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8" r:id="rId1"/>
  </p:sldMasterIdLst>
  <p:notesMasterIdLst>
    <p:notesMasterId r:id="rId25"/>
  </p:notesMasterIdLst>
  <p:sldIdLst>
    <p:sldId id="416" r:id="rId2"/>
    <p:sldId id="269" r:id="rId3"/>
    <p:sldId id="270" r:id="rId4"/>
    <p:sldId id="266" r:id="rId5"/>
    <p:sldId id="272" r:id="rId6"/>
    <p:sldId id="264" r:id="rId7"/>
    <p:sldId id="265" r:id="rId8"/>
    <p:sldId id="273" r:id="rId9"/>
    <p:sldId id="256" r:id="rId10"/>
    <p:sldId id="257" r:id="rId11"/>
    <p:sldId id="259" r:id="rId12"/>
    <p:sldId id="405" r:id="rId13"/>
    <p:sldId id="275" r:id="rId14"/>
    <p:sldId id="406" r:id="rId15"/>
    <p:sldId id="407" r:id="rId16"/>
    <p:sldId id="404" r:id="rId17"/>
    <p:sldId id="408" r:id="rId18"/>
    <p:sldId id="414" r:id="rId19"/>
    <p:sldId id="409" r:id="rId20"/>
    <p:sldId id="411" r:id="rId21"/>
    <p:sldId id="412" r:id="rId22"/>
    <p:sldId id="413" r:id="rId23"/>
    <p:sldId id="415"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51" autoAdjust="0"/>
    <p:restoredTop sz="94660"/>
  </p:normalViewPr>
  <p:slideViewPr>
    <p:cSldViewPr snapToGrid="0">
      <p:cViewPr varScale="1">
        <p:scale>
          <a:sx n="78" d="100"/>
          <a:sy n="78" d="100"/>
        </p:scale>
        <p:origin x="103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Quốc Khánh Lê" userId="4c7d32bd584a5e1d" providerId="LiveId" clId="{40546B38-AD60-4D5A-9977-F8995EE3D621}"/>
    <pc:docChg chg="undo custSel addSld delSld modSld sldOrd">
      <pc:chgData name="Quốc Khánh Lê" userId="4c7d32bd584a5e1d" providerId="LiveId" clId="{40546B38-AD60-4D5A-9977-F8995EE3D621}" dt="2022-09-28T17:02:44.207" v="231" actId="1076"/>
      <pc:docMkLst>
        <pc:docMk/>
      </pc:docMkLst>
      <pc:sldChg chg="addSp modSp mod modAnim">
        <pc:chgData name="Quốc Khánh Lê" userId="4c7d32bd584a5e1d" providerId="LiveId" clId="{40546B38-AD60-4D5A-9977-F8995EE3D621}" dt="2022-09-28T11:35:02.094" v="102"/>
        <pc:sldMkLst>
          <pc:docMk/>
          <pc:sldMk cId="3539140314" sldId="256"/>
        </pc:sldMkLst>
        <pc:spChg chg="add mod">
          <ac:chgData name="Quốc Khánh Lê" userId="4c7d32bd584a5e1d" providerId="LiveId" clId="{40546B38-AD60-4D5A-9977-F8995EE3D621}" dt="2022-09-28T11:33:09.633" v="90" actId="207"/>
          <ac:spMkLst>
            <pc:docMk/>
            <pc:sldMk cId="3539140314" sldId="256"/>
            <ac:spMk id="2" creationId="{694D77AF-40F9-D877-4C84-E64AD22EBEF3}"/>
          </ac:spMkLst>
        </pc:spChg>
        <pc:spChg chg="add mod">
          <ac:chgData name="Quốc Khánh Lê" userId="4c7d32bd584a5e1d" providerId="LiveId" clId="{40546B38-AD60-4D5A-9977-F8995EE3D621}" dt="2022-09-28T11:33:57.401" v="97" actId="113"/>
          <ac:spMkLst>
            <pc:docMk/>
            <pc:sldMk cId="3539140314" sldId="256"/>
            <ac:spMk id="4" creationId="{52634FB3-A3B6-2048-35F5-E5DBDE14ECEC}"/>
          </ac:spMkLst>
        </pc:spChg>
        <pc:spChg chg="mod">
          <ac:chgData name="Quốc Khánh Lê" userId="4c7d32bd584a5e1d" providerId="LiveId" clId="{40546B38-AD60-4D5A-9977-F8995EE3D621}" dt="2022-09-28T11:32:41.697" v="87" actId="1076"/>
          <ac:spMkLst>
            <pc:docMk/>
            <pc:sldMk cId="3539140314" sldId="256"/>
            <ac:spMk id="5" creationId="{BD91F488-9919-7B2C-1D9E-BC4D3D2EE0BE}"/>
          </ac:spMkLst>
        </pc:spChg>
        <pc:spChg chg="mod">
          <ac:chgData name="Quốc Khánh Lê" userId="4c7d32bd584a5e1d" providerId="LiveId" clId="{40546B38-AD60-4D5A-9977-F8995EE3D621}" dt="2022-09-28T11:32:37.207" v="86" actId="1076"/>
          <ac:spMkLst>
            <pc:docMk/>
            <pc:sldMk cId="3539140314" sldId="256"/>
            <ac:spMk id="7" creationId="{87CFA052-D634-9D2B-483D-098C36922078}"/>
          </ac:spMkLst>
        </pc:spChg>
      </pc:sldChg>
      <pc:sldChg chg="addSp modSp mod ord modAnim">
        <pc:chgData name="Quốc Khánh Lê" userId="4c7d32bd584a5e1d" providerId="LiveId" clId="{40546B38-AD60-4D5A-9977-F8995EE3D621}" dt="2022-09-28T11:40:24.646" v="144"/>
        <pc:sldMkLst>
          <pc:docMk/>
          <pc:sldMk cId="1941301743" sldId="257"/>
        </pc:sldMkLst>
        <pc:spChg chg="add mod">
          <ac:chgData name="Quốc Khánh Lê" userId="4c7d32bd584a5e1d" providerId="LiveId" clId="{40546B38-AD60-4D5A-9977-F8995EE3D621}" dt="2022-09-28T11:38:21.737" v="129" actId="14100"/>
          <ac:spMkLst>
            <pc:docMk/>
            <pc:sldMk cId="1941301743" sldId="257"/>
            <ac:spMk id="3" creationId="{6BBE7955-C9B9-0639-74FF-25929E76A664}"/>
          </ac:spMkLst>
        </pc:spChg>
        <pc:spChg chg="mod">
          <ac:chgData name="Quốc Khánh Lê" userId="4c7d32bd584a5e1d" providerId="LiveId" clId="{40546B38-AD60-4D5A-9977-F8995EE3D621}" dt="2022-09-28T11:38:12.706" v="128" actId="14100"/>
          <ac:spMkLst>
            <pc:docMk/>
            <pc:sldMk cId="1941301743" sldId="257"/>
            <ac:spMk id="5" creationId="{D32D020C-EB31-6A73-6361-1C6F5A86F3A1}"/>
          </ac:spMkLst>
        </pc:spChg>
        <pc:spChg chg="add mod">
          <ac:chgData name="Quốc Khánh Lê" userId="4c7d32bd584a5e1d" providerId="LiveId" clId="{40546B38-AD60-4D5A-9977-F8995EE3D621}" dt="2022-09-28T11:38:28.924" v="130" actId="14100"/>
          <ac:spMkLst>
            <pc:docMk/>
            <pc:sldMk cId="1941301743" sldId="257"/>
            <ac:spMk id="6" creationId="{39ED7620-0CE0-5AF1-3888-12BCE3F653F9}"/>
          </ac:spMkLst>
        </pc:spChg>
        <pc:spChg chg="mod">
          <ac:chgData name="Quốc Khánh Lê" userId="4c7d32bd584a5e1d" providerId="LiveId" clId="{40546B38-AD60-4D5A-9977-F8995EE3D621}" dt="2022-09-28T11:40:24.646" v="144"/>
          <ac:spMkLst>
            <pc:docMk/>
            <pc:sldMk cId="1941301743" sldId="257"/>
            <ac:spMk id="9" creationId="{3DA08415-5378-4915-FE2E-97AF1BE66865}"/>
          </ac:spMkLst>
        </pc:spChg>
      </pc:sldChg>
      <pc:sldChg chg="del ord">
        <pc:chgData name="Quốc Khánh Lê" userId="4c7d32bd584a5e1d" providerId="LiveId" clId="{40546B38-AD60-4D5A-9977-F8995EE3D621}" dt="2022-09-28T11:34:05.680" v="98" actId="2696"/>
        <pc:sldMkLst>
          <pc:docMk/>
          <pc:sldMk cId="3021012285" sldId="258"/>
        </pc:sldMkLst>
      </pc:sldChg>
      <pc:sldChg chg="addSp delSp modSp mod ord modAnim">
        <pc:chgData name="Quốc Khánh Lê" userId="4c7d32bd584a5e1d" providerId="LiveId" clId="{40546B38-AD60-4D5A-9977-F8995EE3D621}" dt="2022-09-28T11:40:35.152" v="145" actId="14100"/>
        <pc:sldMkLst>
          <pc:docMk/>
          <pc:sldMk cId="425129284" sldId="259"/>
        </pc:sldMkLst>
        <pc:spChg chg="add mod">
          <ac:chgData name="Quốc Khánh Lê" userId="4c7d32bd584a5e1d" providerId="LiveId" clId="{40546B38-AD60-4D5A-9977-F8995EE3D621}" dt="2022-09-28T11:40:17.891" v="139" actId="20577"/>
          <ac:spMkLst>
            <pc:docMk/>
            <pc:sldMk cId="425129284" sldId="259"/>
            <ac:spMk id="3" creationId="{F3763649-BC64-67E6-6C15-3ABE9AB50AFF}"/>
          </ac:spMkLst>
        </pc:spChg>
        <pc:spChg chg="del mod">
          <ac:chgData name="Quốc Khánh Lê" userId="4c7d32bd584a5e1d" providerId="LiveId" clId="{40546B38-AD60-4D5A-9977-F8995EE3D621}" dt="2022-09-28T11:22:23.452" v="23" actId="21"/>
          <ac:spMkLst>
            <pc:docMk/>
            <pc:sldMk cId="425129284" sldId="259"/>
            <ac:spMk id="4" creationId="{EC9CBACF-3114-EDC9-B1B9-C4AF6A2122D1}"/>
          </ac:spMkLst>
        </pc:spChg>
        <pc:spChg chg="add mod">
          <ac:chgData name="Quốc Khánh Lê" userId="4c7d32bd584a5e1d" providerId="LiveId" clId="{40546B38-AD60-4D5A-9977-F8995EE3D621}" dt="2022-09-28T11:40:35.152" v="145" actId="14100"/>
          <ac:spMkLst>
            <pc:docMk/>
            <pc:sldMk cId="425129284" sldId="259"/>
            <ac:spMk id="6" creationId="{F4C93786-A6B9-D279-4BCF-86E2A27F4174}"/>
          </ac:spMkLst>
        </pc:spChg>
        <pc:spChg chg="add mod">
          <ac:chgData name="Quốc Khánh Lê" userId="4c7d32bd584a5e1d" providerId="LiveId" clId="{40546B38-AD60-4D5A-9977-F8995EE3D621}" dt="2022-09-28T11:24:32.741" v="34" actId="1076"/>
          <ac:spMkLst>
            <pc:docMk/>
            <pc:sldMk cId="425129284" sldId="259"/>
            <ac:spMk id="8" creationId="{2418891B-F706-38B2-2881-CF30557D6F9D}"/>
          </ac:spMkLst>
        </pc:spChg>
      </pc:sldChg>
      <pc:sldChg chg="ord">
        <pc:chgData name="Quốc Khánh Lê" userId="4c7d32bd584a5e1d" providerId="LiveId" clId="{40546B38-AD60-4D5A-9977-F8995EE3D621}" dt="2022-09-28T11:50:45.371" v="194"/>
        <pc:sldMkLst>
          <pc:docMk/>
          <pc:sldMk cId="3398781533" sldId="264"/>
        </pc:sldMkLst>
      </pc:sldChg>
      <pc:sldChg chg="ord">
        <pc:chgData name="Quốc Khánh Lê" userId="4c7d32bd584a5e1d" providerId="LiveId" clId="{40546B38-AD60-4D5A-9977-F8995EE3D621}" dt="2022-09-28T11:50:51.334" v="196"/>
        <pc:sldMkLst>
          <pc:docMk/>
          <pc:sldMk cId="1574575468" sldId="265"/>
        </pc:sldMkLst>
      </pc:sldChg>
      <pc:sldChg chg="ord">
        <pc:chgData name="Quốc Khánh Lê" userId="4c7d32bd584a5e1d" providerId="LiveId" clId="{40546B38-AD60-4D5A-9977-F8995EE3D621}" dt="2022-09-28T11:50:36.513" v="190"/>
        <pc:sldMkLst>
          <pc:docMk/>
          <pc:sldMk cId="492237051" sldId="266"/>
        </pc:sldMkLst>
      </pc:sldChg>
      <pc:sldChg chg="ord">
        <pc:chgData name="Quốc Khánh Lê" userId="4c7d32bd584a5e1d" providerId="LiveId" clId="{40546B38-AD60-4D5A-9977-F8995EE3D621}" dt="2022-09-28T11:50:24.021" v="186"/>
        <pc:sldMkLst>
          <pc:docMk/>
          <pc:sldMk cId="4025070524" sldId="269"/>
        </pc:sldMkLst>
      </pc:sldChg>
      <pc:sldChg chg="ord">
        <pc:chgData name="Quốc Khánh Lê" userId="4c7d32bd584a5e1d" providerId="LiveId" clId="{40546B38-AD60-4D5A-9977-F8995EE3D621}" dt="2022-09-28T11:50:28.553" v="188"/>
        <pc:sldMkLst>
          <pc:docMk/>
          <pc:sldMk cId="1574019775" sldId="270"/>
        </pc:sldMkLst>
      </pc:sldChg>
      <pc:sldChg chg="modSp mod ord">
        <pc:chgData name="Quốc Khánh Lê" userId="4c7d32bd584a5e1d" providerId="LiveId" clId="{40546B38-AD60-4D5A-9977-F8995EE3D621}" dt="2022-09-28T17:02:44.207" v="231" actId="1076"/>
        <pc:sldMkLst>
          <pc:docMk/>
          <pc:sldMk cId="599325740" sldId="272"/>
        </pc:sldMkLst>
        <pc:spChg chg="mod">
          <ac:chgData name="Quốc Khánh Lê" userId="4c7d32bd584a5e1d" providerId="LiveId" clId="{40546B38-AD60-4D5A-9977-F8995EE3D621}" dt="2022-09-28T17:02:44.207" v="231" actId="1076"/>
          <ac:spMkLst>
            <pc:docMk/>
            <pc:sldMk cId="599325740" sldId="272"/>
            <ac:spMk id="2" creationId="{00000000-0000-0000-0000-000000000000}"/>
          </ac:spMkLst>
        </pc:spChg>
      </pc:sldChg>
      <pc:sldChg chg="ord">
        <pc:chgData name="Quốc Khánh Lê" userId="4c7d32bd584a5e1d" providerId="LiveId" clId="{40546B38-AD60-4D5A-9977-F8995EE3D621}" dt="2022-09-28T11:50:55.173" v="198"/>
        <pc:sldMkLst>
          <pc:docMk/>
          <pc:sldMk cId="3269136994" sldId="273"/>
        </pc:sldMkLst>
      </pc:sldChg>
      <pc:sldChg chg="modSp mod ord modAnim">
        <pc:chgData name="Quốc Khánh Lê" userId="4c7d32bd584a5e1d" providerId="LiveId" clId="{40546B38-AD60-4D5A-9977-F8995EE3D621}" dt="2022-09-28T17:01:09.372" v="230"/>
        <pc:sldMkLst>
          <pc:docMk/>
          <pc:sldMk cId="4095070900" sldId="275"/>
        </pc:sldMkLst>
        <pc:spChg chg="mod">
          <ac:chgData name="Quốc Khánh Lê" userId="4c7d32bd584a5e1d" providerId="LiveId" clId="{40546B38-AD60-4D5A-9977-F8995EE3D621}" dt="2022-09-28T11:26:44.499" v="44" actId="14100"/>
          <ac:spMkLst>
            <pc:docMk/>
            <pc:sldMk cId="4095070900" sldId="275"/>
            <ac:spMk id="5" creationId="{AF8AC82E-3886-F6CB-D5D6-96AEC02CA478}"/>
          </ac:spMkLst>
        </pc:spChg>
        <pc:spChg chg="mod">
          <ac:chgData name="Quốc Khánh Lê" userId="4c7d32bd584a5e1d" providerId="LiveId" clId="{40546B38-AD60-4D5A-9977-F8995EE3D621}" dt="2022-09-28T17:01:09.372" v="230"/>
          <ac:spMkLst>
            <pc:docMk/>
            <pc:sldMk cId="4095070900" sldId="275"/>
            <ac:spMk id="7" creationId="{32EC061A-22C8-CA93-2458-028461D29873}"/>
          </ac:spMkLst>
        </pc:spChg>
        <pc:spChg chg="mod">
          <ac:chgData name="Quốc Khánh Lê" userId="4c7d32bd584a5e1d" providerId="LiveId" clId="{40546B38-AD60-4D5A-9977-F8995EE3D621}" dt="2022-09-28T11:50:21.538" v="184"/>
          <ac:spMkLst>
            <pc:docMk/>
            <pc:sldMk cId="4095070900" sldId="275"/>
            <ac:spMk id="9" creationId="{A81807E6-D87A-6E3C-E82A-ACFAE40A12A6}"/>
          </ac:spMkLst>
        </pc:spChg>
      </pc:sldChg>
      <pc:sldChg chg="del">
        <pc:chgData name="Quốc Khánh Lê" userId="4c7d32bd584a5e1d" providerId="LiveId" clId="{40546B38-AD60-4D5A-9977-F8995EE3D621}" dt="2022-09-28T11:44:07.160" v="152" actId="2696"/>
        <pc:sldMkLst>
          <pc:docMk/>
          <pc:sldMk cId="2665062244" sldId="276"/>
        </pc:sldMkLst>
      </pc:sldChg>
      <pc:sldChg chg="del">
        <pc:chgData name="Quốc Khánh Lê" userId="4c7d32bd584a5e1d" providerId="LiveId" clId="{40546B38-AD60-4D5A-9977-F8995EE3D621}" dt="2022-09-28T11:45:05.059" v="154" actId="2696"/>
        <pc:sldMkLst>
          <pc:docMk/>
          <pc:sldMk cId="342154975" sldId="277"/>
        </pc:sldMkLst>
      </pc:sldChg>
      <pc:sldChg chg="add ord">
        <pc:chgData name="Quốc Khánh Lê" userId="4c7d32bd584a5e1d" providerId="LiveId" clId="{40546B38-AD60-4D5A-9977-F8995EE3D621}" dt="2022-09-28T11:50:59.635" v="200"/>
        <pc:sldMkLst>
          <pc:docMk/>
          <pc:sldMk cId="0" sldId="288"/>
        </pc:sldMkLst>
      </pc:sldChg>
      <pc:sldChg chg="addSp modSp mod ord modAnim">
        <pc:chgData name="Quốc Khánh Lê" userId="4c7d32bd584a5e1d" providerId="LiveId" clId="{40546B38-AD60-4D5A-9977-F8995EE3D621}" dt="2022-09-28T11:53:47.232" v="220" actId="113"/>
        <pc:sldMkLst>
          <pc:docMk/>
          <pc:sldMk cId="0" sldId="404"/>
        </pc:sldMkLst>
        <pc:spChg chg="add mod">
          <ac:chgData name="Quốc Khánh Lê" userId="4c7d32bd584a5e1d" providerId="LiveId" clId="{40546B38-AD60-4D5A-9977-F8995EE3D621}" dt="2022-09-28T11:28:54.244" v="64" actId="123"/>
          <ac:spMkLst>
            <pc:docMk/>
            <pc:sldMk cId="0" sldId="404"/>
            <ac:spMk id="3" creationId="{D953731B-ED04-DF4B-7689-7D40C8EF2FD4}"/>
          </ac:spMkLst>
        </pc:spChg>
        <pc:spChg chg="mod">
          <ac:chgData name="Quốc Khánh Lê" userId="4c7d32bd584a5e1d" providerId="LiveId" clId="{40546B38-AD60-4D5A-9977-F8995EE3D621}" dt="2022-09-28T11:53:47.232" v="220" actId="113"/>
          <ac:spMkLst>
            <pc:docMk/>
            <pc:sldMk cId="0" sldId="404"/>
            <ac:spMk id="110595" creationId="{FAAD01E0-10D5-0CE5-87F0-AD54217D959C}"/>
          </ac:spMkLst>
        </pc:spChg>
      </pc:sldChg>
      <pc:sldChg chg="addSp delSp modSp add mod delAnim modAnim">
        <pc:chgData name="Quốc Khánh Lê" userId="4c7d32bd584a5e1d" providerId="LiveId" clId="{40546B38-AD60-4D5A-9977-F8995EE3D621}" dt="2022-09-28T17:00:21.855" v="223"/>
        <pc:sldMkLst>
          <pc:docMk/>
          <pc:sldMk cId="3346249095" sldId="405"/>
        </pc:sldMkLst>
        <pc:spChg chg="mod">
          <ac:chgData name="Quốc Khánh Lê" userId="4c7d32bd584a5e1d" providerId="LiveId" clId="{40546B38-AD60-4D5A-9977-F8995EE3D621}" dt="2022-09-28T11:47:16.752" v="160"/>
          <ac:spMkLst>
            <pc:docMk/>
            <pc:sldMk cId="3346249095" sldId="405"/>
            <ac:spMk id="2" creationId="{694D77AF-40F9-D877-4C84-E64AD22EBEF3}"/>
          </ac:spMkLst>
        </pc:spChg>
        <pc:spChg chg="del">
          <ac:chgData name="Quốc Khánh Lê" userId="4c7d32bd584a5e1d" providerId="LiveId" clId="{40546B38-AD60-4D5A-9977-F8995EE3D621}" dt="2022-09-28T11:47:55.677" v="162" actId="21"/>
          <ac:spMkLst>
            <pc:docMk/>
            <pc:sldMk cId="3346249095" sldId="405"/>
            <ac:spMk id="4" creationId="{52634FB3-A3B6-2048-35F5-E5DBDE14ECEC}"/>
          </ac:spMkLst>
        </pc:spChg>
        <pc:spChg chg="mod">
          <ac:chgData name="Quốc Khánh Lê" userId="4c7d32bd584a5e1d" providerId="LiveId" clId="{40546B38-AD60-4D5A-9977-F8995EE3D621}" dt="2022-09-28T11:49:34.696" v="179" actId="1076"/>
          <ac:spMkLst>
            <pc:docMk/>
            <pc:sldMk cId="3346249095" sldId="405"/>
            <ac:spMk id="5" creationId="{BD91F488-9919-7B2C-1D9E-BC4D3D2EE0BE}"/>
          </ac:spMkLst>
        </pc:spChg>
        <pc:spChg chg="add mod">
          <ac:chgData name="Quốc Khánh Lê" userId="4c7d32bd584a5e1d" providerId="LiveId" clId="{40546B38-AD60-4D5A-9977-F8995EE3D621}" dt="2022-09-28T11:52:42.626" v="206" actId="122"/>
          <ac:spMkLst>
            <pc:docMk/>
            <pc:sldMk cId="3346249095" sldId="405"/>
            <ac:spMk id="6" creationId="{8F42D4CA-8DB9-F8B6-A2D3-E920B67572E3}"/>
          </ac:spMkLst>
        </pc:spChg>
      </pc:sldChg>
    </pc:docChg>
  </pc:docChgLst>
  <pc:docChgLst>
    <pc:chgData name="Quốc Khánh Lê" userId="4c7d32bd584a5e1d" providerId="LiveId" clId="{4540C0A6-73E4-4BBB-BBF6-9A359E5487C9}"/>
    <pc:docChg chg="undo custSel addSld delSld modSld sldOrd modMainMaster">
      <pc:chgData name="Quốc Khánh Lê" userId="4c7d32bd584a5e1d" providerId="LiveId" clId="{4540C0A6-73E4-4BBB-BBF6-9A359E5487C9}" dt="2022-10-02T10:11:40.796" v="934"/>
      <pc:docMkLst>
        <pc:docMk/>
      </pc:docMkLst>
      <pc:sldChg chg="modSp mod">
        <pc:chgData name="Quốc Khánh Lê" userId="4c7d32bd584a5e1d" providerId="LiveId" clId="{4540C0A6-73E4-4BBB-BBF6-9A359E5487C9}" dt="2022-10-01T15:30:23.695" v="198" actId="113"/>
        <pc:sldMkLst>
          <pc:docMk/>
          <pc:sldMk cId="3398781533" sldId="264"/>
        </pc:sldMkLst>
        <pc:spChg chg="mod">
          <ac:chgData name="Quốc Khánh Lê" userId="4c7d32bd584a5e1d" providerId="LiveId" clId="{4540C0A6-73E4-4BBB-BBF6-9A359E5487C9}" dt="2022-10-01T15:30:23.695" v="198" actId="113"/>
          <ac:spMkLst>
            <pc:docMk/>
            <pc:sldMk cId="3398781533" sldId="264"/>
            <ac:spMk id="2" creationId="{00000000-0000-0000-0000-000000000000}"/>
          </ac:spMkLst>
        </pc:spChg>
      </pc:sldChg>
      <pc:sldChg chg="modSp">
        <pc:chgData name="Quốc Khánh Lê" userId="4c7d32bd584a5e1d" providerId="LiveId" clId="{4540C0A6-73E4-4BBB-BBF6-9A359E5487C9}" dt="2022-10-01T15:29:35.942" v="193" actId="20577"/>
        <pc:sldMkLst>
          <pc:docMk/>
          <pc:sldMk cId="492237051" sldId="266"/>
        </pc:sldMkLst>
        <pc:spChg chg="mod">
          <ac:chgData name="Quốc Khánh Lê" userId="4c7d32bd584a5e1d" providerId="LiveId" clId="{4540C0A6-73E4-4BBB-BBF6-9A359E5487C9}" dt="2022-10-01T15:29:35.942" v="193" actId="20577"/>
          <ac:spMkLst>
            <pc:docMk/>
            <pc:sldMk cId="492237051" sldId="266"/>
            <ac:spMk id="2" creationId="{00000000-0000-0000-0000-000000000000}"/>
          </ac:spMkLst>
        </pc:spChg>
      </pc:sldChg>
      <pc:sldChg chg="delSp add del setBg">
        <pc:chgData name="Quốc Khánh Lê" userId="4c7d32bd584a5e1d" providerId="LiveId" clId="{4540C0A6-73E4-4BBB-BBF6-9A359E5487C9}" dt="2022-10-02T10:06:11.991" v="922" actId="21"/>
        <pc:sldMkLst>
          <pc:docMk/>
          <pc:sldMk cId="4025070524" sldId="269"/>
        </pc:sldMkLst>
        <pc:picChg chg="del">
          <ac:chgData name="Quốc Khánh Lê" userId="4c7d32bd584a5e1d" providerId="LiveId" clId="{4540C0A6-73E4-4BBB-BBF6-9A359E5487C9}" dt="2022-10-02T10:06:11.991" v="922" actId="21"/>
          <ac:picMkLst>
            <pc:docMk/>
            <pc:sldMk cId="4025070524" sldId="269"/>
            <ac:picMk id="1028" creationId="{00000000-0000-0000-0000-000000000000}"/>
          </ac:picMkLst>
        </pc:picChg>
      </pc:sldChg>
      <pc:sldChg chg="delSp modSp mod delAnim">
        <pc:chgData name="Quốc Khánh Lê" userId="4c7d32bd584a5e1d" providerId="LiveId" clId="{4540C0A6-73E4-4BBB-BBF6-9A359E5487C9}" dt="2022-10-01T14:59:33.286" v="27" actId="1076"/>
        <pc:sldMkLst>
          <pc:docMk/>
          <pc:sldMk cId="4095070900" sldId="275"/>
        </pc:sldMkLst>
        <pc:spChg chg="mod">
          <ac:chgData name="Quốc Khánh Lê" userId="4c7d32bd584a5e1d" providerId="LiveId" clId="{4540C0A6-73E4-4BBB-BBF6-9A359E5487C9}" dt="2022-10-01T14:59:33.286" v="27" actId="1076"/>
          <ac:spMkLst>
            <pc:docMk/>
            <pc:sldMk cId="4095070900" sldId="275"/>
            <ac:spMk id="5" creationId="{AF8AC82E-3886-F6CB-D5D6-96AEC02CA478}"/>
          </ac:spMkLst>
        </pc:spChg>
        <pc:spChg chg="del">
          <ac:chgData name="Quốc Khánh Lê" userId="4c7d32bd584a5e1d" providerId="LiveId" clId="{4540C0A6-73E4-4BBB-BBF6-9A359E5487C9}" dt="2022-10-01T14:58:17.592" v="19" actId="21"/>
          <ac:spMkLst>
            <pc:docMk/>
            <pc:sldMk cId="4095070900" sldId="275"/>
            <ac:spMk id="7" creationId="{32EC061A-22C8-CA93-2458-028461D29873}"/>
          </ac:spMkLst>
        </pc:spChg>
      </pc:sldChg>
      <pc:sldChg chg="modSp">
        <pc:chgData name="Quốc Khánh Lê" userId="4c7d32bd584a5e1d" providerId="LiveId" clId="{4540C0A6-73E4-4BBB-BBF6-9A359E5487C9}" dt="2022-10-01T14:57:16.883" v="16"/>
        <pc:sldMkLst>
          <pc:docMk/>
          <pc:sldMk cId="0" sldId="288"/>
        </pc:sldMkLst>
        <pc:graphicFrameChg chg="mod">
          <ac:chgData name="Quốc Khánh Lê" userId="4c7d32bd584a5e1d" providerId="LiveId" clId="{4540C0A6-73E4-4BBB-BBF6-9A359E5487C9}" dt="2022-10-01T14:57:16.883" v="16"/>
          <ac:graphicFrameMkLst>
            <pc:docMk/>
            <pc:sldMk cId="0" sldId="288"/>
            <ac:graphicFrameMk id="41987" creationId="{BE1CDCDC-7435-AB48-F0B8-3A6ED44C2CEB}"/>
          </ac:graphicFrameMkLst>
        </pc:graphicFrameChg>
        <pc:graphicFrameChg chg="mod">
          <ac:chgData name="Quốc Khánh Lê" userId="4c7d32bd584a5e1d" providerId="LiveId" clId="{4540C0A6-73E4-4BBB-BBF6-9A359E5487C9}" dt="2022-10-01T14:57:16.883" v="16"/>
          <ac:graphicFrameMkLst>
            <pc:docMk/>
            <pc:sldMk cId="0" sldId="288"/>
            <ac:graphicFrameMk id="41988" creationId="{FB6E437A-354C-0F49-2AD7-D61482841A5B}"/>
          </ac:graphicFrameMkLst>
        </pc:graphicFrameChg>
      </pc:sldChg>
      <pc:sldChg chg="addSp delSp modSp mod delAnim modAnim">
        <pc:chgData name="Quốc Khánh Lê" userId="4c7d32bd584a5e1d" providerId="LiveId" clId="{4540C0A6-73E4-4BBB-BBF6-9A359E5487C9}" dt="2022-10-02T09:53:55.766" v="781" actId="1076"/>
        <pc:sldMkLst>
          <pc:docMk/>
          <pc:sldMk cId="0" sldId="404"/>
        </pc:sldMkLst>
        <pc:spChg chg="mod">
          <ac:chgData name="Quốc Khánh Lê" userId="4c7d32bd584a5e1d" providerId="LiveId" clId="{4540C0A6-73E4-4BBB-BBF6-9A359E5487C9}" dt="2022-10-02T09:53:55.766" v="781" actId="1076"/>
          <ac:spMkLst>
            <pc:docMk/>
            <pc:sldMk cId="0" sldId="404"/>
            <ac:spMk id="3" creationId="{D953731B-ED04-DF4B-7689-7D40C8EF2FD4}"/>
          </ac:spMkLst>
        </pc:spChg>
        <pc:spChg chg="add mod">
          <ac:chgData name="Quốc Khánh Lê" userId="4c7d32bd584a5e1d" providerId="LiveId" clId="{4540C0A6-73E4-4BBB-BBF6-9A359E5487C9}" dt="2022-10-02T09:48:55.265" v="726" actId="1076"/>
          <ac:spMkLst>
            <pc:docMk/>
            <pc:sldMk cId="0" sldId="404"/>
            <ac:spMk id="4" creationId="{5399949D-0F0B-2A21-A0FC-B143CB9ADE4D}"/>
          </ac:spMkLst>
        </pc:spChg>
        <pc:spChg chg="add del mod">
          <ac:chgData name="Quốc Khánh Lê" userId="4c7d32bd584a5e1d" providerId="LiveId" clId="{4540C0A6-73E4-4BBB-BBF6-9A359E5487C9}" dt="2022-10-02T09:53:37.987" v="777" actId="21"/>
          <ac:spMkLst>
            <pc:docMk/>
            <pc:sldMk cId="0" sldId="404"/>
            <ac:spMk id="6" creationId="{655B9E54-BDB6-57D5-72FD-3378B44F7447}"/>
          </ac:spMkLst>
        </pc:spChg>
        <pc:spChg chg="del">
          <ac:chgData name="Quốc Khánh Lê" userId="4c7d32bd584a5e1d" providerId="LiveId" clId="{4540C0A6-73E4-4BBB-BBF6-9A359E5487C9}" dt="2022-10-02T09:53:32.310" v="776" actId="21"/>
          <ac:spMkLst>
            <pc:docMk/>
            <pc:sldMk cId="0" sldId="404"/>
            <ac:spMk id="110595" creationId="{FAAD01E0-10D5-0CE5-87F0-AD54217D959C}"/>
          </ac:spMkLst>
        </pc:spChg>
        <pc:picChg chg="mod">
          <ac:chgData name="Quốc Khánh Lê" userId="4c7d32bd584a5e1d" providerId="LiveId" clId="{4540C0A6-73E4-4BBB-BBF6-9A359E5487C9}" dt="2022-10-02T09:49:03.466" v="728" actId="1076"/>
          <ac:picMkLst>
            <pc:docMk/>
            <pc:sldMk cId="0" sldId="404"/>
            <ac:picMk id="110596" creationId="{DD1E2FFB-81D2-D3D7-98E7-41637F3683AC}"/>
          </ac:picMkLst>
        </pc:picChg>
      </pc:sldChg>
      <pc:sldChg chg="modSp mod modAnim">
        <pc:chgData name="Quốc Khánh Lê" userId="4c7d32bd584a5e1d" providerId="LiveId" clId="{4540C0A6-73E4-4BBB-BBF6-9A359E5487C9}" dt="2022-10-02T10:09:19.842" v="924"/>
        <pc:sldMkLst>
          <pc:docMk/>
          <pc:sldMk cId="3346249095" sldId="405"/>
        </pc:sldMkLst>
        <pc:spChg chg="mod">
          <ac:chgData name="Quốc Khánh Lê" userId="4c7d32bd584a5e1d" providerId="LiveId" clId="{4540C0A6-73E4-4BBB-BBF6-9A359E5487C9}" dt="2022-10-01T14:55:54.487" v="1" actId="207"/>
          <ac:spMkLst>
            <pc:docMk/>
            <pc:sldMk cId="3346249095" sldId="405"/>
            <ac:spMk id="7" creationId="{87CFA052-D634-9D2B-483D-098C36922078}"/>
          </ac:spMkLst>
        </pc:spChg>
      </pc:sldChg>
      <pc:sldChg chg="addSp delSp modSp new mod ord modAnim">
        <pc:chgData name="Quốc Khánh Lê" userId="4c7d32bd584a5e1d" providerId="LiveId" clId="{4540C0A6-73E4-4BBB-BBF6-9A359E5487C9}" dt="2022-10-01T15:28:34.991" v="190"/>
        <pc:sldMkLst>
          <pc:docMk/>
          <pc:sldMk cId="3044046954" sldId="406"/>
        </pc:sldMkLst>
        <pc:spChg chg="del">
          <ac:chgData name="Quốc Khánh Lê" userId="4c7d32bd584a5e1d" providerId="LiveId" clId="{4540C0A6-73E4-4BBB-BBF6-9A359E5487C9}" dt="2022-10-01T14:56:14.993" v="6" actId="21"/>
          <ac:spMkLst>
            <pc:docMk/>
            <pc:sldMk cId="3044046954" sldId="406"/>
            <ac:spMk id="2" creationId="{43CFEB4D-AC26-400E-6856-F372F6F36E45}"/>
          </ac:spMkLst>
        </pc:spChg>
        <pc:spChg chg="del">
          <ac:chgData name="Quốc Khánh Lê" userId="4c7d32bd584a5e1d" providerId="LiveId" clId="{4540C0A6-73E4-4BBB-BBF6-9A359E5487C9}" dt="2022-10-01T14:56:18.459" v="7" actId="21"/>
          <ac:spMkLst>
            <pc:docMk/>
            <pc:sldMk cId="3044046954" sldId="406"/>
            <ac:spMk id="3" creationId="{EF928A6C-4FC5-7B73-1D4C-1B3FA7B7A1D6}"/>
          </ac:spMkLst>
        </pc:spChg>
        <pc:spChg chg="add mod">
          <ac:chgData name="Quốc Khánh Lê" userId="4c7d32bd584a5e1d" providerId="LiveId" clId="{4540C0A6-73E4-4BBB-BBF6-9A359E5487C9}" dt="2022-10-01T15:14:49.706" v="104" actId="255"/>
          <ac:spMkLst>
            <pc:docMk/>
            <pc:sldMk cId="3044046954" sldId="406"/>
            <ac:spMk id="4" creationId="{209189F9-5905-3AB2-0B87-E2A19EECF74E}"/>
          </ac:spMkLst>
        </pc:spChg>
        <pc:spChg chg="add del">
          <ac:chgData name="Quốc Khánh Lê" userId="4c7d32bd584a5e1d" providerId="LiveId" clId="{4540C0A6-73E4-4BBB-BBF6-9A359E5487C9}" dt="2022-10-01T15:09:00.014" v="69" actId="21"/>
          <ac:spMkLst>
            <pc:docMk/>
            <pc:sldMk cId="3044046954" sldId="406"/>
            <ac:spMk id="7" creationId="{D13C57D1-25CA-7255-8610-924C94007536}"/>
          </ac:spMkLst>
        </pc:spChg>
        <pc:picChg chg="add mod">
          <ac:chgData name="Quốc Khánh Lê" userId="4c7d32bd584a5e1d" providerId="LiveId" clId="{4540C0A6-73E4-4BBB-BBF6-9A359E5487C9}" dt="2022-10-01T15:18:31.007" v="145" actId="14100"/>
          <ac:picMkLst>
            <pc:docMk/>
            <pc:sldMk cId="3044046954" sldId="406"/>
            <ac:picMk id="5" creationId="{ADE4A539-8C3C-8473-2C78-7C22416D32EF}"/>
          </ac:picMkLst>
        </pc:picChg>
        <pc:picChg chg="add mod">
          <ac:chgData name="Quốc Khánh Lê" userId="4c7d32bd584a5e1d" providerId="LiveId" clId="{4540C0A6-73E4-4BBB-BBF6-9A359E5487C9}" dt="2022-10-01T15:19:21.175" v="152" actId="14100"/>
          <ac:picMkLst>
            <pc:docMk/>
            <pc:sldMk cId="3044046954" sldId="406"/>
            <ac:picMk id="8" creationId="{85EDE315-7EF3-3294-2B69-AC54AAAA3946}"/>
          </ac:picMkLst>
        </pc:picChg>
        <pc:picChg chg="add mod">
          <ac:chgData name="Quốc Khánh Lê" userId="4c7d32bd584a5e1d" providerId="LiveId" clId="{4540C0A6-73E4-4BBB-BBF6-9A359E5487C9}" dt="2022-10-01T15:18:51.110" v="147" actId="14100"/>
          <ac:picMkLst>
            <pc:docMk/>
            <pc:sldMk cId="3044046954" sldId="406"/>
            <ac:picMk id="1026" creationId="{FB65A81D-1CB6-9902-15F1-FD024E279D47}"/>
          </ac:picMkLst>
        </pc:picChg>
        <pc:picChg chg="add mod">
          <ac:chgData name="Quốc Khánh Lê" userId="4c7d32bd584a5e1d" providerId="LiveId" clId="{4540C0A6-73E4-4BBB-BBF6-9A359E5487C9}" dt="2022-10-01T15:18:56.690" v="148" actId="1076"/>
          <ac:picMkLst>
            <pc:docMk/>
            <pc:sldMk cId="3044046954" sldId="406"/>
            <ac:picMk id="1028" creationId="{E7DD4A3D-EDE0-50B6-FB56-7CE9E83860B2}"/>
          </ac:picMkLst>
        </pc:picChg>
        <pc:picChg chg="add mod">
          <ac:chgData name="Quốc Khánh Lê" userId="4c7d32bd584a5e1d" providerId="LiveId" clId="{4540C0A6-73E4-4BBB-BBF6-9A359E5487C9}" dt="2022-10-01T15:19:00.716" v="149" actId="1076"/>
          <ac:picMkLst>
            <pc:docMk/>
            <pc:sldMk cId="3044046954" sldId="406"/>
            <ac:picMk id="1030" creationId="{8F517B2B-1DD8-524F-845C-90EFF6649556}"/>
          </ac:picMkLst>
        </pc:picChg>
        <pc:picChg chg="add mod">
          <ac:chgData name="Quốc Khánh Lê" userId="4c7d32bd584a5e1d" providerId="LiveId" clId="{4540C0A6-73E4-4BBB-BBF6-9A359E5487C9}" dt="2022-10-01T15:19:32.864" v="154" actId="1076"/>
          <ac:picMkLst>
            <pc:docMk/>
            <pc:sldMk cId="3044046954" sldId="406"/>
            <ac:picMk id="1032" creationId="{6B5A98A7-8CC9-4378-DE2A-9FA6A31B9BE3}"/>
          </ac:picMkLst>
        </pc:picChg>
        <pc:picChg chg="add mod">
          <ac:chgData name="Quốc Khánh Lê" userId="4c7d32bd584a5e1d" providerId="LiveId" clId="{4540C0A6-73E4-4BBB-BBF6-9A359E5487C9}" dt="2022-10-01T15:19:45.007" v="157" actId="14100"/>
          <ac:picMkLst>
            <pc:docMk/>
            <pc:sldMk cId="3044046954" sldId="406"/>
            <ac:picMk id="1034" creationId="{9962C29F-1FF5-9180-7969-A76E4B494F20}"/>
          </ac:picMkLst>
        </pc:picChg>
        <pc:picChg chg="add mod">
          <ac:chgData name="Quốc Khánh Lê" userId="4c7d32bd584a5e1d" providerId="LiveId" clId="{4540C0A6-73E4-4BBB-BBF6-9A359E5487C9}" dt="2022-10-01T15:24:56.242" v="180" actId="1076"/>
          <ac:picMkLst>
            <pc:docMk/>
            <pc:sldMk cId="3044046954" sldId="406"/>
            <ac:picMk id="1036" creationId="{1367CA7A-6329-329B-7ABF-3C3E7733CAE7}"/>
          </ac:picMkLst>
        </pc:picChg>
        <pc:picChg chg="add mod">
          <ac:chgData name="Quốc Khánh Lê" userId="4c7d32bd584a5e1d" providerId="LiveId" clId="{4540C0A6-73E4-4BBB-BBF6-9A359E5487C9}" dt="2022-10-01T15:23:34.701" v="173" actId="14100"/>
          <ac:picMkLst>
            <pc:docMk/>
            <pc:sldMk cId="3044046954" sldId="406"/>
            <ac:picMk id="1038" creationId="{9185CD02-4BA3-174F-F110-6A3855820A8C}"/>
          </ac:picMkLst>
        </pc:picChg>
        <pc:picChg chg="add mod">
          <ac:chgData name="Quốc Khánh Lê" userId="4c7d32bd584a5e1d" providerId="LiveId" clId="{4540C0A6-73E4-4BBB-BBF6-9A359E5487C9}" dt="2022-10-01T15:25:21.170" v="186" actId="14100"/>
          <ac:picMkLst>
            <pc:docMk/>
            <pc:sldMk cId="3044046954" sldId="406"/>
            <ac:picMk id="1040" creationId="{9068D980-68C2-1870-4ED4-20269474981A}"/>
          </ac:picMkLst>
        </pc:picChg>
      </pc:sldChg>
      <pc:sldChg chg="addSp delSp modSp new mod ord modAnim">
        <pc:chgData name="Quốc Khánh Lê" userId="4c7d32bd584a5e1d" providerId="LiveId" clId="{4540C0A6-73E4-4BBB-BBF6-9A359E5487C9}" dt="2022-10-02T10:10:53.753" v="929"/>
        <pc:sldMkLst>
          <pc:docMk/>
          <pc:sldMk cId="2090727047" sldId="407"/>
        </pc:sldMkLst>
        <pc:spChg chg="del">
          <ac:chgData name="Quốc Khánh Lê" userId="4c7d32bd584a5e1d" providerId="LiveId" clId="{4540C0A6-73E4-4BBB-BBF6-9A359E5487C9}" dt="2022-10-01T14:56:26.711" v="8" actId="21"/>
          <ac:spMkLst>
            <pc:docMk/>
            <pc:sldMk cId="2090727047" sldId="407"/>
            <ac:spMk id="2" creationId="{342F2161-583E-7134-DC37-88863BFCAC85}"/>
          </ac:spMkLst>
        </pc:spChg>
        <pc:spChg chg="add mod">
          <ac:chgData name="Quốc Khánh Lê" userId="4c7d32bd584a5e1d" providerId="LiveId" clId="{4540C0A6-73E4-4BBB-BBF6-9A359E5487C9}" dt="2022-10-02T09:39:28.210" v="598" actId="1076"/>
          <ac:spMkLst>
            <pc:docMk/>
            <pc:sldMk cId="2090727047" sldId="407"/>
            <ac:spMk id="2" creationId="{C1E675C5-1519-C4BE-2540-0338221D4579}"/>
          </ac:spMkLst>
        </pc:spChg>
        <pc:spChg chg="del">
          <ac:chgData name="Quốc Khánh Lê" userId="4c7d32bd584a5e1d" providerId="LiveId" clId="{4540C0A6-73E4-4BBB-BBF6-9A359E5487C9}" dt="2022-10-01T14:56:30.211" v="9" actId="21"/>
          <ac:spMkLst>
            <pc:docMk/>
            <pc:sldMk cId="2090727047" sldId="407"/>
            <ac:spMk id="3" creationId="{80A69BA7-F17E-B40E-E038-511BCA8B714A}"/>
          </ac:spMkLst>
        </pc:spChg>
        <pc:spChg chg="add del mod">
          <ac:chgData name="Quốc Khánh Lê" userId="4c7d32bd584a5e1d" providerId="LiveId" clId="{4540C0A6-73E4-4BBB-BBF6-9A359E5487C9}" dt="2022-10-02T08:48:31.721" v="235" actId="21"/>
          <ac:spMkLst>
            <pc:docMk/>
            <pc:sldMk cId="2090727047" sldId="407"/>
            <ac:spMk id="3" creationId="{E2189DFB-8B2E-E1C8-B4A2-2A2E63B2270E}"/>
          </ac:spMkLst>
        </pc:spChg>
        <pc:spChg chg="add del mod">
          <ac:chgData name="Quốc Khánh Lê" userId="4c7d32bd584a5e1d" providerId="LiveId" clId="{4540C0A6-73E4-4BBB-BBF6-9A359E5487C9}" dt="2022-10-02T08:48:49.434" v="237" actId="21"/>
          <ac:spMkLst>
            <pc:docMk/>
            <pc:sldMk cId="2090727047" sldId="407"/>
            <ac:spMk id="4" creationId="{99D0DF19-A2EA-6EDE-8264-9A6388E08528}"/>
          </ac:spMkLst>
        </pc:spChg>
        <pc:spChg chg="add del mod">
          <ac:chgData name="Quốc Khánh Lê" userId="4c7d32bd584a5e1d" providerId="LiveId" clId="{4540C0A6-73E4-4BBB-BBF6-9A359E5487C9}" dt="2022-10-02T08:50:08.282" v="239" actId="21"/>
          <ac:spMkLst>
            <pc:docMk/>
            <pc:sldMk cId="2090727047" sldId="407"/>
            <ac:spMk id="5" creationId="{ADCB68B8-E193-C30C-1BC7-223564B2A2F9}"/>
          </ac:spMkLst>
        </pc:spChg>
        <pc:spChg chg="add del mod">
          <ac:chgData name="Quốc Khánh Lê" userId="4c7d32bd584a5e1d" providerId="LiveId" clId="{4540C0A6-73E4-4BBB-BBF6-9A359E5487C9}" dt="2022-10-02T08:50:43.781" v="241" actId="21"/>
          <ac:spMkLst>
            <pc:docMk/>
            <pc:sldMk cId="2090727047" sldId="407"/>
            <ac:spMk id="6" creationId="{8556F9D3-CA13-889D-2D20-F0603D4F9E15}"/>
          </ac:spMkLst>
        </pc:spChg>
        <pc:spChg chg="add del mod">
          <ac:chgData name="Quốc Khánh Lê" userId="4c7d32bd584a5e1d" providerId="LiveId" clId="{4540C0A6-73E4-4BBB-BBF6-9A359E5487C9}" dt="2022-10-02T08:51:52.883" v="243" actId="21"/>
          <ac:spMkLst>
            <pc:docMk/>
            <pc:sldMk cId="2090727047" sldId="407"/>
            <ac:spMk id="7" creationId="{DA0D8B94-B77A-FE01-DAB4-6F9E9EF46D9A}"/>
          </ac:spMkLst>
        </pc:spChg>
        <pc:spChg chg="add del mod">
          <ac:chgData name="Quốc Khánh Lê" userId="4c7d32bd584a5e1d" providerId="LiveId" clId="{4540C0A6-73E4-4BBB-BBF6-9A359E5487C9}" dt="2022-10-02T08:54:42.856" v="251" actId="21"/>
          <ac:spMkLst>
            <pc:docMk/>
            <pc:sldMk cId="2090727047" sldId="407"/>
            <ac:spMk id="9" creationId="{260D63A6-C0D4-7DB6-299D-53D0EF25D124}"/>
          </ac:spMkLst>
        </pc:spChg>
        <pc:spChg chg="add del">
          <ac:chgData name="Quốc Khánh Lê" userId="4c7d32bd584a5e1d" providerId="LiveId" clId="{4540C0A6-73E4-4BBB-BBF6-9A359E5487C9}" dt="2022-10-02T08:54:38.899" v="250" actId="21"/>
          <ac:spMkLst>
            <pc:docMk/>
            <pc:sldMk cId="2090727047" sldId="407"/>
            <ac:spMk id="11" creationId="{478DF35C-F5C5-D3CA-66C1-3B5E6AAFAA95}"/>
          </ac:spMkLst>
        </pc:spChg>
        <pc:spChg chg="add del">
          <ac:chgData name="Quốc Khánh Lê" userId="4c7d32bd584a5e1d" providerId="LiveId" clId="{4540C0A6-73E4-4BBB-BBF6-9A359E5487C9}" dt="2022-10-02T08:55:22.488" v="253" actId="21"/>
          <ac:spMkLst>
            <pc:docMk/>
            <pc:sldMk cId="2090727047" sldId="407"/>
            <ac:spMk id="13" creationId="{5BD505F5-B47E-2DBB-5A77-33C03A524E7A}"/>
          </ac:spMkLst>
        </pc:spChg>
        <pc:spChg chg="add mod">
          <ac:chgData name="Quốc Khánh Lê" userId="4c7d32bd584a5e1d" providerId="LiveId" clId="{4540C0A6-73E4-4BBB-BBF6-9A359E5487C9}" dt="2022-10-02T10:10:53.753" v="929"/>
          <ac:spMkLst>
            <pc:docMk/>
            <pc:sldMk cId="2090727047" sldId="407"/>
            <ac:spMk id="15" creationId="{96CEF576-C07B-2D7B-CFFF-FFC4B26FF1A8}"/>
          </ac:spMkLst>
        </pc:spChg>
      </pc:sldChg>
      <pc:sldChg chg="addSp delSp modSp new mod modAnim">
        <pc:chgData name="Quốc Khánh Lê" userId="4c7d32bd584a5e1d" providerId="LiveId" clId="{4540C0A6-73E4-4BBB-BBF6-9A359E5487C9}" dt="2022-10-02T10:11:40.796" v="934"/>
        <pc:sldMkLst>
          <pc:docMk/>
          <pc:sldMk cId="2928321926" sldId="408"/>
        </pc:sldMkLst>
        <pc:spChg chg="del">
          <ac:chgData name="Quốc Khánh Lê" userId="4c7d32bd584a5e1d" providerId="LiveId" clId="{4540C0A6-73E4-4BBB-BBF6-9A359E5487C9}" dt="2022-10-01T14:56:37.159" v="10" actId="21"/>
          <ac:spMkLst>
            <pc:docMk/>
            <pc:sldMk cId="2928321926" sldId="408"/>
            <ac:spMk id="2" creationId="{7B43FDEE-AEE6-4FAC-B2DA-3D0C63FD766E}"/>
          </ac:spMkLst>
        </pc:spChg>
        <pc:spChg chg="add mod">
          <ac:chgData name="Quốc Khánh Lê" userId="4c7d32bd584a5e1d" providerId="LiveId" clId="{4540C0A6-73E4-4BBB-BBF6-9A359E5487C9}" dt="2022-10-02T09:57:38.660" v="799" actId="20577"/>
          <ac:spMkLst>
            <pc:docMk/>
            <pc:sldMk cId="2928321926" sldId="408"/>
            <ac:spMk id="3" creationId="{B7CD78EF-3B58-7456-B84D-EFC72FB79597}"/>
          </ac:spMkLst>
        </pc:spChg>
        <pc:spChg chg="del">
          <ac:chgData name="Quốc Khánh Lê" userId="4c7d32bd584a5e1d" providerId="LiveId" clId="{4540C0A6-73E4-4BBB-BBF6-9A359E5487C9}" dt="2022-10-01T14:56:40.309" v="11" actId="21"/>
          <ac:spMkLst>
            <pc:docMk/>
            <pc:sldMk cId="2928321926" sldId="408"/>
            <ac:spMk id="3" creationId="{FDF65BE4-BF67-3EF8-0A40-C9923C032528}"/>
          </ac:spMkLst>
        </pc:spChg>
        <pc:spChg chg="add mod">
          <ac:chgData name="Quốc Khánh Lê" userId="4c7d32bd584a5e1d" providerId="LiveId" clId="{4540C0A6-73E4-4BBB-BBF6-9A359E5487C9}" dt="2022-10-02T10:11:40.796" v="934"/>
          <ac:spMkLst>
            <pc:docMk/>
            <pc:sldMk cId="2928321926" sldId="408"/>
            <ac:spMk id="5" creationId="{8FD5EFEB-EF06-7A6B-BC49-46BCEA903178}"/>
          </ac:spMkLst>
        </pc:spChg>
      </pc:sldChg>
      <pc:sldChg chg="addSp delSp modSp new mod ord modAnim">
        <pc:chgData name="Quốc Khánh Lê" userId="4c7d32bd584a5e1d" providerId="LiveId" clId="{4540C0A6-73E4-4BBB-BBF6-9A359E5487C9}" dt="2022-10-02T10:00:30.347" v="848" actId="1076"/>
        <pc:sldMkLst>
          <pc:docMk/>
          <pc:sldMk cId="2929391690" sldId="409"/>
        </pc:sldMkLst>
        <pc:spChg chg="del">
          <ac:chgData name="Quốc Khánh Lê" userId="4c7d32bd584a5e1d" providerId="LiveId" clId="{4540C0A6-73E4-4BBB-BBF6-9A359E5487C9}" dt="2022-10-01T14:56:46.358" v="12" actId="21"/>
          <ac:spMkLst>
            <pc:docMk/>
            <pc:sldMk cId="2929391690" sldId="409"/>
            <ac:spMk id="2" creationId="{71B8E0B8-28EB-E14F-95B2-1CCA0CEC7A75}"/>
          </ac:spMkLst>
        </pc:spChg>
        <pc:spChg chg="del">
          <ac:chgData name="Quốc Khánh Lê" userId="4c7d32bd584a5e1d" providerId="LiveId" clId="{4540C0A6-73E4-4BBB-BBF6-9A359E5487C9}" dt="2022-10-01T14:56:51.058" v="13" actId="21"/>
          <ac:spMkLst>
            <pc:docMk/>
            <pc:sldMk cId="2929391690" sldId="409"/>
            <ac:spMk id="3" creationId="{14C1DB64-4D50-762A-CE84-0859E8901E4C}"/>
          </ac:spMkLst>
        </pc:spChg>
        <pc:spChg chg="add del">
          <ac:chgData name="Quốc Khánh Lê" userId="4c7d32bd584a5e1d" providerId="LiveId" clId="{4540C0A6-73E4-4BBB-BBF6-9A359E5487C9}" dt="2022-10-02T09:03:03.886" v="415" actId="21"/>
          <ac:spMkLst>
            <pc:docMk/>
            <pc:sldMk cId="2929391690" sldId="409"/>
            <ac:spMk id="3" creationId="{671593D0-4A97-2459-4EA2-267FF787DB38}"/>
          </ac:spMkLst>
        </pc:spChg>
        <pc:spChg chg="add del mod">
          <ac:chgData name="Quốc Khánh Lê" userId="4c7d32bd584a5e1d" providerId="LiveId" clId="{4540C0A6-73E4-4BBB-BBF6-9A359E5487C9}" dt="2022-10-02T09:04:54.966" v="423" actId="21"/>
          <ac:spMkLst>
            <pc:docMk/>
            <pc:sldMk cId="2929391690" sldId="409"/>
            <ac:spMk id="5" creationId="{63A8D043-FA3E-8241-AF0B-C5A44871A41C}"/>
          </ac:spMkLst>
        </pc:spChg>
        <pc:spChg chg="add del mod">
          <ac:chgData name="Quốc Khánh Lê" userId="4c7d32bd584a5e1d" providerId="LiveId" clId="{4540C0A6-73E4-4BBB-BBF6-9A359E5487C9}" dt="2022-10-02T09:14:59.407" v="478" actId="21"/>
          <ac:spMkLst>
            <pc:docMk/>
            <pc:sldMk cId="2929391690" sldId="409"/>
            <ac:spMk id="7" creationId="{647FE4B5-249A-CF4B-24FB-DEE1CD596F92}"/>
          </ac:spMkLst>
        </pc:spChg>
        <pc:spChg chg="add mod">
          <ac:chgData name="Quốc Khánh Lê" userId="4c7d32bd584a5e1d" providerId="LiveId" clId="{4540C0A6-73E4-4BBB-BBF6-9A359E5487C9}" dt="2022-10-02T10:00:30.347" v="848" actId="1076"/>
          <ac:spMkLst>
            <pc:docMk/>
            <pc:sldMk cId="2929391690" sldId="409"/>
            <ac:spMk id="8" creationId="{3B140B15-1A30-112B-A2B7-5ED73D6BEE4A}"/>
          </ac:spMkLst>
        </pc:spChg>
        <pc:graphicFrameChg chg="add mod modGraphic">
          <ac:chgData name="Quốc Khánh Lê" userId="4c7d32bd584a5e1d" providerId="LiveId" clId="{4540C0A6-73E4-4BBB-BBF6-9A359E5487C9}" dt="2022-10-02T09:25:57.636" v="550" actId="1076"/>
          <ac:graphicFrameMkLst>
            <pc:docMk/>
            <pc:sldMk cId="2929391690" sldId="409"/>
            <ac:graphicFrameMk id="4" creationId="{16FE33DE-0751-5A04-FFE8-0451548334B5}"/>
          </ac:graphicFrameMkLst>
        </pc:graphicFrameChg>
      </pc:sldChg>
      <pc:sldChg chg="modSp add mod">
        <pc:chgData name="Quốc Khánh Lê" userId="4c7d32bd584a5e1d" providerId="LiveId" clId="{4540C0A6-73E4-4BBB-BBF6-9A359E5487C9}" dt="2022-10-02T09:57:57.510" v="802" actId="1076"/>
        <pc:sldMkLst>
          <pc:docMk/>
          <pc:sldMk cId="800445564" sldId="410"/>
        </pc:sldMkLst>
        <pc:spChg chg="mod">
          <ac:chgData name="Quốc Khánh Lê" userId="4c7d32bd584a5e1d" providerId="LiveId" clId="{4540C0A6-73E4-4BBB-BBF6-9A359E5487C9}" dt="2022-10-02T09:57:57.510" v="802" actId="1076"/>
          <ac:spMkLst>
            <pc:docMk/>
            <pc:sldMk cId="800445564" sldId="410"/>
            <ac:spMk id="41986" creationId="{AE8912FA-A367-9576-B394-0C44CBAF848E}"/>
          </ac:spMkLst>
        </pc:spChg>
      </pc:sldChg>
      <pc:sldChg chg="modSp add del">
        <pc:chgData name="Quốc Khánh Lê" userId="4c7d32bd584a5e1d" providerId="LiveId" clId="{4540C0A6-73E4-4BBB-BBF6-9A359E5487C9}" dt="2022-10-01T15:28:00.689" v="188" actId="2696"/>
        <pc:sldMkLst>
          <pc:docMk/>
          <pc:sldMk cId="3614084709" sldId="410"/>
        </pc:sldMkLst>
        <pc:picChg chg="mod">
          <ac:chgData name="Quốc Khánh Lê" userId="4c7d32bd584a5e1d" providerId="LiveId" clId="{4540C0A6-73E4-4BBB-BBF6-9A359E5487C9}" dt="2022-10-01T15:01:25.322" v="37" actId="1076"/>
          <ac:picMkLst>
            <pc:docMk/>
            <pc:sldMk cId="3614084709" sldId="410"/>
            <ac:picMk id="2050" creationId="{00000000-0000-0000-0000-000000000000}"/>
          </ac:picMkLst>
        </pc:picChg>
        <pc:picChg chg="mod">
          <ac:chgData name="Quốc Khánh Lê" userId="4c7d32bd584a5e1d" providerId="LiveId" clId="{4540C0A6-73E4-4BBB-BBF6-9A359E5487C9}" dt="2022-10-01T15:01:16.451" v="35" actId="1076"/>
          <ac:picMkLst>
            <pc:docMk/>
            <pc:sldMk cId="3614084709" sldId="410"/>
            <ac:picMk id="2052" creationId="{00000000-0000-0000-0000-000000000000}"/>
          </ac:picMkLst>
        </pc:picChg>
        <pc:picChg chg="mod">
          <ac:chgData name="Quốc Khánh Lê" userId="4c7d32bd584a5e1d" providerId="LiveId" clId="{4540C0A6-73E4-4BBB-BBF6-9A359E5487C9}" dt="2022-10-01T15:01:34.548" v="40" actId="14100"/>
          <ac:picMkLst>
            <pc:docMk/>
            <pc:sldMk cId="3614084709" sldId="410"/>
            <ac:picMk id="2054" creationId="{00000000-0000-0000-0000-000000000000}"/>
          </ac:picMkLst>
        </pc:picChg>
      </pc:sldChg>
      <pc:sldChg chg="addSp delSp modSp new mod modAnim">
        <pc:chgData name="Quốc Khánh Lê" userId="4c7d32bd584a5e1d" providerId="LiveId" clId="{4540C0A6-73E4-4BBB-BBF6-9A359E5487C9}" dt="2022-10-02T09:28:36.026" v="567" actId="1076"/>
        <pc:sldMkLst>
          <pc:docMk/>
          <pc:sldMk cId="2934851221" sldId="411"/>
        </pc:sldMkLst>
        <pc:spChg chg="del">
          <ac:chgData name="Quốc Khánh Lê" userId="4c7d32bd584a5e1d" providerId="LiveId" clId="{4540C0A6-73E4-4BBB-BBF6-9A359E5487C9}" dt="2022-10-02T08:56:50.929" v="267" actId="21"/>
          <ac:spMkLst>
            <pc:docMk/>
            <pc:sldMk cId="2934851221" sldId="411"/>
            <ac:spMk id="2" creationId="{52EDA6E0-2696-2EF3-AD71-6D9242174D24}"/>
          </ac:spMkLst>
        </pc:spChg>
        <pc:spChg chg="del">
          <ac:chgData name="Quốc Khánh Lê" userId="4c7d32bd584a5e1d" providerId="LiveId" clId="{4540C0A6-73E4-4BBB-BBF6-9A359E5487C9}" dt="2022-10-02T08:56:54.081" v="268" actId="21"/>
          <ac:spMkLst>
            <pc:docMk/>
            <pc:sldMk cId="2934851221" sldId="411"/>
            <ac:spMk id="3" creationId="{3A56ED74-3B34-A8CB-DCAD-EB583FCA62E8}"/>
          </ac:spMkLst>
        </pc:spChg>
        <pc:spChg chg="del">
          <ac:chgData name="Quốc Khánh Lê" userId="4c7d32bd584a5e1d" providerId="LiveId" clId="{4540C0A6-73E4-4BBB-BBF6-9A359E5487C9}" dt="2022-10-02T09:09:38.687" v="450" actId="21"/>
          <ac:spMkLst>
            <pc:docMk/>
            <pc:sldMk cId="2934851221" sldId="411"/>
            <ac:spMk id="4" creationId="{855DF5AC-029A-4519-F646-2AA8C586A7A6}"/>
          </ac:spMkLst>
        </pc:spChg>
        <pc:spChg chg="add mod">
          <ac:chgData name="Quốc Khánh Lê" userId="4c7d32bd584a5e1d" providerId="LiveId" clId="{4540C0A6-73E4-4BBB-BBF6-9A359E5487C9}" dt="2022-10-02T09:27:48.945" v="566" actId="20577"/>
          <ac:spMkLst>
            <pc:docMk/>
            <pc:sldMk cId="2934851221" sldId="411"/>
            <ac:spMk id="5" creationId="{DD9A03A2-C622-EF88-2A6B-9831A20429BC}"/>
          </ac:spMkLst>
        </pc:spChg>
        <pc:spChg chg="add mod">
          <ac:chgData name="Quốc Khánh Lê" userId="4c7d32bd584a5e1d" providerId="LiveId" clId="{4540C0A6-73E4-4BBB-BBF6-9A359E5487C9}" dt="2022-10-02T09:28:36.026" v="567" actId="1076"/>
          <ac:spMkLst>
            <pc:docMk/>
            <pc:sldMk cId="2934851221" sldId="411"/>
            <ac:spMk id="6" creationId="{0D0EAD37-C3F1-E370-CB22-F3545A74F05F}"/>
          </ac:spMkLst>
        </pc:spChg>
      </pc:sldChg>
      <pc:sldChg chg="addSp delSp modSp new mod modAnim">
        <pc:chgData name="Quốc Khánh Lê" userId="4c7d32bd584a5e1d" providerId="LiveId" clId="{4540C0A6-73E4-4BBB-BBF6-9A359E5487C9}" dt="2022-10-02T10:03:07.026" v="917"/>
        <pc:sldMkLst>
          <pc:docMk/>
          <pc:sldMk cId="3729971660" sldId="412"/>
        </pc:sldMkLst>
        <pc:spChg chg="del">
          <ac:chgData name="Quốc Khánh Lê" userId="4c7d32bd584a5e1d" providerId="LiveId" clId="{4540C0A6-73E4-4BBB-BBF6-9A359E5487C9}" dt="2022-10-02T08:57:09.678" v="270" actId="21"/>
          <ac:spMkLst>
            <pc:docMk/>
            <pc:sldMk cId="3729971660" sldId="412"/>
            <ac:spMk id="2" creationId="{E71C690C-F98A-C425-9A9B-76B7D4319878}"/>
          </ac:spMkLst>
        </pc:spChg>
        <pc:spChg chg="del">
          <ac:chgData name="Quốc Khánh Lê" userId="4c7d32bd584a5e1d" providerId="LiveId" clId="{4540C0A6-73E4-4BBB-BBF6-9A359E5487C9}" dt="2022-10-02T08:57:02.093" v="269" actId="21"/>
          <ac:spMkLst>
            <pc:docMk/>
            <pc:sldMk cId="3729971660" sldId="412"/>
            <ac:spMk id="3" creationId="{B749F683-81D6-E0D3-FBEF-264CCCDA450A}"/>
          </ac:spMkLst>
        </pc:spChg>
        <pc:spChg chg="del">
          <ac:chgData name="Quốc Khánh Lê" userId="4c7d32bd584a5e1d" providerId="LiveId" clId="{4540C0A6-73E4-4BBB-BBF6-9A359E5487C9}" dt="2022-10-02T09:15:31.850" v="482" actId="21"/>
          <ac:spMkLst>
            <pc:docMk/>
            <pc:sldMk cId="3729971660" sldId="412"/>
            <ac:spMk id="4" creationId="{57D532BD-D807-EE6A-C0C0-0B5140047FF2}"/>
          </ac:spMkLst>
        </pc:spChg>
        <pc:spChg chg="add del mod">
          <ac:chgData name="Quốc Khánh Lê" userId="4c7d32bd584a5e1d" providerId="LiveId" clId="{4540C0A6-73E4-4BBB-BBF6-9A359E5487C9}" dt="2022-10-02T09:15:26.726" v="481" actId="21"/>
          <ac:spMkLst>
            <pc:docMk/>
            <pc:sldMk cId="3729971660" sldId="412"/>
            <ac:spMk id="6" creationId="{408BEBF7-FD89-51C3-6FA9-FC22BA06C551}"/>
          </ac:spMkLst>
        </pc:spChg>
        <pc:spChg chg="add mod">
          <ac:chgData name="Quốc Khánh Lê" userId="4c7d32bd584a5e1d" providerId="LiveId" clId="{4540C0A6-73E4-4BBB-BBF6-9A359E5487C9}" dt="2022-10-02T10:01:15.181" v="849" actId="1076"/>
          <ac:spMkLst>
            <pc:docMk/>
            <pc:sldMk cId="3729971660" sldId="412"/>
            <ac:spMk id="8" creationId="{7D2D0797-2C56-4164-A3C2-9211314B77DA}"/>
          </ac:spMkLst>
        </pc:spChg>
        <pc:spChg chg="add mod">
          <ac:chgData name="Quốc Khánh Lê" userId="4c7d32bd584a5e1d" providerId="LiveId" clId="{4540C0A6-73E4-4BBB-BBF6-9A359E5487C9}" dt="2022-10-02T10:02:31.057" v="915" actId="1076"/>
          <ac:spMkLst>
            <pc:docMk/>
            <pc:sldMk cId="3729971660" sldId="412"/>
            <ac:spMk id="9" creationId="{E2D4495F-16C6-2F31-9FC6-7EF8FD99F94F}"/>
          </ac:spMkLst>
        </pc:spChg>
      </pc:sldChg>
      <pc:sldChg chg="addSp delSp modSp new mod ord modAnim">
        <pc:chgData name="Quốc Khánh Lê" userId="4c7d32bd584a5e1d" providerId="LiveId" clId="{4540C0A6-73E4-4BBB-BBF6-9A359E5487C9}" dt="2022-10-02T10:03:21.829" v="919"/>
        <pc:sldMkLst>
          <pc:docMk/>
          <pc:sldMk cId="2759386510" sldId="413"/>
        </pc:sldMkLst>
        <pc:spChg chg="del">
          <ac:chgData name="Quốc Khánh Lê" userId="4c7d32bd584a5e1d" providerId="LiveId" clId="{4540C0A6-73E4-4BBB-BBF6-9A359E5487C9}" dt="2022-10-02T08:57:15.858" v="271" actId="21"/>
          <ac:spMkLst>
            <pc:docMk/>
            <pc:sldMk cId="2759386510" sldId="413"/>
            <ac:spMk id="2" creationId="{8B4B8B2D-7F83-9CE6-7F94-D9474E1BA825}"/>
          </ac:spMkLst>
        </pc:spChg>
        <pc:spChg chg="del">
          <ac:chgData name="Quốc Khánh Lê" userId="4c7d32bd584a5e1d" providerId="LiveId" clId="{4540C0A6-73E4-4BBB-BBF6-9A359E5487C9}" dt="2022-10-02T08:57:19.529" v="272" actId="21"/>
          <ac:spMkLst>
            <pc:docMk/>
            <pc:sldMk cId="2759386510" sldId="413"/>
            <ac:spMk id="3" creationId="{4A530A4D-1310-5D10-E140-389019F827F6}"/>
          </ac:spMkLst>
        </pc:spChg>
        <pc:spChg chg="del">
          <ac:chgData name="Quốc Khánh Lê" userId="4c7d32bd584a5e1d" providerId="LiveId" clId="{4540C0A6-73E4-4BBB-BBF6-9A359E5487C9}" dt="2022-10-02T09:22:29.195" v="516" actId="21"/>
          <ac:spMkLst>
            <pc:docMk/>
            <pc:sldMk cId="2759386510" sldId="413"/>
            <ac:spMk id="4" creationId="{2CADC57D-E737-6A75-3DE6-0A4B1F444BBA}"/>
          </ac:spMkLst>
        </pc:spChg>
        <pc:spChg chg="add mod">
          <ac:chgData name="Quốc Khánh Lê" userId="4c7d32bd584a5e1d" providerId="LiveId" clId="{4540C0A6-73E4-4BBB-BBF6-9A359E5487C9}" dt="2022-10-02T10:03:17.498" v="918" actId="20577"/>
          <ac:spMkLst>
            <pc:docMk/>
            <pc:sldMk cId="2759386510" sldId="413"/>
            <ac:spMk id="6" creationId="{2C038BAC-3BBF-E1CB-6BAF-34E590879CA6}"/>
          </ac:spMkLst>
        </pc:spChg>
      </pc:sldChg>
      <pc:sldChg chg="addSp delSp modSp add mod">
        <pc:chgData name="Quốc Khánh Lê" userId="4c7d32bd584a5e1d" providerId="LiveId" clId="{4540C0A6-73E4-4BBB-BBF6-9A359E5487C9}" dt="2022-10-02T09:03:52.505" v="419" actId="21"/>
        <pc:sldMkLst>
          <pc:docMk/>
          <pc:sldMk cId="930216270" sldId="414"/>
        </pc:sldMkLst>
        <pc:spChg chg="mod">
          <ac:chgData name="Quốc Khánh Lê" userId="4c7d32bd584a5e1d" providerId="LiveId" clId="{4540C0A6-73E4-4BBB-BBF6-9A359E5487C9}" dt="2022-10-02T08:59:39.875" v="412" actId="1076"/>
          <ac:spMkLst>
            <pc:docMk/>
            <pc:sldMk cId="930216270" sldId="414"/>
            <ac:spMk id="2" creationId="{694D77AF-40F9-D877-4C84-E64AD22EBEF3}"/>
          </ac:spMkLst>
        </pc:spChg>
        <pc:spChg chg="add del mod">
          <ac:chgData name="Quốc Khánh Lê" userId="4c7d32bd584a5e1d" providerId="LiveId" clId="{4540C0A6-73E4-4BBB-BBF6-9A359E5487C9}" dt="2022-10-02T09:03:46.104" v="418" actId="21"/>
          <ac:spMkLst>
            <pc:docMk/>
            <pc:sldMk cId="930216270" sldId="414"/>
            <ac:spMk id="4" creationId="{6577027F-E6C3-A767-6EC4-C962E6E28C6C}"/>
          </ac:spMkLst>
        </pc:spChg>
        <pc:spChg chg="mod">
          <ac:chgData name="Quốc Khánh Lê" userId="4c7d32bd584a5e1d" providerId="LiveId" clId="{4540C0A6-73E4-4BBB-BBF6-9A359E5487C9}" dt="2022-10-02T08:59:45.190" v="413" actId="1076"/>
          <ac:spMkLst>
            <pc:docMk/>
            <pc:sldMk cId="930216270" sldId="414"/>
            <ac:spMk id="6" creationId="{8F42D4CA-8DB9-F8B6-A2D3-E920B67572E3}"/>
          </ac:spMkLst>
        </pc:spChg>
        <pc:graphicFrameChg chg="add del mod">
          <ac:chgData name="Quốc Khánh Lê" userId="4c7d32bd584a5e1d" providerId="LiveId" clId="{4540C0A6-73E4-4BBB-BBF6-9A359E5487C9}" dt="2022-10-02T09:03:52.505" v="419" actId="21"/>
          <ac:graphicFrameMkLst>
            <pc:docMk/>
            <pc:sldMk cId="930216270" sldId="414"/>
            <ac:graphicFrameMk id="3" creationId="{2DA1F852-52C0-A8BA-5A32-020EEA8169F4}"/>
          </ac:graphicFrameMkLst>
        </pc:graphicFrameChg>
      </pc:sldChg>
      <pc:sldChg chg="add">
        <pc:chgData name="Quốc Khánh Lê" userId="4c7d32bd584a5e1d" providerId="LiveId" clId="{4540C0A6-73E4-4BBB-BBF6-9A359E5487C9}" dt="2022-10-02T09:31:16.973" v="591"/>
        <pc:sldMkLst>
          <pc:docMk/>
          <pc:sldMk cId="1334770455" sldId="415"/>
        </pc:sldMkLst>
      </pc:sldChg>
      <pc:sldChg chg="add del">
        <pc:chgData name="Quốc Khánh Lê" userId="4c7d32bd584a5e1d" providerId="LiveId" clId="{4540C0A6-73E4-4BBB-BBF6-9A359E5487C9}" dt="2022-10-02T09:39:23.350" v="597"/>
        <pc:sldMkLst>
          <pc:docMk/>
          <pc:sldMk cId="241626519" sldId="416"/>
        </pc:sldMkLst>
      </pc:sldChg>
      <pc:sldChg chg="add del">
        <pc:chgData name="Quốc Khánh Lê" userId="4c7d32bd584a5e1d" providerId="LiveId" clId="{4540C0A6-73E4-4BBB-BBF6-9A359E5487C9}" dt="2022-10-02T09:32:03.130" v="593"/>
        <pc:sldMkLst>
          <pc:docMk/>
          <pc:sldMk cId="785743573" sldId="416"/>
        </pc:sldMkLst>
      </pc:sldChg>
      <pc:sldChg chg="add del">
        <pc:chgData name="Quốc Khánh Lê" userId="4c7d32bd584a5e1d" providerId="LiveId" clId="{4540C0A6-73E4-4BBB-BBF6-9A359E5487C9}" dt="2022-10-02T09:39:46.083" v="602"/>
        <pc:sldMkLst>
          <pc:docMk/>
          <pc:sldMk cId="1045974000" sldId="416"/>
        </pc:sldMkLst>
      </pc:sldChg>
      <pc:sldChg chg="add del">
        <pc:chgData name="Quốc Khánh Lê" userId="4c7d32bd584a5e1d" providerId="LiveId" clId="{4540C0A6-73E4-4BBB-BBF6-9A359E5487C9}" dt="2022-10-02T09:32:27.365" v="595"/>
        <pc:sldMkLst>
          <pc:docMk/>
          <pc:sldMk cId="1918782815" sldId="416"/>
        </pc:sldMkLst>
      </pc:sldChg>
      <pc:sldChg chg="add del">
        <pc:chgData name="Quốc Khánh Lê" userId="4c7d32bd584a5e1d" providerId="LiveId" clId="{4540C0A6-73E4-4BBB-BBF6-9A359E5487C9}" dt="2022-10-02T09:39:30.891" v="600"/>
        <pc:sldMkLst>
          <pc:docMk/>
          <pc:sldMk cId="4239296061" sldId="416"/>
        </pc:sldMkLst>
      </pc:sldChg>
      <pc:sldMasterChg chg="modSldLayout">
        <pc:chgData name="Quốc Khánh Lê" userId="4c7d32bd584a5e1d" providerId="LiveId" clId="{4540C0A6-73E4-4BBB-BBF6-9A359E5487C9}" dt="2022-10-01T14:57:11.678" v="15"/>
        <pc:sldMasterMkLst>
          <pc:docMk/>
          <pc:sldMasterMk cId="1007607529" sldId="2147483670"/>
        </pc:sldMasterMkLst>
        <pc:sldLayoutChg chg="addSp delSp">
          <pc:chgData name="Quốc Khánh Lê" userId="4c7d32bd584a5e1d" providerId="LiveId" clId="{4540C0A6-73E4-4BBB-BBF6-9A359E5487C9}" dt="2022-10-01T14:57:11.678" v="15"/>
          <pc:sldLayoutMkLst>
            <pc:docMk/>
            <pc:sldMasterMk cId="1007607529" sldId="2147483670"/>
            <pc:sldLayoutMk cId="1761887798" sldId="2147483682"/>
          </pc:sldLayoutMkLst>
          <pc:spChg chg="add del">
            <ac:chgData name="Quốc Khánh Lê" userId="4c7d32bd584a5e1d" providerId="LiveId" clId="{4540C0A6-73E4-4BBB-BBF6-9A359E5487C9}" dt="2022-10-01T14:57:11.678" v="15"/>
            <ac:spMkLst>
              <pc:docMk/>
              <pc:sldMasterMk cId="1007607529" sldId="2147483670"/>
              <pc:sldLayoutMk cId="1761887798" sldId="2147483682"/>
              <ac:spMk id="27" creationId="{00000000-0000-0000-0000-000000000000}"/>
            </ac:spMkLst>
          </pc:spChg>
        </pc:sldLayoutChg>
      </pc:sldMasterChg>
      <pc:sldMasterChg chg="modSldLayout">
        <pc:chgData name="Quốc Khánh Lê" userId="4c7d32bd584a5e1d" providerId="LiveId" clId="{4540C0A6-73E4-4BBB-BBF6-9A359E5487C9}" dt="2022-10-01T14:57:16.883" v="16"/>
        <pc:sldMasterMkLst>
          <pc:docMk/>
          <pc:sldMasterMk cId="3605067273" sldId="2147483670"/>
        </pc:sldMasterMkLst>
        <pc:sldLayoutChg chg="delSp">
          <pc:chgData name="Quốc Khánh Lê" userId="4c7d32bd584a5e1d" providerId="LiveId" clId="{4540C0A6-73E4-4BBB-BBF6-9A359E5487C9}" dt="2022-10-01T14:57:16.883" v="16"/>
          <pc:sldLayoutMkLst>
            <pc:docMk/>
            <pc:sldMasterMk cId="3605067273" sldId="2147483670"/>
            <pc:sldLayoutMk cId="605919414" sldId="2147483687"/>
          </pc:sldLayoutMkLst>
          <pc:spChg chg="del">
            <ac:chgData name="Quốc Khánh Lê" userId="4c7d32bd584a5e1d" providerId="LiveId" clId="{4540C0A6-73E4-4BBB-BBF6-9A359E5487C9}" dt="2022-10-01T14:57:16.883" v="16"/>
            <ac:spMkLst>
              <pc:docMk/>
              <pc:sldMasterMk cId="3605067273" sldId="2147483670"/>
              <pc:sldLayoutMk cId="605919414" sldId="2147483687"/>
              <ac:spMk id="27"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3C5220-1242-453E-9E30-A3E34C880C7B}" type="datetimeFigureOut">
              <a:rPr lang="vi-VN" smtClean="0"/>
              <a:t>23/06/2024</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267707-EF85-4E7C-9FAB-31DD1216766F}" type="slidenum">
              <a:rPr lang="vi-VN" smtClean="0"/>
              <a:t>‹#›</a:t>
            </a:fld>
            <a:endParaRPr lang="vi-VN"/>
          </a:p>
        </p:txBody>
      </p:sp>
    </p:spTree>
    <p:extLst>
      <p:ext uri="{BB962C8B-B14F-4D97-AF65-F5344CB8AC3E}">
        <p14:creationId xmlns:p14="http://schemas.microsoft.com/office/powerpoint/2010/main" val="1038472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1200" b="0" i="0" kern="1200" dirty="0">
                <a:solidFill>
                  <a:schemeClr val="tx1"/>
                </a:solidFill>
                <a:effectLst/>
                <a:latin typeface="+mn-lt"/>
                <a:ea typeface="+mn-ea"/>
                <a:cs typeface="+mn-cs"/>
              </a:rPr>
              <a:t>Hà Nội thân yêu của chúng ta đã hơn một nghìn năm tuổi. Thăng Long – Đông Đô – Hà Nội đã trở thành những tên gọi đầy tự hào trong trái tim của mọi người dân Việt Nam nói chung. Và với chúng ta – Những người được sinh ra và lớn lên trên mảnh đất này – Hà Nội càng trở lên thiêng liêng và gần gũi. Hôm nay, cô trò chúng ta cùng ngược dòng lịch sử về với Hà Nội xưa, Hà Nội buổi đầu với tên gọi Thăng Long.</a:t>
            </a:r>
            <a:endParaRPr dirty="0"/>
          </a:p>
        </p:txBody>
      </p:sp>
    </p:spTree>
    <p:extLst>
      <p:ext uri="{BB962C8B-B14F-4D97-AF65-F5344CB8AC3E}">
        <p14:creationId xmlns:p14="http://schemas.microsoft.com/office/powerpoint/2010/main" val="3983279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87733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B61BEF0D-F0BB-DE4B-95CE-6DB70DBA9567}" type="datetimeFigureOut">
              <a:rPr lang="en-US" smtClean="0"/>
              <a:pPr/>
              <a:t>6/23/2024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97219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B61BEF0D-F0BB-DE4B-95CE-6DB70DBA9567}" type="datetimeFigureOut">
              <a:rPr lang="en-US" smtClean="0"/>
              <a:pPr/>
              <a:t>6/23/2024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44733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B61BEF0D-F0BB-DE4B-95CE-6DB70DBA9567}" type="datetimeFigureOut">
              <a:rPr lang="en-US" smtClean="0"/>
              <a:pPr/>
              <a:t>6/23/2024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388100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B61BEF0D-F0BB-DE4B-95CE-6DB70DBA9567}" type="datetimeFigureOut">
              <a:rPr lang="en-US" smtClean="0"/>
              <a:pPr/>
              <a:t>6/23/2024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088232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B61BEF0D-F0BB-DE4B-95CE-6DB70DBA9567}" type="datetimeFigureOut">
              <a:rPr lang="en-US" smtClean="0"/>
              <a:pPr/>
              <a:t>6/23/2024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64712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6/23/2024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40371265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46490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8" name="Google Shape;28;p6"/>
          <p:cNvSpPr txBox="1">
            <a:spLocks noGrp="1"/>
          </p:cNvSpPr>
          <p:nvPr>
            <p:ph type="title"/>
          </p:nvPr>
        </p:nvSpPr>
        <p:spPr>
          <a:xfrm>
            <a:off x="1229333" y="1189033"/>
            <a:ext cx="9154800" cy="1143200"/>
          </a:xfrm>
          <a:prstGeom prst="rect">
            <a:avLst/>
          </a:prstGeom>
        </p:spPr>
        <p:txBody>
          <a:bodyPr spcFirstLastPara="1" wrap="square" lIns="91425" tIns="91425" rIns="91425" bIns="91425" anchor="t" anchorCtr="0">
            <a:noAutofit/>
          </a:bodyPr>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9" name="Google Shape;29;p6"/>
          <p:cNvSpPr txBox="1">
            <a:spLocks noGrp="1"/>
          </p:cNvSpPr>
          <p:nvPr>
            <p:ph type="body" idx="1"/>
          </p:nvPr>
        </p:nvSpPr>
        <p:spPr>
          <a:xfrm>
            <a:off x="1229333" y="2516504"/>
            <a:ext cx="4724400" cy="40368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0" name="Google Shape;30;p6"/>
          <p:cNvSpPr txBox="1">
            <a:spLocks noGrp="1"/>
          </p:cNvSpPr>
          <p:nvPr>
            <p:ph type="body" idx="2"/>
          </p:nvPr>
        </p:nvSpPr>
        <p:spPr>
          <a:xfrm>
            <a:off x="6238249" y="2516504"/>
            <a:ext cx="4724400" cy="40368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1" name="Google Shape;31;p6"/>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4225948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smtClean="0"/>
              <a:t>6/23/2024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320303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B61BEF0D-F0BB-DE4B-95CE-6DB70DBA9567}" type="datetimeFigureOut">
              <a:rPr lang="en-US" smtClean="0"/>
              <a:pPr/>
              <a:t>6/23/2024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73244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smtClean="0"/>
              <a:t>6/23/2024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3706943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6/23/2024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05919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6/23/2024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97656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6/23/2024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06351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42A54C80-263E-416B-A8E0-580EDEADCBDC}" type="datetimeFigureOut">
              <a:rPr lang="en-US" smtClean="0"/>
              <a:t>6/23/2024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1159853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a:t>Bấm biểu tượng để thêm hình ảnh</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6/23/2024</a:t>
            </a:fld>
            <a:endParaRPr lang="en-US" dirty="0"/>
          </a:p>
        </p:txBody>
      </p:sp>
    </p:spTree>
    <p:extLst>
      <p:ext uri="{BB962C8B-B14F-4D97-AF65-F5344CB8AC3E}">
        <p14:creationId xmlns:p14="http://schemas.microsoft.com/office/powerpoint/2010/main" val="2158419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vi-VN"/>
              <a:t>Bấm để sửa kiểu tiêu đề Bản cái</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6/23/2024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0206829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4.jpeg"/><Relationship Id="rId3" Type="http://schemas.openxmlformats.org/officeDocument/2006/relationships/hyperlink" Target="https://nguoikesu.com/dia-danh/chua-dau" TargetMode="External"/><Relationship Id="rId7" Type="http://schemas.openxmlformats.org/officeDocument/2006/relationships/image" Target="../media/image29.jpeg"/><Relationship Id="rId12" Type="http://schemas.openxmlformats.org/officeDocument/2006/relationships/image" Target="../media/image33.jpeg"/><Relationship Id="rId2" Type="http://schemas.openxmlformats.org/officeDocument/2006/relationships/hyperlink" Target="https://nguoikesu.com/dia-danh/chua-mot-cot" TargetMode="External"/><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2.jpeg"/><Relationship Id="rId5" Type="http://schemas.openxmlformats.org/officeDocument/2006/relationships/image" Target="../media/image26.jpeg"/><Relationship Id="rId10" Type="http://schemas.openxmlformats.org/officeDocument/2006/relationships/image" Target="../media/image27.jpeg"/><Relationship Id="rId4" Type="http://schemas.openxmlformats.org/officeDocument/2006/relationships/hyperlink" Target="https://nguoikesu.com/dia-danh/chua-phat-tich" TargetMode="External"/><Relationship Id="rId9" Type="http://schemas.openxmlformats.org/officeDocument/2006/relationships/image" Target="../media/image31.jpeg"/><Relationship Id="rId14" Type="http://schemas.openxmlformats.org/officeDocument/2006/relationships/image" Target="../media/image3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vi.wikipedia.org/wiki/H%C3%A0n_Thuy%C3%AAn" TargetMode="External"/><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hyperlink" Target="http://vi.wikipedia.org/wiki/Chu_V%C4%83n_An" TargetMode="External"/><Relationship Id="rId4" Type="http://schemas.openxmlformats.org/officeDocument/2006/relationships/hyperlink" Target="http://vi.wikipedia.org/wiki/L%C3%AA_V%C4%83n_H%C6%B0u"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38.jpeg"/><Relationship Id="rId5" Type="http://schemas.openxmlformats.org/officeDocument/2006/relationships/oleObject" Target="../embeddings/oleObject2.bin"/><Relationship Id="rId4" Type="http://schemas.openxmlformats.org/officeDocument/2006/relationships/image" Target="../media/image37.emf"/></Relationships>
</file>

<file path=ppt/slides/_rels/slide3.xml.rels><?xml version="1.0" encoding="UTF-8" standalone="yes"?>
<Relationships xmlns="http://schemas.openxmlformats.org/package/2006/relationships"><Relationship Id="rId13" Type="http://schemas.microsoft.com/office/2007/relationships/hdphoto" Target="../media/hdphoto5.wdp"/><Relationship Id="rId18" Type="http://schemas.openxmlformats.org/officeDocument/2006/relationships/image" Target="../media/image9.png"/><Relationship Id="rId26" Type="http://schemas.microsoft.com/office/2007/relationships/hdphoto" Target="../media/hdphoto6.wdp"/><Relationship Id="rId3" Type="http://schemas.openxmlformats.org/officeDocument/2006/relationships/image" Target="../media/image3.png"/><Relationship Id="rId21" Type="http://schemas.openxmlformats.org/officeDocument/2006/relationships/image" Target="../media/image11.png"/><Relationship Id="rId34" Type="http://schemas.openxmlformats.org/officeDocument/2006/relationships/image" Target="../media/image20.gif"/><Relationship Id="rId7" Type="http://schemas.microsoft.com/office/2007/relationships/hdphoto" Target="../media/hdphoto3.wdp"/><Relationship Id="rId12" Type="http://schemas.openxmlformats.org/officeDocument/2006/relationships/image" Target="../media/image6.png"/><Relationship Id="rId17" Type="http://schemas.openxmlformats.org/officeDocument/2006/relationships/slide" Target="slide6.xml"/><Relationship Id="rId25" Type="http://schemas.openxmlformats.org/officeDocument/2006/relationships/image" Target="../media/image13.png"/><Relationship Id="rId33" Type="http://schemas.openxmlformats.org/officeDocument/2006/relationships/image" Target="../media/image19.gif"/><Relationship Id="rId2" Type="http://schemas.openxmlformats.org/officeDocument/2006/relationships/slide" Target="slide3.xml"/><Relationship Id="rId16" Type="http://schemas.openxmlformats.org/officeDocument/2006/relationships/image" Target="../media/image8.png"/><Relationship Id="rId20" Type="http://schemas.openxmlformats.org/officeDocument/2006/relationships/image" Target="../media/image10.png"/><Relationship Id="rId29"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10.xml"/><Relationship Id="rId24" Type="http://schemas.openxmlformats.org/officeDocument/2006/relationships/slide" Target="slide4.xml"/><Relationship Id="rId32" Type="http://schemas.microsoft.com/office/2007/relationships/hdphoto" Target="../media/hdphoto7.wdp"/><Relationship Id="rId5" Type="http://schemas.openxmlformats.org/officeDocument/2006/relationships/slide" Target="slide7.xml"/><Relationship Id="rId15" Type="http://schemas.openxmlformats.org/officeDocument/2006/relationships/image" Target="../media/image7.png"/><Relationship Id="rId23" Type="http://schemas.openxmlformats.org/officeDocument/2006/relationships/image" Target="../media/image12.png"/><Relationship Id="rId28" Type="http://schemas.openxmlformats.org/officeDocument/2006/relationships/image" Target="../media/image15.png"/><Relationship Id="rId10" Type="http://schemas.microsoft.com/office/2007/relationships/hdphoto" Target="../media/hdphoto4.wdp"/><Relationship Id="rId19" Type="http://schemas.openxmlformats.org/officeDocument/2006/relationships/slide" Target="slide2.xml"/><Relationship Id="rId31" Type="http://schemas.openxmlformats.org/officeDocument/2006/relationships/image" Target="../media/image18.png"/><Relationship Id="rId4" Type="http://schemas.microsoft.com/office/2007/relationships/hdphoto" Target="../media/hdphoto2.wdp"/><Relationship Id="rId9" Type="http://schemas.openxmlformats.org/officeDocument/2006/relationships/image" Target="../media/image5.png"/><Relationship Id="rId14" Type="http://schemas.openxmlformats.org/officeDocument/2006/relationships/slide" Target="slide11.xml"/><Relationship Id="rId22" Type="http://schemas.openxmlformats.org/officeDocument/2006/relationships/slide" Target="slide16.xml"/><Relationship Id="rId27" Type="http://schemas.openxmlformats.org/officeDocument/2006/relationships/image" Target="../media/image14.png"/><Relationship Id="rId30" Type="http://schemas.openxmlformats.org/officeDocument/2006/relationships/image" Target="../media/image17.png"/><Relationship Id="rId35" Type="http://schemas.openxmlformats.org/officeDocument/2006/relationships/slide" Target="slide8.xml"/><Relationship Id="rId8" Type="http://schemas.openxmlformats.org/officeDocument/2006/relationships/slide" Target="slide5.xml"/></Relationships>
</file>

<file path=ppt/slides/_rels/slide4.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2.jpe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slide" Target="slide9.xml"/><Relationship Id="rId5" Type="http://schemas.microsoft.com/office/2007/relationships/hdphoto" Target="../media/hdphoto8.wdp"/><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2.jpe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slide" Target="slide9.xml"/><Relationship Id="rId5" Type="http://schemas.microsoft.com/office/2007/relationships/hdphoto" Target="../media/hdphoto8.wdp"/><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2.jpe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slide" Target="slide9.xml"/><Relationship Id="rId5" Type="http://schemas.microsoft.com/office/2007/relationships/hdphoto" Target="../media/hdphoto8.wdp"/><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2.jpe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slide" Target="slide9.xml"/><Relationship Id="rId5" Type="http://schemas.microsoft.com/office/2007/relationships/hdphoto" Target="../media/hdphoto8.wdp"/><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663A29-91E2-6903-6912-4024DE18859F}"/>
              </a:ext>
            </a:extLst>
          </p:cNvPr>
          <p:cNvSpPr/>
          <p:nvPr/>
        </p:nvSpPr>
        <p:spPr>
          <a:xfrm>
            <a:off x="1683724" y="1569557"/>
            <a:ext cx="6988328" cy="3718885"/>
          </a:xfrm>
          <a:prstGeom prst="rect">
            <a:avLst/>
          </a:prstGeom>
          <a:noFill/>
          <a:ln w="9525" cap="flat" cmpd="sng" algn="ctr">
            <a:solidFill>
              <a:srgbClr val="FFC000"/>
            </a:solidFill>
            <a:prstDash val="solid"/>
            <a:round/>
            <a:headEnd type="none" w="med" len="med"/>
            <a:tailEnd type="none" w="med" len="med"/>
          </a:ln>
          <a:effec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w="22225">
                  <a:solidFill>
                    <a:srgbClr val="ED7D31"/>
                  </a:solidFill>
                  <a:prstDash val="solid"/>
                </a:ln>
                <a:solidFill>
                  <a:srgbClr val="00B050"/>
                </a:solidFill>
                <a:effectLst/>
                <a:uLnTx/>
                <a:uFillTx/>
                <a:latin typeface="Times New Roman" panose="02020603050405020304" pitchFamily="18" charset="0"/>
                <a:cs typeface="Times New Roman" panose="02020603050405020304" pitchFamily="18" charset="0"/>
                <a:sym typeface="Arial"/>
              </a:rPr>
              <a:t>KẾ HOẠCH BÀI DẠY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w="22225">
                  <a:solidFill>
                    <a:srgbClr val="ED7D31"/>
                  </a:solidFill>
                  <a:prstDash val="solid"/>
                </a:ln>
                <a:solidFill>
                  <a:srgbClr val="00B050"/>
                </a:solidFill>
                <a:effectLst/>
                <a:uLnTx/>
                <a:uFillTx/>
                <a:latin typeface="Times New Roman" panose="02020603050405020304" pitchFamily="18" charset="0"/>
                <a:cs typeface="Times New Roman" panose="02020603050405020304" pitchFamily="18" charset="0"/>
                <a:sym typeface="Arial"/>
              </a:rPr>
              <a:t>MÔN: </a:t>
            </a:r>
            <a:r>
              <a:rPr lang="en-US" sz="2400" b="1" kern="0" dirty="0" err="1">
                <a:ln w="22225">
                  <a:solidFill>
                    <a:srgbClr val="ED7D31"/>
                  </a:solidFill>
                  <a:prstDash val="solid"/>
                </a:ln>
                <a:solidFill>
                  <a:srgbClr val="00B050"/>
                </a:solidFill>
                <a:latin typeface="Times New Roman" panose="02020603050405020304" pitchFamily="18" charset="0"/>
                <a:cs typeface="Times New Roman" panose="02020603050405020304" pitchFamily="18" charset="0"/>
              </a:rPr>
              <a:t>Lịch</a:t>
            </a:r>
            <a:r>
              <a:rPr lang="en-US" sz="2400" b="1" kern="0" dirty="0">
                <a:ln w="22225">
                  <a:solidFill>
                    <a:srgbClr val="ED7D31"/>
                  </a:solidFill>
                  <a:prstDash val="solid"/>
                </a:ln>
                <a:solidFill>
                  <a:srgbClr val="00B050"/>
                </a:solidFill>
                <a:latin typeface="Times New Roman" panose="02020603050405020304" pitchFamily="18" charset="0"/>
                <a:cs typeface="Times New Roman" panose="02020603050405020304" pitchFamily="18" charset="0"/>
              </a:rPr>
              <a:t> </a:t>
            </a:r>
            <a:r>
              <a:rPr lang="en-US" sz="2400" b="1" kern="0" dirty="0" err="1">
                <a:ln w="22225">
                  <a:solidFill>
                    <a:srgbClr val="ED7D31"/>
                  </a:solidFill>
                  <a:prstDash val="solid"/>
                </a:ln>
                <a:solidFill>
                  <a:srgbClr val="00B050"/>
                </a:solidFill>
                <a:latin typeface="Times New Roman" panose="02020603050405020304" pitchFamily="18" charset="0"/>
                <a:cs typeface="Times New Roman" panose="02020603050405020304" pitchFamily="18" charset="0"/>
              </a:rPr>
              <a:t>sử</a:t>
            </a:r>
            <a:r>
              <a:rPr lang="en-US" sz="2400" b="1" kern="0" dirty="0">
                <a:ln w="22225">
                  <a:solidFill>
                    <a:srgbClr val="ED7D31"/>
                  </a:solidFill>
                  <a:prstDash val="solid"/>
                </a:ln>
                <a:solidFill>
                  <a:srgbClr val="00B050"/>
                </a:solidFill>
                <a:latin typeface="Times New Roman" panose="02020603050405020304" pitchFamily="18" charset="0"/>
                <a:cs typeface="Times New Roman" panose="02020603050405020304" pitchFamily="18" charset="0"/>
              </a:rPr>
              <a:t> - </a:t>
            </a:r>
            <a:r>
              <a:rPr lang="en-US" sz="2400" b="1" kern="0" dirty="0" err="1">
                <a:ln w="22225">
                  <a:solidFill>
                    <a:srgbClr val="ED7D31"/>
                  </a:solidFill>
                  <a:prstDash val="solid"/>
                </a:ln>
                <a:solidFill>
                  <a:srgbClr val="00B050"/>
                </a:solidFill>
                <a:latin typeface="Times New Roman" panose="02020603050405020304" pitchFamily="18" charset="0"/>
                <a:cs typeface="Times New Roman" panose="02020603050405020304" pitchFamily="18" charset="0"/>
              </a:rPr>
              <a:t>Địa</a:t>
            </a:r>
            <a:r>
              <a:rPr lang="en-US" sz="2400" b="1" kern="0" dirty="0">
                <a:ln w="22225">
                  <a:solidFill>
                    <a:srgbClr val="ED7D31"/>
                  </a:solidFill>
                  <a:prstDash val="solid"/>
                </a:ln>
                <a:solidFill>
                  <a:srgbClr val="00B050"/>
                </a:solidFill>
                <a:latin typeface="Times New Roman" panose="02020603050405020304" pitchFamily="18" charset="0"/>
                <a:cs typeface="Times New Roman" panose="02020603050405020304" pitchFamily="18" charset="0"/>
              </a:rPr>
              <a:t> </a:t>
            </a:r>
            <a:r>
              <a:rPr lang="en-US" sz="2400" b="1" kern="0" dirty="0" err="1">
                <a:ln w="22225">
                  <a:solidFill>
                    <a:srgbClr val="ED7D31"/>
                  </a:solidFill>
                  <a:prstDash val="solid"/>
                </a:ln>
                <a:solidFill>
                  <a:srgbClr val="00B050"/>
                </a:solidFill>
                <a:latin typeface="Times New Roman" panose="02020603050405020304" pitchFamily="18" charset="0"/>
                <a:cs typeface="Times New Roman" panose="02020603050405020304" pitchFamily="18" charset="0"/>
              </a:rPr>
              <a:t>lí</a:t>
            </a:r>
            <a:endParaRPr lang="en-US" sz="2400" b="1" kern="0" dirty="0">
              <a:ln w="22225">
                <a:solidFill>
                  <a:srgbClr val="ED7D31"/>
                </a:solidFill>
                <a:prstDash val="solid"/>
              </a:ln>
              <a:solidFill>
                <a:srgbClr val="00B05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w="22225">
                  <a:solidFill>
                    <a:srgbClr val="ED7D31"/>
                  </a:solidFill>
                  <a:prstDash val="solid"/>
                </a:ln>
                <a:solidFill>
                  <a:srgbClr val="00B050"/>
                </a:solidFill>
                <a:effectLst/>
                <a:uLnTx/>
                <a:uFillTx/>
                <a:latin typeface="Times New Roman" panose="02020603050405020304" pitchFamily="18" charset="0"/>
                <a:cs typeface="Times New Roman" panose="02020603050405020304" pitchFamily="18" charset="0"/>
                <a:sym typeface="Arial"/>
              </a:rPr>
              <a:t>Ph</a:t>
            </a:r>
            <a:r>
              <a:rPr lang="en-US" sz="2400" b="1" kern="0" dirty="0" err="1">
                <a:ln w="22225">
                  <a:solidFill>
                    <a:srgbClr val="ED7D31"/>
                  </a:solidFill>
                  <a:prstDash val="solid"/>
                </a:ln>
                <a:solidFill>
                  <a:srgbClr val="00B050"/>
                </a:solidFill>
                <a:latin typeface="Times New Roman" panose="02020603050405020304" pitchFamily="18" charset="0"/>
                <a:cs typeface="Times New Roman" panose="02020603050405020304" pitchFamily="18" charset="0"/>
              </a:rPr>
              <a:t>ân</a:t>
            </a:r>
            <a:r>
              <a:rPr lang="en-US" sz="2400" b="1" kern="0" dirty="0">
                <a:ln w="22225">
                  <a:solidFill>
                    <a:srgbClr val="ED7D31"/>
                  </a:solidFill>
                  <a:prstDash val="solid"/>
                </a:ln>
                <a:solidFill>
                  <a:srgbClr val="00B050"/>
                </a:solidFill>
                <a:latin typeface="Times New Roman" panose="02020603050405020304" pitchFamily="18" charset="0"/>
                <a:cs typeface="Times New Roman" panose="02020603050405020304" pitchFamily="18" charset="0"/>
              </a:rPr>
              <a:t> </a:t>
            </a:r>
            <a:r>
              <a:rPr lang="en-US" sz="2400" b="1" kern="0" dirty="0" err="1">
                <a:ln w="22225">
                  <a:solidFill>
                    <a:srgbClr val="ED7D31"/>
                  </a:solidFill>
                  <a:prstDash val="solid"/>
                </a:ln>
                <a:solidFill>
                  <a:srgbClr val="00B050"/>
                </a:solidFill>
                <a:latin typeface="Times New Roman" panose="02020603050405020304" pitchFamily="18" charset="0"/>
                <a:cs typeface="Times New Roman" panose="02020603050405020304" pitchFamily="18" charset="0"/>
              </a:rPr>
              <a:t>môn</a:t>
            </a:r>
            <a:r>
              <a:rPr lang="en-US" sz="2400" b="1" kern="0" dirty="0">
                <a:ln w="22225">
                  <a:solidFill>
                    <a:srgbClr val="ED7D31"/>
                  </a:solidFill>
                  <a:prstDash val="solid"/>
                </a:ln>
                <a:solidFill>
                  <a:srgbClr val="00B050"/>
                </a:solidFill>
                <a:latin typeface="Times New Roman" panose="02020603050405020304" pitchFamily="18" charset="0"/>
                <a:cs typeface="Times New Roman" panose="02020603050405020304" pitchFamily="18" charset="0"/>
              </a:rPr>
              <a:t>: </a:t>
            </a:r>
            <a:r>
              <a:rPr lang="en-US" sz="2400" b="1" kern="0" dirty="0" err="1">
                <a:ln w="22225">
                  <a:solidFill>
                    <a:srgbClr val="ED7D31"/>
                  </a:solidFill>
                  <a:prstDash val="solid"/>
                </a:ln>
                <a:solidFill>
                  <a:srgbClr val="00B050"/>
                </a:solidFill>
                <a:latin typeface="Times New Roman" panose="02020603050405020304" pitchFamily="18" charset="0"/>
                <a:cs typeface="Times New Roman" panose="02020603050405020304" pitchFamily="18" charset="0"/>
              </a:rPr>
              <a:t>Địa</a:t>
            </a:r>
            <a:r>
              <a:rPr lang="en-US" sz="2400" b="1" kern="0" dirty="0">
                <a:ln w="22225">
                  <a:solidFill>
                    <a:srgbClr val="ED7D31"/>
                  </a:solidFill>
                  <a:prstDash val="solid"/>
                </a:ln>
                <a:solidFill>
                  <a:srgbClr val="00B050"/>
                </a:solidFill>
                <a:latin typeface="Times New Roman" panose="02020603050405020304" pitchFamily="18" charset="0"/>
                <a:cs typeface="Times New Roman" panose="02020603050405020304" pitchFamily="18" charset="0"/>
              </a:rPr>
              <a:t> </a:t>
            </a:r>
            <a:r>
              <a:rPr lang="en-US" sz="2400" b="1" kern="0" dirty="0" err="1">
                <a:ln w="22225">
                  <a:solidFill>
                    <a:srgbClr val="ED7D31"/>
                  </a:solidFill>
                  <a:prstDash val="solid"/>
                </a:ln>
                <a:solidFill>
                  <a:srgbClr val="00B050"/>
                </a:solidFill>
                <a:latin typeface="Times New Roman" panose="02020603050405020304" pitchFamily="18" charset="0"/>
                <a:cs typeface="Times New Roman" panose="02020603050405020304" pitchFamily="18" charset="0"/>
              </a:rPr>
              <a:t>lí</a:t>
            </a:r>
            <a:endParaRPr kumimoji="0" lang="en-US" sz="2400" b="1" i="0" u="none" strike="noStrike" kern="0" cap="none" spc="0" normalizeH="0" baseline="0" noProof="0" dirty="0">
              <a:ln w="22225">
                <a:solidFill>
                  <a:srgbClr val="ED7D31"/>
                </a:solidFill>
                <a:prstDash val="solid"/>
              </a:ln>
              <a:solidFill>
                <a:srgbClr val="00B050"/>
              </a:solidFill>
              <a:effectLst/>
              <a:uLnTx/>
              <a:uFillTx/>
              <a:latin typeface="Times New Roman" panose="02020603050405020304" pitchFamily="18" charset="0"/>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w="22225">
                  <a:solidFill>
                    <a:srgbClr val="ED7D31"/>
                  </a:solidFill>
                  <a:prstDash val="solid"/>
                </a:ln>
                <a:solidFill>
                  <a:srgbClr val="00B050"/>
                </a:solidFill>
                <a:effectLst/>
                <a:uLnTx/>
                <a:uFillTx/>
                <a:latin typeface="Times New Roman" panose="02020603050405020304" pitchFamily="18" charset="0"/>
                <a:cs typeface="Times New Roman" panose="02020603050405020304" pitchFamily="18" charset="0"/>
                <a:sym typeface="Arial"/>
              </a:rPr>
              <a:t>LỚP: 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w="22225">
                  <a:solidFill>
                    <a:srgbClr val="ED7D31"/>
                  </a:solidFill>
                  <a:prstDash val="solid"/>
                </a:ln>
                <a:solidFill>
                  <a:srgbClr val="00B050"/>
                </a:solidFill>
                <a:effectLst/>
                <a:uLnTx/>
                <a:uFillTx/>
                <a:latin typeface="Times New Roman" panose="02020603050405020304" pitchFamily="18" charset="0"/>
                <a:cs typeface="Times New Roman" panose="02020603050405020304" pitchFamily="18" charset="0"/>
                <a:sym typeface="Arial"/>
              </a:rPr>
              <a:t>Trường:</a:t>
            </a:r>
            <a:r>
              <a:rPr kumimoji="0" lang="en-US" sz="2400" b="1" i="0" u="none" strike="noStrike" kern="0" cap="none" spc="0" normalizeH="0" baseline="0" noProof="0" dirty="0">
                <a:ln w="22225">
                  <a:solidFill>
                    <a:srgbClr val="ED7D31"/>
                  </a:solidFill>
                  <a:prstDash val="solid"/>
                </a:ln>
                <a:solidFill>
                  <a:srgbClr val="00B050"/>
                </a:solidFill>
                <a:effectLst/>
                <a:uLnTx/>
                <a:uFillTx/>
                <a:latin typeface="Times New Roman" panose="02020603050405020304" pitchFamily="18" charset="0"/>
                <a:cs typeface="Times New Roman" panose="02020603050405020304" pitchFamily="18" charset="0"/>
                <a:sym typeface="Arial"/>
              </a:rPr>
              <a:t> THCS </a:t>
            </a:r>
            <a:r>
              <a:rPr kumimoji="0" lang="en-US" sz="2400" b="1" i="0" u="none" strike="noStrike" kern="0" cap="none" spc="0" normalizeH="0" baseline="0" noProof="0" dirty="0" err="1">
                <a:ln w="22225">
                  <a:solidFill>
                    <a:srgbClr val="ED7D31"/>
                  </a:solidFill>
                  <a:prstDash val="solid"/>
                </a:ln>
                <a:solidFill>
                  <a:srgbClr val="00B050"/>
                </a:solidFill>
                <a:effectLst/>
                <a:uLnTx/>
                <a:uFillTx/>
                <a:latin typeface="Times New Roman" panose="02020603050405020304" pitchFamily="18" charset="0"/>
                <a:cs typeface="Times New Roman" panose="02020603050405020304" pitchFamily="18" charset="0"/>
                <a:sym typeface="Arial"/>
              </a:rPr>
              <a:t>Đồng</a:t>
            </a:r>
            <a:r>
              <a:rPr kumimoji="0" lang="en-US" sz="2400" b="1" i="0" u="none" strike="noStrike" kern="0" cap="none" spc="0" normalizeH="0" baseline="0" noProof="0" dirty="0">
                <a:ln w="22225">
                  <a:solidFill>
                    <a:srgbClr val="ED7D31"/>
                  </a:solidFill>
                  <a:prstDash val="solid"/>
                </a:ln>
                <a:solidFill>
                  <a:srgbClr val="00B050"/>
                </a:solidFill>
                <a:effectLst/>
                <a:uLnTx/>
                <a:uFillTx/>
                <a:latin typeface="Times New Roman" panose="02020603050405020304" pitchFamily="18" charset="0"/>
                <a:cs typeface="Times New Roman" panose="02020603050405020304" pitchFamily="18" charset="0"/>
                <a:sym typeface="Arial"/>
              </a:rPr>
              <a:t> Minh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w="22225">
                  <a:solidFill>
                    <a:srgbClr val="ED7D31"/>
                  </a:solidFill>
                  <a:prstDash val="solid"/>
                </a:ln>
                <a:solidFill>
                  <a:srgbClr val="00B050"/>
                </a:solidFill>
                <a:effectLst/>
                <a:uLnTx/>
                <a:uFillTx/>
                <a:latin typeface="Times New Roman" panose="02020603050405020304" pitchFamily="18" charset="0"/>
                <a:cs typeface="Times New Roman" panose="02020603050405020304" pitchFamily="18" charset="0"/>
                <a:sym typeface="Arial"/>
              </a:rPr>
              <a:t>Tổ:</a:t>
            </a:r>
            <a:r>
              <a:rPr kumimoji="0" lang="en-US" sz="2400" b="1" i="0" u="none" strike="noStrike" kern="0" cap="none" spc="0" normalizeH="0" baseline="0" noProof="0" dirty="0">
                <a:ln w="22225">
                  <a:solidFill>
                    <a:srgbClr val="ED7D31"/>
                  </a:solidFill>
                  <a:prstDash val="solid"/>
                </a:ln>
                <a:solidFill>
                  <a:srgbClr val="00B050"/>
                </a:solidFill>
                <a:effectLst/>
                <a:uLnTx/>
                <a:uFillTx/>
                <a:latin typeface="Times New Roman" panose="02020603050405020304" pitchFamily="18" charset="0"/>
                <a:cs typeface="Times New Roman" panose="02020603050405020304" pitchFamily="18" charset="0"/>
                <a:sym typeface="Arial"/>
              </a:rPr>
              <a:t> KHXH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w="22225">
                  <a:solidFill>
                    <a:srgbClr val="ED7D31"/>
                  </a:solidFill>
                  <a:prstDash val="solid"/>
                </a:ln>
                <a:solidFill>
                  <a:srgbClr val="00B050"/>
                </a:solidFill>
                <a:effectLst/>
                <a:uLnTx/>
                <a:uFillTx/>
                <a:latin typeface="Times New Roman" panose="02020603050405020304" pitchFamily="18" charset="0"/>
                <a:cs typeface="Times New Roman" panose="02020603050405020304" pitchFamily="18" charset="0"/>
                <a:sym typeface="Arial"/>
              </a:rPr>
              <a:t>Họ và tên giáo viên:</a:t>
            </a:r>
            <a:r>
              <a:rPr kumimoji="0" lang="en-US" sz="2400" b="1" i="0" u="none" strike="noStrike" kern="0" cap="none" spc="0" normalizeH="0" baseline="0" noProof="0" dirty="0">
                <a:ln w="22225">
                  <a:solidFill>
                    <a:srgbClr val="ED7D31"/>
                  </a:solidFill>
                  <a:prstDash val="solid"/>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w="22225">
                  <a:solidFill>
                    <a:srgbClr val="ED7D31"/>
                  </a:solidFill>
                  <a:prstDash val="solid"/>
                </a:ln>
                <a:solidFill>
                  <a:srgbClr val="00B050"/>
                </a:solidFill>
                <a:effectLst/>
                <a:uLnTx/>
                <a:uFillTx/>
                <a:latin typeface="Times New Roman" panose="02020603050405020304" pitchFamily="18" charset="0"/>
                <a:cs typeface="Times New Roman" panose="02020603050405020304" pitchFamily="18" charset="0"/>
                <a:sym typeface="Arial"/>
              </a:rPr>
              <a:t>Đỗ</a:t>
            </a:r>
            <a:r>
              <a:rPr kumimoji="0" lang="en-US" sz="2400" b="1" i="0" u="none" strike="noStrike" kern="0" cap="none" spc="0" normalizeH="0" baseline="0" noProof="0" dirty="0">
                <a:ln w="22225">
                  <a:solidFill>
                    <a:srgbClr val="ED7D31"/>
                  </a:solidFill>
                  <a:prstDash val="solid"/>
                </a:ln>
                <a:solidFill>
                  <a:srgbClr val="00B050"/>
                </a:solidFill>
                <a:effectLst/>
                <a:uLnTx/>
                <a:uFillTx/>
                <a:latin typeface="Times New Roman" panose="02020603050405020304" pitchFamily="18" charset="0"/>
                <a:cs typeface="Times New Roman" panose="02020603050405020304" pitchFamily="18" charset="0"/>
                <a:sym typeface="Arial"/>
              </a:rPr>
              <a:t> Thị Kim Len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w="22225">
                <a:solidFill>
                  <a:srgbClr val="ED7D31"/>
                </a:solidFill>
                <a:prstDash val="solid"/>
              </a:ln>
              <a:solidFill>
                <a:srgbClr val="00B05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134148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D32D020C-EB31-6A73-6361-1C6F5A86F3A1}"/>
              </a:ext>
            </a:extLst>
          </p:cNvPr>
          <p:cNvSpPr txBox="1"/>
          <p:nvPr/>
        </p:nvSpPr>
        <p:spPr>
          <a:xfrm>
            <a:off x="451787" y="4705350"/>
            <a:ext cx="10892487" cy="2062103"/>
          </a:xfrm>
          <a:prstGeom prst="rect">
            <a:avLst/>
          </a:prstGeom>
          <a:noFill/>
        </p:spPr>
        <p:txBody>
          <a:bodyPr wrap="square">
            <a:spAutoFit/>
          </a:bodyPr>
          <a:lstStyle/>
          <a:p>
            <a:pPr algn="just"/>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Thời</a:t>
            </a:r>
            <a:r>
              <a:rPr lang="vi-VN" sz="3200" b="0" i="0" dirty="0">
                <a:solidFill>
                  <a:srgbClr val="000000"/>
                </a:solidFill>
                <a:effectLst/>
                <a:latin typeface="Times New Roman" panose="02020603050405020304" pitchFamily="18" charset="0"/>
                <a:cs typeface="Times New Roman" panose="02020603050405020304" pitchFamily="18" charset="0"/>
              </a:rPr>
              <a:t> Lê sơ quy </a:t>
            </a:r>
            <a:r>
              <a:rPr lang="vi-VN" sz="3200" b="0" i="0" dirty="0" err="1">
                <a:solidFill>
                  <a:srgbClr val="000000"/>
                </a:solidFill>
                <a:effectLst/>
                <a:latin typeface="Times New Roman" panose="02020603050405020304" pitchFamily="18" charset="0"/>
                <a:cs typeface="Times New Roman" panose="02020603050405020304" pitchFamily="18" charset="0"/>
              </a:rPr>
              <a:t>chế</a:t>
            </a:r>
            <a:r>
              <a:rPr lang="vi-VN" sz="3200" b="0" i="0" dirty="0">
                <a:solidFill>
                  <a:srgbClr val="000000"/>
                </a:solidFill>
                <a:effectLst/>
                <a:latin typeface="Times New Roman" panose="02020603050405020304" pitchFamily="18" charset="0"/>
                <a:cs typeface="Times New Roman" panose="02020603050405020304" pitchFamily="18" charset="0"/>
              </a:rPr>
              <a:t> thi </a:t>
            </a:r>
            <a:r>
              <a:rPr lang="vi-VN" sz="3200" b="0" i="0" dirty="0" err="1">
                <a:solidFill>
                  <a:srgbClr val="000000"/>
                </a:solidFill>
                <a:effectLst/>
                <a:latin typeface="Times New Roman" panose="02020603050405020304" pitchFamily="18" charset="0"/>
                <a:cs typeface="Times New Roman" panose="02020603050405020304" pitchFamily="18" charset="0"/>
              </a:rPr>
              <a:t>cử</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được</a:t>
            </a:r>
            <a:r>
              <a:rPr lang="vi-VN" sz="3200" b="0" i="0" dirty="0">
                <a:solidFill>
                  <a:srgbClr val="000000"/>
                </a:solidFill>
                <a:effectLst/>
                <a:latin typeface="Times New Roman" panose="02020603050405020304" pitchFamily="18" charset="0"/>
                <a:cs typeface="Times New Roman" panose="02020603050405020304" pitchFamily="18" charset="0"/>
              </a:rPr>
              <a:t> ban </a:t>
            </a:r>
            <a:r>
              <a:rPr lang="vi-VN" sz="3200" b="0" i="0" dirty="0" err="1">
                <a:solidFill>
                  <a:srgbClr val="000000"/>
                </a:solidFill>
                <a:effectLst/>
                <a:latin typeface="Times New Roman" panose="02020603050405020304" pitchFamily="18" charset="0"/>
                <a:cs typeface="Times New Roman" panose="02020603050405020304" pitchFamily="18" charset="0"/>
              </a:rPr>
              <a:t>hành</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rõ</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ràng</a:t>
            </a:r>
            <a:r>
              <a:rPr lang="vi-VN" sz="3200" b="0" i="0" dirty="0">
                <a:solidFill>
                  <a:srgbClr val="000000"/>
                </a:solidFill>
                <a:effectLst/>
                <a:latin typeface="Times New Roman" panose="02020603050405020304" pitchFamily="18" charset="0"/>
                <a:cs typeface="Times New Roman" panose="02020603050405020304" pitchFamily="18" charset="0"/>
              </a:rPr>
              <a:t>. Năm 1484, </a:t>
            </a:r>
            <a:r>
              <a:rPr lang="vi-VN" sz="3200" b="0" i="0" dirty="0" err="1">
                <a:solidFill>
                  <a:srgbClr val="000000"/>
                </a:solidFill>
                <a:effectLst/>
                <a:latin typeface="Times New Roman" panose="02020603050405020304" pitchFamily="18" charset="0"/>
                <a:cs typeface="Times New Roman" panose="02020603050405020304" pitchFamily="18" charset="0"/>
              </a:rPr>
              <a:t>Nhà</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nước</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quyết</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định</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dựng</a:t>
            </a:r>
            <a:r>
              <a:rPr lang="vi-VN" sz="3200" b="0" i="0" dirty="0">
                <a:solidFill>
                  <a:srgbClr val="000000"/>
                </a:solidFill>
                <a:effectLst/>
                <a:latin typeface="Times New Roman" panose="02020603050405020304" pitchFamily="18" charset="0"/>
                <a:cs typeface="Times New Roman" panose="02020603050405020304" pitchFamily="18" charset="0"/>
              </a:rPr>
              <a:t> bia </a:t>
            </a:r>
            <a:r>
              <a:rPr lang="vi-VN" sz="3200" b="0" i="0" dirty="0" err="1">
                <a:solidFill>
                  <a:srgbClr val="000000"/>
                </a:solidFill>
                <a:effectLst/>
                <a:latin typeface="Times New Roman" panose="02020603050405020304" pitchFamily="18" charset="0"/>
                <a:cs typeface="Times New Roman" panose="02020603050405020304" pitchFamily="18" charset="0"/>
              </a:rPr>
              <a:t>Tiến</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sĩ</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Hàng</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loạt</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trí</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thức</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được</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đào</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tạo</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góp</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phần</a:t>
            </a:r>
            <a:r>
              <a:rPr lang="vi-VN" sz="3200" b="0" i="0" dirty="0">
                <a:solidFill>
                  <a:srgbClr val="000000"/>
                </a:solidFill>
                <a:effectLst/>
                <a:latin typeface="Times New Roman" panose="02020603050405020304" pitchFamily="18" charset="0"/>
                <a:cs typeface="Times New Roman" panose="02020603050405020304" pitchFamily="18" charset="0"/>
              </a:rPr>
              <a:t> quan </a:t>
            </a:r>
            <a:r>
              <a:rPr lang="vi-VN" sz="3200" b="0" i="0" dirty="0" err="1">
                <a:solidFill>
                  <a:srgbClr val="000000"/>
                </a:solidFill>
                <a:effectLst/>
                <a:latin typeface="Times New Roman" panose="02020603050405020304" pitchFamily="18" charset="0"/>
                <a:cs typeface="Times New Roman" panose="02020603050405020304" pitchFamily="18" charset="0"/>
              </a:rPr>
              <a:t>trọng</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vào</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việc</a:t>
            </a:r>
            <a:r>
              <a:rPr lang="vi-VN" sz="3200" b="0" i="0" dirty="0">
                <a:solidFill>
                  <a:srgbClr val="000000"/>
                </a:solidFill>
                <a:effectLst/>
                <a:latin typeface="Times New Roman" panose="02020603050405020304" pitchFamily="18" charset="0"/>
                <a:cs typeface="Times New Roman" panose="02020603050405020304" pitchFamily="18" charset="0"/>
              </a:rPr>
              <a:t> xây </a:t>
            </a:r>
            <a:r>
              <a:rPr lang="vi-VN" sz="3200" b="0" i="0" dirty="0" err="1">
                <a:solidFill>
                  <a:srgbClr val="000000"/>
                </a:solidFill>
                <a:effectLst/>
                <a:latin typeface="Times New Roman" panose="02020603050405020304" pitchFamily="18" charset="0"/>
                <a:cs typeface="Times New Roman" panose="02020603050405020304" pitchFamily="18" charset="0"/>
              </a:rPr>
              <a:t>dựng</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và</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bảo</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vệ</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đất</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nước</a:t>
            </a:r>
            <a:r>
              <a:rPr lang="vi-VN" sz="3200" b="0" i="0" dirty="0">
                <a:solidFill>
                  <a:srgbClr val="000000"/>
                </a:solidFill>
                <a:effectLst/>
                <a:latin typeface="Times New Roman" panose="02020603050405020304" pitchFamily="18" charset="0"/>
                <a:cs typeface="Times New Roman" panose="02020603050405020304" pitchFamily="18" charset="0"/>
              </a:rPr>
              <a:t>.</a:t>
            </a:r>
          </a:p>
        </p:txBody>
      </p:sp>
      <p:sp>
        <p:nvSpPr>
          <p:cNvPr id="9" name="Hộp Văn bản 8">
            <a:extLst>
              <a:ext uri="{FF2B5EF4-FFF2-40B4-BE49-F238E27FC236}">
                <a16:creationId xmlns:a16="http://schemas.microsoft.com/office/drawing/2014/main" id="{3DA08415-5378-4915-FE2E-97AF1BE66865}"/>
              </a:ext>
            </a:extLst>
          </p:cNvPr>
          <p:cNvSpPr txBox="1"/>
          <p:nvPr/>
        </p:nvSpPr>
        <p:spPr>
          <a:xfrm>
            <a:off x="303134" y="94270"/>
            <a:ext cx="11374331" cy="954107"/>
          </a:xfrm>
          <a:prstGeom prst="rect">
            <a:avLst/>
          </a:prstGeom>
          <a:noFill/>
        </p:spPr>
        <p:txBody>
          <a:bodyPr wrap="square">
            <a:spAutoFit/>
          </a:bodyPr>
          <a:lstStyle/>
          <a:p>
            <a:r>
              <a:rPr lang="vi-VN" sz="2800" b="1" cap="all" dirty="0">
                <a:solidFill>
                  <a:srgbClr val="FF0000"/>
                </a:solidFill>
                <a:latin typeface="Times New Roman" panose="02020603050405020304" pitchFamily="18" charset="0"/>
                <a:cs typeface="Times New Roman" panose="02020603050405020304" pitchFamily="18" charset="0"/>
              </a:rPr>
              <a:t>1</a:t>
            </a:r>
            <a:r>
              <a:rPr lang="vi-VN" sz="2800" b="1" i="0" cap="all" dirty="0">
                <a:solidFill>
                  <a:srgbClr val="FF0000"/>
                </a:solidFill>
                <a:effectLst/>
                <a:latin typeface="Times New Roman" panose="02020603050405020304" pitchFamily="18" charset="0"/>
                <a:cs typeface="Times New Roman" panose="02020603050405020304" pitchFamily="18" charset="0"/>
              </a:rPr>
              <a:t>. TÓM TẮT SỰ PHÁT TRIỂN CỦA GIÁO DỤC QUA CÁC THỜI ĐINH, TIỀN LÊ, LÝ, TRẦN, HỒ, LÊ SƠ</a:t>
            </a:r>
          </a:p>
        </p:txBody>
      </p:sp>
      <p:sp>
        <p:nvSpPr>
          <p:cNvPr id="3" name="Hộp Văn bản 2">
            <a:extLst>
              <a:ext uri="{FF2B5EF4-FFF2-40B4-BE49-F238E27FC236}">
                <a16:creationId xmlns:a16="http://schemas.microsoft.com/office/drawing/2014/main" id="{6BBE7955-C9B9-0639-74FF-25929E76A664}"/>
              </a:ext>
            </a:extLst>
          </p:cNvPr>
          <p:cNvSpPr txBox="1"/>
          <p:nvPr/>
        </p:nvSpPr>
        <p:spPr>
          <a:xfrm>
            <a:off x="514534" y="1048377"/>
            <a:ext cx="10496366" cy="2062103"/>
          </a:xfrm>
          <a:prstGeom prst="rect">
            <a:avLst/>
          </a:prstGeom>
          <a:noFill/>
        </p:spPr>
        <p:txBody>
          <a:bodyPr wrap="square">
            <a:spAutoFit/>
          </a:bodyPr>
          <a:lstStyle/>
          <a:p>
            <a:pPr algn="just"/>
            <a:r>
              <a:rPr lang="vi-VN" sz="3200" b="0" i="0" dirty="0">
                <a:solidFill>
                  <a:srgbClr val="000000"/>
                </a:solidFill>
                <a:effectLst/>
                <a:latin typeface="Times New Roman" panose="02020603050405020304" pitchFamily="18" charset="0"/>
                <a:cs typeface="Times New Roman" panose="02020603050405020304" pitchFamily="18" charset="0"/>
              </a:rPr>
              <a:t>- Qua </a:t>
            </a:r>
            <a:r>
              <a:rPr lang="vi-VN" sz="3200" b="0" i="0" dirty="0" err="1">
                <a:solidFill>
                  <a:srgbClr val="000000"/>
                </a:solidFill>
                <a:effectLst/>
                <a:latin typeface="Times New Roman" panose="02020603050405020304" pitchFamily="18" charset="0"/>
                <a:cs typeface="Times New Roman" panose="02020603050405020304" pitchFamily="18" charset="0"/>
              </a:rPr>
              <a:t>các</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thời</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kì</a:t>
            </a:r>
            <a:r>
              <a:rPr lang="vi-VN" sz="3200" b="0" i="0" dirty="0">
                <a:solidFill>
                  <a:srgbClr val="000000"/>
                </a:solidFill>
                <a:effectLst/>
                <a:latin typeface="Times New Roman" panose="02020603050405020304" pitchFamily="18" charset="0"/>
                <a:cs typeface="Times New Roman" panose="02020603050405020304" pitchFamily="18" charset="0"/>
              </a:rPr>
              <a:t> Đinh, </a:t>
            </a:r>
            <a:r>
              <a:rPr lang="vi-VN" sz="3200" b="0" i="0" dirty="0" err="1">
                <a:solidFill>
                  <a:srgbClr val="000000"/>
                </a:solidFill>
                <a:effectLst/>
                <a:latin typeface="Times New Roman" panose="02020603050405020304" pitchFamily="18" charset="0"/>
                <a:cs typeface="Times New Roman" panose="02020603050405020304" pitchFamily="18" charset="0"/>
              </a:rPr>
              <a:t>Tiền</a:t>
            </a:r>
            <a:r>
              <a:rPr lang="vi-VN" sz="3200" b="0" i="0" dirty="0">
                <a:solidFill>
                  <a:srgbClr val="000000"/>
                </a:solidFill>
                <a:effectLst/>
                <a:latin typeface="Times New Roman" panose="02020603050405020304" pitchFamily="18" charset="0"/>
                <a:cs typeface="Times New Roman" panose="02020603050405020304" pitchFamily="18" charset="0"/>
              </a:rPr>
              <a:t> Lê, </a:t>
            </a:r>
            <a:r>
              <a:rPr lang="vi-VN" sz="3200" b="0" i="0" dirty="0" err="1">
                <a:solidFill>
                  <a:srgbClr val="000000"/>
                </a:solidFill>
                <a:effectLst/>
                <a:latin typeface="Times New Roman" panose="02020603050405020304" pitchFamily="18" charset="0"/>
                <a:cs typeface="Times New Roman" panose="02020603050405020304" pitchFamily="18" charset="0"/>
              </a:rPr>
              <a:t>Lý</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Trần</a:t>
            </a:r>
            <a:r>
              <a:rPr lang="vi-VN" sz="3200" b="0" i="0" dirty="0">
                <a:solidFill>
                  <a:srgbClr val="000000"/>
                </a:solidFill>
                <a:effectLst/>
                <a:latin typeface="Times New Roman" panose="02020603050405020304" pitchFamily="18" charset="0"/>
                <a:cs typeface="Times New Roman" panose="02020603050405020304" pitchFamily="18" charset="0"/>
              </a:rPr>
              <a:t>, Lê sơ </a:t>
            </a:r>
            <a:r>
              <a:rPr lang="vi-VN" sz="3200" b="0" i="0" dirty="0" err="1">
                <a:solidFill>
                  <a:srgbClr val="000000"/>
                </a:solidFill>
                <a:effectLst/>
                <a:latin typeface="Times New Roman" panose="02020603050405020304" pitchFamily="18" charset="0"/>
                <a:cs typeface="Times New Roman" panose="02020603050405020304" pitchFamily="18" charset="0"/>
              </a:rPr>
              <a:t>nhìn</a:t>
            </a:r>
            <a:r>
              <a:rPr lang="vi-VN" sz="3200" b="0" i="0" dirty="0">
                <a:solidFill>
                  <a:srgbClr val="000000"/>
                </a:solidFill>
                <a:effectLst/>
                <a:latin typeface="Times New Roman" panose="02020603050405020304" pitchFamily="18" charset="0"/>
                <a:cs typeface="Times New Roman" panose="02020603050405020304" pitchFamily="18" charset="0"/>
              </a:rPr>
              <a:t> chung </a:t>
            </a:r>
            <a:r>
              <a:rPr lang="vi-VN" sz="3200" b="0" i="0" dirty="0" err="1">
                <a:solidFill>
                  <a:srgbClr val="000000"/>
                </a:solidFill>
                <a:effectLst/>
                <a:latin typeface="Times New Roman" panose="02020603050405020304" pitchFamily="18" charset="0"/>
                <a:cs typeface="Times New Roman" panose="02020603050405020304" pitchFamily="18" charset="0"/>
              </a:rPr>
              <a:t>giáo</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dục</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phát</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triển</a:t>
            </a:r>
            <a:r>
              <a:rPr lang="vi-VN" sz="3200" b="0" i="0" dirty="0">
                <a:solidFill>
                  <a:srgbClr val="000000"/>
                </a:solidFill>
                <a:effectLst/>
                <a:latin typeface="Times New Roman" panose="02020603050405020304" pitchFamily="18" charset="0"/>
                <a:cs typeface="Times New Roman" panose="02020603050405020304" pitchFamily="18" charset="0"/>
              </a:rPr>
              <a:t>.</a:t>
            </a:r>
          </a:p>
          <a:p>
            <a:pPr algn="just"/>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Thời</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Lý</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Lý</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Thánh</a:t>
            </a:r>
            <a:r>
              <a:rPr lang="vi-VN" sz="3200" b="0" i="0" dirty="0">
                <a:solidFill>
                  <a:srgbClr val="000000"/>
                </a:solidFill>
                <a:effectLst/>
                <a:latin typeface="Times New Roman" panose="02020603050405020304" pitchFamily="18" charset="0"/>
                <a:cs typeface="Times New Roman" panose="02020603050405020304" pitchFamily="18" charset="0"/>
              </a:rPr>
              <a:t> Tông cho </a:t>
            </a:r>
            <a:r>
              <a:rPr lang="vi-VN" sz="3200" b="0" i="0" dirty="0" err="1">
                <a:solidFill>
                  <a:srgbClr val="000000"/>
                </a:solidFill>
                <a:effectLst/>
                <a:latin typeface="Times New Roman" panose="02020603050405020304" pitchFamily="18" charset="0"/>
                <a:cs typeface="Times New Roman" panose="02020603050405020304" pitchFamily="18" charset="0"/>
              </a:rPr>
              <a:t>lập</a:t>
            </a:r>
            <a:r>
              <a:rPr lang="vi-VN" sz="3200" b="0" i="0" dirty="0">
                <a:solidFill>
                  <a:srgbClr val="000000"/>
                </a:solidFill>
                <a:effectLst/>
                <a:latin typeface="Times New Roman" panose="02020603050405020304" pitchFamily="18" charset="0"/>
                <a:cs typeface="Times New Roman" panose="02020603050405020304" pitchFamily="18" charset="0"/>
              </a:rPr>
              <a:t> Văn </a:t>
            </a:r>
            <a:r>
              <a:rPr lang="vi-VN" sz="3200" b="0" i="0" dirty="0" err="1">
                <a:solidFill>
                  <a:srgbClr val="000000"/>
                </a:solidFill>
                <a:effectLst/>
                <a:latin typeface="Times New Roman" panose="02020603050405020304" pitchFamily="18" charset="0"/>
                <a:cs typeface="Times New Roman" panose="02020603050405020304" pitchFamily="18" charset="0"/>
              </a:rPr>
              <a:t>Miếu</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Tổ</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chức</a:t>
            </a:r>
            <a:r>
              <a:rPr lang="vi-VN" sz="3200" b="0" i="0" dirty="0">
                <a:solidFill>
                  <a:srgbClr val="000000"/>
                </a:solidFill>
                <a:effectLst/>
                <a:latin typeface="Times New Roman" panose="02020603050405020304" pitchFamily="18" charset="0"/>
                <a:cs typeface="Times New Roman" panose="02020603050405020304" pitchFamily="18" charset="0"/>
              </a:rPr>
              <a:t> khoa thi </a:t>
            </a:r>
            <a:r>
              <a:rPr lang="vi-VN" sz="3200" b="0" i="0" dirty="0" err="1">
                <a:solidFill>
                  <a:srgbClr val="000000"/>
                </a:solidFill>
                <a:effectLst/>
                <a:latin typeface="Times New Roman" panose="02020603050405020304" pitchFamily="18" charset="0"/>
                <a:cs typeface="Times New Roman" panose="02020603050405020304" pitchFamily="18" charset="0"/>
              </a:rPr>
              <a:t>đầu</a:t>
            </a:r>
            <a:r>
              <a:rPr lang="vi-VN" sz="3200" b="0" i="0" dirty="0">
                <a:solidFill>
                  <a:srgbClr val="000000"/>
                </a:solidFill>
                <a:effectLst/>
                <a:latin typeface="Times New Roman" panose="02020603050405020304" pitchFamily="18" charset="0"/>
                <a:cs typeface="Times New Roman" panose="02020603050405020304" pitchFamily="18" charset="0"/>
              </a:rPr>
              <a:t> tiên ở kinh </a:t>
            </a:r>
            <a:r>
              <a:rPr lang="vi-VN" sz="3200" b="0" i="0" dirty="0" err="1">
                <a:solidFill>
                  <a:srgbClr val="000000"/>
                </a:solidFill>
                <a:effectLst/>
                <a:latin typeface="Times New Roman" panose="02020603050405020304" pitchFamily="18" charset="0"/>
                <a:cs typeface="Times New Roman" panose="02020603050405020304" pitchFamily="18" charset="0"/>
              </a:rPr>
              <a:t>thành</a:t>
            </a:r>
            <a:r>
              <a:rPr lang="vi-VN" sz="3200" b="0" i="0" dirty="0">
                <a:solidFill>
                  <a:srgbClr val="000000"/>
                </a:solidFill>
                <a:effectLst/>
                <a:latin typeface="Times New Roman" panose="02020603050405020304" pitchFamily="18" charset="0"/>
                <a:cs typeface="Times New Roman" panose="02020603050405020304" pitchFamily="18" charset="0"/>
              </a:rPr>
              <a:t> (1075)</a:t>
            </a:r>
          </a:p>
        </p:txBody>
      </p:sp>
      <p:sp>
        <p:nvSpPr>
          <p:cNvPr id="6" name="Hộp Văn bản 5">
            <a:extLst>
              <a:ext uri="{FF2B5EF4-FFF2-40B4-BE49-F238E27FC236}">
                <a16:creationId xmlns:a16="http://schemas.microsoft.com/office/drawing/2014/main" id="{39ED7620-0CE0-5AF1-3888-12BCE3F653F9}"/>
              </a:ext>
            </a:extLst>
          </p:cNvPr>
          <p:cNvSpPr txBox="1"/>
          <p:nvPr/>
        </p:nvSpPr>
        <p:spPr>
          <a:xfrm>
            <a:off x="451788" y="3135690"/>
            <a:ext cx="10749612" cy="1569660"/>
          </a:xfrm>
          <a:prstGeom prst="rect">
            <a:avLst/>
          </a:prstGeom>
          <a:noFill/>
        </p:spPr>
        <p:txBody>
          <a:bodyPr wrap="square">
            <a:spAutoFit/>
          </a:bodyPr>
          <a:lstStyle/>
          <a:p>
            <a:pPr algn="just"/>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Từ</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thế</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kỉ</a:t>
            </a:r>
            <a:r>
              <a:rPr lang="vi-VN" sz="3200" b="0" i="0" dirty="0">
                <a:solidFill>
                  <a:srgbClr val="000000"/>
                </a:solidFill>
                <a:effectLst/>
                <a:latin typeface="Times New Roman" panose="02020603050405020304" pitchFamily="18" charset="0"/>
                <a:cs typeface="Times New Roman" panose="02020603050405020304" pitchFamily="18" charset="0"/>
              </a:rPr>
              <a:t> XI </a:t>
            </a:r>
            <a:r>
              <a:rPr lang="vi-VN" sz="3200" b="0" i="0" dirty="0" err="1">
                <a:solidFill>
                  <a:srgbClr val="000000"/>
                </a:solidFill>
                <a:effectLst/>
                <a:latin typeface="Times New Roman" panose="02020603050405020304" pitchFamily="18" charset="0"/>
                <a:cs typeface="Times New Roman" panose="02020603050405020304" pitchFamily="18" charset="0"/>
              </a:rPr>
              <a:t>đến</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thế</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kỉ</a:t>
            </a:r>
            <a:r>
              <a:rPr lang="vi-VN" sz="3200" b="0" i="0" dirty="0">
                <a:solidFill>
                  <a:srgbClr val="000000"/>
                </a:solidFill>
                <a:effectLst/>
                <a:latin typeface="Times New Roman" panose="02020603050405020304" pitchFamily="18" charset="0"/>
                <a:cs typeface="Times New Roman" panose="02020603050405020304" pitchFamily="18" charset="0"/>
              </a:rPr>
              <a:t> XV, </a:t>
            </a:r>
            <a:r>
              <a:rPr lang="vi-VN" sz="3200" b="0" i="0" dirty="0" err="1">
                <a:solidFill>
                  <a:srgbClr val="000000"/>
                </a:solidFill>
                <a:effectLst/>
                <a:latin typeface="Times New Roman" panose="02020603050405020304" pitchFamily="18" charset="0"/>
                <a:cs typeface="Times New Roman" panose="02020603050405020304" pitchFamily="18" charset="0"/>
              </a:rPr>
              <a:t>giáo</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dục</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Đại</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Việt</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từng</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bước</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hoàn</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thiện</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và</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phát</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triển</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trở</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thành</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nguồn</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đào</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tạo</a:t>
            </a:r>
            <a:r>
              <a:rPr lang="vi-VN" sz="3200" b="0" i="0" dirty="0">
                <a:solidFill>
                  <a:srgbClr val="000000"/>
                </a:solidFill>
                <a:effectLst/>
                <a:latin typeface="Times New Roman" panose="02020603050405020304" pitchFamily="18" charset="0"/>
                <a:cs typeface="Times New Roman" panose="02020603050405020304" pitchFamily="18" charset="0"/>
              </a:rPr>
              <a:t> quan </a:t>
            </a:r>
            <a:r>
              <a:rPr lang="vi-VN" sz="3200" b="0" i="0" dirty="0" err="1">
                <a:solidFill>
                  <a:srgbClr val="000000"/>
                </a:solidFill>
                <a:effectLst/>
                <a:latin typeface="Times New Roman" panose="02020603050405020304" pitchFamily="18" charset="0"/>
                <a:cs typeface="Times New Roman" panose="02020603050405020304" pitchFamily="18" charset="0"/>
              </a:rPr>
              <a:t>chức</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và</a:t>
            </a:r>
            <a:r>
              <a:rPr lang="vi-VN" sz="3200" b="0" i="0" dirty="0">
                <a:solidFill>
                  <a:srgbClr val="000000"/>
                </a:solidFill>
                <a:effectLst/>
                <a:latin typeface="Times New Roman" panose="02020603050405020304" pitchFamily="18" charset="0"/>
                <a:cs typeface="Times New Roman" panose="02020603050405020304" pitchFamily="18" charset="0"/>
              </a:rPr>
              <a:t> nhân </a:t>
            </a:r>
            <a:r>
              <a:rPr lang="vi-VN" sz="3200" b="0" i="0" dirty="0" err="1">
                <a:solidFill>
                  <a:srgbClr val="000000"/>
                </a:solidFill>
                <a:effectLst/>
                <a:latin typeface="Times New Roman" panose="02020603050405020304" pitchFamily="18" charset="0"/>
                <a:cs typeface="Times New Roman" panose="02020603050405020304" pitchFamily="18" charset="0"/>
              </a:rPr>
              <a:t>tài</a:t>
            </a:r>
            <a:r>
              <a:rPr lang="vi-VN" sz="3200" b="0" i="0" dirty="0">
                <a:solidFill>
                  <a:srgbClr val="000000"/>
                </a:solidFill>
                <a:effectLst/>
                <a:latin typeface="Times New Roman" panose="02020603050405020304" pitchFamily="18" charset="0"/>
                <a:cs typeface="Times New Roman" panose="02020603050405020304" pitchFamily="18" charset="0"/>
              </a:rPr>
              <a:t> cho </a:t>
            </a:r>
            <a:r>
              <a:rPr lang="vi-VN" sz="3200" b="0" i="0" dirty="0" err="1">
                <a:solidFill>
                  <a:srgbClr val="000000"/>
                </a:solidFill>
                <a:effectLst/>
                <a:latin typeface="Times New Roman" panose="02020603050405020304" pitchFamily="18" charset="0"/>
                <a:cs typeface="Times New Roman" panose="02020603050405020304" pitchFamily="18" charset="0"/>
              </a:rPr>
              <a:t>cả</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nước</a:t>
            </a:r>
            <a:r>
              <a:rPr lang="vi-VN" sz="3200" b="0" i="0" dirty="0">
                <a:solidFill>
                  <a:srgbClr val="000000"/>
                </a:solidFill>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4130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F3763649-BC64-67E6-6C15-3ABE9AB50AFF}"/>
              </a:ext>
            </a:extLst>
          </p:cNvPr>
          <p:cNvSpPr txBox="1"/>
          <p:nvPr/>
        </p:nvSpPr>
        <p:spPr>
          <a:xfrm>
            <a:off x="180391" y="115373"/>
            <a:ext cx="11614281" cy="954107"/>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2. VÌ SAO PHẬT GIÁO RẤT PHÁT TRIỂN DƯỚI THỜI LÝ, TRẦN NHƯNG ĐẾN THỜI LÊ SƠ LẠI KHÔNG PHÁT TRIỂN?</a:t>
            </a:r>
          </a:p>
        </p:txBody>
      </p:sp>
      <p:sp>
        <p:nvSpPr>
          <p:cNvPr id="6" name="Hộp Văn bản 5">
            <a:extLst>
              <a:ext uri="{FF2B5EF4-FFF2-40B4-BE49-F238E27FC236}">
                <a16:creationId xmlns:a16="http://schemas.microsoft.com/office/drawing/2014/main" id="{F4C93786-A6B9-D279-4BCF-86E2A27F4174}"/>
              </a:ext>
            </a:extLst>
          </p:cNvPr>
          <p:cNvSpPr txBox="1"/>
          <p:nvPr/>
        </p:nvSpPr>
        <p:spPr>
          <a:xfrm>
            <a:off x="397328" y="4749403"/>
            <a:ext cx="9903668" cy="138499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Đến</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thời</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Lê sơ, Nho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giáo</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được</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nâng lên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địa</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vị</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độc</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tôn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để</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củng</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cố</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và</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bảo</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vệ</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vương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quyền</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ban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hành</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nhiều</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điều</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lệnh</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nhằm</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phát</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triển</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sự</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phát</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triển</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của</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Phật</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giáo</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a:t>
            </a:r>
          </a:p>
        </p:txBody>
      </p:sp>
      <p:sp>
        <p:nvSpPr>
          <p:cNvPr id="8" name="Hộp Văn bản 7">
            <a:extLst>
              <a:ext uri="{FF2B5EF4-FFF2-40B4-BE49-F238E27FC236}">
                <a16:creationId xmlns:a16="http://schemas.microsoft.com/office/drawing/2014/main" id="{2418891B-F706-38B2-2881-CF30557D6F9D}"/>
              </a:ext>
            </a:extLst>
          </p:cNvPr>
          <p:cNvSpPr txBox="1"/>
          <p:nvPr/>
        </p:nvSpPr>
        <p:spPr>
          <a:xfrm>
            <a:off x="397328" y="1069480"/>
            <a:ext cx="9903668" cy="3539430"/>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Thời</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Lý</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Trần</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Đạo</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Phật</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giữ</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vị</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trí</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đặc</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biệt</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quan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trọng</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và</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khá</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phổ</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biến</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Vì</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Phật</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giáo</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vốn</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được</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du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nhập</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vào</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nước</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ta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từ</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lâu,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đã</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ăn sâu trong tâm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thức</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người</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Việt</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Nhà</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Lý</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Trần</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tạo</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điều</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kiện</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cho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Phật</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giáo</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phát</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triển</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Vua, quan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thời</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Lý</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Trần</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nhiều</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người</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theo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đạo</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Phật</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góp</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tiền</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xây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dựng</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chùa</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đúc</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chuông, tô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tượng</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viết</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giáo</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lí</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nhà</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Phật</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Chùa</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chiền</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được</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xây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dựng</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ở </a:t>
            </a:r>
            <a:r>
              <a:rPr kumimoji="0" lang="vi-VN" altLang="vi-VN" sz="2800" b="0" i="0" u="none" strike="noStrike" cap="none" normalizeH="0" baseline="0" dirty="0" err="1">
                <a:ln>
                  <a:noFill/>
                </a:ln>
                <a:effectLst/>
                <a:latin typeface="Times New Roman" panose="02020603050405020304" pitchFamily="18" charset="0"/>
                <a:cs typeface="Times New Roman" panose="02020603050405020304" pitchFamily="18" charset="0"/>
              </a:rPr>
              <a:t>nhiều</a:t>
            </a:r>
            <a:r>
              <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rPr>
              <a:t> nơi.</a:t>
            </a:r>
          </a:p>
        </p:txBody>
      </p:sp>
    </p:spTree>
    <p:extLst>
      <p:ext uri="{BB962C8B-B14F-4D97-AF65-F5344CB8AC3E}">
        <p14:creationId xmlns:p14="http://schemas.microsoft.com/office/powerpoint/2010/main" val="425129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694D77AF-40F9-D877-4C84-E64AD22EBEF3}"/>
              </a:ext>
            </a:extLst>
          </p:cNvPr>
          <p:cNvSpPr txBox="1"/>
          <p:nvPr/>
        </p:nvSpPr>
        <p:spPr>
          <a:xfrm>
            <a:off x="4169384" y="310732"/>
            <a:ext cx="2295947" cy="707886"/>
          </a:xfrm>
          <a:prstGeom prst="rect">
            <a:avLst/>
          </a:prstGeom>
          <a:noFill/>
        </p:spPr>
        <p:txBody>
          <a:bodyPr wrap="square">
            <a:spAutoFit/>
          </a:bodyPr>
          <a:lstStyle/>
          <a:p>
            <a:r>
              <a:rPr lang="nl-NL" altLang="en-US" sz="4000" b="1" dirty="0">
                <a:latin typeface="Times New Roman" panose="02020603050405020304" pitchFamily="18" charset="0"/>
                <a:cs typeface="Times New Roman" panose="02020603050405020304" pitchFamily="18" charset="0"/>
              </a:rPr>
              <a:t>TIẾT </a:t>
            </a:r>
            <a:r>
              <a:rPr lang="vi-VN" altLang="en-US" sz="4000" b="1" dirty="0">
                <a:latin typeface="Times New Roman" panose="02020603050405020304" pitchFamily="18" charset="0"/>
                <a:cs typeface="Times New Roman" panose="02020603050405020304" pitchFamily="18" charset="0"/>
              </a:rPr>
              <a:t>6</a:t>
            </a:r>
            <a:endParaRPr lang="vi-VN" sz="4000" dirty="0"/>
          </a:p>
        </p:txBody>
      </p:sp>
      <p:sp>
        <p:nvSpPr>
          <p:cNvPr id="6" name="Hộp Văn bản 5">
            <a:extLst>
              <a:ext uri="{FF2B5EF4-FFF2-40B4-BE49-F238E27FC236}">
                <a16:creationId xmlns:a16="http://schemas.microsoft.com/office/drawing/2014/main" id="{8F42D4CA-8DB9-F8B6-A2D3-E920B67572E3}"/>
              </a:ext>
            </a:extLst>
          </p:cNvPr>
          <p:cNvSpPr txBox="1"/>
          <p:nvPr/>
        </p:nvSpPr>
        <p:spPr>
          <a:xfrm>
            <a:off x="49668" y="1691004"/>
            <a:ext cx="10116425" cy="1765035"/>
          </a:xfrm>
          <a:prstGeom prst="rect">
            <a:avLst/>
          </a:prstGeom>
          <a:noFill/>
        </p:spPr>
        <p:txBody>
          <a:bodyPr wrap="square">
            <a:spAutoFit/>
          </a:bodyPr>
          <a:lstStyle/>
          <a:p>
            <a:pPr marL="457200" algn="ctr">
              <a:lnSpc>
                <a:spcPct val="130000"/>
              </a:lnSpc>
              <a:spcBef>
                <a:spcPts val="600"/>
              </a:spcBef>
              <a:spcAft>
                <a:spcPts val="600"/>
              </a:spcAft>
            </a:pPr>
            <a:r>
              <a:rPr lang="vi-VN" sz="4400" b="1" dirty="0" err="1">
                <a:solidFill>
                  <a:srgbClr val="000000"/>
                </a:solidFill>
                <a:latin typeface="Times New Roman" panose="02020603050405020304" pitchFamily="18" charset="0"/>
                <a:ea typeface="Arial" panose="020B0604020202020204" pitchFamily="34" charset="0"/>
              </a:rPr>
              <a:t>M</a:t>
            </a:r>
            <a:r>
              <a:rPr lang="vi-VN" sz="4400" b="1" dirty="0" err="1">
                <a:solidFill>
                  <a:srgbClr val="000000"/>
                </a:solidFill>
                <a:effectLst/>
                <a:latin typeface="Times New Roman" panose="02020603050405020304" pitchFamily="18" charset="0"/>
                <a:ea typeface="Arial" panose="020B0604020202020204" pitchFamily="34" charset="0"/>
              </a:rPr>
              <a:t>ột</a:t>
            </a:r>
            <a:r>
              <a:rPr lang="vi-VN" sz="4400" b="1" dirty="0">
                <a:solidFill>
                  <a:srgbClr val="000000"/>
                </a:solidFill>
                <a:effectLst/>
                <a:latin typeface="Times New Roman" panose="02020603050405020304" pitchFamily="18" charset="0"/>
                <a:ea typeface="Arial" panose="020B0604020202020204" pitchFamily="34" charset="0"/>
              </a:rPr>
              <a:t> </a:t>
            </a:r>
            <a:r>
              <a:rPr lang="vi-VN" sz="4400" b="1" dirty="0" err="1">
                <a:solidFill>
                  <a:srgbClr val="000000"/>
                </a:solidFill>
                <a:effectLst/>
                <a:latin typeface="Times New Roman" panose="02020603050405020304" pitchFamily="18" charset="0"/>
                <a:ea typeface="Arial" panose="020B0604020202020204" pitchFamily="34" charset="0"/>
              </a:rPr>
              <a:t>số</a:t>
            </a:r>
            <a:r>
              <a:rPr lang="vi-VN" sz="4400" b="1" dirty="0">
                <a:solidFill>
                  <a:srgbClr val="000000"/>
                </a:solidFill>
                <a:effectLst/>
                <a:latin typeface="Times New Roman" panose="02020603050405020304" pitchFamily="18" charset="0"/>
                <a:ea typeface="Arial" panose="020B0604020202020204" pitchFamily="34" charset="0"/>
              </a:rPr>
              <a:t> </a:t>
            </a:r>
            <a:r>
              <a:rPr lang="vi-VN" sz="4400" b="1" dirty="0" err="1">
                <a:solidFill>
                  <a:srgbClr val="000000"/>
                </a:solidFill>
                <a:effectLst/>
                <a:latin typeface="Times New Roman" panose="02020603050405020304" pitchFamily="18" charset="0"/>
                <a:ea typeface="Arial" panose="020B0604020202020204" pitchFamily="34" charset="0"/>
              </a:rPr>
              <a:t>thành</a:t>
            </a:r>
            <a:r>
              <a:rPr lang="vi-VN" sz="4400" b="1" dirty="0">
                <a:solidFill>
                  <a:srgbClr val="000000"/>
                </a:solidFill>
                <a:effectLst/>
                <a:latin typeface="Times New Roman" panose="02020603050405020304" pitchFamily="18" charset="0"/>
                <a:ea typeface="Arial" panose="020B0604020202020204" pitchFamily="34" charset="0"/>
              </a:rPr>
              <a:t> </a:t>
            </a:r>
            <a:r>
              <a:rPr lang="vi-VN" sz="4400" b="1" dirty="0" err="1">
                <a:solidFill>
                  <a:srgbClr val="000000"/>
                </a:solidFill>
                <a:effectLst/>
                <a:latin typeface="Times New Roman" panose="02020603050405020304" pitchFamily="18" charset="0"/>
                <a:ea typeface="Arial" panose="020B0604020202020204" pitchFamily="34" charset="0"/>
              </a:rPr>
              <a:t>tựu</a:t>
            </a:r>
            <a:r>
              <a:rPr lang="vi-VN" sz="4400" b="1" dirty="0">
                <a:solidFill>
                  <a:srgbClr val="000000"/>
                </a:solidFill>
                <a:effectLst/>
                <a:latin typeface="Times New Roman" panose="02020603050405020304" pitchFamily="18" charset="0"/>
                <a:ea typeface="Arial" panose="020B0604020202020204" pitchFamily="34" charset="0"/>
              </a:rPr>
              <a:t> văn </a:t>
            </a:r>
            <a:r>
              <a:rPr lang="vi-VN" sz="4400" b="1" dirty="0" err="1">
                <a:solidFill>
                  <a:srgbClr val="000000"/>
                </a:solidFill>
                <a:effectLst/>
                <a:latin typeface="Times New Roman" panose="02020603050405020304" pitchFamily="18" charset="0"/>
                <a:ea typeface="Arial" panose="020B0604020202020204" pitchFamily="34" charset="0"/>
              </a:rPr>
              <a:t>hóa</a:t>
            </a:r>
            <a:r>
              <a:rPr lang="vi-VN" sz="4400" b="1" dirty="0">
                <a:solidFill>
                  <a:srgbClr val="000000"/>
                </a:solidFill>
                <a:latin typeface="Times New Roman" panose="02020603050405020304" pitchFamily="18" charset="0"/>
                <a:ea typeface="Arial" panose="020B0604020202020204" pitchFamily="34" charset="0"/>
              </a:rPr>
              <a:t> </a:t>
            </a:r>
            <a:r>
              <a:rPr lang="vi-VN" sz="4400" b="1" dirty="0" err="1">
                <a:solidFill>
                  <a:srgbClr val="000000"/>
                </a:solidFill>
                <a:effectLst/>
                <a:latin typeface="Times New Roman" panose="02020603050405020304" pitchFamily="18" charset="0"/>
                <a:ea typeface="Arial" panose="020B0604020202020204" pitchFamily="34" charset="0"/>
              </a:rPr>
              <a:t>của</a:t>
            </a:r>
            <a:r>
              <a:rPr lang="vi-VN" sz="4400" b="1" dirty="0">
                <a:solidFill>
                  <a:srgbClr val="000000"/>
                </a:solidFill>
                <a:effectLst/>
                <a:latin typeface="Times New Roman" panose="02020603050405020304" pitchFamily="18" charset="0"/>
                <a:ea typeface="Arial" panose="020B0604020202020204" pitchFamily="34" charset="0"/>
              </a:rPr>
              <a:t> </a:t>
            </a:r>
            <a:r>
              <a:rPr lang="vi-VN" sz="4400" b="1" dirty="0" err="1">
                <a:solidFill>
                  <a:srgbClr val="000000"/>
                </a:solidFill>
                <a:effectLst/>
                <a:latin typeface="Times New Roman" panose="02020603050405020304" pitchFamily="18" charset="0"/>
                <a:ea typeface="Arial" panose="020B0604020202020204" pitchFamily="34" charset="0"/>
              </a:rPr>
              <a:t>Hà</a:t>
            </a:r>
            <a:r>
              <a:rPr lang="vi-VN" sz="4400" b="1" dirty="0">
                <a:solidFill>
                  <a:srgbClr val="000000"/>
                </a:solidFill>
                <a:effectLst/>
                <a:latin typeface="Times New Roman" panose="02020603050405020304" pitchFamily="18" charset="0"/>
                <a:ea typeface="Arial" panose="020B0604020202020204" pitchFamily="34" charset="0"/>
              </a:rPr>
              <a:t> </a:t>
            </a:r>
            <a:r>
              <a:rPr lang="vi-VN" sz="4400" b="1" dirty="0" err="1">
                <a:solidFill>
                  <a:srgbClr val="000000"/>
                </a:solidFill>
                <a:effectLst/>
                <a:latin typeface="Times New Roman" panose="02020603050405020304" pitchFamily="18" charset="0"/>
                <a:ea typeface="Arial" panose="020B0604020202020204" pitchFamily="34" charset="0"/>
              </a:rPr>
              <a:t>Nội</a:t>
            </a:r>
            <a:r>
              <a:rPr lang="vi-VN" sz="4400" b="1" dirty="0">
                <a:solidFill>
                  <a:srgbClr val="000000"/>
                </a:solidFill>
                <a:effectLst/>
                <a:latin typeface="Times New Roman" panose="02020603050405020304" pitchFamily="18" charset="0"/>
                <a:ea typeface="Arial" panose="020B0604020202020204" pitchFamily="34" charset="0"/>
              </a:rPr>
              <a:t> </a:t>
            </a:r>
            <a:r>
              <a:rPr lang="vi-VN" sz="4400" b="1" dirty="0" err="1">
                <a:solidFill>
                  <a:srgbClr val="000000"/>
                </a:solidFill>
                <a:effectLst/>
                <a:latin typeface="Times New Roman" panose="02020603050405020304" pitchFamily="18" charset="0"/>
                <a:ea typeface="Arial" panose="020B0604020202020204" pitchFamily="34" charset="0"/>
              </a:rPr>
              <a:t>từ</a:t>
            </a:r>
            <a:r>
              <a:rPr lang="vi-VN" sz="4400" b="1" dirty="0">
                <a:solidFill>
                  <a:srgbClr val="000000"/>
                </a:solidFill>
                <a:effectLst/>
                <a:latin typeface="Times New Roman" panose="02020603050405020304" pitchFamily="18" charset="0"/>
                <a:ea typeface="Arial" panose="020B0604020202020204" pitchFamily="34" charset="0"/>
              </a:rPr>
              <a:t> </a:t>
            </a:r>
            <a:r>
              <a:rPr lang="vi-VN" sz="4400" b="1" dirty="0" err="1">
                <a:solidFill>
                  <a:srgbClr val="000000"/>
                </a:solidFill>
                <a:effectLst/>
                <a:latin typeface="Times New Roman" panose="02020603050405020304" pitchFamily="18" charset="0"/>
                <a:ea typeface="Arial" panose="020B0604020202020204" pitchFamily="34" charset="0"/>
              </a:rPr>
              <a:t>thế</a:t>
            </a:r>
            <a:r>
              <a:rPr lang="vi-VN" sz="4400" b="1" dirty="0">
                <a:solidFill>
                  <a:srgbClr val="000000"/>
                </a:solidFill>
                <a:effectLst/>
                <a:latin typeface="Times New Roman" panose="02020603050405020304" pitchFamily="18" charset="0"/>
                <a:ea typeface="Arial" panose="020B0604020202020204" pitchFamily="34" charset="0"/>
              </a:rPr>
              <a:t> </a:t>
            </a:r>
            <a:r>
              <a:rPr lang="vi-VN" sz="4400" b="1" dirty="0" err="1">
                <a:solidFill>
                  <a:srgbClr val="000000"/>
                </a:solidFill>
                <a:effectLst/>
                <a:latin typeface="Times New Roman" panose="02020603050405020304" pitchFamily="18" charset="0"/>
                <a:ea typeface="Arial" panose="020B0604020202020204" pitchFamily="34" charset="0"/>
              </a:rPr>
              <a:t>kỉ</a:t>
            </a:r>
            <a:r>
              <a:rPr lang="vi-VN" sz="4400" b="1" dirty="0">
                <a:solidFill>
                  <a:srgbClr val="000000"/>
                </a:solidFill>
                <a:effectLst/>
                <a:latin typeface="Times New Roman" panose="02020603050405020304" pitchFamily="18" charset="0"/>
                <a:ea typeface="Arial" panose="020B0604020202020204" pitchFamily="34" charset="0"/>
              </a:rPr>
              <a:t> X </a:t>
            </a:r>
            <a:r>
              <a:rPr lang="vi-VN" sz="4400" b="1" dirty="0" err="1">
                <a:solidFill>
                  <a:srgbClr val="000000"/>
                </a:solidFill>
                <a:effectLst/>
                <a:latin typeface="Times New Roman" panose="02020603050405020304" pitchFamily="18" charset="0"/>
                <a:ea typeface="Arial" panose="020B0604020202020204" pitchFamily="34" charset="0"/>
              </a:rPr>
              <a:t>đến</a:t>
            </a:r>
            <a:r>
              <a:rPr lang="vi-VN" sz="4400" b="1" dirty="0">
                <a:solidFill>
                  <a:srgbClr val="000000"/>
                </a:solidFill>
                <a:effectLst/>
                <a:latin typeface="Times New Roman" panose="02020603050405020304" pitchFamily="18" charset="0"/>
                <a:ea typeface="Arial" panose="020B0604020202020204" pitchFamily="34" charset="0"/>
              </a:rPr>
              <a:t> </a:t>
            </a:r>
            <a:r>
              <a:rPr lang="vi-VN" sz="4400" b="1" dirty="0" err="1">
                <a:solidFill>
                  <a:srgbClr val="000000"/>
                </a:solidFill>
                <a:effectLst/>
                <a:latin typeface="Times New Roman" panose="02020603050405020304" pitchFamily="18" charset="0"/>
                <a:ea typeface="Arial" panose="020B0604020202020204" pitchFamily="34" charset="0"/>
              </a:rPr>
              <a:t>thế</a:t>
            </a:r>
            <a:r>
              <a:rPr lang="vi-VN" sz="4400" b="1" dirty="0">
                <a:solidFill>
                  <a:srgbClr val="000000"/>
                </a:solidFill>
                <a:effectLst/>
                <a:latin typeface="Times New Roman" panose="02020603050405020304" pitchFamily="18" charset="0"/>
                <a:ea typeface="Arial" panose="020B0604020202020204" pitchFamily="34" charset="0"/>
              </a:rPr>
              <a:t> </a:t>
            </a:r>
            <a:r>
              <a:rPr lang="vi-VN" sz="4400" b="1" dirty="0" err="1">
                <a:solidFill>
                  <a:srgbClr val="000000"/>
                </a:solidFill>
                <a:effectLst/>
                <a:latin typeface="Times New Roman" panose="02020603050405020304" pitchFamily="18" charset="0"/>
                <a:ea typeface="Arial" panose="020B0604020202020204" pitchFamily="34" charset="0"/>
              </a:rPr>
              <a:t>kỉ</a:t>
            </a:r>
            <a:r>
              <a:rPr lang="vi-VN" sz="4400" b="1" dirty="0">
                <a:solidFill>
                  <a:srgbClr val="000000"/>
                </a:solidFill>
                <a:effectLst/>
                <a:latin typeface="Times New Roman" panose="02020603050405020304" pitchFamily="18" charset="0"/>
                <a:ea typeface="Arial" panose="020B0604020202020204" pitchFamily="34" charset="0"/>
              </a:rPr>
              <a:t> XV.</a:t>
            </a:r>
          </a:p>
        </p:txBody>
      </p:sp>
    </p:spTree>
    <p:extLst>
      <p:ext uri="{BB962C8B-B14F-4D97-AF65-F5344CB8AC3E}">
        <p14:creationId xmlns:p14="http://schemas.microsoft.com/office/powerpoint/2010/main" val="334624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6" presetClass="entr" presetSubtype="2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AF8AC82E-3886-F6CB-D5D6-96AEC02CA478}"/>
              </a:ext>
            </a:extLst>
          </p:cNvPr>
          <p:cNvSpPr txBox="1"/>
          <p:nvPr/>
        </p:nvSpPr>
        <p:spPr>
          <a:xfrm>
            <a:off x="205834" y="1443841"/>
            <a:ext cx="10845624" cy="3970318"/>
          </a:xfrm>
          <a:prstGeom prst="rect">
            <a:avLst/>
          </a:prstGeom>
          <a:noFill/>
        </p:spPr>
        <p:txBody>
          <a:bodyPr wrap="square">
            <a:spAutoFit/>
          </a:bodyPr>
          <a:lstStyle/>
          <a:p>
            <a:pPr algn="just" fontAlgn="t"/>
            <a:r>
              <a:rPr lang="vi-VN" sz="3600" dirty="0">
                <a:effectLst/>
                <a:latin typeface="Times New Roman" panose="02020603050405020304" pitchFamily="18" charset="0"/>
                <a:cs typeface="Times New Roman" panose="02020603050405020304" pitchFamily="18" charset="0"/>
              </a:rPr>
              <a:t>- Văn </a:t>
            </a:r>
            <a:r>
              <a:rPr lang="vi-VN" sz="3600" dirty="0" err="1">
                <a:effectLst/>
                <a:latin typeface="Times New Roman" panose="02020603050405020304" pitchFamily="18" charset="0"/>
                <a:cs typeface="Times New Roman" panose="02020603050405020304" pitchFamily="18" charset="0"/>
              </a:rPr>
              <a:t>học</a:t>
            </a:r>
            <a:r>
              <a:rPr lang="vi-VN" sz="3600" dirty="0">
                <a:effectLst/>
                <a:latin typeface="Times New Roman" panose="02020603050405020304" pitchFamily="18" charset="0"/>
                <a:cs typeface="Times New Roman" panose="02020603050405020304" pitchFamily="18" charset="0"/>
              </a:rPr>
              <a:t> dân </a:t>
            </a:r>
            <a:r>
              <a:rPr lang="vi-VN" sz="3600" dirty="0" err="1">
                <a:effectLst/>
                <a:latin typeface="Times New Roman" panose="02020603050405020304" pitchFamily="18" charset="0"/>
                <a:cs typeface="Times New Roman" panose="02020603050405020304" pitchFamily="18" charset="0"/>
              </a:rPr>
              <a:t>tộc</a:t>
            </a:r>
            <a:r>
              <a:rPr lang="vi-VN" sz="3600" dirty="0">
                <a:effectLst/>
                <a:latin typeface="Times New Roman" panose="02020603050405020304" pitchFamily="18" charset="0"/>
                <a:cs typeface="Times New Roman" panose="02020603050405020304" pitchFamily="18" charset="0"/>
              </a:rPr>
              <a:t> </a:t>
            </a:r>
            <a:r>
              <a:rPr lang="vi-VN" sz="3600" dirty="0" err="1">
                <a:effectLst/>
                <a:latin typeface="Times New Roman" panose="02020603050405020304" pitchFamily="18" charset="0"/>
                <a:cs typeface="Times New Roman" panose="02020603050405020304" pitchFamily="18" charset="0"/>
              </a:rPr>
              <a:t>ngày</a:t>
            </a:r>
            <a:r>
              <a:rPr lang="vi-VN" sz="3600" dirty="0">
                <a:effectLst/>
                <a:latin typeface="Times New Roman" panose="02020603050405020304" pitchFamily="18" charset="0"/>
                <a:cs typeface="Times New Roman" panose="02020603050405020304" pitchFamily="18" charset="0"/>
              </a:rPr>
              <a:t> </a:t>
            </a:r>
            <a:r>
              <a:rPr lang="vi-VN" sz="3600" dirty="0" err="1">
                <a:effectLst/>
                <a:latin typeface="Times New Roman" panose="02020603050405020304" pitchFamily="18" charset="0"/>
                <a:cs typeface="Times New Roman" panose="02020603050405020304" pitchFamily="18" charset="0"/>
              </a:rPr>
              <a:t>càng</a:t>
            </a:r>
            <a:r>
              <a:rPr lang="vi-VN" sz="3600" dirty="0">
                <a:effectLst/>
                <a:latin typeface="Times New Roman" panose="02020603050405020304" pitchFamily="18" charset="0"/>
                <a:cs typeface="Times New Roman" panose="02020603050405020304" pitchFamily="18" charset="0"/>
              </a:rPr>
              <a:t> </a:t>
            </a:r>
            <a:r>
              <a:rPr lang="vi-VN" sz="3600" dirty="0" err="1">
                <a:effectLst/>
                <a:latin typeface="Times New Roman" panose="02020603050405020304" pitchFamily="18" charset="0"/>
                <a:cs typeface="Times New Roman" panose="02020603050405020304" pitchFamily="18" charset="0"/>
              </a:rPr>
              <a:t>phát</a:t>
            </a:r>
            <a:r>
              <a:rPr lang="vi-VN" sz="3600" dirty="0">
                <a:effectLst/>
                <a:latin typeface="Times New Roman" panose="02020603050405020304" pitchFamily="18" charset="0"/>
                <a:cs typeface="Times New Roman" panose="02020603050405020304" pitchFamily="18" charset="0"/>
              </a:rPr>
              <a:t> </a:t>
            </a:r>
            <a:r>
              <a:rPr lang="vi-VN" sz="3600" dirty="0" err="1">
                <a:effectLst/>
                <a:latin typeface="Times New Roman" panose="02020603050405020304" pitchFamily="18" charset="0"/>
                <a:cs typeface="Times New Roman" panose="02020603050405020304" pitchFamily="18" charset="0"/>
              </a:rPr>
              <a:t>triển</a:t>
            </a:r>
            <a:r>
              <a:rPr lang="vi-VN" sz="3600" dirty="0">
                <a:effectLst/>
                <a:latin typeface="Times New Roman" panose="02020603050405020304" pitchFamily="18" charset="0"/>
                <a:cs typeface="Times New Roman" panose="02020603050405020304" pitchFamily="18" charset="0"/>
              </a:rPr>
              <a:t>. </a:t>
            </a:r>
            <a:r>
              <a:rPr lang="vi-VN" sz="3600" dirty="0" err="1">
                <a:effectLst/>
                <a:latin typeface="Times New Roman" panose="02020603050405020304" pitchFamily="18" charset="0"/>
                <a:cs typeface="Times New Roman" panose="02020603050405020304" pitchFamily="18" charset="0"/>
              </a:rPr>
              <a:t>Hàng</a:t>
            </a:r>
            <a:r>
              <a:rPr lang="vi-VN" sz="3600" dirty="0">
                <a:effectLst/>
                <a:latin typeface="Times New Roman" panose="02020603050405020304" pitchFamily="18" charset="0"/>
                <a:cs typeface="Times New Roman" panose="02020603050405020304" pitchFamily="18" charset="0"/>
              </a:rPr>
              <a:t> </a:t>
            </a:r>
            <a:r>
              <a:rPr lang="vi-VN" sz="3600" dirty="0" err="1">
                <a:effectLst/>
                <a:latin typeface="Times New Roman" panose="02020603050405020304" pitchFamily="18" charset="0"/>
                <a:cs typeface="Times New Roman" panose="02020603050405020304" pitchFamily="18" charset="0"/>
              </a:rPr>
              <a:t>loạt</a:t>
            </a:r>
            <a:r>
              <a:rPr lang="vi-VN" sz="3600" dirty="0">
                <a:effectLst/>
                <a:latin typeface="Times New Roman" panose="02020603050405020304" pitchFamily="18" charset="0"/>
                <a:cs typeface="Times New Roman" panose="02020603050405020304" pitchFamily="18" charset="0"/>
              </a:rPr>
              <a:t> </a:t>
            </a:r>
            <a:r>
              <a:rPr lang="vi-VN" sz="3600" dirty="0" err="1">
                <a:effectLst/>
                <a:latin typeface="Times New Roman" panose="02020603050405020304" pitchFamily="18" charset="0"/>
                <a:cs typeface="Times New Roman" panose="02020603050405020304" pitchFamily="18" charset="0"/>
              </a:rPr>
              <a:t>bài</a:t>
            </a:r>
            <a:r>
              <a:rPr lang="vi-VN" sz="3600" dirty="0">
                <a:effectLst/>
                <a:latin typeface="Times New Roman" panose="02020603050405020304" pitchFamily="18" charset="0"/>
                <a:cs typeface="Times New Roman" panose="02020603050405020304" pitchFamily="18" charset="0"/>
              </a:rPr>
              <a:t> thơ, </a:t>
            </a:r>
            <a:r>
              <a:rPr lang="vi-VN" sz="3600" dirty="0" err="1">
                <a:effectLst/>
                <a:latin typeface="Times New Roman" panose="02020603050405020304" pitchFamily="18" charset="0"/>
                <a:cs typeface="Times New Roman" panose="02020603050405020304" pitchFamily="18" charset="0"/>
              </a:rPr>
              <a:t>hịch</a:t>
            </a:r>
            <a:r>
              <a:rPr lang="vi-VN" sz="3600" dirty="0">
                <a:effectLst/>
                <a:latin typeface="Times New Roman" panose="02020603050405020304" pitchFamily="18" charset="0"/>
                <a:cs typeface="Times New Roman" panose="02020603050405020304" pitchFamily="18" charset="0"/>
              </a:rPr>
              <a:t>, </a:t>
            </a:r>
            <a:r>
              <a:rPr lang="vi-VN" sz="3600" dirty="0" err="1">
                <a:effectLst/>
                <a:latin typeface="Times New Roman" panose="02020603050405020304" pitchFamily="18" charset="0"/>
                <a:cs typeface="Times New Roman" panose="02020603050405020304" pitchFamily="18" charset="0"/>
              </a:rPr>
              <a:t>phú</a:t>
            </a:r>
            <a:r>
              <a:rPr lang="vi-VN" sz="3600" dirty="0">
                <a:effectLst/>
                <a:latin typeface="Times New Roman" panose="02020603050405020304" pitchFamily="18" charset="0"/>
                <a:cs typeface="Times New Roman" panose="02020603050405020304" pitchFamily="18" charset="0"/>
              </a:rPr>
              <a:t> </a:t>
            </a:r>
            <a:r>
              <a:rPr lang="vi-VN" sz="3600" dirty="0" err="1">
                <a:effectLst/>
                <a:latin typeface="Times New Roman" panose="02020603050405020304" pitchFamily="18" charset="0"/>
                <a:cs typeface="Times New Roman" panose="02020603050405020304" pitchFamily="18" charset="0"/>
              </a:rPr>
              <a:t>nổi</a:t>
            </a:r>
            <a:r>
              <a:rPr lang="vi-VN" sz="3600" dirty="0">
                <a:effectLst/>
                <a:latin typeface="Times New Roman" panose="02020603050405020304" pitchFamily="18" charset="0"/>
                <a:cs typeface="Times New Roman" panose="02020603050405020304" pitchFamily="18" charset="0"/>
              </a:rPr>
              <a:t> </a:t>
            </a:r>
            <a:r>
              <a:rPr lang="vi-VN" sz="3600" dirty="0" err="1">
                <a:effectLst/>
                <a:latin typeface="Times New Roman" panose="02020603050405020304" pitchFamily="18" charset="0"/>
                <a:cs typeface="Times New Roman" panose="02020603050405020304" pitchFamily="18" charset="0"/>
              </a:rPr>
              <a:t>tiếng</a:t>
            </a:r>
            <a:r>
              <a:rPr lang="vi-VN" sz="3600" dirty="0">
                <a:effectLst/>
                <a:latin typeface="Times New Roman" panose="02020603050405020304" pitchFamily="18" charset="0"/>
                <a:cs typeface="Times New Roman" panose="02020603050405020304" pitchFamily="18" charset="0"/>
              </a:rPr>
              <a:t> như “ Nam </a:t>
            </a:r>
            <a:r>
              <a:rPr lang="vi-VN" sz="3600" dirty="0" err="1">
                <a:effectLst/>
                <a:latin typeface="Times New Roman" panose="02020603050405020304" pitchFamily="18" charset="0"/>
                <a:cs typeface="Times New Roman" panose="02020603050405020304" pitchFamily="18" charset="0"/>
              </a:rPr>
              <a:t>quốc</a:t>
            </a:r>
            <a:r>
              <a:rPr lang="vi-VN" sz="3600" dirty="0">
                <a:effectLst/>
                <a:latin typeface="Times New Roman" panose="02020603050405020304" pitchFamily="18" charset="0"/>
                <a:cs typeface="Times New Roman" panose="02020603050405020304" pitchFamily="18" charset="0"/>
              </a:rPr>
              <a:t> Sơn </a:t>
            </a:r>
            <a:r>
              <a:rPr lang="vi-VN" sz="3600" dirty="0" err="1">
                <a:effectLst/>
                <a:latin typeface="Times New Roman" panose="02020603050405020304" pitchFamily="18" charset="0"/>
                <a:cs typeface="Times New Roman" panose="02020603050405020304" pitchFamily="18" charset="0"/>
              </a:rPr>
              <a:t>Hà</a:t>
            </a:r>
            <a:r>
              <a:rPr lang="vi-VN" sz="3600" dirty="0">
                <a:effectLst/>
                <a:latin typeface="Times New Roman" panose="02020603050405020304" pitchFamily="18" charset="0"/>
                <a:cs typeface="Times New Roman" panose="02020603050405020304" pitchFamily="18" charset="0"/>
              </a:rPr>
              <a:t>”, “</a:t>
            </a:r>
            <a:r>
              <a:rPr lang="vi-VN" sz="3600" dirty="0" err="1">
                <a:effectLst/>
                <a:latin typeface="Times New Roman" panose="02020603050405020304" pitchFamily="18" charset="0"/>
                <a:cs typeface="Times New Roman" panose="02020603050405020304" pitchFamily="18" charset="0"/>
              </a:rPr>
              <a:t>Hịch</a:t>
            </a:r>
            <a:r>
              <a:rPr lang="vi-VN" sz="3600" dirty="0">
                <a:effectLst/>
                <a:latin typeface="Times New Roman" panose="02020603050405020304" pitchFamily="18" charset="0"/>
                <a:cs typeface="Times New Roman" panose="02020603050405020304" pitchFamily="18" charset="0"/>
              </a:rPr>
              <a:t> </a:t>
            </a:r>
            <a:r>
              <a:rPr lang="vi-VN" sz="3600" dirty="0" err="1">
                <a:effectLst/>
                <a:latin typeface="Times New Roman" panose="02020603050405020304" pitchFamily="18" charset="0"/>
                <a:cs typeface="Times New Roman" panose="02020603050405020304" pitchFamily="18" charset="0"/>
              </a:rPr>
              <a:t>tướng</a:t>
            </a:r>
            <a:r>
              <a:rPr lang="vi-VN" sz="3600" dirty="0">
                <a:effectLst/>
                <a:latin typeface="Times New Roman" panose="02020603050405020304" pitchFamily="18" charset="0"/>
                <a:cs typeface="Times New Roman" panose="02020603050405020304" pitchFamily="18" charset="0"/>
              </a:rPr>
              <a:t> </a:t>
            </a:r>
            <a:r>
              <a:rPr lang="vi-VN" sz="3600" dirty="0" err="1">
                <a:effectLst/>
                <a:latin typeface="Times New Roman" panose="02020603050405020304" pitchFamily="18" charset="0"/>
                <a:cs typeface="Times New Roman" panose="02020603050405020304" pitchFamily="18" charset="0"/>
              </a:rPr>
              <a:t>sĩ</a:t>
            </a:r>
            <a:r>
              <a:rPr lang="vi-VN" sz="3600" dirty="0">
                <a:effectLst/>
                <a:latin typeface="Times New Roman" panose="02020603050405020304" pitchFamily="18" charset="0"/>
                <a:cs typeface="Times New Roman" panose="02020603050405020304" pitchFamily="18" charset="0"/>
              </a:rPr>
              <a:t>”, “</a:t>
            </a:r>
            <a:r>
              <a:rPr lang="vi-VN" sz="3600" dirty="0" err="1">
                <a:effectLst/>
                <a:latin typeface="Times New Roman" panose="02020603050405020304" pitchFamily="18" charset="0"/>
                <a:cs typeface="Times New Roman" panose="02020603050405020304" pitchFamily="18" charset="0"/>
              </a:rPr>
              <a:t>Bạch</a:t>
            </a:r>
            <a:r>
              <a:rPr lang="vi-VN" sz="3600" dirty="0">
                <a:effectLst/>
                <a:latin typeface="Times New Roman" panose="02020603050405020304" pitchFamily="18" charset="0"/>
                <a:cs typeface="Times New Roman" panose="02020603050405020304" pitchFamily="18" charset="0"/>
              </a:rPr>
              <a:t> </a:t>
            </a:r>
            <a:r>
              <a:rPr lang="vi-VN" sz="3600" dirty="0" err="1">
                <a:effectLst/>
                <a:latin typeface="Times New Roman" panose="02020603050405020304" pitchFamily="18" charset="0"/>
                <a:cs typeface="Times New Roman" panose="02020603050405020304" pitchFamily="18" charset="0"/>
              </a:rPr>
              <a:t>Đằng</a:t>
            </a:r>
            <a:r>
              <a:rPr lang="vi-VN" sz="3600" dirty="0">
                <a:effectLst/>
                <a:latin typeface="Times New Roman" panose="02020603050405020304" pitchFamily="18" charset="0"/>
                <a:cs typeface="Times New Roman" panose="02020603050405020304" pitchFamily="18" charset="0"/>
              </a:rPr>
              <a:t> giang </a:t>
            </a:r>
            <a:r>
              <a:rPr lang="vi-VN" sz="3600" dirty="0" err="1">
                <a:effectLst/>
                <a:latin typeface="Times New Roman" panose="02020603050405020304" pitchFamily="18" charset="0"/>
                <a:cs typeface="Times New Roman" panose="02020603050405020304" pitchFamily="18" charset="0"/>
              </a:rPr>
              <a:t>phú</a:t>
            </a:r>
            <a:r>
              <a:rPr lang="vi-VN" sz="3600" dirty="0">
                <a:effectLst/>
                <a:latin typeface="Times New Roman" panose="02020603050405020304" pitchFamily="18" charset="0"/>
                <a:cs typeface="Times New Roman" panose="02020603050405020304" pitchFamily="18" charset="0"/>
              </a:rPr>
              <a:t>”, “</a:t>
            </a:r>
            <a:r>
              <a:rPr lang="vi-VN" sz="3600" dirty="0" err="1">
                <a:effectLst/>
                <a:latin typeface="Times New Roman" panose="02020603050405020304" pitchFamily="18" charset="0"/>
                <a:cs typeface="Times New Roman" panose="02020603050405020304" pitchFamily="18" charset="0"/>
              </a:rPr>
              <a:t>Bình</a:t>
            </a:r>
            <a:r>
              <a:rPr lang="vi-VN" sz="3600" dirty="0">
                <a:effectLst/>
                <a:latin typeface="Times New Roman" panose="02020603050405020304" pitchFamily="18" charset="0"/>
                <a:cs typeface="Times New Roman" panose="02020603050405020304" pitchFamily="18" charset="0"/>
              </a:rPr>
              <a:t> Ngô </a:t>
            </a:r>
            <a:r>
              <a:rPr lang="vi-VN" sz="3600" dirty="0" err="1">
                <a:effectLst/>
                <a:latin typeface="Times New Roman" panose="02020603050405020304" pitchFamily="18" charset="0"/>
                <a:cs typeface="Times New Roman" panose="02020603050405020304" pitchFamily="18" charset="0"/>
              </a:rPr>
              <a:t>đại</a:t>
            </a:r>
            <a:r>
              <a:rPr lang="vi-VN" sz="3600" dirty="0">
                <a:effectLst/>
                <a:latin typeface="Times New Roman" panose="02020603050405020304" pitchFamily="18" charset="0"/>
                <a:cs typeface="Times New Roman" panose="02020603050405020304" pitchFamily="18" charset="0"/>
              </a:rPr>
              <a:t> </a:t>
            </a:r>
            <a:r>
              <a:rPr lang="vi-VN" sz="3600" dirty="0" err="1">
                <a:effectLst/>
                <a:latin typeface="Times New Roman" panose="02020603050405020304" pitchFamily="18" charset="0"/>
                <a:cs typeface="Times New Roman" panose="02020603050405020304" pitchFamily="18" charset="0"/>
              </a:rPr>
              <a:t>cáo</a:t>
            </a:r>
            <a:r>
              <a:rPr lang="vi-VN" sz="3600" dirty="0">
                <a:effectLst/>
                <a:latin typeface="Times New Roman" panose="02020603050405020304" pitchFamily="18" charset="0"/>
                <a:cs typeface="Times New Roman" panose="02020603050405020304" pitchFamily="18" charset="0"/>
              </a:rPr>
              <a:t>”...</a:t>
            </a:r>
          </a:p>
          <a:p>
            <a:pPr algn="just" fontAlgn="t"/>
            <a:r>
              <a:rPr lang="vi-VN" sz="3600" dirty="0">
                <a:effectLst/>
                <a:latin typeface="Times New Roman" panose="02020603050405020304" pitchFamily="18" charset="0"/>
                <a:cs typeface="Times New Roman" panose="02020603050405020304" pitchFamily="18" charset="0"/>
              </a:rPr>
              <a:t>- Văn thơ </a:t>
            </a:r>
            <a:r>
              <a:rPr lang="vi-VN" sz="3600" dirty="0" err="1">
                <a:effectLst/>
                <a:latin typeface="Times New Roman" panose="02020603050405020304" pitchFamily="18" charset="0"/>
                <a:cs typeface="Times New Roman" panose="02020603050405020304" pitchFamily="18" charset="0"/>
              </a:rPr>
              <a:t>chữ</a:t>
            </a:r>
            <a:r>
              <a:rPr lang="vi-VN" sz="3600" dirty="0">
                <a:effectLst/>
                <a:latin typeface="Times New Roman" panose="02020603050405020304" pitchFamily="18" charset="0"/>
                <a:cs typeface="Times New Roman" panose="02020603050405020304" pitchFamily="18" charset="0"/>
              </a:rPr>
              <a:t> Nôm </a:t>
            </a:r>
            <a:r>
              <a:rPr lang="vi-VN" sz="3600" dirty="0" err="1">
                <a:effectLst/>
                <a:latin typeface="Times New Roman" panose="02020603050405020304" pitchFamily="18" charset="0"/>
                <a:cs typeface="Times New Roman" panose="02020603050405020304" pitchFamily="18" charset="0"/>
              </a:rPr>
              <a:t>xuất</a:t>
            </a:r>
            <a:r>
              <a:rPr lang="vi-VN" sz="3600" dirty="0">
                <a:effectLst/>
                <a:latin typeface="Times New Roman" panose="02020603050405020304" pitchFamily="18" charset="0"/>
                <a:cs typeface="Times New Roman" panose="02020603050405020304" pitchFamily="18" charset="0"/>
              </a:rPr>
              <a:t> </a:t>
            </a:r>
            <a:r>
              <a:rPr lang="vi-VN" sz="3600" dirty="0" err="1">
                <a:effectLst/>
                <a:latin typeface="Times New Roman" panose="02020603050405020304" pitchFamily="18" charset="0"/>
                <a:cs typeface="Times New Roman" panose="02020603050405020304" pitchFamily="18" charset="0"/>
              </a:rPr>
              <a:t>hiện</a:t>
            </a:r>
            <a:r>
              <a:rPr lang="vi-VN" sz="3600" dirty="0">
                <a:effectLst/>
                <a:latin typeface="Times New Roman" panose="02020603050405020304" pitchFamily="18" charset="0"/>
                <a:cs typeface="Times New Roman" panose="02020603050405020304" pitchFamily="18" charset="0"/>
              </a:rPr>
              <a:t>: Quốc âm thi </a:t>
            </a:r>
            <a:r>
              <a:rPr lang="vi-VN" sz="3600" dirty="0" err="1">
                <a:effectLst/>
                <a:latin typeface="Times New Roman" panose="02020603050405020304" pitchFamily="18" charset="0"/>
                <a:cs typeface="Times New Roman" panose="02020603050405020304" pitchFamily="18" charset="0"/>
              </a:rPr>
              <a:t>tập</a:t>
            </a:r>
            <a:r>
              <a:rPr lang="vi-VN" sz="3600" dirty="0">
                <a:effectLst/>
                <a:latin typeface="Times New Roman" panose="02020603050405020304" pitchFamily="18" charset="0"/>
                <a:cs typeface="Times New Roman" panose="02020603050405020304" pitchFamily="18" charset="0"/>
              </a:rPr>
              <a:t>, </a:t>
            </a:r>
            <a:r>
              <a:rPr lang="vi-VN" sz="3600" dirty="0" err="1">
                <a:effectLst/>
                <a:latin typeface="Times New Roman" panose="02020603050405020304" pitchFamily="18" charset="0"/>
                <a:cs typeface="Times New Roman" panose="02020603050405020304" pitchFamily="18" charset="0"/>
              </a:rPr>
              <a:t>Hồng</a:t>
            </a:r>
            <a:r>
              <a:rPr lang="vi-VN" sz="3600" dirty="0">
                <a:effectLst/>
                <a:latin typeface="Times New Roman" panose="02020603050405020304" pitchFamily="18" charset="0"/>
                <a:cs typeface="Times New Roman" panose="02020603050405020304" pitchFamily="18" charset="0"/>
              </a:rPr>
              <a:t> </a:t>
            </a:r>
            <a:r>
              <a:rPr lang="vi-VN" sz="3600" dirty="0" err="1">
                <a:effectLst/>
                <a:latin typeface="Times New Roman" panose="02020603050405020304" pitchFamily="18" charset="0"/>
                <a:cs typeface="Times New Roman" panose="02020603050405020304" pitchFamily="18" charset="0"/>
              </a:rPr>
              <a:t>Đức</a:t>
            </a:r>
            <a:r>
              <a:rPr lang="vi-VN" sz="3600" dirty="0">
                <a:effectLst/>
                <a:latin typeface="Times New Roman" panose="02020603050405020304" pitchFamily="18" charset="0"/>
                <a:cs typeface="Times New Roman" panose="02020603050405020304" pitchFamily="18" charset="0"/>
              </a:rPr>
              <a:t> thi </a:t>
            </a:r>
            <a:r>
              <a:rPr lang="vi-VN" sz="3600" dirty="0" err="1">
                <a:effectLst/>
                <a:latin typeface="Times New Roman" panose="02020603050405020304" pitchFamily="18" charset="0"/>
                <a:cs typeface="Times New Roman" panose="02020603050405020304" pitchFamily="18" charset="0"/>
              </a:rPr>
              <a:t>tập</a:t>
            </a:r>
            <a:endParaRPr lang="vi-VN" sz="3600" dirty="0">
              <a:effectLst/>
              <a:latin typeface="Times New Roman" panose="02020603050405020304" pitchFamily="18" charset="0"/>
              <a:cs typeface="Times New Roman" panose="02020603050405020304" pitchFamily="18" charset="0"/>
            </a:endParaRPr>
          </a:p>
          <a:p>
            <a:pPr algn="just" fontAlgn="t"/>
            <a:r>
              <a:rPr lang="vi-VN" sz="3600" dirty="0">
                <a:effectLst/>
                <a:latin typeface="Times New Roman" panose="02020603050405020304" pitchFamily="18" charset="0"/>
                <a:cs typeface="Times New Roman" panose="02020603050405020304" pitchFamily="18" charset="0"/>
              </a:rPr>
              <a:t>- Văn </a:t>
            </a:r>
            <a:r>
              <a:rPr lang="vi-VN" sz="3600" dirty="0" err="1">
                <a:effectLst/>
                <a:latin typeface="Times New Roman" panose="02020603050405020304" pitchFamily="18" charset="0"/>
                <a:cs typeface="Times New Roman" panose="02020603050405020304" pitchFamily="18" charset="0"/>
              </a:rPr>
              <a:t>học</a:t>
            </a:r>
            <a:r>
              <a:rPr lang="vi-VN" sz="3600" dirty="0">
                <a:effectLst/>
                <a:latin typeface="Times New Roman" panose="02020603050405020304" pitchFamily="18" charset="0"/>
                <a:cs typeface="Times New Roman" panose="02020603050405020304" pitchFamily="18" charset="0"/>
              </a:rPr>
              <a:t> dân gian </a:t>
            </a:r>
            <a:r>
              <a:rPr lang="vi-VN" sz="3600" dirty="0" err="1">
                <a:effectLst/>
                <a:latin typeface="Times New Roman" panose="02020603050405020304" pitchFamily="18" charset="0"/>
                <a:cs typeface="Times New Roman" panose="02020603050405020304" pitchFamily="18" charset="0"/>
              </a:rPr>
              <a:t>tiếp</a:t>
            </a:r>
            <a:r>
              <a:rPr lang="vi-VN" sz="3600" dirty="0">
                <a:effectLst/>
                <a:latin typeface="Times New Roman" panose="02020603050405020304" pitchFamily="18" charset="0"/>
                <a:cs typeface="Times New Roman" panose="02020603050405020304" pitchFamily="18" charset="0"/>
              </a:rPr>
              <a:t> </a:t>
            </a:r>
            <a:r>
              <a:rPr lang="vi-VN" sz="3600" dirty="0" err="1">
                <a:effectLst/>
                <a:latin typeface="Times New Roman" panose="02020603050405020304" pitchFamily="18" charset="0"/>
                <a:cs typeface="Times New Roman" panose="02020603050405020304" pitchFamily="18" charset="0"/>
              </a:rPr>
              <a:t>tục</a:t>
            </a:r>
            <a:r>
              <a:rPr lang="vi-VN" sz="3600" dirty="0">
                <a:effectLst/>
                <a:latin typeface="Times New Roman" panose="02020603050405020304" pitchFamily="18" charset="0"/>
                <a:cs typeface="Times New Roman" panose="02020603050405020304" pitchFamily="18" charset="0"/>
              </a:rPr>
              <a:t> </a:t>
            </a:r>
            <a:r>
              <a:rPr lang="vi-VN" sz="3600" dirty="0" err="1">
                <a:effectLst/>
                <a:latin typeface="Times New Roman" panose="02020603050405020304" pitchFamily="18" charset="0"/>
                <a:cs typeface="Times New Roman" panose="02020603050405020304" pitchFamily="18" charset="0"/>
              </a:rPr>
              <a:t>phát</a:t>
            </a:r>
            <a:r>
              <a:rPr lang="vi-VN" sz="3600" dirty="0">
                <a:effectLst/>
                <a:latin typeface="Times New Roman" panose="02020603050405020304" pitchFamily="18" charset="0"/>
                <a:cs typeface="Times New Roman" panose="02020603050405020304" pitchFamily="18" charset="0"/>
              </a:rPr>
              <a:t> </a:t>
            </a:r>
            <a:r>
              <a:rPr lang="vi-VN" sz="3600" dirty="0" err="1">
                <a:effectLst/>
                <a:latin typeface="Times New Roman" panose="02020603050405020304" pitchFamily="18" charset="0"/>
                <a:cs typeface="Times New Roman" panose="02020603050405020304" pitchFamily="18" charset="0"/>
              </a:rPr>
              <a:t>triển</a:t>
            </a:r>
            <a:r>
              <a:rPr lang="vi-VN" sz="3600" dirty="0">
                <a:effectLst/>
                <a:latin typeface="Times New Roman" panose="02020603050405020304" pitchFamily="18" charset="0"/>
                <a:cs typeface="Times New Roman" panose="02020603050405020304" pitchFamily="18" charset="0"/>
              </a:rPr>
              <a:t> </a:t>
            </a:r>
            <a:r>
              <a:rPr lang="vi-VN" sz="3600" dirty="0" err="1">
                <a:effectLst/>
                <a:latin typeface="Times New Roman" panose="02020603050405020304" pitchFamily="18" charset="0"/>
                <a:cs typeface="Times New Roman" panose="02020603050405020304" pitchFamily="18" charset="0"/>
              </a:rPr>
              <a:t>và</a:t>
            </a:r>
            <a:r>
              <a:rPr lang="vi-VN" sz="3600" dirty="0">
                <a:effectLst/>
                <a:latin typeface="Times New Roman" panose="02020603050405020304" pitchFamily="18" charset="0"/>
                <a:cs typeface="Times New Roman" panose="02020603050405020304" pitchFamily="18" charset="0"/>
              </a:rPr>
              <a:t> </a:t>
            </a:r>
            <a:r>
              <a:rPr lang="vi-VN" sz="3600" dirty="0" err="1">
                <a:effectLst/>
                <a:latin typeface="Times New Roman" panose="02020603050405020304" pitchFamily="18" charset="0"/>
                <a:cs typeface="Times New Roman" panose="02020603050405020304" pitchFamily="18" charset="0"/>
              </a:rPr>
              <a:t>đạt</a:t>
            </a:r>
            <a:r>
              <a:rPr lang="vi-VN" sz="3600" dirty="0">
                <a:effectLst/>
                <a:latin typeface="Times New Roman" panose="02020603050405020304" pitchFamily="18" charset="0"/>
                <a:cs typeface="Times New Roman" panose="02020603050405020304" pitchFamily="18" charset="0"/>
              </a:rPr>
              <a:t> </a:t>
            </a:r>
            <a:r>
              <a:rPr lang="vi-VN" sz="3600" dirty="0" err="1">
                <a:effectLst/>
                <a:latin typeface="Times New Roman" panose="02020603050405020304" pitchFamily="18" charset="0"/>
                <a:cs typeface="Times New Roman" panose="02020603050405020304" pitchFamily="18" charset="0"/>
              </a:rPr>
              <a:t>nhiều</a:t>
            </a:r>
            <a:r>
              <a:rPr lang="vi-VN" sz="3600" dirty="0">
                <a:effectLst/>
                <a:latin typeface="Times New Roman" panose="02020603050405020304" pitchFamily="18" charset="0"/>
                <a:cs typeface="Times New Roman" panose="02020603050405020304" pitchFamily="18" charset="0"/>
              </a:rPr>
              <a:t> </a:t>
            </a:r>
            <a:r>
              <a:rPr lang="vi-VN" sz="3600" dirty="0" err="1">
                <a:effectLst/>
                <a:latin typeface="Times New Roman" panose="02020603050405020304" pitchFamily="18" charset="0"/>
                <a:cs typeface="Times New Roman" panose="02020603050405020304" pitchFamily="18" charset="0"/>
              </a:rPr>
              <a:t>thành</a:t>
            </a:r>
            <a:r>
              <a:rPr lang="vi-VN" sz="3600" dirty="0">
                <a:effectLst/>
                <a:latin typeface="Times New Roman" panose="02020603050405020304" pitchFamily="18" charset="0"/>
                <a:cs typeface="Times New Roman" panose="02020603050405020304" pitchFamily="18" charset="0"/>
              </a:rPr>
              <a:t> </a:t>
            </a:r>
            <a:r>
              <a:rPr lang="vi-VN" sz="3600" dirty="0" err="1">
                <a:effectLst/>
                <a:latin typeface="Times New Roman" panose="02020603050405020304" pitchFamily="18" charset="0"/>
                <a:cs typeface="Times New Roman" panose="02020603050405020304" pitchFamily="18" charset="0"/>
              </a:rPr>
              <a:t>tựu</a:t>
            </a:r>
            <a:r>
              <a:rPr lang="vi-VN" sz="3600" dirty="0">
                <a:effectLst/>
                <a:latin typeface="Times New Roman" panose="02020603050405020304" pitchFamily="18" charset="0"/>
                <a:cs typeface="Times New Roman" panose="02020603050405020304" pitchFamily="18" charset="0"/>
              </a:rPr>
              <a:t>.</a:t>
            </a:r>
          </a:p>
        </p:txBody>
      </p:sp>
      <p:sp>
        <p:nvSpPr>
          <p:cNvPr id="9" name="Hộp Văn bản 8">
            <a:extLst>
              <a:ext uri="{FF2B5EF4-FFF2-40B4-BE49-F238E27FC236}">
                <a16:creationId xmlns:a16="http://schemas.microsoft.com/office/drawing/2014/main" id="{A81807E6-D87A-6E3C-E82A-ACFAE40A12A6}"/>
              </a:ext>
            </a:extLst>
          </p:cNvPr>
          <p:cNvSpPr txBox="1"/>
          <p:nvPr/>
        </p:nvSpPr>
        <p:spPr>
          <a:xfrm>
            <a:off x="284492" y="732471"/>
            <a:ext cx="11828850" cy="523220"/>
          </a:xfrm>
          <a:prstGeom prst="rect">
            <a:avLst/>
          </a:prstGeom>
          <a:noFill/>
        </p:spPr>
        <p:txBody>
          <a:bodyPr wrap="square">
            <a:spAutoFit/>
          </a:bodyPr>
          <a:lstStyle/>
          <a:p>
            <a:pPr algn="just"/>
            <a:r>
              <a:rPr lang="vi-VN" sz="2800" b="1" cap="all" dirty="0">
                <a:solidFill>
                  <a:srgbClr val="FF0000"/>
                </a:solidFill>
                <a:latin typeface="Times New Roman" panose="02020603050405020304" pitchFamily="18" charset="0"/>
                <a:cs typeface="Times New Roman" panose="02020603050405020304" pitchFamily="18" charset="0"/>
              </a:rPr>
              <a:t>1</a:t>
            </a:r>
            <a:r>
              <a:rPr lang="vi-VN" sz="2800" b="1" i="0" cap="all" dirty="0">
                <a:solidFill>
                  <a:srgbClr val="FF0000"/>
                </a:solidFill>
                <a:effectLst/>
                <a:latin typeface="Times New Roman" panose="02020603050405020304" pitchFamily="18" charset="0"/>
                <a:cs typeface="Times New Roman" panose="02020603050405020304" pitchFamily="18" charset="0"/>
              </a:rPr>
              <a:t>. CÁC THÀNH TỰU VĂN HỌC, NGHỆ THUẬT Ở CÁC THẾ KỈ XI – XV</a:t>
            </a:r>
          </a:p>
        </p:txBody>
      </p:sp>
    </p:spTree>
    <p:extLst>
      <p:ext uri="{BB962C8B-B14F-4D97-AF65-F5344CB8AC3E}">
        <p14:creationId xmlns:p14="http://schemas.microsoft.com/office/powerpoint/2010/main" val="4095070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209189F9-5905-3AB2-0B87-E2A19EECF74E}"/>
              </a:ext>
            </a:extLst>
          </p:cNvPr>
          <p:cNvSpPr txBox="1"/>
          <p:nvPr/>
        </p:nvSpPr>
        <p:spPr>
          <a:xfrm>
            <a:off x="60384" y="37174"/>
            <a:ext cx="11620339" cy="1384995"/>
          </a:xfrm>
          <a:prstGeom prst="rect">
            <a:avLst/>
          </a:prstGeom>
          <a:noFill/>
        </p:spPr>
        <p:txBody>
          <a:bodyPr wrap="square">
            <a:spAutoFit/>
          </a:bodyPr>
          <a:lstStyle/>
          <a:p>
            <a:pPr algn="just" fontAlgn="t"/>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Nhiều</a:t>
            </a:r>
            <a:r>
              <a:rPr lang="vi-VN" sz="2800" dirty="0">
                <a:effectLst/>
                <a:latin typeface="Times New Roman" panose="02020603050405020304" pitchFamily="18" charset="0"/>
                <a:cs typeface="Times New Roman" panose="02020603050405020304" pitchFamily="18" charset="0"/>
              </a:rPr>
              <a:t> công </a:t>
            </a:r>
            <a:r>
              <a:rPr lang="vi-VN" sz="2800" dirty="0" err="1">
                <a:effectLst/>
                <a:latin typeface="Times New Roman" panose="02020603050405020304" pitchFamily="18" charset="0"/>
                <a:cs typeface="Times New Roman" panose="02020603050405020304" pitchFamily="18" charset="0"/>
              </a:rPr>
              <a:t>trình</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nghệ</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thuật</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Phật</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giáo</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được</a:t>
            </a:r>
            <a:r>
              <a:rPr lang="vi-VN" sz="2800" dirty="0">
                <a:effectLst/>
                <a:latin typeface="Times New Roman" panose="02020603050405020304" pitchFamily="18" charset="0"/>
                <a:cs typeface="Times New Roman" panose="02020603050405020304" pitchFamily="18" charset="0"/>
              </a:rPr>
              <a:t> xây </a:t>
            </a:r>
            <a:r>
              <a:rPr lang="vi-VN" sz="2800" dirty="0" err="1">
                <a:effectLst/>
                <a:latin typeface="Times New Roman" panose="02020603050405020304" pitchFamily="18" charset="0"/>
                <a:cs typeface="Times New Roman" panose="02020603050405020304" pitchFamily="18" charset="0"/>
              </a:rPr>
              <a:t>dựng</a:t>
            </a:r>
            <a:r>
              <a:rPr lang="vi-VN" sz="2800" dirty="0">
                <a:effectLst/>
                <a:latin typeface="Times New Roman" panose="02020603050405020304" pitchFamily="18" charset="0"/>
                <a:cs typeface="Times New Roman" panose="02020603050405020304" pitchFamily="18" charset="0"/>
              </a:rPr>
              <a:t> ở </a:t>
            </a:r>
            <a:r>
              <a:rPr lang="vi-VN" sz="2800" dirty="0" err="1">
                <a:effectLst/>
                <a:latin typeface="Times New Roman" panose="02020603050405020304" pitchFamily="18" charset="0"/>
                <a:cs typeface="Times New Roman" panose="02020603050405020304" pitchFamily="18" charset="0"/>
              </a:rPr>
              <a:t>khắp</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mọi</a:t>
            </a:r>
            <a:r>
              <a:rPr lang="vi-VN" sz="2800" dirty="0">
                <a:effectLst/>
                <a:latin typeface="Times New Roman" panose="02020603050405020304" pitchFamily="18" charset="0"/>
                <a:cs typeface="Times New Roman" panose="02020603050405020304" pitchFamily="18" charset="0"/>
              </a:rPr>
              <a:t> nơi: </a:t>
            </a:r>
            <a:r>
              <a:rPr lang="vi-VN" sz="2800" u="none" strike="noStrike" dirty="0" err="1">
                <a:solidFill>
                  <a:srgbClr val="FF0000"/>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chùa</a:t>
            </a:r>
            <a:r>
              <a:rPr lang="vi-VN" sz="2800" u="none" strike="noStrike" dirty="0">
                <a:solidFill>
                  <a:srgbClr val="FF0000"/>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 </a:t>
            </a:r>
            <a:r>
              <a:rPr lang="vi-VN" sz="2800" u="none" strike="noStrike" dirty="0" err="1">
                <a:solidFill>
                  <a:srgbClr val="FF0000"/>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Một</a:t>
            </a:r>
            <a:r>
              <a:rPr lang="vi-VN" sz="2800" u="none" strike="noStrike" dirty="0">
                <a:solidFill>
                  <a:srgbClr val="FF0000"/>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 </a:t>
            </a:r>
            <a:r>
              <a:rPr lang="vi-VN" sz="2800" u="none" strike="noStrike" dirty="0" err="1">
                <a:solidFill>
                  <a:srgbClr val="FF0000"/>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Cột</a:t>
            </a:r>
            <a:r>
              <a:rPr lang="vi-VN" sz="2800" dirty="0">
                <a:solidFill>
                  <a:srgbClr val="FF0000"/>
                </a:solidFill>
                <a:effectLst/>
                <a:latin typeface="Times New Roman" panose="02020603050405020304" pitchFamily="18" charset="0"/>
                <a:cs typeface="Times New Roman" panose="02020603050405020304" pitchFamily="18" charset="0"/>
              </a:rPr>
              <a:t>, </a:t>
            </a:r>
            <a:r>
              <a:rPr lang="vi-VN" sz="2800" u="none" strike="noStrike" dirty="0" err="1">
                <a:solidFill>
                  <a:srgbClr val="FF0000"/>
                </a:solidFill>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chùa</a:t>
            </a:r>
            <a:r>
              <a:rPr lang="vi-VN" sz="2800" u="none" strike="noStrike" dirty="0">
                <a:solidFill>
                  <a:srgbClr val="FF0000"/>
                </a:solidFill>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 Dâu</a:t>
            </a:r>
            <a:r>
              <a:rPr lang="vi-VN" sz="2800" dirty="0">
                <a:solidFill>
                  <a:srgbClr val="FF0000"/>
                </a:solidFill>
                <a:effectLst/>
                <a:latin typeface="Times New Roman" panose="02020603050405020304" pitchFamily="18" charset="0"/>
                <a:cs typeface="Times New Roman" panose="02020603050405020304" pitchFamily="18" charset="0"/>
              </a:rPr>
              <a:t>, </a:t>
            </a:r>
            <a:r>
              <a:rPr lang="vi-VN" sz="2800" u="none" strike="noStrike" dirty="0" err="1">
                <a:solidFill>
                  <a:srgbClr val="FF0000"/>
                </a:solidFill>
                <a:effectLst/>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chùa</a:t>
            </a:r>
            <a:r>
              <a:rPr lang="vi-VN" sz="2800" u="none" strike="noStrike" dirty="0">
                <a:solidFill>
                  <a:srgbClr val="FF0000"/>
                </a:solidFill>
                <a:effectLst/>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 </a:t>
            </a:r>
            <a:r>
              <a:rPr lang="vi-VN" sz="2800" u="none" strike="noStrike" dirty="0" err="1">
                <a:solidFill>
                  <a:srgbClr val="FF0000"/>
                </a:solidFill>
                <a:effectLst/>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Phật</a:t>
            </a:r>
            <a:r>
              <a:rPr lang="vi-VN" sz="2800" u="none" strike="noStrike" dirty="0">
                <a:solidFill>
                  <a:srgbClr val="FF0000"/>
                </a:solidFill>
                <a:effectLst/>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 </a:t>
            </a:r>
            <a:r>
              <a:rPr lang="vi-VN" sz="2800" u="none" strike="noStrike" dirty="0" err="1">
                <a:solidFill>
                  <a:srgbClr val="FF0000"/>
                </a:solidFill>
                <a:effectLst/>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Tích</a:t>
            </a:r>
            <a:r>
              <a:rPr lang="vi-VN" sz="2800" dirty="0">
                <a:solidFill>
                  <a:srgbClr val="FF0000"/>
                </a:solidFill>
                <a:effectLst/>
                <a:latin typeface="Times New Roman" panose="02020603050405020304" pitchFamily="18" charset="0"/>
                <a:cs typeface="Times New Roman" panose="02020603050405020304" pitchFamily="18" charset="0"/>
              </a:rPr>
              <a:t>, </a:t>
            </a:r>
            <a:r>
              <a:rPr lang="vi-VN" sz="2800" dirty="0" err="1">
                <a:solidFill>
                  <a:srgbClr val="FF0000"/>
                </a:solidFill>
                <a:effectLst/>
                <a:latin typeface="Times New Roman" panose="02020603050405020304" pitchFamily="18" charset="0"/>
                <a:cs typeface="Times New Roman" panose="02020603050405020304" pitchFamily="18" charset="0"/>
              </a:rPr>
              <a:t>tháp</a:t>
            </a:r>
            <a:r>
              <a:rPr lang="vi-VN" sz="2800" dirty="0">
                <a:solidFill>
                  <a:srgbClr val="FF0000"/>
                </a:solidFill>
                <a:effectLst/>
                <a:latin typeface="Times New Roman" panose="02020603050405020304" pitchFamily="18" charset="0"/>
                <a:cs typeface="Times New Roman" panose="02020603050405020304" pitchFamily="18" charset="0"/>
              </a:rPr>
              <a:t> </a:t>
            </a:r>
            <a:r>
              <a:rPr lang="vi-VN" sz="2800" dirty="0" err="1">
                <a:solidFill>
                  <a:srgbClr val="FF0000"/>
                </a:solidFill>
                <a:effectLst/>
                <a:latin typeface="Times New Roman" panose="02020603050405020304" pitchFamily="18" charset="0"/>
                <a:cs typeface="Times New Roman" panose="02020603050405020304" pitchFamily="18" charset="0"/>
              </a:rPr>
              <a:t>Báo</a:t>
            </a:r>
            <a:r>
              <a:rPr lang="vi-VN" sz="2800" dirty="0">
                <a:solidFill>
                  <a:srgbClr val="FF0000"/>
                </a:solidFill>
                <a:effectLst/>
                <a:latin typeface="Times New Roman" panose="02020603050405020304" pitchFamily="18" charset="0"/>
                <a:cs typeface="Times New Roman" panose="02020603050405020304" pitchFamily="18" charset="0"/>
              </a:rPr>
              <a:t> Thiên, </a:t>
            </a:r>
            <a:r>
              <a:rPr lang="vi-VN" sz="2800" dirty="0" err="1">
                <a:solidFill>
                  <a:srgbClr val="FF0000"/>
                </a:solidFill>
                <a:effectLst/>
                <a:latin typeface="Times New Roman" panose="02020603050405020304" pitchFamily="18" charset="0"/>
                <a:cs typeface="Times New Roman" panose="02020603050405020304" pitchFamily="18" charset="0"/>
              </a:rPr>
              <a:t>tháp</a:t>
            </a:r>
            <a:r>
              <a:rPr lang="vi-VN" sz="2800" dirty="0">
                <a:solidFill>
                  <a:srgbClr val="FF0000"/>
                </a:solidFill>
                <a:effectLst/>
                <a:latin typeface="Times New Roman" panose="02020603050405020304" pitchFamily="18" charset="0"/>
                <a:cs typeface="Times New Roman" panose="02020603050405020304" pitchFamily="18" charset="0"/>
              </a:rPr>
              <a:t> </a:t>
            </a:r>
            <a:r>
              <a:rPr lang="vi-VN" sz="2800" dirty="0" err="1">
                <a:solidFill>
                  <a:srgbClr val="FF0000"/>
                </a:solidFill>
                <a:effectLst/>
                <a:latin typeface="Times New Roman" panose="02020603050405020304" pitchFamily="18" charset="0"/>
                <a:cs typeface="Times New Roman" panose="02020603050405020304" pitchFamily="18" charset="0"/>
              </a:rPr>
              <a:t>Phổ</a:t>
            </a:r>
            <a:r>
              <a:rPr lang="vi-VN" sz="2800" dirty="0">
                <a:solidFill>
                  <a:srgbClr val="FF0000"/>
                </a:solidFill>
                <a:effectLst/>
                <a:latin typeface="Times New Roman" panose="02020603050405020304" pitchFamily="18" charset="0"/>
                <a:cs typeface="Times New Roman" panose="02020603050405020304" pitchFamily="18" charset="0"/>
              </a:rPr>
              <a:t> Minh, chuông Quy </a:t>
            </a:r>
            <a:r>
              <a:rPr lang="vi-VN" sz="2800" dirty="0" err="1">
                <a:solidFill>
                  <a:srgbClr val="FF0000"/>
                </a:solidFill>
                <a:effectLst/>
                <a:latin typeface="Times New Roman" panose="02020603050405020304" pitchFamily="18" charset="0"/>
                <a:cs typeface="Times New Roman" panose="02020603050405020304" pitchFamily="18" charset="0"/>
              </a:rPr>
              <a:t>Điền</a:t>
            </a:r>
            <a:r>
              <a:rPr lang="vi-VN" sz="2800" dirty="0">
                <a:solidFill>
                  <a:srgbClr val="FF0000"/>
                </a:solidFill>
                <a:effectLst/>
                <a:latin typeface="Times New Roman" panose="02020603050405020304" pitchFamily="18" charset="0"/>
                <a:cs typeface="Times New Roman" panose="02020603050405020304" pitchFamily="18" charset="0"/>
              </a:rPr>
              <a:t>,...</a:t>
            </a:r>
          </a:p>
        </p:txBody>
      </p:sp>
      <p:pic>
        <p:nvPicPr>
          <p:cNvPr id="5" name="Picture 4" descr="https://www.vietfuntravel.com.vn/image/data/Ha-Noi/Chua-mot-cot/Gioi-thieu-doi-net-ve-lich-su-chua-mot-cot-ha-noi-01.jpg">
            <a:extLst>
              <a:ext uri="{FF2B5EF4-FFF2-40B4-BE49-F238E27FC236}">
                <a16:creationId xmlns:a16="http://schemas.microsoft.com/office/drawing/2014/main" id="{ADE4A539-8C3C-8473-2C78-7C22416D32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8226" y="1473918"/>
            <a:ext cx="8808098" cy="534905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FB65A81D-1CB6-9902-15F1-FD024E279D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4340" y="1422169"/>
            <a:ext cx="8808097" cy="54078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ùa Phật Tích">
            <a:extLst>
              <a:ext uri="{FF2B5EF4-FFF2-40B4-BE49-F238E27FC236}">
                <a16:creationId xmlns:a16="http://schemas.microsoft.com/office/drawing/2014/main" id="{E7DD4A3D-EDE0-50B6-FB56-7CE9E83860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8991" y="1422349"/>
            <a:ext cx="8808098" cy="53490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ùa Phật Tích">
            <a:extLst>
              <a:ext uri="{FF2B5EF4-FFF2-40B4-BE49-F238E27FC236}">
                <a16:creationId xmlns:a16="http://schemas.microsoft.com/office/drawing/2014/main" id="{8F517B2B-1DD8-524F-845C-90EFF664955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3670" y="1353600"/>
            <a:ext cx="8808097" cy="54114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ùa Phật Tích">
            <a:extLst>
              <a:ext uri="{FF2B5EF4-FFF2-40B4-BE49-F238E27FC236}">
                <a16:creationId xmlns:a16="http://schemas.microsoft.com/office/drawing/2014/main" id="{6B5A98A7-8CC9-4378-DE2A-9FA6A31B9BE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97380" y="1299131"/>
            <a:ext cx="8808097" cy="55025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1.bp.blogspot.com/-0H841s7gxP8/XrPKmNHjM1I/AAAAAAAAkcE/B3IKEUbkup8FK2rvoo0cqXQ-gixV0784QCLcBGAsYHQ/s1600/Hinh-anh-Ho-Guom%2B%252815%2529.jpg">
            <a:extLst>
              <a:ext uri="{FF2B5EF4-FFF2-40B4-BE49-F238E27FC236}">
                <a16:creationId xmlns:a16="http://schemas.microsoft.com/office/drawing/2014/main" id="{85EDE315-7EF3-3294-2B69-AC54AAAA394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3158" y="1367426"/>
            <a:ext cx="9028582" cy="541142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hùa tháp Phổ Minh | Tripzone">
            <a:extLst>
              <a:ext uri="{FF2B5EF4-FFF2-40B4-BE49-F238E27FC236}">
                <a16:creationId xmlns:a16="http://schemas.microsoft.com/office/drawing/2014/main" id="{9962C29F-1FF5-9180-7969-A76E4B494F2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31169" y="1305108"/>
            <a:ext cx="9078767" cy="549652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ồn Việt - CHUÔNG QUY ĐIỀN - 1 TRONG “AN NAM TỨ ĐẠI KHÍ” Chuông Quy Điền  được đúc trong lần sửa lại chùa Diên Hựu (chùa Một Cột, Hà Nội) vào">
            <a:extLst>
              <a:ext uri="{FF2B5EF4-FFF2-40B4-BE49-F238E27FC236}">
                <a16:creationId xmlns:a16="http://schemas.microsoft.com/office/drawing/2014/main" id="{1367CA7A-6329-329B-7ABF-3C3E7733CAE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6593" y="1389151"/>
            <a:ext cx="4003164" cy="547279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ồi hộp khi bị mượn chuông quý">
            <a:extLst>
              <a:ext uri="{FF2B5EF4-FFF2-40B4-BE49-F238E27FC236}">
                <a16:creationId xmlns:a16="http://schemas.microsoft.com/office/drawing/2014/main" id="{9185CD02-4BA3-174F-F110-6A3855820A8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30569" y="1359849"/>
            <a:ext cx="4073405" cy="549815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Những quả chuông kì dị trong lịch sử Việt Nam">
            <a:extLst>
              <a:ext uri="{FF2B5EF4-FFF2-40B4-BE49-F238E27FC236}">
                <a16:creationId xmlns:a16="http://schemas.microsoft.com/office/drawing/2014/main" id="{9068D980-68C2-1870-4ED4-20269474981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733099" y="1405661"/>
            <a:ext cx="3332308" cy="5472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04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circle(in)">
                                      <p:cBhvr>
                                        <p:cTn id="17" dur="20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wheel(1)">
                                      <p:cBhvr>
                                        <p:cTn id="22" dur="20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anim calcmode="lin" valueType="num">
                                      <p:cBhvr>
                                        <p:cTn id="27" dur="2000" fill="hold"/>
                                        <p:tgtEl>
                                          <p:spTgt spid="1030"/>
                                        </p:tgtEl>
                                        <p:attrNameLst>
                                          <p:attrName>ppt_w</p:attrName>
                                        </p:attrNameLst>
                                      </p:cBhvr>
                                      <p:tavLst>
                                        <p:tav tm="0">
                                          <p:val>
                                            <p:fltVal val="0"/>
                                          </p:val>
                                        </p:tav>
                                        <p:tav tm="100000">
                                          <p:val>
                                            <p:strVal val="#ppt_w"/>
                                          </p:val>
                                        </p:tav>
                                      </p:tavLst>
                                    </p:anim>
                                    <p:anim calcmode="lin" valueType="num">
                                      <p:cBhvr>
                                        <p:cTn id="28" dur="2000" fill="hold"/>
                                        <p:tgtEl>
                                          <p:spTgt spid="1030"/>
                                        </p:tgtEl>
                                        <p:attrNameLst>
                                          <p:attrName>ppt_h</p:attrName>
                                        </p:attrNameLst>
                                      </p:cBhvr>
                                      <p:tavLst>
                                        <p:tav tm="0">
                                          <p:val>
                                            <p:fltVal val="0"/>
                                          </p:val>
                                        </p:tav>
                                        <p:tav tm="100000">
                                          <p:val>
                                            <p:strVal val="#ppt_h"/>
                                          </p:val>
                                        </p:tav>
                                      </p:tavLst>
                                    </p:anim>
                                    <p:anim calcmode="lin" valueType="num">
                                      <p:cBhvr>
                                        <p:cTn id="29" dur="2000" fill="hold"/>
                                        <p:tgtEl>
                                          <p:spTgt spid="1030"/>
                                        </p:tgtEl>
                                        <p:attrNameLst>
                                          <p:attrName>style.rotation</p:attrName>
                                        </p:attrNameLst>
                                      </p:cBhvr>
                                      <p:tavLst>
                                        <p:tav tm="0">
                                          <p:val>
                                            <p:fltVal val="90"/>
                                          </p:val>
                                        </p:tav>
                                        <p:tav tm="100000">
                                          <p:val>
                                            <p:fltVal val="0"/>
                                          </p:val>
                                        </p:tav>
                                      </p:tavLst>
                                    </p:anim>
                                    <p:animEffect transition="in" filter="fade">
                                      <p:cBhvr>
                                        <p:cTn id="30" dur="2000"/>
                                        <p:tgtEl>
                                          <p:spTgt spid="103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032"/>
                                        </p:tgtEl>
                                        <p:attrNameLst>
                                          <p:attrName>style.visibility</p:attrName>
                                        </p:attrNameLst>
                                      </p:cBhvr>
                                      <p:to>
                                        <p:strVal val="visible"/>
                                      </p:to>
                                    </p:set>
                                    <p:animEffect transition="in" filter="barn(inVertical)">
                                      <p:cBhvr>
                                        <p:cTn id="35" dur="2000"/>
                                        <p:tgtEl>
                                          <p:spTgt spid="1032"/>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circle(in)">
                                      <p:cBhvr>
                                        <p:cTn id="40" dur="20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034"/>
                                        </p:tgtEl>
                                        <p:attrNameLst>
                                          <p:attrName>style.visibility</p:attrName>
                                        </p:attrNameLst>
                                      </p:cBhvr>
                                      <p:to>
                                        <p:strVal val="visible"/>
                                      </p:to>
                                    </p:set>
                                    <p:animEffect transition="in" filter="barn(inVertical)">
                                      <p:cBhvr>
                                        <p:cTn id="45" dur="2000"/>
                                        <p:tgtEl>
                                          <p:spTgt spid="1034"/>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036"/>
                                        </p:tgtEl>
                                        <p:attrNameLst>
                                          <p:attrName>style.visibility</p:attrName>
                                        </p:attrNameLst>
                                      </p:cBhvr>
                                      <p:to>
                                        <p:strVal val="visible"/>
                                      </p:to>
                                    </p:set>
                                    <p:animEffect transition="in" filter="barn(inVertical)">
                                      <p:cBhvr>
                                        <p:cTn id="50" dur="2000"/>
                                        <p:tgtEl>
                                          <p:spTgt spid="1036"/>
                                        </p:tgtEl>
                                      </p:cBhvr>
                                    </p:animEffect>
                                  </p:childTnLst>
                                </p:cTn>
                              </p:par>
                            </p:childTnLst>
                          </p:cTn>
                        </p:par>
                        <p:par>
                          <p:cTn id="51" fill="hold">
                            <p:stCondLst>
                              <p:cond delay="2000"/>
                            </p:stCondLst>
                            <p:childTnLst>
                              <p:par>
                                <p:cTn id="52" presetID="16" presetClass="entr" presetSubtype="21" fill="hold" nodeType="afterEffect">
                                  <p:stCondLst>
                                    <p:cond delay="0"/>
                                  </p:stCondLst>
                                  <p:childTnLst>
                                    <p:set>
                                      <p:cBhvr>
                                        <p:cTn id="53" dur="1" fill="hold">
                                          <p:stCondLst>
                                            <p:cond delay="0"/>
                                          </p:stCondLst>
                                        </p:cTn>
                                        <p:tgtEl>
                                          <p:spTgt spid="1038"/>
                                        </p:tgtEl>
                                        <p:attrNameLst>
                                          <p:attrName>style.visibility</p:attrName>
                                        </p:attrNameLst>
                                      </p:cBhvr>
                                      <p:to>
                                        <p:strVal val="visible"/>
                                      </p:to>
                                    </p:set>
                                    <p:animEffect transition="in" filter="barn(inVertical)">
                                      <p:cBhvr>
                                        <p:cTn id="54" dur="2000"/>
                                        <p:tgtEl>
                                          <p:spTgt spid="1038"/>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nodeType="clickEffect">
                                  <p:stCondLst>
                                    <p:cond delay="0"/>
                                  </p:stCondLst>
                                  <p:childTnLst>
                                    <p:set>
                                      <p:cBhvr>
                                        <p:cTn id="58" dur="1" fill="hold">
                                          <p:stCondLst>
                                            <p:cond delay="0"/>
                                          </p:stCondLst>
                                        </p:cTn>
                                        <p:tgtEl>
                                          <p:spTgt spid="1040"/>
                                        </p:tgtEl>
                                        <p:attrNameLst>
                                          <p:attrName>style.visibility</p:attrName>
                                        </p:attrNameLst>
                                      </p:cBhvr>
                                      <p:to>
                                        <p:strVal val="visible"/>
                                      </p:to>
                                    </p:set>
                                    <p:animEffect transition="in" filter="wheel(1)">
                                      <p:cBhvr>
                                        <p:cTn id="59" dur="20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C1E675C5-1519-C4BE-2540-0338221D4579}"/>
              </a:ext>
            </a:extLst>
          </p:cNvPr>
          <p:cNvSpPr txBox="1"/>
          <p:nvPr/>
        </p:nvSpPr>
        <p:spPr>
          <a:xfrm>
            <a:off x="391883" y="183871"/>
            <a:ext cx="11573975" cy="523220"/>
          </a:xfrm>
          <a:prstGeom prst="rect">
            <a:avLst/>
          </a:prstGeom>
          <a:noFill/>
        </p:spPr>
        <p:txBody>
          <a:bodyPr wrap="square">
            <a:spAutoFit/>
          </a:bodyPr>
          <a:lstStyle/>
          <a:p>
            <a:pPr algn="just"/>
            <a:r>
              <a:rPr lang="vi-VN" sz="2800" b="1" i="0" cap="all" dirty="0">
                <a:solidFill>
                  <a:srgbClr val="FF0000"/>
                </a:solidFill>
                <a:effectLst/>
                <a:latin typeface="Times New Roman" panose="02020603050405020304" pitchFamily="18" charset="0"/>
                <a:cs typeface="Times New Roman" panose="02020603050405020304" pitchFamily="18" charset="0"/>
              </a:rPr>
              <a:t>2. CÁC THÀNH TỰU văn </a:t>
            </a:r>
            <a:r>
              <a:rPr lang="vi-VN" sz="2800" b="1" i="0" cap="all" dirty="0" err="1">
                <a:solidFill>
                  <a:srgbClr val="FF0000"/>
                </a:solidFill>
                <a:effectLst/>
                <a:latin typeface="Times New Roman" panose="02020603050405020304" pitchFamily="18" charset="0"/>
                <a:cs typeface="Times New Roman" panose="02020603050405020304" pitchFamily="18" charset="0"/>
              </a:rPr>
              <a:t>hóa</a:t>
            </a:r>
            <a:r>
              <a:rPr lang="vi-VN" sz="2800" b="1" i="0" cap="all" dirty="0">
                <a:solidFill>
                  <a:srgbClr val="FF0000"/>
                </a:solidFill>
                <a:effectLst/>
                <a:latin typeface="Times New Roman" panose="02020603050405020304" pitchFamily="18" charset="0"/>
                <a:cs typeface="Times New Roman" panose="02020603050405020304" pitchFamily="18" charset="0"/>
              </a:rPr>
              <a:t> </a:t>
            </a:r>
            <a:r>
              <a:rPr lang="vi-VN" sz="2800" b="1" i="0" cap="all" dirty="0" err="1">
                <a:solidFill>
                  <a:srgbClr val="FF0000"/>
                </a:solidFill>
                <a:effectLst/>
                <a:latin typeface="Times New Roman" panose="02020603050405020304" pitchFamily="18" charset="0"/>
                <a:cs typeface="Times New Roman" panose="02020603050405020304" pitchFamily="18" charset="0"/>
              </a:rPr>
              <a:t>của</a:t>
            </a:r>
            <a:r>
              <a:rPr lang="vi-VN" sz="2800" b="1" i="0" cap="all" dirty="0">
                <a:solidFill>
                  <a:srgbClr val="FF0000"/>
                </a:solidFill>
                <a:effectLst/>
                <a:latin typeface="Times New Roman" panose="02020603050405020304" pitchFamily="18" charset="0"/>
                <a:cs typeface="Times New Roman" panose="02020603050405020304" pitchFamily="18" charset="0"/>
              </a:rPr>
              <a:t> </a:t>
            </a:r>
            <a:r>
              <a:rPr lang="vi-VN" sz="2800" b="1" i="0" cap="all" dirty="0" err="1">
                <a:solidFill>
                  <a:srgbClr val="FF0000"/>
                </a:solidFill>
                <a:effectLst/>
                <a:latin typeface="Times New Roman" panose="02020603050405020304" pitchFamily="18" charset="0"/>
                <a:cs typeface="Times New Roman" panose="02020603050405020304" pitchFamily="18" charset="0"/>
              </a:rPr>
              <a:t>hà</a:t>
            </a:r>
            <a:r>
              <a:rPr lang="vi-VN" sz="2800" b="1" i="0" cap="all" dirty="0">
                <a:solidFill>
                  <a:srgbClr val="FF0000"/>
                </a:solidFill>
                <a:effectLst/>
                <a:latin typeface="Times New Roman" panose="02020603050405020304" pitchFamily="18" charset="0"/>
                <a:cs typeface="Times New Roman" panose="02020603050405020304" pitchFamily="18" charset="0"/>
              </a:rPr>
              <a:t> </a:t>
            </a:r>
            <a:r>
              <a:rPr lang="vi-VN" sz="2800" b="1" i="0" cap="all" dirty="0" err="1">
                <a:solidFill>
                  <a:srgbClr val="FF0000"/>
                </a:solidFill>
                <a:effectLst/>
                <a:latin typeface="Times New Roman" panose="02020603050405020304" pitchFamily="18" charset="0"/>
                <a:cs typeface="Times New Roman" panose="02020603050405020304" pitchFamily="18" charset="0"/>
              </a:rPr>
              <a:t>nội</a:t>
            </a:r>
            <a:r>
              <a:rPr lang="vi-VN" sz="2800" b="1" i="0" cap="all" dirty="0">
                <a:solidFill>
                  <a:srgbClr val="FF0000"/>
                </a:solidFill>
                <a:effectLst/>
                <a:latin typeface="Times New Roman" panose="02020603050405020304" pitchFamily="18" charset="0"/>
                <a:cs typeface="Times New Roman" panose="02020603050405020304" pitchFamily="18" charset="0"/>
              </a:rPr>
              <a:t> Ở CÁC THẾ KỈ XI – XV</a:t>
            </a:r>
          </a:p>
        </p:txBody>
      </p:sp>
      <p:sp>
        <p:nvSpPr>
          <p:cNvPr id="15" name="Hộp Văn bản 14">
            <a:extLst>
              <a:ext uri="{FF2B5EF4-FFF2-40B4-BE49-F238E27FC236}">
                <a16:creationId xmlns:a16="http://schemas.microsoft.com/office/drawing/2014/main" id="{96CEF576-C07B-2D7B-CFFF-FFC4B26FF1A8}"/>
              </a:ext>
            </a:extLst>
          </p:cNvPr>
          <p:cNvSpPr txBox="1"/>
          <p:nvPr/>
        </p:nvSpPr>
        <p:spPr>
          <a:xfrm>
            <a:off x="391884" y="1014500"/>
            <a:ext cx="11250153" cy="3539430"/>
          </a:xfrm>
          <a:prstGeom prst="rect">
            <a:avLst/>
          </a:prstGeom>
          <a:noFill/>
        </p:spPr>
        <p:txBody>
          <a:bodyPr wrap="square">
            <a:spAutoFit/>
          </a:bodyPr>
          <a:lstStyle/>
          <a:p>
            <a:pPr algn="just"/>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Về</a:t>
            </a:r>
            <a:r>
              <a:rPr lang="vi-VN" sz="3200" dirty="0">
                <a:latin typeface="Times New Roman" panose="02020603050405020304" pitchFamily="18" charset="0"/>
                <a:cs typeface="Times New Roman" panose="02020603050405020304" pitchFamily="18" charset="0"/>
              </a:rPr>
              <a:t> tư </a:t>
            </a:r>
            <a:r>
              <a:rPr lang="vi-VN" sz="3200" dirty="0" err="1">
                <a:latin typeface="Times New Roman" panose="02020603050405020304" pitchFamily="18" charset="0"/>
                <a:cs typeface="Times New Roman" panose="02020603050405020304" pitchFamily="18" charset="0"/>
              </a:rPr>
              <a:t>tưởng</a:t>
            </a:r>
            <a:r>
              <a:rPr lang="vi-VN" sz="3200" dirty="0">
                <a:latin typeface="Times New Roman" panose="02020603050405020304" pitchFamily="18" charset="0"/>
                <a:cs typeface="Times New Roman" panose="02020603050405020304" pitchFamily="18" charset="0"/>
              </a:rPr>
              <a:t>, tôn </a:t>
            </a:r>
            <a:r>
              <a:rPr lang="vi-VN" sz="3200" dirty="0" err="1">
                <a:latin typeface="Times New Roman" panose="02020603050405020304" pitchFamily="18" charset="0"/>
                <a:cs typeface="Times New Roman" panose="02020603050405020304" pitchFamily="18" charset="0"/>
              </a:rPr>
              <a:t>giáo</a:t>
            </a:r>
            <a:r>
              <a:rPr lang="vi-VN" sz="3200" dirty="0">
                <a:latin typeface="Times New Roman" panose="02020603050405020304" pitchFamily="18" charset="0"/>
                <a:cs typeface="Times New Roman" panose="02020603050405020304" pitchFamily="18" charset="0"/>
              </a:rPr>
              <a:t>:</a:t>
            </a:r>
          </a:p>
          <a:p>
            <a:pPr algn="just"/>
            <a:r>
              <a:rPr lang="vi-VN" sz="3200" dirty="0">
                <a:latin typeface="Times New Roman" panose="02020603050405020304" pitchFamily="18" charset="0"/>
                <a:cs typeface="Times New Roman" panose="02020603050405020304" pitchFamily="18" charset="0"/>
              </a:rPr>
              <a:t>-Trong </a:t>
            </a:r>
            <a:r>
              <a:rPr lang="vi-VN" sz="3200" dirty="0" err="1">
                <a:latin typeface="Times New Roman" panose="02020603050405020304" pitchFamily="18" charset="0"/>
                <a:cs typeface="Times New Roman" panose="02020603050405020304" pitchFamily="18" charset="0"/>
              </a:rPr>
              <a:t>những</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thế</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kỷ</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đầu</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đạo</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phật</a:t>
            </a:r>
            <a:r>
              <a:rPr lang="vi-VN" sz="3200" dirty="0">
                <a:latin typeface="Times New Roman" panose="02020603050405020304" pitchFamily="18" charset="0"/>
                <a:cs typeface="Times New Roman" panose="02020603050405020304" pitchFamily="18" charset="0"/>
              </a:rPr>
              <a:t> vô </a:t>
            </a:r>
            <a:r>
              <a:rPr lang="vi-VN" sz="3200" dirty="0" err="1">
                <a:latin typeface="Times New Roman" panose="02020603050405020304" pitchFamily="18" charset="0"/>
                <a:cs typeface="Times New Roman" panose="02020603050405020304" pitchFamily="18" charset="0"/>
              </a:rPr>
              <a:t>cùng</a:t>
            </a:r>
            <a:r>
              <a:rPr lang="vi-VN" sz="3200" dirty="0">
                <a:latin typeface="Times New Roman" panose="02020603050405020304" pitchFamily="18" charset="0"/>
                <a:cs typeface="Times New Roman" panose="02020603050405020304" pitchFamily="18" charset="0"/>
              </a:rPr>
              <a:t> hưng </a:t>
            </a:r>
            <a:r>
              <a:rPr lang="vi-VN" sz="3200" dirty="0" err="1">
                <a:latin typeface="Times New Roman" panose="02020603050405020304" pitchFamily="18" charset="0"/>
                <a:cs typeface="Times New Roman" panose="02020603050405020304" pitchFamily="18" charset="0"/>
              </a:rPr>
              <a:t>thịnh</a:t>
            </a:r>
            <a:r>
              <a:rPr lang="vi-VN" sz="3200" dirty="0">
                <a:latin typeface="Times New Roman" panose="02020603050405020304" pitchFamily="18" charset="0"/>
                <a:cs typeface="Times New Roman" panose="02020603050405020304" pitchFamily="18" charset="0"/>
              </a:rPr>
              <a:t>, sau </a:t>
            </a:r>
            <a:r>
              <a:rPr lang="vi-VN" sz="3200" dirty="0" err="1">
                <a:latin typeface="Times New Roman" panose="02020603050405020304" pitchFamily="18" charset="0"/>
                <a:cs typeface="Times New Roman" panose="02020603050405020304" pitchFamily="18" charset="0"/>
              </a:rPr>
              <a:t>đó</a:t>
            </a:r>
            <a:r>
              <a:rPr lang="vi-VN" sz="3200" dirty="0">
                <a:latin typeface="Times New Roman" panose="02020603050405020304" pitchFamily="18" charset="0"/>
                <a:cs typeface="Times New Roman" panose="02020603050405020304" pitchFamily="18" charset="0"/>
              </a:rPr>
              <a:t> suy </a:t>
            </a:r>
            <a:r>
              <a:rPr lang="vi-VN" sz="3200" dirty="0" err="1">
                <a:latin typeface="Times New Roman" panose="02020603050405020304" pitchFamily="18" charset="0"/>
                <a:cs typeface="Times New Roman" panose="02020603050405020304" pitchFamily="18" charset="0"/>
              </a:rPr>
              <a:t>yếu</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dần</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và</a:t>
            </a:r>
            <a:r>
              <a:rPr lang="vi-VN" sz="3200" dirty="0">
                <a:latin typeface="Times New Roman" panose="02020603050405020304" pitchFamily="18" charset="0"/>
                <a:cs typeface="Times New Roman" panose="02020603050405020304" pitchFamily="18" charset="0"/>
              </a:rPr>
              <a:t> nho </a:t>
            </a:r>
            <a:r>
              <a:rPr lang="vi-VN" sz="3200" dirty="0" err="1">
                <a:latin typeface="Times New Roman" panose="02020603050405020304" pitchFamily="18" charset="0"/>
                <a:cs typeface="Times New Roman" panose="02020603050405020304" pitchFamily="18" charset="0"/>
              </a:rPr>
              <a:t>giáo</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giữ</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vị</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trí</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độc</a:t>
            </a:r>
            <a:r>
              <a:rPr lang="vi-VN" sz="3200" dirty="0">
                <a:latin typeface="Times New Roman" panose="02020603050405020304" pitchFamily="18" charset="0"/>
                <a:cs typeface="Times New Roman" panose="02020603050405020304" pitchFamily="18" charset="0"/>
              </a:rPr>
              <a:t> tôn</a:t>
            </a:r>
          </a:p>
          <a:p>
            <a:pPr algn="just"/>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Giáo</a:t>
            </a:r>
            <a:r>
              <a:rPr lang="vi-VN" sz="3200" dirty="0">
                <a:latin typeface="Times New Roman" panose="02020603050405020304" pitchFamily="18" charset="0"/>
                <a:cs typeface="Times New Roman" panose="02020603050405020304" pitchFamily="18" charset="0"/>
              </a:rPr>
              <a:t> dục:1070, Văn </a:t>
            </a:r>
            <a:r>
              <a:rPr lang="vi-VN" sz="3200" dirty="0" err="1">
                <a:latin typeface="Times New Roman" panose="02020603050405020304" pitchFamily="18" charset="0"/>
                <a:cs typeface="Times New Roman" panose="02020603050405020304" pitchFamily="18" charset="0"/>
              </a:rPr>
              <a:t>Miếu</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được</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thành</a:t>
            </a:r>
            <a:r>
              <a:rPr lang="vi-VN" sz="3200" dirty="0">
                <a:latin typeface="Times New Roman" panose="02020603050405020304" pitchFamily="18" charset="0"/>
                <a:cs typeface="Times New Roman" panose="02020603050405020304" pitchFamily="18" charset="0"/>
              </a:rPr>
              <a:t> lập,1075 khoa thi </a:t>
            </a:r>
            <a:r>
              <a:rPr lang="vi-VN" sz="3200" dirty="0" err="1">
                <a:latin typeface="Times New Roman" panose="02020603050405020304" pitchFamily="18" charset="0"/>
                <a:cs typeface="Times New Roman" panose="02020603050405020304" pitchFamily="18" charset="0"/>
              </a:rPr>
              <a:t>đầu</a:t>
            </a:r>
            <a:r>
              <a:rPr lang="vi-VN" sz="3200" dirty="0">
                <a:latin typeface="Times New Roman" panose="02020603050405020304" pitchFamily="18" charset="0"/>
                <a:cs typeface="Times New Roman" panose="02020603050405020304" pitchFamily="18" charset="0"/>
              </a:rPr>
              <a:t> tiên </a:t>
            </a:r>
            <a:r>
              <a:rPr lang="vi-VN" sz="3200" dirty="0" err="1">
                <a:latin typeface="Times New Roman" panose="02020603050405020304" pitchFamily="18" charset="0"/>
                <a:cs typeface="Times New Roman" panose="02020603050405020304" pitchFamily="18" charset="0"/>
              </a:rPr>
              <a:t>được</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tổ</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chức</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Số</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lần</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tổ</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chức</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các</a:t>
            </a:r>
            <a:r>
              <a:rPr lang="vi-VN" sz="3200" dirty="0">
                <a:latin typeface="Times New Roman" panose="02020603050405020304" pitchFamily="18" charset="0"/>
                <a:cs typeface="Times New Roman" panose="02020603050405020304" pitchFamily="18" charset="0"/>
              </a:rPr>
              <a:t> khoa thi, </a:t>
            </a:r>
            <a:r>
              <a:rPr lang="vi-VN" sz="3200" dirty="0" err="1">
                <a:latin typeface="Times New Roman" panose="02020603050405020304" pitchFamily="18" charset="0"/>
                <a:cs typeface="Times New Roman" panose="02020603050405020304" pitchFamily="18" charset="0"/>
              </a:rPr>
              <a:t>số</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người</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đỗ</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đạt</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rất</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lớn</a:t>
            </a:r>
            <a:endParaRPr lang="vi-VN" sz="3200" dirty="0">
              <a:latin typeface="Times New Roman" panose="02020603050405020304" pitchFamily="18" charset="0"/>
              <a:cs typeface="Times New Roman" panose="02020603050405020304" pitchFamily="18" charset="0"/>
            </a:endParaRPr>
          </a:p>
          <a:p>
            <a:pPr algn="just"/>
            <a:r>
              <a:rPr lang="vi-VN" sz="3200" dirty="0">
                <a:latin typeface="Times New Roman" panose="02020603050405020304" pitchFamily="18" charset="0"/>
                <a:cs typeface="Times New Roman" panose="02020603050405020304" pitchFamily="18" charset="0"/>
              </a:rPr>
              <a:t>- Văn </a:t>
            </a:r>
            <a:r>
              <a:rPr lang="vi-VN" sz="3200" dirty="0" err="1">
                <a:latin typeface="Times New Roman" panose="02020603050405020304" pitchFamily="18" charset="0"/>
                <a:cs typeface="Times New Roman" panose="02020603050405020304" pitchFamily="18" charset="0"/>
              </a:rPr>
              <a:t>học</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Có</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nhiều</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bài</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hịch</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bài</a:t>
            </a:r>
            <a:r>
              <a:rPr lang="vi-VN" sz="3200" dirty="0">
                <a:latin typeface="Times New Roman" panose="02020603050405020304" pitchFamily="18" charset="0"/>
                <a:cs typeface="Times New Roman" panose="02020603050405020304" pitchFamily="18" charset="0"/>
              </a:rPr>
              <a:t> thơ, </a:t>
            </a:r>
            <a:r>
              <a:rPr lang="vi-VN" sz="3200" dirty="0" err="1">
                <a:latin typeface="Times New Roman" panose="02020603050405020304" pitchFamily="18" charset="0"/>
                <a:cs typeface="Times New Roman" panose="02020603050405020304" pitchFamily="18" charset="0"/>
              </a:rPr>
              <a:t>bài</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phú</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nổi</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tiềng</a:t>
            </a:r>
            <a:r>
              <a:rPr lang="vi-VN" sz="3200" dirty="0">
                <a:latin typeface="Times New Roman" panose="02020603050405020304" pitchFamily="18" charset="0"/>
                <a:cs typeface="Times New Roman" panose="02020603050405020304" pitchFamily="18" charset="0"/>
              </a:rPr>
              <a:t> như </a:t>
            </a:r>
            <a:r>
              <a:rPr lang="vi-VN" sz="3200" dirty="0" err="1">
                <a:latin typeface="Times New Roman" panose="02020603050405020304" pitchFamily="18" charset="0"/>
                <a:cs typeface="Times New Roman" panose="02020603050405020304" pitchFamily="18" charset="0"/>
              </a:rPr>
              <a:t>Hịch</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tướng</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sĩ</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Bạch</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Đằng</a:t>
            </a:r>
            <a:r>
              <a:rPr lang="vi-VN" sz="3200" dirty="0">
                <a:latin typeface="Times New Roman" panose="02020603050405020304" pitchFamily="18" charset="0"/>
                <a:cs typeface="Times New Roman" panose="02020603050405020304" pitchFamily="18" charset="0"/>
              </a:rPr>
              <a:t> Giang </a:t>
            </a:r>
            <a:r>
              <a:rPr lang="vi-VN" sz="3200" dirty="0" err="1">
                <a:latin typeface="Times New Roman" panose="02020603050405020304" pitchFamily="18" charset="0"/>
                <a:cs typeface="Times New Roman" panose="02020603050405020304" pitchFamily="18" charset="0"/>
              </a:rPr>
              <a:t>phú</a:t>
            </a:r>
            <a:r>
              <a:rPr lang="vi-VN" sz="3200" dirty="0">
                <a:latin typeface="Times New Roman" panose="02020603050405020304" pitchFamily="18" charset="0"/>
                <a:cs typeface="Times New Roman" panose="02020603050405020304" pitchFamily="18" charset="0"/>
              </a:rPr>
              <a:t>, Nam </a:t>
            </a:r>
            <a:r>
              <a:rPr lang="vi-VN" sz="3200" dirty="0" err="1">
                <a:latin typeface="Times New Roman" panose="02020603050405020304" pitchFamily="18" charset="0"/>
                <a:cs typeface="Times New Roman" panose="02020603050405020304" pitchFamily="18" charset="0"/>
              </a:rPr>
              <a:t>quốc</a:t>
            </a:r>
            <a:r>
              <a:rPr lang="vi-VN" sz="3200" dirty="0">
                <a:latin typeface="Times New Roman" panose="02020603050405020304" pitchFamily="18" charset="0"/>
                <a:cs typeface="Times New Roman" panose="02020603050405020304" pitchFamily="18" charset="0"/>
              </a:rPr>
              <a:t> sơn </a:t>
            </a:r>
            <a:r>
              <a:rPr lang="vi-VN" sz="3200" dirty="0" err="1">
                <a:latin typeface="Times New Roman" panose="02020603050405020304" pitchFamily="18" charset="0"/>
                <a:cs typeface="Times New Roman" panose="02020603050405020304" pitchFamily="18" charset="0"/>
              </a:rPr>
              <a:t>hà</a:t>
            </a:r>
            <a:r>
              <a:rPr lang="vi-VN"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90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6" name="Picture 4" descr="images990943_chuvanan2">
            <a:extLst>
              <a:ext uri="{FF2B5EF4-FFF2-40B4-BE49-F238E27FC236}">
                <a16:creationId xmlns:a16="http://schemas.microsoft.com/office/drawing/2014/main" id="{DD1E2FFB-81D2-D3D7-98E7-41637F3683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409" y="1460746"/>
            <a:ext cx="2895600" cy="3936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Hộp Văn bản 2">
            <a:extLst>
              <a:ext uri="{FF2B5EF4-FFF2-40B4-BE49-F238E27FC236}">
                <a16:creationId xmlns:a16="http://schemas.microsoft.com/office/drawing/2014/main" id="{D953731B-ED04-DF4B-7689-7D40C8EF2FD4}"/>
              </a:ext>
            </a:extLst>
          </p:cNvPr>
          <p:cNvSpPr txBox="1"/>
          <p:nvPr/>
        </p:nvSpPr>
        <p:spPr>
          <a:xfrm>
            <a:off x="4813562" y="2310696"/>
            <a:ext cx="5755916" cy="1865126"/>
          </a:xfrm>
          <a:prstGeom prst="rect">
            <a:avLst/>
          </a:prstGeom>
          <a:noFill/>
        </p:spPr>
        <p:txBody>
          <a:bodyPr wrap="square">
            <a:spAutoFit/>
          </a:bodyPr>
          <a:lstStyle/>
          <a:p>
            <a:pPr algn="just">
              <a:lnSpc>
                <a:spcPct val="90000"/>
              </a:lnSpc>
            </a:pPr>
            <a:r>
              <a:rPr lang="en-US" altLang="en-US" sz="3200" i="1" dirty="0">
                <a:latin typeface="Times New Roman" panose="02020603050405020304" pitchFamily="18" charset="0"/>
                <a:cs typeface="Times New Roman" panose="02020603050405020304" pitchFamily="18" charset="0"/>
              </a:rPr>
              <a:t>-</a:t>
            </a:r>
            <a:r>
              <a:rPr lang="en-US" altLang="en-US" sz="3200" i="1" dirty="0" err="1">
                <a:latin typeface="Times New Roman" panose="02020603050405020304" pitchFamily="18" charset="0"/>
                <a:cs typeface="Times New Roman" panose="02020603050405020304" pitchFamily="18" charset="0"/>
              </a:rPr>
              <a:t>Thăng</a:t>
            </a:r>
            <a:r>
              <a:rPr lang="en-US" altLang="en-US" sz="3200" i="1" dirty="0">
                <a:latin typeface="Times New Roman" panose="02020603050405020304" pitchFamily="18" charset="0"/>
                <a:cs typeface="Times New Roman" panose="02020603050405020304" pitchFamily="18" charset="0"/>
              </a:rPr>
              <a:t> Long </a:t>
            </a:r>
            <a:r>
              <a:rPr lang="en-US" altLang="en-US" sz="3200" i="1" dirty="0" err="1">
                <a:latin typeface="Times New Roman" panose="02020603050405020304" pitchFamily="18" charset="0"/>
                <a:cs typeface="Times New Roman" panose="02020603050405020304" pitchFamily="18" charset="0"/>
              </a:rPr>
              <a:t>còn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là</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nơi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quy</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tụ</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của</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nhiều</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học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giả</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trí</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thức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như</a:t>
            </a:r>
            <a:r>
              <a:rPr lang="en-US" altLang="en-US" sz="3200" i="1" dirty="0">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hlinkClick r:id="rId3" tooltip="Hàn Thuyên">
                  <a:extLst>
                    <a:ext uri="{A12FA001-AC4F-418D-AE19-62706E023703}">
                      <ahyp:hlinkClr xmlns:ahyp="http://schemas.microsoft.com/office/drawing/2018/hyperlinkcolor" val="tx"/>
                    </a:ext>
                  </a:extLst>
                </a:hlinkClick>
              </a:rPr>
              <a:t>Hàn</a:t>
            </a:r>
            <a:r>
              <a:rPr lang="en-US" altLang="en-US" sz="3200" i="1" dirty="0">
                <a:solidFill>
                  <a:srgbClr val="FF0000"/>
                </a:solidFill>
                <a:latin typeface="Times New Roman" panose="02020603050405020304" pitchFamily="18" charset="0"/>
                <a:cs typeface="Times New Roman" panose="02020603050405020304" pitchFamily="18" charset="0"/>
                <a:hlinkClick r:id="rId3" tooltip="Hàn Thuyên">
                  <a:extLst>
                    <a:ext uri="{A12FA001-AC4F-418D-AE19-62706E023703}">
                      <ahyp:hlinkClr xmlns:ahyp="http://schemas.microsoft.com/office/drawing/2018/hyperlinkcolor" val="tx"/>
                    </a:ext>
                  </a:extLst>
                </a:hlinkClick>
              </a:rPr>
              <a:t> </a:t>
            </a:r>
            <a:r>
              <a:rPr lang="en-US" altLang="en-US" sz="3200" i="1" dirty="0" err="1">
                <a:solidFill>
                  <a:srgbClr val="FF0000"/>
                </a:solidFill>
                <a:latin typeface="Times New Roman" panose="02020603050405020304" pitchFamily="18" charset="0"/>
                <a:cs typeface="Times New Roman" panose="02020603050405020304" pitchFamily="18" charset="0"/>
                <a:hlinkClick r:id="rId3" tooltip="Hàn Thuyên">
                  <a:extLst>
                    <a:ext uri="{A12FA001-AC4F-418D-AE19-62706E023703}">
                      <ahyp:hlinkClr xmlns:ahyp="http://schemas.microsoft.com/office/drawing/2018/hyperlinkcolor" val="tx"/>
                    </a:ext>
                  </a:extLst>
                </a:hlinkClick>
              </a:rPr>
              <a:t>Thuyên</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a:solidFill>
                  <a:srgbClr val="FF0000"/>
                </a:solidFill>
                <a:latin typeface="Times New Roman" panose="02020603050405020304" pitchFamily="18" charset="0"/>
                <a:cs typeface="Times New Roman" panose="02020603050405020304" pitchFamily="18" charset="0"/>
                <a:hlinkClick r:id="rId4" tooltip="Lê Văn Hưu">
                  <a:extLst>
                    <a:ext uri="{A12FA001-AC4F-418D-AE19-62706E023703}">
                      <ahyp:hlinkClr xmlns:ahyp="http://schemas.microsoft.com/office/drawing/2018/hyperlinkcolor" val="tx"/>
                    </a:ext>
                  </a:extLst>
                </a:hlinkClick>
              </a:rPr>
              <a:t>Lê </a:t>
            </a:r>
            <a:r>
              <a:rPr lang="en-US" altLang="en-US" sz="3200" i="1" dirty="0" err="1">
                <a:solidFill>
                  <a:srgbClr val="FF0000"/>
                </a:solidFill>
                <a:latin typeface="Times New Roman" panose="02020603050405020304" pitchFamily="18" charset="0"/>
                <a:cs typeface="Times New Roman" panose="02020603050405020304" pitchFamily="18" charset="0"/>
                <a:hlinkClick r:id="rId4" tooltip="Lê Văn Hưu">
                  <a:extLst>
                    <a:ext uri="{A12FA001-AC4F-418D-AE19-62706E023703}">
                      <ahyp:hlinkClr xmlns:ahyp="http://schemas.microsoft.com/office/drawing/2018/hyperlinkcolor" val="tx"/>
                    </a:ext>
                  </a:extLst>
                </a:hlinkClick>
              </a:rPr>
              <a:t>Văn</a:t>
            </a:r>
            <a:r>
              <a:rPr lang="en-US" altLang="en-US" sz="3200" i="1" dirty="0">
                <a:solidFill>
                  <a:srgbClr val="FF0000"/>
                </a:solidFill>
                <a:latin typeface="Times New Roman" panose="02020603050405020304" pitchFamily="18" charset="0"/>
                <a:cs typeface="Times New Roman" panose="02020603050405020304" pitchFamily="18" charset="0"/>
                <a:hlinkClick r:id="rId4" tooltip="Lê Văn Hưu">
                  <a:extLst>
                    <a:ext uri="{A12FA001-AC4F-418D-AE19-62706E023703}">
                      <ahyp:hlinkClr xmlns:ahyp="http://schemas.microsoft.com/office/drawing/2018/hyperlinkcolor" val="tx"/>
                    </a:ext>
                  </a:extLst>
                </a:hlinkClick>
              </a:rPr>
              <a:t> </a:t>
            </a:r>
            <a:r>
              <a:rPr lang="en-US" altLang="en-US" sz="3200" i="1" dirty="0" err="1">
                <a:solidFill>
                  <a:srgbClr val="FF0000"/>
                </a:solidFill>
                <a:latin typeface="Times New Roman" panose="02020603050405020304" pitchFamily="18" charset="0"/>
                <a:cs typeface="Times New Roman" panose="02020603050405020304" pitchFamily="18" charset="0"/>
                <a:hlinkClick r:id="rId4" tooltip="Lê Văn Hưu">
                  <a:extLst>
                    <a:ext uri="{A12FA001-AC4F-418D-AE19-62706E023703}">
                      <ahyp:hlinkClr xmlns:ahyp="http://schemas.microsoft.com/office/drawing/2018/hyperlinkcolor" val="tx"/>
                    </a:ext>
                  </a:extLst>
                </a:hlinkClick>
              </a:rPr>
              <a:t>Hưu</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a:solidFill>
                  <a:srgbClr val="FF0000"/>
                </a:solidFill>
                <a:latin typeface="Times New Roman" panose="02020603050405020304" pitchFamily="18" charset="0"/>
                <a:cs typeface="Times New Roman" panose="02020603050405020304" pitchFamily="18" charset="0"/>
                <a:hlinkClick r:id="rId5" tooltip="Chu Văn An">
                  <a:extLst>
                    <a:ext uri="{A12FA001-AC4F-418D-AE19-62706E023703}">
                      <ahyp:hlinkClr xmlns:ahyp="http://schemas.microsoft.com/office/drawing/2018/hyperlinkcolor" val="tx"/>
                    </a:ext>
                  </a:extLst>
                </a:hlinkClick>
              </a:rPr>
              <a:t>Chu </a:t>
            </a:r>
            <a:r>
              <a:rPr lang="en-US" altLang="en-US" sz="3200" i="1" dirty="0" err="1">
                <a:solidFill>
                  <a:srgbClr val="FF0000"/>
                </a:solidFill>
                <a:latin typeface="Times New Roman" panose="02020603050405020304" pitchFamily="18" charset="0"/>
                <a:cs typeface="Times New Roman" panose="02020603050405020304" pitchFamily="18" charset="0"/>
                <a:hlinkClick r:id="rId5" tooltip="Chu Văn An">
                  <a:extLst>
                    <a:ext uri="{A12FA001-AC4F-418D-AE19-62706E023703}">
                      <ahyp:hlinkClr xmlns:ahyp="http://schemas.microsoft.com/office/drawing/2018/hyperlinkcolor" val="tx"/>
                    </a:ext>
                  </a:extLst>
                </a:hlinkClick>
              </a:rPr>
              <a:t>Văn</a:t>
            </a:r>
            <a:r>
              <a:rPr lang="en-US" altLang="en-US" sz="3200" i="1" dirty="0">
                <a:solidFill>
                  <a:srgbClr val="FF0000"/>
                </a:solidFill>
                <a:latin typeface="Times New Roman" panose="02020603050405020304" pitchFamily="18" charset="0"/>
                <a:cs typeface="Times New Roman" panose="02020603050405020304" pitchFamily="18" charset="0"/>
                <a:hlinkClick r:id="rId5" tooltip="Chu Văn An">
                  <a:extLst>
                    <a:ext uri="{A12FA001-AC4F-418D-AE19-62706E023703}">
                      <ahyp:hlinkClr xmlns:ahyp="http://schemas.microsoft.com/office/drawing/2018/hyperlinkcolor" val="tx"/>
                    </a:ext>
                  </a:extLst>
                </a:hlinkClick>
              </a:rPr>
              <a:t> An</a:t>
            </a:r>
            <a:r>
              <a:rPr lang="en-US" altLang="en-US" sz="3200" i="1" dirty="0">
                <a:latin typeface="Times New Roman" panose="02020603050405020304" pitchFamily="18" charset="0"/>
                <a:cs typeface="Times New Roman" panose="02020603050405020304" pitchFamily="18" charset="0"/>
              </a:rPr>
              <a:t>... </a:t>
            </a:r>
          </a:p>
        </p:txBody>
      </p:sp>
      <p:sp>
        <p:nvSpPr>
          <p:cNvPr id="4" name="Hộp Văn bản 3">
            <a:extLst>
              <a:ext uri="{FF2B5EF4-FFF2-40B4-BE49-F238E27FC236}">
                <a16:creationId xmlns:a16="http://schemas.microsoft.com/office/drawing/2014/main" id="{5399949D-0F0B-2A21-A0FC-B143CB9ADE4D}"/>
              </a:ext>
            </a:extLst>
          </p:cNvPr>
          <p:cNvSpPr txBox="1"/>
          <p:nvPr/>
        </p:nvSpPr>
        <p:spPr>
          <a:xfrm>
            <a:off x="906542" y="5788313"/>
            <a:ext cx="2356177" cy="523220"/>
          </a:xfrm>
          <a:prstGeom prst="rect">
            <a:avLst/>
          </a:prstGeom>
          <a:noFill/>
        </p:spPr>
        <p:txBody>
          <a:bodyPr wrap="square">
            <a:spAutoFit/>
          </a:bodyPr>
          <a:lstStyle/>
          <a:p>
            <a:r>
              <a:rPr lang="en-US" altLang="en-US" sz="2800" dirty="0">
                <a:solidFill>
                  <a:srgbClr val="FF0000"/>
                </a:solidFill>
                <a:latin typeface="Times New Roman" panose="02020603050405020304" pitchFamily="18" charset="0"/>
                <a:cs typeface="Times New Roman" panose="02020603050405020304" pitchFamily="18" charset="0"/>
                <a:hlinkClick r:id="rId5" tooltip="Chu Văn An">
                  <a:extLst>
                    <a:ext uri="{A12FA001-AC4F-418D-AE19-62706E023703}">
                      <ahyp:hlinkClr xmlns:ahyp="http://schemas.microsoft.com/office/drawing/2018/hyperlinkcolor" val="tx"/>
                    </a:ext>
                  </a:extLst>
                </a:hlinkClick>
              </a:rPr>
              <a:t>Chu </a:t>
            </a:r>
            <a:r>
              <a:rPr lang="en-US" altLang="en-US" sz="2800" dirty="0" err="1">
                <a:solidFill>
                  <a:srgbClr val="FF0000"/>
                </a:solidFill>
                <a:latin typeface="Times New Roman" panose="02020603050405020304" pitchFamily="18" charset="0"/>
                <a:cs typeface="Times New Roman" panose="02020603050405020304" pitchFamily="18" charset="0"/>
                <a:hlinkClick r:id="rId5" tooltip="Chu Văn An">
                  <a:extLst>
                    <a:ext uri="{A12FA001-AC4F-418D-AE19-62706E023703}">
                      <ahyp:hlinkClr xmlns:ahyp="http://schemas.microsoft.com/office/drawing/2018/hyperlinkcolor" val="tx"/>
                    </a:ext>
                  </a:extLst>
                </a:hlinkClick>
              </a:rPr>
              <a:t>Văn</a:t>
            </a:r>
            <a:r>
              <a:rPr lang="en-US" altLang="en-US" sz="2800" dirty="0">
                <a:solidFill>
                  <a:srgbClr val="FF0000"/>
                </a:solidFill>
                <a:latin typeface="Times New Roman" panose="02020603050405020304" pitchFamily="18" charset="0"/>
                <a:cs typeface="Times New Roman" panose="02020603050405020304" pitchFamily="18" charset="0"/>
                <a:hlinkClick r:id="rId5" tooltip="Chu Văn An">
                  <a:extLst>
                    <a:ext uri="{A12FA001-AC4F-418D-AE19-62706E023703}">
                      <ahyp:hlinkClr xmlns:ahyp="http://schemas.microsoft.com/office/drawing/2018/hyperlinkcolor" val="tx"/>
                    </a:ext>
                  </a:extLst>
                </a:hlinkClick>
              </a:rPr>
              <a:t> An</a:t>
            </a:r>
            <a:endParaRPr lang="vi-VN"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10596"/>
                                        </p:tgtEl>
                                        <p:attrNameLst>
                                          <p:attrName>style.visibility</p:attrName>
                                        </p:attrNameLst>
                                      </p:cBhvr>
                                      <p:to>
                                        <p:strVal val="visible"/>
                                      </p:to>
                                    </p:set>
                                    <p:animEffect transition="in" filter="circle(in)">
                                      <p:cBhvr>
                                        <p:cTn id="13" dur="2000"/>
                                        <p:tgtEl>
                                          <p:spTgt spid="110596"/>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B7CD78EF-3B58-7456-B84D-EFC72FB79597}"/>
              </a:ext>
            </a:extLst>
          </p:cNvPr>
          <p:cNvSpPr txBox="1"/>
          <p:nvPr/>
        </p:nvSpPr>
        <p:spPr>
          <a:xfrm>
            <a:off x="475861" y="2660775"/>
            <a:ext cx="11467359" cy="3046988"/>
          </a:xfrm>
          <a:prstGeom prst="rect">
            <a:avLst/>
          </a:prstGeom>
          <a:noFill/>
        </p:spPr>
        <p:txBody>
          <a:bodyPr wrap="square">
            <a:spAutoFit/>
          </a:bodyPr>
          <a:lstStyle/>
          <a:p>
            <a:pPr algn="just"/>
            <a:r>
              <a:rPr lang="vi-VN" sz="3200"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Nghệ thuật sân khấu phát triển như chèo, tuồng...Âm nhạc phát triển...</a:t>
            </a:r>
          </a:p>
          <a:p>
            <a:pPr algn="just"/>
            <a:r>
              <a:rPr lang="vi-VN" sz="3200"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Khoa học - kĩ thuật - Sử học: nhiều bộ sử nổi tiếng như Đại Việt sử ký, Lam Sơn thực lục...</a:t>
            </a:r>
          </a:p>
          <a:p>
            <a:pPr algn="just"/>
            <a:r>
              <a:rPr lang="vi-VN" sz="3200"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Địa lý: Dư địa chí...</a:t>
            </a:r>
          </a:p>
          <a:p>
            <a:pPr algn="just"/>
            <a:r>
              <a:rPr lang="vi-VN" sz="3200"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Quân sự: Binh thư yếu lược...​</a:t>
            </a:r>
          </a:p>
        </p:txBody>
      </p:sp>
      <p:sp>
        <p:nvSpPr>
          <p:cNvPr id="5" name="Hộp Văn bản 4">
            <a:extLst>
              <a:ext uri="{FF2B5EF4-FFF2-40B4-BE49-F238E27FC236}">
                <a16:creationId xmlns:a16="http://schemas.microsoft.com/office/drawing/2014/main" id="{8FD5EFEB-EF06-7A6B-BC49-46BCEA903178}"/>
              </a:ext>
            </a:extLst>
          </p:cNvPr>
          <p:cNvSpPr txBox="1"/>
          <p:nvPr/>
        </p:nvSpPr>
        <p:spPr>
          <a:xfrm>
            <a:off x="475861" y="449529"/>
            <a:ext cx="11008216" cy="2062103"/>
          </a:xfrm>
          <a:prstGeom prst="rect">
            <a:avLst/>
          </a:prstGeom>
          <a:noFill/>
        </p:spPr>
        <p:txBody>
          <a:bodyPr wrap="square">
            <a:spAutoFit/>
          </a:bodyPr>
          <a:lstStyle/>
          <a:p>
            <a:pPr algn="just"/>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Nghệ</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thuật</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Nhiều</a:t>
            </a:r>
            <a:r>
              <a:rPr lang="vi-VN" sz="3200" dirty="0">
                <a:latin typeface="Times New Roman" panose="02020603050405020304" pitchFamily="18" charset="0"/>
                <a:cs typeface="Times New Roman" panose="02020603050405020304" pitchFamily="18" charset="0"/>
              </a:rPr>
              <a:t> công </a:t>
            </a:r>
            <a:r>
              <a:rPr lang="vi-VN" sz="3200" dirty="0" err="1">
                <a:latin typeface="Times New Roman" panose="02020603050405020304" pitchFamily="18" charset="0"/>
                <a:cs typeface="Times New Roman" panose="02020603050405020304" pitchFamily="18" charset="0"/>
              </a:rPr>
              <a:t>trình</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Phật</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giáo</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được</a:t>
            </a:r>
            <a:r>
              <a:rPr lang="vi-VN" sz="3200" dirty="0">
                <a:latin typeface="Times New Roman" panose="02020603050405020304" pitchFamily="18" charset="0"/>
                <a:cs typeface="Times New Roman" panose="02020603050405020304" pitchFamily="18" charset="0"/>
              </a:rPr>
              <a:t> xây </a:t>
            </a:r>
            <a:r>
              <a:rPr lang="vi-VN" sz="3200" dirty="0" err="1">
                <a:latin typeface="Times New Roman" panose="02020603050405020304" pitchFamily="18" charset="0"/>
                <a:cs typeface="Times New Roman" panose="02020603050405020304" pitchFamily="18" charset="0"/>
              </a:rPr>
              <a:t>dựng</a:t>
            </a:r>
            <a:r>
              <a:rPr lang="vi-VN" sz="3200" dirty="0">
                <a:latin typeface="Times New Roman" panose="02020603050405020304" pitchFamily="18" charset="0"/>
                <a:cs typeface="Times New Roman" panose="02020603050405020304" pitchFamily="18" charset="0"/>
              </a:rPr>
              <a:t> như </a:t>
            </a:r>
            <a:r>
              <a:rPr lang="vi-VN" sz="3200" dirty="0" err="1">
                <a:latin typeface="Times New Roman" panose="02020603050405020304" pitchFamily="18" charset="0"/>
                <a:cs typeface="Times New Roman" panose="02020603050405020304" pitchFamily="18" charset="0"/>
              </a:rPr>
              <a:t>chùa</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Một</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Cột</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chùa</a:t>
            </a:r>
            <a:r>
              <a:rPr lang="vi-VN" sz="3200" dirty="0">
                <a:latin typeface="Times New Roman" panose="02020603050405020304" pitchFamily="18" charset="0"/>
                <a:cs typeface="Times New Roman" panose="02020603050405020304" pitchFamily="18" charset="0"/>
              </a:rPr>
              <a:t> Dâu, </a:t>
            </a:r>
            <a:r>
              <a:rPr lang="vi-VN" sz="3200" dirty="0" err="1">
                <a:latin typeface="Times New Roman" panose="02020603050405020304" pitchFamily="18" charset="0"/>
                <a:cs typeface="Times New Roman" panose="02020603050405020304" pitchFamily="18" charset="0"/>
              </a:rPr>
              <a:t>chùa</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Phật</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Tích</a:t>
            </a:r>
            <a:r>
              <a:rPr lang="vi-VN" sz="3200" dirty="0">
                <a:latin typeface="Times New Roman" panose="02020603050405020304" pitchFamily="18" charset="0"/>
                <a:cs typeface="Times New Roman" panose="02020603050405020304" pitchFamily="18" charset="0"/>
              </a:rPr>
              <a:t>...</a:t>
            </a:r>
          </a:p>
          <a:p>
            <a:pPr algn="just"/>
            <a:r>
              <a:rPr lang="vi-VN" sz="3200"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Chuông, tượng được đúc rất nhiều, nhiều tác phẩm điêu khắc, hoạ tiết độc đáo như bông cúc, rồng mình trơn...</a:t>
            </a:r>
          </a:p>
        </p:txBody>
      </p:sp>
    </p:spTree>
    <p:extLst>
      <p:ext uri="{BB962C8B-B14F-4D97-AF65-F5344CB8AC3E}">
        <p14:creationId xmlns:p14="http://schemas.microsoft.com/office/powerpoint/2010/main" val="292832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694D77AF-40F9-D877-4C84-E64AD22EBEF3}"/>
              </a:ext>
            </a:extLst>
          </p:cNvPr>
          <p:cNvSpPr txBox="1"/>
          <p:nvPr/>
        </p:nvSpPr>
        <p:spPr>
          <a:xfrm>
            <a:off x="4444620" y="735201"/>
            <a:ext cx="2295947" cy="707886"/>
          </a:xfrm>
          <a:prstGeom prst="rect">
            <a:avLst/>
          </a:prstGeom>
          <a:noFill/>
        </p:spPr>
        <p:txBody>
          <a:bodyPr wrap="square">
            <a:spAutoFit/>
          </a:bodyPr>
          <a:lstStyle/>
          <a:p>
            <a:r>
              <a:rPr lang="nl-NL" altLang="en-US" sz="4000" b="1" dirty="0">
                <a:latin typeface="Times New Roman" panose="02020603050405020304" pitchFamily="18" charset="0"/>
                <a:cs typeface="Times New Roman" panose="02020603050405020304" pitchFamily="18" charset="0"/>
              </a:rPr>
              <a:t>TIẾT </a:t>
            </a:r>
            <a:r>
              <a:rPr lang="vi-VN" altLang="en-US" sz="4000" b="1" dirty="0">
                <a:latin typeface="Times New Roman" panose="02020603050405020304" pitchFamily="18" charset="0"/>
                <a:cs typeface="Times New Roman" panose="02020603050405020304" pitchFamily="18" charset="0"/>
              </a:rPr>
              <a:t>7</a:t>
            </a:r>
            <a:endParaRPr lang="vi-VN" sz="4000" dirty="0"/>
          </a:p>
        </p:txBody>
      </p:sp>
      <p:sp>
        <p:nvSpPr>
          <p:cNvPr id="6" name="Hộp Văn bản 5">
            <a:extLst>
              <a:ext uri="{FF2B5EF4-FFF2-40B4-BE49-F238E27FC236}">
                <a16:creationId xmlns:a16="http://schemas.microsoft.com/office/drawing/2014/main" id="{8F42D4CA-8DB9-F8B6-A2D3-E920B67572E3}"/>
              </a:ext>
            </a:extLst>
          </p:cNvPr>
          <p:cNvSpPr txBox="1"/>
          <p:nvPr/>
        </p:nvSpPr>
        <p:spPr>
          <a:xfrm>
            <a:off x="235974" y="1443087"/>
            <a:ext cx="10116425" cy="1765035"/>
          </a:xfrm>
          <a:prstGeom prst="rect">
            <a:avLst/>
          </a:prstGeom>
          <a:noFill/>
        </p:spPr>
        <p:txBody>
          <a:bodyPr wrap="square">
            <a:spAutoFit/>
          </a:bodyPr>
          <a:lstStyle/>
          <a:p>
            <a:pPr marL="457200" algn="ctr">
              <a:lnSpc>
                <a:spcPct val="130000"/>
              </a:lnSpc>
              <a:spcBef>
                <a:spcPts val="600"/>
              </a:spcBef>
              <a:spcAft>
                <a:spcPts val="600"/>
              </a:spcAft>
            </a:pPr>
            <a:r>
              <a:rPr lang="vi-VN" sz="4400" b="1" dirty="0" err="1">
                <a:solidFill>
                  <a:srgbClr val="000000"/>
                </a:solidFill>
                <a:effectLst/>
                <a:latin typeface="Times New Roman" panose="02020603050405020304" pitchFamily="18" charset="0"/>
                <a:ea typeface="Arial" panose="020B0604020202020204" pitchFamily="34" charset="0"/>
              </a:rPr>
              <a:t>Tự</a:t>
            </a:r>
            <a:r>
              <a:rPr lang="vi-VN" sz="4400" b="1" dirty="0">
                <a:solidFill>
                  <a:srgbClr val="000000"/>
                </a:solidFill>
                <a:effectLst/>
                <a:latin typeface="Times New Roman" panose="02020603050405020304" pitchFamily="18" charset="0"/>
                <a:ea typeface="Arial" panose="020B0604020202020204" pitchFamily="34" charset="0"/>
              </a:rPr>
              <a:t> </a:t>
            </a:r>
            <a:r>
              <a:rPr lang="vi-VN" sz="4400" b="1" dirty="0" err="1">
                <a:solidFill>
                  <a:srgbClr val="000000"/>
                </a:solidFill>
                <a:effectLst/>
                <a:latin typeface="Times New Roman" panose="02020603050405020304" pitchFamily="18" charset="0"/>
                <a:ea typeface="Arial" panose="020B0604020202020204" pitchFamily="34" charset="0"/>
              </a:rPr>
              <a:t>hào</a:t>
            </a:r>
            <a:r>
              <a:rPr lang="vi-VN" sz="4400" b="1" dirty="0">
                <a:solidFill>
                  <a:srgbClr val="000000"/>
                </a:solidFill>
                <a:effectLst/>
                <a:latin typeface="Times New Roman" panose="02020603050405020304" pitchFamily="18" charset="0"/>
                <a:ea typeface="Arial" panose="020B0604020202020204" pitchFamily="34" charset="0"/>
              </a:rPr>
              <a:t> </a:t>
            </a:r>
            <a:r>
              <a:rPr lang="vi-VN" sz="4400" b="1" dirty="0" err="1">
                <a:solidFill>
                  <a:srgbClr val="000000"/>
                </a:solidFill>
                <a:effectLst/>
                <a:latin typeface="Times New Roman" panose="02020603050405020304" pitchFamily="18" charset="0"/>
                <a:ea typeface="Arial" panose="020B0604020202020204" pitchFamily="34" charset="0"/>
              </a:rPr>
              <a:t>về</a:t>
            </a:r>
            <a:r>
              <a:rPr lang="vi-VN" sz="4400" b="1" dirty="0">
                <a:solidFill>
                  <a:srgbClr val="000000"/>
                </a:solidFill>
                <a:effectLst/>
                <a:latin typeface="Times New Roman" panose="02020603050405020304" pitchFamily="18" charset="0"/>
                <a:ea typeface="Arial" panose="020B0604020202020204" pitchFamily="34" charset="0"/>
              </a:rPr>
              <a:t> </a:t>
            </a:r>
            <a:r>
              <a:rPr lang="vi-VN" sz="4400" b="1" dirty="0" err="1">
                <a:solidFill>
                  <a:srgbClr val="000000"/>
                </a:solidFill>
                <a:effectLst/>
                <a:latin typeface="Times New Roman" panose="02020603050405020304" pitchFamily="18" charset="0"/>
                <a:ea typeface="Arial" panose="020B0604020202020204" pitchFamily="34" charset="0"/>
              </a:rPr>
              <a:t>truyền</a:t>
            </a:r>
            <a:r>
              <a:rPr lang="vi-VN" sz="4400" b="1" dirty="0">
                <a:solidFill>
                  <a:srgbClr val="000000"/>
                </a:solidFill>
                <a:effectLst/>
                <a:latin typeface="Times New Roman" panose="02020603050405020304" pitchFamily="18" charset="0"/>
                <a:ea typeface="Arial" panose="020B0604020202020204" pitchFamily="34" charset="0"/>
              </a:rPr>
              <a:t> </a:t>
            </a:r>
            <a:r>
              <a:rPr lang="vi-VN" sz="4400" b="1" dirty="0" err="1">
                <a:solidFill>
                  <a:srgbClr val="000000"/>
                </a:solidFill>
                <a:effectLst/>
                <a:latin typeface="Times New Roman" panose="02020603050405020304" pitchFamily="18" charset="0"/>
                <a:ea typeface="Arial" panose="020B0604020202020204" pitchFamily="34" charset="0"/>
              </a:rPr>
              <a:t>thống</a:t>
            </a:r>
            <a:r>
              <a:rPr lang="vi-VN" sz="4400" b="1" dirty="0">
                <a:solidFill>
                  <a:srgbClr val="000000"/>
                </a:solidFill>
                <a:effectLst/>
                <a:latin typeface="Times New Roman" panose="02020603050405020304" pitchFamily="18" charset="0"/>
                <a:ea typeface="Arial" panose="020B0604020202020204" pitchFamily="34" charset="0"/>
              </a:rPr>
              <a:t> </a:t>
            </a:r>
            <a:r>
              <a:rPr lang="vi-VN" sz="4400" b="1" dirty="0" err="1">
                <a:solidFill>
                  <a:srgbClr val="000000"/>
                </a:solidFill>
                <a:effectLst/>
                <a:latin typeface="Times New Roman" panose="02020603050405020304" pitchFamily="18" charset="0"/>
                <a:ea typeface="Arial" panose="020B0604020202020204" pitchFamily="34" charset="0"/>
              </a:rPr>
              <a:t>lịch</a:t>
            </a:r>
            <a:r>
              <a:rPr lang="vi-VN" sz="4400" b="1" dirty="0">
                <a:solidFill>
                  <a:srgbClr val="000000"/>
                </a:solidFill>
                <a:effectLst/>
                <a:latin typeface="Times New Roman" panose="02020603050405020304" pitchFamily="18" charset="0"/>
                <a:ea typeface="Arial" panose="020B0604020202020204" pitchFamily="34" charset="0"/>
              </a:rPr>
              <a:t> </a:t>
            </a:r>
            <a:r>
              <a:rPr lang="vi-VN" sz="4400" b="1" dirty="0" err="1">
                <a:solidFill>
                  <a:srgbClr val="000000"/>
                </a:solidFill>
                <a:effectLst/>
                <a:latin typeface="Times New Roman" panose="02020603050405020304" pitchFamily="18" charset="0"/>
                <a:ea typeface="Arial" panose="020B0604020202020204" pitchFamily="34" charset="0"/>
              </a:rPr>
              <a:t>sử</a:t>
            </a:r>
            <a:r>
              <a:rPr lang="vi-VN" sz="4400" b="1" dirty="0">
                <a:solidFill>
                  <a:srgbClr val="000000"/>
                </a:solidFill>
                <a:effectLst/>
                <a:latin typeface="Times New Roman" panose="02020603050405020304" pitchFamily="18" charset="0"/>
                <a:ea typeface="Arial" panose="020B0604020202020204" pitchFamily="34" charset="0"/>
              </a:rPr>
              <a:t> </a:t>
            </a:r>
            <a:r>
              <a:rPr lang="vi-VN" sz="4400" b="1" dirty="0" err="1">
                <a:solidFill>
                  <a:srgbClr val="000000"/>
                </a:solidFill>
                <a:effectLst/>
                <a:latin typeface="Times New Roman" panose="02020603050405020304" pitchFamily="18" charset="0"/>
                <a:ea typeface="Arial" panose="020B0604020202020204" pitchFamily="34" charset="0"/>
              </a:rPr>
              <a:t>Hà</a:t>
            </a:r>
            <a:r>
              <a:rPr lang="vi-VN" sz="4400" b="1" dirty="0">
                <a:solidFill>
                  <a:srgbClr val="000000"/>
                </a:solidFill>
                <a:effectLst/>
                <a:latin typeface="Times New Roman" panose="02020603050405020304" pitchFamily="18" charset="0"/>
                <a:ea typeface="Arial" panose="020B0604020202020204" pitchFamily="34" charset="0"/>
              </a:rPr>
              <a:t> </a:t>
            </a:r>
            <a:r>
              <a:rPr lang="vi-VN" sz="4400" b="1" dirty="0" err="1">
                <a:solidFill>
                  <a:srgbClr val="000000"/>
                </a:solidFill>
                <a:effectLst/>
                <a:latin typeface="Times New Roman" panose="02020603050405020304" pitchFamily="18" charset="0"/>
                <a:ea typeface="Arial" panose="020B0604020202020204" pitchFamily="34" charset="0"/>
              </a:rPr>
              <a:t>Nội</a:t>
            </a:r>
            <a:r>
              <a:rPr lang="vi-VN" sz="4400" b="1" dirty="0">
                <a:solidFill>
                  <a:srgbClr val="000000"/>
                </a:solidFill>
                <a:effectLst/>
                <a:latin typeface="Times New Roman" panose="02020603050405020304" pitchFamily="18" charset="0"/>
                <a:ea typeface="Arial" panose="020B0604020202020204" pitchFamily="34" charset="0"/>
              </a:rPr>
              <a:t> trong </a:t>
            </a:r>
            <a:r>
              <a:rPr lang="vi-VN" sz="4400" b="1" dirty="0" err="1">
                <a:solidFill>
                  <a:srgbClr val="000000"/>
                </a:solidFill>
                <a:effectLst/>
                <a:latin typeface="Times New Roman" panose="02020603050405020304" pitchFamily="18" charset="0"/>
                <a:ea typeface="Arial" panose="020B0604020202020204" pitchFamily="34" charset="0"/>
              </a:rPr>
              <a:t>sự</a:t>
            </a:r>
            <a:r>
              <a:rPr lang="vi-VN" sz="4400" b="1" dirty="0">
                <a:solidFill>
                  <a:srgbClr val="000000"/>
                </a:solidFill>
                <a:effectLst/>
                <a:latin typeface="Times New Roman" panose="02020603050405020304" pitchFamily="18" charset="0"/>
                <a:ea typeface="Arial" panose="020B0604020202020204" pitchFamily="34" charset="0"/>
              </a:rPr>
              <a:t> </a:t>
            </a:r>
            <a:r>
              <a:rPr lang="vi-VN" sz="4400" b="1" dirty="0" err="1">
                <a:solidFill>
                  <a:srgbClr val="000000"/>
                </a:solidFill>
                <a:effectLst/>
                <a:latin typeface="Times New Roman" panose="02020603050405020304" pitchFamily="18" charset="0"/>
                <a:ea typeface="Arial" panose="020B0604020202020204" pitchFamily="34" charset="0"/>
              </a:rPr>
              <a:t>phát</a:t>
            </a:r>
            <a:r>
              <a:rPr lang="vi-VN" sz="4400" b="1" dirty="0">
                <a:solidFill>
                  <a:srgbClr val="000000"/>
                </a:solidFill>
                <a:effectLst/>
                <a:latin typeface="Times New Roman" panose="02020603050405020304" pitchFamily="18" charset="0"/>
                <a:ea typeface="Arial" panose="020B0604020202020204" pitchFamily="34" charset="0"/>
              </a:rPr>
              <a:t> </a:t>
            </a:r>
            <a:r>
              <a:rPr lang="vi-VN" sz="4400" b="1" dirty="0" err="1">
                <a:solidFill>
                  <a:srgbClr val="000000"/>
                </a:solidFill>
                <a:effectLst/>
                <a:latin typeface="Times New Roman" panose="02020603050405020304" pitchFamily="18" charset="0"/>
                <a:ea typeface="Arial" panose="020B0604020202020204" pitchFamily="34" charset="0"/>
              </a:rPr>
              <a:t>triển</a:t>
            </a:r>
            <a:r>
              <a:rPr lang="vi-VN" sz="4400" b="1" dirty="0">
                <a:solidFill>
                  <a:srgbClr val="000000"/>
                </a:solidFill>
                <a:effectLst/>
                <a:latin typeface="Times New Roman" panose="02020603050405020304" pitchFamily="18" charset="0"/>
                <a:ea typeface="Arial" panose="020B0604020202020204" pitchFamily="34" charset="0"/>
              </a:rPr>
              <a:t> </a:t>
            </a:r>
            <a:r>
              <a:rPr lang="vi-VN" sz="4400" b="1" dirty="0" err="1">
                <a:solidFill>
                  <a:srgbClr val="000000"/>
                </a:solidFill>
                <a:effectLst/>
                <a:latin typeface="Times New Roman" panose="02020603050405020304" pitchFamily="18" charset="0"/>
                <a:ea typeface="Arial" panose="020B0604020202020204" pitchFamily="34" charset="0"/>
              </a:rPr>
              <a:t>của</a:t>
            </a:r>
            <a:r>
              <a:rPr lang="vi-VN" sz="4400" b="1" dirty="0">
                <a:solidFill>
                  <a:srgbClr val="000000"/>
                </a:solidFill>
                <a:effectLst/>
                <a:latin typeface="Times New Roman" panose="02020603050405020304" pitchFamily="18" charset="0"/>
                <a:ea typeface="Arial" panose="020B0604020202020204" pitchFamily="34" charset="0"/>
              </a:rPr>
              <a:t> </a:t>
            </a:r>
            <a:r>
              <a:rPr lang="vi-VN" sz="4400" b="1" dirty="0" err="1">
                <a:solidFill>
                  <a:srgbClr val="000000"/>
                </a:solidFill>
                <a:effectLst/>
                <a:latin typeface="Times New Roman" panose="02020603050405020304" pitchFamily="18" charset="0"/>
                <a:ea typeface="Arial" panose="020B0604020202020204" pitchFamily="34" charset="0"/>
              </a:rPr>
              <a:t>lịch</a:t>
            </a:r>
            <a:r>
              <a:rPr lang="vi-VN" sz="4400" b="1" dirty="0">
                <a:solidFill>
                  <a:srgbClr val="000000"/>
                </a:solidFill>
                <a:effectLst/>
                <a:latin typeface="Times New Roman" panose="02020603050405020304" pitchFamily="18" charset="0"/>
                <a:ea typeface="Arial" panose="020B0604020202020204" pitchFamily="34" charset="0"/>
              </a:rPr>
              <a:t> </a:t>
            </a:r>
            <a:r>
              <a:rPr lang="vi-VN" sz="4400" b="1" dirty="0" err="1">
                <a:solidFill>
                  <a:srgbClr val="000000"/>
                </a:solidFill>
                <a:effectLst/>
                <a:latin typeface="Times New Roman" panose="02020603050405020304" pitchFamily="18" charset="0"/>
                <a:ea typeface="Arial" panose="020B0604020202020204" pitchFamily="34" charset="0"/>
              </a:rPr>
              <a:t>sử</a:t>
            </a:r>
            <a:r>
              <a:rPr lang="vi-VN" sz="4400" b="1" dirty="0">
                <a:solidFill>
                  <a:srgbClr val="000000"/>
                </a:solidFill>
                <a:effectLst/>
                <a:latin typeface="Times New Roman" panose="02020603050405020304" pitchFamily="18" charset="0"/>
                <a:ea typeface="Arial" panose="020B0604020202020204" pitchFamily="34" charset="0"/>
              </a:rPr>
              <a:t> dân </a:t>
            </a:r>
            <a:r>
              <a:rPr lang="vi-VN" sz="4400" b="1" dirty="0" err="1">
                <a:solidFill>
                  <a:srgbClr val="000000"/>
                </a:solidFill>
                <a:effectLst/>
                <a:latin typeface="Times New Roman" panose="02020603050405020304" pitchFamily="18" charset="0"/>
                <a:ea typeface="Arial" panose="020B0604020202020204" pitchFamily="34" charset="0"/>
              </a:rPr>
              <a:t>tộc</a:t>
            </a:r>
            <a:r>
              <a:rPr lang="vi-VN" sz="4400" b="1" dirty="0">
                <a:solidFill>
                  <a:srgbClr val="000000"/>
                </a:solidFill>
                <a:effectLst/>
                <a:latin typeface="Times New Roman" panose="02020603050405020304" pitchFamily="18" charset="0"/>
                <a:ea typeface="Arial" panose="020B0604020202020204" pitchFamily="34" charset="0"/>
              </a:rPr>
              <a:t>.</a:t>
            </a:r>
          </a:p>
        </p:txBody>
      </p:sp>
    </p:spTree>
    <p:extLst>
      <p:ext uri="{BB962C8B-B14F-4D97-AF65-F5344CB8AC3E}">
        <p14:creationId xmlns:p14="http://schemas.microsoft.com/office/powerpoint/2010/main" val="93021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Bảng 3">
            <a:extLst>
              <a:ext uri="{FF2B5EF4-FFF2-40B4-BE49-F238E27FC236}">
                <a16:creationId xmlns:a16="http://schemas.microsoft.com/office/drawing/2014/main" id="{16FE33DE-0751-5A04-FFE8-0451548334B5}"/>
              </a:ext>
            </a:extLst>
          </p:cNvPr>
          <p:cNvGraphicFramePr>
            <a:graphicFrameLocks noGrp="1"/>
          </p:cNvGraphicFramePr>
          <p:nvPr>
            <p:extLst>
              <p:ext uri="{D42A27DB-BD31-4B8C-83A1-F6EECF244321}">
                <p14:modId xmlns:p14="http://schemas.microsoft.com/office/powerpoint/2010/main" val="2951060782"/>
              </p:ext>
            </p:extLst>
          </p:nvPr>
        </p:nvGraphicFramePr>
        <p:xfrm>
          <a:off x="377940" y="1159327"/>
          <a:ext cx="11436120" cy="2545737"/>
        </p:xfrm>
        <a:graphic>
          <a:graphicData uri="http://schemas.openxmlformats.org/drawingml/2006/table">
            <a:tbl>
              <a:tblPr/>
              <a:tblGrid>
                <a:gridCol w="11436120">
                  <a:extLst>
                    <a:ext uri="{9D8B030D-6E8A-4147-A177-3AD203B41FA5}">
                      <a16:colId xmlns:a16="http://schemas.microsoft.com/office/drawing/2014/main" val="1801858436"/>
                    </a:ext>
                  </a:extLst>
                </a:gridCol>
              </a:tblGrid>
              <a:tr h="2545737">
                <a:tc>
                  <a:txBody>
                    <a:bodyPr/>
                    <a:lstStyle/>
                    <a:p>
                      <a:pPr algn="just"/>
                      <a:r>
                        <a:rPr lang="vi-VN" sz="3200" b="1" i="0" dirty="0">
                          <a:solidFill>
                            <a:srgbClr val="000000"/>
                          </a:solidFill>
                          <a:effectLst/>
                          <a:latin typeface="Times New Roman" panose="02020603050405020304" pitchFamily="18" charset="0"/>
                          <a:cs typeface="Times New Roman" panose="02020603050405020304" pitchFamily="18" charset="0"/>
                        </a:rPr>
                        <a:t>Thăng Long - </a:t>
                      </a:r>
                      <a:r>
                        <a:rPr lang="vi-VN" sz="3200" b="1" i="0" dirty="0" err="1">
                          <a:solidFill>
                            <a:srgbClr val="000000"/>
                          </a:solidFill>
                          <a:effectLst/>
                          <a:latin typeface="Times New Roman" panose="02020603050405020304" pitchFamily="18" charset="0"/>
                          <a:cs typeface="Times New Roman" panose="02020603050405020304" pitchFamily="18" charset="0"/>
                        </a:rPr>
                        <a:t>Hà</a:t>
                      </a:r>
                      <a:r>
                        <a:rPr lang="vi-VN" sz="3200" b="1" i="0" dirty="0">
                          <a:solidFill>
                            <a:srgbClr val="000000"/>
                          </a:solidFill>
                          <a:effectLst/>
                          <a:latin typeface="Times New Roman" panose="02020603050405020304" pitchFamily="18" charset="0"/>
                          <a:cs typeface="Times New Roman" panose="02020603050405020304" pitchFamily="18" charset="0"/>
                        </a:rPr>
                        <a:t> </a:t>
                      </a:r>
                      <a:r>
                        <a:rPr lang="vi-VN" sz="3200" b="1" i="0" dirty="0" err="1">
                          <a:solidFill>
                            <a:srgbClr val="000000"/>
                          </a:solidFill>
                          <a:effectLst/>
                          <a:latin typeface="Times New Roman" panose="02020603050405020304" pitchFamily="18" charset="0"/>
                          <a:cs typeface="Times New Roman" panose="02020603050405020304" pitchFamily="18" charset="0"/>
                        </a:rPr>
                        <a:t>Nội</a:t>
                      </a:r>
                      <a:r>
                        <a:rPr lang="vi-VN" sz="3200" b="1" i="0" dirty="0">
                          <a:solidFill>
                            <a:srgbClr val="000000"/>
                          </a:solidFill>
                          <a:effectLst/>
                          <a:latin typeface="Times New Roman" panose="02020603050405020304" pitchFamily="18" charset="0"/>
                          <a:cs typeface="Times New Roman" panose="02020603050405020304" pitchFamily="18" charset="0"/>
                        </a:rPr>
                        <a:t> </a:t>
                      </a:r>
                      <a:r>
                        <a:rPr lang="vi-VN" sz="3200" b="1" i="0" dirty="0" err="1">
                          <a:solidFill>
                            <a:srgbClr val="000000"/>
                          </a:solidFill>
                          <a:effectLst/>
                          <a:latin typeface="Times New Roman" panose="02020603050405020304" pitchFamily="18" charset="0"/>
                          <a:cs typeface="Times New Roman" panose="02020603050405020304" pitchFamily="18" charset="0"/>
                        </a:rPr>
                        <a:t>đến</a:t>
                      </a:r>
                      <a:r>
                        <a:rPr lang="vi-VN" sz="3200" b="1" i="0" dirty="0">
                          <a:solidFill>
                            <a:srgbClr val="000000"/>
                          </a:solidFill>
                          <a:effectLst/>
                          <a:latin typeface="Times New Roman" panose="02020603050405020304" pitchFamily="18" charset="0"/>
                          <a:cs typeface="Times New Roman" panose="02020603050405020304" pitchFamily="18" charset="0"/>
                        </a:rPr>
                        <a:t> nay </a:t>
                      </a:r>
                      <a:r>
                        <a:rPr lang="vi-VN" sz="3200" b="1" i="0" dirty="0" err="1">
                          <a:solidFill>
                            <a:srgbClr val="000000"/>
                          </a:solidFill>
                          <a:effectLst/>
                          <a:latin typeface="Times New Roman" panose="02020603050405020304" pitchFamily="18" charset="0"/>
                          <a:cs typeface="Times New Roman" panose="02020603050405020304" pitchFamily="18" charset="0"/>
                        </a:rPr>
                        <a:t>đã</a:t>
                      </a:r>
                      <a:r>
                        <a:rPr lang="vi-VN" sz="3200" b="1" i="0" dirty="0">
                          <a:solidFill>
                            <a:srgbClr val="000000"/>
                          </a:solidFill>
                          <a:effectLst/>
                          <a:latin typeface="Times New Roman" panose="02020603050405020304" pitchFamily="18" charset="0"/>
                          <a:cs typeface="Times New Roman" panose="02020603050405020304" pitchFamily="18" charset="0"/>
                        </a:rPr>
                        <a:t> </a:t>
                      </a:r>
                      <a:r>
                        <a:rPr lang="vi-VN" sz="3200" b="1" i="0" dirty="0" err="1">
                          <a:solidFill>
                            <a:srgbClr val="000000"/>
                          </a:solidFill>
                          <a:effectLst/>
                          <a:latin typeface="Times New Roman" panose="02020603050405020304" pitchFamily="18" charset="0"/>
                          <a:cs typeface="Times New Roman" panose="02020603050405020304" pitchFamily="18" charset="0"/>
                        </a:rPr>
                        <a:t>tròn</a:t>
                      </a:r>
                      <a:r>
                        <a:rPr lang="vi-VN" sz="3200" b="1" i="0" dirty="0">
                          <a:solidFill>
                            <a:srgbClr val="000000"/>
                          </a:solidFill>
                          <a:effectLst/>
                          <a:latin typeface="Times New Roman" panose="02020603050405020304" pitchFamily="18" charset="0"/>
                          <a:cs typeface="Times New Roman" panose="02020603050405020304" pitchFamily="18" charset="0"/>
                        </a:rPr>
                        <a:t> 1000 năm </a:t>
                      </a:r>
                      <a:r>
                        <a:rPr lang="vi-VN" sz="3200" b="1" i="0" dirty="0" err="1">
                          <a:solidFill>
                            <a:srgbClr val="000000"/>
                          </a:solidFill>
                          <a:effectLst/>
                          <a:latin typeface="Times New Roman" panose="02020603050405020304" pitchFamily="18" charset="0"/>
                          <a:cs typeface="Times New Roman" panose="02020603050405020304" pitchFamily="18" charset="0"/>
                        </a:rPr>
                        <a:t>tuổi,trải</a:t>
                      </a:r>
                      <a:r>
                        <a:rPr lang="vi-VN" sz="3200" b="1" i="0" dirty="0">
                          <a:solidFill>
                            <a:srgbClr val="000000"/>
                          </a:solidFill>
                          <a:effectLst/>
                          <a:latin typeface="Times New Roman" panose="02020603050405020304" pitchFamily="18" charset="0"/>
                          <a:cs typeface="Times New Roman" panose="02020603050405020304" pitchFamily="18" charset="0"/>
                        </a:rPr>
                        <a:t> qua bao thăng </a:t>
                      </a:r>
                      <a:r>
                        <a:rPr lang="vi-VN" sz="3200" b="1" i="0" dirty="0" err="1">
                          <a:solidFill>
                            <a:srgbClr val="000000"/>
                          </a:solidFill>
                          <a:effectLst/>
                          <a:latin typeface="Times New Roman" panose="02020603050405020304" pitchFamily="18" charset="0"/>
                          <a:cs typeface="Times New Roman" panose="02020603050405020304" pitchFamily="18" charset="0"/>
                        </a:rPr>
                        <a:t>trầm</a:t>
                      </a:r>
                      <a:r>
                        <a:rPr lang="vi-VN" sz="3200" b="1" i="0" dirty="0">
                          <a:solidFill>
                            <a:srgbClr val="000000"/>
                          </a:solidFill>
                          <a:effectLst/>
                          <a:latin typeface="Times New Roman" panose="02020603050405020304" pitchFamily="18" charset="0"/>
                          <a:cs typeface="Times New Roman" panose="02020603050405020304" pitchFamily="18" charset="0"/>
                        </a:rPr>
                        <a:t> </a:t>
                      </a:r>
                      <a:r>
                        <a:rPr lang="vi-VN" sz="3200" b="1" i="0" dirty="0" err="1">
                          <a:solidFill>
                            <a:srgbClr val="000000"/>
                          </a:solidFill>
                          <a:effectLst/>
                          <a:latin typeface="Times New Roman" panose="02020603050405020304" pitchFamily="18" charset="0"/>
                          <a:cs typeface="Times New Roman" panose="02020603050405020304" pitchFamily="18" charset="0"/>
                        </a:rPr>
                        <a:t>của</a:t>
                      </a:r>
                      <a:r>
                        <a:rPr lang="vi-VN" sz="3200" b="1" i="0" dirty="0">
                          <a:solidFill>
                            <a:srgbClr val="000000"/>
                          </a:solidFill>
                          <a:effectLst/>
                          <a:latin typeface="Times New Roman" panose="02020603050405020304" pitchFamily="18" charset="0"/>
                          <a:cs typeface="Times New Roman" panose="02020603050405020304" pitchFamily="18" charset="0"/>
                        </a:rPr>
                        <a:t> </a:t>
                      </a:r>
                      <a:r>
                        <a:rPr lang="vi-VN" sz="3200" b="1" i="0" dirty="0" err="1">
                          <a:solidFill>
                            <a:srgbClr val="000000"/>
                          </a:solidFill>
                          <a:effectLst/>
                          <a:latin typeface="Times New Roman" panose="02020603050405020304" pitchFamily="18" charset="0"/>
                          <a:cs typeface="Times New Roman" panose="02020603050405020304" pitchFamily="18" charset="0"/>
                        </a:rPr>
                        <a:t>lịch</a:t>
                      </a:r>
                      <a:r>
                        <a:rPr lang="vi-VN" sz="3200" b="1" i="0" dirty="0">
                          <a:solidFill>
                            <a:srgbClr val="000000"/>
                          </a:solidFill>
                          <a:effectLst/>
                          <a:latin typeface="Times New Roman" panose="02020603050405020304" pitchFamily="18" charset="0"/>
                          <a:cs typeface="Times New Roman" panose="02020603050405020304" pitchFamily="18" charset="0"/>
                        </a:rPr>
                        <a:t> </a:t>
                      </a:r>
                      <a:r>
                        <a:rPr lang="vi-VN" sz="3200" b="1" i="0" dirty="0" err="1">
                          <a:solidFill>
                            <a:srgbClr val="000000"/>
                          </a:solidFill>
                          <a:effectLst/>
                          <a:latin typeface="Times New Roman" panose="02020603050405020304" pitchFamily="18" charset="0"/>
                          <a:cs typeface="Times New Roman" panose="02020603050405020304" pitchFamily="18" charset="0"/>
                        </a:rPr>
                        <a:t>sử</a:t>
                      </a:r>
                      <a:r>
                        <a:rPr lang="vi-VN" sz="3200" b="1" i="0" dirty="0">
                          <a:solidFill>
                            <a:srgbClr val="000000"/>
                          </a:solidFill>
                          <a:effectLst/>
                          <a:latin typeface="Times New Roman" panose="02020603050405020304" pitchFamily="18" charset="0"/>
                          <a:cs typeface="Times New Roman" panose="02020603050405020304" pitchFamily="18" charset="0"/>
                        </a:rPr>
                        <a:t>, </a:t>
                      </a:r>
                      <a:r>
                        <a:rPr lang="vi-VN" sz="3200" b="1" i="0" dirty="0" err="1">
                          <a:solidFill>
                            <a:srgbClr val="000000"/>
                          </a:solidFill>
                          <a:effectLst/>
                          <a:latin typeface="Times New Roman" panose="02020603050405020304" pitchFamily="18" charset="0"/>
                          <a:cs typeface="Times New Roman" panose="02020603050405020304" pitchFamily="18" charset="0"/>
                        </a:rPr>
                        <a:t>vẫn</a:t>
                      </a:r>
                      <a:r>
                        <a:rPr lang="vi-VN" sz="3200" b="1" i="0" dirty="0">
                          <a:solidFill>
                            <a:srgbClr val="000000"/>
                          </a:solidFill>
                          <a:effectLst/>
                          <a:latin typeface="Times New Roman" panose="02020603050405020304" pitchFamily="18" charset="0"/>
                          <a:cs typeface="Times New Roman" panose="02020603050405020304" pitchFamily="18" charset="0"/>
                        </a:rPr>
                        <a:t> </a:t>
                      </a:r>
                      <a:r>
                        <a:rPr lang="vi-VN" sz="3200" b="1" i="0" dirty="0" err="1">
                          <a:solidFill>
                            <a:srgbClr val="000000"/>
                          </a:solidFill>
                          <a:effectLst/>
                          <a:latin typeface="Times New Roman" panose="02020603050405020304" pitchFamily="18" charset="0"/>
                          <a:cs typeface="Times New Roman" panose="02020603050405020304" pitchFamily="18" charset="0"/>
                        </a:rPr>
                        <a:t>là</a:t>
                      </a:r>
                      <a:r>
                        <a:rPr lang="vi-VN" sz="3200" b="1" i="0" dirty="0">
                          <a:solidFill>
                            <a:srgbClr val="000000"/>
                          </a:solidFill>
                          <a:effectLst/>
                          <a:latin typeface="Times New Roman" panose="02020603050405020304" pitchFamily="18" charset="0"/>
                          <a:cs typeface="Times New Roman" panose="02020603050405020304" pitchFamily="18" charset="0"/>
                        </a:rPr>
                        <a:t> trung tâm </a:t>
                      </a:r>
                      <a:r>
                        <a:rPr lang="vi-VN" sz="3200" b="1" i="0" dirty="0" err="1">
                          <a:solidFill>
                            <a:srgbClr val="000000"/>
                          </a:solidFill>
                          <a:effectLst/>
                          <a:latin typeface="Times New Roman" panose="02020603050405020304" pitchFamily="18" charset="0"/>
                          <a:cs typeface="Times New Roman" panose="02020603050405020304" pitchFamily="18" charset="0"/>
                        </a:rPr>
                        <a:t>chính</a:t>
                      </a:r>
                      <a:r>
                        <a:rPr lang="vi-VN" sz="3200" b="1" i="0" dirty="0">
                          <a:solidFill>
                            <a:srgbClr val="000000"/>
                          </a:solidFill>
                          <a:effectLst/>
                          <a:latin typeface="Times New Roman" panose="02020603050405020304" pitchFamily="18" charset="0"/>
                          <a:cs typeface="Times New Roman" panose="02020603050405020304" pitchFamily="18" charset="0"/>
                        </a:rPr>
                        <a:t> </a:t>
                      </a:r>
                      <a:r>
                        <a:rPr lang="vi-VN" sz="3200" b="1" i="0" dirty="0" err="1">
                          <a:solidFill>
                            <a:srgbClr val="000000"/>
                          </a:solidFill>
                          <a:effectLst/>
                          <a:latin typeface="Times New Roman" panose="02020603050405020304" pitchFamily="18" charset="0"/>
                          <a:cs typeface="Times New Roman" panose="02020603050405020304" pitchFamily="18" charset="0"/>
                        </a:rPr>
                        <a:t>trị</a:t>
                      </a:r>
                      <a:r>
                        <a:rPr lang="vi-VN" sz="3200" b="1" i="0" dirty="0">
                          <a:solidFill>
                            <a:srgbClr val="000000"/>
                          </a:solidFill>
                          <a:effectLst/>
                          <a:latin typeface="Times New Roman" panose="02020603050405020304" pitchFamily="18" charset="0"/>
                          <a:cs typeface="Times New Roman" panose="02020603050405020304" pitchFamily="18" charset="0"/>
                        </a:rPr>
                        <a:t> - kinh </a:t>
                      </a:r>
                      <a:r>
                        <a:rPr lang="vi-VN" sz="3200" b="1" i="0" dirty="0" err="1">
                          <a:solidFill>
                            <a:srgbClr val="000000"/>
                          </a:solidFill>
                          <a:effectLst/>
                          <a:latin typeface="Times New Roman" panose="02020603050405020304" pitchFamily="18" charset="0"/>
                          <a:cs typeface="Times New Roman" panose="02020603050405020304" pitchFamily="18" charset="0"/>
                        </a:rPr>
                        <a:t>tế</a:t>
                      </a:r>
                      <a:r>
                        <a:rPr lang="vi-VN" sz="3200" b="1" i="0" dirty="0">
                          <a:solidFill>
                            <a:srgbClr val="000000"/>
                          </a:solidFill>
                          <a:effectLst/>
                          <a:latin typeface="Times New Roman" panose="02020603050405020304" pitchFamily="18" charset="0"/>
                          <a:cs typeface="Times New Roman" panose="02020603050405020304" pitchFamily="18" charset="0"/>
                        </a:rPr>
                        <a:t> - văn </a:t>
                      </a:r>
                      <a:r>
                        <a:rPr lang="vi-VN" sz="3200" b="1" i="0" dirty="0" err="1">
                          <a:solidFill>
                            <a:srgbClr val="000000"/>
                          </a:solidFill>
                          <a:effectLst/>
                          <a:latin typeface="Times New Roman" panose="02020603050405020304" pitchFamily="18" charset="0"/>
                          <a:cs typeface="Times New Roman" panose="02020603050405020304" pitchFamily="18" charset="0"/>
                        </a:rPr>
                        <a:t>hóa</a:t>
                      </a:r>
                      <a:r>
                        <a:rPr lang="vi-VN" sz="3200" b="1" i="0" dirty="0">
                          <a:solidFill>
                            <a:srgbClr val="000000"/>
                          </a:solidFill>
                          <a:effectLst/>
                          <a:latin typeface="Times New Roman" panose="02020603050405020304" pitchFamily="18" charset="0"/>
                          <a:cs typeface="Times New Roman" panose="02020603050405020304" pitchFamily="18" charset="0"/>
                        </a:rPr>
                        <a:t> </a:t>
                      </a:r>
                      <a:r>
                        <a:rPr lang="vi-VN" sz="3200" b="1" i="0" dirty="0" err="1">
                          <a:solidFill>
                            <a:srgbClr val="000000"/>
                          </a:solidFill>
                          <a:effectLst/>
                          <a:latin typeface="Times New Roman" panose="02020603050405020304" pitchFamily="18" charset="0"/>
                          <a:cs typeface="Times New Roman" panose="02020603050405020304" pitchFamily="18" charset="0"/>
                        </a:rPr>
                        <a:t>lớn</a:t>
                      </a:r>
                      <a:r>
                        <a:rPr lang="vi-VN" sz="3200" b="1" i="0" dirty="0">
                          <a:solidFill>
                            <a:srgbClr val="000000"/>
                          </a:solidFill>
                          <a:effectLst/>
                          <a:latin typeface="Times New Roman" panose="02020603050405020304" pitchFamily="18" charset="0"/>
                          <a:cs typeface="Times New Roman" panose="02020603050405020304" pitchFamily="18" charset="0"/>
                        </a:rPr>
                        <a:t> </a:t>
                      </a:r>
                      <a:r>
                        <a:rPr lang="vi-VN" sz="3200" b="1" i="0" dirty="0" err="1">
                          <a:solidFill>
                            <a:srgbClr val="000000"/>
                          </a:solidFill>
                          <a:effectLst/>
                          <a:latin typeface="Times New Roman" panose="02020603050405020304" pitchFamily="18" charset="0"/>
                          <a:cs typeface="Times New Roman" panose="02020603050405020304" pitchFamily="18" charset="0"/>
                        </a:rPr>
                        <a:t>nhất</a:t>
                      </a:r>
                      <a:r>
                        <a:rPr lang="vi-VN" sz="3200" b="1" i="0" dirty="0">
                          <a:solidFill>
                            <a:srgbClr val="000000"/>
                          </a:solidFill>
                          <a:effectLst/>
                          <a:latin typeface="Times New Roman" panose="02020603050405020304" pitchFamily="18" charset="0"/>
                          <a:cs typeface="Times New Roman" panose="02020603050405020304" pitchFamily="18" charset="0"/>
                        </a:rPr>
                        <a:t> </a:t>
                      </a:r>
                      <a:r>
                        <a:rPr lang="vi-VN" sz="3200" b="1" i="0" dirty="0" err="1">
                          <a:solidFill>
                            <a:srgbClr val="000000"/>
                          </a:solidFill>
                          <a:effectLst/>
                          <a:latin typeface="Times New Roman" panose="02020603050405020304" pitchFamily="18" charset="0"/>
                          <a:cs typeface="Times New Roman" panose="02020603050405020304" pitchFamily="18" charset="0"/>
                        </a:rPr>
                        <a:t>cả</a:t>
                      </a:r>
                      <a:r>
                        <a:rPr lang="vi-VN" sz="3200" b="1" i="0" dirty="0">
                          <a:solidFill>
                            <a:srgbClr val="000000"/>
                          </a:solidFill>
                          <a:effectLst/>
                          <a:latin typeface="Times New Roman" panose="02020603050405020304" pitchFamily="18" charset="0"/>
                          <a:cs typeface="Times New Roman" panose="02020603050405020304" pitchFamily="18" charset="0"/>
                        </a:rPr>
                        <a:t> </a:t>
                      </a:r>
                      <a:r>
                        <a:rPr lang="vi-VN" sz="3200" b="1" i="0" dirty="0" err="1">
                          <a:solidFill>
                            <a:srgbClr val="000000"/>
                          </a:solidFill>
                          <a:effectLst/>
                          <a:latin typeface="Times New Roman" panose="02020603050405020304" pitchFamily="18" charset="0"/>
                          <a:cs typeface="Times New Roman" panose="02020603050405020304" pitchFamily="18" charset="0"/>
                        </a:rPr>
                        <a:t>nước</a:t>
                      </a:r>
                      <a:r>
                        <a:rPr lang="vi-VN" sz="3200" b="1" i="0" dirty="0">
                          <a:solidFill>
                            <a:srgbClr val="000000"/>
                          </a:solidFill>
                          <a:effectLst/>
                          <a:latin typeface="Times New Roman" panose="02020603050405020304" pitchFamily="18" charset="0"/>
                          <a:cs typeface="Times New Roman" panose="02020603050405020304" pitchFamily="18" charset="0"/>
                        </a:rPr>
                        <a:t>, nơi </a:t>
                      </a:r>
                      <a:r>
                        <a:rPr lang="vi-VN" sz="3200" b="1" i="0" dirty="0" err="1">
                          <a:solidFill>
                            <a:srgbClr val="000000"/>
                          </a:solidFill>
                          <a:effectLst/>
                          <a:latin typeface="Times New Roman" panose="02020603050405020304" pitchFamily="18" charset="0"/>
                          <a:cs typeface="Times New Roman" panose="02020603050405020304" pitchFamily="18" charset="0"/>
                        </a:rPr>
                        <a:t>hội</a:t>
                      </a:r>
                      <a:r>
                        <a:rPr lang="vi-VN" sz="3200" b="1" i="0" dirty="0">
                          <a:solidFill>
                            <a:srgbClr val="000000"/>
                          </a:solidFill>
                          <a:effectLst/>
                          <a:latin typeface="Times New Roman" panose="02020603050405020304" pitchFamily="18" charset="0"/>
                          <a:cs typeface="Times New Roman" panose="02020603050405020304" pitchFamily="18" charset="0"/>
                        </a:rPr>
                        <a:t> </a:t>
                      </a:r>
                      <a:r>
                        <a:rPr lang="vi-VN" sz="3200" b="1" i="0" dirty="0" err="1">
                          <a:solidFill>
                            <a:srgbClr val="000000"/>
                          </a:solidFill>
                          <a:effectLst/>
                          <a:latin typeface="Times New Roman" panose="02020603050405020304" pitchFamily="18" charset="0"/>
                          <a:cs typeface="Times New Roman" panose="02020603050405020304" pitchFamily="18" charset="0"/>
                        </a:rPr>
                        <a:t>tụ</a:t>
                      </a:r>
                      <a:r>
                        <a:rPr lang="vi-VN" sz="3200" b="1" i="0" dirty="0">
                          <a:solidFill>
                            <a:srgbClr val="000000"/>
                          </a:solidFill>
                          <a:effectLst/>
                          <a:latin typeface="Times New Roman" panose="02020603050405020304" pitchFamily="18" charset="0"/>
                          <a:cs typeface="Times New Roman" panose="02020603050405020304" pitchFamily="18" charset="0"/>
                        </a:rPr>
                        <a:t>, </a:t>
                      </a:r>
                      <a:r>
                        <a:rPr lang="vi-VN" sz="3200" b="1" i="0" dirty="0" err="1">
                          <a:solidFill>
                            <a:srgbClr val="000000"/>
                          </a:solidFill>
                          <a:effectLst/>
                          <a:latin typeface="Times New Roman" panose="02020603050405020304" pitchFamily="18" charset="0"/>
                          <a:cs typeface="Times New Roman" panose="02020603050405020304" pitchFamily="18" charset="0"/>
                        </a:rPr>
                        <a:t>lắng</a:t>
                      </a:r>
                      <a:r>
                        <a:rPr lang="vi-VN" sz="3200" b="1" i="0" dirty="0">
                          <a:solidFill>
                            <a:srgbClr val="000000"/>
                          </a:solidFill>
                          <a:effectLst/>
                          <a:latin typeface="Times New Roman" panose="02020603050405020304" pitchFamily="18" charset="0"/>
                          <a:cs typeface="Times New Roman" panose="02020603050405020304" pitchFamily="18" charset="0"/>
                        </a:rPr>
                        <a:t> </a:t>
                      </a:r>
                      <a:r>
                        <a:rPr lang="vi-VN" sz="3200" b="1" i="0" dirty="0" err="1">
                          <a:solidFill>
                            <a:srgbClr val="000000"/>
                          </a:solidFill>
                          <a:effectLst/>
                          <a:latin typeface="Times New Roman" panose="02020603050405020304" pitchFamily="18" charset="0"/>
                          <a:cs typeface="Times New Roman" panose="02020603050405020304" pitchFamily="18" charset="0"/>
                        </a:rPr>
                        <a:t>đọng</a:t>
                      </a:r>
                      <a:r>
                        <a:rPr lang="vi-VN" sz="3200" b="1" i="0" dirty="0">
                          <a:solidFill>
                            <a:srgbClr val="000000"/>
                          </a:solidFill>
                          <a:effectLst/>
                          <a:latin typeface="Times New Roman" panose="02020603050405020304" pitchFamily="18" charset="0"/>
                          <a:cs typeface="Times New Roman" panose="02020603050405020304" pitchFamily="18" charset="0"/>
                        </a:rPr>
                        <a:t> </a:t>
                      </a:r>
                      <a:r>
                        <a:rPr lang="vi-VN" sz="3200" b="1" i="0" dirty="0" err="1">
                          <a:solidFill>
                            <a:srgbClr val="000000"/>
                          </a:solidFill>
                          <a:effectLst/>
                          <a:latin typeface="Times New Roman" panose="02020603050405020304" pitchFamily="18" charset="0"/>
                          <a:cs typeface="Times New Roman" panose="02020603050405020304" pitchFamily="18" charset="0"/>
                        </a:rPr>
                        <a:t>hồn</a:t>
                      </a:r>
                      <a:r>
                        <a:rPr lang="vi-VN" sz="3200" b="1" i="0" dirty="0">
                          <a:solidFill>
                            <a:srgbClr val="000000"/>
                          </a:solidFill>
                          <a:effectLst/>
                          <a:latin typeface="Times New Roman" panose="02020603050405020304" pitchFamily="18" charset="0"/>
                          <a:cs typeface="Times New Roman" panose="02020603050405020304" pitchFamily="18" charset="0"/>
                        </a:rPr>
                        <a:t> thiêng sông </a:t>
                      </a:r>
                      <a:r>
                        <a:rPr lang="vi-VN" sz="3200" b="1" i="0" dirty="0" err="1">
                          <a:solidFill>
                            <a:srgbClr val="000000"/>
                          </a:solidFill>
                          <a:effectLst/>
                          <a:latin typeface="Times New Roman" panose="02020603050405020304" pitchFamily="18" charset="0"/>
                          <a:cs typeface="Times New Roman" panose="02020603050405020304" pitchFamily="18" charset="0"/>
                        </a:rPr>
                        <a:t>núi</a:t>
                      </a:r>
                      <a:r>
                        <a:rPr lang="vi-VN" sz="3200" b="1" i="0" dirty="0">
                          <a:solidFill>
                            <a:srgbClr val="000000"/>
                          </a:solidFill>
                          <a:effectLst/>
                          <a:latin typeface="Times New Roman" panose="02020603050405020304" pitchFamily="18" charset="0"/>
                          <a:cs typeface="Times New Roman" panose="02020603050405020304" pitchFamily="18" charset="0"/>
                        </a:rPr>
                        <a:t>, </a:t>
                      </a:r>
                      <a:r>
                        <a:rPr lang="vi-VN" sz="3200" b="1" i="0" dirty="0" err="1">
                          <a:solidFill>
                            <a:srgbClr val="000000"/>
                          </a:solidFill>
                          <a:effectLst/>
                          <a:latin typeface="Times New Roman" panose="02020603050405020304" pitchFamily="18" charset="0"/>
                          <a:cs typeface="Times New Roman" panose="02020603050405020304" pitchFamily="18" charset="0"/>
                        </a:rPr>
                        <a:t>trường</a:t>
                      </a:r>
                      <a:r>
                        <a:rPr lang="vi-VN" sz="3200" b="1" i="0" dirty="0">
                          <a:solidFill>
                            <a:srgbClr val="000000"/>
                          </a:solidFill>
                          <a:effectLst/>
                          <a:latin typeface="Times New Roman" panose="02020603050405020304" pitchFamily="18" charset="0"/>
                          <a:cs typeface="Times New Roman" panose="02020603050405020304" pitchFamily="18" charset="0"/>
                        </a:rPr>
                        <a:t> </a:t>
                      </a:r>
                      <a:r>
                        <a:rPr lang="vi-VN" sz="3200" b="1" i="0" dirty="0" err="1">
                          <a:solidFill>
                            <a:srgbClr val="000000"/>
                          </a:solidFill>
                          <a:effectLst/>
                          <a:latin typeface="Times New Roman" panose="02020603050405020304" pitchFamily="18" charset="0"/>
                          <a:cs typeface="Times New Roman" panose="02020603050405020304" pitchFamily="18" charset="0"/>
                        </a:rPr>
                        <a:t>tồn</a:t>
                      </a:r>
                      <a:r>
                        <a:rPr lang="vi-VN" sz="3200" b="1" i="0" dirty="0">
                          <a:solidFill>
                            <a:srgbClr val="000000"/>
                          </a:solidFill>
                          <a:effectLst/>
                          <a:latin typeface="Times New Roman" panose="02020603050405020304" pitchFamily="18" charset="0"/>
                          <a:cs typeface="Times New Roman" panose="02020603050405020304" pitchFamily="18" charset="0"/>
                        </a:rPr>
                        <a:t> </a:t>
                      </a:r>
                      <a:r>
                        <a:rPr lang="vi-VN" sz="3200" b="1" i="0" dirty="0" err="1">
                          <a:solidFill>
                            <a:srgbClr val="000000"/>
                          </a:solidFill>
                          <a:effectLst/>
                          <a:latin typeface="Times New Roman" panose="02020603050405020304" pitchFamily="18" charset="0"/>
                          <a:cs typeface="Times New Roman" panose="02020603050405020304" pitchFamily="18" charset="0"/>
                        </a:rPr>
                        <a:t>cùng</a:t>
                      </a:r>
                      <a:r>
                        <a:rPr lang="vi-VN" sz="3200" b="1" i="0" dirty="0">
                          <a:solidFill>
                            <a:srgbClr val="000000"/>
                          </a:solidFill>
                          <a:effectLst/>
                          <a:latin typeface="Times New Roman" panose="02020603050405020304" pitchFamily="18" charset="0"/>
                          <a:cs typeface="Times New Roman" panose="02020603050405020304" pitchFamily="18" charset="0"/>
                        </a:rPr>
                        <a:t> </a:t>
                      </a:r>
                      <a:r>
                        <a:rPr lang="vi-VN" sz="3200" b="1" i="0" dirty="0" err="1">
                          <a:solidFill>
                            <a:srgbClr val="000000"/>
                          </a:solidFill>
                          <a:effectLst/>
                          <a:latin typeface="Times New Roman" panose="02020603050405020304" pitchFamily="18" charset="0"/>
                          <a:cs typeface="Times New Roman" panose="02020603050405020304" pitchFamily="18" charset="0"/>
                        </a:rPr>
                        <a:t>lịch</a:t>
                      </a:r>
                      <a:r>
                        <a:rPr lang="vi-VN" sz="3200" b="1" i="0" dirty="0">
                          <a:solidFill>
                            <a:srgbClr val="000000"/>
                          </a:solidFill>
                          <a:effectLst/>
                          <a:latin typeface="Times New Roman" panose="02020603050405020304" pitchFamily="18" charset="0"/>
                          <a:cs typeface="Times New Roman" panose="02020603050405020304" pitchFamily="18" charset="0"/>
                        </a:rPr>
                        <a:t> </a:t>
                      </a:r>
                      <a:r>
                        <a:rPr lang="vi-VN" sz="3200" b="1" i="0" dirty="0" err="1">
                          <a:solidFill>
                            <a:srgbClr val="000000"/>
                          </a:solidFill>
                          <a:effectLst/>
                          <a:latin typeface="Times New Roman" panose="02020603050405020304" pitchFamily="18" charset="0"/>
                          <a:cs typeface="Times New Roman" panose="02020603050405020304" pitchFamily="18" charset="0"/>
                        </a:rPr>
                        <a:t>sử</a:t>
                      </a:r>
                      <a:r>
                        <a:rPr lang="vi-VN" sz="3200" b="1" i="0" dirty="0">
                          <a:solidFill>
                            <a:srgbClr val="000000"/>
                          </a:solidFill>
                          <a:effectLst/>
                          <a:latin typeface="Times New Roman" panose="02020603050405020304" pitchFamily="18" charset="0"/>
                          <a:cs typeface="Times New Roman" panose="02020603050405020304" pitchFamily="18" charset="0"/>
                        </a:rPr>
                        <a:t> </a:t>
                      </a:r>
                      <a:r>
                        <a:rPr lang="vi-VN" sz="3200" b="1" i="0" dirty="0" err="1">
                          <a:solidFill>
                            <a:srgbClr val="000000"/>
                          </a:solidFill>
                          <a:effectLst/>
                          <a:latin typeface="Times New Roman" panose="02020603050405020304" pitchFamily="18" charset="0"/>
                          <a:cs typeface="Times New Roman" panose="02020603050405020304" pitchFamily="18" charset="0"/>
                        </a:rPr>
                        <a:t>dựng</a:t>
                      </a:r>
                      <a:r>
                        <a:rPr lang="vi-VN" sz="3200" b="1" i="0" dirty="0">
                          <a:solidFill>
                            <a:srgbClr val="000000"/>
                          </a:solidFill>
                          <a:effectLst/>
                          <a:latin typeface="Times New Roman" panose="02020603050405020304" pitchFamily="18" charset="0"/>
                          <a:cs typeface="Times New Roman" panose="02020603050405020304" pitchFamily="18" charset="0"/>
                        </a:rPr>
                        <a:t> </a:t>
                      </a:r>
                      <a:r>
                        <a:rPr lang="vi-VN" sz="3200" b="1" i="0" dirty="0" err="1">
                          <a:solidFill>
                            <a:srgbClr val="000000"/>
                          </a:solidFill>
                          <a:effectLst/>
                          <a:latin typeface="Times New Roman" panose="02020603050405020304" pitchFamily="18" charset="0"/>
                          <a:cs typeface="Times New Roman" panose="02020603050405020304" pitchFamily="18" charset="0"/>
                        </a:rPr>
                        <a:t>nước</a:t>
                      </a:r>
                      <a:r>
                        <a:rPr lang="vi-VN" sz="3200" b="1" i="0" dirty="0">
                          <a:solidFill>
                            <a:srgbClr val="000000"/>
                          </a:solidFill>
                          <a:effectLst/>
                          <a:latin typeface="Times New Roman" panose="02020603050405020304" pitchFamily="18" charset="0"/>
                          <a:cs typeface="Times New Roman" panose="02020603050405020304" pitchFamily="18" charset="0"/>
                        </a:rPr>
                        <a:t> </a:t>
                      </a:r>
                      <a:r>
                        <a:rPr lang="vi-VN" sz="3200" b="1" i="0" dirty="0" err="1">
                          <a:solidFill>
                            <a:srgbClr val="000000"/>
                          </a:solidFill>
                          <a:effectLst/>
                          <a:latin typeface="Times New Roman" panose="02020603050405020304" pitchFamily="18" charset="0"/>
                          <a:cs typeface="Times New Roman" panose="02020603050405020304" pitchFamily="18" charset="0"/>
                        </a:rPr>
                        <a:t>và</a:t>
                      </a:r>
                      <a:r>
                        <a:rPr lang="vi-VN" sz="3200" b="1" i="0" dirty="0">
                          <a:solidFill>
                            <a:srgbClr val="000000"/>
                          </a:solidFill>
                          <a:effectLst/>
                          <a:latin typeface="Times New Roman" panose="02020603050405020304" pitchFamily="18" charset="0"/>
                          <a:cs typeface="Times New Roman" panose="02020603050405020304" pitchFamily="18" charset="0"/>
                        </a:rPr>
                        <a:t> </a:t>
                      </a:r>
                      <a:r>
                        <a:rPr lang="vi-VN" sz="3200" b="1" i="0" dirty="0" err="1">
                          <a:solidFill>
                            <a:srgbClr val="000000"/>
                          </a:solidFill>
                          <a:effectLst/>
                          <a:latin typeface="Times New Roman" panose="02020603050405020304" pitchFamily="18" charset="0"/>
                          <a:cs typeface="Times New Roman" panose="02020603050405020304" pitchFamily="18" charset="0"/>
                        </a:rPr>
                        <a:t>giữ</a:t>
                      </a:r>
                      <a:r>
                        <a:rPr lang="vi-VN" sz="3200" b="1" i="0" dirty="0">
                          <a:solidFill>
                            <a:srgbClr val="000000"/>
                          </a:solidFill>
                          <a:effectLst/>
                          <a:latin typeface="Times New Roman" panose="02020603050405020304" pitchFamily="18" charset="0"/>
                          <a:cs typeface="Times New Roman" panose="02020603050405020304" pitchFamily="18" charset="0"/>
                        </a:rPr>
                        <a:t> </a:t>
                      </a:r>
                      <a:r>
                        <a:rPr lang="vi-VN" sz="3200" b="1" i="0" dirty="0" err="1">
                          <a:solidFill>
                            <a:srgbClr val="000000"/>
                          </a:solidFill>
                          <a:effectLst/>
                          <a:latin typeface="Times New Roman" panose="02020603050405020304" pitchFamily="18" charset="0"/>
                          <a:cs typeface="Times New Roman" panose="02020603050405020304" pitchFamily="18" charset="0"/>
                        </a:rPr>
                        <a:t>nước</a:t>
                      </a:r>
                      <a:r>
                        <a:rPr lang="vi-VN" sz="3200" b="1" i="0" dirty="0">
                          <a:solidFill>
                            <a:srgbClr val="000000"/>
                          </a:solidFill>
                          <a:effectLst/>
                          <a:latin typeface="Times New Roman" panose="02020603050405020304" pitchFamily="18" charset="0"/>
                          <a:cs typeface="Times New Roman" panose="02020603050405020304" pitchFamily="18" charset="0"/>
                        </a:rPr>
                        <a:t> </a:t>
                      </a:r>
                      <a:r>
                        <a:rPr lang="vi-VN" sz="3200" b="1" i="0" dirty="0" err="1">
                          <a:solidFill>
                            <a:srgbClr val="000000"/>
                          </a:solidFill>
                          <a:effectLst/>
                          <a:latin typeface="Times New Roman" panose="02020603050405020304" pitchFamily="18" charset="0"/>
                          <a:cs typeface="Times New Roman" panose="02020603050405020304" pitchFamily="18" charset="0"/>
                        </a:rPr>
                        <a:t>của</a:t>
                      </a:r>
                      <a:r>
                        <a:rPr lang="vi-VN" sz="3200" b="1" i="0" dirty="0">
                          <a:solidFill>
                            <a:srgbClr val="000000"/>
                          </a:solidFill>
                          <a:effectLst/>
                          <a:latin typeface="Times New Roman" panose="02020603050405020304" pitchFamily="18" charset="0"/>
                          <a:cs typeface="Times New Roman" panose="02020603050405020304" pitchFamily="18" charset="0"/>
                        </a:rPr>
                        <a:t> dân </a:t>
                      </a:r>
                      <a:r>
                        <a:rPr lang="vi-VN" sz="3200" b="1" i="0" dirty="0" err="1">
                          <a:solidFill>
                            <a:srgbClr val="000000"/>
                          </a:solidFill>
                          <a:effectLst/>
                          <a:latin typeface="Times New Roman" panose="02020603050405020304" pitchFamily="18" charset="0"/>
                          <a:cs typeface="Times New Roman" panose="02020603050405020304" pitchFamily="18" charset="0"/>
                        </a:rPr>
                        <a:t>tộc</a:t>
                      </a:r>
                      <a:r>
                        <a:rPr lang="vi-VN" sz="3200" b="1" i="0" dirty="0">
                          <a:solidFill>
                            <a:srgbClr val="000000"/>
                          </a:solidFill>
                          <a:effectLst/>
                          <a:latin typeface="Times New Roman" panose="02020603050405020304" pitchFamily="18" charset="0"/>
                          <a:cs typeface="Times New Roman" panose="02020603050405020304" pitchFamily="18" charset="0"/>
                        </a:rPr>
                        <a:t>.</a:t>
                      </a:r>
                      <a:endParaRPr lang="vi-VN" sz="3200" i="0" dirty="0">
                        <a:effectLst/>
                        <a:latin typeface="Times New Roman" panose="02020603050405020304" pitchFamily="18" charset="0"/>
                        <a:cs typeface="Times New Roman" panose="02020603050405020304" pitchFamily="18" charset="0"/>
                      </a:endParaRPr>
                    </a:p>
                  </a:txBody>
                  <a:tcPr marL="22860" marR="22860" marT="22860" marB="22860">
                    <a:lnL>
                      <a:noFill/>
                    </a:lnL>
                    <a:lnR>
                      <a:noFill/>
                    </a:lnR>
                    <a:lnT>
                      <a:noFill/>
                    </a:lnT>
                    <a:lnB>
                      <a:noFill/>
                    </a:lnB>
                  </a:tcPr>
                </a:tc>
                <a:extLst>
                  <a:ext uri="{0D108BD9-81ED-4DB2-BD59-A6C34878D82A}">
                    <a16:rowId xmlns:a16="http://schemas.microsoft.com/office/drawing/2014/main" val="3122464489"/>
                  </a:ext>
                </a:extLst>
              </a:tr>
            </a:tbl>
          </a:graphicData>
        </a:graphic>
      </p:graphicFrame>
      <p:sp>
        <p:nvSpPr>
          <p:cNvPr id="8" name="Google Shape;61;p13">
            <a:extLst>
              <a:ext uri="{FF2B5EF4-FFF2-40B4-BE49-F238E27FC236}">
                <a16:creationId xmlns:a16="http://schemas.microsoft.com/office/drawing/2014/main" id="{3B140B15-1A30-112B-A2B7-5ED73D6BEE4A}"/>
              </a:ext>
            </a:extLst>
          </p:cNvPr>
          <p:cNvSpPr txBox="1">
            <a:spLocks/>
          </p:cNvSpPr>
          <p:nvPr/>
        </p:nvSpPr>
        <p:spPr>
          <a:xfrm>
            <a:off x="126577" y="202652"/>
            <a:ext cx="4718223" cy="653306"/>
          </a:xfrm>
          <a:prstGeom prst="rect">
            <a:avLst/>
          </a:prstGeom>
        </p:spPr>
        <p:txBody>
          <a:bodyPr spcFirstLastPara="1" vert="horz" wrap="square" lIns="91425" tIns="91425" rIns="91425" bIns="91425" rtlCol="0" anchor="b" anchorCtr="0">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ts val="0"/>
              </a:spcBef>
            </a:pPr>
            <a:r>
              <a:rPr lang="vi-VN" sz="3200" b="1" dirty="0">
                <a:solidFill>
                  <a:srgbClr val="FF0000"/>
                </a:solidFill>
                <a:latin typeface="Times New Roman" panose="02020603050405020304" pitchFamily="18" charset="0"/>
                <a:cs typeface="Times New Roman" panose="02020603050405020304" pitchFamily="18" charset="0"/>
              </a:rPr>
              <a:t>1. VỊ THẾ CỦA HÀ NỘI</a:t>
            </a:r>
            <a:endParaRPr lang="vi-VN"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939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Tai nguyen thiet ke tro choi\Bảng gỗ\images.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910349" y="-94226"/>
            <a:ext cx="4876800" cy="4267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723149" y="2039374"/>
            <a:ext cx="3251200" cy="1569660"/>
          </a:xfrm>
          <a:prstGeom prst="rect">
            <a:avLst/>
          </a:prstGeom>
          <a:noFill/>
        </p:spPr>
        <p:txBody>
          <a:bodyPr wrap="square" rtlCol="0">
            <a:spAutoFit/>
          </a:bodyPr>
          <a:lstStyle/>
          <a:p>
            <a:pPr algn="ctr"/>
            <a:r>
              <a:rPr lang="en-US" sz="4800" b="1" dirty="0" err="1">
                <a:solidFill>
                  <a:srgbClr val="006600"/>
                </a:solidFill>
                <a:latin typeface="Tahoma" panose="020B0604030504040204" pitchFamily="34" charset="0"/>
                <a:ea typeface="Tahoma" panose="020B0604030504040204" pitchFamily="34" charset="0"/>
                <a:cs typeface="Tahoma" panose="020B0604030504040204" pitchFamily="34" charset="0"/>
              </a:rPr>
              <a:t>Cuộc</a:t>
            </a:r>
            <a:r>
              <a:rPr lang="en-US" sz="4800" b="1" dirty="0">
                <a:solidFill>
                  <a:srgbClr val="00660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6600"/>
                </a:solidFill>
                <a:latin typeface="Tahoma" panose="020B0604030504040204" pitchFamily="34" charset="0"/>
                <a:ea typeface="Tahoma" panose="020B0604030504040204" pitchFamily="34" charset="0"/>
                <a:cs typeface="Tahoma" panose="020B0604030504040204" pitchFamily="34" charset="0"/>
              </a:rPr>
              <a:t>Đua</a:t>
            </a:r>
            <a:endParaRPr lang="en-US" sz="4800" b="1" dirty="0">
              <a:solidFill>
                <a:srgbClr val="006600"/>
              </a:solidFill>
              <a:latin typeface="Tahoma" panose="020B0604030504040204" pitchFamily="34" charset="0"/>
              <a:ea typeface="Tahoma" panose="020B0604030504040204" pitchFamily="34" charset="0"/>
              <a:cs typeface="Tahoma" panose="020B0604030504040204" pitchFamily="34" charset="0"/>
            </a:endParaRPr>
          </a:p>
          <a:p>
            <a:pPr algn="ctr"/>
            <a:r>
              <a:rPr lang="en-US" sz="4800" b="1" dirty="0">
                <a:solidFill>
                  <a:srgbClr val="00660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6600"/>
                </a:solidFill>
                <a:latin typeface="Tahoma" panose="020B0604030504040204" pitchFamily="34" charset="0"/>
                <a:ea typeface="Tahoma" panose="020B0604030504040204" pitchFamily="34" charset="0"/>
                <a:cs typeface="Tahoma" panose="020B0604030504040204" pitchFamily="34" charset="0"/>
              </a:rPr>
              <a:t>Kỳ</a:t>
            </a:r>
            <a:r>
              <a:rPr lang="en-US" sz="4800" b="1" dirty="0">
                <a:solidFill>
                  <a:srgbClr val="00660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6600"/>
                </a:solidFill>
                <a:latin typeface="Tahoma" panose="020B0604030504040204" pitchFamily="34" charset="0"/>
                <a:ea typeface="Tahoma" panose="020B0604030504040204" pitchFamily="34" charset="0"/>
                <a:cs typeface="Tahoma" panose="020B0604030504040204" pitchFamily="34" charset="0"/>
              </a:rPr>
              <a:t>Thú</a:t>
            </a:r>
            <a:endParaRPr lang="en-US" sz="4800" b="1"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pic>
        <p:nvPicPr>
          <p:cNvPr id="5" name="Nhac Gunboun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98400" y="5702963"/>
            <a:ext cx="812800" cy="812800"/>
          </a:xfrm>
          <a:prstGeom prst="rect">
            <a:avLst/>
          </a:prstGeom>
        </p:spPr>
      </p:pic>
    </p:spTree>
    <p:extLst>
      <p:ext uri="{BB962C8B-B14F-4D97-AF65-F5344CB8AC3E}">
        <p14:creationId xmlns:p14="http://schemas.microsoft.com/office/powerpoint/2010/main" val="402507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DD9A03A2-C622-EF88-2A6B-9831A20429BC}"/>
              </a:ext>
            </a:extLst>
          </p:cNvPr>
          <p:cNvSpPr txBox="1"/>
          <p:nvPr/>
        </p:nvSpPr>
        <p:spPr>
          <a:xfrm>
            <a:off x="206276" y="0"/>
            <a:ext cx="11592434" cy="3046988"/>
          </a:xfrm>
          <a:prstGeom prst="rect">
            <a:avLst/>
          </a:prstGeom>
          <a:noFill/>
        </p:spPr>
        <p:txBody>
          <a:bodyPr wrap="square">
            <a:spAutoFit/>
          </a:bodyPr>
          <a:lstStyle/>
          <a:p>
            <a:pPr algn="just"/>
            <a:r>
              <a:rPr lang="en-US"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a:solidFill>
                  <a:srgbClr val="000000"/>
                </a:solidFill>
                <a:effectLst/>
                <a:latin typeface="Times New Roman" panose="02020603050405020304" pitchFamily="18" charset="0"/>
                <a:cs typeface="Times New Roman" panose="02020603050405020304" pitchFamily="18" charset="0"/>
              </a:rPr>
              <a:t>Với vị trí đặc biệt quan trọng, Thăng Long - Hà Nội luôn gắn liền với lịch sử dân tộc, được xây dựng và bảo vệ bằng mồ hôi, xương máu của toàn dân. </a:t>
            </a:r>
            <a:r>
              <a:rPr lang="vi-VN" sz="3200" b="0" i="0" dirty="0" err="1">
                <a:solidFill>
                  <a:srgbClr val="000000"/>
                </a:solidFill>
                <a:effectLst/>
                <a:latin typeface="Times New Roman" panose="02020603050405020304" pitchFamily="18" charset="0"/>
                <a:cs typeface="Times New Roman" panose="02020603050405020304" pitchFamily="18" charset="0"/>
              </a:rPr>
              <a:t>Nghìn</a:t>
            </a:r>
            <a:r>
              <a:rPr lang="vi-VN" sz="3200" b="0" i="0" dirty="0">
                <a:solidFill>
                  <a:srgbClr val="000000"/>
                </a:solidFill>
                <a:effectLst/>
                <a:latin typeface="Times New Roman" panose="02020603050405020304" pitchFamily="18" charset="0"/>
                <a:cs typeface="Times New Roman" panose="02020603050405020304" pitchFamily="18" charset="0"/>
              </a:rPr>
              <a:t> năm qua, Thăng Long - </a:t>
            </a:r>
            <a:r>
              <a:rPr lang="vi-VN" sz="3200" b="0" i="0" dirty="0" err="1">
                <a:solidFill>
                  <a:srgbClr val="000000"/>
                </a:solidFill>
                <a:effectLst/>
                <a:latin typeface="Times New Roman" panose="02020603050405020304" pitchFamily="18" charset="0"/>
                <a:cs typeface="Times New Roman" panose="02020603050405020304" pitchFamily="18" charset="0"/>
              </a:rPr>
              <a:t>Hà</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Nội</a:t>
            </a:r>
            <a:r>
              <a:rPr lang="vi-VN" sz="3200" b="0" i="0" dirty="0">
                <a:solidFill>
                  <a:srgbClr val="000000"/>
                </a:solidFill>
                <a:effectLst/>
                <a:latin typeface="Times New Roman" panose="02020603050405020304" pitchFamily="18" charset="0"/>
                <a:cs typeface="Times New Roman" panose="02020603050405020304" pitchFamily="18" charset="0"/>
              </a:rPr>
              <a:t> luôn </a:t>
            </a:r>
            <a:r>
              <a:rPr lang="vi-VN" sz="3200" b="0" i="0" dirty="0" err="1">
                <a:solidFill>
                  <a:srgbClr val="000000"/>
                </a:solidFill>
                <a:effectLst/>
                <a:latin typeface="Times New Roman" panose="02020603050405020304" pitchFamily="18" charset="0"/>
                <a:cs typeface="Times New Roman" panose="02020603050405020304" pitchFamily="18" charset="0"/>
              </a:rPr>
              <a:t>là</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mục</a:t>
            </a:r>
            <a:r>
              <a:rPr lang="vi-VN" sz="3200" b="0" i="0" dirty="0">
                <a:solidFill>
                  <a:srgbClr val="000000"/>
                </a:solidFill>
                <a:effectLst/>
                <a:latin typeface="Times New Roman" panose="02020603050405020304" pitchFamily="18" charset="0"/>
                <a:cs typeface="Times New Roman" panose="02020603050405020304" pitchFamily="18" charset="0"/>
              </a:rPr>
              <a:t> tiêu </a:t>
            </a:r>
            <a:r>
              <a:rPr lang="vi-VN" sz="3200" b="0" i="0" dirty="0" err="1">
                <a:solidFill>
                  <a:srgbClr val="000000"/>
                </a:solidFill>
                <a:effectLst/>
                <a:latin typeface="Times New Roman" panose="02020603050405020304" pitchFamily="18" charset="0"/>
                <a:cs typeface="Times New Roman" panose="02020603050405020304" pitchFamily="18" charset="0"/>
              </a:rPr>
              <a:t>tiến</a:t>
            </a:r>
            <a:r>
              <a:rPr lang="vi-VN" sz="3200" b="0" i="0" dirty="0">
                <a:solidFill>
                  <a:srgbClr val="000000"/>
                </a:solidFill>
                <a:effectLst/>
                <a:latin typeface="Times New Roman" panose="02020603050405020304" pitchFamily="18" charset="0"/>
                <a:cs typeface="Times New Roman" panose="02020603050405020304" pitchFamily="18" charset="0"/>
              </a:rPr>
              <a:t> công </a:t>
            </a:r>
            <a:r>
              <a:rPr lang="vi-VN" sz="3200" b="0" i="0" dirty="0" err="1">
                <a:solidFill>
                  <a:srgbClr val="000000"/>
                </a:solidFill>
                <a:effectLst/>
                <a:latin typeface="Times New Roman" panose="02020603050405020304" pitchFamily="18" charset="0"/>
                <a:cs typeface="Times New Roman" panose="02020603050405020304" pitchFamily="18" charset="0"/>
              </a:rPr>
              <a:t>của</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giặc</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ngoại</a:t>
            </a:r>
            <a:r>
              <a:rPr lang="vi-VN" sz="3200" b="0" i="0" dirty="0">
                <a:solidFill>
                  <a:srgbClr val="000000"/>
                </a:solidFill>
                <a:effectLst/>
                <a:latin typeface="Times New Roman" panose="02020603050405020304" pitchFamily="18" charset="0"/>
                <a:cs typeface="Times New Roman" panose="02020603050405020304" pitchFamily="18" charset="0"/>
              </a:rPr>
              <a:t> xâm </a:t>
            </a:r>
            <a:r>
              <a:rPr lang="vi-VN" sz="3200" b="0" i="0" dirty="0" err="1">
                <a:solidFill>
                  <a:srgbClr val="000000"/>
                </a:solidFill>
                <a:effectLst/>
                <a:latin typeface="Times New Roman" panose="02020603050405020304" pitchFamily="18" charset="0"/>
                <a:cs typeface="Times New Roman" panose="02020603050405020304" pitchFamily="18" charset="0"/>
              </a:rPr>
              <a:t>và</a:t>
            </a:r>
            <a:r>
              <a:rPr lang="vi-VN" sz="3200" b="0" i="0" dirty="0">
                <a:solidFill>
                  <a:srgbClr val="000000"/>
                </a:solidFill>
                <a:effectLst/>
                <a:latin typeface="Times New Roman" panose="02020603050405020304" pitchFamily="18" charset="0"/>
                <a:cs typeface="Times New Roman" panose="02020603050405020304" pitchFamily="18" charset="0"/>
              </a:rPr>
              <a:t> không </a:t>
            </a:r>
            <a:r>
              <a:rPr lang="vi-VN" sz="3200" b="0" i="0" dirty="0" err="1">
                <a:solidFill>
                  <a:srgbClr val="000000"/>
                </a:solidFill>
                <a:effectLst/>
                <a:latin typeface="Times New Roman" panose="02020603050405020304" pitchFamily="18" charset="0"/>
                <a:cs typeface="Times New Roman" panose="02020603050405020304" pitchFamily="18" charset="0"/>
              </a:rPr>
              <a:t>ít</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lần</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bị</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chiếm</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đóng</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tàn</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phá</a:t>
            </a:r>
            <a:r>
              <a:rPr lang="vi-VN" sz="3200" b="0" i="0" dirty="0">
                <a:solidFill>
                  <a:srgbClr val="000000"/>
                </a:solidFill>
                <a:effectLst/>
                <a:latin typeface="Times New Roman" panose="02020603050405020304" pitchFamily="18" charset="0"/>
                <a:cs typeface="Times New Roman" panose="02020603050405020304" pitchFamily="18" charset="0"/>
              </a:rPr>
              <a:t>, nhưng </a:t>
            </a:r>
            <a:r>
              <a:rPr lang="vi-VN" sz="3200" dirty="0">
                <a:solidFill>
                  <a:srgbClr val="000000"/>
                </a:solidFill>
                <a:latin typeface="Times New Roman" panose="02020603050405020304" pitchFamily="18" charset="0"/>
                <a:cs typeface="Times New Roman" panose="02020603050405020304" pitchFamily="18" charset="0"/>
              </a:rPr>
              <a:t>ND </a:t>
            </a:r>
            <a:r>
              <a:rPr lang="vi-VN" sz="3200" b="0" i="0" dirty="0" err="1">
                <a:solidFill>
                  <a:srgbClr val="000000"/>
                </a:solidFill>
                <a:effectLst/>
                <a:latin typeface="Times New Roman" panose="02020603050405020304" pitchFamily="18" charset="0"/>
                <a:cs typeface="Times New Roman" panose="02020603050405020304" pitchFamily="18" charset="0"/>
              </a:rPr>
              <a:t>Hà</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Nội</a:t>
            </a:r>
            <a:r>
              <a:rPr lang="vi-VN" sz="3200" b="0" i="0" dirty="0">
                <a:solidFill>
                  <a:srgbClr val="000000"/>
                </a:solidFill>
                <a:effectLst/>
                <a:latin typeface="Times New Roman" panose="02020603050405020304" pitchFamily="18" charset="0"/>
                <a:cs typeface="Times New Roman" panose="02020603050405020304" pitchFamily="18" charset="0"/>
              </a:rPr>
              <a:t> không </a:t>
            </a:r>
            <a:r>
              <a:rPr lang="vi-VN" sz="3200" b="0" i="0" dirty="0" err="1">
                <a:solidFill>
                  <a:srgbClr val="000000"/>
                </a:solidFill>
                <a:effectLst/>
                <a:latin typeface="Times New Roman" panose="02020603050405020304" pitchFamily="18" charset="0"/>
                <a:cs typeface="Times New Roman" panose="02020603050405020304" pitchFamily="18" charset="0"/>
              </a:rPr>
              <a:t>chịu</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khuất</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phục</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nhất</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tề</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vùng</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đứng</a:t>
            </a:r>
            <a:r>
              <a:rPr lang="vi-VN" sz="3200" b="0" i="0" dirty="0">
                <a:solidFill>
                  <a:srgbClr val="000000"/>
                </a:solidFill>
                <a:effectLst/>
                <a:latin typeface="Times New Roman" panose="02020603050405020304" pitchFamily="18" charset="0"/>
                <a:cs typeface="Times New Roman" panose="02020603050405020304" pitchFamily="18" charset="0"/>
              </a:rPr>
              <a:t> lên” </a:t>
            </a:r>
            <a:r>
              <a:rPr lang="vi-VN" sz="3200" b="0" i="0" dirty="0" err="1">
                <a:solidFill>
                  <a:srgbClr val="000000"/>
                </a:solidFill>
                <a:effectLst/>
                <a:latin typeface="Times New Roman" panose="02020603050405020304" pitchFamily="18" charset="0"/>
                <a:cs typeface="Times New Roman" panose="02020603050405020304" pitchFamily="18" charset="0"/>
              </a:rPr>
              <a:t>chiến</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đấu</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và</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chiến</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thắng</a:t>
            </a:r>
            <a:r>
              <a:rPr lang="vi-VN" sz="3200" b="0" i="0" dirty="0">
                <a:solidFill>
                  <a:srgbClr val="000000"/>
                </a:solidFill>
                <a:effectLst/>
                <a:latin typeface="Times New Roman" panose="02020603050405020304" pitchFamily="18" charset="0"/>
                <a:cs typeface="Times New Roman" panose="02020603050405020304" pitchFamily="18" charset="0"/>
              </a:rPr>
              <a:t>. </a:t>
            </a:r>
            <a:endParaRPr lang="vi-VN" sz="3200" dirty="0">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0D0EAD37-C3F1-E370-CB22-F3545A74F05F}"/>
              </a:ext>
            </a:extLst>
          </p:cNvPr>
          <p:cNvSpPr txBox="1"/>
          <p:nvPr/>
        </p:nvSpPr>
        <p:spPr>
          <a:xfrm>
            <a:off x="206276" y="2929001"/>
            <a:ext cx="11779448" cy="4031873"/>
          </a:xfrm>
          <a:prstGeom prst="rect">
            <a:avLst/>
          </a:prstGeom>
          <a:noFill/>
        </p:spPr>
        <p:txBody>
          <a:bodyPr wrap="square">
            <a:spAutoFit/>
          </a:bodyPr>
          <a:lstStyle/>
          <a:p>
            <a:pPr algn="just"/>
            <a:r>
              <a:rPr lang="vi-VN" sz="3200" b="0" i="0" dirty="0">
                <a:solidFill>
                  <a:srgbClr val="000000"/>
                </a:solidFill>
                <a:effectLst/>
                <a:latin typeface="Times New Roman" panose="02020603050405020304" pitchFamily="18" charset="0"/>
                <a:cs typeface="Times New Roman" panose="02020603050405020304" pitchFamily="18" charset="0"/>
              </a:rPr>
              <a:t>-Thăng Long- </a:t>
            </a:r>
            <a:r>
              <a:rPr lang="vi-VN" sz="3200" b="0" i="0" dirty="0" err="1">
                <a:solidFill>
                  <a:srgbClr val="000000"/>
                </a:solidFill>
                <a:effectLst/>
                <a:latin typeface="Times New Roman" panose="02020603050405020304" pitchFamily="18" charset="0"/>
                <a:cs typeface="Times New Roman" panose="02020603050405020304" pitchFamily="18" charset="0"/>
              </a:rPr>
              <a:t>Hà</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Nội</a:t>
            </a:r>
            <a:r>
              <a:rPr lang="vi-VN" sz="3200" b="0" i="0" dirty="0">
                <a:solidFill>
                  <a:srgbClr val="000000"/>
                </a:solidFill>
                <a:effectLst/>
                <a:latin typeface="Times New Roman" panose="02020603050405020304" pitchFamily="18" charset="0"/>
                <a:cs typeface="Times New Roman" panose="02020603050405020304" pitchFamily="18" charset="0"/>
              </a:rPr>
              <a:t> không </a:t>
            </a:r>
            <a:r>
              <a:rPr lang="vi-VN" sz="3200" b="0" i="0" dirty="0" err="1">
                <a:solidFill>
                  <a:srgbClr val="000000"/>
                </a:solidFill>
                <a:effectLst/>
                <a:latin typeface="Times New Roman" panose="02020603050405020304" pitchFamily="18" charset="0"/>
                <a:cs typeface="Times New Roman" panose="02020603050405020304" pitchFamily="18" charset="0"/>
              </a:rPr>
              <a:t>chỉ</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có</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thế</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rồng</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cuộn</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hổ</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ngồi</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mà</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còn</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là</a:t>
            </a:r>
            <a:r>
              <a:rPr lang="vi-VN" sz="3200" b="0" i="0" dirty="0">
                <a:solidFill>
                  <a:srgbClr val="000000"/>
                </a:solidFill>
                <a:effectLst/>
                <a:latin typeface="Times New Roman" panose="02020603050405020304" pitchFamily="18" charset="0"/>
                <a:cs typeface="Times New Roman" panose="02020603050405020304" pitchFamily="18" charset="0"/>
              </a:rPr>
              <a:t> nơi </a:t>
            </a:r>
            <a:r>
              <a:rPr lang="vi-VN" sz="3200" b="0" i="0" dirty="0" err="1">
                <a:solidFill>
                  <a:srgbClr val="000000"/>
                </a:solidFill>
                <a:effectLst/>
                <a:latin typeface="Times New Roman" panose="02020603050405020304" pitchFamily="18" charset="0"/>
                <a:cs typeface="Times New Roman" panose="02020603050405020304" pitchFamily="18" charset="0"/>
              </a:rPr>
              <a:t>hội</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tụ</a:t>
            </a:r>
            <a:r>
              <a:rPr lang="vi-VN" sz="3200" b="0" i="0" dirty="0">
                <a:solidFill>
                  <a:srgbClr val="000000"/>
                </a:solidFill>
                <a:effectLst/>
                <a:latin typeface="Times New Roman" panose="02020603050405020304" pitchFamily="18" charset="0"/>
                <a:cs typeface="Times New Roman" panose="02020603050405020304" pitchFamily="18" charset="0"/>
              </a:rPr>
              <a:t> tinh hoa, </a:t>
            </a:r>
            <a:r>
              <a:rPr lang="vi-VN" sz="3200" b="0" i="0" dirty="0" err="1">
                <a:solidFill>
                  <a:srgbClr val="000000"/>
                </a:solidFill>
                <a:effectLst/>
                <a:latin typeface="Times New Roman" panose="02020603050405020304" pitchFamily="18" charset="0"/>
                <a:cs typeface="Times New Roman" panose="02020603050405020304" pitchFamily="18" charset="0"/>
              </a:rPr>
              <a:t>phẩm</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chất</a:t>
            </a:r>
            <a:r>
              <a:rPr lang="vi-VN" sz="3200" b="0" i="0" dirty="0">
                <a:solidFill>
                  <a:srgbClr val="000000"/>
                </a:solidFill>
                <a:effectLst/>
                <a:latin typeface="Times New Roman" panose="02020603050405020304" pitchFamily="18" charset="0"/>
                <a:cs typeface="Times New Roman" panose="02020603050405020304" pitchFamily="18" charset="0"/>
              </a:rPr>
              <a:t> cao </a:t>
            </a:r>
            <a:r>
              <a:rPr lang="vi-VN" sz="3200" b="0" i="0" dirty="0" err="1">
                <a:solidFill>
                  <a:srgbClr val="000000"/>
                </a:solidFill>
                <a:effectLst/>
                <a:latin typeface="Times New Roman" panose="02020603050405020304" pitchFamily="18" charset="0"/>
                <a:cs typeface="Times New Roman" panose="02020603050405020304" pitchFamily="18" charset="0"/>
              </a:rPr>
              <a:t>đẹp</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của</a:t>
            </a:r>
            <a:r>
              <a:rPr lang="vi-VN" sz="3200" b="0" i="0" dirty="0">
                <a:solidFill>
                  <a:srgbClr val="000000"/>
                </a:solidFill>
                <a:effectLst/>
                <a:latin typeface="Times New Roman" panose="02020603050405020304" pitchFamily="18" charset="0"/>
                <a:cs typeface="Times New Roman" panose="02020603050405020304" pitchFamily="18" charset="0"/>
              </a:rPr>
              <a:t> con </a:t>
            </a:r>
            <a:r>
              <a:rPr lang="vi-VN" sz="3200" b="0" i="0" dirty="0" err="1">
                <a:solidFill>
                  <a:srgbClr val="000000"/>
                </a:solidFill>
                <a:effectLst/>
                <a:latin typeface="Times New Roman" panose="02020603050405020304" pitchFamily="18" charset="0"/>
                <a:cs typeface="Times New Roman" panose="02020603050405020304" pitchFamily="18" charset="0"/>
              </a:rPr>
              <a:t>người</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Việt</a:t>
            </a:r>
            <a:r>
              <a:rPr lang="vi-VN" sz="3200" b="0" i="0" dirty="0">
                <a:solidFill>
                  <a:srgbClr val="000000"/>
                </a:solidFill>
                <a:effectLst/>
                <a:latin typeface="Times New Roman" panose="02020603050405020304" pitchFamily="18" charset="0"/>
                <a:cs typeface="Times New Roman" panose="02020603050405020304" pitchFamily="18" charset="0"/>
              </a:rPr>
              <a:t> Nam: </a:t>
            </a:r>
            <a:r>
              <a:rPr lang="vi-VN" sz="3200" b="0" i="0" dirty="0" err="1">
                <a:solidFill>
                  <a:srgbClr val="000000"/>
                </a:solidFill>
                <a:effectLst/>
                <a:latin typeface="Times New Roman" panose="02020603050405020304" pitchFamily="18" charset="0"/>
                <a:cs typeface="Times New Roman" panose="02020603050405020304" pitchFamily="18" charset="0"/>
              </a:rPr>
              <a:t>cần</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cù</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sáng</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tạo</a:t>
            </a:r>
            <a:r>
              <a:rPr lang="vi-VN" sz="3200" b="0" i="0" dirty="0">
                <a:solidFill>
                  <a:srgbClr val="000000"/>
                </a:solidFill>
                <a:effectLst/>
                <a:latin typeface="Times New Roman" panose="02020603050405020304" pitchFamily="18" charset="0"/>
                <a:cs typeface="Times New Roman" panose="02020603050405020304" pitchFamily="18" charset="0"/>
              </a:rPr>
              <a:t> trong lao </a:t>
            </a:r>
            <a:r>
              <a:rPr lang="vi-VN" sz="3200" b="0" i="0" dirty="0" err="1">
                <a:solidFill>
                  <a:srgbClr val="000000"/>
                </a:solidFill>
                <a:effectLst/>
                <a:latin typeface="Times New Roman" panose="02020603050405020304" pitchFamily="18" charset="0"/>
                <a:cs typeface="Times New Roman" panose="02020603050405020304" pitchFamily="18" charset="0"/>
              </a:rPr>
              <a:t>động</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sản</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xuất</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dũng</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cảm</a:t>
            </a:r>
            <a:r>
              <a:rPr lang="vi-VN" sz="3200" b="0" i="0" dirty="0">
                <a:solidFill>
                  <a:srgbClr val="000000"/>
                </a:solidFill>
                <a:effectLst/>
                <a:latin typeface="Times New Roman" panose="02020603050405020304" pitchFamily="18" charset="0"/>
                <a:cs typeface="Times New Roman" panose="02020603050405020304" pitchFamily="18" charset="0"/>
              </a:rPr>
              <a:t>, kiên </a:t>
            </a:r>
            <a:r>
              <a:rPr lang="vi-VN" sz="3200" b="0" i="0" dirty="0" err="1">
                <a:solidFill>
                  <a:srgbClr val="000000"/>
                </a:solidFill>
                <a:effectLst/>
                <a:latin typeface="Times New Roman" panose="02020603050405020304" pitchFamily="18" charset="0"/>
                <a:cs typeface="Times New Roman" panose="02020603050405020304" pitchFamily="18" charset="0"/>
              </a:rPr>
              <a:t>cường</a:t>
            </a:r>
            <a:r>
              <a:rPr lang="vi-VN" sz="3200" b="0" i="0" dirty="0">
                <a:solidFill>
                  <a:srgbClr val="000000"/>
                </a:solidFill>
                <a:effectLst/>
                <a:latin typeface="Times New Roman" panose="02020603050405020304" pitchFamily="18" charset="0"/>
                <a:cs typeface="Times New Roman" panose="02020603050405020304" pitchFamily="18" charset="0"/>
              </a:rPr>
              <a:t> trong </a:t>
            </a:r>
            <a:r>
              <a:rPr lang="vi-VN" sz="3200" b="0" i="0" dirty="0" err="1">
                <a:solidFill>
                  <a:srgbClr val="000000"/>
                </a:solidFill>
                <a:effectLst/>
                <a:latin typeface="Times New Roman" panose="02020603050405020304" pitchFamily="18" charset="0"/>
                <a:cs typeface="Times New Roman" panose="02020603050405020304" pitchFamily="18" charset="0"/>
              </a:rPr>
              <a:t>chiến</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đấu</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với</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những</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chiến</a:t>
            </a:r>
            <a:r>
              <a:rPr lang="vi-VN" sz="3200" b="0" i="0" dirty="0">
                <a:solidFill>
                  <a:srgbClr val="000000"/>
                </a:solidFill>
                <a:effectLst/>
                <a:latin typeface="Times New Roman" panose="02020603050405020304" pitchFamily="18" charset="0"/>
                <a:cs typeface="Times New Roman" panose="02020603050405020304" pitchFamily="18" charset="0"/>
              </a:rPr>
              <a:t> công oanh </a:t>
            </a:r>
            <a:r>
              <a:rPr lang="vi-VN" sz="3200" b="0" i="0" dirty="0" err="1">
                <a:solidFill>
                  <a:srgbClr val="000000"/>
                </a:solidFill>
                <a:effectLst/>
                <a:latin typeface="Times New Roman" panose="02020603050405020304" pitchFamily="18" charset="0"/>
                <a:cs typeface="Times New Roman" panose="02020603050405020304" pitchFamily="18" charset="0"/>
              </a:rPr>
              <a:t>liệt</a:t>
            </a:r>
            <a:r>
              <a:rPr lang="vi-VN" sz="3200" b="0" i="0" dirty="0">
                <a:solidFill>
                  <a:srgbClr val="000000"/>
                </a:solidFill>
                <a:effectLst/>
                <a:latin typeface="Times New Roman" panose="02020603050405020304" pitchFamily="18" charset="0"/>
                <a:cs typeface="Times New Roman" panose="02020603050405020304" pitchFamily="18" charset="0"/>
              </a:rPr>
              <a:t>: Đông </a:t>
            </a:r>
            <a:r>
              <a:rPr lang="vi-VN" sz="3200" b="0" i="0" dirty="0" err="1">
                <a:solidFill>
                  <a:srgbClr val="000000"/>
                </a:solidFill>
                <a:effectLst/>
                <a:latin typeface="Times New Roman" panose="02020603050405020304" pitchFamily="18" charset="0"/>
                <a:cs typeface="Times New Roman" panose="02020603050405020304" pitchFamily="18" charset="0"/>
              </a:rPr>
              <a:t>Bộ</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Đầu</a:t>
            </a:r>
            <a:r>
              <a:rPr lang="vi-VN" sz="3200" b="0" i="0" dirty="0">
                <a:solidFill>
                  <a:srgbClr val="000000"/>
                </a:solidFill>
                <a:effectLst/>
                <a:latin typeface="Times New Roman" panose="02020603050405020304" pitchFamily="18" charset="0"/>
                <a:cs typeface="Times New Roman" panose="02020603050405020304" pitchFamily="18" charset="0"/>
              </a:rPr>
              <a:t>, Chương Dương - </a:t>
            </a:r>
            <a:r>
              <a:rPr lang="vi-VN" sz="3200" b="0" i="0" dirty="0" err="1">
                <a:solidFill>
                  <a:srgbClr val="000000"/>
                </a:solidFill>
                <a:effectLst/>
                <a:latin typeface="Times New Roman" panose="02020603050405020304" pitchFamily="18" charset="0"/>
                <a:cs typeface="Times New Roman" panose="02020603050405020304" pitchFamily="18" charset="0"/>
              </a:rPr>
              <a:t>Hàm</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Tử</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Ngọc</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Hồi</a:t>
            </a:r>
            <a:r>
              <a:rPr lang="vi-VN" sz="3200" b="0" i="0" dirty="0">
                <a:solidFill>
                  <a:srgbClr val="000000"/>
                </a:solidFill>
                <a:effectLst/>
                <a:latin typeface="Times New Roman" panose="02020603050405020304" pitchFamily="18" charset="0"/>
                <a:cs typeface="Times New Roman" panose="02020603050405020304" pitchFamily="18" charset="0"/>
              </a:rPr>
              <a:t> - </a:t>
            </a:r>
            <a:r>
              <a:rPr lang="vi-VN" sz="3200" b="0" i="0" dirty="0" err="1">
                <a:solidFill>
                  <a:srgbClr val="000000"/>
                </a:solidFill>
                <a:effectLst/>
                <a:latin typeface="Times New Roman" panose="02020603050405020304" pitchFamily="18" charset="0"/>
                <a:cs typeface="Times New Roman" panose="02020603050405020304" pitchFamily="18" charset="0"/>
              </a:rPr>
              <a:t>Đống</a:t>
            </a:r>
            <a:r>
              <a:rPr lang="vi-VN" sz="3200" b="0" i="0" dirty="0">
                <a:solidFill>
                  <a:srgbClr val="000000"/>
                </a:solidFill>
                <a:effectLst/>
                <a:latin typeface="Times New Roman" panose="02020603050405020304" pitchFamily="18" charset="0"/>
                <a:cs typeface="Times New Roman" panose="02020603050405020304" pitchFamily="18" charset="0"/>
              </a:rPr>
              <a:t> Đa, </a:t>
            </a:r>
            <a:r>
              <a:rPr lang="vi-VN" sz="3200" b="0" i="0" dirty="0" err="1">
                <a:solidFill>
                  <a:srgbClr val="000000"/>
                </a:solidFill>
                <a:effectLst/>
                <a:latin typeface="Times New Roman" panose="02020603050405020304" pitchFamily="18" charset="0"/>
                <a:cs typeface="Times New Roman" panose="02020603050405020304" pitchFamily="18" charset="0"/>
              </a:rPr>
              <a:t>Điện</a:t>
            </a:r>
            <a:r>
              <a:rPr lang="vi-VN" sz="3200" b="0" i="0" dirty="0">
                <a:solidFill>
                  <a:srgbClr val="000000"/>
                </a:solidFill>
                <a:effectLst/>
                <a:latin typeface="Times New Roman" panose="02020603050405020304" pitchFamily="18" charset="0"/>
                <a:cs typeface="Times New Roman" panose="02020603050405020304" pitchFamily="18" charset="0"/>
              </a:rPr>
              <a:t> Biên </a:t>
            </a:r>
            <a:r>
              <a:rPr lang="vi-VN" sz="3200" b="0" i="0" dirty="0" err="1">
                <a:solidFill>
                  <a:srgbClr val="000000"/>
                </a:solidFill>
                <a:effectLst/>
                <a:latin typeface="Times New Roman" panose="02020603050405020304" pitchFamily="18" charset="0"/>
                <a:cs typeface="Times New Roman" panose="02020603050405020304" pitchFamily="18" charset="0"/>
              </a:rPr>
              <a:t>Phủ</a:t>
            </a:r>
            <a:r>
              <a:rPr lang="vi-VN" sz="3200" b="0" i="0" dirty="0">
                <a:solidFill>
                  <a:srgbClr val="000000"/>
                </a:solidFill>
                <a:effectLst/>
                <a:latin typeface="Times New Roman" panose="02020603050405020304" pitchFamily="18" charset="0"/>
                <a:cs typeface="Times New Roman" panose="02020603050405020304" pitchFamily="18" charset="0"/>
              </a:rPr>
              <a:t> trên không... </a:t>
            </a:r>
            <a:r>
              <a:rPr lang="vi-VN" sz="3200" b="0" i="0" dirty="0" err="1">
                <a:solidFill>
                  <a:srgbClr val="000000"/>
                </a:solidFill>
                <a:effectLst/>
                <a:latin typeface="Times New Roman" panose="02020603050405020304" pitchFamily="18" charset="0"/>
                <a:cs typeface="Times New Roman" panose="02020603050405020304" pitchFamily="18" charset="0"/>
              </a:rPr>
              <a:t>Đó</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là</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những</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bản</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hùng</a:t>
            </a:r>
            <a:r>
              <a:rPr lang="vi-VN" sz="3200" b="0" i="0" dirty="0">
                <a:solidFill>
                  <a:srgbClr val="000000"/>
                </a:solidFill>
                <a:effectLst/>
                <a:latin typeface="Times New Roman" panose="02020603050405020304" pitchFamily="18" charset="0"/>
                <a:cs typeface="Times New Roman" panose="02020603050405020304" pitchFamily="18" charset="0"/>
              </a:rPr>
              <a:t> ca, hun </a:t>
            </a:r>
            <a:r>
              <a:rPr lang="vi-VN" sz="3200" b="0" i="0" dirty="0" err="1">
                <a:solidFill>
                  <a:srgbClr val="000000"/>
                </a:solidFill>
                <a:effectLst/>
                <a:latin typeface="Times New Roman" panose="02020603050405020304" pitchFamily="18" charset="0"/>
                <a:cs typeface="Times New Roman" panose="02020603050405020304" pitchFamily="18" charset="0"/>
              </a:rPr>
              <a:t>đúc</a:t>
            </a:r>
            <a:r>
              <a:rPr lang="vi-VN" sz="3200" b="0" i="0" dirty="0">
                <a:solidFill>
                  <a:srgbClr val="000000"/>
                </a:solidFill>
                <a:effectLst/>
                <a:latin typeface="Times New Roman" panose="02020603050405020304" pitchFamily="18" charset="0"/>
                <a:cs typeface="Times New Roman" panose="02020603050405020304" pitchFamily="18" charset="0"/>
              </a:rPr>
              <a:t> nên </a:t>
            </a:r>
            <a:r>
              <a:rPr lang="vi-VN" sz="3200" b="0" i="0" dirty="0" err="1">
                <a:solidFill>
                  <a:srgbClr val="000000"/>
                </a:solidFill>
                <a:effectLst/>
                <a:latin typeface="Times New Roman" panose="02020603050405020304" pitchFamily="18" charset="0"/>
                <a:cs typeface="Times New Roman" panose="02020603050405020304" pitchFamily="18" charset="0"/>
              </a:rPr>
              <a:t>hào</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khí</a:t>
            </a:r>
            <a:r>
              <a:rPr lang="vi-VN" sz="3200" b="0" i="0" dirty="0">
                <a:solidFill>
                  <a:srgbClr val="000000"/>
                </a:solidFill>
                <a:effectLst/>
                <a:latin typeface="Times New Roman" panose="02020603050405020304" pitchFamily="18" charset="0"/>
                <a:cs typeface="Times New Roman" panose="02020603050405020304" pitchFamily="18" charset="0"/>
              </a:rPr>
              <a:t> Thăng Long - Đông Đô - </a:t>
            </a:r>
            <a:r>
              <a:rPr lang="vi-VN" sz="3200" b="0" i="0" dirty="0" err="1">
                <a:solidFill>
                  <a:srgbClr val="000000"/>
                </a:solidFill>
                <a:effectLst/>
                <a:latin typeface="Times New Roman" panose="02020603050405020304" pitchFamily="18" charset="0"/>
                <a:cs typeface="Times New Roman" panose="02020603050405020304" pitchFamily="18" charset="0"/>
              </a:rPr>
              <a:t>Hà</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Nội</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để</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Thủ</a:t>
            </a:r>
            <a:r>
              <a:rPr lang="vi-VN" sz="3200" b="0" i="0" dirty="0">
                <a:solidFill>
                  <a:srgbClr val="000000"/>
                </a:solidFill>
                <a:effectLst/>
                <a:latin typeface="Times New Roman" panose="02020603050405020304" pitchFamily="18" charset="0"/>
                <a:cs typeface="Times New Roman" panose="02020603050405020304" pitchFamily="18" charset="0"/>
              </a:rPr>
              <a:t> đô </a:t>
            </a:r>
            <a:r>
              <a:rPr lang="vi-VN" sz="3200" b="0" i="0" dirty="0" err="1">
                <a:solidFill>
                  <a:srgbClr val="000000"/>
                </a:solidFill>
                <a:effectLst/>
                <a:latin typeface="Times New Roman" panose="02020603050405020304" pitchFamily="18" charset="0"/>
                <a:cs typeface="Times New Roman" panose="02020603050405020304" pitchFamily="18" charset="0"/>
              </a:rPr>
              <a:t>mãi</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trở</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thành</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biểu</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tượng</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của</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niềm</a:t>
            </a:r>
            <a:r>
              <a:rPr lang="vi-VN" sz="3200" b="0" i="0" dirty="0">
                <a:solidFill>
                  <a:srgbClr val="000000"/>
                </a:solidFill>
                <a:effectLst/>
                <a:latin typeface="Times New Roman" panose="02020603050405020304" pitchFamily="18" charset="0"/>
                <a:cs typeface="Times New Roman" panose="02020603050405020304" pitchFamily="18" charset="0"/>
              </a:rPr>
              <a:t> tin, ý </a:t>
            </a:r>
            <a:r>
              <a:rPr lang="vi-VN" sz="3200" b="0" i="0" dirty="0" err="1">
                <a:solidFill>
                  <a:srgbClr val="000000"/>
                </a:solidFill>
                <a:effectLst/>
                <a:latin typeface="Times New Roman" panose="02020603050405020304" pitchFamily="18" charset="0"/>
                <a:cs typeface="Times New Roman" panose="02020603050405020304" pitchFamily="18" charset="0"/>
              </a:rPr>
              <a:t>chí</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quyết</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chiến</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quyết</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thắng</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của</a:t>
            </a:r>
            <a:r>
              <a:rPr lang="vi-VN" sz="3200" b="0" i="0" dirty="0">
                <a:solidFill>
                  <a:srgbClr val="000000"/>
                </a:solidFill>
                <a:effectLst/>
                <a:latin typeface="Times New Roman" panose="02020603050405020304" pitchFamily="18" charset="0"/>
                <a:cs typeface="Times New Roman" panose="02020603050405020304" pitchFamily="18" charset="0"/>
              </a:rPr>
              <a:t> dân </a:t>
            </a:r>
            <a:r>
              <a:rPr lang="vi-VN" sz="3200" b="0" i="0" dirty="0" err="1">
                <a:solidFill>
                  <a:srgbClr val="000000"/>
                </a:solidFill>
                <a:effectLst/>
                <a:latin typeface="Times New Roman" panose="02020603050405020304" pitchFamily="18" charset="0"/>
                <a:cs typeface="Times New Roman" panose="02020603050405020304" pitchFamily="18" charset="0"/>
              </a:rPr>
              <a:t>tộc</a:t>
            </a:r>
            <a:r>
              <a:rPr lang="vi-VN" sz="3200" b="0" i="0" dirty="0">
                <a:solidFill>
                  <a:srgbClr val="000000"/>
                </a:solidFill>
                <a:effectLst/>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485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ộp Văn bản 7">
            <a:extLst>
              <a:ext uri="{FF2B5EF4-FFF2-40B4-BE49-F238E27FC236}">
                <a16:creationId xmlns:a16="http://schemas.microsoft.com/office/drawing/2014/main" id="{7D2D0797-2C56-4164-A3C2-9211314B77DA}"/>
              </a:ext>
            </a:extLst>
          </p:cNvPr>
          <p:cNvSpPr txBox="1"/>
          <p:nvPr/>
        </p:nvSpPr>
        <p:spPr>
          <a:xfrm>
            <a:off x="0" y="1061745"/>
            <a:ext cx="12819846" cy="4524315"/>
          </a:xfrm>
          <a:prstGeom prst="rect">
            <a:avLst/>
          </a:prstGeom>
          <a:noFill/>
        </p:spPr>
        <p:txBody>
          <a:bodyPr wrap="square">
            <a:spAutoFit/>
          </a:bodyPr>
          <a:lstStyle/>
          <a:p>
            <a:pPr algn="just"/>
            <a:r>
              <a:rPr lang="en-US"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a:solidFill>
                  <a:srgbClr val="000000"/>
                </a:solidFill>
                <a:effectLst/>
                <a:latin typeface="Times New Roman" panose="02020603050405020304" pitchFamily="18" charset="0"/>
                <a:cs typeface="Times New Roman" panose="02020603050405020304" pitchFamily="18" charset="0"/>
              </a:rPr>
              <a:t>Cùng với kinh tế, Hà Nội luôn quan tâm phát triển văn hóa-xã hội, đáp ứng nhu cầu hưởng thụ văn hóa của nhân dân. Công </a:t>
            </a:r>
            <a:r>
              <a:rPr lang="vi-VN" sz="3200" b="0" i="0" dirty="0" err="1">
                <a:solidFill>
                  <a:srgbClr val="000000"/>
                </a:solidFill>
                <a:effectLst/>
                <a:latin typeface="Times New Roman" panose="02020603050405020304" pitchFamily="18" charset="0"/>
                <a:cs typeface="Times New Roman" panose="02020603050405020304" pitchFamily="18" charset="0"/>
              </a:rPr>
              <a:t>tác</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giữ</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gìn</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bảo</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tồn</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phát</a:t>
            </a:r>
            <a:r>
              <a:rPr lang="vi-VN" sz="3200" b="0" i="0" dirty="0">
                <a:solidFill>
                  <a:srgbClr val="000000"/>
                </a:solidFill>
                <a:effectLst/>
                <a:latin typeface="Times New Roman" panose="02020603050405020304" pitchFamily="18" charset="0"/>
                <a:cs typeface="Times New Roman" panose="02020603050405020304" pitchFamily="18" charset="0"/>
              </a:rPr>
              <a:t> huy </a:t>
            </a:r>
            <a:r>
              <a:rPr lang="vi-VN" sz="3200" b="0" i="0" dirty="0" err="1">
                <a:solidFill>
                  <a:srgbClr val="000000"/>
                </a:solidFill>
                <a:effectLst/>
                <a:latin typeface="Times New Roman" panose="02020603050405020304" pitchFamily="18" charset="0"/>
                <a:cs typeface="Times New Roman" panose="02020603050405020304" pitchFamily="18" charset="0"/>
              </a:rPr>
              <a:t>giá</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trị</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các</a:t>
            </a:r>
            <a:r>
              <a:rPr lang="vi-VN" sz="3200" b="0" i="0" dirty="0">
                <a:solidFill>
                  <a:srgbClr val="000000"/>
                </a:solidFill>
                <a:effectLst/>
                <a:latin typeface="Times New Roman" panose="02020603050405020304" pitchFamily="18" charset="0"/>
                <a:cs typeface="Times New Roman" panose="02020603050405020304" pitchFamily="18" charset="0"/>
              </a:rPr>
              <a:t> di </a:t>
            </a:r>
            <a:r>
              <a:rPr lang="vi-VN" sz="3200" b="0" i="0" dirty="0" err="1">
                <a:solidFill>
                  <a:srgbClr val="000000"/>
                </a:solidFill>
                <a:effectLst/>
                <a:latin typeface="Times New Roman" panose="02020603050405020304" pitchFamily="18" charset="0"/>
                <a:cs typeface="Times New Roman" panose="02020603050405020304" pitchFamily="18" charset="0"/>
              </a:rPr>
              <a:t>sản</a:t>
            </a:r>
            <a:r>
              <a:rPr lang="vi-VN" sz="3200" b="0" i="0" dirty="0">
                <a:solidFill>
                  <a:srgbClr val="000000"/>
                </a:solidFill>
                <a:effectLst/>
                <a:latin typeface="Times New Roman" panose="02020603050405020304" pitchFamily="18" charset="0"/>
                <a:cs typeface="Times New Roman" panose="02020603050405020304" pitchFamily="18" charset="0"/>
              </a:rPr>
              <a:t> văn </a:t>
            </a:r>
            <a:r>
              <a:rPr lang="vi-VN" sz="3200" b="0" i="0" dirty="0" err="1">
                <a:solidFill>
                  <a:srgbClr val="000000"/>
                </a:solidFill>
                <a:effectLst/>
                <a:latin typeface="Times New Roman" panose="02020603050405020304" pitchFamily="18" charset="0"/>
                <a:cs typeface="Times New Roman" panose="02020603050405020304" pitchFamily="18" charset="0"/>
              </a:rPr>
              <a:t>hoá</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được</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triển</a:t>
            </a:r>
            <a:r>
              <a:rPr lang="vi-VN" sz="3200" b="0" i="0" dirty="0">
                <a:solidFill>
                  <a:srgbClr val="000000"/>
                </a:solidFill>
                <a:effectLst/>
                <a:latin typeface="Times New Roman" panose="02020603050405020304" pitchFamily="18" charset="0"/>
                <a:cs typeface="Times New Roman" panose="02020603050405020304" pitchFamily="18" charset="0"/>
              </a:rPr>
              <a:t> khai </a:t>
            </a:r>
            <a:r>
              <a:rPr lang="vi-VN" sz="3200" b="0" i="0" dirty="0" err="1">
                <a:solidFill>
                  <a:srgbClr val="000000"/>
                </a:solidFill>
                <a:effectLst/>
                <a:latin typeface="Times New Roman" panose="02020603050405020304" pitchFamily="18" charset="0"/>
                <a:cs typeface="Times New Roman" panose="02020603050405020304" pitchFamily="18" charset="0"/>
              </a:rPr>
              <a:t>tích</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cực</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Hoạt</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động</a:t>
            </a:r>
            <a:r>
              <a:rPr lang="vi-VN" sz="3200" b="0" i="0" dirty="0">
                <a:solidFill>
                  <a:srgbClr val="000000"/>
                </a:solidFill>
                <a:effectLst/>
                <a:latin typeface="Times New Roman" panose="02020603050405020304" pitchFamily="18" charset="0"/>
                <a:cs typeface="Times New Roman" panose="02020603050405020304" pitchFamily="18" charset="0"/>
              </a:rPr>
              <a:t> văn </a:t>
            </a:r>
            <a:r>
              <a:rPr lang="vi-VN" sz="3200" b="0" i="0" dirty="0" err="1">
                <a:solidFill>
                  <a:srgbClr val="000000"/>
                </a:solidFill>
                <a:effectLst/>
                <a:latin typeface="Times New Roman" panose="02020603050405020304" pitchFamily="18" charset="0"/>
                <a:cs typeface="Times New Roman" panose="02020603050405020304" pitchFamily="18" charset="0"/>
              </a:rPr>
              <a:t>học</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nghệ</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thuật</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có</a:t>
            </a:r>
            <a:r>
              <a:rPr lang="vi-VN" sz="3200" dirty="0">
                <a:solidFill>
                  <a:srgbClr val="000000"/>
                </a:solidFill>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tiến</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bộ</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nhiều</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tác</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phẩm</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có</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giá</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trị</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được</a:t>
            </a:r>
            <a:r>
              <a:rPr lang="vi-VN" sz="3200" b="0" i="0" dirty="0">
                <a:solidFill>
                  <a:srgbClr val="000000"/>
                </a:solidFill>
                <a:effectLst/>
                <a:latin typeface="Times New Roman" panose="02020603050405020304" pitchFamily="18" charset="0"/>
                <a:cs typeface="Times New Roman" panose="02020603050405020304" pitchFamily="18" charset="0"/>
              </a:rPr>
              <a:t> công </a:t>
            </a:r>
            <a:r>
              <a:rPr lang="vi-VN" sz="3200" b="0" i="0" dirty="0" err="1">
                <a:solidFill>
                  <a:srgbClr val="000000"/>
                </a:solidFill>
                <a:effectLst/>
                <a:latin typeface="Times New Roman" panose="02020603050405020304" pitchFamily="18" charset="0"/>
                <a:cs typeface="Times New Roman" panose="02020603050405020304" pitchFamily="18" charset="0"/>
              </a:rPr>
              <a:t>chúng</a:t>
            </a:r>
            <a:r>
              <a:rPr lang="vi-VN" sz="3200" b="0" i="0" dirty="0">
                <a:solidFill>
                  <a:srgbClr val="000000"/>
                </a:solidFill>
                <a:effectLst/>
                <a:latin typeface="Times New Roman" panose="02020603050405020304" pitchFamily="18" charset="0"/>
                <a:cs typeface="Times New Roman" panose="02020603050405020304" pitchFamily="18" charset="0"/>
              </a:rPr>
              <a:t> ghi </a:t>
            </a:r>
            <a:r>
              <a:rPr lang="vi-VN" sz="3200" b="0" i="0" dirty="0" err="1">
                <a:solidFill>
                  <a:srgbClr val="000000"/>
                </a:solidFill>
                <a:effectLst/>
                <a:latin typeface="Times New Roman" panose="02020603050405020304" pitchFamily="18" charset="0"/>
                <a:cs typeface="Times New Roman" panose="02020603050405020304" pitchFamily="18" charset="0"/>
              </a:rPr>
              <a:t>nhận</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Mạng</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lưới</a:t>
            </a:r>
            <a:r>
              <a:rPr lang="vi-VN" sz="3200" b="0" i="0" dirty="0">
                <a:solidFill>
                  <a:srgbClr val="000000"/>
                </a:solidFill>
                <a:effectLst/>
                <a:latin typeface="Times New Roman" panose="02020603050405020304" pitchFamily="18" charset="0"/>
                <a:cs typeface="Times New Roman" panose="02020603050405020304" pitchFamily="18" charset="0"/>
              </a:rPr>
              <a:t> thông tin, </a:t>
            </a:r>
            <a:r>
              <a:rPr lang="vi-VN" sz="3200" b="0" i="0" dirty="0" err="1">
                <a:solidFill>
                  <a:srgbClr val="000000"/>
                </a:solidFill>
                <a:effectLst/>
                <a:latin typeface="Times New Roman" panose="02020603050405020304" pitchFamily="18" charset="0"/>
                <a:cs typeface="Times New Roman" panose="02020603050405020304" pitchFamily="18" charset="0"/>
              </a:rPr>
              <a:t>truyền</a:t>
            </a:r>
            <a:r>
              <a:rPr lang="vi-VN" sz="3200" b="0" i="0" dirty="0">
                <a:solidFill>
                  <a:srgbClr val="000000"/>
                </a:solidFill>
                <a:effectLst/>
                <a:latin typeface="Times New Roman" panose="02020603050405020304" pitchFamily="18" charset="0"/>
                <a:cs typeface="Times New Roman" panose="02020603050405020304" pitchFamily="18" charset="0"/>
              </a:rPr>
              <a:t> thông</a:t>
            </a:r>
            <a:r>
              <a:rPr lang="vi-VN" sz="3200" dirty="0">
                <a:solidFill>
                  <a:srgbClr val="000000"/>
                </a:solidFill>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được</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hiện</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đại</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hóa</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hiệu</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quả</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hoạt</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động</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báo</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chí</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xuất</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bản</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tiếp</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tục</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được</a:t>
            </a:r>
            <a:r>
              <a:rPr lang="vi-VN" sz="3200" b="0" i="0" dirty="0">
                <a:solidFill>
                  <a:srgbClr val="000000"/>
                </a:solidFill>
                <a:effectLst/>
                <a:latin typeface="Times New Roman" panose="02020603050405020304" pitchFamily="18" charset="0"/>
                <a:cs typeface="Times New Roman" panose="02020603050405020304" pitchFamily="18" charset="0"/>
              </a:rPr>
              <a:t> duy </a:t>
            </a:r>
            <a:r>
              <a:rPr lang="vi-VN" sz="3200" b="0" i="0" dirty="0" err="1">
                <a:solidFill>
                  <a:srgbClr val="000000"/>
                </a:solidFill>
                <a:effectLst/>
                <a:latin typeface="Times New Roman" panose="02020603050405020304" pitchFamily="18" charset="0"/>
                <a:cs typeface="Times New Roman" panose="02020603050405020304" pitchFamily="18" charset="0"/>
              </a:rPr>
              <a:t>trì</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bảo</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đảm</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đúng</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định</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hướng</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của</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Đảng</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Nhà</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nước</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và</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thực</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tiễn</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cuộc</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sống</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Nhiều</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hoạt</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động</a:t>
            </a:r>
            <a:r>
              <a:rPr lang="vi-VN" sz="3200" b="0" i="0" dirty="0">
                <a:solidFill>
                  <a:srgbClr val="000000"/>
                </a:solidFill>
                <a:effectLst/>
                <a:latin typeface="Times New Roman" panose="02020603050405020304" pitchFamily="18" charset="0"/>
                <a:cs typeface="Times New Roman" panose="02020603050405020304" pitchFamily="18" charset="0"/>
              </a:rPr>
              <a:t> giao lưu văn </a:t>
            </a:r>
            <a:r>
              <a:rPr lang="vi-VN" sz="3200" b="0" i="0" dirty="0" err="1">
                <a:solidFill>
                  <a:srgbClr val="000000"/>
                </a:solidFill>
                <a:effectLst/>
                <a:latin typeface="Times New Roman" panose="02020603050405020304" pitchFamily="18" charset="0"/>
                <a:cs typeface="Times New Roman" panose="02020603050405020304" pitchFamily="18" charset="0"/>
              </a:rPr>
              <a:t>hóa</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lớn</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được</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tổ</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chức</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thành</a:t>
            </a:r>
            <a:r>
              <a:rPr lang="vi-VN" sz="3200" b="0" i="0" dirty="0">
                <a:solidFill>
                  <a:srgbClr val="000000"/>
                </a:solidFill>
                <a:effectLst/>
                <a:latin typeface="Times New Roman" panose="02020603050405020304" pitchFamily="18" charset="0"/>
                <a:cs typeface="Times New Roman" panose="02020603050405020304" pitchFamily="18" charset="0"/>
              </a:rPr>
              <a:t> công, </a:t>
            </a:r>
            <a:r>
              <a:rPr lang="vi-VN" sz="3200" b="0" i="0" dirty="0" err="1">
                <a:solidFill>
                  <a:srgbClr val="000000"/>
                </a:solidFill>
                <a:effectLst/>
                <a:latin typeface="Times New Roman" panose="02020603050405020304" pitchFamily="18" charset="0"/>
                <a:cs typeface="Times New Roman" panose="02020603050405020304" pitchFamily="18" charset="0"/>
              </a:rPr>
              <a:t>góp</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phần</a:t>
            </a:r>
            <a:r>
              <a:rPr lang="vi-VN" sz="3200" b="0" i="0" dirty="0">
                <a:solidFill>
                  <a:srgbClr val="000000"/>
                </a:solidFill>
                <a:effectLst/>
                <a:latin typeface="Times New Roman" panose="02020603050405020304" pitchFamily="18" charset="0"/>
                <a:cs typeface="Times New Roman" panose="02020603050405020304" pitchFamily="18" charset="0"/>
              </a:rPr>
              <a:t> nâng cao uy </a:t>
            </a:r>
            <a:r>
              <a:rPr lang="vi-VN" sz="3200" b="0" i="0" dirty="0" err="1">
                <a:solidFill>
                  <a:srgbClr val="000000"/>
                </a:solidFill>
                <a:effectLst/>
                <a:latin typeface="Times New Roman" panose="02020603050405020304" pitchFamily="18" charset="0"/>
                <a:cs typeface="Times New Roman" panose="02020603050405020304" pitchFamily="18" charset="0"/>
              </a:rPr>
              <a:t>tín</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vị</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thế</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của</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Thủ</a:t>
            </a:r>
            <a:r>
              <a:rPr lang="vi-VN" sz="3200" b="0" i="0" dirty="0">
                <a:solidFill>
                  <a:srgbClr val="000000"/>
                </a:solidFill>
                <a:effectLst/>
                <a:latin typeface="Times New Roman" panose="02020603050405020304" pitchFamily="18" charset="0"/>
                <a:cs typeface="Times New Roman" panose="02020603050405020304" pitchFamily="18" charset="0"/>
              </a:rPr>
              <a:t> đô ở trong </a:t>
            </a:r>
            <a:r>
              <a:rPr lang="vi-VN" sz="3200" b="0" i="0" dirty="0" err="1">
                <a:solidFill>
                  <a:srgbClr val="000000"/>
                </a:solidFill>
                <a:effectLst/>
                <a:latin typeface="Times New Roman" panose="02020603050405020304" pitchFamily="18" charset="0"/>
                <a:cs typeface="Times New Roman" panose="02020603050405020304" pitchFamily="18" charset="0"/>
              </a:rPr>
              <a:t>nước</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và</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quốc</a:t>
            </a:r>
            <a:r>
              <a:rPr lang="vi-VN"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err="1">
                <a:solidFill>
                  <a:srgbClr val="000000"/>
                </a:solidFill>
                <a:effectLst/>
                <a:latin typeface="Times New Roman" panose="02020603050405020304" pitchFamily="18" charset="0"/>
                <a:cs typeface="Times New Roman" panose="02020603050405020304" pitchFamily="18" charset="0"/>
              </a:rPr>
              <a:t>tế</a:t>
            </a:r>
            <a:r>
              <a:rPr lang="vi-VN" sz="3200" b="0" i="0" dirty="0">
                <a:solidFill>
                  <a:srgbClr val="000000"/>
                </a:solidFill>
                <a:effectLst/>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
        <p:nvSpPr>
          <p:cNvPr id="9" name="Google Shape;61;p13">
            <a:extLst>
              <a:ext uri="{FF2B5EF4-FFF2-40B4-BE49-F238E27FC236}">
                <a16:creationId xmlns:a16="http://schemas.microsoft.com/office/drawing/2014/main" id="{E2D4495F-16C6-2F31-9FC6-7EF8FD99F94F}"/>
              </a:ext>
            </a:extLst>
          </p:cNvPr>
          <p:cNvSpPr txBox="1">
            <a:spLocks/>
          </p:cNvSpPr>
          <p:nvPr/>
        </p:nvSpPr>
        <p:spPr>
          <a:xfrm>
            <a:off x="0" y="259218"/>
            <a:ext cx="8514736" cy="653306"/>
          </a:xfrm>
          <a:prstGeom prst="rect">
            <a:avLst/>
          </a:prstGeom>
        </p:spPr>
        <p:txBody>
          <a:bodyPr spcFirstLastPara="1" vert="horz" wrap="square" lIns="91425" tIns="91425" rIns="91425" bIns="91425" rtlCol="0" anchor="b" anchorCtr="0">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ts val="0"/>
              </a:spcBef>
            </a:pPr>
            <a:r>
              <a:rPr lang="vi-VN" sz="3200" dirty="0">
                <a:solidFill>
                  <a:srgbClr val="FF0000"/>
                </a:solidFill>
                <a:latin typeface="Times New Roman" panose="02020603050405020304" pitchFamily="18" charset="0"/>
                <a:cs typeface="Times New Roman" panose="02020603050405020304" pitchFamily="18" charset="0"/>
              </a:rPr>
              <a:t>2. THÀNH QUẢ CỦA THĂNG LONG - HÀ NỘI</a:t>
            </a:r>
            <a:endParaRPr lang="vi-VN"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997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2C038BAC-3BBF-E1CB-6BAF-34E590879CA6}"/>
              </a:ext>
            </a:extLst>
          </p:cNvPr>
          <p:cNvSpPr txBox="1"/>
          <p:nvPr/>
        </p:nvSpPr>
        <p:spPr>
          <a:xfrm>
            <a:off x="243524" y="1187119"/>
            <a:ext cx="11555186" cy="3539430"/>
          </a:xfrm>
          <a:prstGeom prst="rect">
            <a:avLst/>
          </a:prstGeom>
          <a:noFill/>
        </p:spPr>
        <p:txBody>
          <a:bodyPr wrap="square">
            <a:spAutoFit/>
          </a:bodyPr>
          <a:lstStyle/>
          <a:p>
            <a:pPr algn="just"/>
            <a:r>
              <a:rPr lang="vi-VN" sz="3200" b="0" i="0" dirty="0">
                <a:solidFill>
                  <a:srgbClr val="000000"/>
                </a:solidFill>
                <a:effectLst/>
                <a:latin typeface="Times New Roman" panose="02020603050405020304" pitchFamily="18" charset="0"/>
                <a:cs typeface="Times New Roman" panose="02020603050405020304" pitchFamily="18" charset="0"/>
              </a:rPr>
              <a:t>-</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a:solidFill>
                  <a:srgbClr val="000000"/>
                </a:solidFill>
                <a:effectLst/>
                <a:latin typeface="Times New Roman" panose="02020603050405020304" pitchFamily="18" charset="0"/>
                <a:cs typeface="Times New Roman" panose="02020603050405020304" pitchFamily="18" charset="0"/>
              </a:rPr>
              <a:t>Tự hào với truyền thống 1000 năm Thăng Long - Hà Nội, phát huy những giá trị tốt đẹp và thành quả đã đạt được, Đảng bộ, chính quyền, nhân dân và lực lượng vũ trang Thủ đô quyết tâm thực hiện thắng lợi nhiệm vụ xd và bảo vệ vững chắc Thủ đô trong thời kỳ mới, xứng đáng với vị trí "trái tim" của cả nước, đầu não chính trị - hành chính quốc gia, trung tâm lớn về kinh tế, văn hóa, giáo dục, khoa học và giao dịch quốc tế.</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938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WordArt 2">
            <a:extLst>
              <a:ext uri="{FF2B5EF4-FFF2-40B4-BE49-F238E27FC236}">
                <a16:creationId xmlns:a16="http://schemas.microsoft.com/office/drawing/2014/main" id="{AE8912FA-A367-9576-B394-0C44CBAF848E}"/>
              </a:ext>
            </a:extLst>
          </p:cNvPr>
          <p:cNvSpPr>
            <a:spLocks noChangeArrowheads="1" noChangeShapeType="1" noTextEdit="1"/>
          </p:cNvSpPr>
          <p:nvPr/>
        </p:nvSpPr>
        <p:spPr bwMode="auto">
          <a:xfrm>
            <a:off x="2291864" y="313571"/>
            <a:ext cx="8229600" cy="1143000"/>
          </a:xfrm>
          <a:prstGeom prst="rect">
            <a:avLst/>
          </a:prstGeom>
        </p:spPr>
        <p:txBody>
          <a:bodyPr wrap="none" fromWordArt="1">
            <a:prstTxWarp prst="textPlain">
              <a:avLst>
                <a:gd name="adj" fmla="val 50000"/>
              </a:avLst>
            </a:prstTxWarp>
          </a:bodyPr>
          <a:lstStyle/>
          <a:p>
            <a:pPr algn="ctr"/>
            <a:r>
              <a:rPr lang="vi-VN" sz="2800" kern="10" dirty="0">
                <a:ln w="19050">
                  <a:solidFill>
                    <a:srgbClr val="FF6600"/>
                  </a:solidFill>
                  <a:round/>
                  <a:headEnd/>
                  <a:tailEnd/>
                </a:ln>
                <a:gradFill rotWithShape="1">
                  <a:gsLst>
                    <a:gs pos="0">
                      <a:srgbClr val="FFFF00"/>
                    </a:gs>
                    <a:gs pos="50000">
                      <a:srgbClr val="FF0000"/>
                    </a:gs>
                    <a:gs pos="100000">
                      <a:srgbClr val="FFFF00"/>
                    </a:gs>
                  </a:gsLst>
                  <a:lin ang="0" scaled="1"/>
                </a:gradFill>
                <a:effectLst>
                  <a:outerShdw dist="35921" dir="2700000" algn="ctr" rotWithShape="0">
                    <a:srgbClr val="990000"/>
                  </a:outerShdw>
                </a:effectLst>
                <a:cs typeface="Times New Roman" panose="02020603050405020304" pitchFamily="18" charset="0"/>
              </a:rPr>
              <a:t>GIỜ HỌC ĐÃ KẾT THÚC</a:t>
            </a:r>
          </a:p>
          <a:p>
            <a:pPr algn="ctr"/>
            <a:r>
              <a:rPr lang="vi-VN" sz="2800" kern="10" dirty="0">
                <a:ln w="19050">
                  <a:solidFill>
                    <a:srgbClr val="FF6600"/>
                  </a:solidFill>
                  <a:round/>
                  <a:headEnd/>
                  <a:tailEnd/>
                </a:ln>
                <a:gradFill rotWithShape="1">
                  <a:gsLst>
                    <a:gs pos="0">
                      <a:srgbClr val="FFFF00"/>
                    </a:gs>
                    <a:gs pos="50000">
                      <a:srgbClr val="FF0000"/>
                    </a:gs>
                    <a:gs pos="100000">
                      <a:srgbClr val="FFFF00"/>
                    </a:gs>
                  </a:gsLst>
                  <a:lin ang="0" scaled="1"/>
                </a:gradFill>
                <a:effectLst>
                  <a:outerShdw dist="35921" dir="2700000" algn="ctr" rotWithShape="0">
                    <a:srgbClr val="990000"/>
                  </a:outerShdw>
                </a:effectLst>
                <a:cs typeface="Times New Roman" panose="02020603050405020304" pitchFamily="18" charset="0"/>
              </a:rPr>
              <a:t>CHÂN THÀNH CẢM ƠN QUÝ VỊ ĐẠI BIỂU</a:t>
            </a:r>
          </a:p>
          <a:p>
            <a:pPr algn="ctr"/>
            <a:r>
              <a:rPr lang="vi-VN" sz="2800" kern="10" dirty="0">
                <a:ln w="19050">
                  <a:solidFill>
                    <a:srgbClr val="FF6600"/>
                  </a:solidFill>
                  <a:round/>
                  <a:headEnd/>
                  <a:tailEnd/>
                </a:ln>
                <a:gradFill rotWithShape="1">
                  <a:gsLst>
                    <a:gs pos="0">
                      <a:srgbClr val="FFFF00"/>
                    </a:gs>
                    <a:gs pos="50000">
                      <a:srgbClr val="FF0000"/>
                    </a:gs>
                    <a:gs pos="100000">
                      <a:srgbClr val="FFFF00"/>
                    </a:gs>
                  </a:gsLst>
                  <a:lin ang="0" scaled="1"/>
                </a:gradFill>
                <a:effectLst>
                  <a:outerShdw dist="35921" dir="2700000" algn="ctr" rotWithShape="0">
                    <a:srgbClr val="990000"/>
                  </a:outerShdw>
                </a:effectLst>
                <a:cs typeface="Times New Roman" panose="02020603050405020304" pitchFamily="18" charset="0"/>
              </a:rPr>
              <a:t> VÀ CÁC THẦY CÔ GIÁO</a:t>
            </a:r>
          </a:p>
        </p:txBody>
      </p:sp>
      <p:graphicFrame>
        <p:nvGraphicFramePr>
          <p:cNvPr id="41987" name="Object 3">
            <a:extLst>
              <a:ext uri="{FF2B5EF4-FFF2-40B4-BE49-F238E27FC236}">
                <a16:creationId xmlns:a16="http://schemas.microsoft.com/office/drawing/2014/main" id="{BE1CDCDC-7435-AB48-F0B8-3A6ED44C2CEB}"/>
              </a:ext>
            </a:extLst>
          </p:cNvPr>
          <p:cNvGraphicFramePr>
            <a:graphicFrameLocks noGrp="1" noChangeAspect="1"/>
          </p:cNvGraphicFramePr>
          <p:nvPr>
            <p:ph sz="half" idx="1"/>
          </p:nvPr>
        </p:nvGraphicFramePr>
        <p:xfrm>
          <a:off x="2365375" y="3325813"/>
          <a:ext cx="1182688" cy="889000"/>
        </p:xfrm>
        <a:graphic>
          <a:graphicData uri="http://schemas.openxmlformats.org/presentationml/2006/ole">
            <mc:AlternateContent xmlns:mc="http://schemas.openxmlformats.org/markup-compatibility/2006">
              <mc:Choice xmlns:v="urn:schemas-microsoft-com:vml" Requires="v">
                <p:oleObj name="CorelDRAW" r:id="rId3" imgW="3177479" imgH="2387194" progId="CorelDRAW.Graphic.12">
                  <p:embed/>
                </p:oleObj>
              </mc:Choice>
              <mc:Fallback>
                <p:oleObj name="CorelDRAW" r:id="rId3" imgW="3177479" imgH="2387194" progId="CorelDRAW.Graphic.12">
                  <p:embed/>
                  <p:pic>
                    <p:nvPicPr>
                      <p:cNvPr id="41987" name="Object 3">
                        <a:extLst>
                          <a:ext uri="{FF2B5EF4-FFF2-40B4-BE49-F238E27FC236}">
                            <a16:creationId xmlns:a16="http://schemas.microsoft.com/office/drawing/2014/main" id="{BE1CDCDC-7435-AB48-F0B8-3A6ED44C2C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5375" y="3325813"/>
                        <a:ext cx="1182688"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988" name="Object 4">
            <a:extLst>
              <a:ext uri="{FF2B5EF4-FFF2-40B4-BE49-F238E27FC236}">
                <a16:creationId xmlns:a16="http://schemas.microsoft.com/office/drawing/2014/main" id="{FB6E437A-354C-0F49-2AD7-D61482841A5B}"/>
              </a:ext>
            </a:extLst>
          </p:cNvPr>
          <p:cNvGraphicFramePr>
            <a:graphicFrameLocks noGrp="1" noChangeAspect="1"/>
          </p:cNvGraphicFramePr>
          <p:nvPr>
            <p:ph sz="half" idx="2"/>
          </p:nvPr>
        </p:nvGraphicFramePr>
        <p:xfrm>
          <a:off x="9564688" y="2906713"/>
          <a:ext cx="1149350" cy="863600"/>
        </p:xfrm>
        <a:graphic>
          <a:graphicData uri="http://schemas.openxmlformats.org/presentationml/2006/ole">
            <mc:AlternateContent xmlns:mc="http://schemas.openxmlformats.org/markup-compatibility/2006">
              <mc:Choice xmlns:v="urn:schemas-microsoft-com:vml" Requires="v">
                <p:oleObj name="CorelDRAW" r:id="rId5" imgW="3177479" imgH="2387194" progId="CorelDRAW.Graphic.12">
                  <p:embed/>
                </p:oleObj>
              </mc:Choice>
              <mc:Fallback>
                <p:oleObj name="CorelDRAW" r:id="rId5" imgW="3177479" imgH="2387194" progId="CorelDRAW.Graphic.12">
                  <p:embed/>
                  <p:pic>
                    <p:nvPicPr>
                      <p:cNvPr id="41988" name="Object 4">
                        <a:extLst>
                          <a:ext uri="{FF2B5EF4-FFF2-40B4-BE49-F238E27FC236}">
                            <a16:creationId xmlns:a16="http://schemas.microsoft.com/office/drawing/2014/main" id="{FB6E437A-354C-0F49-2AD7-D61482841A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4688" y="2906713"/>
                        <a:ext cx="1149350"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989" name="Music">
            <a:extLst>
              <a:ext uri="{FF2B5EF4-FFF2-40B4-BE49-F238E27FC236}">
                <a16:creationId xmlns:a16="http://schemas.microsoft.com/office/drawing/2014/main" id="{FA19064C-40F7-CE98-8416-502B335FFD90}"/>
              </a:ext>
            </a:extLst>
          </p:cNvPr>
          <p:cNvSpPr>
            <a:spLocks noEditPoints="1" noChangeArrowheads="1"/>
          </p:cNvSpPr>
          <p:nvPr/>
        </p:nvSpPr>
        <p:spPr bwMode="auto">
          <a:xfrm rot="11236284">
            <a:off x="3648841" y="5106919"/>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1990" name="Music">
            <a:extLst>
              <a:ext uri="{FF2B5EF4-FFF2-40B4-BE49-F238E27FC236}">
                <a16:creationId xmlns:a16="http://schemas.microsoft.com/office/drawing/2014/main" id="{3A3F9192-876F-1D17-7475-C53BE96C4016}"/>
              </a:ext>
            </a:extLst>
          </p:cNvPr>
          <p:cNvSpPr>
            <a:spLocks noEditPoints="1" noChangeArrowheads="1"/>
          </p:cNvSpPr>
          <p:nvPr/>
        </p:nvSpPr>
        <p:spPr bwMode="auto">
          <a:xfrm rot="11236284">
            <a:off x="5706734" y="5391961"/>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1991" name="Music">
            <a:extLst>
              <a:ext uri="{FF2B5EF4-FFF2-40B4-BE49-F238E27FC236}">
                <a16:creationId xmlns:a16="http://schemas.microsoft.com/office/drawing/2014/main" id="{025493F3-2DAA-3D3D-BA5D-091940DE9130}"/>
              </a:ext>
            </a:extLst>
          </p:cNvPr>
          <p:cNvSpPr>
            <a:spLocks noEditPoints="1" noChangeArrowheads="1"/>
          </p:cNvSpPr>
          <p:nvPr/>
        </p:nvSpPr>
        <p:spPr bwMode="auto">
          <a:xfrm rot="11236284">
            <a:off x="7759753" y="5097834"/>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1992" name="Music">
            <a:extLst>
              <a:ext uri="{FF2B5EF4-FFF2-40B4-BE49-F238E27FC236}">
                <a16:creationId xmlns:a16="http://schemas.microsoft.com/office/drawing/2014/main" id="{B6433729-4996-D7F2-EEFE-FEF166D5AB5A}"/>
              </a:ext>
            </a:extLst>
          </p:cNvPr>
          <p:cNvSpPr>
            <a:spLocks noEditPoints="1" noChangeArrowheads="1"/>
          </p:cNvSpPr>
          <p:nvPr/>
        </p:nvSpPr>
        <p:spPr bwMode="auto">
          <a:xfrm rot="11236284">
            <a:off x="9626112" y="4102100"/>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pic>
        <p:nvPicPr>
          <p:cNvPr id="18441" name="Picture 9">
            <a:extLst>
              <a:ext uri="{FF2B5EF4-FFF2-40B4-BE49-F238E27FC236}">
                <a16:creationId xmlns:a16="http://schemas.microsoft.com/office/drawing/2014/main" id="{2EA6EA62-FE2B-1BE3-96C5-A2D176D009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5919" y="2557143"/>
            <a:ext cx="3352800"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4" name="Music">
            <a:extLst>
              <a:ext uri="{FF2B5EF4-FFF2-40B4-BE49-F238E27FC236}">
                <a16:creationId xmlns:a16="http://schemas.microsoft.com/office/drawing/2014/main" id="{3F2E8878-5A74-93D2-E5B0-4D325236E112}"/>
              </a:ext>
            </a:extLst>
          </p:cNvPr>
          <p:cNvSpPr>
            <a:spLocks noEditPoints="1" noChangeArrowheads="1"/>
          </p:cNvSpPr>
          <p:nvPr/>
        </p:nvSpPr>
        <p:spPr bwMode="auto">
          <a:xfrm rot="11236284">
            <a:off x="5426320" y="1866900"/>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1995" name="Music">
            <a:extLst>
              <a:ext uri="{FF2B5EF4-FFF2-40B4-BE49-F238E27FC236}">
                <a16:creationId xmlns:a16="http://schemas.microsoft.com/office/drawing/2014/main" id="{6C544AA0-C75E-B786-E4F5-6B18B298275F}"/>
              </a:ext>
            </a:extLst>
          </p:cNvPr>
          <p:cNvSpPr>
            <a:spLocks noEditPoints="1" noChangeArrowheads="1"/>
          </p:cNvSpPr>
          <p:nvPr/>
        </p:nvSpPr>
        <p:spPr bwMode="auto">
          <a:xfrm rot="11236284">
            <a:off x="2655453" y="4926381"/>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1996" name="Music">
            <a:extLst>
              <a:ext uri="{FF2B5EF4-FFF2-40B4-BE49-F238E27FC236}">
                <a16:creationId xmlns:a16="http://schemas.microsoft.com/office/drawing/2014/main" id="{7C783065-DE42-15CE-7F32-4E9E8EC63A46}"/>
              </a:ext>
            </a:extLst>
          </p:cNvPr>
          <p:cNvSpPr>
            <a:spLocks noEditPoints="1" noChangeArrowheads="1"/>
          </p:cNvSpPr>
          <p:nvPr/>
        </p:nvSpPr>
        <p:spPr bwMode="auto">
          <a:xfrm rot="11236284">
            <a:off x="8680687" y="4800598"/>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1997" name="Music">
            <a:extLst>
              <a:ext uri="{FF2B5EF4-FFF2-40B4-BE49-F238E27FC236}">
                <a16:creationId xmlns:a16="http://schemas.microsoft.com/office/drawing/2014/main" id="{A3A38465-AD0F-D39F-8E8B-40D8591BDEC5}"/>
              </a:ext>
            </a:extLst>
          </p:cNvPr>
          <p:cNvSpPr>
            <a:spLocks noEditPoints="1" noChangeArrowheads="1"/>
          </p:cNvSpPr>
          <p:nvPr/>
        </p:nvSpPr>
        <p:spPr bwMode="auto">
          <a:xfrm rot="11236284">
            <a:off x="4686301" y="5327132"/>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1998" name="Music">
            <a:extLst>
              <a:ext uri="{FF2B5EF4-FFF2-40B4-BE49-F238E27FC236}">
                <a16:creationId xmlns:a16="http://schemas.microsoft.com/office/drawing/2014/main" id="{09EAD227-D92A-55EB-B4CF-0EC66A7BE68C}"/>
              </a:ext>
            </a:extLst>
          </p:cNvPr>
          <p:cNvSpPr>
            <a:spLocks noEditPoints="1" noChangeArrowheads="1"/>
          </p:cNvSpPr>
          <p:nvPr/>
        </p:nvSpPr>
        <p:spPr bwMode="auto">
          <a:xfrm rot="11236284">
            <a:off x="6726483" y="5255510"/>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1999" name="Music">
            <a:extLst>
              <a:ext uri="{FF2B5EF4-FFF2-40B4-BE49-F238E27FC236}">
                <a16:creationId xmlns:a16="http://schemas.microsoft.com/office/drawing/2014/main" id="{B52D83BB-C2DA-1B22-4942-D27253D90018}"/>
              </a:ext>
            </a:extLst>
          </p:cNvPr>
          <p:cNvSpPr>
            <a:spLocks noEditPoints="1" noChangeArrowheads="1"/>
          </p:cNvSpPr>
          <p:nvPr/>
        </p:nvSpPr>
        <p:spPr bwMode="auto">
          <a:xfrm rot="11236284">
            <a:off x="1518710" y="1822968"/>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2000" name="Music">
            <a:extLst>
              <a:ext uri="{FF2B5EF4-FFF2-40B4-BE49-F238E27FC236}">
                <a16:creationId xmlns:a16="http://schemas.microsoft.com/office/drawing/2014/main" id="{845E0730-680D-4C16-E6BF-986A233C8D2E}"/>
              </a:ext>
            </a:extLst>
          </p:cNvPr>
          <p:cNvSpPr>
            <a:spLocks noEditPoints="1" noChangeArrowheads="1"/>
          </p:cNvSpPr>
          <p:nvPr/>
        </p:nvSpPr>
        <p:spPr bwMode="auto">
          <a:xfrm rot="11236284">
            <a:off x="9626111" y="1683132"/>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2001" name="Music">
            <a:extLst>
              <a:ext uri="{FF2B5EF4-FFF2-40B4-BE49-F238E27FC236}">
                <a16:creationId xmlns:a16="http://schemas.microsoft.com/office/drawing/2014/main" id="{795C5EA1-D1FE-9841-2006-010168D95A7F}"/>
              </a:ext>
            </a:extLst>
          </p:cNvPr>
          <p:cNvSpPr>
            <a:spLocks noEditPoints="1" noChangeArrowheads="1"/>
          </p:cNvSpPr>
          <p:nvPr/>
        </p:nvSpPr>
        <p:spPr bwMode="auto">
          <a:xfrm rot="11236284">
            <a:off x="1622183" y="4417311"/>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Tree>
    <p:extLst>
      <p:ext uri="{BB962C8B-B14F-4D97-AF65-F5344CB8AC3E}">
        <p14:creationId xmlns:p14="http://schemas.microsoft.com/office/powerpoint/2010/main" val="13347704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p:cTn id="7" dur="2000" fill="hold"/>
                                        <p:tgtEl>
                                          <p:spTgt spid="41986"/>
                                        </p:tgtEl>
                                        <p:attrNameLst>
                                          <p:attrName>ppt_x</p:attrName>
                                        </p:attrNameLst>
                                      </p:cBhvr>
                                      <p:tavLst>
                                        <p:tav tm="0">
                                          <p:val>
                                            <p:strVal val="#ppt_x-.2"/>
                                          </p:val>
                                        </p:tav>
                                        <p:tav tm="100000">
                                          <p:val>
                                            <p:strVal val="#ppt_x"/>
                                          </p:val>
                                        </p:tav>
                                      </p:tavLst>
                                    </p:anim>
                                    <p:anim calcmode="lin" valueType="num">
                                      <p:cBhvr>
                                        <p:cTn id="8" dur="2000" fill="hold"/>
                                        <p:tgtEl>
                                          <p:spTgt spid="41986"/>
                                        </p:tgtEl>
                                        <p:attrNameLst>
                                          <p:attrName>ppt_y</p:attrName>
                                        </p:attrNameLst>
                                      </p:cBhvr>
                                      <p:tavLst>
                                        <p:tav tm="0">
                                          <p:val>
                                            <p:strVal val="#ppt_y"/>
                                          </p:val>
                                        </p:tav>
                                        <p:tav tm="100000">
                                          <p:val>
                                            <p:strVal val="#ppt_y"/>
                                          </p:val>
                                        </p:tav>
                                      </p:tavLst>
                                    </p:anim>
                                    <p:animEffect transition="in" filter="wipe(right)" prLst="gradientSize: 0.1">
                                      <p:cBhvr>
                                        <p:cTn id="9" dur="2000"/>
                                        <p:tgtEl>
                                          <p:spTgt spid="41986"/>
                                        </p:tgtEl>
                                      </p:cBhvr>
                                    </p:animEffect>
                                  </p:childTnLst>
                                  <p:subTnLst>
                                    <p:audio>
                                      <p:cMediaNode>
                                        <p:cTn display="0" masterRel="sameClick">
                                          <p:stCondLst>
                                            <p:cond evt="begin" delay="0">
                                              <p:tn val="5"/>
                                            </p:cond>
                                          </p:stCondLst>
                                          <p:endCondLst>
                                            <p:cond evt="onStopAudio" delay="0">
                                              <p:tgtEl>
                                                <p:sldTgt/>
                                              </p:tgtEl>
                                            </p:cond>
                                          </p:endCondLst>
                                        </p:cTn>
                                        <p:tgtEl>
                                          <p:sndTgt r:embed="rId2" name="nhac mua xuan ket.nhowav.wav"/>
                                        </p:tgtEl>
                                      </p:cMediaNode>
                                    </p:audio>
                                  </p:subTnLst>
                                </p:cTn>
                              </p:par>
                              <p:par>
                                <p:cTn id="10" presetID="9" presetClass="emph" presetSubtype="0" nodeType="withEffect">
                                  <p:stCondLst>
                                    <p:cond delay="0"/>
                                  </p:stCondLst>
                                  <p:childTnLst>
                                    <p:set>
                                      <p:cBhvr rctx="PPT">
                                        <p:cTn id="11" dur="indefinite"/>
                                        <p:tgtEl>
                                          <p:spTgt spid="41987"/>
                                        </p:tgtEl>
                                        <p:attrNameLst>
                                          <p:attrName>style.opacity</p:attrName>
                                        </p:attrNameLst>
                                      </p:cBhvr>
                                      <p:to>
                                        <p:strVal val="0.5"/>
                                      </p:to>
                                    </p:set>
                                    <p:animEffect filter="image" prLst="opacity: 0.5">
                                      <p:cBhvr rctx="IE">
                                        <p:cTn id="12" dur="indefinite"/>
                                        <p:tgtEl>
                                          <p:spTgt spid="41987"/>
                                        </p:tgtEl>
                                      </p:cBhvr>
                                    </p:animEffect>
                                  </p:childTnLst>
                                </p:cTn>
                              </p:par>
                              <p:par>
                                <p:cTn id="13" presetID="26" presetClass="emph" presetSubtype="0" repeatCount="indefinite" fill="hold" nodeType="withEffect">
                                  <p:stCondLst>
                                    <p:cond delay="0"/>
                                  </p:stCondLst>
                                  <p:childTnLst>
                                    <p:animEffect transition="out" filter="fade">
                                      <p:cBhvr>
                                        <p:cTn id="14" dur="2000" tmFilter="0, 0; .2, .5; .8, .5; 1, 0"/>
                                        <p:tgtEl>
                                          <p:spTgt spid="41987"/>
                                        </p:tgtEl>
                                      </p:cBhvr>
                                    </p:animEffect>
                                    <p:animScale>
                                      <p:cBhvr>
                                        <p:cTn id="15" dur="1000" autoRev="1" fill="hold"/>
                                        <p:tgtEl>
                                          <p:spTgt spid="41987"/>
                                        </p:tgtEl>
                                      </p:cBhvr>
                                      <p:by x="105000" y="105000"/>
                                    </p:animScale>
                                  </p:childTnLst>
                                </p:cTn>
                              </p:par>
                              <p:par>
                                <p:cTn id="16" presetID="9" presetClass="emph" presetSubtype="0" nodeType="withEffect">
                                  <p:stCondLst>
                                    <p:cond delay="0"/>
                                  </p:stCondLst>
                                  <p:childTnLst>
                                    <p:set>
                                      <p:cBhvr rctx="PPT">
                                        <p:cTn id="17" dur="indefinite"/>
                                        <p:tgtEl>
                                          <p:spTgt spid="41988"/>
                                        </p:tgtEl>
                                        <p:attrNameLst>
                                          <p:attrName>style.opacity</p:attrName>
                                        </p:attrNameLst>
                                      </p:cBhvr>
                                      <p:to>
                                        <p:strVal val="0.5"/>
                                      </p:to>
                                    </p:set>
                                    <p:animEffect filter="image" prLst="opacity: 0.5">
                                      <p:cBhvr rctx="IE">
                                        <p:cTn id="18" dur="indefinite"/>
                                        <p:tgtEl>
                                          <p:spTgt spid="41988"/>
                                        </p:tgtEl>
                                      </p:cBhvr>
                                    </p:animEffect>
                                  </p:childTnLst>
                                </p:cTn>
                              </p:par>
                              <p:par>
                                <p:cTn id="19" presetID="26" presetClass="emph" presetSubtype="0" repeatCount="indefinite" fill="hold" nodeType="withEffect">
                                  <p:stCondLst>
                                    <p:cond delay="0"/>
                                  </p:stCondLst>
                                  <p:childTnLst>
                                    <p:animEffect transition="out" filter="fade">
                                      <p:cBhvr>
                                        <p:cTn id="20" dur="2000" tmFilter="0, 0; .2, .5; .8, .5; 1, 0"/>
                                        <p:tgtEl>
                                          <p:spTgt spid="41988"/>
                                        </p:tgtEl>
                                      </p:cBhvr>
                                    </p:animEffect>
                                    <p:animScale>
                                      <p:cBhvr>
                                        <p:cTn id="21" dur="1000" autoRev="1" fill="hold"/>
                                        <p:tgtEl>
                                          <p:spTgt spid="41988"/>
                                        </p:tgtEl>
                                      </p:cBhvr>
                                      <p:by x="105000" y="105000"/>
                                    </p:animScale>
                                  </p:childTnLst>
                                </p:cTn>
                              </p:par>
                              <p:par>
                                <p:cTn id="22" presetID="8" presetClass="emph" presetSubtype="0" repeatCount="indefinite" fill="hold" nodeType="withEffect">
                                  <p:stCondLst>
                                    <p:cond delay="0"/>
                                  </p:stCondLst>
                                  <p:iterate type="lt">
                                    <p:tmPct val="0"/>
                                  </p:iterate>
                                  <p:childTnLst>
                                    <p:animRot by="21600000">
                                      <p:cBhvr>
                                        <p:cTn id="23" dur="2000" fill="hold"/>
                                        <p:tgtEl>
                                          <p:spTgt spid="41989"/>
                                        </p:tgtEl>
                                        <p:attrNameLst>
                                          <p:attrName>r</p:attrName>
                                        </p:attrNameLst>
                                      </p:cBhvr>
                                    </p:animRot>
                                  </p:childTnLst>
                                </p:cTn>
                              </p:par>
                              <p:par>
                                <p:cTn id="24" presetID="31" presetClass="entr" presetSubtype="0" repeatCount="indefinite" fill="hold" nodeType="withEffect">
                                  <p:stCondLst>
                                    <p:cond delay="0"/>
                                  </p:stCondLst>
                                  <p:iterate type="lt">
                                    <p:tmPct val="5000"/>
                                  </p:iterate>
                                  <p:childTnLst>
                                    <p:set>
                                      <p:cBhvr>
                                        <p:cTn id="25" dur="1" fill="hold">
                                          <p:stCondLst>
                                            <p:cond delay="0"/>
                                          </p:stCondLst>
                                        </p:cTn>
                                        <p:tgtEl>
                                          <p:spTgt spid="41989"/>
                                        </p:tgtEl>
                                        <p:attrNameLst>
                                          <p:attrName>style.visibility</p:attrName>
                                        </p:attrNameLst>
                                      </p:cBhvr>
                                      <p:to>
                                        <p:strVal val="visible"/>
                                      </p:to>
                                    </p:set>
                                    <p:anim calcmode="lin" valueType="num">
                                      <p:cBhvr>
                                        <p:cTn id="26" dur="2000" fill="hold"/>
                                        <p:tgtEl>
                                          <p:spTgt spid="41989"/>
                                        </p:tgtEl>
                                        <p:attrNameLst>
                                          <p:attrName>ppt_w</p:attrName>
                                        </p:attrNameLst>
                                      </p:cBhvr>
                                      <p:tavLst>
                                        <p:tav tm="0">
                                          <p:val>
                                            <p:fltVal val="0"/>
                                          </p:val>
                                        </p:tav>
                                        <p:tav tm="100000">
                                          <p:val>
                                            <p:strVal val="#ppt_w"/>
                                          </p:val>
                                        </p:tav>
                                      </p:tavLst>
                                    </p:anim>
                                    <p:anim calcmode="lin" valueType="num">
                                      <p:cBhvr>
                                        <p:cTn id="27" dur="2000" fill="hold"/>
                                        <p:tgtEl>
                                          <p:spTgt spid="41989"/>
                                        </p:tgtEl>
                                        <p:attrNameLst>
                                          <p:attrName>ppt_h</p:attrName>
                                        </p:attrNameLst>
                                      </p:cBhvr>
                                      <p:tavLst>
                                        <p:tav tm="0">
                                          <p:val>
                                            <p:fltVal val="0"/>
                                          </p:val>
                                        </p:tav>
                                        <p:tav tm="100000">
                                          <p:val>
                                            <p:strVal val="#ppt_h"/>
                                          </p:val>
                                        </p:tav>
                                      </p:tavLst>
                                    </p:anim>
                                    <p:anim calcmode="lin" valueType="num">
                                      <p:cBhvr>
                                        <p:cTn id="28" dur="2000" fill="hold"/>
                                        <p:tgtEl>
                                          <p:spTgt spid="41989"/>
                                        </p:tgtEl>
                                        <p:attrNameLst>
                                          <p:attrName>style.rotation</p:attrName>
                                        </p:attrNameLst>
                                      </p:cBhvr>
                                      <p:tavLst>
                                        <p:tav tm="0">
                                          <p:val>
                                            <p:fltVal val="90"/>
                                          </p:val>
                                        </p:tav>
                                        <p:tav tm="100000">
                                          <p:val>
                                            <p:fltVal val="0"/>
                                          </p:val>
                                        </p:tav>
                                      </p:tavLst>
                                    </p:anim>
                                    <p:animEffect transition="in" filter="fade">
                                      <p:cBhvr>
                                        <p:cTn id="29" dur="2000"/>
                                        <p:tgtEl>
                                          <p:spTgt spid="41989"/>
                                        </p:tgtEl>
                                      </p:cBhvr>
                                    </p:animEffect>
                                  </p:childTnLst>
                                </p:cTn>
                              </p:par>
                              <p:par>
                                <p:cTn id="30" presetID="8" presetClass="emph" presetSubtype="0" repeatCount="indefinite" fill="hold" nodeType="withEffect">
                                  <p:stCondLst>
                                    <p:cond delay="0"/>
                                  </p:stCondLst>
                                  <p:iterate type="lt">
                                    <p:tmPct val="0"/>
                                  </p:iterate>
                                  <p:childTnLst>
                                    <p:animRot by="21600000">
                                      <p:cBhvr>
                                        <p:cTn id="31" dur="2000" fill="hold"/>
                                        <p:tgtEl>
                                          <p:spTgt spid="41990"/>
                                        </p:tgtEl>
                                        <p:attrNameLst>
                                          <p:attrName>r</p:attrName>
                                        </p:attrNameLst>
                                      </p:cBhvr>
                                    </p:animRot>
                                  </p:childTnLst>
                                </p:cTn>
                              </p:par>
                              <p:par>
                                <p:cTn id="32" presetID="31" presetClass="entr" presetSubtype="0" repeatCount="indefinite" fill="hold" nodeType="withEffect">
                                  <p:stCondLst>
                                    <p:cond delay="0"/>
                                  </p:stCondLst>
                                  <p:iterate type="lt">
                                    <p:tmPct val="5000"/>
                                  </p:iterate>
                                  <p:childTnLst>
                                    <p:set>
                                      <p:cBhvr>
                                        <p:cTn id="33" dur="1" fill="hold">
                                          <p:stCondLst>
                                            <p:cond delay="0"/>
                                          </p:stCondLst>
                                        </p:cTn>
                                        <p:tgtEl>
                                          <p:spTgt spid="41990"/>
                                        </p:tgtEl>
                                        <p:attrNameLst>
                                          <p:attrName>style.visibility</p:attrName>
                                        </p:attrNameLst>
                                      </p:cBhvr>
                                      <p:to>
                                        <p:strVal val="visible"/>
                                      </p:to>
                                    </p:set>
                                    <p:anim calcmode="lin" valueType="num">
                                      <p:cBhvr>
                                        <p:cTn id="34" dur="2000" fill="hold"/>
                                        <p:tgtEl>
                                          <p:spTgt spid="41990"/>
                                        </p:tgtEl>
                                        <p:attrNameLst>
                                          <p:attrName>ppt_w</p:attrName>
                                        </p:attrNameLst>
                                      </p:cBhvr>
                                      <p:tavLst>
                                        <p:tav tm="0">
                                          <p:val>
                                            <p:fltVal val="0"/>
                                          </p:val>
                                        </p:tav>
                                        <p:tav tm="100000">
                                          <p:val>
                                            <p:strVal val="#ppt_w"/>
                                          </p:val>
                                        </p:tav>
                                      </p:tavLst>
                                    </p:anim>
                                    <p:anim calcmode="lin" valueType="num">
                                      <p:cBhvr>
                                        <p:cTn id="35" dur="2000" fill="hold"/>
                                        <p:tgtEl>
                                          <p:spTgt spid="41990"/>
                                        </p:tgtEl>
                                        <p:attrNameLst>
                                          <p:attrName>ppt_h</p:attrName>
                                        </p:attrNameLst>
                                      </p:cBhvr>
                                      <p:tavLst>
                                        <p:tav tm="0">
                                          <p:val>
                                            <p:fltVal val="0"/>
                                          </p:val>
                                        </p:tav>
                                        <p:tav tm="100000">
                                          <p:val>
                                            <p:strVal val="#ppt_h"/>
                                          </p:val>
                                        </p:tav>
                                      </p:tavLst>
                                    </p:anim>
                                    <p:anim calcmode="lin" valueType="num">
                                      <p:cBhvr>
                                        <p:cTn id="36" dur="2000" fill="hold"/>
                                        <p:tgtEl>
                                          <p:spTgt spid="41990"/>
                                        </p:tgtEl>
                                        <p:attrNameLst>
                                          <p:attrName>style.rotation</p:attrName>
                                        </p:attrNameLst>
                                      </p:cBhvr>
                                      <p:tavLst>
                                        <p:tav tm="0">
                                          <p:val>
                                            <p:fltVal val="90"/>
                                          </p:val>
                                        </p:tav>
                                        <p:tav tm="100000">
                                          <p:val>
                                            <p:fltVal val="0"/>
                                          </p:val>
                                        </p:tav>
                                      </p:tavLst>
                                    </p:anim>
                                    <p:animEffect transition="in" filter="fade">
                                      <p:cBhvr>
                                        <p:cTn id="37" dur="2000"/>
                                        <p:tgtEl>
                                          <p:spTgt spid="41990"/>
                                        </p:tgtEl>
                                      </p:cBhvr>
                                    </p:animEffect>
                                  </p:childTnLst>
                                </p:cTn>
                              </p:par>
                              <p:par>
                                <p:cTn id="38" presetID="8" presetClass="emph" presetSubtype="0" repeatCount="indefinite" fill="hold" nodeType="withEffect">
                                  <p:stCondLst>
                                    <p:cond delay="0"/>
                                  </p:stCondLst>
                                  <p:iterate type="lt">
                                    <p:tmPct val="0"/>
                                  </p:iterate>
                                  <p:childTnLst>
                                    <p:animRot by="21600000">
                                      <p:cBhvr>
                                        <p:cTn id="39" dur="2000" fill="hold"/>
                                        <p:tgtEl>
                                          <p:spTgt spid="41991"/>
                                        </p:tgtEl>
                                        <p:attrNameLst>
                                          <p:attrName>r</p:attrName>
                                        </p:attrNameLst>
                                      </p:cBhvr>
                                    </p:animRot>
                                  </p:childTnLst>
                                </p:cTn>
                              </p:par>
                              <p:par>
                                <p:cTn id="40" presetID="31" presetClass="entr" presetSubtype="0" repeatCount="indefinite" fill="hold" nodeType="withEffect">
                                  <p:stCondLst>
                                    <p:cond delay="0"/>
                                  </p:stCondLst>
                                  <p:iterate type="lt">
                                    <p:tmPct val="5000"/>
                                  </p:iterate>
                                  <p:childTnLst>
                                    <p:set>
                                      <p:cBhvr>
                                        <p:cTn id="41" dur="1" fill="hold">
                                          <p:stCondLst>
                                            <p:cond delay="0"/>
                                          </p:stCondLst>
                                        </p:cTn>
                                        <p:tgtEl>
                                          <p:spTgt spid="41991"/>
                                        </p:tgtEl>
                                        <p:attrNameLst>
                                          <p:attrName>style.visibility</p:attrName>
                                        </p:attrNameLst>
                                      </p:cBhvr>
                                      <p:to>
                                        <p:strVal val="visible"/>
                                      </p:to>
                                    </p:set>
                                    <p:anim calcmode="lin" valueType="num">
                                      <p:cBhvr>
                                        <p:cTn id="42" dur="2000" fill="hold"/>
                                        <p:tgtEl>
                                          <p:spTgt spid="41991"/>
                                        </p:tgtEl>
                                        <p:attrNameLst>
                                          <p:attrName>ppt_w</p:attrName>
                                        </p:attrNameLst>
                                      </p:cBhvr>
                                      <p:tavLst>
                                        <p:tav tm="0">
                                          <p:val>
                                            <p:fltVal val="0"/>
                                          </p:val>
                                        </p:tav>
                                        <p:tav tm="100000">
                                          <p:val>
                                            <p:strVal val="#ppt_w"/>
                                          </p:val>
                                        </p:tav>
                                      </p:tavLst>
                                    </p:anim>
                                    <p:anim calcmode="lin" valueType="num">
                                      <p:cBhvr>
                                        <p:cTn id="43" dur="2000" fill="hold"/>
                                        <p:tgtEl>
                                          <p:spTgt spid="41991"/>
                                        </p:tgtEl>
                                        <p:attrNameLst>
                                          <p:attrName>ppt_h</p:attrName>
                                        </p:attrNameLst>
                                      </p:cBhvr>
                                      <p:tavLst>
                                        <p:tav tm="0">
                                          <p:val>
                                            <p:fltVal val="0"/>
                                          </p:val>
                                        </p:tav>
                                        <p:tav tm="100000">
                                          <p:val>
                                            <p:strVal val="#ppt_h"/>
                                          </p:val>
                                        </p:tav>
                                      </p:tavLst>
                                    </p:anim>
                                    <p:anim calcmode="lin" valueType="num">
                                      <p:cBhvr>
                                        <p:cTn id="44" dur="2000" fill="hold"/>
                                        <p:tgtEl>
                                          <p:spTgt spid="41991"/>
                                        </p:tgtEl>
                                        <p:attrNameLst>
                                          <p:attrName>style.rotation</p:attrName>
                                        </p:attrNameLst>
                                      </p:cBhvr>
                                      <p:tavLst>
                                        <p:tav tm="0">
                                          <p:val>
                                            <p:fltVal val="90"/>
                                          </p:val>
                                        </p:tav>
                                        <p:tav tm="100000">
                                          <p:val>
                                            <p:fltVal val="0"/>
                                          </p:val>
                                        </p:tav>
                                      </p:tavLst>
                                    </p:anim>
                                    <p:animEffect transition="in" filter="fade">
                                      <p:cBhvr>
                                        <p:cTn id="45" dur="2000"/>
                                        <p:tgtEl>
                                          <p:spTgt spid="41991"/>
                                        </p:tgtEl>
                                      </p:cBhvr>
                                    </p:animEffect>
                                  </p:childTnLst>
                                </p:cTn>
                              </p:par>
                              <p:par>
                                <p:cTn id="46" presetID="8" presetClass="emph" presetSubtype="0" repeatCount="indefinite" fill="hold" nodeType="withEffect">
                                  <p:stCondLst>
                                    <p:cond delay="0"/>
                                  </p:stCondLst>
                                  <p:iterate type="lt">
                                    <p:tmPct val="0"/>
                                  </p:iterate>
                                  <p:childTnLst>
                                    <p:animRot by="21600000">
                                      <p:cBhvr>
                                        <p:cTn id="47" dur="2000" fill="hold"/>
                                        <p:tgtEl>
                                          <p:spTgt spid="41992"/>
                                        </p:tgtEl>
                                        <p:attrNameLst>
                                          <p:attrName>r</p:attrName>
                                        </p:attrNameLst>
                                      </p:cBhvr>
                                    </p:animRot>
                                  </p:childTnLst>
                                </p:cTn>
                              </p:par>
                              <p:par>
                                <p:cTn id="48" presetID="31" presetClass="entr" presetSubtype="0" repeatCount="indefinite" fill="hold" nodeType="withEffect">
                                  <p:stCondLst>
                                    <p:cond delay="0"/>
                                  </p:stCondLst>
                                  <p:iterate type="lt">
                                    <p:tmPct val="5000"/>
                                  </p:iterate>
                                  <p:childTnLst>
                                    <p:set>
                                      <p:cBhvr>
                                        <p:cTn id="49" dur="1" fill="hold">
                                          <p:stCondLst>
                                            <p:cond delay="0"/>
                                          </p:stCondLst>
                                        </p:cTn>
                                        <p:tgtEl>
                                          <p:spTgt spid="41992"/>
                                        </p:tgtEl>
                                        <p:attrNameLst>
                                          <p:attrName>style.visibility</p:attrName>
                                        </p:attrNameLst>
                                      </p:cBhvr>
                                      <p:to>
                                        <p:strVal val="visible"/>
                                      </p:to>
                                    </p:set>
                                    <p:anim calcmode="lin" valueType="num">
                                      <p:cBhvr>
                                        <p:cTn id="50" dur="2000" fill="hold"/>
                                        <p:tgtEl>
                                          <p:spTgt spid="41992"/>
                                        </p:tgtEl>
                                        <p:attrNameLst>
                                          <p:attrName>ppt_w</p:attrName>
                                        </p:attrNameLst>
                                      </p:cBhvr>
                                      <p:tavLst>
                                        <p:tav tm="0">
                                          <p:val>
                                            <p:fltVal val="0"/>
                                          </p:val>
                                        </p:tav>
                                        <p:tav tm="100000">
                                          <p:val>
                                            <p:strVal val="#ppt_w"/>
                                          </p:val>
                                        </p:tav>
                                      </p:tavLst>
                                    </p:anim>
                                    <p:anim calcmode="lin" valueType="num">
                                      <p:cBhvr>
                                        <p:cTn id="51" dur="2000" fill="hold"/>
                                        <p:tgtEl>
                                          <p:spTgt spid="41992"/>
                                        </p:tgtEl>
                                        <p:attrNameLst>
                                          <p:attrName>ppt_h</p:attrName>
                                        </p:attrNameLst>
                                      </p:cBhvr>
                                      <p:tavLst>
                                        <p:tav tm="0">
                                          <p:val>
                                            <p:fltVal val="0"/>
                                          </p:val>
                                        </p:tav>
                                        <p:tav tm="100000">
                                          <p:val>
                                            <p:strVal val="#ppt_h"/>
                                          </p:val>
                                        </p:tav>
                                      </p:tavLst>
                                    </p:anim>
                                    <p:anim calcmode="lin" valueType="num">
                                      <p:cBhvr>
                                        <p:cTn id="52" dur="2000" fill="hold"/>
                                        <p:tgtEl>
                                          <p:spTgt spid="41992"/>
                                        </p:tgtEl>
                                        <p:attrNameLst>
                                          <p:attrName>style.rotation</p:attrName>
                                        </p:attrNameLst>
                                      </p:cBhvr>
                                      <p:tavLst>
                                        <p:tav tm="0">
                                          <p:val>
                                            <p:fltVal val="90"/>
                                          </p:val>
                                        </p:tav>
                                        <p:tav tm="100000">
                                          <p:val>
                                            <p:fltVal val="0"/>
                                          </p:val>
                                        </p:tav>
                                      </p:tavLst>
                                    </p:anim>
                                    <p:animEffect transition="in" filter="fade">
                                      <p:cBhvr>
                                        <p:cTn id="53" dur="2000"/>
                                        <p:tgtEl>
                                          <p:spTgt spid="41992"/>
                                        </p:tgtEl>
                                      </p:cBhvr>
                                    </p:animEffect>
                                  </p:childTnLst>
                                </p:cTn>
                              </p:par>
                              <p:par>
                                <p:cTn id="54" presetID="8" presetClass="emph" presetSubtype="0" repeatCount="indefinite" fill="hold" nodeType="withEffect">
                                  <p:stCondLst>
                                    <p:cond delay="0"/>
                                  </p:stCondLst>
                                  <p:childTnLst>
                                    <p:animRot by="21600000">
                                      <p:cBhvr>
                                        <p:cTn id="55" dur="2000" fill="hold"/>
                                        <p:tgtEl>
                                          <p:spTgt spid="41994"/>
                                        </p:tgtEl>
                                        <p:attrNameLst>
                                          <p:attrName>r</p:attrName>
                                        </p:attrNameLst>
                                      </p:cBhvr>
                                    </p:animRot>
                                  </p:childTnLst>
                                </p:cTn>
                              </p:par>
                              <p:par>
                                <p:cTn id="56" presetID="8" presetClass="emph" presetSubtype="0" repeatCount="indefinite" fill="hold" nodeType="withEffect">
                                  <p:stCondLst>
                                    <p:cond delay="0"/>
                                  </p:stCondLst>
                                  <p:childTnLst>
                                    <p:animRot by="21600000">
                                      <p:cBhvr>
                                        <p:cTn id="57" dur="2000" fill="hold"/>
                                        <p:tgtEl>
                                          <p:spTgt spid="41995"/>
                                        </p:tgtEl>
                                        <p:attrNameLst>
                                          <p:attrName>r</p:attrName>
                                        </p:attrNameLst>
                                      </p:cBhvr>
                                    </p:animRot>
                                  </p:childTnLst>
                                </p:cTn>
                              </p:par>
                              <p:par>
                                <p:cTn id="58" presetID="8" presetClass="emph" presetSubtype="0" repeatCount="indefinite" fill="hold" nodeType="withEffect">
                                  <p:stCondLst>
                                    <p:cond delay="0"/>
                                  </p:stCondLst>
                                  <p:childTnLst>
                                    <p:animRot by="21600000">
                                      <p:cBhvr>
                                        <p:cTn id="59" dur="2000" fill="hold"/>
                                        <p:tgtEl>
                                          <p:spTgt spid="41996"/>
                                        </p:tgtEl>
                                        <p:attrNameLst>
                                          <p:attrName>r</p:attrName>
                                        </p:attrNameLst>
                                      </p:cBhvr>
                                    </p:animRot>
                                  </p:childTnLst>
                                </p:cTn>
                              </p:par>
                              <p:par>
                                <p:cTn id="60" presetID="8" presetClass="emph" presetSubtype="0" repeatCount="indefinite" fill="hold" nodeType="withEffect">
                                  <p:stCondLst>
                                    <p:cond delay="0"/>
                                  </p:stCondLst>
                                  <p:childTnLst>
                                    <p:animRot by="21600000">
                                      <p:cBhvr>
                                        <p:cTn id="61" dur="2000" fill="hold"/>
                                        <p:tgtEl>
                                          <p:spTgt spid="41997"/>
                                        </p:tgtEl>
                                        <p:attrNameLst>
                                          <p:attrName>r</p:attrName>
                                        </p:attrNameLst>
                                      </p:cBhvr>
                                    </p:animRot>
                                  </p:childTnLst>
                                </p:cTn>
                              </p:par>
                              <p:par>
                                <p:cTn id="62" presetID="8" presetClass="emph" presetSubtype="0" repeatCount="indefinite" fill="hold" nodeType="withEffect">
                                  <p:stCondLst>
                                    <p:cond delay="0"/>
                                  </p:stCondLst>
                                  <p:childTnLst>
                                    <p:animRot by="21600000">
                                      <p:cBhvr>
                                        <p:cTn id="63" dur="2000" fill="hold"/>
                                        <p:tgtEl>
                                          <p:spTgt spid="41998"/>
                                        </p:tgtEl>
                                        <p:attrNameLst>
                                          <p:attrName>r</p:attrName>
                                        </p:attrNameLst>
                                      </p:cBhvr>
                                    </p:animRot>
                                  </p:childTnLst>
                                </p:cTn>
                              </p:par>
                              <p:par>
                                <p:cTn id="64" presetID="8" presetClass="emph" presetSubtype="0" repeatCount="indefinite" fill="hold" nodeType="withEffect">
                                  <p:stCondLst>
                                    <p:cond delay="0"/>
                                  </p:stCondLst>
                                  <p:childTnLst>
                                    <p:animRot by="21600000">
                                      <p:cBhvr>
                                        <p:cTn id="65" dur="2000" fill="hold"/>
                                        <p:tgtEl>
                                          <p:spTgt spid="41999"/>
                                        </p:tgtEl>
                                        <p:attrNameLst>
                                          <p:attrName>r</p:attrName>
                                        </p:attrNameLst>
                                      </p:cBhvr>
                                    </p:animRot>
                                  </p:childTnLst>
                                </p:cTn>
                              </p:par>
                              <p:par>
                                <p:cTn id="66" presetID="8" presetClass="emph" presetSubtype="0" repeatCount="indefinite" fill="hold" nodeType="withEffect">
                                  <p:stCondLst>
                                    <p:cond delay="0"/>
                                  </p:stCondLst>
                                  <p:childTnLst>
                                    <p:animRot by="21600000">
                                      <p:cBhvr>
                                        <p:cTn id="67" dur="2000" fill="hold"/>
                                        <p:tgtEl>
                                          <p:spTgt spid="42000"/>
                                        </p:tgtEl>
                                        <p:attrNameLst>
                                          <p:attrName>r</p:attrName>
                                        </p:attrNameLst>
                                      </p:cBhvr>
                                    </p:animRot>
                                  </p:childTnLst>
                                </p:cTn>
                              </p:par>
                              <p:par>
                                <p:cTn id="68" presetID="8" presetClass="emph" presetSubtype="0" repeatCount="indefinite" fill="hold" nodeType="withEffect">
                                  <p:stCondLst>
                                    <p:cond delay="0"/>
                                  </p:stCondLst>
                                  <p:iterate type="lt">
                                    <p:tmPct val="0"/>
                                  </p:iterate>
                                  <p:childTnLst>
                                    <p:animRot by="21600000">
                                      <p:cBhvr>
                                        <p:cTn id="69" dur="2000" fill="hold"/>
                                        <p:tgtEl>
                                          <p:spTgt spid="42001"/>
                                        </p:tgtEl>
                                        <p:attrNameLst>
                                          <p:attrName>r</p:attrName>
                                        </p:attrNameLst>
                                      </p:cBhvr>
                                    </p:animRot>
                                  </p:childTnLst>
                                </p:cTn>
                              </p:par>
                              <p:par>
                                <p:cTn id="70" presetID="31" presetClass="entr" presetSubtype="0" repeatCount="indefinite" fill="hold" nodeType="withEffect">
                                  <p:stCondLst>
                                    <p:cond delay="0"/>
                                  </p:stCondLst>
                                  <p:iterate type="lt">
                                    <p:tmPct val="5000"/>
                                  </p:iterate>
                                  <p:childTnLst>
                                    <p:set>
                                      <p:cBhvr>
                                        <p:cTn id="71" dur="1" fill="hold">
                                          <p:stCondLst>
                                            <p:cond delay="0"/>
                                          </p:stCondLst>
                                        </p:cTn>
                                        <p:tgtEl>
                                          <p:spTgt spid="42001"/>
                                        </p:tgtEl>
                                        <p:attrNameLst>
                                          <p:attrName>style.visibility</p:attrName>
                                        </p:attrNameLst>
                                      </p:cBhvr>
                                      <p:to>
                                        <p:strVal val="visible"/>
                                      </p:to>
                                    </p:set>
                                    <p:anim calcmode="lin" valueType="num">
                                      <p:cBhvr>
                                        <p:cTn id="72" dur="2000" fill="hold"/>
                                        <p:tgtEl>
                                          <p:spTgt spid="42001"/>
                                        </p:tgtEl>
                                        <p:attrNameLst>
                                          <p:attrName>ppt_w</p:attrName>
                                        </p:attrNameLst>
                                      </p:cBhvr>
                                      <p:tavLst>
                                        <p:tav tm="0">
                                          <p:val>
                                            <p:fltVal val="0"/>
                                          </p:val>
                                        </p:tav>
                                        <p:tav tm="100000">
                                          <p:val>
                                            <p:strVal val="#ppt_w"/>
                                          </p:val>
                                        </p:tav>
                                      </p:tavLst>
                                    </p:anim>
                                    <p:anim calcmode="lin" valueType="num">
                                      <p:cBhvr>
                                        <p:cTn id="73" dur="2000" fill="hold"/>
                                        <p:tgtEl>
                                          <p:spTgt spid="42001"/>
                                        </p:tgtEl>
                                        <p:attrNameLst>
                                          <p:attrName>ppt_h</p:attrName>
                                        </p:attrNameLst>
                                      </p:cBhvr>
                                      <p:tavLst>
                                        <p:tav tm="0">
                                          <p:val>
                                            <p:fltVal val="0"/>
                                          </p:val>
                                        </p:tav>
                                        <p:tav tm="100000">
                                          <p:val>
                                            <p:strVal val="#ppt_h"/>
                                          </p:val>
                                        </p:tav>
                                      </p:tavLst>
                                    </p:anim>
                                    <p:anim calcmode="lin" valueType="num">
                                      <p:cBhvr>
                                        <p:cTn id="74" dur="2000" fill="hold"/>
                                        <p:tgtEl>
                                          <p:spTgt spid="42001"/>
                                        </p:tgtEl>
                                        <p:attrNameLst>
                                          <p:attrName>style.rotation</p:attrName>
                                        </p:attrNameLst>
                                      </p:cBhvr>
                                      <p:tavLst>
                                        <p:tav tm="0">
                                          <p:val>
                                            <p:fltVal val="90"/>
                                          </p:val>
                                        </p:tav>
                                        <p:tav tm="100000">
                                          <p:val>
                                            <p:fltVal val="0"/>
                                          </p:val>
                                        </p:tav>
                                      </p:tavLst>
                                    </p:anim>
                                    <p:animEffect transition="in" filter="fade">
                                      <p:cBhvr>
                                        <p:cTn id="75" dur="2000"/>
                                        <p:tgtEl>
                                          <p:spTgt spid="420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Users\ADMIN\Desktop\Baby Panda\zuize_post_61b57e73ce10529cb023fc5bcfca651a (2).jpg">
            <a:hlinkClick r:id="rId2" action="ppaction://hlinksldjump"/>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652001" y="532022"/>
            <a:ext cx="982945" cy="103418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Baby Panda\zuize_post_61b57e73ce10529cb023fc5bcfca651a (3).jp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3649" y1="31466" x2="35545" y2="40086"/>
                        <a14:foregroundMark x1="63033" y1="26293" x2="70142" y2="38362"/>
                      </a14:backgroundRemoval>
                    </a14:imgEffect>
                  </a14:imgLayer>
                </a14:imgProps>
              </a:ext>
              <a:ext uri="{28A0092B-C50C-407E-A947-70E740481C1C}">
                <a14:useLocalDpi xmlns:a14="http://schemas.microsoft.com/office/drawing/2010/main" val="0"/>
              </a:ext>
            </a:extLst>
          </a:blip>
          <a:srcRect/>
          <a:stretch>
            <a:fillRect/>
          </a:stretch>
        </p:blipFill>
        <p:spPr bwMode="auto">
          <a:xfrm>
            <a:off x="3860800" y="482601"/>
            <a:ext cx="899581" cy="9891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Baby Panda\0d25afb0d2617e2_w1000_h1000 (2).jpg">
            <a:hlinkClick r:id="rId8" action="ppaction://hlinksldjump"/>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048000" y="685800"/>
            <a:ext cx="715552" cy="88041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Baby Panda\0d25afb0d2617e2_w1000_h1000 (3).jpg">
            <a:hlinkClick r:id="rId11" action="ppaction://hlinksldjump"/>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1599" y="533525"/>
            <a:ext cx="881345" cy="10666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Picture2 (2).png">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30401" y="196125"/>
            <a:ext cx="1039284" cy="139064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ADMIN\Desktop\Picture1 (2).png">
            <a:hlinkClick r:id="rId11"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25501" y="543984"/>
            <a:ext cx="1104900" cy="10562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DMIN\Desktop\Picture3 (2).png">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775201" y="359107"/>
            <a:ext cx="886884" cy="12276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Picture4 (2).png">
            <a:hlinkClick r:id="rId19"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791201" y="553840"/>
            <a:ext cx="910167" cy="10329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Users\ADMIN\Desktop\Picture5 (2).png">
            <a:hlinkClick r:id="rId5" action="ppaction://hlinksldjump"/>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416800" y="438151"/>
            <a:ext cx="1032933" cy="11705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C:\Users\ADMIN\Desktop\Picture6 (2).png">
            <a:hlinkClick r:id="rId22" action="ppaction://hlinksldjump"/>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566401" y="-74084"/>
            <a:ext cx="927100" cy="16827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C:\Users\ADMIN\Desktop\Tai nguyen thiet ke tro choi\Baby Panda\brown-bear-clipart-happy-bear-10.jpg">
            <a:hlinkClick r:id="rId24" action="ppaction://hlinksldjump"/>
          </p:cNvPr>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0" b="100000" l="0" r="100000">
                        <a14:foregroundMark x1="54871" y1="9314" x2="32604" y2="21569"/>
                        <a14:foregroundMark x1="62823" y1="9804" x2="69781" y2="19444"/>
                        <a14:foregroundMark x1="80318" y1="4085" x2="73559" y2="9314"/>
                        <a14:foregroundMark x1="35388" y1="2451" x2="41153" y2="8497"/>
                        <a14:foregroundMark x1="3976" y1="18954" x2="16700" y2="27614"/>
                        <a14:foregroundMark x1="15109" y1="19771" x2="5169" y2="17157"/>
                        <a14:foregroundMark x1="48111" y1="16340" x2="71372" y2="15033"/>
                        <a14:foregroundMark x1="51292" y1="35458" x2="62425" y2="42974"/>
                      </a14:backgroundRemoval>
                    </a14:imgEffect>
                  </a14:imgLayer>
                </a14:imgProps>
              </a:ext>
              <a:ext uri="{28A0092B-C50C-407E-A947-70E740481C1C}">
                <a14:useLocalDpi xmlns:a14="http://schemas.microsoft.com/office/drawing/2010/main" val="0"/>
              </a:ext>
            </a:extLst>
          </a:blip>
          <a:srcRect/>
          <a:stretch>
            <a:fillRect/>
          </a:stretch>
        </p:blipFill>
        <p:spPr bwMode="auto">
          <a:xfrm>
            <a:off x="8348133" y="76200"/>
            <a:ext cx="1202267" cy="14627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descr="C:\Users\ADMIN\Desktop\Tai nguyen thiet ke tro choi\Baby Panda\d6bf31e6d6611693ad238db294ea956a.png">
            <a:hlinkClick r:id="rId17" action="ppaction://hlinksldjump"/>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6705601" y="584201"/>
            <a:ext cx="751012" cy="87709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Picture1 (2).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3614" y="1152595"/>
            <a:ext cx="1944015" cy="146360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descr="C:\Users\ADMIN\Desktop\Picture3a (2).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48176" y="2547608"/>
            <a:ext cx="1707000" cy="128779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C:\Users\ADMIN\Desktop\Picture6a.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1" y="3977894"/>
            <a:ext cx="2420359" cy="136322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1" descr="C:\Users\ADMIN\Desktop\Picture7 (2).png"/>
          <p:cNvPicPr>
            <a:picLocks noChangeAspect="1" noChangeArrowheads="1"/>
          </p:cNvPicPr>
          <p:nvPr/>
        </p:nvPicPr>
        <p:blipFill>
          <a:blip r:embed="rId31" cstate="print">
            <a:extLst>
              <a:ext uri="{BEBA8EAE-BF5A-486C-A8C5-ECC9F3942E4B}">
                <a14:imgProps xmlns:a14="http://schemas.microsoft.com/office/drawing/2010/main">
                  <a14:imgLayer r:embed="rId3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 y="5497614"/>
            <a:ext cx="2203095" cy="1322287"/>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1788500" y="-25400"/>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1" name="Picture 2" descr="Kết quả hình ảnh cho FIREWORK GIF"/>
          <p:cNvPicPr>
            <a:picLocks noChangeAspect="1" noChangeArrowheads="1" noCrop="1"/>
          </p:cNvPicPr>
          <p:nvPr/>
        </p:nvPicPr>
        <p:blipFill>
          <a:blip r:embed="rId33">
            <a:extLst>
              <a:ext uri="{28A0092B-C50C-407E-A947-70E740481C1C}">
                <a14:useLocalDpi xmlns:a14="http://schemas.microsoft.com/office/drawing/2010/main" val="0"/>
              </a:ext>
            </a:extLst>
          </a:blip>
          <a:srcRect/>
          <a:stretch>
            <a:fillRect/>
          </a:stretch>
        </p:blipFill>
        <p:spPr bwMode="auto">
          <a:xfrm>
            <a:off x="7033498" y="1360905"/>
            <a:ext cx="3919084" cy="380151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ình ảnh có liên quan"/>
          <p:cNvPicPr>
            <a:picLocks noChangeAspect="1" noChangeArrowheads="1" noCrop="1"/>
          </p:cNvPicPr>
          <p:nvPr/>
        </p:nvPicPr>
        <p:blipFill>
          <a:blip r:embed="rId34">
            <a:extLst>
              <a:ext uri="{28A0092B-C50C-407E-A947-70E740481C1C}">
                <a14:useLocalDpi xmlns:a14="http://schemas.microsoft.com/office/drawing/2010/main" val="0"/>
              </a:ext>
            </a:extLst>
          </a:blip>
          <a:srcRect/>
          <a:stretch>
            <a:fillRect/>
          </a:stretch>
        </p:blipFill>
        <p:spPr bwMode="auto">
          <a:xfrm>
            <a:off x="101600" y="596900"/>
            <a:ext cx="6350000" cy="6223001"/>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1788500" y="-25400"/>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4" name="Picture 2" descr="Kết quả hình ảnh cho FIREWORK GIF"/>
          <p:cNvPicPr>
            <a:picLocks noChangeAspect="1" noChangeArrowheads="1" noCrop="1"/>
          </p:cNvPicPr>
          <p:nvPr/>
        </p:nvPicPr>
        <p:blipFill>
          <a:blip r:embed="rId33">
            <a:extLst>
              <a:ext uri="{28A0092B-C50C-407E-A947-70E740481C1C}">
                <a14:useLocalDpi xmlns:a14="http://schemas.microsoft.com/office/drawing/2010/main" val="0"/>
              </a:ext>
            </a:extLst>
          </a:blip>
          <a:srcRect/>
          <a:stretch>
            <a:fillRect/>
          </a:stretch>
        </p:blipFill>
        <p:spPr bwMode="auto">
          <a:xfrm>
            <a:off x="7033498" y="1360905"/>
            <a:ext cx="3919084" cy="380151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ình ảnh có liên quan"/>
          <p:cNvPicPr>
            <a:picLocks noChangeAspect="1" noChangeArrowheads="1" noCrop="1"/>
          </p:cNvPicPr>
          <p:nvPr/>
        </p:nvPicPr>
        <p:blipFill>
          <a:blip r:embed="rId34">
            <a:extLst>
              <a:ext uri="{28A0092B-C50C-407E-A947-70E740481C1C}">
                <a14:useLocalDpi xmlns:a14="http://schemas.microsoft.com/office/drawing/2010/main" val="0"/>
              </a:ext>
            </a:extLst>
          </a:blip>
          <a:srcRect/>
          <a:stretch>
            <a:fillRect/>
          </a:stretch>
        </p:blipFill>
        <p:spPr bwMode="auto">
          <a:xfrm>
            <a:off x="101600" y="596900"/>
            <a:ext cx="6350000" cy="6223001"/>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1808719" y="-25400"/>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7" name="Picture 2" descr="Kết quả hình ảnh cho FIREWORK GIF"/>
          <p:cNvPicPr>
            <a:picLocks noChangeAspect="1" noChangeArrowheads="1" noCrop="1"/>
          </p:cNvPicPr>
          <p:nvPr/>
        </p:nvPicPr>
        <p:blipFill>
          <a:blip r:embed="rId33">
            <a:extLst>
              <a:ext uri="{28A0092B-C50C-407E-A947-70E740481C1C}">
                <a14:useLocalDpi xmlns:a14="http://schemas.microsoft.com/office/drawing/2010/main" val="0"/>
              </a:ext>
            </a:extLst>
          </a:blip>
          <a:srcRect/>
          <a:stretch>
            <a:fillRect/>
          </a:stretch>
        </p:blipFill>
        <p:spPr bwMode="auto">
          <a:xfrm>
            <a:off x="7053717" y="1360905"/>
            <a:ext cx="3919084" cy="380151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ình ảnh có liên quan"/>
          <p:cNvPicPr>
            <a:picLocks noChangeAspect="1" noChangeArrowheads="1" noCrop="1"/>
          </p:cNvPicPr>
          <p:nvPr/>
        </p:nvPicPr>
        <p:blipFill>
          <a:blip r:embed="rId34">
            <a:extLst>
              <a:ext uri="{28A0092B-C50C-407E-A947-70E740481C1C}">
                <a14:useLocalDpi xmlns:a14="http://schemas.microsoft.com/office/drawing/2010/main" val="0"/>
              </a:ext>
            </a:extLst>
          </a:blip>
          <a:srcRect/>
          <a:stretch>
            <a:fillRect/>
          </a:stretch>
        </p:blipFill>
        <p:spPr bwMode="auto">
          <a:xfrm>
            <a:off x="437374" y="634999"/>
            <a:ext cx="6350000" cy="6223001"/>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1788500" y="-25400"/>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40" name="Picture 2" descr="Kết quả hình ảnh cho FIREWORK GIF"/>
          <p:cNvPicPr>
            <a:picLocks noChangeAspect="1" noChangeArrowheads="1" noCrop="1"/>
          </p:cNvPicPr>
          <p:nvPr/>
        </p:nvPicPr>
        <p:blipFill>
          <a:blip r:embed="rId33">
            <a:extLst>
              <a:ext uri="{28A0092B-C50C-407E-A947-70E740481C1C}">
                <a14:useLocalDpi xmlns:a14="http://schemas.microsoft.com/office/drawing/2010/main" val="0"/>
              </a:ext>
            </a:extLst>
          </a:blip>
          <a:srcRect/>
          <a:stretch>
            <a:fillRect/>
          </a:stretch>
        </p:blipFill>
        <p:spPr bwMode="auto">
          <a:xfrm>
            <a:off x="7033498" y="1360905"/>
            <a:ext cx="3919084" cy="380151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ình ảnh có liên quan"/>
          <p:cNvPicPr>
            <a:picLocks noChangeAspect="1" noChangeArrowheads="1" noCrop="1"/>
          </p:cNvPicPr>
          <p:nvPr/>
        </p:nvPicPr>
        <p:blipFill>
          <a:blip r:embed="rId34">
            <a:extLst>
              <a:ext uri="{28A0092B-C50C-407E-A947-70E740481C1C}">
                <a14:useLocalDpi xmlns:a14="http://schemas.microsoft.com/office/drawing/2010/main" val="0"/>
              </a:ext>
            </a:extLst>
          </a:blip>
          <a:srcRect/>
          <a:stretch>
            <a:fillRect/>
          </a:stretch>
        </p:blipFill>
        <p:spPr bwMode="auto">
          <a:xfrm>
            <a:off x="437661" y="634999"/>
            <a:ext cx="6350000" cy="6223001"/>
          </a:xfrm>
          <a:prstGeom prst="rect">
            <a:avLst/>
          </a:prstGeom>
          <a:noFill/>
          <a:extLst>
            <a:ext uri="{909E8E84-426E-40DD-AFC4-6F175D3DCCD1}">
              <a14:hiddenFill xmlns:a14="http://schemas.microsoft.com/office/drawing/2010/main">
                <a:solidFill>
                  <a:srgbClr val="FFFFFF"/>
                </a:solidFill>
              </a14:hiddenFill>
            </a:ext>
          </a:extLst>
        </p:spPr>
      </p:pic>
      <p:sp>
        <p:nvSpPr>
          <p:cNvPr id="6" name="5-Point Star 5">
            <a:hlinkClick r:id="rId35" action="ppaction://hlinksldjump"/>
          </p:cNvPr>
          <p:cNvSpPr/>
          <p:nvPr/>
        </p:nvSpPr>
        <p:spPr>
          <a:xfrm>
            <a:off x="75357" y="48005"/>
            <a:ext cx="508000" cy="406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57401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033"/>
                                        </p:tgtEl>
                                        <p:attrNameLst>
                                          <p:attrName>r</p:attrName>
                                        </p:attrNameLst>
                                      </p:cBhvr>
                                    </p:animRot>
                                    <p:animRot by="-240000">
                                      <p:cBhvr>
                                        <p:cTn id="7" dur="400" fill="hold">
                                          <p:stCondLst>
                                            <p:cond delay="400"/>
                                          </p:stCondLst>
                                        </p:cTn>
                                        <p:tgtEl>
                                          <p:spTgt spid="1033"/>
                                        </p:tgtEl>
                                        <p:attrNameLst>
                                          <p:attrName>r</p:attrName>
                                        </p:attrNameLst>
                                      </p:cBhvr>
                                    </p:animRot>
                                    <p:animRot by="240000">
                                      <p:cBhvr>
                                        <p:cTn id="8" dur="400" fill="hold">
                                          <p:stCondLst>
                                            <p:cond delay="800"/>
                                          </p:stCondLst>
                                        </p:cTn>
                                        <p:tgtEl>
                                          <p:spTgt spid="1033"/>
                                        </p:tgtEl>
                                        <p:attrNameLst>
                                          <p:attrName>r</p:attrName>
                                        </p:attrNameLst>
                                      </p:cBhvr>
                                    </p:animRot>
                                    <p:animRot by="-240000">
                                      <p:cBhvr>
                                        <p:cTn id="9" dur="400" fill="hold">
                                          <p:stCondLst>
                                            <p:cond delay="1200"/>
                                          </p:stCondLst>
                                        </p:cTn>
                                        <p:tgtEl>
                                          <p:spTgt spid="1033"/>
                                        </p:tgtEl>
                                        <p:attrNameLst>
                                          <p:attrName>r</p:attrName>
                                        </p:attrNameLst>
                                      </p:cBhvr>
                                    </p:animRot>
                                    <p:animRot by="120000">
                                      <p:cBhvr>
                                        <p:cTn id="10" dur="400" fill="hold">
                                          <p:stCondLst>
                                            <p:cond delay="1600"/>
                                          </p:stCondLst>
                                        </p:cTn>
                                        <p:tgtEl>
                                          <p:spTgt spid="103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2"/>
                                        </p:tgtEl>
                                        <p:attrNameLst>
                                          <p:attrName>r</p:attrName>
                                        </p:attrNameLst>
                                      </p:cBhvr>
                                    </p:animRot>
                                    <p:animRot by="-240000">
                                      <p:cBhvr>
                                        <p:cTn id="13" dur="400" fill="hold">
                                          <p:stCondLst>
                                            <p:cond delay="400"/>
                                          </p:stCondLst>
                                        </p:cTn>
                                        <p:tgtEl>
                                          <p:spTgt spid="1032"/>
                                        </p:tgtEl>
                                        <p:attrNameLst>
                                          <p:attrName>r</p:attrName>
                                        </p:attrNameLst>
                                      </p:cBhvr>
                                    </p:animRot>
                                    <p:animRot by="240000">
                                      <p:cBhvr>
                                        <p:cTn id="14" dur="400" fill="hold">
                                          <p:stCondLst>
                                            <p:cond delay="800"/>
                                          </p:stCondLst>
                                        </p:cTn>
                                        <p:tgtEl>
                                          <p:spTgt spid="1032"/>
                                        </p:tgtEl>
                                        <p:attrNameLst>
                                          <p:attrName>r</p:attrName>
                                        </p:attrNameLst>
                                      </p:cBhvr>
                                    </p:animRot>
                                    <p:animRot by="-240000">
                                      <p:cBhvr>
                                        <p:cTn id="15" dur="400" fill="hold">
                                          <p:stCondLst>
                                            <p:cond delay="1200"/>
                                          </p:stCondLst>
                                        </p:cTn>
                                        <p:tgtEl>
                                          <p:spTgt spid="1032"/>
                                        </p:tgtEl>
                                        <p:attrNameLst>
                                          <p:attrName>r</p:attrName>
                                        </p:attrNameLst>
                                      </p:cBhvr>
                                    </p:animRot>
                                    <p:animRot by="120000">
                                      <p:cBhvr>
                                        <p:cTn id="16" dur="400" fill="hold">
                                          <p:stCondLst>
                                            <p:cond delay="1600"/>
                                          </p:stCondLst>
                                        </p:cTn>
                                        <p:tgtEl>
                                          <p:spTgt spid="10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1031"/>
                                        </p:tgtEl>
                                        <p:attrNameLst>
                                          <p:attrName>r</p:attrName>
                                        </p:attrNameLst>
                                      </p:cBhvr>
                                    </p:animRot>
                                    <p:animRot by="-240000">
                                      <p:cBhvr>
                                        <p:cTn id="19" dur="400" fill="hold">
                                          <p:stCondLst>
                                            <p:cond delay="400"/>
                                          </p:stCondLst>
                                        </p:cTn>
                                        <p:tgtEl>
                                          <p:spTgt spid="1031"/>
                                        </p:tgtEl>
                                        <p:attrNameLst>
                                          <p:attrName>r</p:attrName>
                                        </p:attrNameLst>
                                      </p:cBhvr>
                                    </p:animRot>
                                    <p:animRot by="240000">
                                      <p:cBhvr>
                                        <p:cTn id="20" dur="400" fill="hold">
                                          <p:stCondLst>
                                            <p:cond delay="800"/>
                                          </p:stCondLst>
                                        </p:cTn>
                                        <p:tgtEl>
                                          <p:spTgt spid="1031"/>
                                        </p:tgtEl>
                                        <p:attrNameLst>
                                          <p:attrName>r</p:attrName>
                                        </p:attrNameLst>
                                      </p:cBhvr>
                                    </p:animRot>
                                    <p:animRot by="-240000">
                                      <p:cBhvr>
                                        <p:cTn id="21" dur="400" fill="hold">
                                          <p:stCondLst>
                                            <p:cond delay="1200"/>
                                          </p:stCondLst>
                                        </p:cTn>
                                        <p:tgtEl>
                                          <p:spTgt spid="1031"/>
                                        </p:tgtEl>
                                        <p:attrNameLst>
                                          <p:attrName>r</p:attrName>
                                        </p:attrNameLst>
                                      </p:cBhvr>
                                    </p:animRot>
                                    <p:animRot by="120000">
                                      <p:cBhvr>
                                        <p:cTn id="22" dur="400" fill="hold">
                                          <p:stCondLst>
                                            <p:cond delay="1600"/>
                                          </p:stCondLst>
                                        </p:cTn>
                                        <p:tgtEl>
                                          <p:spTgt spid="1031"/>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1030"/>
                                        </p:tgtEl>
                                        <p:attrNameLst>
                                          <p:attrName>r</p:attrName>
                                        </p:attrNameLst>
                                      </p:cBhvr>
                                    </p:animRot>
                                    <p:animRot by="-240000">
                                      <p:cBhvr>
                                        <p:cTn id="25" dur="400" fill="hold">
                                          <p:stCondLst>
                                            <p:cond delay="400"/>
                                          </p:stCondLst>
                                        </p:cTn>
                                        <p:tgtEl>
                                          <p:spTgt spid="1030"/>
                                        </p:tgtEl>
                                        <p:attrNameLst>
                                          <p:attrName>r</p:attrName>
                                        </p:attrNameLst>
                                      </p:cBhvr>
                                    </p:animRot>
                                    <p:animRot by="240000">
                                      <p:cBhvr>
                                        <p:cTn id="26" dur="400" fill="hold">
                                          <p:stCondLst>
                                            <p:cond delay="800"/>
                                          </p:stCondLst>
                                        </p:cTn>
                                        <p:tgtEl>
                                          <p:spTgt spid="1030"/>
                                        </p:tgtEl>
                                        <p:attrNameLst>
                                          <p:attrName>r</p:attrName>
                                        </p:attrNameLst>
                                      </p:cBhvr>
                                    </p:animRot>
                                    <p:animRot by="-240000">
                                      <p:cBhvr>
                                        <p:cTn id="27" dur="400" fill="hold">
                                          <p:stCondLst>
                                            <p:cond delay="1200"/>
                                          </p:stCondLst>
                                        </p:cTn>
                                        <p:tgtEl>
                                          <p:spTgt spid="1030"/>
                                        </p:tgtEl>
                                        <p:attrNameLst>
                                          <p:attrName>r</p:attrName>
                                        </p:attrNameLst>
                                      </p:cBhvr>
                                    </p:animRot>
                                    <p:animRot by="120000">
                                      <p:cBhvr>
                                        <p:cTn id="28" dur="400" fill="hold">
                                          <p:stCondLst>
                                            <p:cond delay="1600"/>
                                          </p:stCondLst>
                                        </p:cTn>
                                        <p:tgtEl>
                                          <p:spTgt spid="1030"/>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3"/>
                                        </p:tgtEl>
                                        <p:attrNameLst>
                                          <p:attrName>r</p:attrName>
                                        </p:attrNameLst>
                                      </p:cBhvr>
                                    </p:animRot>
                                    <p:animRot by="-240000">
                                      <p:cBhvr>
                                        <p:cTn id="31" dur="400" fill="hold">
                                          <p:stCondLst>
                                            <p:cond delay="400"/>
                                          </p:stCondLst>
                                        </p:cTn>
                                        <p:tgtEl>
                                          <p:spTgt spid="3"/>
                                        </p:tgtEl>
                                        <p:attrNameLst>
                                          <p:attrName>r</p:attrName>
                                        </p:attrNameLst>
                                      </p:cBhvr>
                                    </p:animRot>
                                    <p:animRot by="240000">
                                      <p:cBhvr>
                                        <p:cTn id="32" dur="400" fill="hold">
                                          <p:stCondLst>
                                            <p:cond delay="800"/>
                                          </p:stCondLst>
                                        </p:cTn>
                                        <p:tgtEl>
                                          <p:spTgt spid="3"/>
                                        </p:tgtEl>
                                        <p:attrNameLst>
                                          <p:attrName>r</p:attrName>
                                        </p:attrNameLst>
                                      </p:cBhvr>
                                    </p:animRot>
                                    <p:animRot by="-240000">
                                      <p:cBhvr>
                                        <p:cTn id="33" dur="400" fill="hold">
                                          <p:stCondLst>
                                            <p:cond delay="1200"/>
                                          </p:stCondLst>
                                        </p:cTn>
                                        <p:tgtEl>
                                          <p:spTgt spid="3"/>
                                        </p:tgtEl>
                                        <p:attrNameLst>
                                          <p:attrName>r</p:attrName>
                                        </p:attrNameLst>
                                      </p:cBhvr>
                                    </p:animRot>
                                    <p:animRot by="120000">
                                      <p:cBhvr>
                                        <p:cTn id="34" dur="400" fill="hold">
                                          <p:stCondLst>
                                            <p:cond delay="1600"/>
                                          </p:stCondLst>
                                        </p:cTn>
                                        <p:tgtEl>
                                          <p:spTgt spid="3"/>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 fill="hold">
                                          <p:stCondLst>
                                            <p:cond delay="0"/>
                                          </p:stCondLst>
                                        </p:cTn>
                                        <p:tgtEl>
                                          <p:spTgt spid="2"/>
                                        </p:tgtEl>
                                        <p:attrNameLst>
                                          <p:attrName>r</p:attrName>
                                        </p:attrNameLst>
                                      </p:cBhvr>
                                    </p:animRot>
                                    <p:animRot by="-240000">
                                      <p:cBhvr>
                                        <p:cTn id="37" dur="400" fill="hold">
                                          <p:stCondLst>
                                            <p:cond delay="400"/>
                                          </p:stCondLst>
                                        </p:cTn>
                                        <p:tgtEl>
                                          <p:spTgt spid="2"/>
                                        </p:tgtEl>
                                        <p:attrNameLst>
                                          <p:attrName>r</p:attrName>
                                        </p:attrNameLst>
                                      </p:cBhvr>
                                    </p:animRot>
                                    <p:animRot by="240000">
                                      <p:cBhvr>
                                        <p:cTn id="38" dur="400" fill="hold">
                                          <p:stCondLst>
                                            <p:cond delay="800"/>
                                          </p:stCondLst>
                                        </p:cTn>
                                        <p:tgtEl>
                                          <p:spTgt spid="2"/>
                                        </p:tgtEl>
                                        <p:attrNameLst>
                                          <p:attrName>r</p:attrName>
                                        </p:attrNameLst>
                                      </p:cBhvr>
                                    </p:animRot>
                                    <p:animRot by="-240000">
                                      <p:cBhvr>
                                        <p:cTn id="39" dur="400" fill="hold">
                                          <p:stCondLst>
                                            <p:cond delay="1200"/>
                                          </p:stCondLst>
                                        </p:cTn>
                                        <p:tgtEl>
                                          <p:spTgt spid="2"/>
                                        </p:tgtEl>
                                        <p:attrNameLst>
                                          <p:attrName>r</p:attrName>
                                        </p:attrNameLst>
                                      </p:cBhvr>
                                    </p:animRot>
                                    <p:animRot by="120000">
                                      <p:cBhvr>
                                        <p:cTn id="40" dur="400" fill="hold">
                                          <p:stCondLst>
                                            <p:cond delay="1600"/>
                                          </p:stCondLst>
                                        </p:cTn>
                                        <p:tgtEl>
                                          <p:spTgt spid="2"/>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200" fill="hold">
                                          <p:stCondLst>
                                            <p:cond delay="0"/>
                                          </p:stCondLst>
                                        </p:cTn>
                                        <p:tgtEl>
                                          <p:spTgt spid="4"/>
                                        </p:tgtEl>
                                        <p:attrNameLst>
                                          <p:attrName>r</p:attrName>
                                        </p:attrNameLst>
                                      </p:cBhvr>
                                    </p:animRot>
                                    <p:animRot by="-240000">
                                      <p:cBhvr>
                                        <p:cTn id="43" dur="400" fill="hold">
                                          <p:stCondLst>
                                            <p:cond delay="400"/>
                                          </p:stCondLst>
                                        </p:cTn>
                                        <p:tgtEl>
                                          <p:spTgt spid="4"/>
                                        </p:tgtEl>
                                        <p:attrNameLst>
                                          <p:attrName>r</p:attrName>
                                        </p:attrNameLst>
                                      </p:cBhvr>
                                    </p:animRot>
                                    <p:animRot by="240000">
                                      <p:cBhvr>
                                        <p:cTn id="44" dur="400" fill="hold">
                                          <p:stCondLst>
                                            <p:cond delay="800"/>
                                          </p:stCondLst>
                                        </p:cTn>
                                        <p:tgtEl>
                                          <p:spTgt spid="4"/>
                                        </p:tgtEl>
                                        <p:attrNameLst>
                                          <p:attrName>r</p:attrName>
                                        </p:attrNameLst>
                                      </p:cBhvr>
                                    </p:animRot>
                                    <p:animRot by="-240000">
                                      <p:cBhvr>
                                        <p:cTn id="45" dur="400" fill="hold">
                                          <p:stCondLst>
                                            <p:cond delay="1200"/>
                                          </p:stCondLst>
                                        </p:cTn>
                                        <p:tgtEl>
                                          <p:spTgt spid="4"/>
                                        </p:tgtEl>
                                        <p:attrNameLst>
                                          <p:attrName>r</p:attrName>
                                        </p:attrNameLst>
                                      </p:cBhvr>
                                    </p:animRot>
                                    <p:animRot by="120000">
                                      <p:cBhvr>
                                        <p:cTn id="46" dur="400" fill="hold">
                                          <p:stCondLst>
                                            <p:cond delay="1600"/>
                                          </p:stCondLst>
                                        </p:cTn>
                                        <p:tgtEl>
                                          <p:spTgt spid="4"/>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5"/>
                                        </p:tgtEl>
                                        <p:attrNameLst>
                                          <p:attrName>r</p:attrName>
                                        </p:attrNameLst>
                                      </p:cBhvr>
                                    </p:animRot>
                                    <p:animRot by="-240000">
                                      <p:cBhvr>
                                        <p:cTn id="49" dur="400" fill="hold">
                                          <p:stCondLst>
                                            <p:cond delay="400"/>
                                          </p:stCondLst>
                                        </p:cTn>
                                        <p:tgtEl>
                                          <p:spTgt spid="5"/>
                                        </p:tgtEl>
                                        <p:attrNameLst>
                                          <p:attrName>r</p:attrName>
                                        </p:attrNameLst>
                                      </p:cBhvr>
                                    </p:animRot>
                                    <p:animRot by="240000">
                                      <p:cBhvr>
                                        <p:cTn id="50" dur="400" fill="hold">
                                          <p:stCondLst>
                                            <p:cond delay="800"/>
                                          </p:stCondLst>
                                        </p:cTn>
                                        <p:tgtEl>
                                          <p:spTgt spid="5"/>
                                        </p:tgtEl>
                                        <p:attrNameLst>
                                          <p:attrName>r</p:attrName>
                                        </p:attrNameLst>
                                      </p:cBhvr>
                                    </p:animRot>
                                    <p:animRot by="-240000">
                                      <p:cBhvr>
                                        <p:cTn id="51" dur="400" fill="hold">
                                          <p:stCondLst>
                                            <p:cond delay="1200"/>
                                          </p:stCondLst>
                                        </p:cTn>
                                        <p:tgtEl>
                                          <p:spTgt spid="5"/>
                                        </p:tgtEl>
                                        <p:attrNameLst>
                                          <p:attrName>r</p:attrName>
                                        </p:attrNameLst>
                                      </p:cBhvr>
                                    </p:animRot>
                                    <p:animRot by="120000">
                                      <p:cBhvr>
                                        <p:cTn id="52" dur="400" fill="hold">
                                          <p:stCondLst>
                                            <p:cond delay="1600"/>
                                          </p:stCondLst>
                                        </p:cTn>
                                        <p:tgtEl>
                                          <p:spTgt spid="5"/>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200" fill="hold">
                                          <p:stCondLst>
                                            <p:cond delay="0"/>
                                          </p:stCondLst>
                                        </p:cTn>
                                        <p:tgtEl>
                                          <p:spTgt spid="11"/>
                                        </p:tgtEl>
                                        <p:attrNameLst>
                                          <p:attrName>r</p:attrName>
                                        </p:attrNameLst>
                                      </p:cBhvr>
                                    </p:animRot>
                                    <p:animRot by="-240000">
                                      <p:cBhvr>
                                        <p:cTn id="55" dur="400" fill="hold">
                                          <p:stCondLst>
                                            <p:cond delay="400"/>
                                          </p:stCondLst>
                                        </p:cTn>
                                        <p:tgtEl>
                                          <p:spTgt spid="11"/>
                                        </p:tgtEl>
                                        <p:attrNameLst>
                                          <p:attrName>r</p:attrName>
                                        </p:attrNameLst>
                                      </p:cBhvr>
                                    </p:animRot>
                                    <p:animRot by="240000">
                                      <p:cBhvr>
                                        <p:cTn id="56" dur="400" fill="hold">
                                          <p:stCondLst>
                                            <p:cond delay="800"/>
                                          </p:stCondLst>
                                        </p:cTn>
                                        <p:tgtEl>
                                          <p:spTgt spid="11"/>
                                        </p:tgtEl>
                                        <p:attrNameLst>
                                          <p:attrName>r</p:attrName>
                                        </p:attrNameLst>
                                      </p:cBhvr>
                                    </p:animRot>
                                    <p:animRot by="-240000">
                                      <p:cBhvr>
                                        <p:cTn id="57" dur="400" fill="hold">
                                          <p:stCondLst>
                                            <p:cond delay="1200"/>
                                          </p:stCondLst>
                                        </p:cTn>
                                        <p:tgtEl>
                                          <p:spTgt spid="11"/>
                                        </p:tgtEl>
                                        <p:attrNameLst>
                                          <p:attrName>r</p:attrName>
                                        </p:attrNameLst>
                                      </p:cBhvr>
                                    </p:animRot>
                                    <p:animRot by="120000">
                                      <p:cBhvr>
                                        <p:cTn id="58" dur="400" fill="hold">
                                          <p:stCondLst>
                                            <p:cond delay="1600"/>
                                          </p:stCondLst>
                                        </p:cTn>
                                        <p:tgtEl>
                                          <p:spTgt spid="11"/>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200" fill="hold">
                                          <p:stCondLst>
                                            <p:cond delay="0"/>
                                          </p:stCondLst>
                                        </p:cTn>
                                        <p:tgtEl>
                                          <p:spTgt spid="8"/>
                                        </p:tgtEl>
                                        <p:attrNameLst>
                                          <p:attrName>r</p:attrName>
                                        </p:attrNameLst>
                                      </p:cBhvr>
                                    </p:animRot>
                                    <p:animRot by="-240000">
                                      <p:cBhvr>
                                        <p:cTn id="61" dur="400" fill="hold">
                                          <p:stCondLst>
                                            <p:cond delay="400"/>
                                          </p:stCondLst>
                                        </p:cTn>
                                        <p:tgtEl>
                                          <p:spTgt spid="8"/>
                                        </p:tgtEl>
                                        <p:attrNameLst>
                                          <p:attrName>r</p:attrName>
                                        </p:attrNameLst>
                                      </p:cBhvr>
                                    </p:animRot>
                                    <p:animRot by="240000">
                                      <p:cBhvr>
                                        <p:cTn id="62" dur="400" fill="hold">
                                          <p:stCondLst>
                                            <p:cond delay="800"/>
                                          </p:stCondLst>
                                        </p:cTn>
                                        <p:tgtEl>
                                          <p:spTgt spid="8"/>
                                        </p:tgtEl>
                                        <p:attrNameLst>
                                          <p:attrName>r</p:attrName>
                                        </p:attrNameLst>
                                      </p:cBhvr>
                                    </p:animRot>
                                    <p:animRot by="-240000">
                                      <p:cBhvr>
                                        <p:cTn id="63" dur="400" fill="hold">
                                          <p:stCondLst>
                                            <p:cond delay="1200"/>
                                          </p:stCondLst>
                                        </p:cTn>
                                        <p:tgtEl>
                                          <p:spTgt spid="8"/>
                                        </p:tgtEl>
                                        <p:attrNameLst>
                                          <p:attrName>r</p:attrName>
                                        </p:attrNameLst>
                                      </p:cBhvr>
                                    </p:animRot>
                                    <p:animRot by="120000">
                                      <p:cBhvr>
                                        <p:cTn id="64" dur="400" fill="hold">
                                          <p:stCondLst>
                                            <p:cond delay="1600"/>
                                          </p:stCondLst>
                                        </p:cTn>
                                        <p:tgtEl>
                                          <p:spTgt spid="8"/>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200" fill="hold">
                                          <p:stCondLst>
                                            <p:cond delay="0"/>
                                          </p:stCondLst>
                                        </p:cTn>
                                        <p:tgtEl>
                                          <p:spTgt spid="9"/>
                                        </p:tgtEl>
                                        <p:attrNameLst>
                                          <p:attrName>r</p:attrName>
                                        </p:attrNameLst>
                                      </p:cBhvr>
                                    </p:animRot>
                                    <p:animRot by="-240000">
                                      <p:cBhvr>
                                        <p:cTn id="67" dur="400" fill="hold">
                                          <p:stCondLst>
                                            <p:cond delay="400"/>
                                          </p:stCondLst>
                                        </p:cTn>
                                        <p:tgtEl>
                                          <p:spTgt spid="9"/>
                                        </p:tgtEl>
                                        <p:attrNameLst>
                                          <p:attrName>r</p:attrName>
                                        </p:attrNameLst>
                                      </p:cBhvr>
                                    </p:animRot>
                                    <p:animRot by="240000">
                                      <p:cBhvr>
                                        <p:cTn id="68" dur="400" fill="hold">
                                          <p:stCondLst>
                                            <p:cond delay="800"/>
                                          </p:stCondLst>
                                        </p:cTn>
                                        <p:tgtEl>
                                          <p:spTgt spid="9"/>
                                        </p:tgtEl>
                                        <p:attrNameLst>
                                          <p:attrName>r</p:attrName>
                                        </p:attrNameLst>
                                      </p:cBhvr>
                                    </p:animRot>
                                    <p:animRot by="-240000">
                                      <p:cBhvr>
                                        <p:cTn id="69" dur="400" fill="hold">
                                          <p:stCondLst>
                                            <p:cond delay="1200"/>
                                          </p:stCondLst>
                                        </p:cTn>
                                        <p:tgtEl>
                                          <p:spTgt spid="9"/>
                                        </p:tgtEl>
                                        <p:attrNameLst>
                                          <p:attrName>r</p:attrName>
                                        </p:attrNameLst>
                                      </p:cBhvr>
                                    </p:animRot>
                                    <p:animRot by="120000">
                                      <p:cBhvr>
                                        <p:cTn id="70" dur="400" fill="hold">
                                          <p:stCondLst>
                                            <p:cond delay="1600"/>
                                          </p:stCondLst>
                                        </p:cTn>
                                        <p:tgtEl>
                                          <p:spTgt spid="9"/>
                                        </p:tgtEl>
                                        <p:attrNameLst>
                                          <p:attrName>r</p:attrName>
                                        </p:attrNameLst>
                                      </p:cBhvr>
                                    </p:animRot>
                                  </p:childTnLst>
                                </p:cTn>
                              </p:par>
                              <p:par>
                                <p:cTn id="71" presetID="32" presetClass="emph" presetSubtype="0" repeatCount="indefinite" fill="hold" nodeType="withEffect">
                                  <p:stCondLst>
                                    <p:cond delay="0"/>
                                  </p:stCondLst>
                                  <p:childTnLst>
                                    <p:animRot by="120000">
                                      <p:cBhvr>
                                        <p:cTn id="72" dur="200" fill="hold">
                                          <p:stCondLst>
                                            <p:cond delay="0"/>
                                          </p:stCondLst>
                                        </p:cTn>
                                        <p:tgtEl>
                                          <p:spTgt spid="10"/>
                                        </p:tgtEl>
                                        <p:attrNameLst>
                                          <p:attrName>r</p:attrName>
                                        </p:attrNameLst>
                                      </p:cBhvr>
                                    </p:animRot>
                                    <p:animRot by="-240000">
                                      <p:cBhvr>
                                        <p:cTn id="73" dur="400" fill="hold">
                                          <p:stCondLst>
                                            <p:cond delay="400"/>
                                          </p:stCondLst>
                                        </p:cTn>
                                        <p:tgtEl>
                                          <p:spTgt spid="10"/>
                                        </p:tgtEl>
                                        <p:attrNameLst>
                                          <p:attrName>r</p:attrName>
                                        </p:attrNameLst>
                                      </p:cBhvr>
                                    </p:animRot>
                                    <p:animRot by="240000">
                                      <p:cBhvr>
                                        <p:cTn id="74" dur="400" fill="hold">
                                          <p:stCondLst>
                                            <p:cond delay="800"/>
                                          </p:stCondLst>
                                        </p:cTn>
                                        <p:tgtEl>
                                          <p:spTgt spid="10"/>
                                        </p:tgtEl>
                                        <p:attrNameLst>
                                          <p:attrName>r</p:attrName>
                                        </p:attrNameLst>
                                      </p:cBhvr>
                                    </p:animRot>
                                    <p:animRot by="-240000">
                                      <p:cBhvr>
                                        <p:cTn id="75" dur="400" fill="hold">
                                          <p:stCondLst>
                                            <p:cond delay="1200"/>
                                          </p:stCondLst>
                                        </p:cTn>
                                        <p:tgtEl>
                                          <p:spTgt spid="10"/>
                                        </p:tgtEl>
                                        <p:attrNameLst>
                                          <p:attrName>r</p:attrName>
                                        </p:attrNameLst>
                                      </p:cBhvr>
                                    </p:animRot>
                                    <p:animRot by="120000">
                                      <p:cBhvr>
                                        <p:cTn id="76" dur="400" fill="hold">
                                          <p:stCondLst>
                                            <p:cond delay="1600"/>
                                          </p:stCondLst>
                                        </p:cTn>
                                        <p:tgtEl>
                                          <p:spTgt spid="10"/>
                                        </p:tgtEl>
                                        <p:attrNameLst>
                                          <p:attrName>r</p:attrName>
                                        </p:attrNameLst>
                                      </p:cBhvr>
                                    </p:animRot>
                                  </p:childTnLst>
                                </p:cTn>
                              </p:par>
                              <p:par>
                                <p:cTn id="77" presetID="32" presetClass="emph" presetSubtype="0" repeatCount="indefinite" fill="hold" nodeType="withEffect">
                                  <p:stCondLst>
                                    <p:cond delay="0"/>
                                  </p:stCondLst>
                                  <p:childTnLst>
                                    <p:animRot by="120000">
                                      <p:cBhvr>
                                        <p:cTn id="78" dur="300" fill="hold">
                                          <p:stCondLst>
                                            <p:cond delay="0"/>
                                          </p:stCondLst>
                                        </p:cTn>
                                        <p:tgtEl>
                                          <p:spTgt spid="26"/>
                                        </p:tgtEl>
                                        <p:attrNameLst>
                                          <p:attrName>r</p:attrName>
                                        </p:attrNameLst>
                                      </p:cBhvr>
                                    </p:animRot>
                                    <p:animRot by="-240000">
                                      <p:cBhvr>
                                        <p:cTn id="79" dur="600" fill="hold">
                                          <p:stCondLst>
                                            <p:cond delay="600"/>
                                          </p:stCondLst>
                                        </p:cTn>
                                        <p:tgtEl>
                                          <p:spTgt spid="26"/>
                                        </p:tgtEl>
                                        <p:attrNameLst>
                                          <p:attrName>r</p:attrName>
                                        </p:attrNameLst>
                                      </p:cBhvr>
                                    </p:animRot>
                                    <p:animRot by="240000">
                                      <p:cBhvr>
                                        <p:cTn id="80" dur="600" fill="hold">
                                          <p:stCondLst>
                                            <p:cond delay="1200"/>
                                          </p:stCondLst>
                                        </p:cTn>
                                        <p:tgtEl>
                                          <p:spTgt spid="26"/>
                                        </p:tgtEl>
                                        <p:attrNameLst>
                                          <p:attrName>r</p:attrName>
                                        </p:attrNameLst>
                                      </p:cBhvr>
                                    </p:animRot>
                                    <p:animRot by="-240000">
                                      <p:cBhvr>
                                        <p:cTn id="81" dur="600" fill="hold">
                                          <p:stCondLst>
                                            <p:cond delay="1800"/>
                                          </p:stCondLst>
                                        </p:cTn>
                                        <p:tgtEl>
                                          <p:spTgt spid="26"/>
                                        </p:tgtEl>
                                        <p:attrNameLst>
                                          <p:attrName>r</p:attrName>
                                        </p:attrNameLst>
                                      </p:cBhvr>
                                    </p:animRot>
                                    <p:animRot by="120000">
                                      <p:cBhvr>
                                        <p:cTn id="82" dur="600" fill="hold">
                                          <p:stCondLst>
                                            <p:cond delay="2400"/>
                                          </p:stCondLst>
                                        </p:cTn>
                                        <p:tgtEl>
                                          <p:spTgt spid="26"/>
                                        </p:tgtEl>
                                        <p:attrNameLst>
                                          <p:attrName>r</p:attrName>
                                        </p:attrNameLst>
                                      </p:cBhvr>
                                    </p:animRot>
                                  </p:childTnLst>
                                </p:cTn>
                              </p:par>
                              <p:par>
                                <p:cTn id="83" presetID="32" presetClass="emph" presetSubtype="0" repeatCount="indefinite" fill="hold" nodeType="withEffect">
                                  <p:stCondLst>
                                    <p:cond delay="0"/>
                                  </p:stCondLst>
                                  <p:childTnLst>
                                    <p:animRot by="120000">
                                      <p:cBhvr>
                                        <p:cTn id="84" dur="300" fill="hold">
                                          <p:stCondLst>
                                            <p:cond delay="0"/>
                                          </p:stCondLst>
                                        </p:cTn>
                                        <p:tgtEl>
                                          <p:spTgt spid="27"/>
                                        </p:tgtEl>
                                        <p:attrNameLst>
                                          <p:attrName>r</p:attrName>
                                        </p:attrNameLst>
                                      </p:cBhvr>
                                    </p:animRot>
                                    <p:animRot by="-240000">
                                      <p:cBhvr>
                                        <p:cTn id="85" dur="600" fill="hold">
                                          <p:stCondLst>
                                            <p:cond delay="600"/>
                                          </p:stCondLst>
                                        </p:cTn>
                                        <p:tgtEl>
                                          <p:spTgt spid="27"/>
                                        </p:tgtEl>
                                        <p:attrNameLst>
                                          <p:attrName>r</p:attrName>
                                        </p:attrNameLst>
                                      </p:cBhvr>
                                    </p:animRot>
                                    <p:animRot by="240000">
                                      <p:cBhvr>
                                        <p:cTn id="86" dur="600" fill="hold">
                                          <p:stCondLst>
                                            <p:cond delay="1200"/>
                                          </p:stCondLst>
                                        </p:cTn>
                                        <p:tgtEl>
                                          <p:spTgt spid="27"/>
                                        </p:tgtEl>
                                        <p:attrNameLst>
                                          <p:attrName>r</p:attrName>
                                        </p:attrNameLst>
                                      </p:cBhvr>
                                    </p:animRot>
                                    <p:animRot by="-240000">
                                      <p:cBhvr>
                                        <p:cTn id="87" dur="600" fill="hold">
                                          <p:stCondLst>
                                            <p:cond delay="1800"/>
                                          </p:stCondLst>
                                        </p:cTn>
                                        <p:tgtEl>
                                          <p:spTgt spid="27"/>
                                        </p:tgtEl>
                                        <p:attrNameLst>
                                          <p:attrName>r</p:attrName>
                                        </p:attrNameLst>
                                      </p:cBhvr>
                                    </p:animRot>
                                    <p:animRot by="120000">
                                      <p:cBhvr>
                                        <p:cTn id="88" dur="600" fill="hold">
                                          <p:stCondLst>
                                            <p:cond delay="2400"/>
                                          </p:stCondLst>
                                        </p:cTn>
                                        <p:tgtEl>
                                          <p:spTgt spid="27"/>
                                        </p:tgtEl>
                                        <p:attrNameLst>
                                          <p:attrName>r</p:attrName>
                                        </p:attrNameLst>
                                      </p:cBhvr>
                                    </p:animRot>
                                  </p:childTnLst>
                                </p:cTn>
                              </p:par>
                              <p:par>
                                <p:cTn id="89" presetID="32" presetClass="emph" presetSubtype="0" repeatCount="indefinite" fill="hold" nodeType="withEffect">
                                  <p:stCondLst>
                                    <p:cond delay="0"/>
                                  </p:stCondLst>
                                  <p:childTnLst>
                                    <p:animRot by="120000">
                                      <p:cBhvr>
                                        <p:cTn id="90" dur="300" fill="hold">
                                          <p:stCondLst>
                                            <p:cond delay="0"/>
                                          </p:stCondLst>
                                        </p:cTn>
                                        <p:tgtEl>
                                          <p:spTgt spid="28"/>
                                        </p:tgtEl>
                                        <p:attrNameLst>
                                          <p:attrName>r</p:attrName>
                                        </p:attrNameLst>
                                      </p:cBhvr>
                                    </p:animRot>
                                    <p:animRot by="-240000">
                                      <p:cBhvr>
                                        <p:cTn id="91" dur="600" fill="hold">
                                          <p:stCondLst>
                                            <p:cond delay="600"/>
                                          </p:stCondLst>
                                        </p:cTn>
                                        <p:tgtEl>
                                          <p:spTgt spid="28"/>
                                        </p:tgtEl>
                                        <p:attrNameLst>
                                          <p:attrName>r</p:attrName>
                                        </p:attrNameLst>
                                      </p:cBhvr>
                                    </p:animRot>
                                    <p:animRot by="240000">
                                      <p:cBhvr>
                                        <p:cTn id="92" dur="600" fill="hold">
                                          <p:stCondLst>
                                            <p:cond delay="1200"/>
                                          </p:stCondLst>
                                        </p:cTn>
                                        <p:tgtEl>
                                          <p:spTgt spid="28"/>
                                        </p:tgtEl>
                                        <p:attrNameLst>
                                          <p:attrName>r</p:attrName>
                                        </p:attrNameLst>
                                      </p:cBhvr>
                                    </p:animRot>
                                    <p:animRot by="-240000">
                                      <p:cBhvr>
                                        <p:cTn id="93" dur="600" fill="hold">
                                          <p:stCondLst>
                                            <p:cond delay="1800"/>
                                          </p:stCondLst>
                                        </p:cTn>
                                        <p:tgtEl>
                                          <p:spTgt spid="28"/>
                                        </p:tgtEl>
                                        <p:attrNameLst>
                                          <p:attrName>r</p:attrName>
                                        </p:attrNameLst>
                                      </p:cBhvr>
                                    </p:animRot>
                                    <p:animRot by="120000">
                                      <p:cBhvr>
                                        <p:cTn id="94" dur="600" fill="hold">
                                          <p:stCondLst>
                                            <p:cond delay="2400"/>
                                          </p:stCondLst>
                                        </p:cTn>
                                        <p:tgtEl>
                                          <p:spTgt spid="28"/>
                                        </p:tgtEl>
                                        <p:attrNameLst>
                                          <p:attrName>r</p:attrName>
                                        </p:attrNameLst>
                                      </p:cBhvr>
                                    </p:animRot>
                                  </p:childTnLst>
                                </p:cTn>
                              </p:par>
                              <p:par>
                                <p:cTn id="95" presetID="32" presetClass="emph" presetSubtype="0" repeatCount="indefinite" fill="hold" nodeType="withEffect">
                                  <p:stCondLst>
                                    <p:cond delay="0"/>
                                  </p:stCondLst>
                                  <p:childTnLst>
                                    <p:animRot by="120000">
                                      <p:cBhvr>
                                        <p:cTn id="96" dur="300" fill="hold">
                                          <p:stCondLst>
                                            <p:cond delay="0"/>
                                          </p:stCondLst>
                                        </p:cTn>
                                        <p:tgtEl>
                                          <p:spTgt spid="29"/>
                                        </p:tgtEl>
                                        <p:attrNameLst>
                                          <p:attrName>r</p:attrName>
                                        </p:attrNameLst>
                                      </p:cBhvr>
                                    </p:animRot>
                                    <p:animRot by="-240000">
                                      <p:cBhvr>
                                        <p:cTn id="97" dur="600" fill="hold">
                                          <p:stCondLst>
                                            <p:cond delay="600"/>
                                          </p:stCondLst>
                                        </p:cTn>
                                        <p:tgtEl>
                                          <p:spTgt spid="29"/>
                                        </p:tgtEl>
                                        <p:attrNameLst>
                                          <p:attrName>r</p:attrName>
                                        </p:attrNameLst>
                                      </p:cBhvr>
                                    </p:animRot>
                                    <p:animRot by="240000">
                                      <p:cBhvr>
                                        <p:cTn id="98" dur="600" fill="hold">
                                          <p:stCondLst>
                                            <p:cond delay="1200"/>
                                          </p:stCondLst>
                                        </p:cTn>
                                        <p:tgtEl>
                                          <p:spTgt spid="29"/>
                                        </p:tgtEl>
                                        <p:attrNameLst>
                                          <p:attrName>r</p:attrName>
                                        </p:attrNameLst>
                                      </p:cBhvr>
                                    </p:animRot>
                                    <p:animRot by="-240000">
                                      <p:cBhvr>
                                        <p:cTn id="99" dur="600" fill="hold">
                                          <p:stCondLst>
                                            <p:cond delay="1800"/>
                                          </p:stCondLst>
                                        </p:cTn>
                                        <p:tgtEl>
                                          <p:spTgt spid="29"/>
                                        </p:tgtEl>
                                        <p:attrNameLst>
                                          <p:attrName>r</p:attrName>
                                        </p:attrNameLst>
                                      </p:cBhvr>
                                    </p:animRot>
                                    <p:animRot by="120000">
                                      <p:cBhvr>
                                        <p:cTn id="100" dur="600" fill="hold">
                                          <p:stCondLst>
                                            <p:cond delay="240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1" restart="whenNotActive" fill="hold" evtFilter="cancelBubble" nodeType="interactiveSeq">
                <p:stCondLst>
                  <p:cond evt="onClick" delay="0">
                    <p:tgtEl>
                      <p:spTgt spid="26"/>
                    </p:tgtEl>
                  </p:cond>
                </p:stCondLst>
                <p:endSync evt="end" delay="0">
                  <p:rtn val="all"/>
                </p:endSync>
                <p:childTnLst>
                  <p:par>
                    <p:cTn id="102" fill="hold">
                      <p:stCondLst>
                        <p:cond delay="0"/>
                      </p:stCondLst>
                      <p:childTnLst>
                        <p:par>
                          <p:cTn id="103" fill="hold">
                            <p:stCondLst>
                              <p:cond delay="0"/>
                            </p:stCondLst>
                            <p:childTnLst>
                              <p:par>
                                <p:cTn id="104" presetID="63" presetClass="path" presetSubtype="0" accel="50000" decel="50000" fill="hold" nodeType="clickEffect">
                                  <p:stCondLst>
                                    <p:cond delay="0"/>
                                  </p:stCondLst>
                                  <p:childTnLst>
                                    <p:animMotion origin="layout" path="M 8.33333E-7 4.68393E-6 L 0.18802 -0.00062 " pathEditMode="relative" rAng="0" ptsTypes="AA">
                                      <p:cBhvr>
                                        <p:cTn id="105" dur="2000" fill="hold"/>
                                        <p:tgtEl>
                                          <p:spTgt spid="26"/>
                                        </p:tgtEl>
                                        <p:attrNameLst>
                                          <p:attrName>ppt_x</p:attrName>
                                          <p:attrName>ppt_y</p:attrName>
                                        </p:attrNameLst>
                                      </p:cBhvr>
                                      <p:rCtr x="9392" y="-31"/>
                                    </p:animMotion>
                                  </p:childTnLst>
                                </p:cTn>
                              </p:par>
                            </p:childTnLst>
                          </p:cTn>
                        </p:par>
                      </p:childTnLst>
                    </p:cTn>
                  </p:par>
                  <p:par>
                    <p:cTn id="106" fill="hold">
                      <p:stCondLst>
                        <p:cond delay="indefinite"/>
                      </p:stCondLst>
                      <p:childTnLst>
                        <p:par>
                          <p:cTn id="107" fill="hold">
                            <p:stCondLst>
                              <p:cond delay="0"/>
                            </p:stCondLst>
                            <p:childTnLst>
                              <p:par>
                                <p:cTn id="108" presetID="63" presetClass="path" presetSubtype="0" accel="50000" decel="50000" fill="hold" nodeType="clickEffect">
                                  <p:stCondLst>
                                    <p:cond delay="0"/>
                                  </p:stCondLst>
                                  <p:childTnLst>
                                    <p:animMotion origin="layout" path="M 0.18802 -0.00062 L 0.46302 -0.00062 " pathEditMode="relative" rAng="0" ptsTypes="AA">
                                      <p:cBhvr>
                                        <p:cTn id="109" dur="2000" fill="hold"/>
                                        <p:tgtEl>
                                          <p:spTgt spid="26"/>
                                        </p:tgtEl>
                                        <p:attrNameLst>
                                          <p:attrName>ppt_x</p:attrName>
                                          <p:attrName>ppt_y</p:attrName>
                                        </p:attrNameLst>
                                      </p:cBhvr>
                                      <p:rCtr x="13750" y="0"/>
                                    </p:animMotion>
                                  </p:childTnLst>
                                </p:cTn>
                              </p:par>
                            </p:childTnLst>
                          </p:cTn>
                        </p:par>
                      </p:childTnLst>
                    </p:cTn>
                  </p:par>
                  <p:par>
                    <p:cTn id="110" fill="hold">
                      <p:stCondLst>
                        <p:cond delay="indefinite"/>
                      </p:stCondLst>
                      <p:childTnLst>
                        <p:par>
                          <p:cTn id="111" fill="hold">
                            <p:stCondLst>
                              <p:cond delay="0"/>
                            </p:stCondLst>
                            <p:childTnLst>
                              <p:par>
                                <p:cTn id="112" presetID="63" presetClass="path" presetSubtype="0" accel="50000" decel="50000" fill="hold" nodeType="clickEffect">
                                  <p:stCondLst>
                                    <p:cond delay="0"/>
                                  </p:stCondLst>
                                  <p:childTnLst>
                                    <p:animMotion origin="layout" path="M 0.46302 -0.00062 L 0.85469 -0.00062 " pathEditMode="relative" rAng="0" ptsTypes="AA">
                                      <p:cBhvr>
                                        <p:cTn id="113" dur="2000" fill="hold"/>
                                        <p:tgtEl>
                                          <p:spTgt spid="26"/>
                                        </p:tgtEl>
                                        <p:attrNameLst>
                                          <p:attrName>ppt_x</p:attrName>
                                          <p:attrName>ppt_y</p:attrName>
                                        </p:attrNameLst>
                                      </p:cBhvr>
                                      <p:rCtr x="19583" y="0"/>
                                    </p:animMotion>
                                  </p:childTnLst>
                                </p:cTn>
                              </p:par>
                            </p:childTnLst>
                          </p:cTn>
                        </p:par>
                        <p:par>
                          <p:cTn id="114" fill="hold">
                            <p:stCondLst>
                              <p:cond delay="2000"/>
                            </p:stCondLst>
                            <p:childTnLst>
                              <p:par>
                                <p:cTn id="115" presetID="1" presetClass="entr" presetSubtype="0" fill="hold" nodeType="afterEffect">
                                  <p:stCondLst>
                                    <p:cond delay="0"/>
                                  </p:stCondLst>
                                  <p:childTnLst>
                                    <p:set>
                                      <p:cBhvr>
                                        <p:cTn id="116" dur="1" fill="hold">
                                          <p:stCondLst>
                                            <p:cond delay="0"/>
                                          </p:stCondLst>
                                        </p:cTn>
                                        <p:tgtEl>
                                          <p:spTgt spid="31"/>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32"/>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30"/>
                                        </p:tgtEl>
                                        <p:attrNameLst>
                                          <p:attrName>style.visibility</p:attrName>
                                        </p:attrNameLst>
                                      </p:cBhvr>
                                      <p:to>
                                        <p:strVal val="visible"/>
                                      </p:to>
                                    </p:set>
                                  </p:childTnLst>
                                </p:cTn>
                              </p:par>
                              <p:par>
                                <p:cTn id="121" presetID="1" presetClass="exit" presetSubtype="0" fill="hold" nodeType="withEffect">
                                  <p:stCondLst>
                                    <p:cond delay="1500"/>
                                  </p:stCondLst>
                                  <p:childTnLst>
                                    <p:set>
                                      <p:cBhvr>
                                        <p:cTn id="122" dur="1" fill="hold">
                                          <p:stCondLst>
                                            <p:cond delay="0"/>
                                          </p:stCondLst>
                                        </p:cTn>
                                        <p:tgtEl>
                                          <p:spTgt spid="31"/>
                                        </p:tgtEl>
                                        <p:attrNameLst>
                                          <p:attrName>style.visibility</p:attrName>
                                        </p:attrNameLst>
                                      </p:cBhvr>
                                      <p:to>
                                        <p:strVal val="hidden"/>
                                      </p:to>
                                    </p:set>
                                  </p:childTnLst>
                                </p:cTn>
                              </p:par>
                              <p:par>
                                <p:cTn id="123" presetID="1" presetClass="exit" presetSubtype="0" fill="hold" nodeType="withEffect">
                                  <p:stCondLst>
                                    <p:cond delay="1500"/>
                                  </p:stCondLst>
                                  <p:childTnLst>
                                    <p:set>
                                      <p:cBhvr>
                                        <p:cTn id="124" dur="1" fill="hold">
                                          <p:stCondLst>
                                            <p:cond delay="0"/>
                                          </p:stCondLst>
                                        </p:cTn>
                                        <p:tgtEl>
                                          <p:spTgt spid="32"/>
                                        </p:tgtEl>
                                        <p:attrNameLst>
                                          <p:attrName>style.visibility</p:attrName>
                                        </p:attrNameLst>
                                      </p:cBhvr>
                                      <p:to>
                                        <p:strVal val="hidden"/>
                                      </p:to>
                                    </p:set>
                                  </p:childTnLst>
                                </p:cTn>
                              </p:par>
                              <p:par>
                                <p:cTn id="125" presetID="1" presetClass="exit" presetSubtype="0" fill="hold" grpId="1" nodeType="withEffect">
                                  <p:stCondLst>
                                    <p:cond delay="1500"/>
                                  </p:stCondLst>
                                  <p:childTnLst>
                                    <p:set>
                                      <p:cBhvr>
                                        <p:cTn id="12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27" restart="whenNotActive" fill="hold" evtFilter="cancelBubble" nodeType="interactiveSeq">
                <p:stCondLst>
                  <p:cond evt="onClick" delay="0">
                    <p:tgtEl>
                      <p:spTgt spid="27"/>
                    </p:tgtEl>
                  </p:cond>
                </p:stCondLst>
                <p:endSync evt="end" delay="0">
                  <p:rtn val="all"/>
                </p:endSync>
                <p:childTnLst>
                  <p:par>
                    <p:cTn id="128" fill="hold">
                      <p:stCondLst>
                        <p:cond delay="0"/>
                      </p:stCondLst>
                      <p:childTnLst>
                        <p:par>
                          <p:cTn id="129" fill="hold">
                            <p:stCondLst>
                              <p:cond delay="0"/>
                            </p:stCondLst>
                            <p:childTnLst>
                              <p:par>
                                <p:cTn id="130" presetID="63" presetClass="path" presetSubtype="0" accel="50000" decel="50000" fill="hold" nodeType="clickEffect">
                                  <p:stCondLst>
                                    <p:cond delay="0"/>
                                  </p:stCondLst>
                                  <p:childTnLst>
                                    <p:animMotion origin="layout" path="M 5.55556E-7 -3.03423E-6 L 0.17743 -3.03423E-6 " pathEditMode="relative" rAng="0" ptsTypes="AA">
                                      <p:cBhvr>
                                        <p:cTn id="131" dur="2000" fill="hold"/>
                                        <p:tgtEl>
                                          <p:spTgt spid="27"/>
                                        </p:tgtEl>
                                        <p:attrNameLst>
                                          <p:attrName>ppt_x</p:attrName>
                                          <p:attrName>ppt_y</p:attrName>
                                        </p:attrNameLst>
                                      </p:cBhvr>
                                      <p:rCtr x="8872" y="0"/>
                                    </p:animMotion>
                                  </p:childTnLst>
                                </p:cTn>
                              </p:par>
                            </p:childTnLst>
                          </p:cTn>
                        </p:par>
                      </p:childTnLst>
                    </p:cTn>
                  </p:par>
                  <p:par>
                    <p:cTn id="132" fill="hold">
                      <p:stCondLst>
                        <p:cond delay="indefinite"/>
                      </p:stCondLst>
                      <p:childTnLst>
                        <p:par>
                          <p:cTn id="133" fill="hold">
                            <p:stCondLst>
                              <p:cond delay="0"/>
                            </p:stCondLst>
                            <p:childTnLst>
                              <p:par>
                                <p:cTn id="134" presetID="63" presetClass="path" presetSubtype="0" accel="50000" decel="50000" fill="hold" nodeType="clickEffect">
                                  <p:stCondLst>
                                    <p:cond delay="0"/>
                                  </p:stCondLst>
                                  <p:childTnLst>
                                    <p:animMotion origin="layout" path="M 0.17743 -4.13506E-6 L 0.45243 -4.13506E-6 " pathEditMode="relative" rAng="0" ptsTypes="AA">
                                      <p:cBhvr>
                                        <p:cTn id="135" dur="2000" fill="hold"/>
                                        <p:tgtEl>
                                          <p:spTgt spid="27"/>
                                        </p:tgtEl>
                                        <p:attrNameLst>
                                          <p:attrName>ppt_x</p:attrName>
                                          <p:attrName>ppt_y</p:attrName>
                                        </p:attrNameLst>
                                      </p:cBhvr>
                                      <p:rCtr x="13750" y="0"/>
                                    </p:animMotion>
                                  </p:childTnLst>
                                </p:cTn>
                              </p:par>
                            </p:childTnLst>
                          </p:cTn>
                        </p:par>
                      </p:childTnLst>
                    </p:cTn>
                  </p:par>
                  <p:par>
                    <p:cTn id="136" fill="hold">
                      <p:stCondLst>
                        <p:cond delay="indefinite"/>
                      </p:stCondLst>
                      <p:childTnLst>
                        <p:par>
                          <p:cTn id="137" fill="hold">
                            <p:stCondLst>
                              <p:cond delay="0"/>
                            </p:stCondLst>
                            <p:childTnLst>
                              <p:par>
                                <p:cTn id="138" presetID="63" presetClass="path" presetSubtype="0" accel="50000" decel="50000" fill="hold" nodeType="clickEffect">
                                  <p:stCondLst>
                                    <p:cond delay="0"/>
                                  </p:stCondLst>
                                  <p:childTnLst>
                                    <p:animMotion origin="layout" path="M 0.45243 4.44444E-6 L 0.82743 4.44444E-6 " pathEditMode="relative" rAng="0" ptsTypes="AA">
                                      <p:cBhvr>
                                        <p:cTn id="139" dur="2000" fill="hold"/>
                                        <p:tgtEl>
                                          <p:spTgt spid="27"/>
                                        </p:tgtEl>
                                        <p:attrNameLst>
                                          <p:attrName>ppt_x</p:attrName>
                                          <p:attrName>ppt_y</p:attrName>
                                        </p:attrNameLst>
                                      </p:cBhvr>
                                      <p:rCtr x="18750" y="0"/>
                                    </p:animMotion>
                                  </p:childTnLst>
                                </p:cTn>
                              </p:par>
                            </p:childTnLst>
                          </p:cTn>
                        </p:par>
                        <p:par>
                          <p:cTn id="140" fill="hold">
                            <p:stCondLst>
                              <p:cond delay="2000"/>
                            </p:stCondLst>
                            <p:childTnLst>
                              <p:par>
                                <p:cTn id="141" presetID="1" presetClass="entr" presetSubtype="0" fill="hold" nodeType="afterEffect">
                                  <p:stCondLst>
                                    <p:cond delay="0"/>
                                  </p:stCondLst>
                                  <p:childTnLst>
                                    <p:set>
                                      <p:cBhvr>
                                        <p:cTn id="142" dur="1" fill="hold">
                                          <p:stCondLst>
                                            <p:cond delay="0"/>
                                          </p:stCondLst>
                                        </p:cTn>
                                        <p:tgtEl>
                                          <p:spTgt spid="34"/>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35"/>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33"/>
                                        </p:tgtEl>
                                        <p:attrNameLst>
                                          <p:attrName>style.visibility</p:attrName>
                                        </p:attrNameLst>
                                      </p:cBhvr>
                                      <p:to>
                                        <p:strVal val="visible"/>
                                      </p:to>
                                    </p:set>
                                  </p:childTnLst>
                                </p:cTn>
                              </p:par>
                              <p:par>
                                <p:cTn id="147" presetID="1" presetClass="exit" presetSubtype="0" fill="hold" nodeType="withEffect">
                                  <p:stCondLst>
                                    <p:cond delay="1500"/>
                                  </p:stCondLst>
                                  <p:childTnLst>
                                    <p:set>
                                      <p:cBhvr>
                                        <p:cTn id="148" dur="1" fill="hold">
                                          <p:stCondLst>
                                            <p:cond delay="0"/>
                                          </p:stCondLst>
                                        </p:cTn>
                                        <p:tgtEl>
                                          <p:spTgt spid="34"/>
                                        </p:tgtEl>
                                        <p:attrNameLst>
                                          <p:attrName>style.visibility</p:attrName>
                                        </p:attrNameLst>
                                      </p:cBhvr>
                                      <p:to>
                                        <p:strVal val="hidden"/>
                                      </p:to>
                                    </p:set>
                                  </p:childTnLst>
                                </p:cTn>
                              </p:par>
                              <p:par>
                                <p:cTn id="149" presetID="1" presetClass="exit" presetSubtype="0" fill="hold" nodeType="withEffect">
                                  <p:stCondLst>
                                    <p:cond delay="1500"/>
                                  </p:stCondLst>
                                  <p:childTnLst>
                                    <p:set>
                                      <p:cBhvr>
                                        <p:cTn id="150" dur="1" fill="hold">
                                          <p:stCondLst>
                                            <p:cond delay="0"/>
                                          </p:stCondLst>
                                        </p:cTn>
                                        <p:tgtEl>
                                          <p:spTgt spid="35"/>
                                        </p:tgtEl>
                                        <p:attrNameLst>
                                          <p:attrName>style.visibility</p:attrName>
                                        </p:attrNameLst>
                                      </p:cBhvr>
                                      <p:to>
                                        <p:strVal val="hidden"/>
                                      </p:to>
                                    </p:set>
                                  </p:childTnLst>
                                </p:cTn>
                              </p:par>
                              <p:par>
                                <p:cTn id="151" presetID="1" presetClass="exit" presetSubtype="0" fill="hold" grpId="1" nodeType="withEffect">
                                  <p:stCondLst>
                                    <p:cond delay="1500"/>
                                  </p:stCondLst>
                                  <p:childTnLst>
                                    <p:set>
                                      <p:cBhvr>
                                        <p:cTn id="152"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53" restart="whenNotActive" fill="hold" evtFilter="cancelBubble" nodeType="interactiveSeq">
                <p:stCondLst>
                  <p:cond evt="onClick" delay="0">
                    <p:tgtEl>
                      <p:spTgt spid="28"/>
                    </p:tgtEl>
                  </p:cond>
                </p:stCondLst>
                <p:endSync evt="end" delay="0">
                  <p:rtn val="all"/>
                </p:endSync>
                <p:childTnLst>
                  <p:par>
                    <p:cTn id="154" fill="hold">
                      <p:stCondLst>
                        <p:cond delay="0"/>
                      </p:stCondLst>
                      <p:childTnLst>
                        <p:par>
                          <p:cTn id="155" fill="hold">
                            <p:stCondLst>
                              <p:cond delay="0"/>
                            </p:stCondLst>
                            <p:childTnLst>
                              <p:par>
                                <p:cTn id="156" presetID="63" presetClass="path" presetSubtype="0" accel="50000" decel="50000" fill="hold" nodeType="clickEffect">
                                  <p:stCondLst>
                                    <p:cond delay="0"/>
                                  </p:stCondLst>
                                  <p:childTnLst>
                                    <p:animMotion origin="layout" path="M 1.38889E-6 1.55103E-6 L 0.16545 0.00894 " pathEditMode="relative" rAng="0" ptsTypes="AA">
                                      <p:cBhvr>
                                        <p:cTn id="157" dur="2000" fill="hold"/>
                                        <p:tgtEl>
                                          <p:spTgt spid="28"/>
                                        </p:tgtEl>
                                        <p:attrNameLst>
                                          <p:attrName>ppt_x</p:attrName>
                                          <p:attrName>ppt_y</p:attrName>
                                        </p:attrNameLst>
                                      </p:cBhvr>
                                      <p:rCtr x="8264" y="432"/>
                                    </p:animMotion>
                                  </p:childTnLst>
                                </p:cTn>
                              </p:par>
                            </p:childTnLst>
                          </p:cTn>
                        </p:par>
                      </p:childTnLst>
                    </p:cTn>
                  </p:par>
                  <p:par>
                    <p:cTn id="158" fill="hold">
                      <p:stCondLst>
                        <p:cond delay="indefinite"/>
                      </p:stCondLst>
                      <p:childTnLst>
                        <p:par>
                          <p:cTn id="159" fill="hold">
                            <p:stCondLst>
                              <p:cond delay="0"/>
                            </p:stCondLst>
                            <p:childTnLst>
                              <p:par>
                                <p:cTn id="160" presetID="63" presetClass="path" presetSubtype="0" accel="50000" decel="50000" fill="hold" nodeType="clickEffect">
                                  <p:stCondLst>
                                    <p:cond delay="0"/>
                                  </p:stCondLst>
                                  <p:childTnLst>
                                    <p:animMotion origin="layout" path="M 0.16545 0.00894 L 0.44045 0.00894 " pathEditMode="relative" rAng="0" ptsTypes="AA">
                                      <p:cBhvr>
                                        <p:cTn id="161" dur="2000" fill="hold"/>
                                        <p:tgtEl>
                                          <p:spTgt spid="28"/>
                                        </p:tgtEl>
                                        <p:attrNameLst>
                                          <p:attrName>ppt_x</p:attrName>
                                          <p:attrName>ppt_y</p:attrName>
                                        </p:attrNameLst>
                                      </p:cBhvr>
                                      <p:rCtr x="13750" y="0"/>
                                    </p:animMotion>
                                  </p:childTnLst>
                                </p:cTn>
                              </p:par>
                            </p:childTnLst>
                          </p:cTn>
                        </p:par>
                      </p:childTnLst>
                    </p:cTn>
                  </p:par>
                  <p:par>
                    <p:cTn id="162" fill="hold">
                      <p:stCondLst>
                        <p:cond delay="indefinite"/>
                      </p:stCondLst>
                      <p:childTnLst>
                        <p:par>
                          <p:cTn id="163" fill="hold">
                            <p:stCondLst>
                              <p:cond delay="0"/>
                            </p:stCondLst>
                            <p:childTnLst>
                              <p:par>
                                <p:cTn id="164" presetID="63" presetClass="path" presetSubtype="0" accel="50000" decel="50000" fill="hold" nodeType="clickEffect">
                                  <p:stCondLst>
                                    <p:cond delay="0"/>
                                  </p:stCondLst>
                                  <p:childTnLst>
                                    <p:animMotion origin="layout" path="M 0.44045 0.00895 L 0.81545 0.00895 " pathEditMode="relative" rAng="0" ptsTypes="AA">
                                      <p:cBhvr>
                                        <p:cTn id="165" dur="2000" fill="hold"/>
                                        <p:tgtEl>
                                          <p:spTgt spid="28"/>
                                        </p:tgtEl>
                                        <p:attrNameLst>
                                          <p:attrName>ppt_x</p:attrName>
                                          <p:attrName>ppt_y</p:attrName>
                                        </p:attrNameLst>
                                      </p:cBhvr>
                                      <p:rCtr x="18750" y="0"/>
                                    </p:animMotion>
                                  </p:childTnLst>
                                </p:cTn>
                              </p:par>
                            </p:childTnLst>
                          </p:cTn>
                        </p:par>
                        <p:par>
                          <p:cTn id="166" fill="hold">
                            <p:stCondLst>
                              <p:cond delay="2000"/>
                            </p:stCondLst>
                            <p:childTnLst>
                              <p:par>
                                <p:cTn id="167" presetID="1" presetClass="entr" presetSubtype="0" fill="hold" nodeType="afterEffect">
                                  <p:stCondLst>
                                    <p:cond delay="0"/>
                                  </p:stCondLst>
                                  <p:childTnLst>
                                    <p:set>
                                      <p:cBhvr>
                                        <p:cTn id="168" dur="1" fill="hold">
                                          <p:stCondLst>
                                            <p:cond delay="0"/>
                                          </p:stCondLst>
                                        </p:cTn>
                                        <p:tgtEl>
                                          <p:spTgt spid="37"/>
                                        </p:tgtEl>
                                        <p:attrNameLst>
                                          <p:attrName>style.visibility</p:attrName>
                                        </p:attrNameLst>
                                      </p:cBhvr>
                                      <p:to>
                                        <p:strVal val="visible"/>
                                      </p:to>
                                    </p:set>
                                  </p:childTnLst>
                                </p:cTn>
                              </p:par>
                              <p:par>
                                <p:cTn id="169" presetID="1" presetClass="entr" presetSubtype="0" fill="hold" nodeType="withEffect">
                                  <p:stCondLst>
                                    <p:cond delay="0"/>
                                  </p:stCondLst>
                                  <p:childTnLst>
                                    <p:set>
                                      <p:cBhvr>
                                        <p:cTn id="170" dur="1" fill="hold">
                                          <p:stCondLst>
                                            <p:cond delay="0"/>
                                          </p:stCondLst>
                                        </p:cTn>
                                        <p:tgtEl>
                                          <p:spTgt spid="38"/>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36"/>
                                        </p:tgtEl>
                                        <p:attrNameLst>
                                          <p:attrName>style.visibility</p:attrName>
                                        </p:attrNameLst>
                                      </p:cBhvr>
                                      <p:to>
                                        <p:strVal val="visible"/>
                                      </p:to>
                                    </p:set>
                                  </p:childTnLst>
                                </p:cTn>
                              </p:par>
                              <p:par>
                                <p:cTn id="173" presetID="1" presetClass="exit" presetSubtype="0" fill="hold" nodeType="withEffect">
                                  <p:stCondLst>
                                    <p:cond delay="1500"/>
                                  </p:stCondLst>
                                  <p:childTnLst>
                                    <p:set>
                                      <p:cBhvr>
                                        <p:cTn id="174" dur="1" fill="hold">
                                          <p:stCondLst>
                                            <p:cond delay="0"/>
                                          </p:stCondLst>
                                        </p:cTn>
                                        <p:tgtEl>
                                          <p:spTgt spid="37"/>
                                        </p:tgtEl>
                                        <p:attrNameLst>
                                          <p:attrName>style.visibility</p:attrName>
                                        </p:attrNameLst>
                                      </p:cBhvr>
                                      <p:to>
                                        <p:strVal val="hidden"/>
                                      </p:to>
                                    </p:set>
                                  </p:childTnLst>
                                </p:cTn>
                              </p:par>
                              <p:par>
                                <p:cTn id="175" presetID="1" presetClass="exit" presetSubtype="0" fill="hold" nodeType="withEffect">
                                  <p:stCondLst>
                                    <p:cond delay="1500"/>
                                  </p:stCondLst>
                                  <p:childTnLst>
                                    <p:set>
                                      <p:cBhvr>
                                        <p:cTn id="176" dur="1" fill="hold">
                                          <p:stCondLst>
                                            <p:cond delay="0"/>
                                          </p:stCondLst>
                                        </p:cTn>
                                        <p:tgtEl>
                                          <p:spTgt spid="38"/>
                                        </p:tgtEl>
                                        <p:attrNameLst>
                                          <p:attrName>style.visibility</p:attrName>
                                        </p:attrNameLst>
                                      </p:cBhvr>
                                      <p:to>
                                        <p:strVal val="hidden"/>
                                      </p:to>
                                    </p:set>
                                  </p:childTnLst>
                                </p:cTn>
                              </p:par>
                              <p:par>
                                <p:cTn id="177" presetID="1" presetClass="exit" presetSubtype="0" fill="hold" grpId="1" nodeType="withEffect">
                                  <p:stCondLst>
                                    <p:cond delay="1500"/>
                                  </p:stCondLst>
                                  <p:childTnLst>
                                    <p:set>
                                      <p:cBhvr>
                                        <p:cTn id="178"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29"/>
                    </p:tgtEl>
                  </p:cond>
                </p:stCondLst>
                <p:endSync evt="end" delay="0">
                  <p:rtn val="all"/>
                </p:endSync>
                <p:childTnLst>
                  <p:par>
                    <p:cTn id="180" fill="hold">
                      <p:stCondLst>
                        <p:cond delay="0"/>
                      </p:stCondLst>
                      <p:childTnLst>
                        <p:par>
                          <p:cTn id="181" fill="hold">
                            <p:stCondLst>
                              <p:cond delay="0"/>
                            </p:stCondLst>
                            <p:childTnLst>
                              <p:par>
                                <p:cTn id="182" presetID="63" presetClass="path" presetSubtype="0" accel="50000" decel="50000" fill="hold" nodeType="clickEffect">
                                  <p:stCondLst>
                                    <p:cond delay="0"/>
                                  </p:stCondLst>
                                  <p:childTnLst>
                                    <p:animMotion origin="layout" path="M 2.77778E-7 -1.53562E-6 L 0.14184 -0.00277 " pathEditMode="relative" rAng="0" ptsTypes="AA">
                                      <p:cBhvr>
                                        <p:cTn id="183" dur="2000" fill="hold"/>
                                        <p:tgtEl>
                                          <p:spTgt spid="29"/>
                                        </p:tgtEl>
                                        <p:attrNameLst>
                                          <p:attrName>ppt_x</p:attrName>
                                          <p:attrName>ppt_y</p:attrName>
                                        </p:attrNameLst>
                                      </p:cBhvr>
                                      <p:rCtr x="7083" y="-154"/>
                                    </p:animMotion>
                                  </p:childTnLst>
                                </p:cTn>
                              </p:par>
                            </p:childTnLst>
                          </p:cTn>
                        </p:par>
                      </p:childTnLst>
                    </p:cTn>
                  </p:par>
                  <p:par>
                    <p:cTn id="184" fill="hold">
                      <p:stCondLst>
                        <p:cond delay="indefinite"/>
                      </p:stCondLst>
                      <p:childTnLst>
                        <p:par>
                          <p:cTn id="185" fill="hold">
                            <p:stCondLst>
                              <p:cond delay="0"/>
                            </p:stCondLst>
                            <p:childTnLst>
                              <p:par>
                                <p:cTn id="186" presetID="63" presetClass="path" presetSubtype="0" accel="50000" decel="50000" fill="hold" nodeType="clickEffect">
                                  <p:stCondLst>
                                    <p:cond delay="0"/>
                                  </p:stCondLst>
                                  <p:childTnLst>
                                    <p:animMotion origin="layout" path="M 0.14184 -0.00277 L 0.44184 -0.00277 " pathEditMode="relative" rAng="0" ptsTypes="AA">
                                      <p:cBhvr>
                                        <p:cTn id="187" dur="2000" fill="hold"/>
                                        <p:tgtEl>
                                          <p:spTgt spid="29"/>
                                        </p:tgtEl>
                                        <p:attrNameLst>
                                          <p:attrName>ppt_x</p:attrName>
                                          <p:attrName>ppt_y</p:attrName>
                                        </p:attrNameLst>
                                      </p:cBhvr>
                                      <p:rCtr x="15000" y="0"/>
                                    </p:animMotion>
                                  </p:childTnLst>
                                </p:cTn>
                              </p:par>
                            </p:childTnLst>
                          </p:cTn>
                        </p:par>
                      </p:childTnLst>
                    </p:cTn>
                  </p:par>
                  <p:par>
                    <p:cTn id="188" fill="hold">
                      <p:stCondLst>
                        <p:cond delay="indefinite"/>
                      </p:stCondLst>
                      <p:childTnLst>
                        <p:par>
                          <p:cTn id="189" fill="hold">
                            <p:stCondLst>
                              <p:cond delay="0"/>
                            </p:stCondLst>
                            <p:childTnLst>
                              <p:par>
                                <p:cTn id="190" presetID="63" presetClass="path" presetSubtype="0" accel="50000" decel="50000" fill="hold" nodeType="clickEffect">
                                  <p:stCondLst>
                                    <p:cond delay="0"/>
                                  </p:stCondLst>
                                  <p:childTnLst>
                                    <p:animMotion origin="layout" path="M 0.44184 -0.00277 L 0.80017 -0.00277 " pathEditMode="relative" rAng="0" ptsTypes="AA">
                                      <p:cBhvr>
                                        <p:cTn id="191" dur="2000" fill="hold"/>
                                        <p:tgtEl>
                                          <p:spTgt spid="29"/>
                                        </p:tgtEl>
                                        <p:attrNameLst>
                                          <p:attrName>ppt_x</p:attrName>
                                          <p:attrName>ppt_y</p:attrName>
                                        </p:attrNameLst>
                                      </p:cBhvr>
                                      <p:rCtr x="17917" y="0"/>
                                    </p:animMotion>
                                  </p:childTnLst>
                                </p:cTn>
                              </p:par>
                            </p:childTnLst>
                          </p:cTn>
                        </p:par>
                        <p:par>
                          <p:cTn id="192" fill="hold">
                            <p:stCondLst>
                              <p:cond delay="2000"/>
                            </p:stCondLst>
                            <p:childTnLst>
                              <p:par>
                                <p:cTn id="193" presetID="1" presetClass="entr" presetSubtype="0" fill="hold" nodeType="afterEffect">
                                  <p:stCondLst>
                                    <p:cond delay="0"/>
                                  </p:stCondLst>
                                  <p:childTnLst>
                                    <p:set>
                                      <p:cBhvr>
                                        <p:cTn id="194" dur="1" fill="hold">
                                          <p:stCondLst>
                                            <p:cond delay="0"/>
                                          </p:stCondLst>
                                        </p:cTn>
                                        <p:tgtEl>
                                          <p:spTgt spid="40"/>
                                        </p:tgtEl>
                                        <p:attrNameLst>
                                          <p:attrName>style.visibility</p:attrName>
                                        </p:attrNameLst>
                                      </p:cBhvr>
                                      <p:to>
                                        <p:strVal val="visible"/>
                                      </p:to>
                                    </p:set>
                                  </p:childTnLst>
                                </p:cTn>
                              </p:par>
                              <p:par>
                                <p:cTn id="195" presetID="1" presetClass="entr" presetSubtype="0" fill="hold" nodeType="withEffect">
                                  <p:stCondLst>
                                    <p:cond delay="0"/>
                                  </p:stCondLst>
                                  <p:childTnLst>
                                    <p:set>
                                      <p:cBhvr>
                                        <p:cTn id="196" dur="1" fill="hold">
                                          <p:stCondLst>
                                            <p:cond delay="0"/>
                                          </p:stCondLst>
                                        </p:cTn>
                                        <p:tgtEl>
                                          <p:spTgt spid="41"/>
                                        </p:tgtEl>
                                        <p:attrNameLst>
                                          <p:attrName>style.visibility</p:attrName>
                                        </p:attrNameLst>
                                      </p:cBhvr>
                                      <p:to>
                                        <p:strVal val="visible"/>
                                      </p:to>
                                    </p:set>
                                  </p:childTnLst>
                                </p:cTn>
                              </p:par>
                              <p:par>
                                <p:cTn id="197" presetID="1" presetClass="entr" presetSubtype="0" fill="hold" grpId="0" nodeType="withEffect">
                                  <p:stCondLst>
                                    <p:cond delay="0"/>
                                  </p:stCondLst>
                                  <p:childTnLst>
                                    <p:set>
                                      <p:cBhvr>
                                        <p:cTn id="198" dur="1" fill="hold">
                                          <p:stCondLst>
                                            <p:cond delay="0"/>
                                          </p:stCondLst>
                                        </p:cTn>
                                        <p:tgtEl>
                                          <p:spTgt spid="39"/>
                                        </p:tgtEl>
                                        <p:attrNameLst>
                                          <p:attrName>style.visibility</p:attrName>
                                        </p:attrNameLst>
                                      </p:cBhvr>
                                      <p:to>
                                        <p:strVal val="visible"/>
                                      </p:to>
                                    </p:set>
                                  </p:childTnLst>
                                </p:cTn>
                              </p:par>
                              <p:par>
                                <p:cTn id="199" presetID="1" presetClass="exit" presetSubtype="0" fill="hold" nodeType="withEffect">
                                  <p:stCondLst>
                                    <p:cond delay="1500"/>
                                  </p:stCondLst>
                                  <p:childTnLst>
                                    <p:set>
                                      <p:cBhvr>
                                        <p:cTn id="200" dur="1" fill="hold">
                                          <p:stCondLst>
                                            <p:cond delay="0"/>
                                          </p:stCondLst>
                                        </p:cTn>
                                        <p:tgtEl>
                                          <p:spTgt spid="40"/>
                                        </p:tgtEl>
                                        <p:attrNameLst>
                                          <p:attrName>style.visibility</p:attrName>
                                        </p:attrNameLst>
                                      </p:cBhvr>
                                      <p:to>
                                        <p:strVal val="hidden"/>
                                      </p:to>
                                    </p:set>
                                  </p:childTnLst>
                                </p:cTn>
                              </p:par>
                              <p:par>
                                <p:cTn id="201" presetID="1" presetClass="exit" presetSubtype="0" fill="hold" nodeType="withEffect">
                                  <p:stCondLst>
                                    <p:cond delay="1500"/>
                                  </p:stCondLst>
                                  <p:childTnLst>
                                    <p:set>
                                      <p:cBhvr>
                                        <p:cTn id="202" dur="1" fill="hold">
                                          <p:stCondLst>
                                            <p:cond delay="0"/>
                                          </p:stCondLst>
                                        </p:cTn>
                                        <p:tgtEl>
                                          <p:spTgt spid="41"/>
                                        </p:tgtEl>
                                        <p:attrNameLst>
                                          <p:attrName>style.visibility</p:attrName>
                                        </p:attrNameLst>
                                      </p:cBhvr>
                                      <p:to>
                                        <p:strVal val="hidden"/>
                                      </p:to>
                                    </p:set>
                                  </p:childTnLst>
                                </p:cTn>
                              </p:par>
                              <p:par>
                                <p:cTn id="203" presetID="1" presetClass="exit" presetSubtype="0" fill="hold" grpId="1" nodeType="withEffect">
                                  <p:stCondLst>
                                    <p:cond delay="1500"/>
                                  </p:stCondLst>
                                  <p:childTnLst>
                                    <p:set>
                                      <p:cBhvr>
                                        <p:cTn id="204"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0" grpId="0"/>
      <p:bldP spid="30" grpId="1"/>
      <p:bldP spid="33" grpId="0"/>
      <p:bldP spid="33" grpId="1"/>
      <p:bldP spid="36" grpId="0"/>
      <p:bldP spid="36" grpId="1"/>
      <p:bldP spid="39" grpId="0"/>
      <p:bldP spid="39"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21200" y="3707835"/>
            <a:ext cx="5892800" cy="2390141"/>
          </a:xfrm>
          <a:prstGeom prst="rect">
            <a:avLst/>
          </a:prstGeom>
          <a:noFill/>
        </p:spPr>
        <p:txBody>
          <a:bodyPr wrap="square" rtlCol="0">
            <a:spAutoFit/>
          </a:bodyPr>
          <a:lstStyle/>
          <a:p>
            <a:pPr algn="ctr"/>
            <a:r>
              <a:rPr lang="en-US" sz="3733" dirty="0" err="1">
                <a:latin typeface="Times New Roman" panose="02020603050405020304" pitchFamily="18" charset="0"/>
                <a:cs typeface="Times New Roman" panose="02020603050405020304" pitchFamily="18" charset="0"/>
              </a:rPr>
              <a:t>Từ</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thế</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kỉ</a:t>
            </a:r>
            <a:r>
              <a:rPr lang="en-US" sz="3733" dirty="0">
                <a:latin typeface="Times New Roman" panose="02020603050405020304" pitchFamily="18" charset="0"/>
                <a:cs typeface="Times New Roman" panose="02020603050405020304" pitchFamily="18" charset="0"/>
              </a:rPr>
              <a:t> X </a:t>
            </a:r>
            <a:r>
              <a:rPr lang="en-US" sz="3733" dirty="0" err="1">
                <a:latin typeface="Times New Roman" panose="02020603050405020304" pitchFamily="18" charset="0"/>
                <a:cs typeface="Times New Roman" panose="02020603050405020304" pitchFamily="18" charset="0"/>
              </a:rPr>
              <a:t>đến</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thế</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kỉ</a:t>
            </a:r>
            <a:r>
              <a:rPr lang="en-US" sz="3733" dirty="0">
                <a:latin typeface="Times New Roman" panose="02020603050405020304" pitchFamily="18" charset="0"/>
                <a:cs typeface="Times New Roman" panose="02020603050405020304" pitchFamily="18" charset="0"/>
              </a:rPr>
              <a:t> XV, </a:t>
            </a:r>
            <a:r>
              <a:rPr lang="en-US" sz="3733" dirty="0" err="1">
                <a:latin typeface="Times New Roman" panose="02020603050405020304" pitchFamily="18" charset="0"/>
                <a:cs typeface="Times New Roman" panose="02020603050405020304" pitchFamily="18" charset="0"/>
              </a:rPr>
              <a:t>quân</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dân</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Đại</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Việt</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phải</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đụng</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đầu</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với</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các</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kẻ</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thù</a:t>
            </a:r>
            <a:r>
              <a:rPr lang="en-US" sz="3733" dirty="0">
                <a:latin typeface="Times New Roman" panose="02020603050405020304" pitchFamily="18" charset="0"/>
                <a:cs typeface="Times New Roman" panose="02020603050405020304" pitchFamily="18" charset="0"/>
              </a:rPr>
              <a:t> hung </a:t>
            </a:r>
            <a:r>
              <a:rPr lang="en-US" sz="3733" dirty="0" err="1">
                <a:latin typeface="Times New Roman" panose="02020603050405020304" pitchFamily="18" charset="0"/>
                <a:cs typeface="Times New Roman" panose="02020603050405020304" pitchFamily="18" charset="0"/>
              </a:rPr>
              <a:t>hãn</a:t>
            </a:r>
            <a:r>
              <a:rPr lang="en-US" sz="3733" dirty="0">
                <a:latin typeface="Times New Roman" panose="02020603050405020304" pitchFamily="18" charset="0"/>
                <a:cs typeface="Times New Roman" panose="02020603050405020304" pitchFamily="18" charset="0"/>
              </a:rPr>
              <a:t> ở </a:t>
            </a:r>
            <a:r>
              <a:rPr lang="en-US" sz="3733" dirty="0" err="1">
                <a:latin typeface="Times New Roman" panose="02020603050405020304" pitchFamily="18" charset="0"/>
                <a:cs typeface="Times New Roman" panose="02020603050405020304" pitchFamily="18" charset="0"/>
              </a:rPr>
              <a:t>Trung</a:t>
            </a:r>
            <a:r>
              <a:rPr lang="en-US" sz="3733" dirty="0">
                <a:latin typeface="Times New Roman" panose="02020603050405020304" pitchFamily="18" charset="0"/>
                <a:cs typeface="Times New Roman" panose="02020603050405020304" pitchFamily="18" charset="0"/>
              </a:rPr>
              <a:t> Quốc </a:t>
            </a:r>
            <a:r>
              <a:rPr lang="en-US" sz="3733" dirty="0" err="1">
                <a:latin typeface="Times New Roman" panose="02020603050405020304" pitchFamily="18" charset="0"/>
                <a:cs typeface="Times New Roman" panose="02020603050405020304" pitchFamily="18" charset="0"/>
              </a:rPr>
              <a:t>là</a:t>
            </a:r>
            <a:r>
              <a:rPr lang="en-US" sz="3733" dirty="0">
                <a:latin typeface="Times New Roman" panose="02020603050405020304" pitchFamily="18" charset="0"/>
                <a:cs typeface="Times New Roman" panose="02020603050405020304" pitchFamily="18" charset="0"/>
              </a:rPr>
              <a:t>?</a:t>
            </a:r>
            <a:endParaRPr lang="en-US" sz="3733" dirty="0">
              <a:solidFill>
                <a:srgbClr val="0000F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5516133" y="624085"/>
            <a:ext cx="3831068" cy="1815690"/>
          </a:xfrm>
          <a:prstGeom prst="rect">
            <a:avLst/>
          </a:prstGeom>
          <a:noFill/>
        </p:spPr>
        <p:txBody>
          <a:bodyPr wrap="square" rtlCol="0">
            <a:spAutoFit/>
          </a:bodyPr>
          <a:lstStyle/>
          <a:p>
            <a:pPr algn="ctr"/>
            <a:r>
              <a:rPr lang="vi-VN" sz="3733" dirty="0">
                <a:solidFill>
                  <a:srgbClr val="0000FF"/>
                </a:solidFill>
                <a:latin typeface="Arial" panose="020B0604020202020204" pitchFamily="34" charset="0"/>
                <a:cs typeface="Arial" panose="020B0604020202020204" pitchFamily="34" charset="0"/>
              </a:rPr>
              <a:t>Tống, </a:t>
            </a:r>
          </a:p>
          <a:p>
            <a:pPr algn="ctr"/>
            <a:r>
              <a:rPr lang="vi-VN" sz="3733" dirty="0">
                <a:solidFill>
                  <a:srgbClr val="0000FF"/>
                </a:solidFill>
                <a:latin typeface="Arial" panose="020B0604020202020204" pitchFamily="34" charset="0"/>
                <a:cs typeface="Arial" panose="020B0604020202020204" pitchFamily="34" charset="0"/>
              </a:rPr>
              <a:t>Mông – Nguyên, Minh</a:t>
            </a:r>
            <a:endParaRPr lang="en-US" sz="3733" dirty="0">
              <a:solidFill>
                <a:srgbClr val="0000FF"/>
              </a:solidFill>
              <a:latin typeface="Arial" panose="020B0604020202020204" pitchFamily="34" charset="0"/>
              <a:cs typeface="Arial" panose="020B0604020202020204" pitchFamily="34" charset="0"/>
            </a:endParaRP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23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4267200" y="-799249"/>
            <a:ext cx="5384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38158" y="3507781"/>
            <a:ext cx="5760484" cy="2554545"/>
          </a:xfrm>
          <a:prstGeom prst="rect">
            <a:avLst/>
          </a:prstGeom>
          <a:noFill/>
        </p:spPr>
        <p:txBody>
          <a:bodyPr wrap="square" rtlCol="0">
            <a:spAutoFit/>
          </a:bodyPr>
          <a:lstStyle/>
          <a:p>
            <a:pPr algn="ctr"/>
            <a:r>
              <a:rPr lang="vi-VN" sz="3200" dirty="0">
                <a:latin typeface="Times New Roman" panose="02020603050405020304" pitchFamily="18" charset="0"/>
                <a:cs typeface="Times New Roman" panose="02020603050405020304" pitchFamily="18" charset="0"/>
              </a:rPr>
              <a:t>Bốn di tích của kinh thành Thăng Long là nơi thờ bốn vị thần trấn giữ 4 phương của kinh thành, còn được gọi là “Thăng Long tứ trấn” gồm những di tích nào?</a:t>
            </a:r>
            <a:endParaRPr lang="en-US" sz="7200" dirty="0">
              <a:solidFill>
                <a:srgbClr val="0000F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547924" y="633886"/>
            <a:ext cx="4823353" cy="2062103"/>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Quán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Vũ</a:t>
            </a:r>
            <a:r>
              <a:rPr lang="en-US" sz="3200" dirty="0">
                <a:latin typeface="Times New Roman" panose="02020603050405020304" pitchFamily="18" charset="0"/>
                <a:cs typeface="Times New Roman" panose="02020603050405020304" pitchFamily="18" charset="0"/>
              </a:rPr>
              <a:t> (nay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Thánh</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Đền-Đình</a:t>
            </a:r>
            <a:r>
              <a:rPr lang="en-US" sz="3200" dirty="0">
                <a:latin typeface="Times New Roman" panose="02020603050405020304" pitchFamily="18" charset="0"/>
                <a:cs typeface="Times New Roman" panose="02020603050405020304" pitchFamily="18" charset="0"/>
              </a:rPr>
              <a:t> Kim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Voi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Phục</a:t>
            </a:r>
            <a:r>
              <a:rPr lang="en-US" sz="3200" dirty="0">
                <a:latin typeface="Times New Roman" panose="02020603050405020304" pitchFamily="18" charset="0"/>
                <a:cs typeface="Times New Roman" panose="02020603050405020304" pitchFamily="18" charset="0"/>
              </a:rPr>
              <a:t>.</a:t>
            </a:r>
            <a:endParaRPr lang="en-US" sz="4800" dirty="0">
              <a:solidFill>
                <a:srgbClr val="0000FF"/>
              </a:solidFill>
              <a:latin typeface="Times New Roman" panose="02020603050405020304" pitchFamily="18" charset="0"/>
              <a:cs typeface="Times New Roman" panose="02020603050405020304" pitchFamily="18" charset="0"/>
            </a:endParaRP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325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1353" y="3133674"/>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03817" y="3544389"/>
            <a:ext cx="5823871" cy="2677656"/>
          </a:xfrm>
          <a:prstGeom prst="rect">
            <a:avLst/>
          </a:prstGeom>
          <a:noFill/>
        </p:spPr>
        <p:txBody>
          <a:bodyPr wrap="square" rtlCol="0">
            <a:spAutoFit/>
          </a:bodyPr>
          <a:lstStyle/>
          <a:p>
            <a:pPr algn="just"/>
            <a:r>
              <a:rPr lang="vi-VN" sz="2800" b="1" dirty="0"/>
              <a:t>Ông là người Thăng Long, anh hùng dân tộc kiệt xuất đã góp phần quan trọng vào thắng lợi của cuộc kháng chiến chống quân xâm lược Tống ở thế kỷ XI. Bạn cho biết ông là ai?</a:t>
            </a:r>
            <a:endParaRPr lang="en-US" sz="2800" b="1" dirty="0">
              <a:solidFill>
                <a:srgbClr val="0000FF"/>
              </a:solidFill>
              <a:latin typeface="Arial" panose="020B0604020202020204" pitchFamily="34" charset="0"/>
              <a:cs typeface="Arial" panose="020B0604020202020204" pitchFamily="34" charset="0"/>
            </a:endParaRPr>
          </a:p>
        </p:txBody>
      </p:sp>
      <p:sp>
        <p:nvSpPr>
          <p:cNvPr id="6" name="TextBox 5"/>
          <p:cNvSpPr txBox="1"/>
          <p:nvPr/>
        </p:nvSpPr>
        <p:spPr>
          <a:xfrm>
            <a:off x="5756234" y="1104812"/>
            <a:ext cx="3422732" cy="666786"/>
          </a:xfrm>
          <a:prstGeom prst="rect">
            <a:avLst/>
          </a:prstGeom>
          <a:noFill/>
        </p:spPr>
        <p:txBody>
          <a:bodyPr wrap="none" rtlCol="0">
            <a:spAutoFit/>
          </a:bodyPr>
          <a:lstStyle/>
          <a:p>
            <a:pPr algn="ctr"/>
            <a:r>
              <a:rPr lang="vi-VN" sz="3733" dirty="0">
                <a:latin typeface="Times New Roman" panose="02020603050405020304" pitchFamily="18" charset="0"/>
                <a:cs typeface="Times New Roman" panose="02020603050405020304" pitchFamily="18" charset="0"/>
              </a:rPr>
              <a:t>Lý Thường Kiệt.</a:t>
            </a:r>
            <a:endParaRPr lang="en-US" sz="3733" dirty="0">
              <a:solidFill>
                <a:srgbClr val="0000FF"/>
              </a:solidFill>
              <a:latin typeface="Times New Roman" panose="02020603050405020304" pitchFamily="18" charset="0"/>
              <a:cs typeface="Times New Roman" panose="02020603050405020304" pitchFamily="18" charset="0"/>
            </a:endParaRP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7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70400" y="3960683"/>
            <a:ext cx="6096000" cy="1405641"/>
          </a:xfrm>
          <a:prstGeom prst="rect">
            <a:avLst/>
          </a:prstGeom>
          <a:noFill/>
        </p:spPr>
        <p:txBody>
          <a:bodyPr wrap="square" rtlCol="0">
            <a:spAutoFit/>
          </a:bodyPr>
          <a:lstStyle/>
          <a:p>
            <a:pPr algn="ctr"/>
            <a:r>
              <a:rPr lang="en-US" sz="4267" dirty="0" err="1">
                <a:latin typeface="Times New Roman" panose="02020603050405020304" pitchFamily="18" charset="0"/>
                <a:cs typeface="Times New Roman" panose="02020603050405020304" pitchFamily="18" charset="0"/>
              </a:rPr>
              <a:t>Tên</a:t>
            </a:r>
            <a:r>
              <a:rPr lang="en-US" sz="4267" dirty="0">
                <a:latin typeface="Times New Roman" panose="02020603050405020304" pitchFamily="18" charset="0"/>
                <a:cs typeface="Times New Roman" panose="02020603050405020304" pitchFamily="18" charset="0"/>
              </a:rPr>
              <a:t> </a:t>
            </a:r>
            <a:r>
              <a:rPr lang="en-US" sz="4267" dirty="0" err="1">
                <a:latin typeface="Times New Roman" panose="02020603050405020304" pitchFamily="18" charset="0"/>
                <a:cs typeface="Times New Roman" panose="02020603050405020304" pitchFamily="18" charset="0"/>
              </a:rPr>
              <a:t>gọi</a:t>
            </a:r>
            <a:r>
              <a:rPr lang="en-US" sz="4267" dirty="0">
                <a:latin typeface="Times New Roman" panose="02020603050405020304" pitchFamily="18" charset="0"/>
                <a:cs typeface="Times New Roman" panose="02020603050405020304" pitchFamily="18" charset="0"/>
              </a:rPr>
              <a:t> </a:t>
            </a:r>
            <a:r>
              <a:rPr lang="en-US" sz="4267" dirty="0" err="1">
                <a:latin typeface="Times New Roman" panose="02020603050405020304" pitchFamily="18" charset="0"/>
                <a:cs typeface="Times New Roman" panose="02020603050405020304" pitchFamily="18" charset="0"/>
              </a:rPr>
              <a:t>Hà</a:t>
            </a:r>
            <a:r>
              <a:rPr lang="en-US" sz="4267" dirty="0">
                <a:latin typeface="Times New Roman" panose="02020603050405020304" pitchFamily="18" charset="0"/>
                <a:cs typeface="Times New Roman" panose="02020603050405020304" pitchFamily="18" charset="0"/>
              </a:rPr>
              <a:t> </a:t>
            </a:r>
            <a:r>
              <a:rPr lang="en-US" sz="4267" dirty="0" err="1">
                <a:latin typeface="Times New Roman" panose="02020603050405020304" pitchFamily="18" charset="0"/>
                <a:cs typeface="Times New Roman" panose="02020603050405020304" pitchFamily="18" charset="0"/>
              </a:rPr>
              <a:t>Nội</a:t>
            </a:r>
            <a:r>
              <a:rPr lang="en-US" sz="4267" dirty="0">
                <a:latin typeface="Times New Roman" panose="02020603050405020304" pitchFamily="18" charset="0"/>
                <a:cs typeface="Times New Roman" panose="02020603050405020304" pitchFamily="18" charset="0"/>
              </a:rPr>
              <a:t> </a:t>
            </a:r>
            <a:r>
              <a:rPr lang="en-US" sz="4267" dirty="0" err="1">
                <a:latin typeface="Times New Roman" panose="02020603050405020304" pitchFamily="18" charset="0"/>
                <a:cs typeface="Times New Roman" panose="02020603050405020304" pitchFamily="18" charset="0"/>
              </a:rPr>
              <a:t>chính</a:t>
            </a:r>
            <a:r>
              <a:rPr lang="en-US" sz="4267" dirty="0">
                <a:latin typeface="Times New Roman" panose="02020603050405020304" pitchFamily="18" charset="0"/>
                <a:cs typeface="Times New Roman" panose="02020603050405020304" pitchFamily="18" charset="0"/>
              </a:rPr>
              <a:t> </a:t>
            </a:r>
            <a:r>
              <a:rPr lang="en-US" sz="4267" dirty="0" err="1">
                <a:latin typeface="Times New Roman" panose="02020603050405020304" pitchFamily="18" charset="0"/>
                <a:cs typeface="Times New Roman" panose="02020603050405020304" pitchFamily="18" charset="0"/>
              </a:rPr>
              <a:t>thức</a:t>
            </a:r>
            <a:r>
              <a:rPr lang="en-US" sz="4267" dirty="0">
                <a:latin typeface="Times New Roman" panose="02020603050405020304" pitchFamily="18" charset="0"/>
                <a:cs typeface="Times New Roman" panose="02020603050405020304" pitchFamily="18" charset="0"/>
              </a:rPr>
              <a:t> </a:t>
            </a:r>
            <a:r>
              <a:rPr lang="en-US" sz="4267" dirty="0" err="1">
                <a:latin typeface="Times New Roman" panose="02020603050405020304" pitchFamily="18" charset="0"/>
                <a:cs typeface="Times New Roman" panose="02020603050405020304" pitchFamily="18" charset="0"/>
              </a:rPr>
              <a:t>xuất</a:t>
            </a:r>
            <a:r>
              <a:rPr lang="en-US" sz="4267" dirty="0">
                <a:latin typeface="Times New Roman" panose="02020603050405020304" pitchFamily="18" charset="0"/>
                <a:cs typeface="Times New Roman" panose="02020603050405020304" pitchFamily="18" charset="0"/>
              </a:rPr>
              <a:t> </a:t>
            </a:r>
            <a:r>
              <a:rPr lang="en-US" sz="4267" dirty="0" err="1">
                <a:latin typeface="Times New Roman" panose="02020603050405020304" pitchFamily="18" charset="0"/>
                <a:cs typeface="Times New Roman" panose="02020603050405020304" pitchFamily="18" charset="0"/>
              </a:rPr>
              <a:t>hiện</a:t>
            </a:r>
            <a:r>
              <a:rPr lang="en-US" sz="4267" dirty="0">
                <a:latin typeface="Times New Roman" panose="02020603050405020304" pitchFamily="18" charset="0"/>
                <a:cs typeface="Times New Roman" panose="02020603050405020304" pitchFamily="18" charset="0"/>
              </a:rPr>
              <a:t> </a:t>
            </a:r>
            <a:r>
              <a:rPr lang="en-US" sz="4267" dirty="0" err="1">
                <a:latin typeface="Times New Roman" panose="02020603050405020304" pitchFamily="18" charset="0"/>
                <a:cs typeface="Times New Roman" panose="02020603050405020304" pitchFamily="18" charset="0"/>
              </a:rPr>
              <a:t>vào</a:t>
            </a:r>
            <a:r>
              <a:rPr lang="en-US" sz="4267" dirty="0">
                <a:latin typeface="Times New Roman" panose="02020603050405020304" pitchFamily="18" charset="0"/>
                <a:cs typeface="Times New Roman" panose="02020603050405020304" pitchFamily="18" charset="0"/>
              </a:rPr>
              <a:t> </a:t>
            </a:r>
            <a:r>
              <a:rPr lang="en-US" sz="4267" dirty="0" err="1">
                <a:latin typeface="Times New Roman" panose="02020603050405020304" pitchFamily="18" charset="0"/>
                <a:cs typeface="Times New Roman" panose="02020603050405020304" pitchFamily="18" charset="0"/>
              </a:rPr>
              <a:t>năm</a:t>
            </a:r>
            <a:r>
              <a:rPr lang="en-US" sz="4267" dirty="0">
                <a:latin typeface="Times New Roman" panose="02020603050405020304" pitchFamily="18" charset="0"/>
                <a:cs typeface="Times New Roman" panose="02020603050405020304" pitchFamily="18" charset="0"/>
              </a:rPr>
              <a:t> </a:t>
            </a:r>
            <a:r>
              <a:rPr lang="en-US" sz="4267" dirty="0" err="1">
                <a:latin typeface="Times New Roman" panose="02020603050405020304" pitchFamily="18" charset="0"/>
                <a:cs typeface="Times New Roman" panose="02020603050405020304" pitchFamily="18" charset="0"/>
              </a:rPr>
              <a:t>nào</a:t>
            </a:r>
            <a:r>
              <a:rPr lang="en-US" sz="4267" dirty="0">
                <a:latin typeface="Times New Roman" panose="02020603050405020304" pitchFamily="18" charset="0"/>
                <a:cs typeface="Times New Roman" panose="02020603050405020304" pitchFamily="18" charset="0"/>
              </a:rPr>
              <a:t>?</a:t>
            </a:r>
            <a:endParaRPr lang="en-US" sz="4267" dirty="0">
              <a:solidFill>
                <a:srgbClr val="0000F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157787" y="1008560"/>
            <a:ext cx="2619627" cy="748988"/>
          </a:xfrm>
          <a:prstGeom prst="rect">
            <a:avLst/>
          </a:prstGeom>
          <a:noFill/>
        </p:spPr>
        <p:txBody>
          <a:bodyPr wrap="none" rtlCol="0">
            <a:spAutoFit/>
          </a:bodyPr>
          <a:lstStyle/>
          <a:p>
            <a:pPr algn="ctr"/>
            <a:r>
              <a:rPr lang="en-US" sz="4267" dirty="0" err="1">
                <a:latin typeface="Times New Roman" panose="02020603050405020304" pitchFamily="18" charset="0"/>
                <a:cs typeface="Times New Roman" panose="02020603050405020304" pitchFamily="18" charset="0"/>
              </a:rPr>
              <a:t>Năm</a:t>
            </a:r>
            <a:r>
              <a:rPr lang="en-US" sz="4267" dirty="0">
                <a:latin typeface="Times New Roman" panose="02020603050405020304" pitchFamily="18" charset="0"/>
                <a:cs typeface="Times New Roman" panose="02020603050405020304" pitchFamily="18" charset="0"/>
              </a:rPr>
              <a:t> 1831.</a:t>
            </a:r>
            <a:endParaRPr lang="en-US" sz="4267" dirty="0">
              <a:solidFill>
                <a:srgbClr val="0000FF"/>
              </a:solidFill>
              <a:latin typeface="Times New Roman" panose="02020603050405020304" pitchFamily="18" charset="0"/>
              <a:cs typeface="Times New Roman" panose="02020603050405020304" pitchFamily="18" charset="0"/>
            </a:endParaRP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57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2050" name="Picture 2" descr="https://media-cdn.laodong.vn/Storage/newsportal/2017/12/28/583720/Van-Mieu-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90" y="0"/>
            <a:ext cx="6070010" cy="60091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vietfuntravel.com.vn/image/data/Ha-Noi/Chua-mot-cot/Gioi-thieu-doi-net-ve-lich-su-chua-mot-cot-ha-noi-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0178" y="7362"/>
            <a:ext cx="60960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1.bp.blogspot.com/-0H841s7gxP8/XrPKmNHjM1I/AAAAAAAAkcE/B3IKEUbkup8FK2rvoo0cqXQ-gixV0784QCLcBGAsYHQ/s1600/Hinh-anh-Ho-Guom%2B%252815%25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1" y="3131563"/>
            <a:ext cx="6110177" cy="28775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63720" y="6166693"/>
            <a:ext cx="9215984" cy="584775"/>
          </a:xfrm>
          <a:prstGeom prst="rect">
            <a:avLst/>
          </a:prstGeom>
          <a:solidFill>
            <a:schemeClr val="bg1"/>
          </a:solidFill>
        </p:spPr>
        <p:txBody>
          <a:bodyPr wrap="none" rtlCol="0">
            <a:spAutoFit/>
          </a:bodyPr>
          <a:lstStyle/>
          <a:p>
            <a:r>
              <a:rPr lang="vi-VN" sz="3200" dirty="0">
                <a:latin typeface="Times New Roman" panose="02020603050405020304" pitchFamily="18" charset="0"/>
                <a:cs typeface="Times New Roman" panose="02020603050405020304" pitchFamily="18" charset="0"/>
              </a:rPr>
              <a:t>Những hình ảnh trên thuộc thành phố nào của nước ta?</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913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61;p13">
            <a:extLst>
              <a:ext uri="{FF2B5EF4-FFF2-40B4-BE49-F238E27FC236}">
                <a16:creationId xmlns:a16="http://schemas.microsoft.com/office/drawing/2014/main" id="{BD91F488-9919-7B2C-1D9E-BC4D3D2EE0BE}"/>
              </a:ext>
            </a:extLst>
          </p:cNvPr>
          <p:cNvSpPr txBox="1">
            <a:spLocks noGrp="1"/>
          </p:cNvSpPr>
          <p:nvPr>
            <p:ph type="ctrTitle"/>
          </p:nvPr>
        </p:nvSpPr>
        <p:spPr>
          <a:xfrm>
            <a:off x="1124988" y="1290277"/>
            <a:ext cx="9080895" cy="1278193"/>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3600" b="1" dirty="0">
                <a:solidFill>
                  <a:srgbClr val="FF0000"/>
                </a:solidFill>
                <a:latin typeface="Times New Roman" panose="02020603050405020304" pitchFamily="18" charset="0"/>
                <a:cs typeface="Times New Roman" panose="02020603050405020304" pitchFamily="18" charset="0"/>
              </a:rPr>
              <a:t>SỰ PHÁT TRIỂN VĂN HÓA CỦA HÀ NỘI </a:t>
            </a:r>
            <a:br>
              <a:rPr lang="en-US" sz="3600" b="1" dirty="0">
                <a:solidFill>
                  <a:srgbClr val="FF0000"/>
                </a:solidFill>
                <a:latin typeface="Times New Roman" panose="02020603050405020304" pitchFamily="18" charset="0"/>
                <a:cs typeface="Times New Roman" panose="02020603050405020304" pitchFamily="18" charset="0"/>
              </a:rPr>
            </a:br>
            <a:r>
              <a:rPr lang="en-US" sz="3600" b="1" dirty="0">
                <a:solidFill>
                  <a:srgbClr val="FF0000"/>
                </a:solidFill>
                <a:latin typeface="Times New Roman" panose="02020603050405020304" pitchFamily="18" charset="0"/>
                <a:cs typeface="Times New Roman" panose="02020603050405020304" pitchFamily="18" charset="0"/>
              </a:rPr>
              <a:t>TỪ THẾ KỈ X ĐẾN THẾ KỈ XV</a:t>
            </a:r>
            <a:endParaRPr sz="3600" b="1" dirty="0">
              <a:solidFill>
                <a:srgbClr val="FF0000"/>
              </a:solidFill>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87CFA052-D634-9D2B-483D-098C36922078}"/>
              </a:ext>
            </a:extLst>
          </p:cNvPr>
          <p:cNvSpPr txBox="1"/>
          <p:nvPr/>
        </p:nvSpPr>
        <p:spPr>
          <a:xfrm>
            <a:off x="4360884" y="582391"/>
            <a:ext cx="2463554" cy="707886"/>
          </a:xfrm>
          <a:prstGeom prst="rect">
            <a:avLst/>
          </a:prstGeom>
          <a:noFill/>
        </p:spPr>
        <p:txBody>
          <a:bodyPr wrap="square">
            <a:spAutoFit/>
          </a:bodyPr>
          <a:lstStyle/>
          <a:p>
            <a:r>
              <a:rPr lang="vi-VN" sz="4000" b="1" dirty="0" err="1">
                <a:solidFill>
                  <a:schemeClr val="accent1"/>
                </a:solidFill>
                <a:latin typeface="Times New Roman" panose="02020603050405020304" pitchFamily="18" charset="0"/>
                <a:cs typeface="Times New Roman" panose="02020603050405020304" pitchFamily="18" charset="0"/>
              </a:rPr>
              <a:t>Chủ</a:t>
            </a:r>
            <a:r>
              <a:rPr lang="vi-VN" sz="4000" b="1" dirty="0">
                <a:solidFill>
                  <a:schemeClr val="accent1"/>
                </a:solidFill>
                <a:latin typeface="Times New Roman" panose="02020603050405020304" pitchFamily="18" charset="0"/>
                <a:cs typeface="Times New Roman" panose="02020603050405020304" pitchFamily="18" charset="0"/>
              </a:rPr>
              <a:t> </a:t>
            </a:r>
            <a:r>
              <a:rPr lang="vi-VN" sz="4000" b="1" dirty="0" err="1">
                <a:solidFill>
                  <a:schemeClr val="accent1"/>
                </a:solidFill>
                <a:latin typeface="Times New Roman" panose="02020603050405020304" pitchFamily="18" charset="0"/>
                <a:cs typeface="Times New Roman" panose="02020603050405020304" pitchFamily="18" charset="0"/>
              </a:rPr>
              <a:t>đề</a:t>
            </a:r>
            <a:r>
              <a:rPr lang="vi-VN" sz="4000" b="1" dirty="0">
                <a:solidFill>
                  <a:schemeClr val="accent1"/>
                </a:solidFill>
                <a:latin typeface="Times New Roman" panose="02020603050405020304" pitchFamily="18" charset="0"/>
                <a:cs typeface="Times New Roman" panose="02020603050405020304" pitchFamily="18" charset="0"/>
              </a:rPr>
              <a:t> 2</a:t>
            </a:r>
          </a:p>
        </p:txBody>
      </p:sp>
      <p:sp>
        <p:nvSpPr>
          <p:cNvPr id="2" name="Hộp Văn bản 1">
            <a:extLst>
              <a:ext uri="{FF2B5EF4-FFF2-40B4-BE49-F238E27FC236}">
                <a16:creationId xmlns:a16="http://schemas.microsoft.com/office/drawing/2014/main" id="{694D77AF-40F9-D877-4C84-E64AD22EBEF3}"/>
              </a:ext>
            </a:extLst>
          </p:cNvPr>
          <p:cNvSpPr txBox="1"/>
          <p:nvPr/>
        </p:nvSpPr>
        <p:spPr>
          <a:xfrm>
            <a:off x="4641333" y="2721114"/>
            <a:ext cx="2295947" cy="707886"/>
          </a:xfrm>
          <a:prstGeom prst="rect">
            <a:avLst/>
          </a:prstGeom>
          <a:noFill/>
        </p:spPr>
        <p:txBody>
          <a:bodyPr wrap="square">
            <a:spAutoFit/>
          </a:bodyPr>
          <a:lstStyle/>
          <a:p>
            <a:r>
              <a:rPr lang="nl-NL" altLang="en-US" sz="4000" b="1" dirty="0">
                <a:latin typeface="Times New Roman" panose="02020603050405020304" pitchFamily="18" charset="0"/>
                <a:cs typeface="Times New Roman" panose="02020603050405020304" pitchFamily="18" charset="0"/>
              </a:rPr>
              <a:t>TIẾT </a:t>
            </a:r>
            <a:r>
              <a:rPr lang="vi-VN" altLang="en-US" sz="4000" b="1" dirty="0">
                <a:latin typeface="Times New Roman" panose="02020603050405020304" pitchFamily="18" charset="0"/>
                <a:cs typeface="Times New Roman" panose="02020603050405020304" pitchFamily="18" charset="0"/>
              </a:rPr>
              <a:t>5</a:t>
            </a:r>
            <a:endParaRPr lang="vi-VN" sz="4000" dirty="0"/>
          </a:p>
        </p:txBody>
      </p:sp>
      <p:sp>
        <p:nvSpPr>
          <p:cNvPr id="4" name="Hộp Văn bản 3">
            <a:extLst>
              <a:ext uri="{FF2B5EF4-FFF2-40B4-BE49-F238E27FC236}">
                <a16:creationId xmlns:a16="http://schemas.microsoft.com/office/drawing/2014/main" id="{52634FB3-A3B6-2048-35F5-E5DBDE14ECEC}"/>
              </a:ext>
            </a:extLst>
          </p:cNvPr>
          <p:cNvSpPr txBox="1"/>
          <p:nvPr/>
        </p:nvSpPr>
        <p:spPr>
          <a:xfrm>
            <a:off x="1428596" y="3689366"/>
            <a:ext cx="8777287" cy="1200329"/>
          </a:xfrm>
          <a:prstGeom prst="rect">
            <a:avLst/>
          </a:prstGeom>
          <a:noFill/>
        </p:spPr>
        <p:txBody>
          <a:bodyPr wrap="square">
            <a:spAutoFit/>
          </a:bodyPr>
          <a:lstStyle/>
          <a:p>
            <a:pPr algn="ctr"/>
            <a:r>
              <a:rPr lang="vi-VN" sz="3600" b="1" i="1" dirty="0">
                <a:latin typeface="Times New Roman" panose="02020603050405020304" pitchFamily="18" charset="0"/>
                <a:cs typeface="Times New Roman" panose="02020603050405020304" pitchFamily="18" charset="0"/>
              </a:rPr>
              <a:t>SỰ PHÁT TRIỂN VĂN HÓA CỦA HÀ NỘI TỪ THẾ KỶ X - XV</a:t>
            </a:r>
            <a:endParaRPr lang="en-US" sz="36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914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1" presetClass="entr" presetSubtype="1"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1)">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4" grpId="0"/>
    </p:bldLst>
  </p:timing>
</p:sld>
</file>

<file path=ppt/theme/theme1.xml><?xml version="1.0" encoding="utf-8"?>
<a:theme xmlns:a="http://schemas.openxmlformats.org/drawingml/2006/main" name="Phương diện">
  <a:themeElements>
    <a:clrScheme name="Phương diện">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Phương diện">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269</TotalTime>
  <Words>1684</Words>
  <Application>Microsoft Office PowerPoint</Application>
  <PresentationFormat>Widescreen</PresentationFormat>
  <Paragraphs>70</Paragraphs>
  <Slides>23</Slides>
  <Notes>1</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0" baseType="lpstr">
      <vt:lpstr>Arial</vt:lpstr>
      <vt:lpstr>Tahoma</vt:lpstr>
      <vt:lpstr>Times New Roman</vt:lpstr>
      <vt:lpstr>Trebuchet MS</vt:lpstr>
      <vt:lpstr>Wingdings 3</vt:lpstr>
      <vt:lpstr>Phương diện</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SỰ PHÁT TRIỂN VĂN HÓA CỦA HÀ NỘI  TỪ THẾ KỈ X ĐẾN THẾ KỈ XV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Quốc Khánh Lê</dc:creator>
  <cp:lastModifiedBy>Do Kieu Trang</cp:lastModifiedBy>
  <cp:revision>4</cp:revision>
  <dcterms:created xsi:type="dcterms:W3CDTF">2022-09-21T07:20:03Z</dcterms:created>
  <dcterms:modified xsi:type="dcterms:W3CDTF">2024-06-23T07:26:48Z</dcterms:modified>
</cp:coreProperties>
</file>