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0" r:id="rId3"/>
  </p:sldMasterIdLst>
  <p:notesMasterIdLst>
    <p:notesMasterId r:id="rId26"/>
  </p:notesMasterIdLst>
  <p:sldIdLst>
    <p:sldId id="416" r:id="rId4"/>
    <p:sldId id="299" r:id="rId5"/>
    <p:sldId id="258" r:id="rId6"/>
    <p:sldId id="553" r:id="rId7"/>
    <p:sldId id="520" r:id="rId8"/>
    <p:sldId id="523" r:id="rId9"/>
    <p:sldId id="524" r:id="rId10"/>
    <p:sldId id="525" r:id="rId11"/>
    <p:sldId id="526" r:id="rId12"/>
    <p:sldId id="528" r:id="rId13"/>
    <p:sldId id="533" r:id="rId14"/>
    <p:sldId id="554" r:id="rId15"/>
    <p:sldId id="557" r:id="rId16"/>
    <p:sldId id="558" r:id="rId17"/>
    <p:sldId id="555" r:id="rId18"/>
    <p:sldId id="534" r:id="rId19"/>
    <p:sldId id="559" r:id="rId20"/>
    <p:sldId id="560" r:id="rId21"/>
    <p:sldId id="561" r:id="rId22"/>
    <p:sldId id="562" r:id="rId23"/>
    <p:sldId id="563" r:id="rId24"/>
    <p:sldId id="25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210" y="6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31FFDD-E3FF-4725-8E01-9194996C725C}" type="doc">
      <dgm:prSet loTypeId="urn:microsoft.com/office/officeart/2005/8/layout/bProcess3" loCatId="process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114B9584-7DAE-4B8C-938E-74FBFEBF22DD}">
      <dgm:prSet phldrT="[Text]"/>
      <dgm:spPr/>
      <dgm:t>
        <a:bodyPr/>
        <a:lstStyle/>
        <a:p>
          <a:r>
            <a:rPr lang="en-US" dirty="0"/>
            <a:t>KHÁM PHÁ</a:t>
          </a:r>
        </a:p>
      </dgm:t>
    </dgm:pt>
    <dgm:pt modelId="{0223D85D-D742-48E8-B9E0-28AD8BE997C3}" type="parTrans" cxnId="{E13F71E8-8A57-46BF-8E62-BBF97DFEB68C}">
      <dgm:prSet/>
      <dgm:spPr/>
      <dgm:t>
        <a:bodyPr/>
        <a:lstStyle/>
        <a:p>
          <a:endParaRPr lang="en-US"/>
        </a:p>
      </dgm:t>
    </dgm:pt>
    <dgm:pt modelId="{7CC2BA27-D96C-4644-A7B7-41B7197DFDAC}" type="sibTrans" cxnId="{E13F71E8-8A57-46BF-8E62-BBF97DFEB68C}">
      <dgm:prSet/>
      <dgm:spPr>
        <a:ln w="38100"/>
      </dgm:spPr>
      <dgm:t>
        <a:bodyPr/>
        <a:lstStyle/>
        <a:p>
          <a:endParaRPr lang="en-US"/>
        </a:p>
      </dgm:t>
    </dgm:pt>
    <dgm:pt modelId="{1760DE29-18CC-4A30-8312-BA4C99C173A8}">
      <dgm:prSet phldrT="[Text]"/>
      <dgm:spPr/>
      <dgm:t>
        <a:bodyPr/>
        <a:lstStyle/>
        <a:p>
          <a:r>
            <a:rPr lang="en-US" dirty="0"/>
            <a:t>SÁNG TẠO</a:t>
          </a:r>
        </a:p>
      </dgm:t>
    </dgm:pt>
    <dgm:pt modelId="{4677AE19-82DD-4D1D-A74D-1C755CD099ED}" type="parTrans" cxnId="{B92E8C10-E700-4171-9F6C-984B06DD47AA}">
      <dgm:prSet/>
      <dgm:spPr/>
      <dgm:t>
        <a:bodyPr/>
        <a:lstStyle/>
        <a:p>
          <a:endParaRPr lang="en-US"/>
        </a:p>
      </dgm:t>
    </dgm:pt>
    <dgm:pt modelId="{60F122E0-7A34-4462-949C-BB726CD395DB}" type="sibTrans" cxnId="{B92E8C10-E700-4171-9F6C-984B06DD47AA}">
      <dgm:prSet/>
      <dgm:spPr>
        <a:ln w="38100"/>
      </dgm:spPr>
      <dgm:t>
        <a:bodyPr/>
        <a:lstStyle/>
        <a:p>
          <a:endParaRPr lang="en-US"/>
        </a:p>
      </dgm:t>
    </dgm:pt>
    <dgm:pt modelId="{0D143034-7F9A-4168-937D-18C28605531D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THẢO LUẬN</a:t>
          </a:r>
        </a:p>
      </dgm:t>
    </dgm:pt>
    <dgm:pt modelId="{F440E585-1B1D-4507-9344-3306068EBDD9}" type="parTrans" cxnId="{40830FBE-A4C0-4E37-8A7C-A79DE00E7112}">
      <dgm:prSet/>
      <dgm:spPr/>
      <dgm:t>
        <a:bodyPr/>
        <a:lstStyle/>
        <a:p>
          <a:endParaRPr lang="en-US"/>
        </a:p>
      </dgm:t>
    </dgm:pt>
    <dgm:pt modelId="{6ACDFE82-9F61-4F8E-A322-4ABFC93AE19F}" type="sibTrans" cxnId="{40830FBE-A4C0-4E37-8A7C-A79DE00E7112}">
      <dgm:prSet/>
      <dgm:spPr>
        <a:ln w="38100"/>
      </dgm:spPr>
      <dgm:t>
        <a:bodyPr/>
        <a:lstStyle/>
        <a:p>
          <a:endParaRPr lang="en-US"/>
        </a:p>
      </dgm:t>
    </dgm:pt>
    <dgm:pt modelId="{3E4F9C81-9338-4C36-80A0-0F80A93A9576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ỨNG DỤNG</a:t>
          </a:r>
        </a:p>
      </dgm:t>
    </dgm:pt>
    <dgm:pt modelId="{FB34955A-7DD1-4471-9355-D5B067ECC303}" type="parTrans" cxnId="{713B52CF-C174-473D-B65B-9C0BA790B4DC}">
      <dgm:prSet/>
      <dgm:spPr/>
      <dgm:t>
        <a:bodyPr/>
        <a:lstStyle/>
        <a:p>
          <a:endParaRPr lang="en-US"/>
        </a:p>
      </dgm:t>
    </dgm:pt>
    <dgm:pt modelId="{0078C3F3-4AF5-44D2-A778-D77FBB50DA13}" type="sibTrans" cxnId="{713B52CF-C174-473D-B65B-9C0BA790B4DC}">
      <dgm:prSet/>
      <dgm:spPr/>
      <dgm:t>
        <a:bodyPr/>
        <a:lstStyle/>
        <a:p>
          <a:endParaRPr lang="en-US"/>
        </a:p>
      </dgm:t>
    </dgm:pt>
    <dgm:pt modelId="{8A76E41D-8A76-4543-8908-464C05505E60}" type="pres">
      <dgm:prSet presAssocID="{3931FFDD-E3FF-4725-8E01-9194996C725C}" presName="Name0" presStyleCnt="0">
        <dgm:presLayoutVars>
          <dgm:dir/>
          <dgm:resizeHandles val="exact"/>
        </dgm:presLayoutVars>
      </dgm:prSet>
      <dgm:spPr/>
    </dgm:pt>
    <dgm:pt modelId="{E558A742-369C-4098-B378-37D144A32248}" type="pres">
      <dgm:prSet presAssocID="{114B9584-7DAE-4B8C-938E-74FBFEBF22DD}" presName="node" presStyleLbl="node1" presStyleIdx="0" presStyleCnt="4">
        <dgm:presLayoutVars>
          <dgm:bulletEnabled val="1"/>
        </dgm:presLayoutVars>
      </dgm:prSet>
      <dgm:spPr/>
    </dgm:pt>
    <dgm:pt modelId="{68209D26-5A08-4A70-96BD-A0B75767D8F7}" type="pres">
      <dgm:prSet presAssocID="{7CC2BA27-D96C-4644-A7B7-41B7197DFDAC}" presName="sibTrans" presStyleLbl="sibTrans1D1" presStyleIdx="0" presStyleCnt="3"/>
      <dgm:spPr/>
    </dgm:pt>
    <dgm:pt modelId="{BAF57F0B-2891-4A29-9F50-FABB4C43E11F}" type="pres">
      <dgm:prSet presAssocID="{7CC2BA27-D96C-4644-A7B7-41B7197DFDAC}" presName="connectorText" presStyleLbl="sibTrans1D1" presStyleIdx="0" presStyleCnt="3"/>
      <dgm:spPr/>
    </dgm:pt>
    <dgm:pt modelId="{73008AAA-A13A-4DF1-9479-B57C6BB9B703}" type="pres">
      <dgm:prSet presAssocID="{1760DE29-18CC-4A30-8312-BA4C99C173A8}" presName="node" presStyleLbl="node1" presStyleIdx="1" presStyleCnt="4">
        <dgm:presLayoutVars>
          <dgm:bulletEnabled val="1"/>
        </dgm:presLayoutVars>
      </dgm:prSet>
      <dgm:spPr/>
    </dgm:pt>
    <dgm:pt modelId="{A0504948-909E-41EE-B0E2-2DFA67B61A96}" type="pres">
      <dgm:prSet presAssocID="{60F122E0-7A34-4462-949C-BB726CD395DB}" presName="sibTrans" presStyleLbl="sibTrans1D1" presStyleIdx="1" presStyleCnt="3"/>
      <dgm:spPr/>
    </dgm:pt>
    <dgm:pt modelId="{12D6C433-2049-45AD-9D42-4B2F3A719548}" type="pres">
      <dgm:prSet presAssocID="{60F122E0-7A34-4462-949C-BB726CD395DB}" presName="connectorText" presStyleLbl="sibTrans1D1" presStyleIdx="1" presStyleCnt="3"/>
      <dgm:spPr/>
    </dgm:pt>
    <dgm:pt modelId="{F96DDB10-D1D8-48CC-B080-E40CA7459FBC}" type="pres">
      <dgm:prSet presAssocID="{0D143034-7F9A-4168-937D-18C28605531D}" presName="node" presStyleLbl="node1" presStyleIdx="2" presStyleCnt="4">
        <dgm:presLayoutVars>
          <dgm:bulletEnabled val="1"/>
        </dgm:presLayoutVars>
      </dgm:prSet>
      <dgm:spPr/>
    </dgm:pt>
    <dgm:pt modelId="{72D4CFFC-3077-4C65-A416-B09B8CD61C10}" type="pres">
      <dgm:prSet presAssocID="{6ACDFE82-9F61-4F8E-A322-4ABFC93AE19F}" presName="sibTrans" presStyleLbl="sibTrans1D1" presStyleIdx="2" presStyleCnt="3"/>
      <dgm:spPr/>
    </dgm:pt>
    <dgm:pt modelId="{45104BB4-AFF5-428C-9321-E5D9AB8C0721}" type="pres">
      <dgm:prSet presAssocID="{6ACDFE82-9F61-4F8E-A322-4ABFC93AE19F}" presName="connectorText" presStyleLbl="sibTrans1D1" presStyleIdx="2" presStyleCnt="3"/>
      <dgm:spPr/>
    </dgm:pt>
    <dgm:pt modelId="{78461985-87E9-4ED4-9616-D6F36F25C9D8}" type="pres">
      <dgm:prSet presAssocID="{3E4F9C81-9338-4C36-80A0-0F80A93A9576}" presName="node" presStyleLbl="node1" presStyleIdx="3" presStyleCnt="4">
        <dgm:presLayoutVars>
          <dgm:bulletEnabled val="1"/>
        </dgm:presLayoutVars>
      </dgm:prSet>
      <dgm:spPr/>
    </dgm:pt>
  </dgm:ptLst>
  <dgm:cxnLst>
    <dgm:cxn modelId="{A7DC720A-514B-44CE-B5F6-E4C9C7A4654E}" type="presOf" srcId="{3E4F9C81-9338-4C36-80A0-0F80A93A9576}" destId="{78461985-87E9-4ED4-9616-D6F36F25C9D8}" srcOrd="0" destOrd="0" presId="urn:microsoft.com/office/officeart/2005/8/layout/bProcess3"/>
    <dgm:cxn modelId="{B92E8C10-E700-4171-9F6C-984B06DD47AA}" srcId="{3931FFDD-E3FF-4725-8E01-9194996C725C}" destId="{1760DE29-18CC-4A30-8312-BA4C99C173A8}" srcOrd="1" destOrd="0" parTransId="{4677AE19-82DD-4D1D-A74D-1C755CD099ED}" sibTransId="{60F122E0-7A34-4462-949C-BB726CD395DB}"/>
    <dgm:cxn modelId="{1A5E8427-D21D-4A30-B839-25A8A858F21B}" type="presOf" srcId="{7CC2BA27-D96C-4644-A7B7-41B7197DFDAC}" destId="{68209D26-5A08-4A70-96BD-A0B75767D8F7}" srcOrd="0" destOrd="0" presId="urn:microsoft.com/office/officeart/2005/8/layout/bProcess3"/>
    <dgm:cxn modelId="{A0E6BF5D-C821-4D1B-8C45-9F9F2BD15D0E}" type="presOf" srcId="{0D143034-7F9A-4168-937D-18C28605531D}" destId="{F96DDB10-D1D8-48CC-B080-E40CA7459FBC}" srcOrd="0" destOrd="0" presId="urn:microsoft.com/office/officeart/2005/8/layout/bProcess3"/>
    <dgm:cxn modelId="{FA4BA347-3F21-45AF-B72B-03FA97B71112}" type="presOf" srcId="{60F122E0-7A34-4462-949C-BB726CD395DB}" destId="{12D6C433-2049-45AD-9D42-4B2F3A719548}" srcOrd="1" destOrd="0" presId="urn:microsoft.com/office/officeart/2005/8/layout/bProcess3"/>
    <dgm:cxn modelId="{7DA9E16C-4039-41F9-99C5-5EBDE04E0C59}" type="presOf" srcId="{114B9584-7DAE-4B8C-938E-74FBFEBF22DD}" destId="{E558A742-369C-4098-B378-37D144A32248}" srcOrd="0" destOrd="0" presId="urn:microsoft.com/office/officeart/2005/8/layout/bProcess3"/>
    <dgm:cxn modelId="{E54E1282-9993-4B4E-81D6-95857C74E9D7}" type="presOf" srcId="{7CC2BA27-D96C-4644-A7B7-41B7197DFDAC}" destId="{BAF57F0B-2891-4A29-9F50-FABB4C43E11F}" srcOrd="1" destOrd="0" presId="urn:microsoft.com/office/officeart/2005/8/layout/bProcess3"/>
    <dgm:cxn modelId="{40830FBE-A4C0-4E37-8A7C-A79DE00E7112}" srcId="{3931FFDD-E3FF-4725-8E01-9194996C725C}" destId="{0D143034-7F9A-4168-937D-18C28605531D}" srcOrd="2" destOrd="0" parTransId="{F440E585-1B1D-4507-9344-3306068EBDD9}" sibTransId="{6ACDFE82-9F61-4F8E-A322-4ABFC93AE19F}"/>
    <dgm:cxn modelId="{713B52CF-C174-473D-B65B-9C0BA790B4DC}" srcId="{3931FFDD-E3FF-4725-8E01-9194996C725C}" destId="{3E4F9C81-9338-4C36-80A0-0F80A93A9576}" srcOrd="3" destOrd="0" parTransId="{FB34955A-7DD1-4471-9355-D5B067ECC303}" sibTransId="{0078C3F3-4AF5-44D2-A778-D77FBB50DA13}"/>
    <dgm:cxn modelId="{A46277D2-6D54-47CC-B62C-1B6C06A64BDA}" type="presOf" srcId="{60F122E0-7A34-4462-949C-BB726CD395DB}" destId="{A0504948-909E-41EE-B0E2-2DFA67B61A96}" srcOrd="0" destOrd="0" presId="urn:microsoft.com/office/officeart/2005/8/layout/bProcess3"/>
    <dgm:cxn modelId="{379626D9-F035-4D06-8049-33DAE6E36246}" type="presOf" srcId="{6ACDFE82-9F61-4F8E-A322-4ABFC93AE19F}" destId="{72D4CFFC-3077-4C65-A416-B09B8CD61C10}" srcOrd="0" destOrd="0" presId="urn:microsoft.com/office/officeart/2005/8/layout/bProcess3"/>
    <dgm:cxn modelId="{E13F71E8-8A57-46BF-8E62-BBF97DFEB68C}" srcId="{3931FFDD-E3FF-4725-8E01-9194996C725C}" destId="{114B9584-7DAE-4B8C-938E-74FBFEBF22DD}" srcOrd="0" destOrd="0" parTransId="{0223D85D-D742-48E8-B9E0-28AD8BE997C3}" sibTransId="{7CC2BA27-D96C-4644-A7B7-41B7197DFDAC}"/>
    <dgm:cxn modelId="{6929FCE9-EC99-46F3-8681-9DF9CF76D5AB}" type="presOf" srcId="{1760DE29-18CC-4A30-8312-BA4C99C173A8}" destId="{73008AAA-A13A-4DF1-9479-B57C6BB9B703}" srcOrd="0" destOrd="0" presId="urn:microsoft.com/office/officeart/2005/8/layout/bProcess3"/>
    <dgm:cxn modelId="{156184F9-D65E-4028-A3E7-EB819EEB31F6}" type="presOf" srcId="{6ACDFE82-9F61-4F8E-A322-4ABFC93AE19F}" destId="{45104BB4-AFF5-428C-9321-E5D9AB8C0721}" srcOrd="1" destOrd="0" presId="urn:microsoft.com/office/officeart/2005/8/layout/bProcess3"/>
    <dgm:cxn modelId="{AF194DFE-5264-49A8-B01D-BECB5F78DD5D}" type="presOf" srcId="{3931FFDD-E3FF-4725-8E01-9194996C725C}" destId="{8A76E41D-8A76-4543-8908-464C05505E60}" srcOrd="0" destOrd="0" presId="urn:microsoft.com/office/officeart/2005/8/layout/bProcess3"/>
    <dgm:cxn modelId="{EEA23737-AB1E-48FB-87B3-81B2C869A0AC}" type="presParOf" srcId="{8A76E41D-8A76-4543-8908-464C05505E60}" destId="{E558A742-369C-4098-B378-37D144A32248}" srcOrd="0" destOrd="0" presId="urn:microsoft.com/office/officeart/2005/8/layout/bProcess3"/>
    <dgm:cxn modelId="{54B18C5C-D2B7-4585-9C74-1F292E120783}" type="presParOf" srcId="{8A76E41D-8A76-4543-8908-464C05505E60}" destId="{68209D26-5A08-4A70-96BD-A0B75767D8F7}" srcOrd="1" destOrd="0" presId="urn:microsoft.com/office/officeart/2005/8/layout/bProcess3"/>
    <dgm:cxn modelId="{759D65EF-93F3-4045-836A-D99DD84EBFBC}" type="presParOf" srcId="{68209D26-5A08-4A70-96BD-A0B75767D8F7}" destId="{BAF57F0B-2891-4A29-9F50-FABB4C43E11F}" srcOrd="0" destOrd="0" presId="urn:microsoft.com/office/officeart/2005/8/layout/bProcess3"/>
    <dgm:cxn modelId="{8E4F2588-F8D6-4E27-9B9D-0AC88125031E}" type="presParOf" srcId="{8A76E41D-8A76-4543-8908-464C05505E60}" destId="{73008AAA-A13A-4DF1-9479-B57C6BB9B703}" srcOrd="2" destOrd="0" presId="urn:microsoft.com/office/officeart/2005/8/layout/bProcess3"/>
    <dgm:cxn modelId="{A562807B-6657-4B17-872C-8C84CAB92168}" type="presParOf" srcId="{8A76E41D-8A76-4543-8908-464C05505E60}" destId="{A0504948-909E-41EE-B0E2-2DFA67B61A96}" srcOrd="3" destOrd="0" presId="urn:microsoft.com/office/officeart/2005/8/layout/bProcess3"/>
    <dgm:cxn modelId="{277541AE-425B-41C0-89ED-575DBAD4ACBF}" type="presParOf" srcId="{A0504948-909E-41EE-B0E2-2DFA67B61A96}" destId="{12D6C433-2049-45AD-9D42-4B2F3A719548}" srcOrd="0" destOrd="0" presId="urn:microsoft.com/office/officeart/2005/8/layout/bProcess3"/>
    <dgm:cxn modelId="{4643EC0F-DBA7-47B0-B5EA-318B3F1C86BC}" type="presParOf" srcId="{8A76E41D-8A76-4543-8908-464C05505E60}" destId="{F96DDB10-D1D8-48CC-B080-E40CA7459FBC}" srcOrd="4" destOrd="0" presId="urn:microsoft.com/office/officeart/2005/8/layout/bProcess3"/>
    <dgm:cxn modelId="{479220EC-AE42-4184-A5BC-7854914A15D7}" type="presParOf" srcId="{8A76E41D-8A76-4543-8908-464C05505E60}" destId="{72D4CFFC-3077-4C65-A416-B09B8CD61C10}" srcOrd="5" destOrd="0" presId="urn:microsoft.com/office/officeart/2005/8/layout/bProcess3"/>
    <dgm:cxn modelId="{BF3CD008-16FF-411B-8C8C-A1A18036FB24}" type="presParOf" srcId="{72D4CFFC-3077-4C65-A416-B09B8CD61C10}" destId="{45104BB4-AFF5-428C-9321-E5D9AB8C0721}" srcOrd="0" destOrd="0" presId="urn:microsoft.com/office/officeart/2005/8/layout/bProcess3"/>
    <dgm:cxn modelId="{41B88D60-9B53-4CBF-98FC-86AA60D5D36E}" type="presParOf" srcId="{8A76E41D-8A76-4543-8908-464C05505E60}" destId="{78461985-87E9-4ED4-9616-D6F36F25C9D8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09D26-5A08-4A70-96BD-A0B75767D8F7}">
      <dsp:nvSpPr>
        <dsp:cNvPr id="0" name=""/>
        <dsp:cNvSpPr/>
      </dsp:nvSpPr>
      <dsp:spPr>
        <a:xfrm>
          <a:off x="3964229" y="1198205"/>
          <a:ext cx="8811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81159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82015" y="1239366"/>
        <a:ext cx="45587" cy="9117"/>
      </dsp:txXfrm>
    </dsp:sp>
    <dsp:sp modelId="{E558A742-369C-4098-B378-37D144A32248}">
      <dsp:nvSpPr>
        <dsp:cNvPr id="0" name=""/>
        <dsp:cNvSpPr/>
      </dsp:nvSpPr>
      <dsp:spPr>
        <a:xfrm>
          <a:off x="1856" y="54673"/>
          <a:ext cx="3964172" cy="2378503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412496" rIns="412496" bIns="412496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KHÁM PHÁ</a:t>
          </a:r>
        </a:p>
      </dsp:txBody>
      <dsp:txXfrm>
        <a:off x="1856" y="54673"/>
        <a:ext cx="3964172" cy="2378503"/>
      </dsp:txXfrm>
    </dsp:sp>
    <dsp:sp modelId="{A0504948-909E-41EE-B0E2-2DFA67B61A96}">
      <dsp:nvSpPr>
        <dsp:cNvPr id="0" name=""/>
        <dsp:cNvSpPr/>
      </dsp:nvSpPr>
      <dsp:spPr>
        <a:xfrm>
          <a:off x="1983943" y="2431377"/>
          <a:ext cx="4875932" cy="881159"/>
        </a:xfrm>
        <a:custGeom>
          <a:avLst/>
          <a:gdLst/>
          <a:ahLst/>
          <a:cxnLst/>
          <a:rect l="0" t="0" r="0" b="0"/>
          <a:pathLst>
            <a:path>
              <a:moveTo>
                <a:pt x="4875932" y="0"/>
              </a:moveTo>
              <a:lnTo>
                <a:pt x="4875932" y="457679"/>
              </a:lnTo>
              <a:lnTo>
                <a:pt x="0" y="457679"/>
              </a:lnTo>
              <a:lnTo>
                <a:pt x="0" y="881159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297898" y="2867398"/>
        <a:ext cx="248022" cy="9117"/>
      </dsp:txXfrm>
    </dsp:sp>
    <dsp:sp modelId="{73008AAA-A13A-4DF1-9479-B57C6BB9B703}">
      <dsp:nvSpPr>
        <dsp:cNvPr id="0" name=""/>
        <dsp:cNvSpPr/>
      </dsp:nvSpPr>
      <dsp:spPr>
        <a:xfrm>
          <a:off x="4877789" y="54673"/>
          <a:ext cx="3964172" cy="2378503"/>
        </a:xfrm>
        <a:prstGeom prst="rect">
          <a:avLst/>
        </a:prstGeom>
        <a:solidFill>
          <a:schemeClr val="accent5">
            <a:shade val="50000"/>
            <a:hueOff val="-418912"/>
            <a:satOff val="0"/>
            <a:lumOff val="241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412496" rIns="412496" bIns="412496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SÁNG TẠO</a:t>
          </a:r>
        </a:p>
      </dsp:txBody>
      <dsp:txXfrm>
        <a:off x="4877789" y="54673"/>
        <a:ext cx="3964172" cy="2378503"/>
      </dsp:txXfrm>
    </dsp:sp>
    <dsp:sp modelId="{72D4CFFC-3077-4C65-A416-B09B8CD61C10}">
      <dsp:nvSpPr>
        <dsp:cNvPr id="0" name=""/>
        <dsp:cNvSpPr/>
      </dsp:nvSpPr>
      <dsp:spPr>
        <a:xfrm>
          <a:off x="3964229" y="4488469"/>
          <a:ext cx="8811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81159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82015" y="4529630"/>
        <a:ext cx="45587" cy="9117"/>
      </dsp:txXfrm>
    </dsp:sp>
    <dsp:sp modelId="{F96DDB10-D1D8-48CC-B080-E40CA7459FBC}">
      <dsp:nvSpPr>
        <dsp:cNvPr id="0" name=""/>
        <dsp:cNvSpPr/>
      </dsp:nvSpPr>
      <dsp:spPr>
        <a:xfrm>
          <a:off x="1856" y="3344937"/>
          <a:ext cx="3964172" cy="237850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412496" rIns="412496" bIns="412496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THẢO LUẬN</a:t>
          </a:r>
        </a:p>
      </dsp:txBody>
      <dsp:txXfrm>
        <a:off x="1856" y="3344937"/>
        <a:ext cx="3964172" cy="2378503"/>
      </dsp:txXfrm>
    </dsp:sp>
    <dsp:sp modelId="{78461985-87E9-4ED4-9616-D6F36F25C9D8}">
      <dsp:nvSpPr>
        <dsp:cNvPr id="0" name=""/>
        <dsp:cNvSpPr/>
      </dsp:nvSpPr>
      <dsp:spPr>
        <a:xfrm>
          <a:off x="4877789" y="3344937"/>
          <a:ext cx="3964172" cy="2378503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412496" rIns="412496" bIns="412496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ỨNG DỤNG</a:t>
          </a:r>
        </a:p>
      </dsp:txBody>
      <dsp:txXfrm>
        <a:off x="4877789" y="3344937"/>
        <a:ext cx="3964172" cy="2378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 More @ www.theteacherpoint.com</a:t>
            </a:r>
          </a:p>
          <a:p>
            <a:r>
              <a:rPr lang="en-US" b="1" dirty="0"/>
              <a:t>www.youtube.com/TheTeacher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C1EFC-865D-43F7-840C-4E825E17EF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2" y="2941560"/>
            <a:ext cx="12191999" cy="391644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5391591" y="4188609"/>
            <a:ext cx="6599575" cy="542528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05198" y="4675725"/>
            <a:ext cx="4838364" cy="471089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5110465"/>
            <a:ext cx="12192000" cy="17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75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390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5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842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5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8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40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60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38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43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978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06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2033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0488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266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75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7193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ctrTitle"/>
          </p:nvPr>
        </p:nvSpPr>
        <p:spPr>
          <a:xfrm>
            <a:off x="1003733" y="587133"/>
            <a:ext cx="99812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subTitle" idx="1"/>
          </p:nvPr>
        </p:nvSpPr>
        <p:spPr>
          <a:xfrm>
            <a:off x="1003733" y="2262739"/>
            <a:ext cx="9981200" cy="104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Clr>
                <a:schemeClr val="accent5"/>
              </a:buClr>
              <a:buSzPts val="3000"/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grpSp>
        <p:nvGrpSpPr>
          <p:cNvPr id="63" name="Google Shape;63;p3"/>
          <p:cNvGrpSpPr/>
          <p:nvPr/>
        </p:nvGrpSpPr>
        <p:grpSpPr>
          <a:xfrm>
            <a:off x="4545562" y="3239569"/>
            <a:ext cx="7091391" cy="10509527"/>
            <a:chOff x="3485371" y="1424851"/>
            <a:chExt cx="5318543" cy="7882145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3485371" y="1958251"/>
              <a:ext cx="468816" cy="7120145"/>
              <a:chOff x="1447800" y="152400"/>
              <a:chExt cx="318597" cy="4838699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6" name="Google Shape;6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7" name="Google Shape;67;p3"/>
            <p:cNvGrpSpPr/>
            <p:nvPr/>
          </p:nvGrpSpPr>
          <p:grpSpPr>
            <a:xfrm>
              <a:off x="3808592" y="1577251"/>
              <a:ext cx="468816" cy="7120145"/>
              <a:chOff x="1600200" y="152400"/>
              <a:chExt cx="318597" cy="4838699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9" name="Google Shape;6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0" name="Google Shape;70;p3"/>
            <p:cNvGrpSpPr/>
            <p:nvPr/>
          </p:nvGrpSpPr>
          <p:grpSpPr>
            <a:xfrm>
              <a:off x="4131812" y="2186851"/>
              <a:ext cx="468816" cy="7120145"/>
              <a:chOff x="533400" y="152400"/>
              <a:chExt cx="318597" cy="4838699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" name="Google Shape;72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" name="Google Shape;73;p3"/>
            <p:cNvGrpSpPr/>
            <p:nvPr/>
          </p:nvGrpSpPr>
          <p:grpSpPr>
            <a:xfrm>
              <a:off x="4455033" y="1729651"/>
              <a:ext cx="468816" cy="7120145"/>
              <a:chOff x="685800" y="152400"/>
              <a:chExt cx="318597" cy="4838699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" name="Google Shape;7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6" name="Google Shape;76;p3"/>
            <p:cNvGrpSpPr/>
            <p:nvPr/>
          </p:nvGrpSpPr>
          <p:grpSpPr>
            <a:xfrm>
              <a:off x="4778254" y="1424851"/>
              <a:ext cx="468816" cy="7120145"/>
              <a:chOff x="838200" y="152400"/>
              <a:chExt cx="318597" cy="4838699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8" name="Google Shape;7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" name="Google Shape;79;p3"/>
            <p:cNvGrpSpPr/>
            <p:nvPr/>
          </p:nvGrpSpPr>
          <p:grpSpPr>
            <a:xfrm>
              <a:off x="5101474" y="1882051"/>
              <a:ext cx="468816" cy="7120145"/>
              <a:chOff x="990600" y="152400"/>
              <a:chExt cx="318597" cy="4838699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" name="Google Shape;8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2" name="Google Shape;82;p3"/>
            <p:cNvGrpSpPr/>
            <p:nvPr/>
          </p:nvGrpSpPr>
          <p:grpSpPr>
            <a:xfrm>
              <a:off x="5424695" y="1729651"/>
              <a:ext cx="468816" cy="7120145"/>
              <a:chOff x="3663063" y="152400"/>
              <a:chExt cx="318597" cy="4838699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4" name="Google Shape;84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" name="Google Shape;85;p3"/>
            <p:cNvGrpSpPr/>
            <p:nvPr/>
          </p:nvGrpSpPr>
          <p:grpSpPr>
            <a:xfrm>
              <a:off x="5747916" y="2034451"/>
              <a:ext cx="468816" cy="7120145"/>
              <a:chOff x="1295400" y="152400"/>
              <a:chExt cx="318597" cy="4838699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" name="Google Shape;87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" name="Google Shape;88;p3"/>
            <p:cNvGrpSpPr/>
            <p:nvPr/>
          </p:nvGrpSpPr>
          <p:grpSpPr>
            <a:xfrm>
              <a:off x="6072553" y="1958251"/>
              <a:ext cx="468816" cy="7120145"/>
              <a:chOff x="1447800" y="152400"/>
              <a:chExt cx="318597" cy="4838699"/>
            </a:xfrm>
          </p:grpSpPr>
          <p:sp>
            <p:nvSpPr>
              <p:cNvPr id="89" name="Google Shape;89;p3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0" name="Google Shape;90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Google Shape;91;p3"/>
            <p:cNvGrpSpPr/>
            <p:nvPr/>
          </p:nvGrpSpPr>
          <p:grpSpPr>
            <a:xfrm>
              <a:off x="6395774" y="1653451"/>
              <a:ext cx="468816" cy="7120145"/>
              <a:chOff x="1600200" y="152400"/>
              <a:chExt cx="318597" cy="4838699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3" name="Google Shape;93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4" name="Google Shape;94;p3"/>
            <p:cNvGrpSpPr/>
            <p:nvPr/>
          </p:nvGrpSpPr>
          <p:grpSpPr>
            <a:xfrm>
              <a:off x="6718994" y="1424851"/>
              <a:ext cx="468816" cy="7120145"/>
              <a:chOff x="533400" y="152400"/>
              <a:chExt cx="318597" cy="4838699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6" name="Google Shape;96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7" name="Google Shape;97;p3"/>
            <p:cNvGrpSpPr/>
            <p:nvPr/>
          </p:nvGrpSpPr>
          <p:grpSpPr>
            <a:xfrm>
              <a:off x="7042215" y="1501051"/>
              <a:ext cx="468816" cy="7120145"/>
              <a:chOff x="685800" y="152400"/>
              <a:chExt cx="318597" cy="4838699"/>
            </a:xfrm>
          </p:grpSpPr>
          <p:sp>
            <p:nvSpPr>
              <p:cNvPr id="98" name="Google Shape;98;p3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9" name="Google Shape;99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0" name="Google Shape;100;p3"/>
            <p:cNvGrpSpPr/>
            <p:nvPr/>
          </p:nvGrpSpPr>
          <p:grpSpPr>
            <a:xfrm>
              <a:off x="7365436" y="1882051"/>
              <a:ext cx="468816" cy="7120145"/>
              <a:chOff x="838200" y="152400"/>
              <a:chExt cx="318597" cy="4838699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2" name="Google Shape;102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" name="Google Shape;103;p3"/>
            <p:cNvGrpSpPr/>
            <p:nvPr/>
          </p:nvGrpSpPr>
          <p:grpSpPr>
            <a:xfrm>
              <a:off x="7688656" y="1424851"/>
              <a:ext cx="468816" cy="7120145"/>
              <a:chOff x="990600" y="152400"/>
              <a:chExt cx="318597" cy="4838699"/>
            </a:xfrm>
          </p:grpSpPr>
          <p:sp>
            <p:nvSpPr>
              <p:cNvPr id="104" name="Google Shape;104;p3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5" name="Google Shape;105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6" name="Google Shape;106;p3"/>
            <p:cNvGrpSpPr/>
            <p:nvPr/>
          </p:nvGrpSpPr>
          <p:grpSpPr>
            <a:xfrm>
              <a:off x="8011877" y="2186851"/>
              <a:ext cx="468816" cy="7120145"/>
              <a:chOff x="3663063" y="152400"/>
              <a:chExt cx="318597" cy="4838699"/>
            </a:xfrm>
          </p:grpSpPr>
          <p:sp>
            <p:nvSpPr>
              <p:cNvPr id="107" name="Google Shape;107;p3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8" name="Google Shape;108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9" name="Google Shape;109;p3"/>
            <p:cNvGrpSpPr/>
            <p:nvPr/>
          </p:nvGrpSpPr>
          <p:grpSpPr>
            <a:xfrm>
              <a:off x="8335098" y="1805851"/>
              <a:ext cx="468816" cy="7120145"/>
              <a:chOff x="1295400" y="152400"/>
              <a:chExt cx="318597" cy="4838699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1" name="Google Shape;111;p3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00240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2203667" y="2882400"/>
            <a:ext cx="7784400" cy="109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541853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Mali"/>
              <a:buChar char="✘"/>
              <a:defRPr sz="3733">
                <a:latin typeface="Mali"/>
                <a:ea typeface="Mali"/>
                <a:cs typeface="Mali"/>
                <a:sym typeface="Mali"/>
              </a:defRPr>
            </a:lvl1pPr>
            <a:lvl2pPr marL="1219170" lvl="1" indent="-541853" algn="ctr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2800"/>
              <a:buFont typeface="Mali"/>
              <a:buChar char="-"/>
              <a:defRPr sz="3733">
                <a:latin typeface="Mali"/>
                <a:ea typeface="Mali"/>
                <a:cs typeface="Mali"/>
                <a:sym typeface="Mali"/>
              </a:defRPr>
            </a:lvl2pPr>
            <a:lvl3pPr marL="1828754" lvl="2" indent="-541853" algn="ctr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2800"/>
              <a:buFont typeface="Mali"/>
              <a:buChar char="-"/>
              <a:defRPr sz="3733">
                <a:latin typeface="Mali"/>
                <a:ea typeface="Mali"/>
                <a:cs typeface="Mali"/>
                <a:sym typeface="Mali"/>
              </a:defRPr>
            </a:lvl3pPr>
            <a:lvl4pPr marL="2438339" lvl="3" indent="-541853" algn="ctr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2800"/>
              <a:buFont typeface="Mali"/>
              <a:buChar char="●"/>
              <a:defRPr sz="3733">
                <a:latin typeface="Mali"/>
                <a:ea typeface="Mali"/>
                <a:cs typeface="Mali"/>
                <a:sym typeface="Mali"/>
              </a:defRPr>
            </a:lvl4pPr>
            <a:lvl5pPr marL="3047924" lvl="4" indent="-541853" algn="ctr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2800"/>
              <a:buFont typeface="Mali"/>
              <a:buChar char="○"/>
              <a:defRPr sz="3733">
                <a:latin typeface="Mali"/>
                <a:ea typeface="Mali"/>
                <a:cs typeface="Mali"/>
                <a:sym typeface="Mali"/>
              </a:defRPr>
            </a:lvl5pPr>
            <a:lvl6pPr marL="3657509" lvl="5" indent="-541853" algn="ctr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2800"/>
              <a:buFont typeface="Mali"/>
              <a:buChar char="■"/>
              <a:defRPr sz="3733">
                <a:latin typeface="Mali"/>
                <a:ea typeface="Mali"/>
                <a:cs typeface="Mali"/>
                <a:sym typeface="Mali"/>
              </a:defRPr>
            </a:lvl6pPr>
            <a:lvl7pPr marL="4267093" lvl="6" indent="-541853" algn="ctr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2800"/>
              <a:buFont typeface="Mali"/>
              <a:buChar char="●"/>
              <a:defRPr sz="3733">
                <a:latin typeface="Mali"/>
                <a:ea typeface="Mali"/>
                <a:cs typeface="Mali"/>
                <a:sym typeface="Mali"/>
              </a:defRPr>
            </a:lvl7pPr>
            <a:lvl8pPr marL="4876678" lvl="7" indent="-541853" algn="ctr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2800"/>
              <a:buFont typeface="Mali"/>
              <a:buChar char="○"/>
              <a:defRPr sz="3733">
                <a:latin typeface="Mali"/>
                <a:ea typeface="Mali"/>
                <a:cs typeface="Mali"/>
                <a:sym typeface="Mali"/>
              </a:defRPr>
            </a:lvl8pPr>
            <a:lvl9pPr marL="5486263" lvl="8" indent="-541853" algn="ctr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SzPts val="2800"/>
              <a:buFont typeface="Mali"/>
              <a:buChar char="■"/>
              <a:defRPr sz="3733"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15" name="Google Shape;115;p4"/>
          <p:cNvGrpSpPr/>
          <p:nvPr/>
        </p:nvGrpSpPr>
        <p:grpSpPr>
          <a:xfrm rot="599924">
            <a:off x="4695302" y="5396850"/>
            <a:ext cx="625109" cy="9493852"/>
            <a:chOff x="1447800" y="152400"/>
            <a:chExt cx="318597" cy="4838699"/>
          </a:xfrm>
        </p:grpSpPr>
        <p:sp>
          <p:nvSpPr>
            <p:cNvPr id="116" name="Google Shape;116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7" name="Google Shape;11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118;p4"/>
          <p:cNvGrpSpPr/>
          <p:nvPr/>
        </p:nvGrpSpPr>
        <p:grpSpPr>
          <a:xfrm rot="1200084">
            <a:off x="1604693" y="4809790"/>
            <a:ext cx="625068" cy="9493215"/>
            <a:chOff x="1600200" y="152400"/>
            <a:chExt cx="318597" cy="4838699"/>
          </a:xfrm>
        </p:grpSpPr>
        <p:sp>
          <p:nvSpPr>
            <p:cNvPr id="119" name="Google Shape;119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" name="Google Shape;120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4"/>
          <p:cNvGrpSpPr/>
          <p:nvPr/>
        </p:nvGrpSpPr>
        <p:grpSpPr>
          <a:xfrm rot="1799848">
            <a:off x="45886" y="4935077"/>
            <a:ext cx="625093" cy="9493609"/>
            <a:chOff x="533400" y="152400"/>
            <a:chExt cx="318597" cy="4838699"/>
          </a:xfrm>
        </p:grpSpPr>
        <p:sp>
          <p:nvSpPr>
            <p:cNvPr id="122" name="Google Shape;122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23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4"/>
          <p:cNvGrpSpPr/>
          <p:nvPr/>
        </p:nvGrpSpPr>
        <p:grpSpPr>
          <a:xfrm rot="2399941">
            <a:off x="-1399235" y="3544290"/>
            <a:ext cx="625060" cy="9493100"/>
            <a:chOff x="685800" y="152400"/>
            <a:chExt cx="318597" cy="4838699"/>
          </a:xfrm>
        </p:grpSpPr>
        <p:sp>
          <p:nvSpPr>
            <p:cNvPr id="125" name="Google Shape;125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6" name="Google Shape;12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" name="Google Shape;127;p4"/>
          <p:cNvGrpSpPr/>
          <p:nvPr/>
        </p:nvGrpSpPr>
        <p:grpSpPr>
          <a:xfrm rot="2999880">
            <a:off x="-2275976" y="1223125"/>
            <a:ext cx="625088" cy="9493515"/>
            <a:chOff x="838200" y="152400"/>
            <a:chExt cx="318597" cy="4838699"/>
          </a:xfrm>
        </p:grpSpPr>
        <p:sp>
          <p:nvSpPr>
            <p:cNvPr id="128" name="Google Shape;128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9" name="Google Shape;129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" name="Google Shape;130;p4"/>
          <p:cNvGrpSpPr/>
          <p:nvPr/>
        </p:nvGrpSpPr>
        <p:grpSpPr>
          <a:xfrm rot="3600035">
            <a:off x="-3006149" y="107061"/>
            <a:ext cx="625057" cy="9493051"/>
            <a:chOff x="990600" y="152400"/>
            <a:chExt cx="318597" cy="4838699"/>
          </a:xfrm>
        </p:grpSpPr>
        <p:sp>
          <p:nvSpPr>
            <p:cNvPr id="131" name="Google Shape;131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2" name="Google Shape;13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" name="Google Shape;133;p4"/>
          <p:cNvGrpSpPr/>
          <p:nvPr/>
        </p:nvGrpSpPr>
        <p:grpSpPr>
          <a:xfrm rot="5400000">
            <a:off x="-3006149" y="-3071549"/>
            <a:ext cx="625045" cy="9492881"/>
            <a:chOff x="3663063" y="152400"/>
            <a:chExt cx="318597" cy="4838699"/>
          </a:xfrm>
        </p:grpSpPr>
        <p:sp>
          <p:nvSpPr>
            <p:cNvPr id="134" name="Google Shape;134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5" name="Google Shape;135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" name="Google Shape;136;p4"/>
          <p:cNvGrpSpPr/>
          <p:nvPr/>
        </p:nvGrpSpPr>
        <p:grpSpPr>
          <a:xfrm rot="4800076">
            <a:off x="-2378733" y="-3445225"/>
            <a:ext cx="625109" cy="9493852"/>
            <a:chOff x="1295400" y="152400"/>
            <a:chExt cx="318597" cy="4838699"/>
          </a:xfrm>
        </p:grpSpPr>
        <p:sp>
          <p:nvSpPr>
            <p:cNvPr id="137" name="Google Shape;137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8" name="Google Shape;138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4"/>
          <p:cNvGrpSpPr/>
          <p:nvPr/>
        </p:nvGrpSpPr>
        <p:grpSpPr>
          <a:xfrm rot="-10579780">
            <a:off x="8390485" y="-8294510"/>
            <a:ext cx="625096" cy="9493644"/>
            <a:chOff x="1447800" y="152400"/>
            <a:chExt cx="318597" cy="4838699"/>
          </a:xfrm>
        </p:grpSpPr>
        <p:sp>
          <p:nvSpPr>
            <p:cNvPr id="140" name="Google Shape;140;p4"/>
            <p:cNvSpPr/>
            <p:nvPr/>
          </p:nvSpPr>
          <p:spPr>
            <a:xfrm>
              <a:off x="1452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" name="Google Shape;14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47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" name="Google Shape;142;p4"/>
          <p:cNvGrpSpPr/>
          <p:nvPr/>
        </p:nvGrpSpPr>
        <p:grpSpPr>
          <a:xfrm rot="-9950062">
            <a:off x="9802796" y="-7400767"/>
            <a:ext cx="625064" cy="9493160"/>
            <a:chOff x="1600200" y="152400"/>
            <a:chExt cx="318597" cy="4838699"/>
          </a:xfrm>
        </p:grpSpPr>
        <p:sp>
          <p:nvSpPr>
            <p:cNvPr id="143" name="Google Shape;143;p4"/>
            <p:cNvSpPr/>
            <p:nvPr/>
          </p:nvSpPr>
          <p:spPr>
            <a:xfrm>
              <a:off x="1604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4" name="Google Shape;144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600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Google Shape;145;p4"/>
          <p:cNvGrpSpPr/>
          <p:nvPr/>
        </p:nvGrpSpPr>
        <p:grpSpPr>
          <a:xfrm rot="-8674393">
            <a:off x="12681805" y="-6994843"/>
            <a:ext cx="625108" cy="9493828"/>
            <a:chOff x="533400" y="152400"/>
            <a:chExt cx="318597" cy="4838699"/>
          </a:xfrm>
        </p:grpSpPr>
        <p:sp>
          <p:nvSpPr>
            <p:cNvPr id="146" name="Google Shape;146;p4"/>
            <p:cNvSpPr/>
            <p:nvPr/>
          </p:nvSpPr>
          <p:spPr>
            <a:xfrm>
              <a:off x="537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" name="Google Shape;147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3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" name="Google Shape;148;p4"/>
          <p:cNvGrpSpPr/>
          <p:nvPr/>
        </p:nvGrpSpPr>
        <p:grpSpPr>
          <a:xfrm rot="-7873507">
            <a:off x="14081881" y="-4765101"/>
            <a:ext cx="625057" cy="9493068"/>
            <a:chOff x="685800" y="152400"/>
            <a:chExt cx="318597" cy="4838699"/>
          </a:xfrm>
        </p:grpSpPr>
        <p:sp>
          <p:nvSpPr>
            <p:cNvPr id="149" name="Google Shape;149;p4"/>
            <p:cNvSpPr/>
            <p:nvPr/>
          </p:nvSpPr>
          <p:spPr>
            <a:xfrm>
              <a:off x="6901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0" name="Google Shape;150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58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4"/>
          <p:cNvGrpSpPr/>
          <p:nvPr/>
        </p:nvGrpSpPr>
        <p:grpSpPr>
          <a:xfrm rot="-7606867">
            <a:off x="13994668" y="-3445205"/>
            <a:ext cx="625105" cy="9493796"/>
            <a:chOff x="838200" y="152400"/>
            <a:chExt cx="318597" cy="4838699"/>
          </a:xfrm>
        </p:grpSpPr>
        <p:sp>
          <p:nvSpPr>
            <p:cNvPr id="152" name="Google Shape;152;p4"/>
            <p:cNvSpPr/>
            <p:nvPr/>
          </p:nvSpPr>
          <p:spPr>
            <a:xfrm>
              <a:off x="8425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3" name="Google Shape;153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382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4"/>
          <p:cNvGrpSpPr/>
          <p:nvPr/>
        </p:nvGrpSpPr>
        <p:grpSpPr>
          <a:xfrm rot="-5400000">
            <a:off x="14924763" y="107149"/>
            <a:ext cx="625045" cy="9492881"/>
            <a:chOff x="990600" y="152400"/>
            <a:chExt cx="318597" cy="4838699"/>
          </a:xfrm>
        </p:grpSpPr>
        <p:sp>
          <p:nvSpPr>
            <p:cNvPr id="155" name="Google Shape;155;p4"/>
            <p:cNvSpPr/>
            <p:nvPr/>
          </p:nvSpPr>
          <p:spPr>
            <a:xfrm>
              <a:off x="9949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" name="Google Shape;15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9906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4"/>
          <p:cNvGrpSpPr/>
          <p:nvPr/>
        </p:nvGrpSpPr>
        <p:grpSpPr>
          <a:xfrm rot="-5400000">
            <a:off x="15534359" y="606372"/>
            <a:ext cx="625045" cy="9492881"/>
            <a:chOff x="3663063" y="152400"/>
            <a:chExt cx="318597" cy="4838699"/>
          </a:xfrm>
        </p:grpSpPr>
        <p:sp>
          <p:nvSpPr>
            <p:cNvPr id="158" name="Google Shape;158;p4"/>
            <p:cNvSpPr/>
            <p:nvPr/>
          </p:nvSpPr>
          <p:spPr>
            <a:xfrm>
              <a:off x="3667406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663063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4"/>
          <p:cNvGrpSpPr/>
          <p:nvPr/>
        </p:nvGrpSpPr>
        <p:grpSpPr>
          <a:xfrm rot="-3998544">
            <a:off x="14487222" y="3214444"/>
            <a:ext cx="625084" cy="9493469"/>
            <a:chOff x="1295400" y="152400"/>
            <a:chExt cx="318597" cy="4838699"/>
          </a:xfrm>
        </p:grpSpPr>
        <p:sp>
          <p:nvSpPr>
            <p:cNvPr id="161" name="Google Shape;161;p4"/>
            <p:cNvSpPr/>
            <p:nvPr/>
          </p:nvSpPr>
          <p:spPr>
            <a:xfrm>
              <a:off x="1299743" y="158450"/>
              <a:ext cx="215896" cy="4770665"/>
            </a:xfrm>
            <a:custGeom>
              <a:avLst/>
              <a:gdLst/>
              <a:ahLst/>
              <a:cxnLst/>
              <a:rect l="l" t="t" r="r" b="b"/>
              <a:pathLst>
                <a:path w="164806" h="3641729" extrusionOk="0">
                  <a:moveTo>
                    <a:pt x="164807" y="394989"/>
                  </a:moveTo>
                  <a:cubicBezTo>
                    <a:pt x="156185" y="351574"/>
                    <a:pt x="93171" y="32822"/>
                    <a:pt x="88053" y="7536"/>
                  </a:cubicBezTo>
                  <a:cubicBezTo>
                    <a:pt x="87620" y="5242"/>
                    <a:pt x="87006" y="2988"/>
                    <a:pt x="86219" y="798"/>
                  </a:cubicBezTo>
                  <a:cubicBezTo>
                    <a:pt x="85017" y="-2343"/>
                    <a:pt x="77441" y="4604"/>
                    <a:pt x="76836" y="7526"/>
                  </a:cubicBezTo>
                  <a:cubicBezTo>
                    <a:pt x="71773" y="32822"/>
                    <a:pt x="8686" y="347473"/>
                    <a:pt x="0" y="391002"/>
                  </a:cubicBezTo>
                  <a:cubicBezTo>
                    <a:pt x="0" y="400985"/>
                    <a:pt x="294" y="3614959"/>
                    <a:pt x="294" y="3614959"/>
                  </a:cubicBezTo>
                  <a:cubicBezTo>
                    <a:pt x="294" y="3628282"/>
                    <a:pt x="37358" y="3641729"/>
                    <a:pt x="82403" y="3641729"/>
                  </a:cubicBezTo>
                  <a:cubicBezTo>
                    <a:pt x="127448" y="3641729"/>
                    <a:pt x="164531" y="3628292"/>
                    <a:pt x="164531" y="3614959"/>
                  </a:cubicBezTo>
                  <a:lnTo>
                    <a:pt x="164742" y="3614959"/>
                  </a:lnTo>
                  <a:cubicBezTo>
                    <a:pt x="164742" y="3614959"/>
                    <a:pt x="164807" y="406076"/>
                    <a:pt x="164807" y="3949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" name="Google Shape;16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295400" y="152400"/>
              <a:ext cx="318597" cy="48386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45979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/>
          <p:nvPr/>
        </p:nvSpPr>
        <p:spPr>
          <a:xfrm rot="197195">
            <a:off x="763649" y="1325389"/>
            <a:ext cx="3253531" cy="183060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/>
          </p:nvPr>
        </p:nvSpPr>
        <p:spPr>
          <a:xfrm>
            <a:off x="1105333" y="702267"/>
            <a:ext cx="9202800" cy="6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body" idx="1"/>
          </p:nvPr>
        </p:nvSpPr>
        <p:spPr>
          <a:xfrm>
            <a:off x="1105333" y="1803399"/>
            <a:ext cx="9202800" cy="44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✘"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-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-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68" name="Google Shape;168;p5"/>
          <p:cNvGrpSpPr/>
          <p:nvPr/>
        </p:nvGrpSpPr>
        <p:grpSpPr>
          <a:xfrm>
            <a:off x="10672540" y="556396"/>
            <a:ext cx="4706065" cy="6034352"/>
            <a:chOff x="8004404" y="372498"/>
            <a:chExt cx="3529549" cy="4525764"/>
          </a:xfrm>
        </p:grpSpPr>
        <p:grpSp>
          <p:nvGrpSpPr>
            <p:cNvPr id="169" name="Google Shape;169;p5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170" name="Google Shape;170;p5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171" name="Google Shape;171;p5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2" name="Google Shape;172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3" name="Google Shape;173;p5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74" name="Google Shape;174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5" name="Google Shape;175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6" name="Google Shape;176;p5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77" name="Google Shape;177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78" name="Google Shape;178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9" name="Google Shape;179;p5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180" name="Google Shape;180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1" name="Google Shape;181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2" name="Google Shape;182;p5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183" name="Google Shape;183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4" name="Google Shape;184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5" name="Google Shape;185;p5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186" name="Google Shape;186;p5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87" name="Google Shape;187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88" name="Google Shape;188;p5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189" name="Google Shape;189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0" name="Google Shape;190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1" name="Google Shape;191;p5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192" name="Google Shape;192;p5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3" name="Google Shape;193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4" name="Google Shape;194;p5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195" name="Google Shape;195;p5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6" name="Google Shape;196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7" name="Google Shape;197;p5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198" name="Google Shape;198;p5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99" name="Google Shape;199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0" name="Google Shape;200;p5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01" name="Google Shape;201;p5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2" name="Google Shape;202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3" name="Google Shape;203;p5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04" name="Google Shape;204;p5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5" name="Google Shape;205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6" name="Google Shape;206;p5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07" name="Google Shape;207;p5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08" name="Google Shape;208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09" name="Google Shape;209;p5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210" name="Google Shape;210;p5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11" name="Google Shape;211;p5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212" name="Google Shape;212;p5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213" name="Google Shape;213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4" name="Google Shape;21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5" name="Google Shape;215;p5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216" name="Google Shape;216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7" name="Google Shape;21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8" name="Google Shape;218;p5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219" name="Google Shape;219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0" name="Google Shape;22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1" name="Google Shape;221;p5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222" name="Google Shape;222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3" name="Google Shape;22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4" name="Google Shape;224;p5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225" name="Google Shape;225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6" name="Google Shape;22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7" name="Google Shape;227;p5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228" name="Google Shape;228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29" name="Google Shape;229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0" name="Google Shape;230;p5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231" name="Google Shape;231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2" name="Google Shape;232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3" name="Google Shape;233;p5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234" name="Google Shape;234;p5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5" name="Google Shape;235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6" name="Google Shape;236;p5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8" name="Google Shape;238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9" name="Google Shape;239;p5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1" name="Google Shape;241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2" name="Google Shape;242;p5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4" name="Google Shape;244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5" name="Google Shape;245;p5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246" name="Google Shape;246;p5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7" name="Google Shape;247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8" name="Google Shape;248;p5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249" name="Google Shape;249;p5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0" name="Google Shape;250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1" name="Google Shape;251;p5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252" name="Google Shape;252;p5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3" name="Google Shape;253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4" name="Google Shape;254;p5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255" name="Google Shape;255;p5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6" name="Google Shape;256;p5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200779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+ image">
  <p:cSld name="Title + text + image"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6"/>
          <p:cNvPicPr preferRelativeResize="0"/>
          <p:nvPr/>
        </p:nvPicPr>
        <p:blipFill rotWithShape="1">
          <a:blip r:embed="rId2">
            <a:alphaModFix/>
          </a:blip>
          <a:srcRect r="50097"/>
          <a:stretch/>
        </p:blipFill>
        <p:spPr>
          <a:xfrm>
            <a:off x="0" y="0"/>
            <a:ext cx="6084032" cy="6858000"/>
          </a:xfrm>
          <a:prstGeom prst="rect">
            <a:avLst/>
          </a:prstGeom>
          <a:noFill/>
          <a:ln>
            <a:noFill/>
          </a:ln>
          <a:effectLst>
            <a:outerShdw blurRad="114300" dist="9525" algn="bl" rotWithShape="0">
              <a:schemeClr val="dk1">
                <a:alpha val="30000"/>
              </a:schemeClr>
            </a:outerShdw>
          </a:effectLst>
        </p:spPr>
      </p:pic>
      <p:sp>
        <p:nvSpPr>
          <p:cNvPr id="259" name="Google Shape;259;p6"/>
          <p:cNvSpPr/>
          <p:nvPr/>
        </p:nvSpPr>
        <p:spPr>
          <a:xfrm rot="197195">
            <a:off x="357249" y="1934989"/>
            <a:ext cx="3253531" cy="183060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6"/>
          <p:cNvSpPr txBox="1">
            <a:spLocks noGrp="1"/>
          </p:cNvSpPr>
          <p:nvPr>
            <p:ph type="title"/>
          </p:nvPr>
        </p:nvSpPr>
        <p:spPr>
          <a:xfrm>
            <a:off x="698933" y="1311867"/>
            <a:ext cx="4594800" cy="6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"/>
          <p:cNvSpPr txBox="1">
            <a:spLocks noGrp="1"/>
          </p:cNvSpPr>
          <p:nvPr>
            <p:ph type="body" idx="1"/>
          </p:nvPr>
        </p:nvSpPr>
        <p:spPr>
          <a:xfrm>
            <a:off x="698933" y="2413000"/>
            <a:ext cx="4594800" cy="349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✘"/>
              <a:defRPr sz="2667"/>
            </a:lvl1pPr>
            <a:lvl2pPr marL="1219170" lvl="1" indent="-474121" rtl="0">
              <a:spcBef>
                <a:spcPts val="1333"/>
              </a:spcBef>
              <a:spcAft>
                <a:spcPts val="0"/>
              </a:spcAft>
              <a:buSzPts val="2000"/>
              <a:buChar char="-"/>
              <a:defRPr sz="2667"/>
            </a:lvl2pPr>
            <a:lvl3pPr marL="1828754" lvl="2" indent="-474121" rtl="0">
              <a:spcBef>
                <a:spcPts val="1333"/>
              </a:spcBef>
              <a:spcAft>
                <a:spcPts val="0"/>
              </a:spcAft>
              <a:buSzPts val="2000"/>
              <a:buChar char="-"/>
              <a:defRPr sz="2667"/>
            </a:lvl3pPr>
            <a:lvl4pPr marL="2438339" lvl="3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333"/>
              </a:spcBef>
              <a:spcAft>
                <a:spcPts val="1333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262" name="Google Shape;262;p6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63" name="Google Shape;263;p6"/>
          <p:cNvGrpSpPr/>
          <p:nvPr/>
        </p:nvGrpSpPr>
        <p:grpSpPr>
          <a:xfrm>
            <a:off x="10672540" y="556396"/>
            <a:ext cx="4706065" cy="6034352"/>
            <a:chOff x="8004404" y="372498"/>
            <a:chExt cx="3529549" cy="4525764"/>
          </a:xfrm>
        </p:grpSpPr>
        <p:grpSp>
          <p:nvGrpSpPr>
            <p:cNvPr id="264" name="Google Shape;264;p6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265" name="Google Shape;265;p6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266" name="Google Shape;266;p6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67" name="Google Shape;267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68" name="Google Shape;268;p6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69" name="Google Shape;269;p6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0" name="Google Shape;270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1" name="Google Shape;271;p6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72" name="Google Shape;272;p6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3" name="Google Shape;273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4" name="Google Shape;274;p6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75" name="Google Shape;275;p6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6" name="Google Shape;276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77" name="Google Shape;277;p6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78" name="Google Shape;278;p6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79" name="Google Shape;279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0" name="Google Shape;280;p6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281" name="Google Shape;281;p6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2" name="Google Shape;282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3" name="Google Shape;283;p6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284" name="Google Shape;284;p6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5" name="Google Shape;285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6" name="Google Shape;286;p6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287" name="Google Shape;287;p6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88" name="Google Shape;288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89" name="Google Shape;289;p6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290" name="Google Shape;290;p6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1" name="Google Shape;291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92" name="Google Shape;292;p6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293" name="Google Shape;293;p6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4" name="Google Shape;294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95" name="Google Shape;295;p6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296" name="Google Shape;296;p6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297" name="Google Shape;297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98" name="Google Shape;298;p6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299" name="Google Shape;299;p6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0" name="Google Shape;300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01" name="Google Shape;301;p6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02" name="Google Shape;302;p6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3" name="Google Shape;303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04" name="Google Shape;304;p6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05" name="Google Shape;305;p6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06" name="Google Shape;306;p6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307" name="Google Shape;307;p6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308" name="Google Shape;308;p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09" name="Google Shape;309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0" name="Google Shape;310;p6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311" name="Google Shape;311;p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2" name="Google Shape;312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3" name="Google Shape;313;p6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314" name="Google Shape;314;p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5" name="Google Shape;315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6" name="Google Shape;316;p6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8" name="Google Shape;318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9" name="Google Shape;319;p6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320" name="Google Shape;320;p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1" name="Google Shape;321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2" name="Google Shape;322;p6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323" name="Google Shape;323;p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4" name="Google Shape;324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5" name="Google Shape;325;p6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326" name="Google Shape;326;p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27" name="Google Shape;327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8" name="Google Shape;328;p6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329" name="Google Shape;329;p6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0" name="Google Shape;330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1" name="Google Shape;331;p6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332" name="Google Shape;332;p6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3" name="Google Shape;333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4" name="Google Shape;334;p6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335" name="Google Shape;335;p6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6" name="Google Shape;336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7" name="Google Shape;337;p6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338" name="Google Shape;338;p6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9" name="Google Shape;339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0" name="Google Shape;340;p6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341" name="Google Shape;341;p6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2" name="Google Shape;342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3" name="Google Shape;343;p6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344" name="Google Shape;344;p6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5" name="Google Shape;345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6" name="Google Shape;346;p6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347" name="Google Shape;347;p6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48" name="Google Shape;348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9" name="Google Shape;349;p6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350" name="Google Shape;350;p6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51" name="Google Shape;351;p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022218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"/>
          <p:cNvSpPr txBox="1">
            <a:spLocks noGrp="1"/>
          </p:cNvSpPr>
          <p:nvPr>
            <p:ph type="title"/>
          </p:nvPr>
        </p:nvSpPr>
        <p:spPr>
          <a:xfrm>
            <a:off x="1105333" y="702267"/>
            <a:ext cx="9202800" cy="6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"/>
          <p:cNvSpPr txBox="1">
            <a:spLocks noGrp="1"/>
          </p:cNvSpPr>
          <p:nvPr>
            <p:ph type="body" idx="1"/>
          </p:nvPr>
        </p:nvSpPr>
        <p:spPr>
          <a:xfrm>
            <a:off x="1105333" y="1803400"/>
            <a:ext cx="4290000" cy="45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✘"/>
              <a:defRPr sz="2933"/>
            </a:lvl1pPr>
            <a:lvl2pPr marL="1219170" lvl="1" indent="-491054">
              <a:spcBef>
                <a:spcPts val="1333"/>
              </a:spcBef>
              <a:spcAft>
                <a:spcPts val="0"/>
              </a:spcAft>
              <a:buSzPts val="2200"/>
              <a:buChar char="-"/>
              <a:defRPr sz="2933"/>
            </a:lvl2pPr>
            <a:lvl3pPr marL="1828754" lvl="2" indent="-491054">
              <a:spcBef>
                <a:spcPts val="1333"/>
              </a:spcBef>
              <a:spcAft>
                <a:spcPts val="0"/>
              </a:spcAft>
              <a:buSzPts val="2200"/>
              <a:buChar char="-"/>
              <a:defRPr sz="2933"/>
            </a:lvl3pPr>
            <a:lvl4pPr marL="2438339" lvl="3" indent="-491054">
              <a:spcBef>
                <a:spcPts val="1333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1333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1333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1333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1333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1333"/>
              </a:spcBef>
              <a:spcAft>
                <a:spcPts val="1333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355" name="Google Shape;355;p7"/>
          <p:cNvSpPr txBox="1">
            <a:spLocks noGrp="1"/>
          </p:cNvSpPr>
          <p:nvPr>
            <p:ph type="body" idx="2"/>
          </p:nvPr>
        </p:nvSpPr>
        <p:spPr>
          <a:xfrm>
            <a:off x="6018127" y="1803400"/>
            <a:ext cx="4290000" cy="45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✘"/>
              <a:defRPr sz="2933"/>
            </a:lvl1pPr>
            <a:lvl2pPr marL="1219170" lvl="1" indent="-491054">
              <a:spcBef>
                <a:spcPts val="1333"/>
              </a:spcBef>
              <a:spcAft>
                <a:spcPts val="0"/>
              </a:spcAft>
              <a:buSzPts val="2200"/>
              <a:buChar char="-"/>
              <a:defRPr sz="2933"/>
            </a:lvl2pPr>
            <a:lvl3pPr marL="1828754" lvl="2" indent="-491054">
              <a:spcBef>
                <a:spcPts val="1333"/>
              </a:spcBef>
              <a:spcAft>
                <a:spcPts val="0"/>
              </a:spcAft>
              <a:buSzPts val="2200"/>
              <a:buChar char="-"/>
              <a:defRPr sz="2933"/>
            </a:lvl3pPr>
            <a:lvl4pPr marL="2438339" lvl="3" indent="-491054">
              <a:spcBef>
                <a:spcPts val="1333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1333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1333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1333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1333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1333"/>
              </a:spcBef>
              <a:spcAft>
                <a:spcPts val="1333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356" name="Google Shape;356;p7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357" name="Google Shape;357;p7"/>
          <p:cNvGrpSpPr/>
          <p:nvPr/>
        </p:nvGrpSpPr>
        <p:grpSpPr>
          <a:xfrm>
            <a:off x="10672540" y="556396"/>
            <a:ext cx="4706065" cy="6034352"/>
            <a:chOff x="8004404" y="372498"/>
            <a:chExt cx="3529549" cy="4525764"/>
          </a:xfrm>
        </p:grpSpPr>
        <p:grpSp>
          <p:nvGrpSpPr>
            <p:cNvPr id="358" name="Google Shape;358;p7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359" name="Google Shape;359;p7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360" name="Google Shape;360;p7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1" name="Google Shape;361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2" name="Google Shape;362;p7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63" name="Google Shape;363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4" name="Google Shape;364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5" name="Google Shape;365;p7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66" name="Google Shape;366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67" name="Google Shape;367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68" name="Google Shape;368;p7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69" name="Google Shape;369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0" name="Google Shape;370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1" name="Google Shape;371;p7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72" name="Google Shape;372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3" name="Google Shape;373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4" name="Google Shape;374;p7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375" name="Google Shape;375;p7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6" name="Google Shape;376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77" name="Google Shape;377;p7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78" name="Google Shape;378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79" name="Google Shape;379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0" name="Google Shape;380;p7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381" name="Google Shape;381;p7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2" name="Google Shape;382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3" name="Google Shape;383;p7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384" name="Google Shape;384;p7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5" name="Google Shape;385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6" name="Google Shape;386;p7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387" name="Google Shape;387;p7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88" name="Google Shape;388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9" name="Google Shape;389;p7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390" name="Google Shape;390;p7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1" name="Google Shape;391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2" name="Google Shape;392;p7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393" name="Google Shape;393;p7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4" name="Google Shape;394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5" name="Google Shape;395;p7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396" name="Google Shape;396;p7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7" name="Google Shape;397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8" name="Google Shape;398;p7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399" name="Google Shape;399;p7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00" name="Google Shape;400;p7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401" name="Google Shape;401;p7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402" name="Google Shape;402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3" name="Google Shape;40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4" name="Google Shape;404;p7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405" name="Google Shape;405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6" name="Google Shape;40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07" name="Google Shape;407;p7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408" name="Google Shape;408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09" name="Google Shape;40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0" name="Google Shape;410;p7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411" name="Google Shape;411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2" name="Google Shape;41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3" name="Google Shape;413;p7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414" name="Google Shape;414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5" name="Google Shape;41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6" name="Google Shape;416;p7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417" name="Google Shape;417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18" name="Google Shape;418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19" name="Google Shape;419;p7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420" name="Google Shape;420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1" name="Google Shape;421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2" name="Google Shape;422;p7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4" name="Google Shape;424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5" name="Google Shape;425;p7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426" name="Google Shape;426;p7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27" name="Google Shape;427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28" name="Google Shape;428;p7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429" name="Google Shape;429;p7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0" name="Google Shape;430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1" name="Google Shape;431;p7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432" name="Google Shape;432;p7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3" name="Google Shape;433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4" name="Google Shape;434;p7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435" name="Google Shape;435;p7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6" name="Google Shape;436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37" name="Google Shape;437;p7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438" name="Google Shape;438;p7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9" name="Google Shape;439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0" name="Google Shape;440;p7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441" name="Google Shape;441;p7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2" name="Google Shape;442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43" name="Google Shape;443;p7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444" name="Google Shape;444;p7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45" name="Google Shape;445;p7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46" name="Google Shape;446;p7"/>
          <p:cNvSpPr/>
          <p:nvPr/>
        </p:nvSpPr>
        <p:spPr>
          <a:xfrm rot="197195">
            <a:off x="763649" y="1325389"/>
            <a:ext cx="3253531" cy="183060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34223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9"/>
          <p:cNvSpPr txBox="1">
            <a:spLocks noGrp="1"/>
          </p:cNvSpPr>
          <p:nvPr>
            <p:ph type="title"/>
          </p:nvPr>
        </p:nvSpPr>
        <p:spPr>
          <a:xfrm>
            <a:off x="1105333" y="702267"/>
            <a:ext cx="9202800" cy="614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9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46" name="Google Shape;546;p9"/>
          <p:cNvGrpSpPr/>
          <p:nvPr/>
        </p:nvGrpSpPr>
        <p:grpSpPr>
          <a:xfrm>
            <a:off x="10672540" y="556396"/>
            <a:ext cx="4706065" cy="6034352"/>
            <a:chOff x="8004404" y="372498"/>
            <a:chExt cx="3529549" cy="4525764"/>
          </a:xfrm>
        </p:grpSpPr>
        <p:grpSp>
          <p:nvGrpSpPr>
            <p:cNvPr id="547" name="Google Shape;547;p9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548" name="Google Shape;548;p9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549" name="Google Shape;549;p9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50" name="Google Shape;550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51" name="Google Shape;551;p9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552" name="Google Shape;552;p9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53" name="Google Shape;553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54" name="Google Shape;554;p9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555" name="Google Shape;555;p9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56" name="Google Shape;556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57" name="Google Shape;557;p9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558" name="Google Shape;558;p9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59" name="Google Shape;559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0" name="Google Shape;560;p9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62" name="Google Shape;562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3" name="Google Shape;563;p9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564" name="Google Shape;564;p9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65" name="Google Shape;565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6" name="Google Shape;566;p9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567" name="Google Shape;567;p9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68" name="Google Shape;568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69" name="Google Shape;569;p9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570" name="Google Shape;570;p9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71" name="Google Shape;571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72" name="Google Shape;572;p9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573" name="Google Shape;573;p9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74" name="Google Shape;574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75" name="Google Shape;575;p9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576" name="Google Shape;576;p9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77" name="Google Shape;577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78" name="Google Shape;578;p9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579" name="Google Shape;579;p9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0" name="Google Shape;580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81" name="Google Shape;581;p9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582" name="Google Shape;582;p9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3" name="Google Shape;583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84" name="Google Shape;584;p9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585" name="Google Shape;585;p9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6" name="Google Shape;586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87" name="Google Shape;587;p9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588" name="Google Shape;588;p9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9" name="Google Shape;589;p9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90" name="Google Shape;590;p9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591" name="Google Shape;591;p9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2" name="Google Shape;59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3" name="Google Shape;593;p9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594" name="Google Shape;594;p9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5" name="Google Shape;59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6" name="Google Shape;596;p9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597" name="Google Shape;597;p9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98" name="Google Shape;59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9" name="Google Shape;599;p9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600" name="Google Shape;600;p9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01" name="Google Shape;60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2" name="Google Shape;602;p9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603" name="Google Shape;603;p9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04" name="Google Shape;60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5" name="Google Shape;605;p9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606" name="Google Shape;606;p9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07" name="Google Shape;607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8" name="Google Shape;608;p9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609" name="Google Shape;609;p9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0" name="Google Shape;610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1" name="Google Shape;611;p9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612" name="Google Shape;612;p9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3" name="Google Shape;613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4" name="Google Shape;614;p9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615" name="Google Shape;615;p9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6" name="Google Shape;616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17" name="Google Shape;617;p9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618" name="Google Shape;618;p9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19" name="Google Shape;619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0" name="Google Shape;620;p9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621" name="Google Shape;621;p9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22" name="Google Shape;622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3" name="Google Shape;623;p9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624" name="Google Shape;624;p9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25" name="Google Shape;625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6" name="Google Shape;626;p9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627" name="Google Shape;627;p9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28" name="Google Shape;628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9" name="Google Shape;629;p9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630" name="Google Shape;630;p9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31" name="Google Shape;631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32" name="Google Shape;632;p9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633" name="Google Shape;633;p9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34" name="Google Shape;634;p9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35" name="Google Shape;635;p9"/>
          <p:cNvSpPr/>
          <p:nvPr/>
        </p:nvSpPr>
        <p:spPr>
          <a:xfrm rot="197195">
            <a:off x="763649" y="1325389"/>
            <a:ext cx="3253531" cy="183060"/>
          </a:xfrm>
          <a:custGeom>
            <a:avLst/>
            <a:gdLst/>
            <a:ahLst/>
            <a:cxnLst/>
            <a:rect l="l" t="t" r="r" b="b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0141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1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66" name="Google Shape;666;p11"/>
          <p:cNvGrpSpPr/>
          <p:nvPr/>
        </p:nvGrpSpPr>
        <p:grpSpPr>
          <a:xfrm rot="-5400000" flipH="1">
            <a:off x="2896109" y="4470600"/>
            <a:ext cx="6399779" cy="8206115"/>
            <a:chOff x="8004404" y="372498"/>
            <a:chExt cx="3529549" cy="4525764"/>
          </a:xfrm>
        </p:grpSpPr>
        <p:grpSp>
          <p:nvGrpSpPr>
            <p:cNvPr id="667" name="Google Shape;667;p11"/>
            <p:cNvGrpSpPr/>
            <p:nvPr/>
          </p:nvGrpSpPr>
          <p:grpSpPr>
            <a:xfrm rot="-5400000" flipH="1">
              <a:off x="8541351" y="-164449"/>
              <a:ext cx="2227938" cy="3301831"/>
              <a:chOff x="3485371" y="1424851"/>
              <a:chExt cx="5318543" cy="7882145"/>
            </a:xfrm>
          </p:grpSpPr>
          <p:grpSp>
            <p:nvGrpSpPr>
              <p:cNvPr id="668" name="Google Shape;668;p11"/>
              <p:cNvGrpSpPr/>
              <p:nvPr/>
            </p:nvGrpSpPr>
            <p:grpSpPr>
              <a:xfrm>
                <a:off x="3485371" y="1958251"/>
                <a:ext cx="468816" cy="7120145"/>
                <a:chOff x="1447800" y="152400"/>
                <a:chExt cx="318597" cy="4838699"/>
              </a:xfrm>
            </p:grpSpPr>
            <p:sp>
              <p:nvSpPr>
                <p:cNvPr id="669" name="Google Shape;669;p11"/>
                <p:cNvSpPr/>
                <p:nvPr/>
              </p:nvSpPr>
              <p:spPr>
                <a:xfrm>
                  <a:off x="1452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0" name="Google Shape;670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47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1" name="Google Shape;671;p11"/>
              <p:cNvGrpSpPr/>
              <p:nvPr/>
            </p:nvGrpSpPr>
            <p:grpSpPr>
              <a:xfrm>
                <a:off x="3808592" y="15772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72" name="Google Shape;672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3" name="Google Shape;673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4" name="Google Shape;674;p11"/>
              <p:cNvGrpSpPr/>
              <p:nvPr/>
            </p:nvGrpSpPr>
            <p:grpSpPr>
              <a:xfrm>
                <a:off x="4131812" y="2186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75" name="Google Shape;675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6" name="Google Shape;676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77" name="Google Shape;677;p11"/>
              <p:cNvGrpSpPr/>
              <p:nvPr/>
            </p:nvGrpSpPr>
            <p:grpSpPr>
              <a:xfrm>
                <a:off x="4455033" y="17296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78" name="Google Shape;678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9" name="Google Shape;679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0" name="Google Shape;680;p11"/>
              <p:cNvGrpSpPr/>
              <p:nvPr/>
            </p:nvGrpSpPr>
            <p:grpSpPr>
              <a:xfrm>
                <a:off x="4778254" y="1424851"/>
                <a:ext cx="468816" cy="7120145"/>
                <a:chOff x="838200" y="152400"/>
                <a:chExt cx="318597" cy="4838699"/>
              </a:xfrm>
            </p:grpSpPr>
            <p:sp>
              <p:nvSpPr>
                <p:cNvPr id="681" name="Google Shape;681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2" name="Google Shape;682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3" name="Google Shape;683;p11"/>
              <p:cNvGrpSpPr/>
              <p:nvPr/>
            </p:nvGrpSpPr>
            <p:grpSpPr>
              <a:xfrm>
                <a:off x="5101474" y="1882051"/>
                <a:ext cx="468816" cy="7120145"/>
                <a:chOff x="990600" y="152400"/>
                <a:chExt cx="318597" cy="4838699"/>
              </a:xfrm>
            </p:grpSpPr>
            <p:sp>
              <p:nvSpPr>
                <p:cNvPr id="684" name="Google Shape;684;p11"/>
                <p:cNvSpPr/>
                <p:nvPr/>
              </p:nvSpPr>
              <p:spPr>
                <a:xfrm>
                  <a:off x="9949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5" name="Google Shape;685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9906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6" name="Google Shape;686;p11"/>
              <p:cNvGrpSpPr/>
              <p:nvPr/>
            </p:nvGrpSpPr>
            <p:grpSpPr>
              <a:xfrm>
                <a:off x="5424695" y="17296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687" name="Google Shape;687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88" name="Google Shape;688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89" name="Google Shape;689;p11"/>
              <p:cNvGrpSpPr/>
              <p:nvPr/>
            </p:nvGrpSpPr>
            <p:grpSpPr>
              <a:xfrm>
                <a:off x="5929821" y="2034451"/>
                <a:ext cx="468816" cy="7120145"/>
                <a:chOff x="1419019" y="152400"/>
                <a:chExt cx="318597" cy="4838699"/>
              </a:xfrm>
            </p:grpSpPr>
            <p:sp>
              <p:nvSpPr>
                <p:cNvPr id="690" name="Google Shape;690;p11"/>
                <p:cNvSpPr/>
                <p:nvPr/>
              </p:nvSpPr>
              <p:spPr>
                <a:xfrm>
                  <a:off x="1423362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1" name="Google Shape;691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419019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2" name="Google Shape;692;p11"/>
              <p:cNvGrpSpPr/>
              <p:nvPr/>
            </p:nvGrpSpPr>
            <p:grpSpPr>
              <a:xfrm>
                <a:off x="6395774" y="1653451"/>
                <a:ext cx="468816" cy="7120145"/>
                <a:chOff x="1600200" y="152400"/>
                <a:chExt cx="318597" cy="4838699"/>
              </a:xfrm>
            </p:grpSpPr>
            <p:sp>
              <p:nvSpPr>
                <p:cNvPr id="693" name="Google Shape;693;p11"/>
                <p:cNvSpPr/>
                <p:nvPr/>
              </p:nvSpPr>
              <p:spPr>
                <a:xfrm>
                  <a:off x="1604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4" name="Google Shape;694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600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5" name="Google Shape;695;p11"/>
              <p:cNvGrpSpPr/>
              <p:nvPr/>
            </p:nvGrpSpPr>
            <p:grpSpPr>
              <a:xfrm>
                <a:off x="6718994" y="1424851"/>
                <a:ext cx="468816" cy="7120145"/>
                <a:chOff x="533400" y="152400"/>
                <a:chExt cx="318597" cy="4838699"/>
              </a:xfrm>
            </p:grpSpPr>
            <p:sp>
              <p:nvSpPr>
                <p:cNvPr id="696" name="Google Shape;696;p11"/>
                <p:cNvSpPr/>
                <p:nvPr/>
              </p:nvSpPr>
              <p:spPr>
                <a:xfrm>
                  <a:off x="537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97" name="Google Shape;697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533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98" name="Google Shape;698;p11"/>
              <p:cNvGrpSpPr/>
              <p:nvPr/>
            </p:nvGrpSpPr>
            <p:grpSpPr>
              <a:xfrm>
                <a:off x="7042215" y="1501051"/>
                <a:ext cx="468816" cy="7120145"/>
                <a:chOff x="685800" y="152400"/>
                <a:chExt cx="318597" cy="4838699"/>
              </a:xfrm>
            </p:grpSpPr>
            <p:sp>
              <p:nvSpPr>
                <p:cNvPr id="699" name="Google Shape;699;p11"/>
                <p:cNvSpPr/>
                <p:nvPr/>
              </p:nvSpPr>
              <p:spPr>
                <a:xfrm>
                  <a:off x="6901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0" name="Google Shape;700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6858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1" name="Google Shape;701;p11"/>
              <p:cNvGrpSpPr/>
              <p:nvPr/>
            </p:nvGrpSpPr>
            <p:grpSpPr>
              <a:xfrm>
                <a:off x="7365436" y="1882051"/>
                <a:ext cx="468816" cy="7120145"/>
                <a:chOff x="838200" y="152400"/>
                <a:chExt cx="318597" cy="4838699"/>
              </a:xfrm>
            </p:grpSpPr>
            <p:sp>
              <p:nvSpPr>
                <p:cNvPr id="702" name="Google Shape;702;p11"/>
                <p:cNvSpPr/>
                <p:nvPr/>
              </p:nvSpPr>
              <p:spPr>
                <a:xfrm>
                  <a:off x="8425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3" name="Google Shape;703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8382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4" name="Google Shape;704;p11"/>
              <p:cNvGrpSpPr/>
              <p:nvPr/>
            </p:nvGrpSpPr>
            <p:grpSpPr>
              <a:xfrm>
                <a:off x="8011877" y="2186851"/>
                <a:ext cx="468816" cy="7120145"/>
                <a:chOff x="3663063" y="152400"/>
                <a:chExt cx="318597" cy="4838699"/>
              </a:xfrm>
            </p:grpSpPr>
            <p:sp>
              <p:nvSpPr>
                <p:cNvPr id="705" name="Google Shape;705;p11"/>
                <p:cNvSpPr/>
                <p:nvPr/>
              </p:nvSpPr>
              <p:spPr>
                <a:xfrm>
                  <a:off x="3667406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6" name="Google Shape;706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3663063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07" name="Google Shape;707;p11"/>
              <p:cNvGrpSpPr/>
              <p:nvPr/>
            </p:nvGrpSpPr>
            <p:grpSpPr>
              <a:xfrm>
                <a:off x="8335098" y="1805851"/>
                <a:ext cx="468816" cy="7120145"/>
                <a:chOff x="1295400" y="152400"/>
                <a:chExt cx="318597" cy="4838699"/>
              </a:xfrm>
            </p:grpSpPr>
            <p:sp>
              <p:nvSpPr>
                <p:cNvPr id="708" name="Google Shape;708;p11"/>
                <p:cNvSpPr/>
                <p:nvPr/>
              </p:nvSpPr>
              <p:spPr>
                <a:xfrm>
                  <a:off x="1299743" y="158450"/>
                  <a:ext cx="215896" cy="4770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806" h="3641729" extrusionOk="0">
                      <a:moveTo>
                        <a:pt x="164807" y="394989"/>
                      </a:moveTo>
                      <a:cubicBezTo>
                        <a:pt x="156185" y="351574"/>
                        <a:pt x="93171" y="32822"/>
                        <a:pt x="88053" y="7536"/>
                      </a:cubicBezTo>
                      <a:cubicBezTo>
                        <a:pt x="87620" y="5242"/>
                        <a:pt x="87006" y="2988"/>
                        <a:pt x="86219" y="798"/>
                      </a:cubicBezTo>
                      <a:cubicBezTo>
                        <a:pt x="85017" y="-2343"/>
                        <a:pt x="77441" y="4604"/>
                        <a:pt x="76836" y="7526"/>
                      </a:cubicBezTo>
                      <a:cubicBezTo>
                        <a:pt x="71773" y="32822"/>
                        <a:pt x="8686" y="347473"/>
                        <a:pt x="0" y="391002"/>
                      </a:cubicBezTo>
                      <a:cubicBezTo>
                        <a:pt x="0" y="400985"/>
                        <a:pt x="294" y="3614959"/>
                        <a:pt x="294" y="3614959"/>
                      </a:cubicBezTo>
                      <a:cubicBezTo>
                        <a:pt x="294" y="3628282"/>
                        <a:pt x="37358" y="3641729"/>
                        <a:pt x="82403" y="3641729"/>
                      </a:cubicBezTo>
                      <a:cubicBezTo>
                        <a:pt x="127448" y="3641729"/>
                        <a:pt x="164531" y="3628292"/>
                        <a:pt x="164531" y="3614959"/>
                      </a:cubicBezTo>
                      <a:lnTo>
                        <a:pt x="164742" y="3614959"/>
                      </a:lnTo>
                      <a:cubicBezTo>
                        <a:pt x="164742" y="3614959"/>
                        <a:pt x="164807" y="406076"/>
                        <a:pt x="164807" y="3949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709" name="Google Shape;709;p11"/>
                <p:cNvPicPr preferRelativeResize="0"/>
                <p:nvPr/>
              </p:nvPicPr>
              <p:blipFill>
                <a:blip r:embed="rId2">
                  <a:alphaModFix/>
                </a:blip>
                <a:stretch>
                  <a:fillRect/>
                </a:stretch>
              </p:blipFill>
              <p:spPr>
                <a:xfrm>
                  <a:off x="1295400" y="152400"/>
                  <a:ext cx="318597" cy="4838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710" name="Google Shape;710;p11"/>
            <p:cNvGrpSpPr/>
            <p:nvPr/>
          </p:nvGrpSpPr>
          <p:grpSpPr>
            <a:xfrm rot="-5400000" flipH="1">
              <a:off x="9848714" y="1201031"/>
              <a:ext cx="196383" cy="2982574"/>
              <a:chOff x="1447800" y="152400"/>
              <a:chExt cx="318597" cy="4838699"/>
            </a:xfrm>
          </p:grpSpPr>
          <p:sp>
            <p:nvSpPr>
              <p:cNvPr id="711" name="Google Shape;711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2" name="Google Shape;71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3" name="Google Shape;713;p11"/>
            <p:cNvGrpSpPr/>
            <p:nvPr/>
          </p:nvGrpSpPr>
          <p:grpSpPr>
            <a:xfrm rot="-5400000" flipH="1">
              <a:off x="9689113" y="1336426"/>
              <a:ext cx="196383" cy="2982574"/>
              <a:chOff x="1600200" y="152400"/>
              <a:chExt cx="318597" cy="4838699"/>
            </a:xfrm>
          </p:grpSpPr>
          <p:sp>
            <p:nvSpPr>
              <p:cNvPr id="714" name="Google Shape;714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5" name="Google Shape;71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6" name="Google Shape;716;p11"/>
            <p:cNvGrpSpPr/>
            <p:nvPr/>
          </p:nvGrpSpPr>
          <p:grpSpPr>
            <a:xfrm rot="-5400000" flipH="1">
              <a:off x="9944475" y="1471836"/>
              <a:ext cx="196383" cy="2982574"/>
              <a:chOff x="533400" y="152400"/>
              <a:chExt cx="318597" cy="4838699"/>
            </a:xfrm>
          </p:grpSpPr>
          <p:sp>
            <p:nvSpPr>
              <p:cNvPr id="717" name="Google Shape;717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8" name="Google Shape;71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19" name="Google Shape;719;p11"/>
            <p:cNvGrpSpPr/>
            <p:nvPr/>
          </p:nvGrpSpPr>
          <p:grpSpPr>
            <a:xfrm rot="-5400000" flipH="1">
              <a:off x="9752954" y="1607231"/>
              <a:ext cx="196383" cy="2982574"/>
              <a:chOff x="685800" y="152400"/>
              <a:chExt cx="318597" cy="4838699"/>
            </a:xfrm>
          </p:grpSpPr>
          <p:sp>
            <p:nvSpPr>
              <p:cNvPr id="720" name="Google Shape;720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1" name="Google Shape;72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2" name="Google Shape;722;p11"/>
            <p:cNvGrpSpPr/>
            <p:nvPr/>
          </p:nvGrpSpPr>
          <p:grpSpPr>
            <a:xfrm rot="-5400000" flipH="1">
              <a:off x="9816794" y="1954222"/>
              <a:ext cx="196383" cy="2982574"/>
              <a:chOff x="990600" y="152400"/>
              <a:chExt cx="318597" cy="4838699"/>
            </a:xfrm>
          </p:grpSpPr>
          <p:sp>
            <p:nvSpPr>
              <p:cNvPr id="723" name="Google Shape;723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4" name="Google Shape;72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5" name="Google Shape;725;p11"/>
            <p:cNvGrpSpPr/>
            <p:nvPr/>
          </p:nvGrpSpPr>
          <p:grpSpPr>
            <a:xfrm rot="-5400000" flipH="1">
              <a:off x="9752954" y="2089589"/>
              <a:ext cx="196383" cy="2982574"/>
              <a:chOff x="3663063" y="152400"/>
              <a:chExt cx="318597" cy="4838699"/>
            </a:xfrm>
          </p:grpSpPr>
          <p:sp>
            <p:nvSpPr>
              <p:cNvPr id="726" name="Google Shape;726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7" name="Google Shape;727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28" name="Google Shape;728;p11"/>
            <p:cNvGrpSpPr/>
            <p:nvPr/>
          </p:nvGrpSpPr>
          <p:grpSpPr>
            <a:xfrm rot="-5400000" flipH="1">
              <a:off x="9880634" y="2225013"/>
              <a:ext cx="196383" cy="2982574"/>
              <a:chOff x="1295400" y="152400"/>
              <a:chExt cx="318597" cy="4838699"/>
            </a:xfrm>
          </p:grpSpPr>
          <p:sp>
            <p:nvSpPr>
              <p:cNvPr id="729" name="Google Shape;729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0" name="Google Shape;730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1" name="Google Shape;731;p11"/>
            <p:cNvGrpSpPr/>
            <p:nvPr/>
          </p:nvGrpSpPr>
          <p:grpSpPr>
            <a:xfrm rot="-5400000" flipH="1">
              <a:off x="9848714" y="2361002"/>
              <a:ext cx="196383" cy="2982574"/>
              <a:chOff x="1447800" y="152400"/>
              <a:chExt cx="318597" cy="4838699"/>
            </a:xfrm>
          </p:grpSpPr>
          <p:sp>
            <p:nvSpPr>
              <p:cNvPr id="732" name="Google Shape;732;p11"/>
              <p:cNvSpPr/>
              <p:nvPr/>
            </p:nvSpPr>
            <p:spPr>
              <a:xfrm>
                <a:off x="1452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3" name="Google Shape;733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447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4" name="Google Shape;734;p11"/>
            <p:cNvGrpSpPr/>
            <p:nvPr/>
          </p:nvGrpSpPr>
          <p:grpSpPr>
            <a:xfrm rot="-5400000" flipH="1">
              <a:off x="9721033" y="2496397"/>
              <a:ext cx="196383" cy="2982574"/>
              <a:chOff x="1600200" y="152400"/>
              <a:chExt cx="318597" cy="4838699"/>
            </a:xfrm>
          </p:grpSpPr>
          <p:sp>
            <p:nvSpPr>
              <p:cNvPr id="735" name="Google Shape;735;p11"/>
              <p:cNvSpPr/>
              <p:nvPr/>
            </p:nvSpPr>
            <p:spPr>
              <a:xfrm>
                <a:off x="1604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6" name="Google Shape;736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600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37" name="Google Shape;737;p11"/>
            <p:cNvGrpSpPr/>
            <p:nvPr/>
          </p:nvGrpSpPr>
          <p:grpSpPr>
            <a:xfrm rot="-5400000" flipH="1">
              <a:off x="9625273" y="2631806"/>
              <a:ext cx="196383" cy="2982574"/>
              <a:chOff x="533400" y="152400"/>
              <a:chExt cx="318597" cy="4838699"/>
            </a:xfrm>
          </p:grpSpPr>
          <p:sp>
            <p:nvSpPr>
              <p:cNvPr id="738" name="Google Shape;738;p11"/>
              <p:cNvSpPr/>
              <p:nvPr/>
            </p:nvSpPr>
            <p:spPr>
              <a:xfrm>
                <a:off x="537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39" name="Google Shape;739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33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0" name="Google Shape;740;p11"/>
            <p:cNvGrpSpPr/>
            <p:nvPr/>
          </p:nvGrpSpPr>
          <p:grpSpPr>
            <a:xfrm rot="-5400000" flipH="1">
              <a:off x="9657193" y="2767202"/>
              <a:ext cx="196383" cy="2982574"/>
              <a:chOff x="685800" y="152400"/>
              <a:chExt cx="318597" cy="4838699"/>
            </a:xfrm>
          </p:grpSpPr>
          <p:sp>
            <p:nvSpPr>
              <p:cNvPr id="741" name="Google Shape;741;p11"/>
              <p:cNvSpPr/>
              <p:nvPr/>
            </p:nvSpPr>
            <p:spPr>
              <a:xfrm>
                <a:off x="6901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2" name="Google Shape;742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858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3" name="Google Shape;743;p11"/>
            <p:cNvGrpSpPr/>
            <p:nvPr/>
          </p:nvGrpSpPr>
          <p:grpSpPr>
            <a:xfrm rot="-5400000" flipH="1">
              <a:off x="9816794" y="2902597"/>
              <a:ext cx="196383" cy="2982574"/>
              <a:chOff x="838200" y="152400"/>
              <a:chExt cx="318597" cy="4838699"/>
            </a:xfrm>
          </p:grpSpPr>
          <p:sp>
            <p:nvSpPr>
              <p:cNvPr id="744" name="Google Shape;744;p11"/>
              <p:cNvSpPr/>
              <p:nvPr/>
            </p:nvSpPr>
            <p:spPr>
              <a:xfrm>
                <a:off x="8425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5" name="Google Shape;745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8382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6" name="Google Shape;746;p11"/>
            <p:cNvGrpSpPr/>
            <p:nvPr/>
          </p:nvGrpSpPr>
          <p:grpSpPr>
            <a:xfrm rot="-5400000" flipH="1">
              <a:off x="9625273" y="3037992"/>
              <a:ext cx="196383" cy="2982574"/>
              <a:chOff x="990600" y="152400"/>
              <a:chExt cx="318597" cy="4838699"/>
            </a:xfrm>
          </p:grpSpPr>
          <p:sp>
            <p:nvSpPr>
              <p:cNvPr id="747" name="Google Shape;747;p11"/>
              <p:cNvSpPr/>
              <p:nvPr/>
            </p:nvSpPr>
            <p:spPr>
              <a:xfrm>
                <a:off x="9949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48" name="Google Shape;748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9906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49" name="Google Shape;749;p11"/>
            <p:cNvGrpSpPr/>
            <p:nvPr/>
          </p:nvGrpSpPr>
          <p:grpSpPr>
            <a:xfrm rot="-5400000" flipH="1">
              <a:off x="9944475" y="3173359"/>
              <a:ext cx="196383" cy="2982574"/>
              <a:chOff x="3663063" y="152400"/>
              <a:chExt cx="318597" cy="4838699"/>
            </a:xfrm>
          </p:grpSpPr>
          <p:sp>
            <p:nvSpPr>
              <p:cNvPr id="750" name="Google Shape;750;p11"/>
              <p:cNvSpPr/>
              <p:nvPr/>
            </p:nvSpPr>
            <p:spPr>
              <a:xfrm>
                <a:off x="3667406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1" name="Google Shape;751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663063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52" name="Google Shape;752;p11"/>
            <p:cNvGrpSpPr/>
            <p:nvPr/>
          </p:nvGrpSpPr>
          <p:grpSpPr>
            <a:xfrm rot="-5400000" flipH="1">
              <a:off x="9784874" y="3308783"/>
              <a:ext cx="196383" cy="2982574"/>
              <a:chOff x="1295400" y="152400"/>
              <a:chExt cx="318597" cy="4838699"/>
            </a:xfrm>
          </p:grpSpPr>
          <p:sp>
            <p:nvSpPr>
              <p:cNvPr id="753" name="Google Shape;753;p11"/>
              <p:cNvSpPr/>
              <p:nvPr/>
            </p:nvSpPr>
            <p:spPr>
              <a:xfrm>
                <a:off x="1299743" y="158450"/>
                <a:ext cx="215896" cy="4770665"/>
              </a:xfrm>
              <a:custGeom>
                <a:avLst/>
                <a:gdLst/>
                <a:ahLst/>
                <a:cxnLst/>
                <a:rect l="l" t="t" r="r" b="b"/>
                <a:pathLst>
                  <a:path w="164806" h="3641729" extrusionOk="0">
                    <a:moveTo>
                      <a:pt x="164807" y="394989"/>
                    </a:moveTo>
                    <a:cubicBezTo>
                      <a:pt x="156185" y="351574"/>
                      <a:pt x="93171" y="32822"/>
                      <a:pt x="88053" y="7536"/>
                    </a:cubicBezTo>
                    <a:cubicBezTo>
                      <a:pt x="87620" y="5242"/>
                      <a:pt x="87006" y="2988"/>
                      <a:pt x="86219" y="798"/>
                    </a:cubicBezTo>
                    <a:cubicBezTo>
                      <a:pt x="85017" y="-2343"/>
                      <a:pt x="77441" y="4604"/>
                      <a:pt x="76836" y="7526"/>
                    </a:cubicBezTo>
                    <a:cubicBezTo>
                      <a:pt x="71773" y="32822"/>
                      <a:pt x="8686" y="347473"/>
                      <a:pt x="0" y="391002"/>
                    </a:cubicBezTo>
                    <a:cubicBezTo>
                      <a:pt x="0" y="400985"/>
                      <a:pt x="294" y="3614959"/>
                      <a:pt x="294" y="3614959"/>
                    </a:cubicBezTo>
                    <a:cubicBezTo>
                      <a:pt x="294" y="3628282"/>
                      <a:pt x="37358" y="3641729"/>
                      <a:pt x="82403" y="3641729"/>
                    </a:cubicBezTo>
                    <a:cubicBezTo>
                      <a:pt x="127448" y="3641729"/>
                      <a:pt x="164531" y="3628292"/>
                      <a:pt x="164531" y="3614959"/>
                    </a:cubicBezTo>
                    <a:lnTo>
                      <a:pt x="164742" y="3614959"/>
                    </a:lnTo>
                    <a:cubicBezTo>
                      <a:pt x="164742" y="3614959"/>
                      <a:pt x="164807" y="406076"/>
                      <a:pt x="164807" y="3949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4" name="Google Shape;754;p11"/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1295400" y="152400"/>
                <a:ext cx="318597" cy="48386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728661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One pencil - Light paper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0"/>
            <a:ext cx="121920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3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9759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Dark paper">
  <p:cSld name="One pencil - Dark paper">
    <p:bg>
      <p:bgPr>
        <a:solidFill>
          <a:schemeClr val="accent5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4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671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5333" y="702267"/>
            <a:ext cx="9202800" cy="6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"/>
              <a:buNone/>
              <a:defRPr sz="28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5333" y="1803399"/>
            <a:ext cx="9202800" cy="4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"/>
              <a:buChar char="✘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-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"/>
              <a:buChar char="-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53372" y="169705"/>
            <a:ext cx="4356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buNone/>
              <a:defRPr sz="1333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r">
              <a:buNone/>
              <a:defRPr sz="1333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r">
              <a:buNone/>
              <a:defRPr sz="1333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r">
              <a:buNone/>
              <a:defRPr sz="1333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r">
              <a:buNone/>
              <a:defRPr sz="1333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r">
              <a:buNone/>
              <a:defRPr sz="1333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r">
              <a:buNone/>
              <a:defRPr sz="1333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r">
              <a:buNone/>
              <a:defRPr sz="1333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r">
              <a:buNone/>
              <a:defRPr sz="1333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46494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8" Type="http://schemas.openxmlformats.org/officeDocument/2006/relationships/image" Target="../media/image12.sv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notesSlide" Target="../notesSlides/notesSlide3.xml"/><Relationship Id="rId50" Type="http://schemas.openxmlformats.org/officeDocument/2006/relationships/image" Target="../media/image72.png"/><Relationship Id="rId55" Type="http://schemas.openxmlformats.org/officeDocument/2006/relationships/image" Target="../media/image77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image" Target="../media/image75.png"/><Relationship Id="rId58" Type="http://schemas.openxmlformats.org/officeDocument/2006/relationships/image" Target="../media/image80.png"/><Relationship Id="rId5" Type="http://schemas.openxmlformats.org/officeDocument/2006/relationships/tags" Target="../tags/tag5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image" Target="../media/image70.png"/><Relationship Id="rId56" Type="http://schemas.openxmlformats.org/officeDocument/2006/relationships/image" Target="../media/image78.png"/><Relationship Id="rId8" Type="http://schemas.openxmlformats.org/officeDocument/2006/relationships/tags" Target="../tags/tag8.xml"/><Relationship Id="rId51" Type="http://schemas.openxmlformats.org/officeDocument/2006/relationships/image" Target="../media/image73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slideLayout" Target="../slideLayouts/slideLayout13.xml"/><Relationship Id="rId59" Type="http://schemas.openxmlformats.org/officeDocument/2006/relationships/image" Target="../media/image81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image" Target="../media/image7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image" Target="../media/image71.png"/><Relationship Id="rId57" Type="http://schemas.openxmlformats.org/officeDocument/2006/relationships/image" Target="../media/image79.pn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74.png"/><Relationship Id="rId60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663A29-91E2-6903-6912-4024DE18859F}"/>
              </a:ext>
            </a:extLst>
          </p:cNvPr>
          <p:cNvSpPr/>
          <p:nvPr/>
        </p:nvSpPr>
        <p:spPr>
          <a:xfrm>
            <a:off x="1683724" y="1569557"/>
            <a:ext cx="6988328" cy="3718885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 HOẠCH BÀI DẠY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Mĩ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LỚP: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Trường: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THCS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Tổ: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KHXH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 và tên giáo viên: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Đỗ</a:t>
            </a:r>
            <a:r>
              <a:rPr kumimoji="0" lang="en-US" sz="2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Thị Kim Len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414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150A50-922A-505A-F0D3-0E3ADD91B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3"/>
          <a:stretch/>
        </p:blipFill>
        <p:spPr>
          <a:xfrm>
            <a:off x="0" y="96118"/>
            <a:ext cx="12192000" cy="1813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45695-8E5A-0DCE-CA31-880595F27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43498" r="61741" b="6490"/>
          <a:stretch/>
        </p:blipFill>
        <p:spPr>
          <a:xfrm>
            <a:off x="613457" y="3429000"/>
            <a:ext cx="4027989" cy="2754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75E1C4-E289-3905-8DE3-F89A4AC2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t="43288" r="32406" b="6700"/>
          <a:stretch/>
        </p:blipFill>
        <p:spPr>
          <a:xfrm>
            <a:off x="4849790" y="3428999"/>
            <a:ext cx="3646026" cy="275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DD9ECD-5731-9605-FED6-843AFA50C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9" t="44129" r="2216" b="5859"/>
          <a:stretch/>
        </p:blipFill>
        <p:spPr>
          <a:xfrm>
            <a:off x="8750460" y="3429001"/>
            <a:ext cx="3646026" cy="2754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49333C-A49C-5E15-6683-BA23880C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30808" r="62216" b="55884"/>
          <a:stretch/>
        </p:blipFill>
        <p:spPr>
          <a:xfrm>
            <a:off x="613457" y="2021712"/>
            <a:ext cx="3646026" cy="7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3074" name="Picture 2" descr="Hình ảnh Vẽ Bảng Màu Trẻ Em Họa Sĩ Cơ Sở Năng Khiếu PNG , Vẽ, Trẻ Em, Bản  đồ Png PNG và Vector với nền trong suốt để tải xuống miễn">
            <a:extLst>
              <a:ext uri="{FF2B5EF4-FFF2-40B4-BE49-F238E27FC236}">
                <a16:creationId xmlns:a16="http://schemas.microsoft.com/office/drawing/2014/main" id="{00D6F54F-0C8D-C5B8-A81C-6D3BBE2E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" y="2893671"/>
            <a:ext cx="3235512" cy="2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C914F-4283-1D24-AD41-76D767AC4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3270354" y="1571263"/>
            <a:ext cx="6401341" cy="537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4393035" y="1516285"/>
            <a:ext cx="7798965" cy="5289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6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581156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4711594" y="1739099"/>
            <a:ext cx="7480406" cy="50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423839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3" t="60481" r="12090" b="1628"/>
          <a:stretch/>
        </p:blipFill>
        <p:spPr>
          <a:xfrm>
            <a:off x="4534614" y="1680106"/>
            <a:ext cx="7480406" cy="5073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5F2EB-9B22-F236-9138-455D6F64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0" y="4640889"/>
            <a:ext cx="3225392" cy="21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9A29BB-99F5-FEE7-5626-EE6DB5D70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1" y="0"/>
            <a:ext cx="9954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7C60A-CC0E-9CF7-A013-36F9C602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" y="0"/>
            <a:ext cx="1018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3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485906-C704-EEA3-B493-787076EF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86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CCDCD-6491-8D1C-5195-7C41B571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81" y="2969870"/>
            <a:ext cx="9306037" cy="24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7B3915-EF38-0D1F-E63E-351B5ADE6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/>
          <a:stretch/>
        </p:blipFill>
        <p:spPr>
          <a:xfrm>
            <a:off x="197131" y="167640"/>
            <a:ext cx="11177867" cy="6355079"/>
          </a:xfrm>
          <a:prstGeom prst="rect">
            <a:avLst/>
          </a:prstGeom>
        </p:spPr>
      </p:pic>
      <p:pic>
        <p:nvPicPr>
          <p:cNvPr id="4098" name="Picture 2" descr="Vẽ tranh đề tài: Trang trí vật có dạng hình chữ nhật/ rectangular decoration  - Hướng dẫn tự trang trí đẹp nhất - Gaubongre.com">
            <a:extLst>
              <a:ext uri="{FF2B5EF4-FFF2-40B4-BE49-F238E27FC236}">
                <a16:creationId xmlns:a16="http://schemas.microsoft.com/office/drawing/2014/main" id="{7F6CBC21-ED1B-B277-0650-749F55E9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84" y="807719"/>
            <a:ext cx="429449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E5038-A03D-E13C-B19C-496458E82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778" y="3949918"/>
            <a:ext cx="4946222" cy="14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6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B3815-BF46-469B-0B2C-3AD596E3F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17"/>
            <a:ext cx="12192000" cy="4628246"/>
          </a:xfrm>
          <a:prstGeom prst="rect">
            <a:avLst/>
          </a:prstGeom>
        </p:spPr>
      </p:pic>
      <p:pic>
        <p:nvPicPr>
          <p:cNvPr id="10242" name="Picture 2" descr="Nhóm Cuộc Thảo Luận PNG &amp; Nhóm Cuộc Thảo Luận Transparent Clipart Miễn phí  Tải về - Cuộc Họp hiệu quả miễn phí tiền bản Quyền - nhóm cuộc thảo luận.">
            <a:extLst>
              <a:ext uri="{FF2B5EF4-FFF2-40B4-BE49-F238E27FC236}">
                <a16:creationId xmlns:a16="http://schemas.microsoft.com/office/drawing/2014/main" id="{73C8BB83-6DF3-C842-6477-C58B0BBB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" b="96154" l="4231" r="96154">
                        <a14:foregroundMark x1="13846" y1="4615" x2="18462" y2="48846"/>
                        <a14:foregroundMark x1="18462" y1="48846" x2="18462" y2="48846"/>
                        <a14:foregroundMark x1="4231" y1="32692" x2="4231" y2="32692"/>
                        <a14:foregroundMark x1="20769" y1="15769" x2="20769" y2="15769"/>
                        <a14:foregroundMark x1="42308" y1="25385" x2="51538" y2="48462"/>
                        <a14:foregroundMark x1="51538" y1="48462" x2="53462" y2="58846"/>
                        <a14:foregroundMark x1="40769" y1="73462" x2="64615" y2="74231"/>
                        <a14:foregroundMark x1="27692" y1="80769" x2="95000" y2="79231"/>
                        <a14:foregroundMark x1="66538" y1="54231" x2="66538" y2="54231"/>
                        <a14:foregroundMark x1="59231" y1="57308" x2="59231" y2="57308"/>
                        <a14:foregroundMark x1="59231" y1="57308" x2="58462" y2="62692"/>
                        <a14:foregroundMark x1="42692" y1="63462" x2="60000" y2="65385"/>
                        <a14:foregroundMark x1="20769" y1="75385" x2="17308" y2="84231"/>
                        <a14:foregroundMark x1="16154" y1="91538" x2="74231" y2="93846"/>
                        <a14:foregroundMark x1="74231" y1="93846" x2="76154" y2="93462"/>
                        <a14:foregroundMark x1="81154" y1="66154" x2="91923" y2="81923"/>
                        <a14:foregroundMark x1="95000" y1="69615" x2="93077" y2="96538"/>
                        <a14:foregroundMark x1="93077" y1="96538" x2="93077" y2="96538"/>
                        <a14:foregroundMark x1="96154" y1="67692" x2="96154" y2="9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0" y="1807024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anar Dinero PNG, Vectores, PSD, e Clipart Para Descarga Gratuita - Pngtree">
            <a:extLst>
              <a:ext uri="{FF2B5EF4-FFF2-40B4-BE49-F238E27FC236}">
                <a16:creationId xmlns:a16="http://schemas.microsoft.com/office/drawing/2014/main" id="{034CE526-17B8-50C3-16B5-CFD34A89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62" y="4380269"/>
            <a:ext cx="2389239" cy="23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B57BF035-AE61-4781-A2F6-64B1C4FBDBC8}"/>
              </a:ext>
            </a:extLst>
          </p:cNvPr>
          <p:cNvSpPr>
            <a:spLocks noChangeAspect="1"/>
          </p:cNvSpPr>
          <p:nvPr/>
        </p:nvSpPr>
        <p:spPr>
          <a:xfrm rot="2851434">
            <a:off x="3360000" y="693000"/>
            <a:ext cx="5472000" cy="5472000"/>
          </a:xfrm>
          <a:prstGeom prst="rect">
            <a:avLst/>
          </a:prstGeom>
          <a:solidFill>
            <a:srgbClr val="3B210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E8BD87D-137A-45DC-B487-F9A1F7CDE2AA}"/>
              </a:ext>
            </a:extLst>
          </p:cNvPr>
          <p:cNvSpPr>
            <a:spLocks noChangeAspect="1"/>
          </p:cNvSpPr>
          <p:nvPr/>
        </p:nvSpPr>
        <p:spPr>
          <a:xfrm rot="20265435">
            <a:off x="3576000" y="909000"/>
            <a:ext cx="5040000" cy="5040000"/>
          </a:xfrm>
          <a:prstGeom prst="rect">
            <a:avLst/>
          </a:prstGeom>
          <a:solidFill>
            <a:srgbClr val="69472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ACEEFCC-6A6C-4FB2-8C31-2C9A0A62767A}"/>
              </a:ext>
            </a:extLst>
          </p:cNvPr>
          <p:cNvSpPr>
            <a:spLocks noChangeAspect="1"/>
          </p:cNvSpPr>
          <p:nvPr/>
        </p:nvSpPr>
        <p:spPr>
          <a:xfrm>
            <a:off x="3846000" y="1179000"/>
            <a:ext cx="4500000" cy="4500000"/>
          </a:xfrm>
          <a:prstGeom prst="rect">
            <a:avLst/>
          </a:prstGeom>
          <a:solidFill>
            <a:srgbClr val="9C705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DA9A874-C5F4-4F1E-BAD9-207AE13FA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7432" r="1033"/>
          <a:stretch/>
        </p:blipFill>
        <p:spPr>
          <a:xfrm>
            <a:off x="-59272" y="0"/>
            <a:ext cx="12310545" cy="68580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6BE2C25-3529-46DE-A91B-C0816888ADC8}"/>
              </a:ext>
            </a:extLst>
          </p:cNvPr>
          <p:cNvSpPr/>
          <p:nvPr/>
        </p:nvSpPr>
        <p:spPr>
          <a:xfrm>
            <a:off x="8458200" y="18393"/>
            <a:ext cx="1783729" cy="1783729"/>
          </a:xfrm>
          <a:prstGeom prst="ellipse">
            <a:avLst/>
          </a:prstGeom>
          <a:solidFill>
            <a:srgbClr val="FC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8BCEED47-49EA-488F-B55F-2A1FD78D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2843" y="2256460"/>
            <a:ext cx="2120158" cy="4558338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5E82FE16-4819-415C-8340-797979016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6454" y="2450798"/>
            <a:ext cx="2052638" cy="390978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1E4CFE84-89A0-423E-A6E8-287983A19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1929" y="2738766"/>
            <a:ext cx="2238375" cy="364772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7FB88001-4C80-4A1D-A5B8-A37BAE7E5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7898" y="3178722"/>
            <a:ext cx="3507956" cy="327666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F36786A-788A-4E09-8223-D4A7D9842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85350" y="1412669"/>
            <a:ext cx="1834883" cy="493834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45C2E47-4430-40F9-B1E2-A4B43C95DF7E}"/>
              </a:ext>
            </a:extLst>
          </p:cNvPr>
          <p:cNvGrpSpPr/>
          <p:nvPr/>
        </p:nvGrpSpPr>
        <p:grpSpPr>
          <a:xfrm>
            <a:off x="-63136" y="6297143"/>
            <a:ext cx="12447309" cy="636415"/>
            <a:chOff x="-33948" y="6018477"/>
            <a:chExt cx="12447309" cy="908064"/>
          </a:xfrm>
          <a:scene3d>
            <a:camera prst="perspectiveRelaxedModerately"/>
            <a:lightRig rig="threePt" dir="t"/>
          </a:scene3d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8421D0-7F3A-476A-A512-29C9CBC7E771}"/>
                </a:ext>
              </a:extLst>
            </p:cNvPr>
            <p:cNvSpPr/>
            <p:nvPr/>
          </p:nvSpPr>
          <p:spPr>
            <a:xfrm>
              <a:off x="-33948" y="6018477"/>
              <a:ext cx="12399521" cy="908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F6F6537-82EA-48BD-8FAE-2FF00AA362F7}"/>
                </a:ext>
              </a:extLst>
            </p:cNvPr>
            <p:cNvSpPr/>
            <p:nvPr/>
          </p:nvSpPr>
          <p:spPr>
            <a:xfrm>
              <a:off x="523411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7E0B2CF-6FF0-4278-9193-22401BA649A0}"/>
                </a:ext>
              </a:extLst>
            </p:cNvPr>
            <p:cNvSpPr/>
            <p:nvPr/>
          </p:nvSpPr>
          <p:spPr>
            <a:xfrm>
              <a:off x="2331842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6178499-6648-41EE-9DFC-18EC19348810}"/>
                </a:ext>
              </a:extLst>
            </p:cNvPr>
            <p:cNvSpPr/>
            <p:nvPr/>
          </p:nvSpPr>
          <p:spPr>
            <a:xfrm>
              <a:off x="4140273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173B02A-D7B6-44B9-B02E-49A61C73920C}"/>
                </a:ext>
              </a:extLst>
            </p:cNvPr>
            <p:cNvSpPr/>
            <p:nvPr/>
          </p:nvSpPr>
          <p:spPr>
            <a:xfrm>
              <a:off x="5948704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82C5BD7-B01C-41F8-B056-CCB5712A57BA}"/>
                </a:ext>
              </a:extLst>
            </p:cNvPr>
            <p:cNvSpPr/>
            <p:nvPr/>
          </p:nvSpPr>
          <p:spPr>
            <a:xfrm>
              <a:off x="7757135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7629A3B-0C80-43EF-84A1-12F9621ACFF0}"/>
                </a:ext>
              </a:extLst>
            </p:cNvPr>
            <p:cNvSpPr/>
            <p:nvPr/>
          </p:nvSpPr>
          <p:spPr>
            <a:xfrm>
              <a:off x="9565566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B355EF3-3AB1-4135-96B4-2D37E1B088AB}"/>
                </a:ext>
              </a:extLst>
            </p:cNvPr>
            <p:cNvSpPr/>
            <p:nvPr/>
          </p:nvSpPr>
          <p:spPr>
            <a:xfrm>
              <a:off x="11373999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9Slide.vn 38">
            <a:extLst>
              <a:ext uri="{FF2B5EF4-FFF2-40B4-BE49-F238E27FC236}">
                <a16:creationId xmlns:a16="http://schemas.microsoft.com/office/drawing/2014/main" id="{7505EC18-6946-4D13-A98F-76FA66494B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23525" y="6252252"/>
            <a:ext cx="1713124" cy="640135"/>
          </a:xfrm>
          <a:prstGeom prst="rect">
            <a:avLst/>
          </a:prstGeom>
        </p:spPr>
      </p:pic>
      <p:pic>
        <p:nvPicPr>
          <p:cNvPr id="24" name="sao 1 - 9Slide.vn">
            <a:extLst>
              <a:ext uri="{FF2B5EF4-FFF2-40B4-BE49-F238E27FC236}">
                <a16:creationId xmlns:a16="http://schemas.microsoft.com/office/drawing/2014/main" id="{7C46BBDB-CED3-4A4D-BB8B-710D20790B1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53" y="1701474"/>
            <a:ext cx="131452" cy="101278"/>
          </a:xfrm>
          <a:prstGeom prst="rect">
            <a:avLst/>
          </a:prstGeom>
        </p:spPr>
      </p:pic>
      <p:pic>
        <p:nvPicPr>
          <p:cNvPr id="26" name="sao 3 - 9Slide.vn">
            <a:extLst>
              <a:ext uri="{FF2B5EF4-FFF2-40B4-BE49-F238E27FC236}">
                <a16:creationId xmlns:a16="http://schemas.microsoft.com/office/drawing/2014/main" id="{D008473C-C0DA-4AD0-BF6A-8BC15CA914A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00" y="2016327"/>
            <a:ext cx="140842" cy="116124"/>
          </a:xfrm>
          <a:prstGeom prst="rect">
            <a:avLst/>
          </a:prstGeom>
        </p:spPr>
      </p:pic>
      <p:pic>
        <p:nvPicPr>
          <p:cNvPr id="25" name="sao 2 - 9Slide.vn">
            <a:extLst>
              <a:ext uri="{FF2B5EF4-FFF2-40B4-BE49-F238E27FC236}">
                <a16:creationId xmlns:a16="http://schemas.microsoft.com/office/drawing/2014/main" id="{7DFDCA1B-E8A7-4405-8CEB-6C90BCC384B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4" y="2248309"/>
            <a:ext cx="150232" cy="146400"/>
          </a:xfrm>
          <a:prstGeom prst="rect">
            <a:avLst/>
          </a:prstGeom>
        </p:spPr>
      </p:pic>
      <p:pic>
        <p:nvPicPr>
          <p:cNvPr id="27" name="sao 4 - 9Slide.vn">
            <a:extLst>
              <a:ext uri="{FF2B5EF4-FFF2-40B4-BE49-F238E27FC236}">
                <a16:creationId xmlns:a16="http://schemas.microsoft.com/office/drawing/2014/main" id="{E389E691-BC60-4E11-BBD4-1B31E05F36B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28" name="sao 5 - 9Slide.vn">
            <a:extLst>
              <a:ext uri="{FF2B5EF4-FFF2-40B4-BE49-F238E27FC236}">
                <a16:creationId xmlns:a16="http://schemas.microsoft.com/office/drawing/2014/main" id="{ED0EE874-0366-4C96-AB8C-0DF18869674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29" y="1445316"/>
            <a:ext cx="140842" cy="129986"/>
          </a:xfrm>
          <a:prstGeom prst="rect">
            <a:avLst/>
          </a:prstGeom>
        </p:spPr>
      </p:pic>
      <p:pic>
        <p:nvPicPr>
          <p:cNvPr id="29" name="sao 6 - 9Slide.vn">
            <a:extLst>
              <a:ext uri="{FF2B5EF4-FFF2-40B4-BE49-F238E27FC236}">
                <a16:creationId xmlns:a16="http://schemas.microsoft.com/office/drawing/2014/main" id="{1005B93D-3F8A-4D5C-96AD-8589B13E42F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7" y="776459"/>
            <a:ext cx="217598" cy="129820"/>
          </a:xfrm>
          <a:prstGeom prst="rect">
            <a:avLst/>
          </a:prstGeom>
        </p:spPr>
      </p:pic>
      <p:pic>
        <p:nvPicPr>
          <p:cNvPr id="30" name="sao 7 - 9Slide.vn">
            <a:extLst>
              <a:ext uri="{FF2B5EF4-FFF2-40B4-BE49-F238E27FC236}">
                <a16:creationId xmlns:a16="http://schemas.microsoft.com/office/drawing/2014/main" id="{3729313B-BB88-494C-BCC3-E085E12876E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30" y="1719540"/>
            <a:ext cx="140840" cy="100620"/>
          </a:xfrm>
          <a:prstGeom prst="rect">
            <a:avLst/>
          </a:prstGeom>
        </p:spPr>
      </p:pic>
      <p:pic>
        <p:nvPicPr>
          <p:cNvPr id="31" name="sao 8 - 9Slide.vn">
            <a:extLst>
              <a:ext uri="{FF2B5EF4-FFF2-40B4-BE49-F238E27FC236}">
                <a16:creationId xmlns:a16="http://schemas.microsoft.com/office/drawing/2014/main" id="{D5DD652B-0022-49CC-BCD0-56C9EABE5F1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048" y="732563"/>
            <a:ext cx="193144" cy="115114"/>
          </a:xfrm>
          <a:prstGeom prst="rect">
            <a:avLst/>
          </a:prstGeom>
        </p:spPr>
      </p:pic>
      <p:pic>
        <p:nvPicPr>
          <p:cNvPr id="32" name="sao 9 - 9Slide.vn">
            <a:extLst>
              <a:ext uri="{FF2B5EF4-FFF2-40B4-BE49-F238E27FC236}">
                <a16:creationId xmlns:a16="http://schemas.microsoft.com/office/drawing/2014/main" id="{4D47E150-37DE-4333-B8AD-8DD3697A1FE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295" y="1108120"/>
            <a:ext cx="169010" cy="162336"/>
          </a:xfrm>
          <a:prstGeom prst="rect">
            <a:avLst/>
          </a:prstGeom>
        </p:spPr>
      </p:pic>
      <p:pic>
        <p:nvPicPr>
          <p:cNvPr id="33" name="sao 10 - 9Slide.vn">
            <a:extLst>
              <a:ext uri="{FF2B5EF4-FFF2-40B4-BE49-F238E27FC236}">
                <a16:creationId xmlns:a16="http://schemas.microsoft.com/office/drawing/2014/main" id="{F8AEF0C6-2A63-47D8-A3A3-9ADC9E3B037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773" y="762968"/>
            <a:ext cx="131454" cy="77534"/>
          </a:xfrm>
          <a:prstGeom prst="rect">
            <a:avLst/>
          </a:prstGeom>
        </p:spPr>
      </p:pic>
      <p:pic>
        <p:nvPicPr>
          <p:cNvPr id="34" name="sao 11 - 9Slide.vn">
            <a:extLst>
              <a:ext uri="{FF2B5EF4-FFF2-40B4-BE49-F238E27FC236}">
                <a16:creationId xmlns:a16="http://schemas.microsoft.com/office/drawing/2014/main" id="{BE0FEDDD-CAB3-4B19-82A0-AE6D32D5DD4E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729" y="1125855"/>
            <a:ext cx="140842" cy="118866"/>
          </a:xfrm>
          <a:prstGeom prst="rect">
            <a:avLst/>
          </a:prstGeom>
        </p:spPr>
      </p:pic>
      <p:pic>
        <p:nvPicPr>
          <p:cNvPr id="35" name="sao 12 - 9Slide.vn">
            <a:extLst>
              <a:ext uri="{FF2B5EF4-FFF2-40B4-BE49-F238E27FC236}">
                <a16:creationId xmlns:a16="http://schemas.microsoft.com/office/drawing/2014/main" id="{D95015F2-D23F-414D-86EF-CB66C96BF67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84" y="470663"/>
            <a:ext cx="150232" cy="148404"/>
          </a:xfrm>
          <a:prstGeom prst="rect">
            <a:avLst/>
          </a:prstGeom>
        </p:spPr>
      </p:pic>
      <p:pic>
        <p:nvPicPr>
          <p:cNvPr id="36" name="sao 13 - 9Slide.vn">
            <a:extLst>
              <a:ext uri="{FF2B5EF4-FFF2-40B4-BE49-F238E27FC236}">
                <a16:creationId xmlns:a16="http://schemas.microsoft.com/office/drawing/2014/main" id="{FADD97CF-14A0-43CD-8516-6048174738CC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67" y="339092"/>
            <a:ext cx="131452" cy="82952"/>
          </a:xfrm>
          <a:prstGeom prst="rect">
            <a:avLst/>
          </a:prstGeom>
        </p:spPr>
      </p:pic>
      <p:pic>
        <p:nvPicPr>
          <p:cNvPr id="37" name="sao 14 - 9Slide.vn">
            <a:extLst>
              <a:ext uri="{FF2B5EF4-FFF2-40B4-BE49-F238E27FC236}">
                <a16:creationId xmlns:a16="http://schemas.microsoft.com/office/drawing/2014/main" id="{35F01F24-72EC-4313-BFE8-BE230BE0619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029" y="833266"/>
            <a:ext cx="140842" cy="116090"/>
          </a:xfrm>
          <a:prstGeom prst="rect">
            <a:avLst/>
          </a:prstGeom>
        </p:spPr>
      </p:pic>
      <p:pic>
        <p:nvPicPr>
          <p:cNvPr id="38" name="sao 15 - 9Slide.vn">
            <a:extLst>
              <a:ext uri="{FF2B5EF4-FFF2-40B4-BE49-F238E27FC236}">
                <a16:creationId xmlns:a16="http://schemas.microsoft.com/office/drawing/2014/main" id="{3E411F00-9DF1-4185-AC98-1E7996A98325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640" y="636415"/>
            <a:ext cx="159620" cy="152104"/>
          </a:xfrm>
          <a:prstGeom prst="rect">
            <a:avLst/>
          </a:prstGeom>
        </p:spPr>
      </p:pic>
      <p:pic>
        <p:nvPicPr>
          <p:cNvPr id="39" name="sao 16 - 9Slide.vn">
            <a:extLst>
              <a:ext uri="{FF2B5EF4-FFF2-40B4-BE49-F238E27FC236}">
                <a16:creationId xmlns:a16="http://schemas.microsoft.com/office/drawing/2014/main" id="{99836B29-767E-40A6-B78E-96CAA542705A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274" y="541039"/>
            <a:ext cx="131452" cy="115374"/>
          </a:xfrm>
          <a:prstGeom prst="rect">
            <a:avLst/>
          </a:prstGeom>
        </p:spPr>
      </p:pic>
      <p:pic>
        <p:nvPicPr>
          <p:cNvPr id="40" name="sao 17 - 9Slide.vn">
            <a:extLst>
              <a:ext uri="{FF2B5EF4-FFF2-40B4-BE49-F238E27FC236}">
                <a16:creationId xmlns:a16="http://schemas.microsoft.com/office/drawing/2014/main" id="{894C730A-88F5-49EE-83AD-8CF39B57820F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284" y="1078720"/>
            <a:ext cx="150232" cy="139656"/>
          </a:xfrm>
          <a:prstGeom prst="rect">
            <a:avLst/>
          </a:prstGeom>
        </p:spPr>
      </p:pic>
      <p:pic>
        <p:nvPicPr>
          <p:cNvPr id="41" name="sao 18 - 9Slide.vn">
            <a:extLst>
              <a:ext uri="{FF2B5EF4-FFF2-40B4-BE49-F238E27FC236}">
                <a16:creationId xmlns:a16="http://schemas.microsoft.com/office/drawing/2014/main" id="{238E0CE7-4E43-483D-B338-B6616E72FF0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930" y="2176020"/>
            <a:ext cx="140840" cy="96542"/>
          </a:xfrm>
          <a:prstGeom prst="rect">
            <a:avLst/>
          </a:prstGeom>
        </p:spPr>
      </p:pic>
      <p:pic>
        <p:nvPicPr>
          <p:cNvPr id="42" name="sao 19 - 9Slide.vn">
            <a:extLst>
              <a:ext uri="{FF2B5EF4-FFF2-40B4-BE49-F238E27FC236}">
                <a16:creationId xmlns:a16="http://schemas.microsoft.com/office/drawing/2014/main" id="{FAB09210-E636-444B-AEA9-A6FBA3D4D147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930" y="2687456"/>
            <a:ext cx="140840" cy="116032"/>
          </a:xfrm>
          <a:prstGeom prst="rect">
            <a:avLst/>
          </a:prstGeom>
        </p:spPr>
      </p:pic>
      <p:pic>
        <p:nvPicPr>
          <p:cNvPr id="43" name="sao 20 - 9Slide.vn">
            <a:extLst>
              <a:ext uri="{FF2B5EF4-FFF2-40B4-BE49-F238E27FC236}">
                <a16:creationId xmlns:a16="http://schemas.microsoft.com/office/drawing/2014/main" id="{FE7E6906-A335-4EAF-AD1F-B4ABA827BE8D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229" y="1591770"/>
            <a:ext cx="140842" cy="96262"/>
          </a:xfrm>
          <a:prstGeom prst="rect">
            <a:avLst/>
          </a:prstGeom>
        </p:spPr>
      </p:pic>
      <p:pic>
        <p:nvPicPr>
          <p:cNvPr id="44" name="sao 21 - 9Slide.vn">
            <a:extLst>
              <a:ext uri="{FF2B5EF4-FFF2-40B4-BE49-F238E27FC236}">
                <a16:creationId xmlns:a16="http://schemas.microsoft.com/office/drawing/2014/main" id="{4DDF906D-5345-44A2-974A-92D8CECCAF21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517" y="1155961"/>
            <a:ext cx="194642" cy="114472"/>
          </a:xfrm>
          <a:prstGeom prst="rect">
            <a:avLst/>
          </a:prstGeom>
        </p:spPr>
      </p:pic>
      <p:pic>
        <p:nvPicPr>
          <p:cNvPr id="45" name="sao 22 - 9Slide.vn">
            <a:extLst>
              <a:ext uri="{FF2B5EF4-FFF2-40B4-BE49-F238E27FC236}">
                <a16:creationId xmlns:a16="http://schemas.microsoft.com/office/drawing/2014/main" id="{685379B8-412B-496D-8BA6-AC78219380AF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729" y="1837063"/>
            <a:ext cx="140842" cy="118908"/>
          </a:xfrm>
          <a:prstGeom prst="rect">
            <a:avLst/>
          </a:prstGeom>
        </p:spPr>
      </p:pic>
      <p:pic>
        <p:nvPicPr>
          <p:cNvPr id="46" name="sao 23 - 9Slide.vn">
            <a:extLst>
              <a:ext uri="{FF2B5EF4-FFF2-40B4-BE49-F238E27FC236}">
                <a16:creationId xmlns:a16="http://schemas.microsoft.com/office/drawing/2014/main" id="{2D26816B-9737-48BB-92C3-DCB781AD0629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229" y="1253073"/>
            <a:ext cx="140842" cy="120098"/>
          </a:xfrm>
          <a:prstGeom prst="rect">
            <a:avLst/>
          </a:prstGeom>
        </p:spPr>
      </p:pic>
      <p:pic>
        <p:nvPicPr>
          <p:cNvPr id="47" name="sao 24 - 9Slide.vn">
            <a:extLst>
              <a:ext uri="{FF2B5EF4-FFF2-40B4-BE49-F238E27FC236}">
                <a16:creationId xmlns:a16="http://schemas.microsoft.com/office/drawing/2014/main" id="{7ABA4258-91CE-4938-BC99-EAB837051BE1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695" y="2032557"/>
            <a:ext cx="169010" cy="1472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8DA1F6-E5B6-4EEA-B7D5-83A8705DAEAC}"/>
              </a:ext>
            </a:extLst>
          </p:cNvPr>
          <p:cNvSpPr>
            <a:spLocks noChangeAspect="1"/>
          </p:cNvSpPr>
          <p:nvPr/>
        </p:nvSpPr>
        <p:spPr>
          <a:xfrm rot="7575284">
            <a:off x="3985921" y="2199141"/>
            <a:ext cx="3924000" cy="3924000"/>
          </a:xfrm>
          <a:prstGeom prst="rect">
            <a:avLst/>
          </a:prstGeom>
          <a:solidFill>
            <a:srgbClr val="E0C0A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569559C-1AD1-46C9-A8A7-6E7E2BB10E4B}"/>
              </a:ext>
            </a:extLst>
          </p:cNvPr>
          <p:cNvSpPr>
            <a:spLocks noChangeAspect="1"/>
          </p:cNvSpPr>
          <p:nvPr/>
        </p:nvSpPr>
        <p:spPr>
          <a:xfrm rot="8271217">
            <a:off x="4734000" y="2067000"/>
            <a:ext cx="2724000" cy="2724000"/>
          </a:xfrm>
          <a:prstGeom prst="rect">
            <a:avLst/>
          </a:prstGeom>
          <a:solidFill>
            <a:srgbClr val="EDE0C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9Slide.vn 37">
            <a:extLst>
              <a:ext uri="{FF2B5EF4-FFF2-40B4-BE49-F238E27FC236}">
                <a16:creationId xmlns:a16="http://schemas.microsoft.com/office/drawing/2014/main" id="{D89EA092-EC9E-47FD-B02A-5399E3AE5483}"/>
              </a:ext>
            </a:extLst>
          </p:cNvPr>
          <p:cNvSpPr/>
          <p:nvPr/>
        </p:nvSpPr>
        <p:spPr>
          <a:xfrm>
            <a:off x="-3249810" y="-4829539"/>
            <a:ext cx="17422762" cy="17422762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304882-9CD6-ED1D-135D-49C4429EC525}"/>
              </a:ext>
            </a:extLst>
          </p:cNvPr>
          <p:cNvSpPr/>
          <p:nvPr/>
        </p:nvSpPr>
        <p:spPr>
          <a:xfrm>
            <a:off x="1080334" y="1763652"/>
            <a:ext cx="10548891" cy="2422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E6027-4CF5-B686-0913-AEEDED9C2142}"/>
              </a:ext>
            </a:extLst>
          </p:cNvPr>
          <p:cNvSpPr/>
          <p:nvPr/>
        </p:nvSpPr>
        <p:spPr>
          <a:xfrm>
            <a:off x="2000250" y="1975558"/>
            <a:ext cx="80393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9 -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 TẠO HOẠ TIẾT TRANG TRÍ</a:t>
            </a:r>
          </a:p>
        </p:txBody>
      </p:sp>
    </p:spTree>
    <p:extLst>
      <p:ext uri="{BB962C8B-B14F-4D97-AF65-F5344CB8AC3E}">
        <p14:creationId xmlns:p14="http://schemas.microsoft.com/office/powerpoint/2010/main" val="3269144243"/>
      </p:ext>
    </p:extLst>
  </p:cSld>
  <p:clrMapOvr>
    <a:masterClrMapping/>
  </p:clrMapOvr>
  <p:transition spd="slow" advClick="0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1C28A1-5A1A-2E90-1CB6-8804120A0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99"/>
            <a:ext cx="12192000" cy="56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 Square"/>
          <p:cNvSpPr/>
          <p:nvPr/>
        </p:nvSpPr>
        <p:spPr>
          <a:xfrm>
            <a:off x="4692502" y="2025502"/>
            <a:ext cx="2806996" cy="2806996"/>
          </a:xfrm>
          <a:prstGeom prst="rect">
            <a:avLst/>
          </a:prstGeom>
          <a:solidFill>
            <a:srgbClr val="694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op Half Rectangle"/>
          <p:cNvSpPr/>
          <p:nvPr/>
        </p:nvSpPr>
        <p:spPr>
          <a:xfrm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21" name="Bottom Half Rectangle"/>
          <p:cNvSpPr/>
          <p:nvPr/>
        </p:nvSpPr>
        <p:spPr>
          <a:xfrm flipH="1" flipV="1"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White Line"/>
          <p:cNvCxnSpPr/>
          <p:nvPr/>
        </p:nvCxnSpPr>
        <p:spPr>
          <a:xfrm>
            <a:off x="4024313" y="1360170"/>
            <a:ext cx="3850957" cy="38519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range Rectangle 1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00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range Rectangle 2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8F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range Rectangle 3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6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range Rectangle 4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FD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White Thick Dropping Rectangle"/>
          <p:cNvSpPr/>
          <p:nvPr/>
        </p:nvSpPr>
        <p:spPr>
          <a:xfrm rot="5400000">
            <a:off x="11953900" y="-311285"/>
            <a:ext cx="1401623" cy="219152"/>
          </a:xfrm>
          <a:prstGeom prst="rect">
            <a:avLst/>
          </a:prstGeom>
          <a:solidFill>
            <a:srgbClr val="3B2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ogan"/>
          <p:cNvSpPr/>
          <p:nvPr/>
        </p:nvSpPr>
        <p:spPr>
          <a:xfrm>
            <a:off x="2349626" y="2767281"/>
            <a:ext cx="7492757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D916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NGUYỄN TIẾN</a:t>
            </a:r>
            <a:endParaRPr lang="en-US" sz="8000" b="0" cap="none" spc="0" dirty="0">
              <a:ln w="0"/>
              <a:solidFill>
                <a:srgbClr val="D916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Ending Orange Rectangle Left Side"/>
          <p:cNvSpPr/>
          <p:nvPr/>
        </p:nvSpPr>
        <p:spPr>
          <a:xfrm>
            <a:off x="-5595" y="-609600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5" name="Ending White Rectangle Left Side"/>
          <p:cNvSpPr/>
          <p:nvPr/>
        </p:nvSpPr>
        <p:spPr>
          <a:xfrm>
            <a:off x="1988681" y="-607994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nding Black Rectangle Left Side"/>
          <p:cNvSpPr/>
          <p:nvPr/>
        </p:nvSpPr>
        <p:spPr>
          <a:xfrm>
            <a:off x="11542" y="-773624"/>
            <a:ext cx="6103241" cy="8598721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nding Orange Rectangle Right Side"/>
          <p:cNvSpPr/>
          <p:nvPr/>
        </p:nvSpPr>
        <p:spPr>
          <a:xfrm>
            <a:off x="6137905" y="-788349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nding White Rectangle Left Side"/>
          <p:cNvSpPr/>
          <p:nvPr/>
        </p:nvSpPr>
        <p:spPr>
          <a:xfrm>
            <a:off x="8086485" y="-788349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nding Black Rectangle Right Side"/>
          <p:cNvSpPr/>
          <p:nvPr/>
        </p:nvSpPr>
        <p:spPr>
          <a:xfrm>
            <a:off x="5939070" y="-674122"/>
            <a:ext cx="6481175" cy="8563735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C559D3-3342-4EE7-8974-C27783A3E17F}"/>
              </a:ext>
            </a:extLst>
          </p:cNvPr>
          <p:cNvSpPr/>
          <p:nvPr/>
        </p:nvSpPr>
        <p:spPr>
          <a:xfrm>
            <a:off x="12420600" y="-1257300"/>
            <a:ext cx="1219200" cy="25146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iCaNguoiGiaoVienNhanDan-NhieuCa_3eydd">
            <a:hlinkClick r:id="" action="ppaction://media"/>
            <a:extLst>
              <a:ext uri="{FF2B5EF4-FFF2-40B4-BE49-F238E27FC236}">
                <a16:creationId xmlns:a16="http://schemas.microsoft.com/office/drawing/2014/main" id="{01476BAB-4640-4AF6-BFDF-E142FD6AB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03538" y="-52705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21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15" dur="1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decel="38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2700000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decel="38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3000000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38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3300000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decel="38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3600000">
                                      <p:cBhvr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grpId="2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grpId="2" nodeType="withEffect">
                                  <p:stCondLst>
                                    <p:cond delay="5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3" presetClass="pat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6.25E-7 -1.85185E-6 L -0.54141 0.44005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2199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5400000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path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54141 0.44005 L -0.6694 0.3423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469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21600000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grpId="4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6694 0.34236 L -0.88945 0.92801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928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grpId="5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10800000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6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88945 0.92801 L -0.97161 0.92801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4" presetClass="path" presetSubtype="0" accel="50000" decel="50000" fill="hold" grpId="8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97161 0.92801 L -0.96471 0.80278 C -0.96367 0.77639 -0.95781 0.74051 -0.94882 0.7044 C -0.93854 0.66412 -0.92786 0.63357 -0.91757 0.61458 L -0.86992 0.52199 " pathEditMode="relative" rAng="17640000" ptsTypes="AAAAA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141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grpId="9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5400000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87018 0.52199 L -0.19948 0.52199 " pathEditMode="relative" rAng="0" ptsTypes="AA">
                                      <p:cBhvr>
                                        <p:cTn id="10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21" grpId="0" animBg="1"/>
      <p:bldP spid="21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7" grpId="10" animBg="1"/>
      <p:bldP spid="2" grpId="0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4013"/>
            <a:ext cx="5728307" cy="5355272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6676573" y="-1"/>
            <a:ext cx="5515428" cy="5186441"/>
          </a:xfrm>
          <a:prstGeom prst="rect">
            <a:avLst/>
          </a:prstGeom>
        </p:spPr>
      </p:pic>
      <p:pic>
        <p:nvPicPr>
          <p:cNvPr id="17" name="PA_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72" y="5244495"/>
            <a:ext cx="1103163" cy="1380428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22" y="4899018"/>
            <a:ext cx="527527" cy="434853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87" y="4948387"/>
            <a:ext cx="438376" cy="311311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3" y="4695707"/>
            <a:ext cx="439785" cy="414757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14" y="5070312"/>
            <a:ext cx="431273" cy="378771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" y="5473301"/>
            <a:ext cx="459019" cy="390655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254382" y="100413"/>
            <a:ext cx="445105" cy="581664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254381" y="2198820"/>
            <a:ext cx="475600" cy="763465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472014" y="551128"/>
            <a:ext cx="592743" cy="770723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505173" y="481917"/>
            <a:ext cx="503163" cy="788247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419051" y="3476699"/>
            <a:ext cx="406399" cy="513036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281961" y="4478108"/>
            <a:ext cx="399020" cy="625099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5" y="5005250"/>
            <a:ext cx="392947" cy="323916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14" y="2295374"/>
            <a:ext cx="777973" cy="722964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5" y="4723105"/>
            <a:ext cx="438376" cy="311311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57" y="4850479"/>
            <a:ext cx="439785" cy="414757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66" y="4181075"/>
            <a:ext cx="431273" cy="378771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21" y="4592945"/>
            <a:ext cx="459019" cy="390655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7730726" y="4427312"/>
            <a:ext cx="399020" cy="625099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0" y="4164790"/>
            <a:ext cx="392947" cy="323916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489394" y="5100304"/>
            <a:ext cx="399020" cy="625099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930503" y="1925071"/>
            <a:ext cx="592743" cy="770723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9971863" y="5884"/>
            <a:ext cx="592743" cy="770723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367096" y="3738514"/>
            <a:ext cx="494955" cy="643572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009450" y="861827"/>
            <a:ext cx="436684" cy="567805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1356938" y="1893790"/>
            <a:ext cx="531476" cy="691060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348734" y="162453"/>
            <a:ext cx="406399" cy="513036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216277" y="567319"/>
            <a:ext cx="406399" cy="513036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9512474" y="1603653"/>
            <a:ext cx="406399" cy="513036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54382" y="3722422"/>
            <a:ext cx="406399" cy="513036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3"/>
            </p:custDataLst>
          </p:nvPr>
        </p:nvSpPr>
        <p:spPr>
          <a:xfrm rot="7829274">
            <a:off x="669039" y="1864526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4703523" y="2166494"/>
            <a:ext cx="475600" cy="763465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7692435" y="2754337"/>
            <a:ext cx="475600" cy="763465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8249333" y="3648388"/>
            <a:ext cx="475600" cy="763465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53" y="5519765"/>
            <a:ext cx="2054119" cy="1408737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8"/>
            </p:custDataLst>
          </p:nvPr>
        </p:nvGrpSpPr>
        <p:grpSpPr>
          <a:xfrm>
            <a:off x="2429641" y="1451276"/>
            <a:ext cx="8623710" cy="3092407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39"/>
            </p:custDataLst>
          </p:nvPr>
        </p:nvSpPr>
        <p:spPr>
          <a:xfrm>
            <a:off x="3347694" y="2394470"/>
            <a:ext cx="672010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b="1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CHÂN THÀNH CẢM ƠN</a:t>
            </a:r>
            <a:endParaRPr lang="zh-CN" altLang="en-US" sz="5333" b="1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40"/>
            </p:custDataLst>
          </p:nvPr>
        </p:nvSpPr>
        <p:spPr>
          <a:xfrm rot="3604700">
            <a:off x="8249494" y="4003533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41"/>
            </p:custDataLst>
          </p:nvPr>
        </p:nvSpPr>
        <p:spPr>
          <a:xfrm rot="6561448">
            <a:off x="3127429" y="3214325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2"/>
            </p:custDataLst>
          </p:nvPr>
        </p:nvSpPr>
        <p:spPr>
          <a:xfrm rot="3604700">
            <a:off x="10525807" y="1429102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3"/>
            </p:custDataLst>
          </p:nvPr>
        </p:nvSpPr>
        <p:spPr>
          <a:xfrm rot="3604700">
            <a:off x="1431197" y="186361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4"/>
            </p:custDataLst>
          </p:nvPr>
        </p:nvSpPr>
        <p:spPr>
          <a:xfrm rot="6551277">
            <a:off x="10710355" y="3368299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5" y="571021"/>
            <a:ext cx="646904" cy="5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24098 -0.00278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9877E-6 L -0.25243 -0.00339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650"/>
                            </p:stCondLst>
                            <p:childTnLst>
                              <p:par>
                                <p:cTn id="1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650"/>
                            </p:stCondLst>
                            <p:childTnLst>
                              <p:par>
                                <p:cTn id="2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12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1605E-6 L 4.16667E-6 2.71605E-6 C 0.05156 -0.00833 0.02604 -0.00494 0.13559 2.71605E-6 C 0.14496 0.00031 0.14601 0.00463 0.15399 0.00803 C 0.15538 0.00895 0.15694 0.00926 0.15851 0.01019 C 0.16076 0.01142 0.16302 0.01327 0.16545 0.0142 L 0.16996 0.01636 C 0.17795 0.02562 0.17431 0.02284 0.18038 0.02654 C 0.18177 0.0287 0.18715 0.03673 0.18958 0.03889 C 0.19062 0.03982 0.19184 0.03982 0.19306 0.04074 C 0.19427 0.04198 0.19514 0.04383 0.19653 0.04506 C 0.20017 0.04815 0.20799 0.05309 0.20799 0.05309 C 0.20955 0.05586 0.21076 0.05895 0.2125 0.06142 C 0.21354 0.06266 0.2151 0.06204 0.21597 0.06327 C 0.21701 0.06482 0.21719 0.0679 0.21823 0.06945 C 0.21927 0.07099 0.22066 0.07068 0.2217 0.07161 C 0.22326 0.07284 0.22483 0.07407 0.22639 0.07562 C 0.22795 0.07747 0.22934 0.07994 0.2309 0.08179 C 0.23246 0.08333 0.23403 0.08426 0.23559 0.0858 C 0.2375 0.08827 0.23924 0.09167 0.24132 0.09414 C 0.24375 0.09691 0.24913 0.10031 0.25156 0.10216 C 0.25799 0.11327 0.25191 0.10432 0.26198 0.11235 C 0.27222 0.12037 0.25781 0.11327 0.26996 0.11852 C 0.27153 0.12006 0.27309 0.1213 0.27465 0.12253 C 0.27569 0.12346 0.27691 0.12377 0.27812 0.12469 C 0.27934 0.12593 0.28021 0.12778 0.28142 0.1287 C 0.29687 0.14043 0.27309 0.11821 0.29184 0.13488 C 0.29392 0.13673 0.29566 0.1392 0.29757 0.14105 C 0.29948 0.14259 0.30139 0.14383 0.3033 0.14506 C 0.30556 0.14661 0.31024 0.14907 0.31024 0.14907 C 0.31146 0.15062 0.3125 0.15216 0.31371 0.1534 C 0.31597 0.15494 0.32066 0.15741 0.32066 0.15741 C 0.32778 0.16605 0.32031 0.15803 0.32743 0.16358 C 0.33819 0.17191 0.33038 0.1679 0.33889 0.17161 C 0.34757 0.1821 0.33663 0.17006 0.34705 0.17778 C 0.34826 0.1787 0.34948 0.18025 0.35052 0.18179 C 0.35174 0.18364 0.35243 0.18673 0.35382 0.18796 C 0.35573 0.18951 0.35781 0.18951 0.35972 0.19012 C 0.3625 0.19352 0.36441 0.19599 0.36771 0.19815 C 0.3691 0.19938 0.37083 0.19969 0.37222 0.20031 C 0.37604 0.20185 0.37812 0.20185 0.38142 0.20432 C 0.38299 0.20556 0.38437 0.20741 0.38611 0.20864 C 0.38906 0.21019 0.39236 0.2108 0.39531 0.21266 C 0.39757 0.21389 0.39983 0.21574 0.40226 0.21667 C 0.40365 0.21728 0.40521 0.2179 0.40677 0.21883 C 0.40677 0.21883 0.41545 0.22377 0.41719 0.225 C 0.41823 0.22562 0.41944 0.22654 0.42049 0.22685 C 0.42292 0.22747 0.42517 0.22809 0.42743 0.22901 C 0.43941 0.23364 0.41996 0.22747 0.43559 0.23519 C 0.43819 0.23642 0.4408 0.23642 0.44358 0.23704 C 0.44549 0.23858 0.4474 0.24012 0.44931 0.24136 C 0.45243 0.24321 0.46528 0.24722 0.46545 0.24722 C 0.46736 0.24815 0.46927 0.24815 0.47118 0.24938 C 0.47344 0.25062 0.47569 0.25309 0.47795 0.2534 L 0.49306 0.25556 C 0.49531 0.25617 0.49757 0.25679 0.49983 0.25772 C 0.50365 0.25895 0.50746 0.26111 0.51128 0.26173 L 0.52517 0.26358 C 0.53941 0.26883 0.51962 0.26204 0.54358 0.2679 C 0.56007 0.27161 0.52899 0.26852 0.55729 0.27191 C 0.57448 0.27407 0.57413 0.27377 0.58385 0.27377 L 0.58385 0.27377 " pathEditMode="relative" ptsTypes="AAAAAAAAAAAAAAAAAAAAAAAAAAAAAAAAAAAAAAAAAAAAAAAAAAAAAAAAAAAAAA">
                                      <p:cBhvr>
                                        <p:cTn id="2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4150"/>
                            </p:stCondLst>
                            <p:childTnLst>
                              <p:par>
                                <p:cTn id="2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150"/>
                            </p:stCondLst>
                            <p:childTnLst>
                              <p:par>
                                <p:cTn id="299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2" grpId="2" animBg="1"/>
      <p:bldP spid="9" grpId="0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7"/>
          <p:cNvSpPr/>
          <p:nvPr/>
        </p:nvSpPr>
        <p:spPr>
          <a:xfrm>
            <a:off x="559046" y="533305"/>
            <a:ext cx="501324" cy="463035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935019" y="764823"/>
          <a:ext cx="8843819" cy="5778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43253-50D3-2175-5D45-6F09452D1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1"/>
            <a:ext cx="12192000" cy="3085497"/>
          </a:xfrm>
          <a:prstGeom prst="rect">
            <a:avLst/>
          </a:prstGeom>
        </p:spPr>
      </p:pic>
      <p:pic>
        <p:nvPicPr>
          <p:cNvPr id="1026" name="Picture 2" descr="Cánh diều] Giải mĩ thuật 6 bài 5: Sáng tạo họa tiết trang trí | Giải sách  cánh diều mĩ thuật lớp 6 - Tech12h">
            <a:extLst>
              <a:ext uri="{FF2B5EF4-FFF2-40B4-BE49-F238E27FC236}">
                <a16:creationId xmlns:a16="http://schemas.microsoft.com/office/drawing/2014/main" id="{DBD1251D-86E0-9614-8FE6-534154F6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4" y="3568065"/>
            <a:ext cx="31908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AB5228-5EF4-92D9-CBE6-75BEBAA2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98" y="3429000"/>
            <a:ext cx="7587258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:a16="http://schemas.microsoft.com/office/drawing/2014/main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3783995" y="945288"/>
            <a:ext cx="8194573" cy="59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633" y="3076535"/>
            <a:ext cx="3245087" cy="3781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25DEB7-D863-4654-87C6-5FA39FDF7878}"/>
              </a:ext>
            </a:extLst>
          </p:cNvPr>
          <p:cNvSpPr/>
          <p:nvPr/>
        </p:nvSpPr>
        <p:spPr>
          <a:xfrm>
            <a:off x="98871" y="1871346"/>
            <a:ext cx="3685124" cy="7134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áng tạo hoạ tiết tạo dáng và Trang Trí đồ vật - Tiết 1_ Cách tạo Hoạ Tiết Trang">
            <a:hlinkClick r:id="" action="ppaction://media"/>
            <a:extLst>
              <a:ext uri="{FF2B5EF4-FFF2-40B4-BE49-F238E27FC236}">
                <a16:creationId xmlns:a16="http://schemas.microsoft.com/office/drawing/2014/main" id="{88D1EC5D-C4BE-6AF5-9E10-29951DEF5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7160" y="1328559"/>
            <a:ext cx="7668240" cy="458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DDCE34C-1D3B-4DB7-A368-00BE197D85CF}"/>
              </a:ext>
            </a:extLst>
          </p:cNvPr>
          <p:cNvSpPr/>
          <p:nvPr/>
        </p:nvSpPr>
        <p:spPr>
          <a:xfrm>
            <a:off x="6234896" y="2263622"/>
            <a:ext cx="5589809" cy="4391413"/>
          </a:xfrm>
          <a:prstGeom prst="flowChartDocumen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98ED6-C641-408F-8309-3ECE089E45C9}"/>
              </a:ext>
            </a:extLst>
          </p:cNvPr>
          <p:cNvSpPr/>
          <p:nvPr/>
        </p:nvSpPr>
        <p:spPr>
          <a:xfrm>
            <a:off x="6096000" y="714422"/>
            <a:ext cx="5856789" cy="1414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C4B16-152F-4E5C-B8C2-D9ACE78E7F56}"/>
              </a:ext>
            </a:extLst>
          </p:cNvPr>
          <p:cNvSpPr txBox="1"/>
          <p:nvPr/>
        </p:nvSpPr>
        <p:spPr>
          <a:xfrm>
            <a:off x="6148085" y="1067934"/>
            <a:ext cx="5856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TIẾT LÀ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C3524-FF1B-49B1-A85B-3FE8FC01C736}"/>
              </a:ext>
            </a:extLst>
          </p:cNvPr>
          <p:cNvSpPr txBox="1"/>
          <p:nvPr/>
        </p:nvSpPr>
        <p:spPr>
          <a:xfrm>
            <a:off x="6553198" y="2482844"/>
            <a:ext cx="4942391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tiết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vẽ đã được cách điệu hoá, in vào những khoảng trống của trang chữ hoặc xen vào giữa các đoạn văn để trang trí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1F5E3-71D9-ADED-6FE4-BF7D0E1AF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6" y="727113"/>
            <a:ext cx="5906012" cy="3200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15DD3-8FB3-57A6-B57B-7B5A888B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33" y="4194748"/>
            <a:ext cx="5852667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09E365-EDCD-6CCD-E3DD-5D8340B95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4"/>
            <a:ext cx="809585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3D313-96C9-8C3F-175E-25DE1BE0EDF1}"/>
              </a:ext>
            </a:extLst>
          </p:cNvPr>
          <p:cNvSpPr txBox="1"/>
          <p:nvPr/>
        </p:nvSpPr>
        <p:spPr>
          <a:xfrm>
            <a:off x="7688826" y="859930"/>
            <a:ext cx="4193404" cy="483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1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họa tiết dày sắp xếp xen kẽ theo nhịp điệu lên xuống.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2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Họa tiết to sắp xếp đối xứng</a:t>
            </a:r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3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Họa tiết đối xứng thay đổi to nhỏ</a:t>
            </a:r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4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 tiết đều. 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F0C4DA-5595-E39B-D4B8-50C755D34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" y="0"/>
            <a:ext cx="12066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743579-BE1A-58C4-4CB0-EAE90BAD6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19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671024-8162-F947-BA09-97323447A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99" y="4491256"/>
            <a:ext cx="1934015" cy="2025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Vectơ miễn phí-Hoa Văn Chất Liệu Trang Trí Vải Hoa hình ảnh-Đồ họa  id732542217-vn.lovepik.com">
            <a:extLst>
              <a:ext uri="{FF2B5EF4-FFF2-40B4-BE49-F238E27FC236}">
                <a16:creationId xmlns:a16="http://schemas.microsoft.com/office/drawing/2014/main" id="{DF5CA32D-02E8-DD14-F7DD-F2B21C3F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35" y="3785347"/>
            <a:ext cx="1698765" cy="24029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h thiết kế hình vuông có họa tiết phục vụ trang trí 10501 -  123Design.org">
            <a:extLst>
              <a:ext uri="{FF2B5EF4-FFF2-40B4-BE49-F238E27FC236}">
                <a16:creationId xmlns:a16="http://schemas.microsoft.com/office/drawing/2014/main" id="{181CACD6-4ACE-9450-C9C6-4FE7880C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148">
            <a:off x="5557401" y="4324937"/>
            <a:ext cx="2359442" cy="23594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hương diện">
  <a:themeElements>
    <a:clrScheme name="Phương diện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Phương diện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hương diệ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Ely template">
  <a:themeElements>
    <a:clrScheme name="Custom 347">
      <a:dk1>
        <a:srgbClr val="21355A"/>
      </a:dk1>
      <a:lt1>
        <a:srgbClr val="FFFFFF"/>
      </a:lt1>
      <a:dk2>
        <a:srgbClr val="59BB00"/>
      </a:dk2>
      <a:lt2>
        <a:srgbClr val="00BABE"/>
      </a:lt2>
      <a:accent1>
        <a:srgbClr val="3AA0FF"/>
      </a:accent1>
      <a:accent2>
        <a:srgbClr val="3924BB"/>
      </a:accent2>
      <a:accent3>
        <a:srgbClr val="D63ED1"/>
      </a:accent3>
      <a:accent4>
        <a:srgbClr val="FF0000"/>
      </a:accent4>
      <a:accent5>
        <a:srgbClr val="FF8200"/>
      </a:accent5>
      <a:accent6>
        <a:srgbClr val="FFCC00"/>
      </a:accent6>
      <a:hlink>
        <a:srgbClr val="1C7AD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159</Words>
  <Application>Microsoft Office PowerPoint</Application>
  <PresentationFormat>Widescreen</PresentationFormat>
  <Paragraphs>25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Calibri Light</vt:lpstr>
      <vt:lpstr>Mali</vt:lpstr>
      <vt:lpstr>Nunito</vt:lpstr>
      <vt:lpstr>Palatino Linotype</vt:lpstr>
      <vt:lpstr>Tahoma</vt:lpstr>
      <vt:lpstr>Times New Roman</vt:lpstr>
      <vt:lpstr>Trebuchet MS</vt:lpstr>
      <vt:lpstr>Wingdings 3</vt:lpstr>
      <vt:lpstr>Office Theme</vt:lpstr>
      <vt:lpstr>Phương diện</vt:lpstr>
      <vt:lpstr>Ely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Do Kieu Trang</cp:lastModifiedBy>
  <cp:revision>28</cp:revision>
  <dcterms:created xsi:type="dcterms:W3CDTF">2021-11-15T08:13:06Z</dcterms:created>
  <dcterms:modified xsi:type="dcterms:W3CDTF">2024-06-23T07:33:37Z</dcterms:modified>
</cp:coreProperties>
</file>