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23"/>
  </p:notesMasterIdLst>
  <p:sldIdLst>
    <p:sldId id="416" r:id="rId4"/>
    <p:sldId id="311" r:id="rId5"/>
    <p:sldId id="356" r:id="rId6"/>
    <p:sldId id="324" r:id="rId7"/>
    <p:sldId id="337" r:id="rId8"/>
    <p:sldId id="351" r:id="rId9"/>
    <p:sldId id="352" r:id="rId10"/>
    <p:sldId id="344" r:id="rId11"/>
    <p:sldId id="345" r:id="rId12"/>
    <p:sldId id="353" r:id="rId13"/>
    <p:sldId id="336" r:id="rId14"/>
    <p:sldId id="354" r:id="rId15"/>
    <p:sldId id="346" r:id="rId16"/>
    <p:sldId id="347" r:id="rId17"/>
    <p:sldId id="348" r:id="rId18"/>
    <p:sldId id="349" r:id="rId19"/>
    <p:sldId id="339" r:id="rId20"/>
    <p:sldId id="340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1FFDD-E3FF-4725-8E01-9194996C725C}" type="doc">
      <dgm:prSet loTypeId="urn:microsoft.com/office/officeart/2005/8/layout/b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14B9584-7DAE-4B8C-938E-74FBFEBF22DD}">
      <dgm:prSet phldrT="[Text]"/>
      <dgm:spPr/>
      <dgm:t>
        <a:bodyPr/>
        <a:lstStyle/>
        <a:p>
          <a:r>
            <a:rPr lang="en-US" dirty="0"/>
            <a:t>QUAN SÁT</a:t>
          </a:r>
        </a:p>
      </dgm:t>
    </dgm:pt>
    <dgm:pt modelId="{0223D85D-D742-48E8-B9E0-28AD8BE997C3}" type="parTrans" cxnId="{E13F71E8-8A57-46BF-8E62-BBF97DFEB68C}">
      <dgm:prSet/>
      <dgm:spPr/>
      <dgm:t>
        <a:bodyPr/>
        <a:lstStyle/>
        <a:p>
          <a:endParaRPr lang="en-US"/>
        </a:p>
      </dgm:t>
    </dgm:pt>
    <dgm:pt modelId="{7CC2BA27-D96C-4644-A7B7-41B7197DFDAC}" type="sibTrans" cxnId="{E13F71E8-8A57-46BF-8E62-BBF97DFEB68C}">
      <dgm:prSet/>
      <dgm:spPr>
        <a:ln w="38100"/>
      </dgm:spPr>
      <dgm:t>
        <a:bodyPr/>
        <a:lstStyle/>
        <a:p>
          <a:endParaRPr lang="en-US"/>
        </a:p>
      </dgm:t>
    </dgm:pt>
    <dgm:pt modelId="{1760DE29-18CC-4A30-8312-BA4C99C173A8}">
      <dgm:prSet phldrT="[Text]"/>
      <dgm:spPr/>
      <dgm:t>
        <a:bodyPr/>
        <a:lstStyle/>
        <a:p>
          <a:r>
            <a:rPr lang="en-US" dirty="0"/>
            <a:t>THỂ HIỆN</a:t>
          </a:r>
        </a:p>
      </dgm:t>
    </dgm:pt>
    <dgm:pt modelId="{4677AE19-82DD-4D1D-A74D-1C755CD099ED}" type="parTrans" cxnId="{B92E8C10-E700-4171-9F6C-984B06DD47AA}">
      <dgm:prSet/>
      <dgm:spPr/>
      <dgm:t>
        <a:bodyPr/>
        <a:lstStyle/>
        <a:p>
          <a:endParaRPr lang="en-US"/>
        </a:p>
      </dgm:t>
    </dgm:pt>
    <dgm:pt modelId="{60F122E0-7A34-4462-949C-BB726CD395DB}" type="sibTrans" cxnId="{B92E8C10-E700-4171-9F6C-984B06DD47AA}">
      <dgm:prSet/>
      <dgm:spPr>
        <a:ln w="38100"/>
      </dgm:spPr>
      <dgm:t>
        <a:bodyPr/>
        <a:lstStyle/>
        <a:p>
          <a:endParaRPr lang="en-US"/>
        </a:p>
      </dgm:t>
    </dgm:pt>
    <dgm:pt modelId="{0D143034-7F9A-4168-937D-18C28605531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THẢO LUẬN</a:t>
          </a:r>
        </a:p>
      </dgm:t>
    </dgm:pt>
    <dgm:pt modelId="{F440E585-1B1D-4507-9344-3306068EBDD9}" type="parTrans" cxnId="{40830FBE-A4C0-4E37-8A7C-A79DE00E7112}">
      <dgm:prSet/>
      <dgm:spPr/>
      <dgm:t>
        <a:bodyPr/>
        <a:lstStyle/>
        <a:p>
          <a:endParaRPr lang="en-US"/>
        </a:p>
      </dgm:t>
    </dgm:pt>
    <dgm:pt modelId="{6ACDFE82-9F61-4F8E-A322-4ABFC93AE19F}" type="sibTrans" cxnId="{40830FBE-A4C0-4E37-8A7C-A79DE00E7112}">
      <dgm:prSet/>
      <dgm:spPr>
        <a:ln w="38100"/>
      </dgm:spPr>
      <dgm:t>
        <a:bodyPr/>
        <a:lstStyle/>
        <a:p>
          <a:endParaRPr lang="en-US"/>
        </a:p>
      </dgm:t>
    </dgm:pt>
    <dgm:pt modelId="{3E4F9C81-9338-4C36-80A0-0F80A93A957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ỨNG DỤNG</a:t>
          </a:r>
        </a:p>
      </dgm:t>
    </dgm:pt>
    <dgm:pt modelId="{FB34955A-7DD1-4471-9355-D5B067ECC303}" type="parTrans" cxnId="{713B52CF-C174-473D-B65B-9C0BA790B4DC}">
      <dgm:prSet/>
      <dgm:spPr/>
      <dgm:t>
        <a:bodyPr/>
        <a:lstStyle/>
        <a:p>
          <a:endParaRPr lang="en-US"/>
        </a:p>
      </dgm:t>
    </dgm:pt>
    <dgm:pt modelId="{0078C3F3-4AF5-44D2-A778-D77FBB50DA13}" type="sibTrans" cxnId="{713B52CF-C174-473D-B65B-9C0BA790B4DC}">
      <dgm:prSet/>
      <dgm:spPr/>
      <dgm:t>
        <a:bodyPr/>
        <a:lstStyle/>
        <a:p>
          <a:endParaRPr lang="en-US"/>
        </a:p>
      </dgm:t>
    </dgm:pt>
    <dgm:pt modelId="{8A76E41D-8A76-4543-8908-464C05505E60}" type="pres">
      <dgm:prSet presAssocID="{3931FFDD-E3FF-4725-8E01-9194996C725C}" presName="Name0" presStyleCnt="0">
        <dgm:presLayoutVars>
          <dgm:dir/>
          <dgm:resizeHandles val="exact"/>
        </dgm:presLayoutVars>
      </dgm:prSet>
      <dgm:spPr/>
    </dgm:pt>
    <dgm:pt modelId="{E558A742-369C-4098-B378-37D144A32248}" type="pres">
      <dgm:prSet presAssocID="{114B9584-7DAE-4B8C-938E-74FBFEBF22DD}" presName="node" presStyleLbl="node1" presStyleIdx="0" presStyleCnt="4">
        <dgm:presLayoutVars>
          <dgm:bulletEnabled val="1"/>
        </dgm:presLayoutVars>
      </dgm:prSet>
      <dgm:spPr/>
    </dgm:pt>
    <dgm:pt modelId="{68209D26-5A08-4A70-96BD-A0B75767D8F7}" type="pres">
      <dgm:prSet presAssocID="{7CC2BA27-D96C-4644-A7B7-41B7197DFDAC}" presName="sibTrans" presStyleLbl="sibTrans1D1" presStyleIdx="0" presStyleCnt="3"/>
      <dgm:spPr/>
    </dgm:pt>
    <dgm:pt modelId="{BAF57F0B-2891-4A29-9F50-FABB4C43E11F}" type="pres">
      <dgm:prSet presAssocID="{7CC2BA27-D96C-4644-A7B7-41B7197DFDAC}" presName="connectorText" presStyleLbl="sibTrans1D1" presStyleIdx="0" presStyleCnt="3"/>
      <dgm:spPr/>
    </dgm:pt>
    <dgm:pt modelId="{73008AAA-A13A-4DF1-9479-B57C6BB9B703}" type="pres">
      <dgm:prSet presAssocID="{1760DE29-18CC-4A30-8312-BA4C99C173A8}" presName="node" presStyleLbl="node1" presStyleIdx="1" presStyleCnt="4">
        <dgm:presLayoutVars>
          <dgm:bulletEnabled val="1"/>
        </dgm:presLayoutVars>
      </dgm:prSet>
      <dgm:spPr/>
    </dgm:pt>
    <dgm:pt modelId="{A0504948-909E-41EE-B0E2-2DFA67B61A96}" type="pres">
      <dgm:prSet presAssocID="{60F122E0-7A34-4462-949C-BB726CD395DB}" presName="sibTrans" presStyleLbl="sibTrans1D1" presStyleIdx="1" presStyleCnt="3"/>
      <dgm:spPr/>
    </dgm:pt>
    <dgm:pt modelId="{12D6C433-2049-45AD-9D42-4B2F3A719548}" type="pres">
      <dgm:prSet presAssocID="{60F122E0-7A34-4462-949C-BB726CD395DB}" presName="connectorText" presStyleLbl="sibTrans1D1" presStyleIdx="1" presStyleCnt="3"/>
      <dgm:spPr/>
    </dgm:pt>
    <dgm:pt modelId="{F96DDB10-D1D8-48CC-B080-E40CA7459FBC}" type="pres">
      <dgm:prSet presAssocID="{0D143034-7F9A-4168-937D-18C28605531D}" presName="node" presStyleLbl="node1" presStyleIdx="2" presStyleCnt="4">
        <dgm:presLayoutVars>
          <dgm:bulletEnabled val="1"/>
        </dgm:presLayoutVars>
      </dgm:prSet>
      <dgm:spPr/>
    </dgm:pt>
    <dgm:pt modelId="{72D4CFFC-3077-4C65-A416-B09B8CD61C10}" type="pres">
      <dgm:prSet presAssocID="{6ACDFE82-9F61-4F8E-A322-4ABFC93AE19F}" presName="sibTrans" presStyleLbl="sibTrans1D1" presStyleIdx="2" presStyleCnt="3"/>
      <dgm:spPr/>
    </dgm:pt>
    <dgm:pt modelId="{45104BB4-AFF5-428C-9321-E5D9AB8C0721}" type="pres">
      <dgm:prSet presAssocID="{6ACDFE82-9F61-4F8E-A322-4ABFC93AE19F}" presName="connectorText" presStyleLbl="sibTrans1D1" presStyleIdx="2" presStyleCnt="3"/>
      <dgm:spPr/>
    </dgm:pt>
    <dgm:pt modelId="{78461985-87E9-4ED4-9616-D6F36F25C9D8}" type="pres">
      <dgm:prSet presAssocID="{3E4F9C81-9338-4C36-80A0-0F80A93A9576}" presName="node" presStyleLbl="node1" presStyleIdx="3" presStyleCnt="4">
        <dgm:presLayoutVars>
          <dgm:bulletEnabled val="1"/>
        </dgm:presLayoutVars>
      </dgm:prSet>
      <dgm:spPr/>
    </dgm:pt>
  </dgm:ptLst>
  <dgm:cxnLst>
    <dgm:cxn modelId="{A7DC720A-514B-44CE-B5F6-E4C9C7A4654E}" type="presOf" srcId="{3E4F9C81-9338-4C36-80A0-0F80A93A9576}" destId="{78461985-87E9-4ED4-9616-D6F36F25C9D8}" srcOrd="0" destOrd="0" presId="urn:microsoft.com/office/officeart/2005/8/layout/bProcess3"/>
    <dgm:cxn modelId="{B92E8C10-E700-4171-9F6C-984B06DD47AA}" srcId="{3931FFDD-E3FF-4725-8E01-9194996C725C}" destId="{1760DE29-18CC-4A30-8312-BA4C99C173A8}" srcOrd="1" destOrd="0" parTransId="{4677AE19-82DD-4D1D-A74D-1C755CD099ED}" sibTransId="{60F122E0-7A34-4462-949C-BB726CD395DB}"/>
    <dgm:cxn modelId="{1A5E8427-D21D-4A30-B839-25A8A858F21B}" type="presOf" srcId="{7CC2BA27-D96C-4644-A7B7-41B7197DFDAC}" destId="{68209D26-5A08-4A70-96BD-A0B75767D8F7}" srcOrd="0" destOrd="0" presId="urn:microsoft.com/office/officeart/2005/8/layout/bProcess3"/>
    <dgm:cxn modelId="{A0E6BF5D-C821-4D1B-8C45-9F9F2BD15D0E}" type="presOf" srcId="{0D143034-7F9A-4168-937D-18C28605531D}" destId="{F96DDB10-D1D8-48CC-B080-E40CA7459FBC}" srcOrd="0" destOrd="0" presId="urn:microsoft.com/office/officeart/2005/8/layout/bProcess3"/>
    <dgm:cxn modelId="{FA4BA347-3F21-45AF-B72B-03FA97B71112}" type="presOf" srcId="{60F122E0-7A34-4462-949C-BB726CD395DB}" destId="{12D6C433-2049-45AD-9D42-4B2F3A719548}" srcOrd="1" destOrd="0" presId="urn:microsoft.com/office/officeart/2005/8/layout/bProcess3"/>
    <dgm:cxn modelId="{7DA9E16C-4039-41F9-99C5-5EBDE04E0C59}" type="presOf" srcId="{114B9584-7DAE-4B8C-938E-74FBFEBF22DD}" destId="{E558A742-369C-4098-B378-37D144A32248}" srcOrd="0" destOrd="0" presId="urn:microsoft.com/office/officeart/2005/8/layout/bProcess3"/>
    <dgm:cxn modelId="{E54E1282-9993-4B4E-81D6-95857C74E9D7}" type="presOf" srcId="{7CC2BA27-D96C-4644-A7B7-41B7197DFDAC}" destId="{BAF57F0B-2891-4A29-9F50-FABB4C43E11F}" srcOrd="1" destOrd="0" presId="urn:microsoft.com/office/officeart/2005/8/layout/bProcess3"/>
    <dgm:cxn modelId="{40830FBE-A4C0-4E37-8A7C-A79DE00E7112}" srcId="{3931FFDD-E3FF-4725-8E01-9194996C725C}" destId="{0D143034-7F9A-4168-937D-18C28605531D}" srcOrd="2" destOrd="0" parTransId="{F440E585-1B1D-4507-9344-3306068EBDD9}" sibTransId="{6ACDFE82-9F61-4F8E-A322-4ABFC93AE19F}"/>
    <dgm:cxn modelId="{713B52CF-C174-473D-B65B-9C0BA790B4DC}" srcId="{3931FFDD-E3FF-4725-8E01-9194996C725C}" destId="{3E4F9C81-9338-4C36-80A0-0F80A93A9576}" srcOrd="3" destOrd="0" parTransId="{FB34955A-7DD1-4471-9355-D5B067ECC303}" sibTransId="{0078C3F3-4AF5-44D2-A778-D77FBB50DA13}"/>
    <dgm:cxn modelId="{A46277D2-6D54-47CC-B62C-1B6C06A64BDA}" type="presOf" srcId="{60F122E0-7A34-4462-949C-BB726CD395DB}" destId="{A0504948-909E-41EE-B0E2-2DFA67B61A96}" srcOrd="0" destOrd="0" presId="urn:microsoft.com/office/officeart/2005/8/layout/bProcess3"/>
    <dgm:cxn modelId="{379626D9-F035-4D06-8049-33DAE6E36246}" type="presOf" srcId="{6ACDFE82-9F61-4F8E-A322-4ABFC93AE19F}" destId="{72D4CFFC-3077-4C65-A416-B09B8CD61C10}" srcOrd="0" destOrd="0" presId="urn:microsoft.com/office/officeart/2005/8/layout/bProcess3"/>
    <dgm:cxn modelId="{E13F71E8-8A57-46BF-8E62-BBF97DFEB68C}" srcId="{3931FFDD-E3FF-4725-8E01-9194996C725C}" destId="{114B9584-7DAE-4B8C-938E-74FBFEBF22DD}" srcOrd="0" destOrd="0" parTransId="{0223D85D-D742-48E8-B9E0-28AD8BE997C3}" sibTransId="{7CC2BA27-D96C-4644-A7B7-41B7197DFDAC}"/>
    <dgm:cxn modelId="{6929FCE9-EC99-46F3-8681-9DF9CF76D5AB}" type="presOf" srcId="{1760DE29-18CC-4A30-8312-BA4C99C173A8}" destId="{73008AAA-A13A-4DF1-9479-B57C6BB9B703}" srcOrd="0" destOrd="0" presId="urn:microsoft.com/office/officeart/2005/8/layout/bProcess3"/>
    <dgm:cxn modelId="{156184F9-D65E-4028-A3E7-EB819EEB31F6}" type="presOf" srcId="{6ACDFE82-9F61-4F8E-A322-4ABFC93AE19F}" destId="{45104BB4-AFF5-428C-9321-E5D9AB8C0721}" srcOrd="1" destOrd="0" presId="urn:microsoft.com/office/officeart/2005/8/layout/bProcess3"/>
    <dgm:cxn modelId="{AF194DFE-5264-49A8-B01D-BECB5F78DD5D}" type="presOf" srcId="{3931FFDD-E3FF-4725-8E01-9194996C725C}" destId="{8A76E41D-8A76-4543-8908-464C05505E60}" srcOrd="0" destOrd="0" presId="urn:microsoft.com/office/officeart/2005/8/layout/bProcess3"/>
    <dgm:cxn modelId="{EEA23737-AB1E-48FB-87B3-81B2C869A0AC}" type="presParOf" srcId="{8A76E41D-8A76-4543-8908-464C05505E60}" destId="{E558A742-369C-4098-B378-37D144A32248}" srcOrd="0" destOrd="0" presId="urn:microsoft.com/office/officeart/2005/8/layout/bProcess3"/>
    <dgm:cxn modelId="{54B18C5C-D2B7-4585-9C74-1F292E120783}" type="presParOf" srcId="{8A76E41D-8A76-4543-8908-464C05505E60}" destId="{68209D26-5A08-4A70-96BD-A0B75767D8F7}" srcOrd="1" destOrd="0" presId="urn:microsoft.com/office/officeart/2005/8/layout/bProcess3"/>
    <dgm:cxn modelId="{759D65EF-93F3-4045-836A-D99DD84EBFBC}" type="presParOf" srcId="{68209D26-5A08-4A70-96BD-A0B75767D8F7}" destId="{BAF57F0B-2891-4A29-9F50-FABB4C43E11F}" srcOrd="0" destOrd="0" presId="urn:microsoft.com/office/officeart/2005/8/layout/bProcess3"/>
    <dgm:cxn modelId="{8E4F2588-F8D6-4E27-9B9D-0AC88125031E}" type="presParOf" srcId="{8A76E41D-8A76-4543-8908-464C05505E60}" destId="{73008AAA-A13A-4DF1-9479-B57C6BB9B703}" srcOrd="2" destOrd="0" presId="urn:microsoft.com/office/officeart/2005/8/layout/bProcess3"/>
    <dgm:cxn modelId="{A562807B-6657-4B17-872C-8C84CAB92168}" type="presParOf" srcId="{8A76E41D-8A76-4543-8908-464C05505E60}" destId="{A0504948-909E-41EE-B0E2-2DFA67B61A96}" srcOrd="3" destOrd="0" presId="urn:microsoft.com/office/officeart/2005/8/layout/bProcess3"/>
    <dgm:cxn modelId="{277541AE-425B-41C0-89ED-575DBAD4ACBF}" type="presParOf" srcId="{A0504948-909E-41EE-B0E2-2DFA67B61A96}" destId="{12D6C433-2049-45AD-9D42-4B2F3A719548}" srcOrd="0" destOrd="0" presId="urn:microsoft.com/office/officeart/2005/8/layout/bProcess3"/>
    <dgm:cxn modelId="{4643EC0F-DBA7-47B0-B5EA-318B3F1C86BC}" type="presParOf" srcId="{8A76E41D-8A76-4543-8908-464C05505E60}" destId="{F96DDB10-D1D8-48CC-B080-E40CA7459FBC}" srcOrd="4" destOrd="0" presId="urn:microsoft.com/office/officeart/2005/8/layout/bProcess3"/>
    <dgm:cxn modelId="{479220EC-AE42-4184-A5BC-7854914A15D7}" type="presParOf" srcId="{8A76E41D-8A76-4543-8908-464C05505E60}" destId="{72D4CFFC-3077-4C65-A416-B09B8CD61C10}" srcOrd="5" destOrd="0" presId="urn:microsoft.com/office/officeart/2005/8/layout/bProcess3"/>
    <dgm:cxn modelId="{BF3CD008-16FF-411B-8C8C-A1A18036FB24}" type="presParOf" srcId="{72D4CFFC-3077-4C65-A416-B09B8CD61C10}" destId="{45104BB4-AFF5-428C-9321-E5D9AB8C0721}" srcOrd="0" destOrd="0" presId="urn:microsoft.com/office/officeart/2005/8/layout/bProcess3"/>
    <dgm:cxn modelId="{41B88D60-9B53-4CBF-98FC-86AA60D5D36E}" type="presParOf" srcId="{8A76E41D-8A76-4543-8908-464C05505E60}" destId="{78461985-87E9-4ED4-9616-D6F36F25C9D8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9D26-5A08-4A70-96BD-A0B75767D8F7}">
      <dsp:nvSpPr>
        <dsp:cNvPr id="0" name=""/>
        <dsp:cNvSpPr/>
      </dsp:nvSpPr>
      <dsp:spPr>
        <a:xfrm>
          <a:off x="2972722" y="887224"/>
          <a:ext cx="653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219" y="45720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2236" y="929525"/>
        <a:ext cx="34190" cy="6838"/>
      </dsp:txXfrm>
    </dsp:sp>
    <dsp:sp modelId="{E558A742-369C-4098-B378-37D144A32248}">
      <dsp:nvSpPr>
        <dsp:cNvPr id="0" name=""/>
        <dsp:cNvSpPr/>
      </dsp:nvSpPr>
      <dsp:spPr>
        <a:xfrm>
          <a:off x="1392" y="41005"/>
          <a:ext cx="2973129" cy="1783877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QUAN SÁT</a:t>
          </a:r>
        </a:p>
      </dsp:txBody>
      <dsp:txXfrm>
        <a:off x="1392" y="41005"/>
        <a:ext cx="2973129" cy="1783877"/>
      </dsp:txXfrm>
    </dsp:sp>
    <dsp:sp modelId="{A0504948-909E-41EE-B0E2-2DFA67B61A96}">
      <dsp:nvSpPr>
        <dsp:cNvPr id="0" name=""/>
        <dsp:cNvSpPr/>
      </dsp:nvSpPr>
      <dsp:spPr>
        <a:xfrm>
          <a:off x="1487957" y="1823083"/>
          <a:ext cx="3656949" cy="653219"/>
        </a:xfrm>
        <a:custGeom>
          <a:avLst/>
          <a:gdLst/>
          <a:ahLst/>
          <a:cxnLst/>
          <a:rect l="0" t="0" r="0" b="0"/>
          <a:pathLst>
            <a:path>
              <a:moveTo>
                <a:pt x="3656949" y="0"/>
              </a:moveTo>
              <a:lnTo>
                <a:pt x="3656949" y="343709"/>
              </a:lnTo>
              <a:lnTo>
                <a:pt x="0" y="343709"/>
              </a:lnTo>
              <a:lnTo>
                <a:pt x="0" y="653219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3423" y="2146273"/>
        <a:ext cx="186016" cy="6838"/>
      </dsp:txXfrm>
    </dsp:sp>
    <dsp:sp modelId="{73008AAA-A13A-4DF1-9479-B57C6BB9B703}">
      <dsp:nvSpPr>
        <dsp:cNvPr id="0" name=""/>
        <dsp:cNvSpPr/>
      </dsp:nvSpPr>
      <dsp:spPr>
        <a:xfrm>
          <a:off x="3658341" y="41005"/>
          <a:ext cx="2973129" cy="1783877"/>
        </a:xfrm>
        <a:prstGeom prst="rect">
          <a:avLst/>
        </a:prstGeom>
        <a:solidFill>
          <a:schemeClr val="accent5">
            <a:shade val="50000"/>
            <a:hueOff val="-418912"/>
            <a:satOff val="0"/>
            <a:lumOff val="24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THỂ HIỆN</a:t>
          </a:r>
        </a:p>
      </dsp:txBody>
      <dsp:txXfrm>
        <a:off x="3658341" y="41005"/>
        <a:ext cx="2973129" cy="1783877"/>
      </dsp:txXfrm>
    </dsp:sp>
    <dsp:sp modelId="{72D4CFFC-3077-4C65-A416-B09B8CD61C10}">
      <dsp:nvSpPr>
        <dsp:cNvPr id="0" name=""/>
        <dsp:cNvSpPr/>
      </dsp:nvSpPr>
      <dsp:spPr>
        <a:xfrm>
          <a:off x="2972722" y="3354921"/>
          <a:ext cx="653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3219" y="45720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2236" y="3397222"/>
        <a:ext cx="34190" cy="6838"/>
      </dsp:txXfrm>
    </dsp:sp>
    <dsp:sp modelId="{F96DDB10-D1D8-48CC-B080-E40CA7459FBC}">
      <dsp:nvSpPr>
        <dsp:cNvPr id="0" name=""/>
        <dsp:cNvSpPr/>
      </dsp:nvSpPr>
      <dsp:spPr>
        <a:xfrm>
          <a:off x="1392" y="2508702"/>
          <a:ext cx="2973129" cy="178387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THẢO LUẬN</a:t>
          </a:r>
        </a:p>
      </dsp:txBody>
      <dsp:txXfrm>
        <a:off x="1392" y="2508702"/>
        <a:ext cx="2973129" cy="1783877"/>
      </dsp:txXfrm>
    </dsp:sp>
    <dsp:sp modelId="{78461985-87E9-4ED4-9616-D6F36F25C9D8}">
      <dsp:nvSpPr>
        <dsp:cNvPr id="0" name=""/>
        <dsp:cNvSpPr/>
      </dsp:nvSpPr>
      <dsp:spPr>
        <a:xfrm>
          <a:off x="3658341" y="2508702"/>
          <a:ext cx="2973129" cy="178387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ỨNG DỤNG</a:t>
          </a:r>
        </a:p>
      </dsp:txBody>
      <dsp:txXfrm>
        <a:off x="3658341" y="2508702"/>
        <a:ext cx="2973129" cy="1783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039B-5A1C-4F3A-80A3-1B1FE1CFB827}" type="datetimeFigureOut">
              <a:rPr lang="en-AU" smtClean="0"/>
              <a:t>23/06/2024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E391-A1D4-47FB-82C5-852BFEBB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83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9496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587133"/>
            <a:ext cx="74859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2262739"/>
            <a:ext cx="74859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6621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882400"/>
            <a:ext cx="58383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5396850"/>
            <a:ext cx="468832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20" y="4809790"/>
            <a:ext cx="468801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4935077"/>
            <a:ext cx="468820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3544290"/>
            <a:ext cx="468795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85118" y="2409815"/>
            <a:ext cx="625088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332744" y="1293693"/>
            <a:ext cx="625057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332743" y="-1884939"/>
            <a:ext cx="625045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862189" y="-2258493"/>
            <a:ext cx="625109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8294510"/>
            <a:ext cx="468822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7400767"/>
            <a:ext cx="468798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4" y="-6994843"/>
            <a:ext cx="468831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483279" y="-3578467"/>
            <a:ext cx="625057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17863" y="-2258480"/>
            <a:ext cx="625105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15442" y="1293759"/>
            <a:ext cx="625045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572639" y="1792982"/>
            <a:ext cx="625045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787281" y="4401128"/>
            <a:ext cx="625084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360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309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9349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1311867"/>
            <a:ext cx="3446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2413000"/>
            <a:ext cx="3446100" cy="3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54520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701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8390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1372110" y="5496364"/>
            <a:ext cx="6399779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109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11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One pencil - Dark paper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2628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8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0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18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9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11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5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0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2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76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14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785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44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6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56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1189033"/>
            <a:ext cx="68661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2516504"/>
            <a:ext cx="35433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566" lvl="2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754" lvl="3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943" lvl="4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132" lvl="5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20" lvl="6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09" lvl="7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697" lvl="8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2516504"/>
            <a:ext cx="35433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566" lvl="2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754" lvl="3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943" lvl="4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132" lvl="5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20" lvl="6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09" lvl="7" indent="-34289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697" lvl="8" indent="-34289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067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99332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63A29-91E2-6903-6912-4024DE18859F}"/>
              </a:ext>
            </a:extLst>
          </p:cNvPr>
          <p:cNvSpPr/>
          <p:nvPr/>
        </p:nvSpPr>
        <p:spPr>
          <a:xfrm>
            <a:off x="1262793" y="2034418"/>
            <a:ext cx="5241246" cy="2789164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Tx/>
              <a:defRPr/>
            </a:pPr>
            <a:r>
              <a:rPr lang="en-US" sz="36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 </a:t>
            </a:r>
          </a:p>
          <a:p>
            <a:pPr algn="ctr" defTabSz="685800">
              <a:buClrTx/>
              <a:defRPr/>
            </a:pP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1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buClrTx/>
              <a:defRPr/>
            </a:pP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8</a:t>
            </a:r>
          </a:p>
          <a:p>
            <a:pPr algn="ctr" defTabSz="685800">
              <a:buClrTx/>
              <a:defRPr/>
            </a:pPr>
            <a:r>
              <a:rPr lang="vi-VN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1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 defTabSz="685800">
              <a:buClrTx/>
              <a:defRPr/>
            </a:pPr>
            <a:r>
              <a:rPr lang="vi-VN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KHXH</a:t>
            </a:r>
          </a:p>
          <a:p>
            <a:pPr algn="ctr" defTabSz="685800">
              <a:buClrTx/>
              <a:defRPr/>
            </a:pPr>
            <a:r>
              <a:rPr lang="vi-VN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giáo viên: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Kim Len</a:t>
            </a:r>
          </a:p>
          <a:p>
            <a:pPr algn="ctr" defTabSz="685800">
              <a:buClrTx/>
              <a:defRPr/>
            </a:pPr>
            <a:endParaRPr lang="en-US" sz="105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E6D8-7110-E55B-CB4C-D8E8FD5A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6" y="1389406"/>
            <a:ext cx="8738047" cy="45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03D25-9E52-7FE0-C722-2737E7B8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47" y="790781"/>
            <a:ext cx="4872883" cy="5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8768AF-68F2-F5DE-507F-7A72E55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301819"/>
            <a:ext cx="8705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D417D-2B90-3B47-7963-CBBC1A40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" y="1327069"/>
            <a:ext cx="8733183" cy="4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4C48D-5617-7C48-E1D0-6BB512E0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" y="1754049"/>
            <a:ext cx="8851725" cy="3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9CC27-B0BB-CDD9-74A1-FA811F67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41063"/>
            <a:ext cx="9144000" cy="3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B641D-F338-8CED-9096-826F027F9856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E2105-BC2D-42E3-AA90-4848F6CE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" y="1459954"/>
            <a:ext cx="7945718" cy="4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4B9FC-A354-C84E-0CC1-05D623D8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690894"/>
            <a:ext cx="8705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4448C-7968-A53D-1ECF-0EB74204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0" y="1483830"/>
            <a:ext cx="8867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0CDA7-8B3C-C6B8-DC67-D056E50C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0" y="1264754"/>
            <a:ext cx="8086725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9031E-C15E-65EE-46EC-5BE8FAD4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774592"/>
            <a:ext cx="8086725" cy="16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924E84-73DA-5B89-6A30-B0B39FB87B3F}"/>
              </a:ext>
            </a:extLst>
          </p:cNvPr>
          <p:cNvSpPr txBox="1"/>
          <p:nvPr/>
        </p:nvSpPr>
        <p:spPr>
          <a:xfrm>
            <a:off x="3465868" y="1397998"/>
            <a:ext cx="262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3,4 – BÀI 2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18FC1-327F-D3B3-640E-10E05FFD8B75}"/>
              </a:ext>
            </a:extLst>
          </p:cNvPr>
          <p:cNvSpPr txBox="1"/>
          <p:nvPr/>
        </p:nvSpPr>
        <p:spPr>
          <a:xfrm>
            <a:off x="1142999" y="2101278"/>
            <a:ext cx="7266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BỐ CỤC TRONG TRANH SINH HOẠT</a:t>
            </a:r>
            <a:endParaRPr lang="en-A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E4EAD-38F9-6FF0-ED41-1461090F4053}"/>
              </a:ext>
            </a:extLst>
          </p:cNvPr>
          <p:cNvSpPr txBox="1"/>
          <p:nvPr/>
        </p:nvSpPr>
        <p:spPr>
          <a:xfrm>
            <a:off x="108156" y="3543223"/>
            <a:ext cx="9035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/>
          <p:nvPr/>
        </p:nvSpPr>
        <p:spPr>
          <a:xfrm>
            <a:off x="419285" y="125722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5676705"/>
              </p:ext>
            </p:extLst>
          </p:nvPr>
        </p:nvGraphicFramePr>
        <p:xfrm>
          <a:off x="1451264" y="1430867"/>
          <a:ext cx="6632864" cy="433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74B573-142D-2FE3-76E7-A6CFD205FC53}"/>
              </a:ext>
            </a:extLst>
          </p:cNvPr>
          <p:cNvSpPr txBox="1"/>
          <p:nvPr/>
        </p:nvSpPr>
        <p:spPr>
          <a:xfrm>
            <a:off x="1451264" y="580104"/>
            <a:ext cx="244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A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98AAF-4DA9-2E22-67C0-7DA83BD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32001"/>
            <a:ext cx="7756459" cy="24969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65A2E2-B8B5-AE52-3948-A4F3A1E8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" y="3429000"/>
            <a:ext cx="40616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981EDC-F4FC-982C-EB38-632E8B6B8A44}"/>
              </a:ext>
            </a:extLst>
          </p:cNvPr>
          <p:cNvSpPr txBox="1"/>
          <p:nvPr/>
        </p:nvSpPr>
        <p:spPr>
          <a:xfrm>
            <a:off x="5300868" y="4361001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Hoàng </a:t>
            </a:r>
            <a:r>
              <a:rPr lang="en-US" sz="1800" dirty="0" err="1"/>
              <a:t>Trầm</a:t>
            </a:r>
            <a:r>
              <a:rPr lang="en-US" sz="1800" dirty="0"/>
              <a:t>, </a:t>
            </a:r>
            <a:r>
              <a:rPr lang="en-US" sz="1800" i="1" dirty="0" err="1"/>
              <a:t>Mẹ</a:t>
            </a:r>
            <a:r>
              <a:rPr lang="en-US" sz="1800" i="1" dirty="0"/>
              <a:t> </a:t>
            </a:r>
            <a:r>
              <a:rPr lang="en-US" sz="1800" i="1" dirty="0" err="1"/>
              <a:t>kháng</a:t>
            </a:r>
            <a:r>
              <a:rPr lang="en-US" sz="1800" i="1" dirty="0"/>
              <a:t> </a:t>
            </a:r>
            <a:r>
              <a:rPr lang="en-US" sz="1800" i="1" dirty="0" err="1"/>
              <a:t>chiến</a:t>
            </a:r>
            <a:r>
              <a:rPr lang="en-US" sz="1800" i="1" dirty="0"/>
              <a:t>, </a:t>
            </a:r>
            <a:r>
              <a:rPr lang="en-US" sz="1800" dirty="0"/>
              <a:t>1980,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mài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A59A1-E35B-690D-DF00-76B4EEE9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" y="714374"/>
            <a:ext cx="7198727" cy="55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68E9B-1508-3F9A-670A-01A7222C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2" y="1129705"/>
            <a:ext cx="6991433" cy="5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92374-7D8F-3CD3-1BAE-71100F3F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2" y="1125400"/>
            <a:ext cx="7587563" cy="5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8C5BC-88C9-5B8E-76DA-FA0DD809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036982"/>
            <a:ext cx="7566991" cy="227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CE934-3401-C56E-F2A5-46F31A3E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" y="3429000"/>
            <a:ext cx="3904202" cy="330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9978-FDFC-586A-43FA-ECC423220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22" y="2997612"/>
            <a:ext cx="3437503" cy="37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684A-E39A-4825-F963-FBD945A3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1" y="794509"/>
            <a:ext cx="4961697" cy="5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hương diệ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136</Words>
  <Application>Microsoft Office PowerPoint</Application>
  <PresentationFormat>On-screen Show (4:3)</PresentationFormat>
  <Paragraphs>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Mali</vt:lpstr>
      <vt:lpstr>Nunito</vt:lpstr>
      <vt:lpstr>Tahoma</vt:lpstr>
      <vt:lpstr>Times New Roman</vt:lpstr>
      <vt:lpstr>Trebuchet MS</vt:lpstr>
      <vt:lpstr>Wingdings 3</vt:lpstr>
      <vt:lpstr>Office Theme</vt:lpstr>
      <vt:lpstr>Ely template</vt:lpstr>
      <vt:lpstr>Phương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Do Kieu Trang</cp:lastModifiedBy>
  <cp:revision>109</cp:revision>
  <dcterms:created xsi:type="dcterms:W3CDTF">2021-01-29T04:19:07Z</dcterms:created>
  <dcterms:modified xsi:type="dcterms:W3CDTF">2024-06-23T07:32:20Z</dcterms:modified>
</cp:coreProperties>
</file>