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6"/>
  </p:notesMasterIdLst>
  <p:sldIdLst>
    <p:sldId id="432" r:id="rId3"/>
    <p:sldId id="256" r:id="rId4"/>
    <p:sldId id="257" r:id="rId5"/>
    <p:sldId id="259" r:id="rId6"/>
    <p:sldId id="258" r:id="rId7"/>
    <p:sldId id="260" r:id="rId8"/>
    <p:sldId id="312" r:id="rId9"/>
    <p:sldId id="313" r:id="rId10"/>
    <p:sldId id="282" r:id="rId11"/>
    <p:sldId id="264" r:id="rId12"/>
    <p:sldId id="314" r:id="rId13"/>
    <p:sldId id="273" r:id="rId14"/>
    <p:sldId id="266" r:id="rId15"/>
    <p:sldId id="315" r:id="rId16"/>
    <p:sldId id="316" r:id="rId17"/>
    <p:sldId id="272" r:id="rId18"/>
    <p:sldId id="270" r:id="rId19"/>
    <p:sldId id="327" r:id="rId20"/>
    <p:sldId id="277" r:id="rId21"/>
    <p:sldId id="329" r:id="rId22"/>
    <p:sldId id="330" r:id="rId23"/>
    <p:sldId id="331" r:id="rId24"/>
    <p:sldId id="291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Nunito Light" panose="020B0604020202020204" charset="0"/>
      <p:regular r:id="rId29"/>
      <p:italic r:id="rId30"/>
    </p:embeddedFont>
    <p:embeddedFont>
      <p:font typeface="Chelsea Market" panose="020B0604020202020204" charset="0"/>
      <p:regular r:id="rId31"/>
    </p:embeddedFont>
    <p:embeddedFont>
      <p:font typeface="Be Vietnam Pro" panose="020B0604020202020204" charset="0"/>
      <p:regular r:id="rId32"/>
      <p:bold r:id="rId33"/>
      <p:italic r:id="rId34"/>
      <p:boldItalic r:id="rId35"/>
    </p:embeddedFont>
    <p:embeddedFont>
      <p:font typeface="Delius" panose="020B0604020202020204" charset="0"/>
      <p:regular r:id="rId36"/>
    </p:embeddedFont>
    <p:embeddedFont>
      <p:font typeface="Maven Pro ExtraBold" panose="020B0604020202020204" charset="0"/>
      <p:bold r:id="rId37"/>
    </p:embeddedFont>
    <p:embeddedFont>
      <p:font typeface="Maven Pro" panose="020B0604020202020204" charset="0"/>
      <p:regular r:id="rId38"/>
      <p:bold r:id="rId39"/>
    </p:embeddedFont>
    <p:embeddedFont>
      <p:font typeface="Pangolin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Dotum" panose="020B0604020202020204" charset="-127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50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1" name="Google Shape;319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98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27d69c7f24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27d69c7f24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810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1" name="Google Shape;350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47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chum bóng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8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18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9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19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930" name="Google Shape;930;p19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931" name="Google Shape;931;p1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19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954" name="Google Shape;954;p19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6"/>
          <p:cNvSpPr txBox="1">
            <a:spLocks noGrp="1"/>
          </p:cNvSpPr>
          <p:nvPr>
            <p:ph type="subTitle" idx="1"/>
          </p:nvPr>
        </p:nvSpPr>
        <p:spPr>
          <a:xfrm>
            <a:off x="720000" y="2149201"/>
            <a:ext cx="245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6"/>
          <p:cNvSpPr txBox="1">
            <a:spLocks noGrp="1"/>
          </p:cNvSpPr>
          <p:nvPr>
            <p:ph type="subTitle" idx="2"/>
          </p:nvPr>
        </p:nvSpPr>
        <p:spPr>
          <a:xfrm>
            <a:off x="3342149" y="2149201"/>
            <a:ext cx="2459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6" name="Google Shape;1316;p26"/>
          <p:cNvSpPr txBox="1">
            <a:spLocks noGrp="1"/>
          </p:cNvSpPr>
          <p:nvPr>
            <p:ph type="subTitle" idx="3"/>
          </p:nvPr>
        </p:nvSpPr>
        <p:spPr>
          <a:xfrm>
            <a:off x="720000" y="3579425"/>
            <a:ext cx="2457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26"/>
          <p:cNvSpPr txBox="1">
            <a:spLocks noGrp="1"/>
          </p:cNvSpPr>
          <p:nvPr>
            <p:ph type="subTitle" idx="4"/>
          </p:nvPr>
        </p:nvSpPr>
        <p:spPr>
          <a:xfrm>
            <a:off x="3342149" y="3579425"/>
            <a:ext cx="2459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26"/>
          <p:cNvSpPr txBox="1">
            <a:spLocks noGrp="1"/>
          </p:cNvSpPr>
          <p:nvPr>
            <p:ph type="subTitle" idx="5"/>
          </p:nvPr>
        </p:nvSpPr>
        <p:spPr>
          <a:xfrm>
            <a:off x="5964349" y="2149201"/>
            <a:ext cx="2459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26"/>
          <p:cNvSpPr txBox="1">
            <a:spLocks noGrp="1"/>
          </p:cNvSpPr>
          <p:nvPr>
            <p:ph type="subTitle" idx="6"/>
          </p:nvPr>
        </p:nvSpPr>
        <p:spPr>
          <a:xfrm>
            <a:off x="5964349" y="3579425"/>
            <a:ext cx="2459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p26"/>
          <p:cNvSpPr txBox="1">
            <a:spLocks noGrp="1"/>
          </p:cNvSpPr>
          <p:nvPr>
            <p:ph type="subTitle" idx="7"/>
          </p:nvPr>
        </p:nvSpPr>
        <p:spPr>
          <a:xfrm>
            <a:off x="721114" y="1809000"/>
            <a:ext cx="2455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321" name="Google Shape;1321;p26"/>
          <p:cNvSpPr txBox="1">
            <a:spLocks noGrp="1"/>
          </p:cNvSpPr>
          <p:nvPr>
            <p:ph type="subTitle" idx="8"/>
          </p:nvPr>
        </p:nvSpPr>
        <p:spPr>
          <a:xfrm>
            <a:off x="3343264" y="1809000"/>
            <a:ext cx="24573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322" name="Google Shape;1322;p26"/>
          <p:cNvSpPr txBox="1">
            <a:spLocks noGrp="1"/>
          </p:cNvSpPr>
          <p:nvPr>
            <p:ph type="subTitle" idx="9"/>
          </p:nvPr>
        </p:nvSpPr>
        <p:spPr>
          <a:xfrm>
            <a:off x="5965464" y="1809000"/>
            <a:ext cx="24573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323" name="Google Shape;1323;p26"/>
          <p:cNvSpPr txBox="1">
            <a:spLocks noGrp="1"/>
          </p:cNvSpPr>
          <p:nvPr>
            <p:ph type="subTitle" idx="13"/>
          </p:nvPr>
        </p:nvSpPr>
        <p:spPr>
          <a:xfrm>
            <a:off x="721114" y="3239200"/>
            <a:ext cx="2455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324" name="Google Shape;1324;p26"/>
          <p:cNvSpPr txBox="1">
            <a:spLocks noGrp="1"/>
          </p:cNvSpPr>
          <p:nvPr>
            <p:ph type="subTitle" idx="14"/>
          </p:nvPr>
        </p:nvSpPr>
        <p:spPr>
          <a:xfrm>
            <a:off x="3343264" y="3239200"/>
            <a:ext cx="24573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325" name="Google Shape;1325;p26"/>
          <p:cNvSpPr txBox="1">
            <a:spLocks noGrp="1"/>
          </p:cNvSpPr>
          <p:nvPr>
            <p:ph type="subTitle" idx="15"/>
          </p:nvPr>
        </p:nvSpPr>
        <p:spPr>
          <a:xfrm>
            <a:off x="5965464" y="3239200"/>
            <a:ext cx="24573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326" name="Google Shape;1326;p26"/>
          <p:cNvGrpSpPr/>
          <p:nvPr/>
        </p:nvGrpSpPr>
        <p:grpSpPr>
          <a:xfrm>
            <a:off x="8476117" y="2894075"/>
            <a:ext cx="668626" cy="1090176"/>
            <a:chOff x="8476117" y="2894075"/>
            <a:chExt cx="668626" cy="1090176"/>
          </a:xfrm>
        </p:grpSpPr>
        <p:grpSp>
          <p:nvGrpSpPr>
            <p:cNvPr id="1327" name="Google Shape;1327;p26"/>
            <p:cNvGrpSpPr/>
            <p:nvPr/>
          </p:nvGrpSpPr>
          <p:grpSpPr>
            <a:xfrm rot="-633019" flipH="1">
              <a:off x="8521957" y="2940290"/>
              <a:ext cx="555778" cy="552028"/>
              <a:chOff x="2439375" y="2818275"/>
              <a:chExt cx="555775" cy="552025"/>
            </a:xfrm>
          </p:grpSpPr>
          <p:sp>
            <p:nvSpPr>
              <p:cNvPr id="1328" name="Google Shape;1328;p2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26"/>
            <p:cNvGrpSpPr/>
            <p:nvPr/>
          </p:nvGrpSpPr>
          <p:grpSpPr>
            <a:xfrm rot="-780811" flipH="1">
              <a:off x="8835567" y="3677130"/>
              <a:ext cx="281374" cy="279024"/>
              <a:chOff x="3128600" y="3028450"/>
              <a:chExt cx="281350" cy="279000"/>
            </a:xfrm>
          </p:grpSpPr>
          <p:sp>
            <p:nvSpPr>
              <p:cNvPr id="1336" name="Google Shape;1336;p2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26"/>
          <p:cNvGrpSpPr/>
          <p:nvPr/>
        </p:nvGrpSpPr>
        <p:grpSpPr>
          <a:xfrm>
            <a:off x="-145484" y="1934234"/>
            <a:ext cx="992377" cy="3707466"/>
            <a:chOff x="-145484" y="1934234"/>
            <a:chExt cx="992377" cy="3707466"/>
          </a:xfrm>
        </p:grpSpPr>
        <p:sp>
          <p:nvSpPr>
            <p:cNvPr id="1342" name="Google Shape;1342;p26"/>
            <p:cNvSpPr/>
            <p:nvPr/>
          </p:nvSpPr>
          <p:spPr>
            <a:xfrm rot="-5400000">
              <a:off x="-1503032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3" name="Google Shape;1343;p26"/>
            <p:cNvGrpSpPr/>
            <p:nvPr/>
          </p:nvGrpSpPr>
          <p:grpSpPr>
            <a:xfrm flipH="1">
              <a:off x="199401" y="4280502"/>
              <a:ext cx="647493" cy="646977"/>
              <a:chOff x="4088500" y="3399775"/>
              <a:chExt cx="785125" cy="784500"/>
            </a:xfrm>
          </p:grpSpPr>
          <p:sp>
            <p:nvSpPr>
              <p:cNvPr id="1344" name="Google Shape;1344;p2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3" name="Google Shape;1353;p26"/>
          <p:cNvGrpSpPr/>
          <p:nvPr/>
        </p:nvGrpSpPr>
        <p:grpSpPr>
          <a:xfrm>
            <a:off x="-174560" y="-307321"/>
            <a:ext cx="9497893" cy="6060506"/>
            <a:chOff x="-174560" y="-307321"/>
            <a:chExt cx="9497893" cy="6060506"/>
          </a:xfrm>
        </p:grpSpPr>
        <p:grpSp>
          <p:nvGrpSpPr>
            <p:cNvPr id="1354" name="Google Shape;1354;p26"/>
            <p:cNvGrpSpPr/>
            <p:nvPr/>
          </p:nvGrpSpPr>
          <p:grpSpPr>
            <a:xfrm rot="-6395472" flipH="1">
              <a:off x="7744442" y="4234427"/>
              <a:ext cx="1564267" cy="1196674"/>
              <a:chOff x="8489095" y="3798132"/>
              <a:chExt cx="2066925" cy="1581211"/>
            </a:xfrm>
          </p:grpSpPr>
          <p:sp>
            <p:nvSpPr>
              <p:cNvPr id="1355" name="Google Shape;1355;p2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8" name="Google Shape;1378;p26"/>
            <p:cNvGrpSpPr/>
            <p:nvPr/>
          </p:nvGrpSpPr>
          <p:grpSpPr>
            <a:xfrm>
              <a:off x="-174560" y="-307321"/>
              <a:ext cx="1564206" cy="1374935"/>
              <a:chOff x="1" y="5679"/>
              <a:chExt cx="1564206" cy="1374935"/>
            </a:xfrm>
          </p:grpSpPr>
          <p:sp>
            <p:nvSpPr>
              <p:cNvPr id="1379" name="Google Shape;1379;p2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0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3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5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77" name="Google Shape;377;p8"/>
          <p:cNvGrpSpPr/>
          <p:nvPr/>
        </p:nvGrpSpPr>
        <p:grpSpPr>
          <a:xfrm>
            <a:off x="-144569" y="130109"/>
            <a:ext cx="9105098" cy="5151125"/>
            <a:chOff x="-144569" y="130109"/>
            <a:chExt cx="9105098" cy="5151125"/>
          </a:xfrm>
        </p:grpSpPr>
        <p:grpSp>
          <p:nvGrpSpPr>
            <p:cNvPr id="378" name="Google Shape;378;p8"/>
            <p:cNvGrpSpPr/>
            <p:nvPr/>
          </p:nvGrpSpPr>
          <p:grpSpPr>
            <a:xfrm>
              <a:off x="8391818" y="4205813"/>
              <a:ext cx="568711" cy="1075421"/>
              <a:chOff x="3925396" y="4059189"/>
              <a:chExt cx="757372" cy="1432176"/>
            </a:xfrm>
          </p:grpSpPr>
          <p:sp>
            <p:nvSpPr>
              <p:cNvPr id="379" name="Google Shape;379;p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8"/>
            <p:cNvGrpSpPr/>
            <p:nvPr/>
          </p:nvGrpSpPr>
          <p:grpSpPr>
            <a:xfrm>
              <a:off x="7721867" y="4481916"/>
              <a:ext cx="533336" cy="799310"/>
              <a:chOff x="2995144" y="4433786"/>
              <a:chExt cx="710262" cy="1064470"/>
            </a:xfrm>
          </p:grpSpPr>
          <p:sp>
            <p:nvSpPr>
              <p:cNvPr id="383" name="Google Shape;383;p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8"/>
            <p:cNvGrpSpPr/>
            <p:nvPr/>
          </p:nvGrpSpPr>
          <p:grpSpPr>
            <a:xfrm rot="5085516" flipH="1">
              <a:off x="121837" y="-85131"/>
              <a:ext cx="334064" cy="839871"/>
              <a:chOff x="4979142" y="4336675"/>
              <a:chExt cx="444861" cy="1118426"/>
            </a:xfrm>
          </p:grpSpPr>
          <p:sp>
            <p:nvSpPr>
              <p:cNvPr id="388" name="Google Shape;388;p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9" name="Google Shape;389;p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390" name="Google Shape;390;p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93" name="Google Shape;393;p8"/>
          <p:cNvGrpSpPr/>
          <p:nvPr/>
        </p:nvGrpSpPr>
        <p:grpSpPr>
          <a:xfrm>
            <a:off x="-627531" y="-2111311"/>
            <a:ext cx="11260784" cy="7741711"/>
            <a:chOff x="-627531" y="-2111311"/>
            <a:chExt cx="11260784" cy="7741711"/>
          </a:xfrm>
        </p:grpSpPr>
        <p:sp>
          <p:nvSpPr>
            <p:cNvPr id="394" name="Google Shape;394;p8"/>
            <p:cNvSpPr/>
            <p:nvPr/>
          </p:nvSpPr>
          <p:spPr>
            <a:xfrm rot="6826508" flipH="1">
              <a:off x="7148931" y="-148495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flipH="1">
              <a:off x="843987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flipH="1">
              <a:off x="8565170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8"/>
            <p:cNvGrpSpPr/>
            <p:nvPr/>
          </p:nvGrpSpPr>
          <p:grpSpPr>
            <a:xfrm>
              <a:off x="-627531" y="3365675"/>
              <a:ext cx="2856346" cy="2264725"/>
              <a:chOff x="-627531" y="3365675"/>
              <a:chExt cx="2856346" cy="2264725"/>
            </a:xfrm>
          </p:grpSpPr>
          <p:sp>
            <p:nvSpPr>
              <p:cNvPr id="398" name="Google Shape;398;p8"/>
              <p:cNvSpPr/>
              <p:nvPr/>
            </p:nvSpPr>
            <p:spPr>
              <a:xfrm rot="900639" flipH="1">
                <a:off x="-453812" y="3662050"/>
                <a:ext cx="2508909" cy="1671974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-3504719" flipH="1">
                <a:off x="347268" y="3634387"/>
                <a:ext cx="215051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7096" extrusionOk="0">
                    <a:moveTo>
                      <a:pt x="3768" y="0"/>
                    </a:moveTo>
                    <a:cubicBezTo>
                      <a:pt x="2901" y="0"/>
                      <a:pt x="2123" y="297"/>
                      <a:pt x="1434" y="876"/>
                    </a:cubicBezTo>
                    <a:cubicBezTo>
                      <a:pt x="313" y="1783"/>
                      <a:pt x="0" y="3216"/>
                      <a:pt x="313" y="4436"/>
                    </a:cubicBezTo>
                    <a:cubicBezTo>
                      <a:pt x="544" y="5293"/>
                      <a:pt x="1038" y="6002"/>
                      <a:pt x="1813" y="6496"/>
                    </a:cubicBezTo>
                    <a:cubicBezTo>
                      <a:pt x="2463" y="6929"/>
                      <a:pt x="3157" y="7096"/>
                      <a:pt x="3895" y="7096"/>
                    </a:cubicBezTo>
                    <a:cubicBezTo>
                      <a:pt x="4056" y="7096"/>
                      <a:pt x="4219" y="7088"/>
                      <a:pt x="4384" y="7073"/>
                    </a:cubicBezTo>
                    <a:cubicBezTo>
                      <a:pt x="5010" y="7024"/>
                      <a:pt x="5587" y="6760"/>
                      <a:pt x="6098" y="6315"/>
                    </a:cubicBezTo>
                    <a:cubicBezTo>
                      <a:pt x="6527" y="6084"/>
                      <a:pt x="6807" y="5656"/>
                      <a:pt x="7054" y="5227"/>
                    </a:cubicBezTo>
                    <a:cubicBezTo>
                      <a:pt x="7697" y="4189"/>
                      <a:pt x="7614" y="2673"/>
                      <a:pt x="6873" y="1684"/>
                    </a:cubicBezTo>
                    <a:cubicBezTo>
                      <a:pt x="6757" y="1519"/>
                      <a:pt x="6626" y="1354"/>
                      <a:pt x="6494" y="1189"/>
                    </a:cubicBezTo>
                    <a:cubicBezTo>
                      <a:pt x="5818" y="398"/>
                      <a:pt x="4911" y="36"/>
                      <a:pt x="3906" y="3"/>
                    </a:cubicBezTo>
                    <a:cubicBezTo>
                      <a:pt x="3860" y="1"/>
                      <a:pt x="3814" y="0"/>
                      <a:pt x="37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0" name="Google Shape;400;p8"/>
          <p:cNvGrpSpPr/>
          <p:nvPr/>
        </p:nvGrpSpPr>
        <p:grpSpPr>
          <a:xfrm rot="-3505052" flipH="1">
            <a:off x="256967" y="4184619"/>
            <a:ext cx="395664" cy="390963"/>
            <a:chOff x="8351592" y="1216461"/>
            <a:chExt cx="549944" cy="543410"/>
          </a:xfrm>
        </p:grpSpPr>
        <p:sp>
          <p:nvSpPr>
            <p:cNvPr id="401" name="Google Shape;401;p8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8"/>
          <p:cNvGrpSpPr/>
          <p:nvPr/>
        </p:nvGrpSpPr>
        <p:grpSpPr>
          <a:xfrm flipH="1">
            <a:off x="7950690" y="349901"/>
            <a:ext cx="978367" cy="1304819"/>
            <a:chOff x="2733850" y="1716850"/>
            <a:chExt cx="766325" cy="1022025"/>
          </a:xfrm>
        </p:grpSpPr>
        <p:sp>
          <p:nvSpPr>
            <p:cNvPr id="408" name="Google Shape;408;p8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17550"/>
            <a:ext cx="6576000" cy="14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1" name="Google Shape;471;p11"/>
          <p:cNvSpPr txBox="1">
            <a:spLocks noGrp="1"/>
          </p:cNvSpPr>
          <p:nvPr>
            <p:ph type="subTitle" idx="1"/>
          </p:nvPr>
        </p:nvSpPr>
        <p:spPr>
          <a:xfrm>
            <a:off x="1284000" y="30288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72" name="Google Shape;472;p11"/>
          <p:cNvGrpSpPr/>
          <p:nvPr/>
        </p:nvGrpSpPr>
        <p:grpSpPr>
          <a:xfrm>
            <a:off x="192562" y="-144068"/>
            <a:ext cx="1238662" cy="1075421"/>
            <a:chOff x="192562" y="-144068"/>
            <a:chExt cx="1238662" cy="1075421"/>
          </a:xfrm>
        </p:grpSpPr>
        <p:grpSp>
          <p:nvGrpSpPr>
            <p:cNvPr id="473" name="Google Shape;473;p11"/>
            <p:cNvGrpSpPr/>
            <p:nvPr/>
          </p:nvGrpSpPr>
          <p:grpSpPr>
            <a:xfrm rot="10800000">
              <a:off x="192562" y="-144068"/>
              <a:ext cx="568711" cy="1075421"/>
              <a:chOff x="3925396" y="4059189"/>
              <a:chExt cx="757372" cy="1432176"/>
            </a:xfrm>
          </p:grpSpPr>
          <p:sp>
            <p:nvSpPr>
              <p:cNvPr id="474" name="Google Shape;474;p11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11"/>
            <p:cNvGrpSpPr/>
            <p:nvPr/>
          </p:nvGrpSpPr>
          <p:grpSpPr>
            <a:xfrm rot="10800000">
              <a:off x="897888" y="-144060"/>
              <a:ext cx="533336" cy="799310"/>
              <a:chOff x="2995144" y="4433786"/>
              <a:chExt cx="710262" cy="1064470"/>
            </a:xfrm>
          </p:grpSpPr>
          <p:sp>
            <p:nvSpPr>
              <p:cNvPr id="478" name="Google Shape;478;p11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" name="Google Shape;482;p11"/>
          <p:cNvGrpSpPr/>
          <p:nvPr/>
        </p:nvGrpSpPr>
        <p:grpSpPr>
          <a:xfrm>
            <a:off x="-1480163" y="-493234"/>
            <a:ext cx="11260784" cy="7741711"/>
            <a:chOff x="-1480163" y="-493234"/>
            <a:chExt cx="11260784" cy="7741711"/>
          </a:xfrm>
        </p:grpSpPr>
        <p:sp>
          <p:nvSpPr>
            <p:cNvPr id="483" name="Google Shape;483;p11"/>
            <p:cNvSpPr/>
            <p:nvPr/>
          </p:nvSpPr>
          <p:spPr>
            <a:xfrm rot="-3973492" flipH="1">
              <a:off x="-1163504" y="3864115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 rot="-9899361" flipH="1">
              <a:off x="7097994" y="-196859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 rot="10800000" flipH="1">
              <a:off x="587924" y="181246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 rot="10800000" flipH="1">
              <a:off x="252726" y="151767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 rot="7295281" flipH="1">
              <a:off x="8590771" y="1304504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1"/>
          <p:cNvGrpSpPr/>
          <p:nvPr/>
        </p:nvGrpSpPr>
        <p:grpSpPr>
          <a:xfrm rot="4419891">
            <a:off x="7823461" y="2656038"/>
            <a:ext cx="1560645" cy="597089"/>
            <a:chOff x="5554408" y="1265017"/>
            <a:chExt cx="1620304" cy="619914"/>
          </a:xfrm>
        </p:grpSpPr>
        <p:sp>
          <p:nvSpPr>
            <p:cNvPr id="489" name="Google Shape;489;p11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1"/>
          <p:cNvGrpSpPr/>
          <p:nvPr/>
        </p:nvGrpSpPr>
        <p:grpSpPr>
          <a:xfrm rot="915027">
            <a:off x="7843237" y="3705841"/>
            <a:ext cx="1175088" cy="1475681"/>
            <a:chOff x="7699231" y="2086344"/>
            <a:chExt cx="1363449" cy="1712225"/>
          </a:xfrm>
        </p:grpSpPr>
        <p:sp>
          <p:nvSpPr>
            <p:cNvPr id="512" name="Google Shape;512;p11"/>
            <p:cNvSpPr/>
            <p:nvPr/>
          </p:nvSpPr>
          <p:spPr>
            <a:xfrm rot="3504772">
              <a:off x="8293655" y="3184853"/>
              <a:ext cx="345937" cy="463855"/>
            </a:xfrm>
            <a:custGeom>
              <a:avLst/>
              <a:gdLst/>
              <a:ahLst/>
              <a:cxnLst/>
              <a:rect l="l" t="t" r="r" b="b"/>
              <a:pathLst>
                <a:path w="19251" h="25813" extrusionOk="0">
                  <a:moveTo>
                    <a:pt x="8352" y="19746"/>
                  </a:moveTo>
                  <a:cubicBezTo>
                    <a:pt x="8848" y="19746"/>
                    <a:pt x="9430" y="20094"/>
                    <a:pt x="9543" y="20503"/>
                  </a:cubicBezTo>
                  <a:cubicBezTo>
                    <a:pt x="9691" y="21096"/>
                    <a:pt x="9329" y="21838"/>
                    <a:pt x="8785" y="22003"/>
                  </a:cubicBezTo>
                  <a:cubicBezTo>
                    <a:pt x="8707" y="22026"/>
                    <a:pt x="8623" y="22037"/>
                    <a:pt x="8537" y="22037"/>
                  </a:cubicBezTo>
                  <a:cubicBezTo>
                    <a:pt x="8027" y="22037"/>
                    <a:pt x="7431" y="21646"/>
                    <a:pt x="7318" y="21195"/>
                  </a:cubicBezTo>
                  <a:cubicBezTo>
                    <a:pt x="7203" y="20668"/>
                    <a:pt x="7615" y="19926"/>
                    <a:pt x="8109" y="19778"/>
                  </a:cubicBezTo>
                  <a:cubicBezTo>
                    <a:pt x="8186" y="19756"/>
                    <a:pt x="8268" y="19746"/>
                    <a:pt x="8352" y="19746"/>
                  </a:cubicBezTo>
                  <a:close/>
                  <a:moveTo>
                    <a:pt x="13597" y="0"/>
                  </a:moveTo>
                  <a:lnTo>
                    <a:pt x="13597" y="0"/>
                  </a:lnTo>
                  <a:cubicBezTo>
                    <a:pt x="13812" y="956"/>
                    <a:pt x="13828" y="1929"/>
                    <a:pt x="13713" y="2901"/>
                  </a:cubicBezTo>
                  <a:cubicBezTo>
                    <a:pt x="13416" y="5175"/>
                    <a:pt x="12642" y="7318"/>
                    <a:pt x="11686" y="9395"/>
                  </a:cubicBezTo>
                  <a:cubicBezTo>
                    <a:pt x="10581" y="11834"/>
                    <a:pt x="9279" y="14190"/>
                    <a:pt x="7763" y="16432"/>
                  </a:cubicBezTo>
                  <a:cubicBezTo>
                    <a:pt x="5769" y="19366"/>
                    <a:pt x="3527" y="22118"/>
                    <a:pt x="1022" y="24639"/>
                  </a:cubicBezTo>
                  <a:cubicBezTo>
                    <a:pt x="874" y="24804"/>
                    <a:pt x="693" y="24936"/>
                    <a:pt x="511" y="25068"/>
                  </a:cubicBezTo>
                  <a:cubicBezTo>
                    <a:pt x="347" y="25299"/>
                    <a:pt x="165" y="25513"/>
                    <a:pt x="0" y="25744"/>
                  </a:cubicBezTo>
                  <a:cubicBezTo>
                    <a:pt x="74" y="25758"/>
                    <a:pt x="134" y="25812"/>
                    <a:pt x="205" y="25812"/>
                  </a:cubicBezTo>
                  <a:cubicBezTo>
                    <a:pt x="213" y="25812"/>
                    <a:pt x="222" y="25811"/>
                    <a:pt x="231" y="25810"/>
                  </a:cubicBezTo>
                  <a:cubicBezTo>
                    <a:pt x="1335" y="25711"/>
                    <a:pt x="2390" y="25398"/>
                    <a:pt x="3462" y="25134"/>
                  </a:cubicBezTo>
                  <a:cubicBezTo>
                    <a:pt x="4352" y="24903"/>
                    <a:pt x="5241" y="24672"/>
                    <a:pt x="6016" y="24162"/>
                  </a:cubicBezTo>
                  <a:cubicBezTo>
                    <a:pt x="6115" y="24096"/>
                    <a:pt x="6230" y="24063"/>
                    <a:pt x="6329" y="24046"/>
                  </a:cubicBezTo>
                  <a:cubicBezTo>
                    <a:pt x="6988" y="23881"/>
                    <a:pt x="7532" y="23486"/>
                    <a:pt x="8126" y="23189"/>
                  </a:cubicBezTo>
                  <a:cubicBezTo>
                    <a:pt x="8818" y="22843"/>
                    <a:pt x="9444" y="22382"/>
                    <a:pt x="10087" y="21970"/>
                  </a:cubicBezTo>
                  <a:cubicBezTo>
                    <a:pt x="11125" y="21294"/>
                    <a:pt x="12015" y="20470"/>
                    <a:pt x="12889" y="19629"/>
                  </a:cubicBezTo>
                  <a:cubicBezTo>
                    <a:pt x="13795" y="18739"/>
                    <a:pt x="14586" y="17717"/>
                    <a:pt x="15344" y="16696"/>
                  </a:cubicBezTo>
                  <a:cubicBezTo>
                    <a:pt x="15691" y="16234"/>
                    <a:pt x="16020" y="15740"/>
                    <a:pt x="16284" y="15229"/>
                  </a:cubicBezTo>
                  <a:cubicBezTo>
                    <a:pt x="16811" y="14190"/>
                    <a:pt x="17388" y="13185"/>
                    <a:pt x="17784" y="12081"/>
                  </a:cubicBezTo>
                  <a:cubicBezTo>
                    <a:pt x="18080" y="11240"/>
                    <a:pt x="18328" y="10400"/>
                    <a:pt x="18525" y="9526"/>
                  </a:cubicBezTo>
                  <a:cubicBezTo>
                    <a:pt x="18723" y="8570"/>
                    <a:pt x="18855" y="7615"/>
                    <a:pt x="19036" y="6659"/>
                  </a:cubicBezTo>
                  <a:cubicBezTo>
                    <a:pt x="19069" y="6477"/>
                    <a:pt x="19185" y="6313"/>
                    <a:pt x="19250" y="6148"/>
                  </a:cubicBezTo>
                  <a:cubicBezTo>
                    <a:pt x="18937" y="5126"/>
                    <a:pt x="18344" y="4252"/>
                    <a:pt x="17701" y="3428"/>
                  </a:cubicBezTo>
                  <a:cubicBezTo>
                    <a:pt x="16795" y="2258"/>
                    <a:pt x="15674" y="1302"/>
                    <a:pt x="14438" y="495"/>
                  </a:cubicBezTo>
                  <a:cubicBezTo>
                    <a:pt x="14174" y="330"/>
                    <a:pt x="13960" y="17"/>
                    <a:pt x="1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 rot="3504772">
              <a:off x="8010964" y="3146361"/>
              <a:ext cx="560641" cy="542617"/>
            </a:xfrm>
            <a:custGeom>
              <a:avLst/>
              <a:gdLst/>
              <a:ahLst/>
              <a:cxnLst/>
              <a:rect l="l" t="t" r="r" b="b"/>
              <a:pathLst>
                <a:path w="31199" h="30196" extrusionOk="0">
                  <a:moveTo>
                    <a:pt x="30292" y="1"/>
                  </a:moveTo>
                  <a:cubicBezTo>
                    <a:pt x="30227" y="166"/>
                    <a:pt x="30111" y="330"/>
                    <a:pt x="30078" y="512"/>
                  </a:cubicBezTo>
                  <a:cubicBezTo>
                    <a:pt x="29897" y="1468"/>
                    <a:pt x="29765" y="2423"/>
                    <a:pt x="29567" y="3379"/>
                  </a:cubicBezTo>
                  <a:cubicBezTo>
                    <a:pt x="29370" y="4253"/>
                    <a:pt x="29122" y="5093"/>
                    <a:pt x="28826" y="5934"/>
                  </a:cubicBezTo>
                  <a:cubicBezTo>
                    <a:pt x="28430" y="7038"/>
                    <a:pt x="27853" y="8043"/>
                    <a:pt x="27326" y="9082"/>
                  </a:cubicBezTo>
                  <a:cubicBezTo>
                    <a:pt x="27062" y="9593"/>
                    <a:pt x="26733" y="10087"/>
                    <a:pt x="26386" y="10549"/>
                  </a:cubicBezTo>
                  <a:cubicBezTo>
                    <a:pt x="25628" y="11570"/>
                    <a:pt x="24837" y="12592"/>
                    <a:pt x="23931" y="13482"/>
                  </a:cubicBezTo>
                  <a:cubicBezTo>
                    <a:pt x="23057" y="14323"/>
                    <a:pt x="22167" y="15147"/>
                    <a:pt x="21129" y="15823"/>
                  </a:cubicBezTo>
                  <a:cubicBezTo>
                    <a:pt x="20486" y="16235"/>
                    <a:pt x="19860" y="16696"/>
                    <a:pt x="19168" y="17042"/>
                  </a:cubicBezTo>
                  <a:cubicBezTo>
                    <a:pt x="18574" y="17339"/>
                    <a:pt x="18030" y="17734"/>
                    <a:pt x="17371" y="17899"/>
                  </a:cubicBezTo>
                  <a:cubicBezTo>
                    <a:pt x="17272" y="17916"/>
                    <a:pt x="17157" y="17949"/>
                    <a:pt x="17058" y="18015"/>
                  </a:cubicBezTo>
                  <a:cubicBezTo>
                    <a:pt x="16283" y="18525"/>
                    <a:pt x="15394" y="18756"/>
                    <a:pt x="14504" y="18987"/>
                  </a:cubicBezTo>
                  <a:cubicBezTo>
                    <a:pt x="13432" y="19251"/>
                    <a:pt x="12377" y="19564"/>
                    <a:pt x="11273" y="19663"/>
                  </a:cubicBezTo>
                  <a:cubicBezTo>
                    <a:pt x="11264" y="19664"/>
                    <a:pt x="11255" y="19665"/>
                    <a:pt x="11247" y="19665"/>
                  </a:cubicBezTo>
                  <a:cubicBezTo>
                    <a:pt x="11176" y="19665"/>
                    <a:pt x="11116" y="19611"/>
                    <a:pt x="11042" y="19597"/>
                  </a:cubicBezTo>
                  <a:cubicBezTo>
                    <a:pt x="10515" y="20042"/>
                    <a:pt x="9988" y="20503"/>
                    <a:pt x="9460" y="20948"/>
                  </a:cubicBezTo>
                  <a:cubicBezTo>
                    <a:pt x="7993" y="22217"/>
                    <a:pt x="6428" y="23371"/>
                    <a:pt x="4747" y="24343"/>
                  </a:cubicBezTo>
                  <a:cubicBezTo>
                    <a:pt x="3857" y="24871"/>
                    <a:pt x="2917" y="25299"/>
                    <a:pt x="1961" y="25645"/>
                  </a:cubicBezTo>
                  <a:cubicBezTo>
                    <a:pt x="1335" y="25876"/>
                    <a:pt x="659" y="25909"/>
                    <a:pt x="0" y="26041"/>
                  </a:cubicBezTo>
                  <a:cubicBezTo>
                    <a:pt x="33" y="26090"/>
                    <a:pt x="50" y="26140"/>
                    <a:pt x="83" y="26173"/>
                  </a:cubicBezTo>
                  <a:cubicBezTo>
                    <a:pt x="1417" y="27623"/>
                    <a:pt x="2950" y="28810"/>
                    <a:pt x="4780" y="29568"/>
                  </a:cubicBezTo>
                  <a:cubicBezTo>
                    <a:pt x="5783" y="29989"/>
                    <a:pt x="6823" y="30196"/>
                    <a:pt x="7887" y="30196"/>
                  </a:cubicBezTo>
                  <a:cubicBezTo>
                    <a:pt x="8239" y="30196"/>
                    <a:pt x="8593" y="30173"/>
                    <a:pt x="8949" y="30128"/>
                  </a:cubicBezTo>
                  <a:cubicBezTo>
                    <a:pt x="10565" y="29914"/>
                    <a:pt x="12064" y="29321"/>
                    <a:pt x="13498" y="28546"/>
                  </a:cubicBezTo>
                  <a:cubicBezTo>
                    <a:pt x="15591" y="27442"/>
                    <a:pt x="17470" y="26008"/>
                    <a:pt x="19217" y="24409"/>
                  </a:cubicBezTo>
                  <a:cubicBezTo>
                    <a:pt x="22892" y="21031"/>
                    <a:pt x="25991" y="17207"/>
                    <a:pt x="28381" y="12807"/>
                  </a:cubicBezTo>
                  <a:cubicBezTo>
                    <a:pt x="29419" y="10895"/>
                    <a:pt x="30227" y="8901"/>
                    <a:pt x="30721" y="6774"/>
                  </a:cubicBezTo>
                  <a:cubicBezTo>
                    <a:pt x="31051" y="5341"/>
                    <a:pt x="31199" y="3907"/>
                    <a:pt x="30985" y="2456"/>
                  </a:cubicBezTo>
                  <a:cubicBezTo>
                    <a:pt x="30869" y="1616"/>
                    <a:pt x="30754" y="759"/>
                    <a:pt x="30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 rot="3504772">
              <a:off x="8293655" y="3184853"/>
              <a:ext cx="345937" cy="463855"/>
            </a:xfrm>
            <a:custGeom>
              <a:avLst/>
              <a:gdLst/>
              <a:ahLst/>
              <a:cxnLst/>
              <a:rect l="l" t="t" r="r" b="b"/>
              <a:pathLst>
                <a:path w="19251" h="25813" extrusionOk="0">
                  <a:moveTo>
                    <a:pt x="8352" y="19746"/>
                  </a:moveTo>
                  <a:cubicBezTo>
                    <a:pt x="8848" y="19746"/>
                    <a:pt x="9430" y="20094"/>
                    <a:pt x="9543" y="20503"/>
                  </a:cubicBezTo>
                  <a:cubicBezTo>
                    <a:pt x="9691" y="21096"/>
                    <a:pt x="9329" y="21838"/>
                    <a:pt x="8785" y="22003"/>
                  </a:cubicBezTo>
                  <a:cubicBezTo>
                    <a:pt x="8707" y="22026"/>
                    <a:pt x="8623" y="22037"/>
                    <a:pt x="8537" y="22037"/>
                  </a:cubicBezTo>
                  <a:cubicBezTo>
                    <a:pt x="8027" y="22037"/>
                    <a:pt x="7431" y="21646"/>
                    <a:pt x="7318" y="21195"/>
                  </a:cubicBezTo>
                  <a:cubicBezTo>
                    <a:pt x="7203" y="20668"/>
                    <a:pt x="7615" y="19926"/>
                    <a:pt x="8109" y="19778"/>
                  </a:cubicBezTo>
                  <a:cubicBezTo>
                    <a:pt x="8186" y="19756"/>
                    <a:pt x="8268" y="19746"/>
                    <a:pt x="8352" y="19746"/>
                  </a:cubicBezTo>
                  <a:close/>
                  <a:moveTo>
                    <a:pt x="13597" y="0"/>
                  </a:moveTo>
                  <a:lnTo>
                    <a:pt x="13597" y="0"/>
                  </a:lnTo>
                  <a:cubicBezTo>
                    <a:pt x="13812" y="956"/>
                    <a:pt x="13828" y="1929"/>
                    <a:pt x="13713" y="2901"/>
                  </a:cubicBezTo>
                  <a:cubicBezTo>
                    <a:pt x="13416" y="5175"/>
                    <a:pt x="12642" y="7318"/>
                    <a:pt x="11686" y="9395"/>
                  </a:cubicBezTo>
                  <a:cubicBezTo>
                    <a:pt x="10581" y="11834"/>
                    <a:pt x="9279" y="14190"/>
                    <a:pt x="7763" y="16432"/>
                  </a:cubicBezTo>
                  <a:cubicBezTo>
                    <a:pt x="5769" y="19366"/>
                    <a:pt x="3527" y="22118"/>
                    <a:pt x="1022" y="24639"/>
                  </a:cubicBezTo>
                  <a:cubicBezTo>
                    <a:pt x="874" y="24804"/>
                    <a:pt x="693" y="24936"/>
                    <a:pt x="511" y="25068"/>
                  </a:cubicBezTo>
                  <a:cubicBezTo>
                    <a:pt x="347" y="25299"/>
                    <a:pt x="165" y="25513"/>
                    <a:pt x="0" y="25744"/>
                  </a:cubicBezTo>
                  <a:cubicBezTo>
                    <a:pt x="74" y="25758"/>
                    <a:pt x="134" y="25812"/>
                    <a:pt x="205" y="25812"/>
                  </a:cubicBezTo>
                  <a:cubicBezTo>
                    <a:pt x="213" y="25812"/>
                    <a:pt x="222" y="25811"/>
                    <a:pt x="231" y="25810"/>
                  </a:cubicBezTo>
                  <a:cubicBezTo>
                    <a:pt x="1335" y="25711"/>
                    <a:pt x="2390" y="25398"/>
                    <a:pt x="3462" y="25134"/>
                  </a:cubicBezTo>
                  <a:cubicBezTo>
                    <a:pt x="4352" y="24903"/>
                    <a:pt x="5241" y="24672"/>
                    <a:pt x="6016" y="24162"/>
                  </a:cubicBezTo>
                  <a:cubicBezTo>
                    <a:pt x="6115" y="24096"/>
                    <a:pt x="6230" y="24063"/>
                    <a:pt x="6329" y="24046"/>
                  </a:cubicBezTo>
                  <a:cubicBezTo>
                    <a:pt x="6988" y="23881"/>
                    <a:pt x="7532" y="23486"/>
                    <a:pt x="8126" y="23189"/>
                  </a:cubicBezTo>
                  <a:cubicBezTo>
                    <a:pt x="8818" y="22843"/>
                    <a:pt x="9444" y="22382"/>
                    <a:pt x="10087" y="21970"/>
                  </a:cubicBezTo>
                  <a:cubicBezTo>
                    <a:pt x="11125" y="21294"/>
                    <a:pt x="12015" y="20470"/>
                    <a:pt x="12889" y="19629"/>
                  </a:cubicBezTo>
                  <a:cubicBezTo>
                    <a:pt x="13795" y="18739"/>
                    <a:pt x="14586" y="17717"/>
                    <a:pt x="15344" y="16696"/>
                  </a:cubicBezTo>
                  <a:cubicBezTo>
                    <a:pt x="15691" y="16234"/>
                    <a:pt x="16020" y="15740"/>
                    <a:pt x="16284" y="15229"/>
                  </a:cubicBezTo>
                  <a:cubicBezTo>
                    <a:pt x="16811" y="14190"/>
                    <a:pt x="17388" y="13185"/>
                    <a:pt x="17784" y="12081"/>
                  </a:cubicBezTo>
                  <a:cubicBezTo>
                    <a:pt x="18080" y="11240"/>
                    <a:pt x="18328" y="10400"/>
                    <a:pt x="18525" y="9526"/>
                  </a:cubicBezTo>
                  <a:cubicBezTo>
                    <a:pt x="18723" y="8570"/>
                    <a:pt x="18855" y="7615"/>
                    <a:pt x="19036" y="6659"/>
                  </a:cubicBezTo>
                  <a:cubicBezTo>
                    <a:pt x="19069" y="6477"/>
                    <a:pt x="19185" y="6313"/>
                    <a:pt x="19250" y="6148"/>
                  </a:cubicBezTo>
                  <a:cubicBezTo>
                    <a:pt x="18937" y="5126"/>
                    <a:pt x="18344" y="4252"/>
                    <a:pt x="17701" y="3428"/>
                  </a:cubicBezTo>
                  <a:cubicBezTo>
                    <a:pt x="16795" y="2258"/>
                    <a:pt x="15674" y="1302"/>
                    <a:pt x="14438" y="495"/>
                  </a:cubicBezTo>
                  <a:cubicBezTo>
                    <a:pt x="14174" y="330"/>
                    <a:pt x="13960" y="17"/>
                    <a:pt x="1359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 rot="3504772">
              <a:off x="8209280" y="2439748"/>
              <a:ext cx="223617" cy="780987"/>
            </a:xfrm>
            <a:custGeom>
              <a:avLst/>
              <a:gdLst/>
              <a:ahLst/>
              <a:cxnLst/>
              <a:rect l="l" t="t" r="r" b="b"/>
              <a:pathLst>
                <a:path w="12444" h="43461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363"/>
                    <a:pt x="132" y="725"/>
                    <a:pt x="231" y="1071"/>
                  </a:cubicBezTo>
                  <a:cubicBezTo>
                    <a:pt x="495" y="2027"/>
                    <a:pt x="791" y="2967"/>
                    <a:pt x="1055" y="3923"/>
                  </a:cubicBezTo>
                  <a:cubicBezTo>
                    <a:pt x="2275" y="8340"/>
                    <a:pt x="3461" y="12773"/>
                    <a:pt x="4681" y="17190"/>
                  </a:cubicBezTo>
                  <a:cubicBezTo>
                    <a:pt x="5917" y="21607"/>
                    <a:pt x="7170" y="26024"/>
                    <a:pt x="8422" y="30424"/>
                  </a:cubicBezTo>
                  <a:cubicBezTo>
                    <a:pt x="9493" y="34165"/>
                    <a:pt x="10548" y="37890"/>
                    <a:pt x="11619" y="41615"/>
                  </a:cubicBezTo>
                  <a:cubicBezTo>
                    <a:pt x="11801" y="42241"/>
                    <a:pt x="11999" y="42851"/>
                    <a:pt x="12196" y="43461"/>
                  </a:cubicBezTo>
                  <a:cubicBezTo>
                    <a:pt x="12279" y="43461"/>
                    <a:pt x="12361" y="43461"/>
                    <a:pt x="12444" y="43444"/>
                  </a:cubicBezTo>
                  <a:cubicBezTo>
                    <a:pt x="12427" y="43329"/>
                    <a:pt x="12444" y="43197"/>
                    <a:pt x="12411" y="43082"/>
                  </a:cubicBezTo>
                  <a:cubicBezTo>
                    <a:pt x="11554" y="40099"/>
                    <a:pt x="10697" y="37099"/>
                    <a:pt x="9839" y="34116"/>
                  </a:cubicBezTo>
                  <a:cubicBezTo>
                    <a:pt x="9015" y="31248"/>
                    <a:pt x="8158" y="28381"/>
                    <a:pt x="7351" y="25513"/>
                  </a:cubicBezTo>
                  <a:cubicBezTo>
                    <a:pt x="6444" y="22283"/>
                    <a:pt x="5554" y="19052"/>
                    <a:pt x="4664" y="15822"/>
                  </a:cubicBezTo>
                  <a:cubicBezTo>
                    <a:pt x="3873" y="12971"/>
                    <a:pt x="3132" y="10103"/>
                    <a:pt x="2324" y="7268"/>
                  </a:cubicBezTo>
                  <a:cubicBezTo>
                    <a:pt x="1632" y="4846"/>
                    <a:pt x="874" y="2439"/>
                    <a:pt x="149" y="17"/>
                  </a:cubicBezTo>
                  <a:cubicBezTo>
                    <a:pt x="99" y="17"/>
                    <a:pt x="50" y="17"/>
                    <a:pt x="0" y="0"/>
                  </a:cubicBezTo>
                  <a:close/>
                </a:path>
              </a:pathLst>
            </a:custGeom>
            <a:solidFill>
              <a:srgbClr val="D21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 rot="3504772">
              <a:off x="8598653" y="2509612"/>
              <a:ext cx="10674" cy="24601"/>
            </a:xfrm>
            <a:custGeom>
              <a:avLst/>
              <a:gdLst/>
              <a:ahLst/>
              <a:cxnLst/>
              <a:rect l="l" t="t" r="r" b="b"/>
              <a:pathLst>
                <a:path w="594" h="1369" extrusionOk="0">
                  <a:moveTo>
                    <a:pt x="50" y="1"/>
                  </a:moveTo>
                  <a:cubicBezTo>
                    <a:pt x="0" y="693"/>
                    <a:pt x="17" y="726"/>
                    <a:pt x="445" y="1352"/>
                  </a:cubicBezTo>
                  <a:cubicBezTo>
                    <a:pt x="495" y="1369"/>
                    <a:pt x="544" y="1369"/>
                    <a:pt x="594" y="1369"/>
                  </a:cubicBezTo>
                  <a:cubicBezTo>
                    <a:pt x="462" y="907"/>
                    <a:pt x="412" y="413"/>
                    <a:pt x="50" y="1"/>
                  </a:cubicBezTo>
                  <a:close/>
                </a:path>
              </a:pathLst>
            </a:custGeom>
            <a:solidFill>
              <a:srgbClr val="BF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 rot="3504772">
              <a:off x="8616863" y="2500234"/>
              <a:ext cx="2678" cy="5355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66" y="1"/>
                  </a:moveTo>
                  <a:cubicBezTo>
                    <a:pt x="34" y="50"/>
                    <a:pt x="1" y="99"/>
                    <a:pt x="1" y="149"/>
                  </a:cubicBezTo>
                  <a:cubicBezTo>
                    <a:pt x="1" y="198"/>
                    <a:pt x="50" y="248"/>
                    <a:pt x="83" y="297"/>
                  </a:cubicBezTo>
                  <a:cubicBezTo>
                    <a:pt x="99" y="248"/>
                    <a:pt x="149" y="198"/>
                    <a:pt x="149" y="149"/>
                  </a:cubicBezTo>
                  <a:cubicBezTo>
                    <a:pt x="149" y="99"/>
                    <a:pt x="99" y="50"/>
                    <a:pt x="66" y="1"/>
                  </a:cubicBezTo>
                  <a:close/>
                </a:path>
              </a:pathLst>
            </a:custGeom>
            <a:solidFill>
              <a:srgbClr val="F7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 rot="3504772">
              <a:off x="8563145" y="3249942"/>
              <a:ext cx="33190" cy="33945"/>
            </a:xfrm>
            <a:custGeom>
              <a:avLst/>
              <a:gdLst/>
              <a:ahLst/>
              <a:cxnLst/>
              <a:rect l="l" t="t" r="r" b="b"/>
              <a:pathLst>
                <a:path w="1847" h="1889" extrusionOk="0">
                  <a:moveTo>
                    <a:pt x="843" y="1"/>
                  </a:moveTo>
                  <a:cubicBezTo>
                    <a:pt x="419" y="1"/>
                    <a:pt x="0" y="285"/>
                    <a:pt x="0" y="752"/>
                  </a:cubicBezTo>
                  <a:cubicBezTo>
                    <a:pt x="0" y="851"/>
                    <a:pt x="0" y="950"/>
                    <a:pt x="0" y="1049"/>
                  </a:cubicBezTo>
                  <a:cubicBezTo>
                    <a:pt x="17" y="1395"/>
                    <a:pt x="264" y="1725"/>
                    <a:pt x="577" y="1824"/>
                  </a:cubicBezTo>
                  <a:cubicBezTo>
                    <a:pt x="696" y="1867"/>
                    <a:pt x="814" y="1889"/>
                    <a:pt x="928" y="1889"/>
                  </a:cubicBezTo>
                  <a:cubicBezTo>
                    <a:pt x="1160" y="1889"/>
                    <a:pt x="1378" y="1797"/>
                    <a:pt x="1566" y="1609"/>
                  </a:cubicBezTo>
                  <a:cubicBezTo>
                    <a:pt x="1846" y="1346"/>
                    <a:pt x="1830" y="1033"/>
                    <a:pt x="1714" y="653"/>
                  </a:cubicBezTo>
                  <a:cubicBezTo>
                    <a:pt x="1665" y="456"/>
                    <a:pt x="1517" y="274"/>
                    <a:pt x="1302" y="126"/>
                  </a:cubicBezTo>
                  <a:cubicBezTo>
                    <a:pt x="1163" y="41"/>
                    <a:pt x="1003" y="1"/>
                    <a:pt x="843" y="1"/>
                  </a:cubicBezTo>
                  <a:close/>
                </a:path>
              </a:pathLst>
            </a:custGeom>
            <a:solidFill>
              <a:srgbClr val="009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 rot="3504772">
              <a:off x="8163241" y="2169115"/>
              <a:ext cx="481286" cy="577946"/>
            </a:xfrm>
            <a:custGeom>
              <a:avLst/>
              <a:gdLst/>
              <a:ahLst/>
              <a:cxnLst/>
              <a:rect l="l" t="t" r="r" b="b"/>
              <a:pathLst>
                <a:path w="26783" h="32162" extrusionOk="0">
                  <a:moveTo>
                    <a:pt x="18705" y="1"/>
                  </a:moveTo>
                  <a:cubicBezTo>
                    <a:pt x="16655" y="1"/>
                    <a:pt x="14612" y="113"/>
                    <a:pt x="12559" y="139"/>
                  </a:cubicBezTo>
                  <a:cubicBezTo>
                    <a:pt x="12065" y="139"/>
                    <a:pt x="11570" y="188"/>
                    <a:pt x="11076" y="221"/>
                  </a:cubicBezTo>
                  <a:cubicBezTo>
                    <a:pt x="10993" y="2051"/>
                    <a:pt x="10515" y="3781"/>
                    <a:pt x="9774" y="5446"/>
                  </a:cubicBezTo>
                  <a:cubicBezTo>
                    <a:pt x="8109" y="9154"/>
                    <a:pt x="5505" y="12038"/>
                    <a:pt x="1978" y="14049"/>
                  </a:cubicBezTo>
                  <a:cubicBezTo>
                    <a:pt x="1385" y="14395"/>
                    <a:pt x="742" y="14675"/>
                    <a:pt x="132" y="14988"/>
                  </a:cubicBezTo>
                  <a:cubicBezTo>
                    <a:pt x="0" y="15186"/>
                    <a:pt x="83" y="15368"/>
                    <a:pt x="132" y="15549"/>
                  </a:cubicBezTo>
                  <a:cubicBezTo>
                    <a:pt x="281" y="16208"/>
                    <a:pt x="429" y="16851"/>
                    <a:pt x="544" y="17510"/>
                  </a:cubicBezTo>
                  <a:cubicBezTo>
                    <a:pt x="759" y="18614"/>
                    <a:pt x="940" y="19735"/>
                    <a:pt x="1138" y="20856"/>
                  </a:cubicBezTo>
                  <a:cubicBezTo>
                    <a:pt x="1253" y="21416"/>
                    <a:pt x="1352" y="21993"/>
                    <a:pt x="1467" y="22570"/>
                  </a:cubicBezTo>
                  <a:cubicBezTo>
                    <a:pt x="1616" y="23295"/>
                    <a:pt x="1731" y="24037"/>
                    <a:pt x="1912" y="24762"/>
                  </a:cubicBezTo>
                  <a:cubicBezTo>
                    <a:pt x="2143" y="25718"/>
                    <a:pt x="2275" y="26723"/>
                    <a:pt x="2637" y="27662"/>
                  </a:cubicBezTo>
                  <a:cubicBezTo>
                    <a:pt x="2670" y="27728"/>
                    <a:pt x="2670" y="27827"/>
                    <a:pt x="2687" y="27910"/>
                  </a:cubicBezTo>
                  <a:cubicBezTo>
                    <a:pt x="2769" y="28256"/>
                    <a:pt x="2852" y="28602"/>
                    <a:pt x="2918" y="28948"/>
                  </a:cubicBezTo>
                  <a:cubicBezTo>
                    <a:pt x="3082" y="29722"/>
                    <a:pt x="3494" y="30398"/>
                    <a:pt x="3824" y="31090"/>
                  </a:cubicBezTo>
                  <a:cubicBezTo>
                    <a:pt x="4022" y="31502"/>
                    <a:pt x="4203" y="31980"/>
                    <a:pt x="4698" y="32162"/>
                  </a:cubicBezTo>
                  <a:cubicBezTo>
                    <a:pt x="4665" y="31783"/>
                    <a:pt x="4648" y="31404"/>
                    <a:pt x="4615" y="31008"/>
                  </a:cubicBezTo>
                  <a:cubicBezTo>
                    <a:pt x="4566" y="30167"/>
                    <a:pt x="4632" y="29343"/>
                    <a:pt x="4879" y="28552"/>
                  </a:cubicBezTo>
                  <a:cubicBezTo>
                    <a:pt x="5225" y="27448"/>
                    <a:pt x="5835" y="26558"/>
                    <a:pt x="6873" y="25998"/>
                  </a:cubicBezTo>
                  <a:cubicBezTo>
                    <a:pt x="7714" y="25421"/>
                    <a:pt x="8686" y="25174"/>
                    <a:pt x="9658" y="24959"/>
                  </a:cubicBezTo>
                  <a:cubicBezTo>
                    <a:pt x="10466" y="24778"/>
                    <a:pt x="11273" y="24613"/>
                    <a:pt x="12098" y="24514"/>
                  </a:cubicBezTo>
                  <a:cubicBezTo>
                    <a:pt x="12988" y="24383"/>
                    <a:pt x="13746" y="24020"/>
                    <a:pt x="14405" y="23443"/>
                  </a:cubicBezTo>
                  <a:cubicBezTo>
                    <a:pt x="14454" y="23377"/>
                    <a:pt x="14537" y="23344"/>
                    <a:pt x="14603" y="23295"/>
                  </a:cubicBezTo>
                  <a:cubicBezTo>
                    <a:pt x="15180" y="22520"/>
                    <a:pt x="15311" y="21614"/>
                    <a:pt x="15295" y="20691"/>
                  </a:cubicBezTo>
                  <a:cubicBezTo>
                    <a:pt x="15295" y="20032"/>
                    <a:pt x="15229" y="19372"/>
                    <a:pt x="15180" y="18697"/>
                  </a:cubicBezTo>
                  <a:cubicBezTo>
                    <a:pt x="15130" y="17823"/>
                    <a:pt x="15130" y="16933"/>
                    <a:pt x="15295" y="16060"/>
                  </a:cubicBezTo>
                  <a:cubicBezTo>
                    <a:pt x="15707" y="14033"/>
                    <a:pt x="16861" y="12533"/>
                    <a:pt x="18591" y="11445"/>
                  </a:cubicBezTo>
                  <a:cubicBezTo>
                    <a:pt x="19910" y="10621"/>
                    <a:pt x="21376" y="10110"/>
                    <a:pt x="22909" y="9780"/>
                  </a:cubicBezTo>
                  <a:cubicBezTo>
                    <a:pt x="23585" y="9632"/>
                    <a:pt x="24244" y="9418"/>
                    <a:pt x="24887" y="9187"/>
                  </a:cubicBezTo>
                  <a:cubicBezTo>
                    <a:pt x="25579" y="8923"/>
                    <a:pt x="26123" y="8445"/>
                    <a:pt x="26535" y="7819"/>
                  </a:cubicBezTo>
                  <a:cubicBezTo>
                    <a:pt x="26502" y="7193"/>
                    <a:pt x="26634" y="6567"/>
                    <a:pt x="26486" y="5924"/>
                  </a:cubicBezTo>
                  <a:cubicBezTo>
                    <a:pt x="26403" y="5528"/>
                    <a:pt x="26337" y="5116"/>
                    <a:pt x="26271" y="4704"/>
                  </a:cubicBezTo>
                  <a:cubicBezTo>
                    <a:pt x="26172" y="4094"/>
                    <a:pt x="26139" y="3501"/>
                    <a:pt x="26189" y="2891"/>
                  </a:cubicBezTo>
                  <a:cubicBezTo>
                    <a:pt x="26255" y="2133"/>
                    <a:pt x="26420" y="1408"/>
                    <a:pt x="26782" y="749"/>
                  </a:cubicBezTo>
                  <a:cubicBezTo>
                    <a:pt x="26601" y="551"/>
                    <a:pt x="26337" y="518"/>
                    <a:pt x="26090" y="485"/>
                  </a:cubicBezTo>
                  <a:cubicBezTo>
                    <a:pt x="25497" y="419"/>
                    <a:pt x="24887" y="370"/>
                    <a:pt x="24277" y="271"/>
                  </a:cubicBezTo>
                  <a:cubicBezTo>
                    <a:pt x="22926" y="90"/>
                    <a:pt x="21574" y="73"/>
                    <a:pt x="20206" y="24"/>
                  </a:cubicBezTo>
                  <a:cubicBezTo>
                    <a:pt x="19705" y="7"/>
                    <a:pt x="19205" y="1"/>
                    <a:pt x="18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 rot="3504772">
              <a:off x="7751914" y="2611463"/>
              <a:ext cx="766198" cy="550883"/>
            </a:xfrm>
            <a:custGeom>
              <a:avLst/>
              <a:gdLst/>
              <a:ahLst/>
              <a:cxnLst/>
              <a:rect l="l" t="t" r="r" b="b"/>
              <a:pathLst>
                <a:path w="42638" h="30656" extrusionOk="0">
                  <a:moveTo>
                    <a:pt x="2308" y="1"/>
                  </a:moveTo>
                  <a:cubicBezTo>
                    <a:pt x="1270" y="561"/>
                    <a:pt x="660" y="1451"/>
                    <a:pt x="314" y="2555"/>
                  </a:cubicBezTo>
                  <a:cubicBezTo>
                    <a:pt x="67" y="3346"/>
                    <a:pt x="1" y="4170"/>
                    <a:pt x="50" y="5011"/>
                  </a:cubicBezTo>
                  <a:cubicBezTo>
                    <a:pt x="83" y="5407"/>
                    <a:pt x="100" y="5786"/>
                    <a:pt x="133" y="6165"/>
                  </a:cubicBezTo>
                  <a:cubicBezTo>
                    <a:pt x="264" y="6676"/>
                    <a:pt x="660" y="6923"/>
                    <a:pt x="1039" y="7219"/>
                  </a:cubicBezTo>
                  <a:cubicBezTo>
                    <a:pt x="9214" y="13614"/>
                    <a:pt x="17372" y="20025"/>
                    <a:pt x="25546" y="26420"/>
                  </a:cubicBezTo>
                  <a:cubicBezTo>
                    <a:pt x="27343" y="27821"/>
                    <a:pt x="29123" y="29238"/>
                    <a:pt x="30903" y="30656"/>
                  </a:cubicBezTo>
                  <a:cubicBezTo>
                    <a:pt x="32172" y="30243"/>
                    <a:pt x="33293" y="29568"/>
                    <a:pt x="34446" y="28941"/>
                  </a:cubicBezTo>
                  <a:cubicBezTo>
                    <a:pt x="34562" y="28876"/>
                    <a:pt x="34693" y="28810"/>
                    <a:pt x="34809" y="28760"/>
                  </a:cubicBezTo>
                  <a:cubicBezTo>
                    <a:pt x="35633" y="28200"/>
                    <a:pt x="36457" y="27639"/>
                    <a:pt x="37281" y="27063"/>
                  </a:cubicBezTo>
                  <a:cubicBezTo>
                    <a:pt x="39012" y="25843"/>
                    <a:pt x="40594" y="24459"/>
                    <a:pt x="42093" y="22975"/>
                  </a:cubicBezTo>
                  <a:cubicBezTo>
                    <a:pt x="42275" y="22794"/>
                    <a:pt x="42456" y="22629"/>
                    <a:pt x="42637" y="22464"/>
                  </a:cubicBezTo>
                  <a:cubicBezTo>
                    <a:pt x="42588" y="22366"/>
                    <a:pt x="42571" y="22234"/>
                    <a:pt x="42489" y="22168"/>
                  </a:cubicBezTo>
                  <a:cubicBezTo>
                    <a:pt x="41039" y="21064"/>
                    <a:pt x="39572" y="19959"/>
                    <a:pt x="38105" y="18855"/>
                  </a:cubicBezTo>
                  <a:cubicBezTo>
                    <a:pt x="37545" y="19053"/>
                    <a:pt x="36984" y="19251"/>
                    <a:pt x="36424" y="19448"/>
                  </a:cubicBezTo>
                  <a:cubicBezTo>
                    <a:pt x="36655" y="19959"/>
                    <a:pt x="36885" y="20454"/>
                    <a:pt x="36918" y="21031"/>
                  </a:cubicBezTo>
                  <a:cubicBezTo>
                    <a:pt x="37017" y="22366"/>
                    <a:pt x="36226" y="23256"/>
                    <a:pt x="34858" y="23288"/>
                  </a:cubicBezTo>
                  <a:cubicBezTo>
                    <a:pt x="34805" y="23291"/>
                    <a:pt x="34753" y="23292"/>
                    <a:pt x="34700" y="23292"/>
                  </a:cubicBezTo>
                  <a:cubicBezTo>
                    <a:pt x="34082" y="23292"/>
                    <a:pt x="33493" y="23117"/>
                    <a:pt x="32946" y="22844"/>
                  </a:cubicBezTo>
                  <a:cubicBezTo>
                    <a:pt x="31298" y="22036"/>
                    <a:pt x="30128" y="20800"/>
                    <a:pt x="29683" y="18970"/>
                  </a:cubicBezTo>
                  <a:cubicBezTo>
                    <a:pt x="29617" y="18970"/>
                    <a:pt x="29541" y="18992"/>
                    <a:pt x="29479" y="18992"/>
                  </a:cubicBezTo>
                  <a:cubicBezTo>
                    <a:pt x="29464" y="18992"/>
                    <a:pt x="29449" y="18990"/>
                    <a:pt x="29436" y="18987"/>
                  </a:cubicBezTo>
                  <a:cubicBezTo>
                    <a:pt x="28843" y="18740"/>
                    <a:pt x="28249" y="18525"/>
                    <a:pt x="27672" y="18245"/>
                  </a:cubicBezTo>
                  <a:cubicBezTo>
                    <a:pt x="26898" y="17883"/>
                    <a:pt x="26140" y="17471"/>
                    <a:pt x="25365" y="17075"/>
                  </a:cubicBezTo>
                  <a:cubicBezTo>
                    <a:pt x="24129" y="16465"/>
                    <a:pt x="22975" y="15691"/>
                    <a:pt x="21838" y="14916"/>
                  </a:cubicBezTo>
                  <a:cubicBezTo>
                    <a:pt x="20948" y="14306"/>
                    <a:pt x="20042" y="13729"/>
                    <a:pt x="19152" y="13103"/>
                  </a:cubicBezTo>
                  <a:cubicBezTo>
                    <a:pt x="18295" y="12493"/>
                    <a:pt x="17471" y="11851"/>
                    <a:pt x="16630" y="11224"/>
                  </a:cubicBezTo>
                  <a:cubicBezTo>
                    <a:pt x="14998" y="9972"/>
                    <a:pt x="13383" y="8719"/>
                    <a:pt x="11768" y="7467"/>
                  </a:cubicBezTo>
                  <a:cubicBezTo>
                    <a:pt x="9428" y="5637"/>
                    <a:pt x="7104" y="3808"/>
                    <a:pt x="4764" y="1979"/>
                  </a:cubicBezTo>
                  <a:cubicBezTo>
                    <a:pt x="3940" y="1336"/>
                    <a:pt x="3132" y="660"/>
                    <a:pt x="2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 rot="3504772">
              <a:off x="8169664" y="2992947"/>
              <a:ext cx="458482" cy="570075"/>
            </a:xfrm>
            <a:custGeom>
              <a:avLst/>
              <a:gdLst/>
              <a:ahLst/>
              <a:cxnLst/>
              <a:rect l="l" t="t" r="r" b="b"/>
              <a:pathLst>
                <a:path w="25514" h="31724" extrusionOk="0">
                  <a:moveTo>
                    <a:pt x="21048" y="0"/>
                  </a:moveTo>
                  <a:cubicBezTo>
                    <a:pt x="20803" y="0"/>
                    <a:pt x="20597" y="100"/>
                    <a:pt x="20437" y="346"/>
                  </a:cubicBezTo>
                  <a:cubicBezTo>
                    <a:pt x="20437" y="1269"/>
                    <a:pt x="20239" y="2159"/>
                    <a:pt x="20008" y="3032"/>
                  </a:cubicBezTo>
                  <a:cubicBezTo>
                    <a:pt x="19695" y="4318"/>
                    <a:pt x="19250" y="5570"/>
                    <a:pt x="18772" y="6806"/>
                  </a:cubicBezTo>
                  <a:cubicBezTo>
                    <a:pt x="18706" y="6955"/>
                    <a:pt x="18608" y="7087"/>
                    <a:pt x="18525" y="7218"/>
                  </a:cubicBezTo>
                  <a:cubicBezTo>
                    <a:pt x="18294" y="7812"/>
                    <a:pt x="18113" y="8421"/>
                    <a:pt x="17833" y="8998"/>
                  </a:cubicBezTo>
                  <a:cubicBezTo>
                    <a:pt x="17124" y="10449"/>
                    <a:pt x="16399" y="11883"/>
                    <a:pt x="15641" y="13300"/>
                  </a:cubicBezTo>
                  <a:cubicBezTo>
                    <a:pt x="15262" y="14025"/>
                    <a:pt x="14784" y="14717"/>
                    <a:pt x="14339" y="15409"/>
                  </a:cubicBezTo>
                  <a:cubicBezTo>
                    <a:pt x="13894" y="16118"/>
                    <a:pt x="13449" y="16810"/>
                    <a:pt x="12987" y="17503"/>
                  </a:cubicBezTo>
                  <a:cubicBezTo>
                    <a:pt x="12592" y="18112"/>
                    <a:pt x="12196" y="18706"/>
                    <a:pt x="11768" y="19282"/>
                  </a:cubicBezTo>
                  <a:cubicBezTo>
                    <a:pt x="10664" y="20799"/>
                    <a:pt x="9477" y="22266"/>
                    <a:pt x="8208" y="23650"/>
                  </a:cubicBezTo>
                  <a:cubicBezTo>
                    <a:pt x="8076" y="23798"/>
                    <a:pt x="7961" y="23963"/>
                    <a:pt x="7845" y="24111"/>
                  </a:cubicBezTo>
                  <a:cubicBezTo>
                    <a:pt x="7664" y="24276"/>
                    <a:pt x="7483" y="24441"/>
                    <a:pt x="7301" y="24622"/>
                  </a:cubicBezTo>
                  <a:cubicBezTo>
                    <a:pt x="5802" y="26106"/>
                    <a:pt x="4220" y="27490"/>
                    <a:pt x="2489" y="28710"/>
                  </a:cubicBezTo>
                  <a:cubicBezTo>
                    <a:pt x="1665" y="29286"/>
                    <a:pt x="841" y="29847"/>
                    <a:pt x="17" y="30407"/>
                  </a:cubicBezTo>
                  <a:cubicBezTo>
                    <a:pt x="17" y="30490"/>
                    <a:pt x="0" y="30605"/>
                    <a:pt x="33" y="30638"/>
                  </a:cubicBezTo>
                  <a:cubicBezTo>
                    <a:pt x="363" y="30935"/>
                    <a:pt x="726" y="31182"/>
                    <a:pt x="1138" y="31363"/>
                  </a:cubicBezTo>
                  <a:cubicBezTo>
                    <a:pt x="1831" y="31630"/>
                    <a:pt x="2535" y="31724"/>
                    <a:pt x="3250" y="31724"/>
                  </a:cubicBezTo>
                  <a:cubicBezTo>
                    <a:pt x="3419" y="31724"/>
                    <a:pt x="3588" y="31719"/>
                    <a:pt x="3758" y="31709"/>
                  </a:cubicBezTo>
                  <a:cubicBezTo>
                    <a:pt x="4516" y="31676"/>
                    <a:pt x="5291" y="31577"/>
                    <a:pt x="6049" y="31413"/>
                  </a:cubicBezTo>
                  <a:cubicBezTo>
                    <a:pt x="6692" y="31264"/>
                    <a:pt x="7351" y="31132"/>
                    <a:pt x="7977" y="30918"/>
                  </a:cubicBezTo>
                  <a:cubicBezTo>
                    <a:pt x="8735" y="30671"/>
                    <a:pt x="9428" y="30259"/>
                    <a:pt x="10153" y="29929"/>
                  </a:cubicBezTo>
                  <a:cubicBezTo>
                    <a:pt x="10730" y="29666"/>
                    <a:pt x="11273" y="29336"/>
                    <a:pt x="11817" y="28990"/>
                  </a:cubicBezTo>
                  <a:cubicBezTo>
                    <a:pt x="11916" y="28924"/>
                    <a:pt x="12065" y="28907"/>
                    <a:pt x="12196" y="28858"/>
                  </a:cubicBezTo>
                  <a:cubicBezTo>
                    <a:pt x="12378" y="28726"/>
                    <a:pt x="12559" y="28594"/>
                    <a:pt x="12707" y="28429"/>
                  </a:cubicBezTo>
                  <a:cubicBezTo>
                    <a:pt x="15212" y="25908"/>
                    <a:pt x="17454" y="23156"/>
                    <a:pt x="19448" y="20222"/>
                  </a:cubicBezTo>
                  <a:cubicBezTo>
                    <a:pt x="20964" y="17980"/>
                    <a:pt x="22266" y="15624"/>
                    <a:pt x="23371" y="13185"/>
                  </a:cubicBezTo>
                  <a:cubicBezTo>
                    <a:pt x="24327" y="11108"/>
                    <a:pt x="25101" y="8965"/>
                    <a:pt x="25398" y="6691"/>
                  </a:cubicBezTo>
                  <a:cubicBezTo>
                    <a:pt x="25513" y="5719"/>
                    <a:pt x="25497" y="4746"/>
                    <a:pt x="25282" y="3790"/>
                  </a:cubicBezTo>
                  <a:cubicBezTo>
                    <a:pt x="25200" y="3560"/>
                    <a:pt x="25118" y="3329"/>
                    <a:pt x="25019" y="3098"/>
                  </a:cubicBezTo>
                  <a:cubicBezTo>
                    <a:pt x="24294" y="1450"/>
                    <a:pt x="23041" y="461"/>
                    <a:pt x="21310" y="33"/>
                  </a:cubicBezTo>
                  <a:cubicBezTo>
                    <a:pt x="21219" y="12"/>
                    <a:pt x="21131" y="0"/>
                    <a:pt x="2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 rot="3504772">
              <a:off x="8409982" y="2633988"/>
              <a:ext cx="576652" cy="500909"/>
            </a:xfrm>
            <a:custGeom>
              <a:avLst/>
              <a:gdLst/>
              <a:ahLst/>
              <a:cxnLst/>
              <a:rect l="l" t="t" r="r" b="b"/>
              <a:pathLst>
                <a:path w="32090" h="27875" extrusionOk="0">
                  <a:moveTo>
                    <a:pt x="1048" y="1"/>
                  </a:moveTo>
                  <a:cubicBezTo>
                    <a:pt x="914" y="1"/>
                    <a:pt x="781" y="51"/>
                    <a:pt x="643" y="137"/>
                  </a:cubicBezTo>
                  <a:cubicBezTo>
                    <a:pt x="281" y="796"/>
                    <a:pt x="116" y="1521"/>
                    <a:pt x="50" y="2279"/>
                  </a:cubicBezTo>
                  <a:cubicBezTo>
                    <a:pt x="0" y="2889"/>
                    <a:pt x="33" y="3482"/>
                    <a:pt x="132" y="4092"/>
                  </a:cubicBezTo>
                  <a:cubicBezTo>
                    <a:pt x="198" y="4504"/>
                    <a:pt x="264" y="4916"/>
                    <a:pt x="347" y="5312"/>
                  </a:cubicBezTo>
                  <a:cubicBezTo>
                    <a:pt x="495" y="5955"/>
                    <a:pt x="363" y="6581"/>
                    <a:pt x="396" y="7207"/>
                  </a:cubicBezTo>
                  <a:cubicBezTo>
                    <a:pt x="3511" y="9580"/>
                    <a:pt x="6642" y="11937"/>
                    <a:pt x="9774" y="14311"/>
                  </a:cubicBezTo>
                  <a:cubicBezTo>
                    <a:pt x="13976" y="17491"/>
                    <a:pt x="18179" y="20672"/>
                    <a:pt x="22398" y="23870"/>
                  </a:cubicBezTo>
                  <a:cubicBezTo>
                    <a:pt x="22596" y="24018"/>
                    <a:pt x="22810" y="24150"/>
                    <a:pt x="23008" y="24282"/>
                  </a:cubicBezTo>
                  <a:cubicBezTo>
                    <a:pt x="23479" y="23497"/>
                    <a:pt x="24157" y="23138"/>
                    <a:pt x="24943" y="23138"/>
                  </a:cubicBezTo>
                  <a:cubicBezTo>
                    <a:pt x="25148" y="23138"/>
                    <a:pt x="25361" y="23163"/>
                    <a:pt x="25579" y="23210"/>
                  </a:cubicBezTo>
                  <a:cubicBezTo>
                    <a:pt x="27623" y="23639"/>
                    <a:pt x="29057" y="24842"/>
                    <a:pt x="29897" y="26737"/>
                  </a:cubicBezTo>
                  <a:cubicBezTo>
                    <a:pt x="30046" y="27100"/>
                    <a:pt x="30062" y="27495"/>
                    <a:pt x="30144" y="27874"/>
                  </a:cubicBezTo>
                  <a:cubicBezTo>
                    <a:pt x="30243" y="27776"/>
                    <a:pt x="30375" y="27710"/>
                    <a:pt x="30408" y="27594"/>
                  </a:cubicBezTo>
                  <a:cubicBezTo>
                    <a:pt x="30853" y="26457"/>
                    <a:pt x="31216" y="25287"/>
                    <a:pt x="31479" y="24100"/>
                  </a:cubicBezTo>
                  <a:cubicBezTo>
                    <a:pt x="31545" y="23853"/>
                    <a:pt x="31628" y="23622"/>
                    <a:pt x="31677" y="23375"/>
                  </a:cubicBezTo>
                  <a:cubicBezTo>
                    <a:pt x="31727" y="23144"/>
                    <a:pt x="31908" y="23095"/>
                    <a:pt x="32089" y="23029"/>
                  </a:cubicBezTo>
                  <a:cubicBezTo>
                    <a:pt x="31875" y="22848"/>
                    <a:pt x="31677" y="22666"/>
                    <a:pt x="31446" y="22502"/>
                  </a:cubicBezTo>
                  <a:cubicBezTo>
                    <a:pt x="28777" y="20507"/>
                    <a:pt x="26107" y="18513"/>
                    <a:pt x="23437" y="16519"/>
                  </a:cubicBezTo>
                  <a:cubicBezTo>
                    <a:pt x="16201" y="11146"/>
                    <a:pt x="8983" y="5757"/>
                    <a:pt x="1747" y="384"/>
                  </a:cubicBezTo>
                  <a:cubicBezTo>
                    <a:pt x="1649" y="302"/>
                    <a:pt x="1533" y="219"/>
                    <a:pt x="1418" y="137"/>
                  </a:cubicBezTo>
                  <a:cubicBezTo>
                    <a:pt x="1292" y="42"/>
                    <a:pt x="1170" y="1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 rot="3504772">
              <a:off x="8344680" y="2116602"/>
              <a:ext cx="219466" cy="265504"/>
            </a:xfrm>
            <a:custGeom>
              <a:avLst/>
              <a:gdLst/>
              <a:ahLst/>
              <a:cxnLst/>
              <a:rect l="l" t="t" r="r" b="b"/>
              <a:pathLst>
                <a:path w="12213" h="14775" extrusionOk="0">
                  <a:moveTo>
                    <a:pt x="11878" y="0"/>
                  </a:moveTo>
                  <a:cubicBezTo>
                    <a:pt x="11821" y="0"/>
                    <a:pt x="11762" y="2"/>
                    <a:pt x="11702" y="7"/>
                  </a:cubicBezTo>
                  <a:cubicBezTo>
                    <a:pt x="9526" y="106"/>
                    <a:pt x="7334" y="189"/>
                    <a:pt x="5159" y="436"/>
                  </a:cubicBezTo>
                  <a:cubicBezTo>
                    <a:pt x="3923" y="584"/>
                    <a:pt x="2687" y="782"/>
                    <a:pt x="1533" y="1309"/>
                  </a:cubicBezTo>
                  <a:cubicBezTo>
                    <a:pt x="940" y="1590"/>
                    <a:pt x="511" y="1985"/>
                    <a:pt x="313" y="2595"/>
                  </a:cubicBezTo>
                  <a:cubicBezTo>
                    <a:pt x="165" y="3007"/>
                    <a:pt x="66" y="3452"/>
                    <a:pt x="50" y="3897"/>
                  </a:cubicBezTo>
                  <a:cubicBezTo>
                    <a:pt x="0" y="4688"/>
                    <a:pt x="33" y="5496"/>
                    <a:pt x="66" y="6303"/>
                  </a:cubicBezTo>
                  <a:cubicBezTo>
                    <a:pt x="181" y="8643"/>
                    <a:pt x="561" y="10934"/>
                    <a:pt x="940" y="13242"/>
                  </a:cubicBezTo>
                  <a:cubicBezTo>
                    <a:pt x="1022" y="13753"/>
                    <a:pt x="1154" y="14264"/>
                    <a:pt x="1269" y="14774"/>
                  </a:cubicBezTo>
                  <a:cubicBezTo>
                    <a:pt x="1879" y="14461"/>
                    <a:pt x="2522" y="14181"/>
                    <a:pt x="3115" y="13835"/>
                  </a:cubicBezTo>
                  <a:cubicBezTo>
                    <a:pt x="6642" y="11824"/>
                    <a:pt x="9246" y="8940"/>
                    <a:pt x="10911" y="5232"/>
                  </a:cubicBezTo>
                  <a:cubicBezTo>
                    <a:pt x="11652" y="3567"/>
                    <a:pt x="12130" y="1837"/>
                    <a:pt x="12213" y="7"/>
                  </a:cubicBezTo>
                  <a:cubicBezTo>
                    <a:pt x="12103" y="7"/>
                    <a:pt x="11993" y="0"/>
                    <a:pt x="1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 rot="3504772">
              <a:off x="7915880" y="3235833"/>
              <a:ext cx="294400" cy="127963"/>
            </a:xfrm>
            <a:custGeom>
              <a:avLst/>
              <a:gdLst/>
              <a:ahLst/>
              <a:cxnLst/>
              <a:rect l="l" t="t" r="r" b="b"/>
              <a:pathLst>
                <a:path w="16383" h="7121" extrusionOk="0">
                  <a:moveTo>
                    <a:pt x="16382" y="1"/>
                  </a:moveTo>
                  <a:cubicBezTo>
                    <a:pt x="16251" y="50"/>
                    <a:pt x="16102" y="67"/>
                    <a:pt x="16003" y="133"/>
                  </a:cubicBezTo>
                  <a:cubicBezTo>
                    <a:pt x="15459" y="479"/>
                    <a:pt x="14916" y="809"/>
                    <a:pt x="14339" y="1072"/>
                  </a:cubicBezTo>
                  <a:cubicBezTo>
                    <a:pt x="13614" y="1402"/>
                    <a:pt x="12921" y="1814"/>
                    <a:pt x="12163" y="2061"/>
                  </a:cubicBezTo>
                  <a:cubicBezTo>
                    <a:pt x="11537" y="2275"/>
                    <a:pt x="10878" y="2407"/>
                    <a:pt x="10235" y="2556"/>
                  </a:cubicBezTo>
                  <a:cubicBezTo>
                    <a:pt x="9477" y="2720"/>
                    <a:pt x="8702" y="2819"/>
                    <a:pt x="7944" y="2852"/>
                  </a:cubicBezTo>
                  <a:cubicBezTo>
                    <a:pt x="7774" y="2862"/>
                    <a:pt x="7605" y="2867"/>
                    <a:pt x="7436" y="2867"/>
                  </a:cubicBezTo>
                  <a:cubicBezTo>
                    <a:pt x="6721" y="2867"/>
                    <a:pt x="6017" y="2773"/>
                    <a:pt x="5324" y="2506"/>
                  </a:cubicBezTo>
                  <a:cubicBezTo>
                    <a:pt x="4912" y="2325"/>
                    <a:pt x="4549" y="2078"/>
                    <a:pt x="4219" y="1781"/>
                  </a:cubicBezTo>
                  <a:cubicBezTo>
                    <a:pt x="4186" y="1748"/>
                    <a:pt x="4203" y="1633"/>
                    <a:pt x="4203" y="1550"/>
                  </a:cubicBezTo>
                  <a:lnTo>
                    <a:pt x="4203" y="1550"/>
                  </a:lnTo>
                  <a:cubicBezTo>
                    <a:pt x="4087" y="1600"/>
                    <a:pt x="3956" y="1666"/>
                    <a:pt x="3840" y="1731"/>
                  </a:cubicBezTo>
                  <a:cubicBezTo>
                    <a:pt x="2687" y="2358"/>
                    <a:pt x="1566" y="3033"/>
                    <a:pt x="297" y="3446"/>
                  </a:cubicBezTo>
                  <a:cubicBezTo>
                    <a:pt x="0" y="3874"/>
                    <a:pt x="83" y="4286"/>
                    <a:pt x="379" y="4665"/>
                  </a:cubicBezTo>
                  <a:cubicBezTo>
                    <a:pt x="1385" y="5918"/>
                    <a:pt x="2604" y="6824"/>
                    <a:pt x="4269" y="7022"/>
                  </a:cubicBezTo>
                  <a:cubicBezTo>
                    <a:pt x="4450" y="7038"/>
                    <a:pt x="4648" y="7088"/>
                    <a:pt x="4829" y="7121"/>
                  </a:cubicBezTo>
                  <a:cubicBezTo>
                    <a:pt x="5488" y="6989"/>
                    <a:pt x="6164" y="6956"/>
                    <a:pt x="6790" y="6725"/>
                  </a:cubicBezTo>
                  <a:cubicBezTo>
                    <a:pt x="7746" y="6379"/>
                    <a:pt x="8686" y="5951"/>
                    <a:pt x="9576" y="5423"/>
                  </a:cubicBezTo>
                  <a:cubicBezTo>
                    <a:pt x="11257" y="4451"/>
                    <a:pt x="12822" y="3297"/>
                    <a:pt x="14289" y="2028"/>
                  </a:cubicBezTo>
                  <a:cubicBezTo>
                    <a:pt x="14817" y="1583"/>
                    <a:pt x="15344" y="1122"/>
                    <a:pt x="15871" y="677"/>
                  </a:cubicBezTo>
                  <a:cubicBezTo>
                    <a:pt x="16036" y="446"/>
                    <a:pt x="16218" y="232"/>
                    <a:pt x="16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 rot="3504772">
              <a:off x="8607977" y="3174244"/>
              <a:ext cx="73748" cy="142483"/>
            </a:xfrm>
            <a:custGeom>
              <a:avLst/>
              <a:gdLst/>
              <a:ahLst/>
              <a:cxnLst/>
              <a:rect l="l" t="t" r="r" b="b"/>
              <a:pathLst>
                <a:path w="4104" h="7929" extrusionOk="0">
                  <a:moveTo>
                    <a:pt x="2538" y="1"/>
                  </a:moveTo>
                  <a:cubicBezTo>
                    <a:pt x="2357" y="67"/>
                    <a:pt x="2176" y="116"/>
                    <a:pt x="2126" y="347"/>
                  </a:cubicBezTo>
                  <a:cubicBezTo>
                    <a:pt x="2077" y="594"/>
                    <a:pt x="1994" y="825"/>
                    <a:pt x="1928" y="1072"/>
                  </a:cubicBezTo>
                  <a:cubicBezTo>
                    <a:pt x="1665" y="2259"/>
                    <a:pt x="1302" y="3429"/>
                    <a:pt x="857" y="4566"/>
                  </a:cubicBezTo>
                  <a:cubicBezTo>
                    <a:pt x="824" y="4682"/>
                    <a:pt x="692" y="4748"/>
                    <a:pt x="593" y="4846"/>
                  </a:cubicBezTo>
                  <a:cubicBezTo>
                    <a:pt x="495" y="5357"/>
                    <a:pt x="363" y="5835"/>
                    <a:pt x="0" y="6231"/>
                  </a:cubicBezTo>
                  <a:cubicBezTo>
                    <a:pt x="725" y="6808"/>
                    <a:pt x="1467" y="7368"/>
                    <a:pt x="2192" y="7928"/>
                  </a:cubicBezTo>
                  <a:cubicBezTo>
                    <a:pt x="2275" y="7797"/>
                    <a:pt x="2373" y="7665"/>
                    <a:pt x="2439" y="7516"/>
                  </a:cubicBezTo>
                  <a:cubicBezTo>
                    <a:pt x="2917" y="6280"/>
                    <a:pt x="3362" y="5028"/>
                    <a:pt x="3675" y="3742"/>
                  </a:cubicBezTo>
                  <a:cubicBezTo>
                    <a:pt x="3906" y="2869"/>
                    <a:pt x="4104" y="1979"/>
                    <a:pt x="4104" y="1056"/>
                  </a:cubicBezTo>
                  <a:cubicBezTo>
                    <a:pt x="3593" y="710"/>
                    <a:pt x="3066" y="347"/>
                    <a:pt x="2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 rot="3504772">
              <a:off x="8045468" y="2556224"/>
              <a:ext cx="777752" cy="730348"/>
            </a:xfrm>
            <a:custGeom>
              <a:avLst/>
              <a:gdLst/>
              <a:ahLst/>
              <a:cxnLst/>
              <a:rect l="l" t="t" r="r" b="b"/>
              <a:pathLst>
                <a:path w="43281" h="40643" extrusionOk="0">
                  <a:moveTo>
                    <a:pt x="32719" y="24730"/>
                  </a:moveTo>
                  <a:cubicBezTo>
                    <a:pt x="32977" y="24730"/>
                    <a:pt x="33246" y="24786"/>
                    <a:pt x="33523" y="24903"/>
                  </a:cubicBezTo>
                  <a:cubicBezTo>
                    <a:pt x="33853" y="25035"/>
                    <a:pt x="34166" y="25233"/>
                    <a:pt x="34430" y="25463"/>
                  </a:cubicBezTo>
                  <a:cubicBezTo>
                    <a:pt x="34908" y="25892"/>
                    <a:pt x="35303" y="26386"/>
                    <a:pt x="35435" y="27046"/>
                  </a:cubicBezTo>
                  <a:cubicBezTo>
                    <a:pt x="36358" y="28809"/>
                    <a:pt x="35798" y="31248"/>
                    <a:pt x="33672" y="32385"/>
                  </a:cubicBezTo>
                  <a:cubicBezTo>
                    <a:pt x="33128" y="32682"/>
                    <a:pt x="32534" y="32863"/>
                    <a:pt x="31925" y="32946"/>
                  </a:cubicBezTo>
                  <a:cubicBezTo>
                    <a:pt x="31826" y="32946"/>
                    <a:pt x="31710" y="32913"/>
                    <a:pt x="31595" y="32896"/>
                  </a:cubicBezTo>
                  <a:cubicBezTo>
                    <a:pt x="31430" y="32920"/>
                    <a:pt x="31269" y="32931"/>
                    <a:pt x="31111" y="32931"/>
                  </a:cubicBezTo>
                  <a:cubicBezTo>
                    <a:pt x="30261" y="32931"/>
                    <a:pt x="29518" y="32596"/>
                    <a:pt x="28892" y="31957"/>
                  </a:cubicBezTo>
                  <a:cubicBezTo>
                    <a:pt x="28134" y="31182"/>
                    <a:pt x="28068" y="29979"/>
                    <a:pt x="28678" y="29040"/>
                  </a:cubicBezTo>
                  <a:cubicBezTo>
                    <a:pt x="28942" y="28644"/>
                    <a:pt x="29288" y="28315"/>
                    <a:pt x="29700" y="28084"/>
                  </a:cubicBezTo>
                  <a:cubicBezTo>
                    <a:pt x="29914" y="27952"/>
                    <a:pt x="30128" y="27820"/>
                    <a:pt x="30342" y="27705"/>
                  </a:cubicBezTo>
                  <a:cubicBezTo>
                    <a:pt x="30425" y="27342"/>
                    <a:pt x="30491" y="26996"/>
                    <a:pt x="30590" y="26650"/>
                  </a:cubicBezTo>
                  <a:cubicBezTo>
                    <a:pt x="30722" y="26156"/>
                    <a:pt x="30952" y="25727"/>
                    <a:pt x="31315" y="25365"/>
                  </a:cubicBezTo>
                  <a:cubicBezTo>
                    <a:pt x="31741" y="24949"/>
                    <a:pt x="32211" y="24730"/>
                    <a:pt x="32719" y="24730"/>
                  </a:cubicBezTo>
                  <a:close/>
                  <a:moveTo>
                    <a:pt x="11933" y="0"/>
                  </a:moveTo>
                  <a:cubicBezTo>
                    <a:pt x="11521" y="626"/>
                    <a:pt x="10977" y="1104"/>
                    <a:pt x="10285" y="1368"/>
                  </a:cubicBezTo>
                  <a:cubicBezTo>
                    <a:pt x="9642" y="1599"/>
                    <a:pt x="8983" y="1813"/>
                    <a:pt x="8307" y="1961"/>
                  </a:cubicBezTo>
                  <a:cubicBezTo>
                    <a:pt x="6774" y="2291"/>
                    <a:pt x="5308" y="2802"/>
                    <a:pt x="3989" y="3626"/>
                  </a:cubicBezTo>
                  <a:cubicBezTo>
                    <a:pt x="2259" y="4714"/>
                    <a:pt x="1105" y="6214"/>
                    <a:pt x="693" y="8241"/>
                  </a:cubicBezTo>
                  <a:cubicBezTo>
                    <a:pt x="528" y="9114"/>
                    <a:pt x="528" y="10004"/>
                    <a:pt x="578" y="10878"/>
                  </a:cubicBezTo>
                  <a:cubicBezTo>
                    <a:pt x="627" y="11553"/>
                    <a:pt x="693" y="12213"/>
                    <a:pt x="693" y="12872"/>
                  </a:cubicBezTo>
                  <a:cubicBezTo>
                    <a:pt x="709" y="13795"/>
                    <a:pt x="578" y="14701"/>
                    <a:pt x="1" y="15476"/>
                  </a:cubicBezTo>
                  <a:cubicBezTo>
                    <a:pt x="3478" y="18146"/>
                    <a:pt x="6956" y="20816"/>
                    <a:pt x="10450" y="23486"/>
                  </a:cubicBezTo>
                  <a:cubicBezTo>
                    <a:pt x="16103" y="27820"/>
                    <a:pt x="21772" y="32155"/>
                    <a:pt x="27442" y="36506"/>
                  </a:cubicBezTo>
                  <a:cubicBezTo>
                    <a:pt x="27656" y="36671"/>
                    <a:pt x="27870" y="36852"/>
                    <a:pt x="28068" y="37033"/>
                  </a:cubicBezTo>
                  <a:cubicBezTo>
                    <a:pt x="29535" y="38137"/>
                    <a:pt x="31002" y="39242"/>
                    <a:pt x="32452" y="40346"/>
                  </a:cubicBezTo>
                  <a:cubicBezTo>
                    <a:pt x="32534" y="40412"/>
                    <a:pt x="32551" y="40544"/>
                    <a:pt x="32600" y="40642"/>
                  </a:cubicBezTo>
                  <a:cubicBezTo>
                    <a:pt x="32716" y="40494"/>
                    <a:pt x="32831" y="40329"/>
                    <a:pt x="32963" y="40181"/>
                  </a:cubicBezTo>
                  <a:cubicBezTo>
                    <a:pt x="34232" y="38797"/>
                    <a:pt x="35419" y="37330"/>
                    <a:pt x="36523" y="35813"/>
                  </a:cubicBezTo>
                  <a:cubicBezTo>
                    <a:pt x="36951" y="35237"/>
                    <a:pt x="37347" y="34643"/>
                    <a:pt x="37742" y="34034"/>
                  </a:cubicBezTo>
                  <a:cubicBezTo>
                    <a:pt x="38204" y="33341"/>
                    <a:pt x="38649" y="32649"/>
                    <a:pt x="39094" y="31940"/>
                  </a:cubicBezTo>
                  <a:cubicBezTo>
                    <a:pt x="39539" y="31248"/>
                    <a:pt x="40017" y="30556"/>
                    <a:pt x="40396" y="29831"/>
                  </a:cubicBezTo>
                  <a:cubicBezTo>
                    <a:pt x="41154" y="28414"/>
                    <a:pt x="41879" y="26980"/>
                    <a:pt x="42588" y="25529"/>
                  </a:cubicBezTo>
                  <a:cubicBezTo>
                    <a:pt x="42868" y="24952"/>
                    <a:pt x="43049" y="24343"/>
                    <a:pt x="43280" y="23749"/>
                  </a:cubicBezTo>
                  <a:cubicBezTo>
                    <a:pt x="42555" y="23189"/>
                    <a:pt x="41813" y="22629"/>
                    <a:pt x="41088" y="22052"/>
                  </a:cubicBezTo>
                  <a:cubicBezTo>
                    <a:pt x="40562" y="22446"/>
                    <a:pt x="40012" y="22608"/>
                    <a:pt x="39452" y="22608"/>
                  </a:cubicBezTo>
                  <a:cubicBezTo>
                    <a:pt x="38959" y="22608"/>
                    <a:pt x="38458" y="22483"/>
                    <a:pt x="37957" y="22283"/>
                  </a:cubicBezTo>
                  <a:cubicBezTo>
                    <a:pt x="36572" y="21722"/>
                    <a:pt x="35501" y="20799"/>
                    <a:pt x="34809" y="19481"/>
                  </a:cubicBezTo>
                  <a:cubicBezTo>
                    <a:pt x="34413" y="18706"/>
                    <a:pt x="34281" y="17915"/>
                    <a:pt x="34562" y="17075"/>
                  </a:cubicBezTo>
                  <a:cubicBezTo>
                    <a:pt x="34347" y="16943"/>
                    <a:pt x="34133" y="16811"/>
                    <a:pt x="33935" y="16663"/>
                  </a:cubicBezTo>
                  <a:cubicBezTo>
                    <a:pt x="29733" y="13465"/>
                    <a:pt x="25513" y="10284"/>
                    <a:pt x="21311" y="7104"/>
                  </a:cubicBezTo>
                  <a:cubicBezTo>
                    <a:pt x="18179" y="4730"/>
                    <a:pt x="15048" y="2373"/>
                    <a:pt x="11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 rot="3504772">
              <a:off x="7909368" y="2605390"/>
              <a:ext cx="643284" cy="398068"/>
            </a:xfrm>
            <a:custGeom>
              <a:avLst/>
              <a:gdLst/>
              <a:ahLst/>
              <a:cxnLst/>
              <a:rect l="l" t="t" r="r" b="b"/>
              <a:pathLst>
                <a:path w="35798" h="22152" extrusionOk="0">
                  <a:moveTo>
                    <a:pt x="7730" y="1"/>
                  </a:moveTo>
                  <a:cubicBezTo>
                    <a:pt x="7664" y="50"/>
                    <a:pt x="7581" y="83"/>
                    <a:pt x="7532" y="149"/>
                  </a:cubicBezTo>
                  <a:cubicBezTo>
                    <a:pt x="6873" y="726"/>
                    <a:pt x="6115" y="1089"/>
                    <a:pt x="5225" y="1220"/>
                  </a:cubicBezTo>
                  <a:cubicBezTo>
                    <a:pt x="4400" y="1319"/>
                    <a:pt x="3593" y="1484"/>
                    <a:pt x="2785" y="1665"/>
                  </a:cubicBezTo>
                  <a:cubicBezTo>
                    <a:pt x="1813" y="1880"/>
                    <a:pt x="841" y="2127"/>
                    <a:pt x="0" y="2704"/>
                  </a:cubicBezTo>
                  <a:cubicBezTo>
                    <a:pt x="824" y="3363"/>
                    <a:pt x="1632" y="4039"/>
                    <a:pt x="2456" y="4682"/>
                  </a:cubicBezTo>
                  <a:cubicBezTo>
                    <a:pt x="4796" y="6511"/>
                    <a:pt x="7120" y="8340"/>
                    <a:pt x="9460" y="10170"/>
                  </a:cubicBezTo>
                  <a:cubicBezTo>
                    <a:pt x="11075" y="11422"/>
                    <a:pt x="12690" y="12675"/>
                    <a:pt x="14322" y="13927"/>
                  </a:cubicBezTo>
                  <a:cubicBezTo>
                    <a:pt x="15163" y="14570"/>
                    <a:pt x="15987" y="15196"/>
                    <a:pt x="16844" y="15806"/>
                  </a:cubicBezTo>
                  <a:cubicBezTo>
                    <a:pt x="17734" y="16432"/>
                    <a:pt x="18640" y="17009"/>
                    <a:pt x="19530" y="17619"/>
                  </a:cubicBezTo>
                  <a:cubicBezTo>
                    <a:pt x="20667" y="18394"/>
                    <a:pt x="21821" y="19168"/>
                    <a:pt x="23057" y="19778"/>
                  </a:cubicBezTo>
                  <a:cubicBezTo>
                    <a:pt x="23832" y="20174"/>
                    <a:pt x="24590" y="20586"/>
                    <a:pt x="25364" y="20948"/>
                  </a:cubicBezTo>
                  <a:cubicBezTo>
                    <a:pt x="25941" y="21228"/>
                    <a:pt x="26535" y="21443"/>
                    <a:pt x="27128" y="21690"/>
                  </a:cubicBezTo>
                  <a:cubicBezTo>
                    <a:pt x="27144" y="21693"/>
                    <a:pt x="27161" y="21695"/>
                    <a:pt x="27177" y="21695"/>
                  </a:cubicBezTo>
                  <a:cubicBezTo>
                    <a:pt x="27243" y="21695"/>
                    <a:pt x="27309" y="21673"/>
                    <a:pt x="27375" y="21673"/>
                  </a:cubicBezTo>
                  <a:cubicBezTo>
                    <a:pt x="27375" y="21558"/>
                    <a:pt x="27392" y="21443"/>
                    <a:pt x="27392" y="21344"/>
                  </a:cubicBezTo>
                  <a:cubicBezTo>
                    <a:pt x="27392" y="20152"/>
                    <a:pt x="28200" y="19316"/>
                    <a:pt x="29592" y="19316"/>
                  </a:cubicBezTo>
                  <a:cubicBezTo>
                    <a:pt x="29606" y="19316"/>
                    <a:pt x="29619" y="19317"/>
                    <a:pt x="29633" y="19317"/>
                  </a:cubicBezTo>
                  <a:cubicBezTo>
                    <a:pt x="30078" y="19317"/>
                    <a:pt x="30523" y="19432"/>
                    <a:pt x="30935" y="19580"/>
                  </a:cubicBezTo>
                  <a:cubicBezTo>
                    <a:pt x="32039" y="19959"/>
                    <a:pt x="32929" y="20652"/>
                    <a:pt x="33671" y="21558"/>
                  </a:cubicBezTo>
                  <a:cubicBezTo>
                    <a:pt x="33819" y="21756"/>
                    <a:pt x="33968" y="21954"/>
                    <a:pt x="34116" y="22151"/>
                  </a:cubicBezTo>
                  <a:cubicBezTo>
                    <a:pt x="34676" y="21954"/>
                    <a:pt x="35237" y="21756"/>
                    <a:pt x="35797" y="21558"/>
                  </a:cubicBezTo>
                  <a:cubicBezTo>
                    <a:pt x="35599" y="21377"/>
                    <a:pt x="35385" y="21196"/>
                    <a:pt x="35171" y="21031"/>
                  </a:cubicBezTo>
                  <a:cubicBezTo>
                    <a:pt x="29501" y="16680"/>
                    <a:pt x="23832" y="12345"/>
                    <a:pt x="18179" y="8011"/>
                  </a:cubicBezTo>
                  <a:cubicBezTo>
                    <a:pt x="14685" y="5341"/>
                    <a:pt x="11207" y="2671"/>
                    <a:pt x="7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 rot="3504772">
              <a:off x="8111507" y="3054606"/>
              <a:ext cx="131809" cy="120038"/>
            </a:xfrm>
            <a:custGeom>
              <a:avLst/>
              <a:gdLst/>
              <a:ahLst/>
              <a:cxnLst/>
              <a:rect l="l" t="t" r="r" b="b"/>
              <a:pathLst>
                <a:path w="7335" h="6680" extrusionOk="0">
                  <a:moveTo>
                    <a:pt x="2313" y="615"/>
                  </a:moveTo>
                  <a:cubicBezTo>
                    <a:pt x="2979" y="615"/>
                    <a:pt x="3849" y="1131"/>
                    <a:pt x="4038" y="1698"/>
                  </a:cubicBezTo>
                  <a:cubicBezTo>
                    <a:pt x="4170" y="2094"/>
                    <a:pt x="3939" y="2489"/>
                    <a:pt x="3527" y="2572"/>
                  </a:cubicBezTo>
                  <a:cubicBezTo>
                    <a:pt x="3448" y="2588"/>
                    <a:pt x="3364" y="2596"/>
                    <a:pt x="3278" y="2596"/>
                  </a:cubicBezTo>
                  <a:cubicBezTo>
                    <a:pt x="2659" y="2596"/>
                    <a:pt x="1888" y="2202"/>
                    <a:pt x="1599" y="1682"/>
                  </a:cubicBezTo>
                  <a:cubicBezTo>
                    <a:pt x="1368" y="1253"/>
                    <a:pt x="1582" y="759"/>
                    <a:pt x="2060" y="643"/>
                  </a:cubicBezTo>
                  <a:cubicBezTo>
                    <a:pt x="2140" y="624"/>
                    <a:pt x="2225" y="615"/>
                    <a:pt x="2313" y="615"/>
                  </a:cubicBezTo>
                  <a:close/>
                  <a:moveTo>
                    <a:pt x="4902" y="2180"/>
                  </a:moveTo>
                  <a:cubicBezTo>
                    <a:pt x="5065" y="2180"/>
                    <a:pt x="5205" y="2250"/>
                    <a:pt x="5307" y="2374"/>
                  </a:cubicBezTo>
                  <a:cubicBezTo>
                    <a:pt x="5439" y="2555"/>
                    <a:pt x="5521" y="2769"/>
                    <a:pt x="5406" y="2984"/>
                  </a:cubicBezTo>
                  <a:cubicBezTo>
                    <a:pt x="5373" y="3050"/>
                    <a:pt x="5307" y="3099"/>
                    <a:pt x="5241" y="3132"/>
                  </a:cubicBezTo>
                  <a:cubicBezTo>
                    <a:pt x="5163" y="3171"/>
                    <a:pt x="5088" y="3190"/>
                    <a:pt x="5015" y="3190"/>
                  </a:cubicBezTo>
                  <a:cubicBezTo>
                    <a:pt x="4903" y="3190"/>
                    <a:pt x="4797" y="3146"/>
                    <a:pt x="4697" y="3066"/>
                  </a:cubicBezTo>
                  <a:cubicBezTo>
                    <a:pt x="4500" y="2918"/>
                    <a:pt x="4401" y="2621"/>
                    <a:pt x="4500" y="2423"/>
                  </a:cubicBezTo>
                  <a:cubicBezTo>
                    <a:pt x="4533" y="2324"/>
                    <a:pt x="4631" y="2259"/>
                    <a:pt x="4664" y="2226"/>
                  </a:cubicBezTo>
                  <a:cubicBezTo>
                    <a:pt x="4747" y="2194"/>
                    <a:pt x="4827" y="2180"/>
                    <a:pt x="4902" y="2180"/>
                  </a:cubicBezTo>
                  <a:close/>
                  <a:moveTo>
                    <a:pt x="2217" y="0"/>
                  </a:moveTo>
                  <a:cubicBezTo>
                    <a:pt x="825" y="0"/>
                    <a:pt x="17" y="836"/>
                    <a:pt x="17" y="2028"/>
                  </a:cubicBezTo>
                  <a:cubicBezTo>
                    <a:pt x="17" y="2127"/>
                    <a:pt x="0" y="2242"/>
                    <a:pt x="0" y="2357"/>
                  </a:cubicBezTo>
                  <a:cubicBezTo>
                    <a:pt x="445" y="4187"/>
                    <a:pt x="1615" y="5423"/>
                    <a:pt x="3263" y="6231"/>
                  </a:cubicBezTo>
                  <a:cubicBezTo>
                    <a:pt x="3810" y="6504"/>
                    <a:pt x="4399" y="6679"/>
                    <a:pt x="5017" y="6679"/>
                  </a:cubicBezTo>
                  <a:cubicBezTo>
                    <a:pt x="5070" y="6679"/>
                    <a:pt x="5122" y="6678"/>
                    <a:pt x="5175" y="6675"/>
                  </a:cubicBezTo>
                  <a:cubicBezTo>
                    <a:pt x="6543" y="6643"/>
                    <a:pt x="7334" y="5753"/>
                    <a:pt x="7252" y="4418"/>
                  </a:cubicBezTo>
                  <a:cubicBezTo>
                    <a:pt x="7202" y="3841"/>
                    <a:pt x="6972" y="3346"/>
                    <a:pt x="6741" y="2835"/>
                  </a:cubicBezTo>
                  <a:cubicBezTo>
                    <a:pt x="6593" y="2638"/>
                    <a:pt x="6444" y="2440"/>
                    <a:pt x="6296" y="2242"/>
                  </a:cubicBezTo>
                  <a:cubicBezTo>
                    <a:pt x="5554" y="1336"/>
                    <a:pt x="4664" y="643"/>
                    <a:pt x="3560" y="264"/>
                  </a:cubicBezTo>
                  <a:cubicBezTo>
                    <a:pt x="3148" y="116"/>
                    <a:pt x="2703" y="1"/>
                    <a:pt x="2258" y="1"/>
                  </a:cubicBezTo>
                  <a:cubicBezTo>
                    <a:pt x="2244" y="1"/>
                    <a:pt x="2231" y="0"/>
                    <a:pt x="2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 rot="3504772">
              <a:off x="8537705" y="3101665"/>
              <a:ext cx="132995" cy="119985"/>
            </a:xfrm>
            <a:custGeom>
              <a:avLst/>
              <a:gdLst/>
              <a:ahLst/>
              <a:cxnLst/>
              <a:rect l="l" t="t" r="r" b="b"/>
              <a:pathLst>
                <a:path w="7401" h="6677" extrusionOk="0">
                  <a:moveTo>
                    <a:pt x="2385" y="611"/>
                  </a:moveTo>
                  <a:cubicBezTo>
                    <a:pt x="3035" y="611"/>
                    <a:pt x="3831" y="1072"/>
                    <a:pt x="4038" y="1638"/>
                  </a:cubicBezTo>
                  <a:cubicBezTo>
                    <a:pt x="4187" y="2017"/>
                    <a:pt x="4022" y="2363"/>
                    <a:pt x="3626" y="2495"/>
                  </a:cubicBezTo>
                  <a:cubicBezTo>
                    <a:pt x="3508" y="2544"/>
                    <a:pt x="3375" y="2566"/>
                    <a:pt x="3235" y="2566"/>
                  </a:cubicBezTo>
                  <a:cubicBezTo>
                    <a:pt x="2580" y="2566"/>
                    <a:pt x="1776" y="2075"/>
                    <a:pt x="1599" y="1572"/>
                  </a:cubicBezTo>
                  <a:cubicBezTo>
                    <a:pt x="1434" y="1127"/>
                    <a:pt x="1583" y="797"/>
                    <a:pt x="2028" y="666"/>
                  </a:cubicBezTo>
                  <a:cubicBezTo>
                    <a:pt x="2138" y="628"/>
                    <a:pt x="2259" y="611"/>
                    <a:pt x="2385" y="611"/>
                  </a:cubicBezTo>
                  <a:close/>
                  <a:moveTo>
                    <a:pt x="4862" y="2141"/>
                  </a:moveTo>
                  <a:cubicBezTo>
                    <a:pt x="4941" y="2141"/>
                    <a:pt x="5019" y="2165"/>
                    <a:pt x="5093" y="2198"/>
                  </a:cubicBezTo>
                  <a:cubicBezTo>
                    <a:pt x="5208" y="2248"/>
                    <a:pt x="5324" y="2347"/>
                    <a:pt x="5406" y="2462"/>
                  </a:cubicBezTo>
                  <a:cubicBezTo>
                    <a:pt x="5538" y="2643"/>
                    <a:pt x="5505" y="2907"/>
                    <a:pt x="5357" y="3072"/>
                  </a:cubicBezTo>
                  <a:cubicBezTo>
                    <a:pt x="5292" y="3146"/>
                    <a:pt x="5191" y="3189"/>
                    <a:pt x="5083" y="3189"/>
                  </a:cubicBezTo>
                  <a:cubicBezTo>
                    <a:pt x="4998" y="3189"/>
                    <a:pt x="4909" y="3163"/>
                    <a:pt x="4829" y="3105"/>
                  </a:cubicBezTo>
                  <a:cubicBezTo>
                    <a:pt x="4698" y="3022"/>
                    <a:pt x="4599" y="2891"/>
                    <a:pt x="4533" y="2825"/>
                  </a:cubicBezTo>
                  <a:cubicBezTo>
                    <a:pt x="4417" y="2577"/>
                    <a:pt x="4483" y="2363"/>
                    <a:pt x="4632" y="2231"/>
                  </a:cubicBezTo>
                  <a:cubicBezTo>
                    <a:pt x="4706" y="2165"/>
                    <a:pt x="4784" y="2141"/>
                    <a:pt x="4862" y="2141"/>
                  </a:cubicBezTo>
                  <a:close/>
                  <a:moveTo>
                    <a:pt x="2199" y="0"/>
                  </a:moveTo>
                  <a:cubicBezTo>
                    <a:pt x="1413" y="0"/>
                    <a:pt x="735" y="359"/>
                    <a:pt x="264" y="1144"/>
                  </a:cubicBezTo>
                  <a:cubicBezTo>
                    <a:pt x="0" y="1984"/>
                    <a:pt x="132" y="2775"/>
                    <a:pt x="528" y="3550"/>
                  </a:cubicBezTo>
                  <a:cubicBezTo>
                    <a:pt x="1220" y="4868"/>
                    <a:pt x="2291" y="5791"/>
                    <a:pt x="3676" y="6352"/>
                  </a:cubicBezTo>
                  <a:cubicBezTo>
                    <a:pt x="4177" y="6552"/>
                    <a:pt x="4678" y="6677"/>
                    <a:pt x="5171" y="6677"/>
                  </a:cubicBezTo>
                  <a:cubicBezTo>
                    <a:pt x="5731" y="6677"/>
                    <a:pt x="6281" y="6515"/>
                    <a:pt x="6807" y="6121"/>
                  </a:cubicBezTo>
                  <a:cubicBezTo>
                    <a:pt x="7170" y="5725"/>
                    <a:pt x="7302" y="5247"/>
                    <a:pt x="7400" y="4736"/>
                  </a:cubicBezTo>
                  <a:cubicBezTo>
                    <a:pt x="7318" y="4357"/>
                    <a:pt x="7302" y="3962"/>
                    <a:pt x="7153" y="3599"/>
                  </a:cubicBezTo>
                  <a:cubicBezTo>
                    <a:pt x="6313" y="1704"/>
                    <a:pt x="4879" y="501"/>
                    <a:pt x="2835" y="72"/>
                  </a:cubicBezTo>
                  <a:cubicBezTo>
                    <a:pt x="2617" y="25"/>
                    <a:pt x="2404" y="0"/>
                    <a:pt x="2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 rot="3504772">
              <a:off x="8310899" y="3453284"/>
              <a:ext cx="44745" cy="41205"/>
            </a:xfrm>
            <a:custGeom>
              <a:avLst/>
              <a:gdLst/>
              <a:ahLst/>
              <a:cxnLst/>
              <a:rect l="l" t="t" r="r" b="b"/>
              <a:pathLst>
                <a:path w="2490" h="2293" extrusionOk="0">
                  <a:moveTo>
                    <a:pt x="1150" y="1"/>
                  </a:moveTo>
                  <a:cubicBezTo>
                    <a:pt x="1066" y="1"/>
                    <a:pt x="984" y="11"/>
                    <a:pt x="907" y="33"/>
                  </a:cubicBezTo>
                  <a:cubicBezTo>
                    <a:pt x="413" y="181"/>
                    <a:pt x="1" y="923"/>
                    <a:pt x="116" y="1450"/>
                  </a:cubicBezTo>
                  <a:cubicBezTo>
                    <a:pt x="229" y="1901"/>
                    <a:pt x="825" y="2292"/>
                    <a:pt x="1335" y="2292"/>
                  </a:cubicBezTo>
                  <a:cubicBezTo>
                    <a:pt x="1421" y="2292"/>
                    <a:pt x="1505" y="2281"/>
                    <a:pt x="1583" y="2258"/>
                  </a:cubicBezTo>
                  <a:cubicBezTo>
                    <a:pt x="2127" y="2093"/>
                    <a:pt x="2489" y="1351"/>
                    <a:pt x="2341" y="758"/>
                  </a:cubicBezTo>
                  <a:cubicBezTo>
                    <a:pt x="2228" y="349"/>
                    <a:pt x="16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 rot="3504772">
              <a:off x="8378645" y="3470261"/>
              <a:ext cx="45032" cy="40935"/>
            </a:xfrm>
            <a:custGeom>
              <a:avLst/>
              <a:gdLst/>
              <a:ahLst/>
              <a:cxnLst/>
              <a:rect l="l" t="t" r="r" b="b"/>
              <a:pathLst>
                <a:path w="2506" h="2278" extrusionOk="0">
                  <a:moveTo>
                    <a:pt x="1158" y="1"/>
                  </a:moveTo>
                  <a:cubicBezTo>
                    <a:pt x="1071" y="1"/>
                    <a:pt x="986" y="11"/>
                    <a:pt x="907" y="33"/>
                  </a:cubicBezTo>
                  <a:cubicBezTo>
                    <a:pt x="413" y="165"/>
                    <a:pt x="1" y="907"/>
                    <a:pt x="116" y="1434"/>
                  </a:cubicBezTo>
                  <a:cubicBezTo>
                    <a:pt x="228" y="1898"/>
                    <a:pt x="820" y="2277"/>
                    <a:pt x="1329" y="2277"/>
                  </a:cubicBezTo>
                  <a:cubicBezTo>
                    <a:pt x="1417" y="2277"/>
                    <a:pt x="1502" y="2266"/>
                    <a:pt x="1583" y="2242"/>
                  </a:cubicBezTo>
                  <a:cubicBezTo>
                    <a:pt x="2127" y="2077"/>
                    <a:pt x="2506" y="1335"/>
                    <a:pt x="2341" y="742"/>
                  </a:cubicBezTo>
                  <a:cubicBezTo>
                    <a:pt x="2229" y="335"/>
                    <a:pt x="1652" y="1"/>
                    <a:pt x="1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 rot="3504772">
              <a:off x="8446551" y="3486880"/>
              <a:ext cx="45032" cy="41025"/>
            </a:xfrm>
            <a:custGeom>
              <a:avLst/>
              <a:gdLst/>
              <a:ahLst/>
              <a:cxnLst/>
              <a:rect l="l" t="t" r="r" b="b"/>
              <a:pathLst>
                <a:path w="2506" h="2283" extrusionOk="0">
                  <a:moveTo>
                    <a:pt x="1157" y="1"/>
                  </a:moveTo>
                  <a:cubicBezTo>
                    <a:pt x="1070" y="1"/>
                    <a:pt x="986" y="11"/>
                    <a:pt x="907" y="33"/>
                  </a:cubicBezTo>
                  <a:cubicBezTo>
                    <a:pt x="412" y="182"/>
                    <a:pt x="0" y="907"/>
                    <a:pt x="116" y="1451"/>
                  </a:cubicBezTo>
                  <a:cubicBezTo>
                    <a:pt x="227" y="1896"/>
                    <a:pt x="809" y="2283"/>
                    <a:pt x="1315" y="2283"/>
                  </a:cubicBezTo>
                  <a:cubicBezTo>
                    <a:pt x="1408" y="2283"/>
                    <a:pt x="1498" y="2270"/>
                    <a:pt x="1583" y="2242"/>
                  </a:cubicBezTo>
                  <a:cubicBezTo>
                    <a:pt x="2126" y="2077"/>
                    <a:pt x="2506" y="1352"/>
                    <a:pt x="2341" y="742"/>
                  </a:cubicBezTo>
                  <a:cubicBezTo>
                    <a:pt x="2229" y="336"/>
                    <a:pt x="1652" y="1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3504772">
              <a:off x="8415416" y="3431665"/>
              <a:ext cx="45032" cy="40935"/>
            </a:xfrm>
            <a:custGeom>
              <a:avLst/>
              <a:gdLst/>
              <a:ahLst/>
              <a:cxnLst/>
              <a:rect l="l" t="t" r="r" b="b"/>
              <a:pathLst>
                <a:path w="2506" h="2278" extrusionOk="0">
                  <a:moveTo>
                    <a:pt x="1169" y="1"/>
                  </a:moveTo>
                  <a:cubicBezTo>
                    <a:pt x="1083" y="1"/>
                    <a:pt x="1000" y="11"/>
                    <a:pt x="923" y="33"/>
                  </a:cubicBezTo>
                  <a:cubicBezTo>
                    <a:pt x="412" y="165"/>
                    <a:pt x="0" y="907"/>
                    <a:pt x="132" y="1434"/>
                  </a:cubicBezTo>
                  <a:cubicBezTo>
                    <a:pt x="231" y="1898"/>
                    <a:pt x="832" y="2278"/>
                    <a:pt x="1344" y="2278"/>
                  </a:cubicBezTo>
                  <a:cubicBezTo>
                    <a:pt x="1433" y="2278"/>
                    <a:pt x="1519" y="2266"/>
                    <a:pt x="1599" y="2242"/>
                  </a:cubicBezTo>
                  <a:cubicBezTo>
                    <a:pt x="2143" y="2077"/>
                    <a:pt x="2506" y="1352"/>
                    <a:pt x="2341" y="742"/>
                  </a:cubicBezTo>
                  <a:cubicBezTo>
                    <a:pt x="2243" y="336"/>
                    <a:pt x="1656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3504772">
              <a:off x="8333008" y="3082573"/>
              <a:ext cx="132402" cy="147406"/>
            </a:xfrm>
            <a:custGeom>
              <a:avLst/>
              <a:gdLst/>
              <a:ahLst/>
              <a:cxnLst/>
              <a:rect l="l" t="t" r="r" b="b"/>
              <a:pathLst>
                <a:path w="7368" h="8203" extrusionOk="0">
                  <a:moveTo>
                    <a:pt x="4651" y="1"/>
                  </a:moveTo>
                  <a:cubicBezTo>
                    <a:pt x="4143" y="1"/>
                    <a:pt x="3673" y="220"/>
                    <a:pt x="3247" y="636"/>
                  </a:cubicBezTo>
                  <a:cubicBezTo>
                    <a:pt x="2884" y="998"/>
                    <a:pt x="2654" y="1427"/>
                    <a:pt x="2522" y="1921"/>
                  </a:cubicBezTo>
                  <a:cubicBezTo>
                    <a:pt x="2423" y="2267"/>
                    <a:pt x="2357" y="2613"/>
                    <a:pt x="2274" y="2976"/>
                  </a:cubicBezTo>
                  <a:cubicBezTo>
                    <a:pt x="2060" y="3091"/>
                    <a:pt x="1846" y="3223"/>
                    <a:pt x="1632" y="3355"/>
                  </a:cubicBezTo>
                  <a:cubicBezTo>
                    <a:pt x="1220" y="3586"/>
                    <a:pt x="874" y="3915"/>
                    <a:pt x="610" y="4311"/>
                  </a:cubicBezTo>
                  <a:cubicBezTo>
                    <a:pt x="0" y="5250"/>
                    <a:pt x="66" y="6453"/>
                    <a:pt x="824" y="7228"/>
                  </a:cubicBezTo>
                  <a:cubicBezTo>
                    <a:pt x="1450" y="7867"/>
                    <a:pt x="2193" y="8202"/>
                    <a:pt x="3043" y="8202"/>
                  </a:cubicBezTo>
                  <a:cubicBezTo>
                    <a:pt x="3201" y="8202"/>
                    <a:pt x="3362" y="8191"/>
                    <a:pt x="3527" y="8167"/>
                  </a:cubicBezTo>
                  <a:cubicBezTo>
                    <a:pt x="3296" y="7294"/>
                    <a:pt x="3197" y="6437"/>
                    <a:pt x="3362" y="5547"/>
                  </a:cubicBezTo>
                  <a:cubicBezTo>
                    <a:pt x="3609" y="4261"/>
                    <a:pt x="4285" y="3322"/>
                    <a:pt x="5439" y="2696"/>
                  </a:cubicBezTo>
                  <a:cubicBezTo>
                    <a:pt x="6049" y="2383"/>
                    <a:pt x="6708" y="2333"/>
                    <a:pt x="7367" y="2317"/>
                  </a:cubicBezTo>
                  <a:cubicBezTo>
                    <a:pt x="7235" y="1657"/>
                    <a:pt x="6840" y="1163"/>
                    <a:pt x="6362" y="734"/>
                  </a:cubicBezTo>
                  <a:cubicBezTo>
                    <a:pt x="6098" y="504"/>
                    <a:pt x="5785" y="306"/>
                    <a:pt x="5455" y="174"/>
                  </a:cubicBezTo>
                  <a:cubicBezTo>
                    <a:pt x="5178" y="57"/>
                    <a:pt x="4909" y="1"/>
                    <a:pt x="4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 rot="3504772">
              <a:off x="8354990" y="3145756"/>
              <a:ext cx="91538" cy="106040"/>
            </a:xfrm>
            <a:custGeom>
              <a:avLst/>
              <a:gdLst/>
              <a:ahLst/>
              <a:cxnLst/>
              <a:rect l="l" t="t" r="r" b="b"/>
              <a:pathLst>
                <a:path w="5094" h="5901" extrusionOk="0">
                  <a:moveTo>
                    <a:pt x="4170" y="1"/>
                  </a:moveTo>
                  <a:cubicBezTo>
                    <a:pt x="3511" y="17"/>
                    <a:pt x="2852" y="67"/>
                    <a:pt x="2242" y="380"/>
                  </a:cubicBezTo>
                  <a:cubicBezTo>
                    <a:pt x="1088" y="1006"/>
                    <a:pt x="412" y="1945"/>
                    <a:pt x="165" y="3231"/>
                  </a:cubicBezTo>
                  <a:cubicBezTo>
                    <a:pt x="0" y="4121"/>
                    <a:pt x="99" y="4978"/>
                    <a:pt x="330" y="5851"/>
                  </a:cubicBezTo>
                  <a:cubicBezTo>
                    <a:pt x="445" y="5868"/>
                    <a:pt x="561" y="5901"/>
                    <a:pt x="660" y="5901"/>
                  </a:cubicBezTo>
                  <a:cubicBezTo>
                    <a:pt x="1269" y="5818"/>
                    <a:pt x="1863" y="5637"/>
                    <a:pt x="2407" y="5340"/>
                  </a:cubicBezTo>
                  <a:cubicBezTo>
                    <a:pt x="4533" y="4203"/>
                    <a:pt x="5093" y="1764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 rot="3504772">
              <a:off x="8170335" y="3066733"/>
              <a:ext cx="50351" cy="35616"/>
            </a:xfrm>
            <a:custGeom>
              <a:avLst/>
              <a:gdLst/>
              <a:ahLst/>
              <a:cxnLst/>
              <a:rect l="l" t="t" r="r" b="b"/>
              <a:pathLst>
                <a:path w="2802" h="1982" extrusionOk="0">
                  <a:moveTo>
                    <a:pt x="945" y="1"/>
                  </a:moveTo>
                  <a:cubicBezTo>
                    <a:pt x="857" y="1"/>
                    <a:pt x="772" y="10"/>
                    <a:pt x="692" y="29"/>
                  </a:cubicBezTo>
                  <a:cubicBezTo>
                    <a:pt x="214" y="145"/>
                    <a:pt x="0" y="639"/>
                    <a:pt x="231" y="1068"/>
                  </a:cubicBezTo>
                  <a:cubicBezTo>
                    <a:pt x="520" y="1588"/>
                    <a:pt x="1291" y="1982"/>
                    <a:pt x="1910" y="1982"/>
                  </a:cubicBezTo>
                  <a:cubicBezTo>
                    <a:pt x="1996" y="1982"/>
                    <a:pt x="2080" y="1974"/>
                    <a:pt x="2159" y="1958"/>
                  </a:cubicBezTo>
                  <a:cubicBezTo>
                    <a:pt x="2571" y="1875"/>
                    <a:pt x="2802" y="1480"/>
                    <a:pt x="2670" y="1084"/>
                  </a:cubicBezTo>
                  <a:cubicBezTo>
                    <a:pt x="2481" y="517"/>
                    <a:pt x="1611" y="1"/>
                    <a:pt x="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 rot="3504772">
              <a:off x="8189533" y="3119174"/>
              <a:ext cx="20162" cy="18167"/>
            </a:xfrm>
            <a:custGeom>
              <a:avLst/>
              <a:gdLst/>
              <a:ahLst/>
              <a:cxnLst/>
              <a:rect l="l" t="t" r="r" b="b"/>
              <a:pathLst>
                <a:path w="1122" h="1011" extrusionOk="0">
                  <a:moveTo>
                    <a:pt x="502" y="1"/>
                  </a:moveTo>
                  <a:cubicBezTo>
                    <a:pt x="427" y="1"/>
                    <a:pt x="347" y="15"/>
                    <a:pt x="264" y="47"/>
                  </a:cubicBezTo>
                  <a:cubicBezTo>
                    <a:pt x="231" y="80"/>
                    <a:pt x="133" y="145"/>
                    <a:pt x="100" y="244"/>
                  </a:cubicBezTo>
                  <a:cubicBezTo>
                    <a:pt x="1" y="442"/>
                    <a:pt x="100" y="739"/>
                    <a:pt x="297" y="887"/>
                  </a:cubicBezTo>
                  <a:cubicBezTo>
                    <a:pt x="397" y="967"/>
                    <a:pt x="503" y="1011"/>
                    <a:pt x="615" y="1011"/>
                  </a:cubicBezTo>
                  <a:cubicBezTo>
                    <a:pt x="688" y="1011"/>
                    <a:pt x="763" y="992"/>
                    <a:pt x="841" y="953"/>
                  </a:cubicBezTo>
                  <a:cubicBezTo>
                    <a:pt x="907" y="920"/>
                    <a:pt x="973" y="871"/>
                    <a:pt x="1006" y="805"/>
                  </a:cubicBezTo>
                  <a:cubicBezTo>
                    <a:pt x="1121" y="590"/>
                    <a:pt x="1039" y="376"/>
                    <a:pt x="907" y="195"/>
                  </a:cubicBezTo>
                  <a:cubicBezTo>
                    <a:pt x="805" y="71"/>
                    <a:pt x="665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 rot="3504772">
              <a:off x="8597876" y="3113979"/>
              <a:ext cx="49471" cy="35167"/>
            </a:xfrm>
            <a:custGeom>
              <a:avLst/>
              <a:gdLst/>
              <a:ahLst/>
              <a:cxnLst/>
              <a:rect l="l" t="t" r="r" b="b"/>
              <a:pathLst>
                <a:path w="2753" h="1957" extrusionOk="0">
                  <a:moveTo>
                    <a:pt x="951" y="1"/>
                  </a:moveTo>
                  <a:cubicBezTo>
                    <a:pt x="825" y="1"/>
                    <a:pt x="704" y="18"/>
                    <a:pt x="594" y="56"/>
                  </a:cubicBezTo>
                  <a:cubicBezTo>
                    <a:pt x="149" y="187"/>
                    <a:pt x="0" y="517"/>
                    <a:pt x="165" y="962"/>
                  </a:cubicBezTo>
                  <a:cubicBezTo>
                    <a:pt x="342" y="1465"/>
                    <a:pt x="1146" y="1956"/>
                    <a:pt x="1801" y="1956"/>
                  </a:cubicBezTo>
                  <a:cubicBezTo>
                    <a:pt x="1941" y="1956"/>
                    <a:pt x="2074" y="1934"/>
                    <a:pt x="2192" y="1885"/>
                  </a:cubicBezTo>
                  <a:cubicBezTo>
                    <a:pt x="2588" y="1753"/>
                    <a:pt x="2753" y="1407"/>
                    <a:pt x="2604" y="1028"/>
                  </a:cubicBezTo>
                  <a:cubicBezTo>
                    <a:pt x="2397" y="462"/>
                    <a:pt x="1601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3504772">
              <a:off x="8616456" y="3165446"/>
              <a:ext cx="20162" cy="18850"/>
            </a:xfrm>
            <a:custGeom>
              <a:avLst/>
              <a:gdLst/>
              <a:ahLst/>
              <a:cxnLst/>
              <a:rect l="l" t="t" r="r" b="b"/>
              <a:pathLst>
                <a:path w="1122" h="1049" extrusionOk="0">
                  <a:moveTo>
                    <a:pt x="445" y="1"/>
                  </a:moveTo>
                  <a:cubicBezTo>
                    <a:pt x="367" y="1"/>
                    <a:pt x="289" y="25"/>
                    <a:pt x="215" y="91"/>
                  </a:cubicBezTo>
                  <a:cubicBezTo>
                    <a:pt x="66" y="223"/>
                    <a:pt x="0" y="437"/>
                    <a:pt x="116" y="685"/>
                  </a:cubicBezTo>
                  <a:cubicBezTo>
                    <a:pt x="182" y="751"/>
                    <a:pt x="281" y="882"/>
                    <a:pt x="412" y="965"/>
                  </a:cubicBezTo>
                  <a:cubicBezTo>
                    <a:pt x="492" y="1023"/>
                    <a:pt x="581" y="1049"/>
                    <a:pt x="666" y="1049"/>
                  </a:cubicBezTo>
                  <a:cubicBezTo>
                    <a:pt x="774" y="1049"/>
                    <a:pt x="875" y="1006"/>
                    <a:pt x="940" y="932"/>
                  </a:cubicBezTo>
                  <a:cubicBezTo>
                    <a:pt x="1088" y="767"/>
                    <a:pt x="1121" y="503"/>
                    <a:pt x="989" y="322"/>
                  </a:cubicBezTo>
                  <a:cubicBezTo>
                    <a:pt x="907" y="207"/>
                    <a:pt x="791" y="108"/>
                    <a:pt x="676" y="58"/>
                  </a:cubicBezTo>
                  <a:cubicBezTo>
                    <a:pt x="602" y="25"/>
                    <a:pt x="524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 rot="3504772">
              <a:off x="7751431" y="2611760"/>
              <a:ext cx="766198" cy="550883"/>
            </a:xfrm>
            <a:custGeom>
              <a:avLst/>
              <a:gdLst/>
              <a:ahLst/>
              <a:cxnLst/>
              <a:rect l="l" t="t" r="r" b="b"/>
              <a:pathLst>
                <a:path w="42638" h="30656" extrusionOk="0">
                  <a:moveTo>
                    <a:pt x="2308" y="1"/>
                  </a:moveTo>
                  <a:cubicBezTo>
                    <a:pt x="1270" y="561"/>
                    <a:pt x="660" y="1451"/>
                    <a:pt x="314" y="2555"/>
                  </a:cubicBezTo>
                  <a:cubicBezTo>
                    <a:pt x="67" y="3346"/>
                    <a:pt x="1" y="4170"/>
                    <a:pt x="50" y="5011"/>
                  </a:cubicBezTo>
                  <a:cubicBezTo>
                    <a:pt x="83" y="5407"/>
                    <a:pt x="100" y="5786"/>
                    <a:pt x="133" y="6165"/>
                  </a:cubicBezTo>
                  <a:cubicBezTo>
                    <a:pt x="264" y="6676"/>
                    <a:pt x="660" y="6923"/>
                    <a:pt x="1039" y="7219"/>
                  </a:cubicBezTo>
                  <a:cubicBezTo>
                    <a:pt x="9214" y="13614"/>
                    <a:pt x="17372" y="20025"/>
                    <a:pt x="25546" y="26420"/>
                  </a:cubicBezTo>
                  <a:cubicBezTo>
                    <a:pt x="27343" y="27821"/>
                    <a:pt x="29123" y="29238"/>
                    <a:pt x="30903" y="30656"/>
                  </a:cubicBezTo>
                  <a:cubicBezTo>
                    <a:pt x="32172" y="30243"/>
                    <a:pt x="33293" y="29568"/>
                    <a:pt x="34446" y="28941"/>
                  </a:cubicBezTo>
                  <a:cubicBezTo>
                    <a:pt x="34562" y="28876"/>
                    <a:pt x="34693" y="28810"/>
                    <a:pt x="34809" y="28760"/>
                  </a:cubicBezTo>
                  <a:cubicBezTo>
                    <a:pt x="35633" y="28200"/>
                    <a:pt x="36457" y="27639"/>
                    <a:pt x="37281" y="27063"/>
                  </a:cubicBezTo>
                  <a:cubicBezTo>
                    <a:pt x="39012" y="25843"/>
                    <a:pt x="40594" y="24459"/>
                    <a:pt x="42093" y="22975"/>
                  </a:cubicBezTo>
                  <a:cubicBezTo>
                    <a:pt x="42275" y="22794"/>
                    <a:pt x="42456" y="22629"/>
                    <a:pt x="42637" y="22464"/>
                  </a:cubicBezTo>
                  <a:cubicBezTo>
                    <a:pt x="42588" y="22366"/>
                    <a:pt x="42571" y="22234"/>
                    <a:pt x="42489" y="22168"/>
                  </a:cubicBezTo>
                  <a:cubicBezTo>
                    <a:pt x="41039" y="21064"/>
                    <a:pt x="39572" y="19959"/>
                    <a:pt x="38105" y="18855"/>
                  </a:cubicBezTo>
                  <a:cubicBezTo>
                    <a:pt x="37545" y="19053"/>
                    <a:pt x="36984" y="19251"/>
                    <a:pt x="36424" y="19448"/>
                  </a:cubicBezTo>
                  <a:cubicBezTo>
                    <a:pt x="36655" y="19959"/>
                    <a:pt x="36885" y="20454"/>
                    <a:pt x="36918" y="21031"/>
                  </a:cubicBezTo>
                  <a:cubicBezTo>
                    <a:pt x="37017" y="22366"/>
                    <a:pt x="36226" y="23256"/>
                    <a:pt x="34858" y="23288"/>
                  </a:cubicBezTo>
                  <a:cubicBezTo>
                    <a:pt x="34805" y="23291"/>
                    <a:pt x="34753" y="23292"/>
                    <a:pt x="34700" y="23292"/>
                  </a:cubicBezTo>
                  <a:cubicBezTo>
                    <a:pt x="34082" y="23292"/>
                    <a:pt x="33493" y="23117"/>
                    <a:pt x="32946" y="22844"/>
                  </a:cubicBezTo>
                  <a:cubicBezTo>
                    <a:pt x="31298" y="22036"/>
                    <a:pt x="30128" y="20800"/>
                    <a:pt x="29683" y="18970"/>
                  </a:cubicBezTo>
                  <a:cubicBezTo>
                    <a:pt x="29617" y="18970"/>
                    <a:pt x="29541" y="18992"/>
                    <a:pt x="29479" y="18992"/>
                  </a:cubicBezTo>
                  <a:cubicBezTo>
                    <a:pt x="29464" y="18992"/>
                    <a:pt x="29449" y="18990"/>
                    <a:pt x="29436" y="18987"/>
                  </a:cubicBezTo>
                  <a:cubicBezTo>
                    <a:pt x="28843" y="18740"/>
                    <a:pt x="28249" y="18525"/>
                    <a:pt x="27672" y="18245"/>
                  </a:cubicBezTo>
                  <a:cubicBezTo>
                    <a:pt x="26898" y="17883"/>
                    <a:pt x="26140" y="17471"/>
                    <a:pt x="25365" y="17075"/>
                  </a:cubicBezTo>
                  <a:cubicBezTo>
                    <a:pt x="24129" y="16465"/>
                    <a:pt x="22975" y="15691"/>
                    <a:pt x="21838" y="14916"/>
                  </a:cubicBezTo>
                  <a:cubicBezTo>
                    <a:pt x="20948" y="14306"/>
                    <a:pt x="20042" y="13729"/>
                    <a:pt x="19152" y="13103"/>
                  </a:cubicBezTo>
                  <a:cubicBezTo>
                    <a:pt x="18295" y="12493"/>
                    <a:pt x="17471" y="11851"/>
                    <a:pt x="16630" y="11224"/>
                  </a:cubicBezTo>
                  <a:cubicBezTo>
                    <a:pt x="14998" y="9972"/>
                    <a:pt x="13383" y="8719"/>
                    <a:pt x="11768" y="7467"/>
                  </a:cubicBezTo>
                  <a:cubicBezTo>
                    <a:pt x="9428" y="5637"/>
                    <a:pt x="7104" y="3808"/>
                    <a:pt x="4764" y="1979"/>
                  </a:cubicBezTo>
                  <a:cubicBezTo>
                    <a:pt x="3940" y="1336"/>
                    <a:pt x="3132" y="660"/>
                    <a:pt x="2308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 rot="3504772">
              <a:off x="7915880" y="3235833"/>
              <a:ext cx="294400" cy="127963"/>
            </a:xfrm>
            <a:custGeom>
              <a:avLst/>
              <a:gdLst/>
              <a:ahLst/>
              <a:cxnLst/>
              <a:rect l="l" t="t" r="r" b="b"/>
              <a:pathLst>
                <a:path w="16383" h="7121" extrusionOk="0">
                  <a:moveTo>
                    <a:pt x="16382" y="1"/>
                  </a:moveTo>
                  <a:cubicBezTo>
                    <a:pt x="16251" y="50"/>
                    <a:pt x="16102" y="67"/>
                    <a:pt x="16003" y="133"/>
                  </a:cubicBezTo>
                  <a:cubicBezTo>
                    <a:pt x="15459" y="479"/>
                    <a:pt x="14916" y="809"/>
                    <a:pt x="14339" y="1072"/>
                  </a:cubicBezTo>
                  <a:cubicBezTo>
                    <a:pt x="13614" y="1402"/>
                    <a:pt x="12921" y="1814"/>
                    <a:pt x="12163" y="2061"/>
                  </a:cubicBezTo>
                  <a:cubicBezTo>
                    <a:pt x="11537" y="2275"/>
                    <a:pt x="10878" y="2407"/>
                    <a:pt x="10235" y="2556"/>
                  </a:cubicBezTo>
                  <a:cubicBezTo>
                    <a:pt x="9477" y="2720"/>
                    <a:pt x="8702" y="2819"/>
                    <a:pt x="7944" y="2852"/>
                  </a:cubicBezTo>
                  <a:cubicBezTo>
                    <a:pt x="7774" y="2862"/>
                    <a:pt x="7605" y="2867"/>
                    <a:pt x="7436" y="2867"/>
                  </a:cubicBezTo>
                  <a:cubicBezTo>
                    <a:pt x="6721" y="2867"/>
                    <a:pt x="6017" y="2773"/>
                    <a:pt x="5324" y="2506"/>
                  </a:cubicBezTo>
                  <a:cubicBezTo>
                    <a:pt x="4912" y="2325"/>
                    <a:pt x="4549" y="2078"/>
                    <a:pt x="4219" y="1781"/>
                  </a:cubicBezTo>
                  <a:cubicBezTo>
                    <a:pt x="4186" y="1748"/>
                    <a:pt x="4203" y="1633"/>
                    <a:pt x="4203" y="1550"/>
                  </a:cubicBezTo>
                  <a:lnTo>
                    <a:pt x="4203" y="1550"/>
                  </a:lnTo>
                  <a:cubicBezTo>
                    <a:pt x="4087" y="1600"/>
                    <a:pt x="3956" y="1666"/>
                    <a:pt x="3840" y="1731"/>
                  </a:cubicBezTo>
                  <a:cubicBezTo>
                    <a:pt x="2687" y="2358"/>
                    <a:pt x="1566" y="3033"/>
                    <a:pt x="297" y="3446"/>
                  </a:cubicBezTo>
                  <a:cubicBezTo>
                    <a:pt x="0" y="3874"/>
                    <a:pt x="83" y="4286"/>
                    <a:pt x="379" y="4665"/>
                  </a:cubicBezTo>
                  <a:cubicBezTo>
                    <a:pt x="1385" y="5918"/>
                    <a:pt x="2604" y="6824"/>
                    <a:pt x="4269" y="7022"/>
                  </a:cubicBezTo>
                  <a:cubicBezTo>
                    <a:pt x="4450" y="7038"/>
                    <a:pt x="4648" y="7088"/>
                    <a:pt x="4829" y="7121"/>
                  </a:cubicBezTo>
                  <a:cubicBezTo>
                    <a:pt x="5488" y="6989"/>
                    <a:pt x="6164" y="6956"/>
                    <a:pt x="6790" y="6725"/>
                  </a:cubicBezTo>
                  <a:cubicBezTo>
                    <a:pt x="7746" y="6379"/>
                    <a:pt x="8686" y="5951"/>
                    <a:pt x="9576" y="5423"/>
                  </a:cubicBezTo>
                  <a:cubicBezTo>
                    <a:pt x="11257" y="4451"/>
                    <a:pt x="12822" y="3297"/>
                    <a:pt x="14289" y="2028"/>
                  </a:cubicBezTo>
                  <a:cubicBezTo>
                    <a:pt x="14817" y="1583"/>
                    <a:pt x="15344" y="1122"/>
                    <a:pt x="15871" y="677"/>
                  </a:cubicBezTo>
                  <a:cubicBezTo>
                    <a:pt x="16036" y="446"/>
                    <a:pt x="16218" y="232"/>
                    <a:pt x="16382" y="1"/>
                  </a:cubicBezTo>
                  <a:close/>
                </a:path>
              </a:pathLst>
            </a:custGeom>
            <a:solidFill>
              <a:srgbClr val="C800CF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 rot="3504772">
              <a:off x="8163241" y="2169115"/>
              <a:ext cx="481286" cy="577946"/>
            </a:xfrm>
            <a:custGeom>
              <a:avLst/>
              <a:gdLst/>
              <a:ahLst/>
              <a:cxnLst/>
              <a:rect l="l" t="t" r="r" b="b"/>
              <a:pathLst>
                <a:path w="26783" h="32162" extrusionOk="0">
                  <a:moveTo>
                    <a:pt x="18705" y="1"/>
                  </a:moveTo>
                  <a:cubicBezTo>
                    <a:pt x="16655" y="1"/>
                    <a:pt x="14612" y="113"/>
                    <a:pt x="12559" y="139"/>
                  </a:cubicBezTo>
                  <a:cubicBezTo>
                    <a:pt x="12065" y="139"/>
                    <a:pt x="11570" y="188"/>
                    <a:pt x="11076" y="221"/>
                  </a:cubicBezTo>
                  <a:cubicBezTo>
                    <a:pt x="10993" y="2051"/>
                    <a:pt x="10515" y="3781"/>
                    <a:pt x="9774" y="5446"/>
                  </a:cubicBezTo>
                  <a:cubicBezTo>
                    <a:pt x="8109" y="9154"/>
                    <a:pt x="5505" y="12038"/>
                    <a:pt x="1978" y="14049"/>
                  </a:cubicBezTo>
                  <a:cubicBezTo>
                    <a:pt x="1385" y="14395"/>
                    <a:pt x="742" y="14675"/>
                    <a:pt x="132" y="14988"/>
                  </a:cubicBezTo>
                  <a:cubicBezTo>
                    <a:pt x="0" y="15186"/>
                    <a:pt x="83" y="15368"/>
                    <a:pt x="132" y="15549"/>
                  </a:cubicBezTo>
                  <a:cubicBezTo>
                    <a:pt x="281" y="16208"/>
                    <a:pt x="429" y="16851"/>
                    <a:pt x="544" y="17510"/>
                  </a:cubicBezTo>
                  <a:cubicBezTo>
                    <a:pt x="759" y="18614"/>
                    <a:pt x="940" y="19735"/>
                    <a:pt x="1138" y="20856"/>
                  </a:cubicBezTo>
                  <a:cubicBezTo>
                    <a:pt x="1253" y="21416"/>
                    <a:pt x="1352" y="21993"/>
                    <a:pt x="1467" y="22570"/>
                  </a:cubicBezTo>
                  <a:cubicBezTo>
                    <a:pt x="1616" y="23295"/>
                    <a:pt x="1731" y="24037"/>
                    <a:pt x="1912" y="24762"/>
                  </a:cubicBezTo>
                  <a:cubicBezTo>
                    <a:pt x="2143" y="25718"/>
                    <a:pt x="2275" y="26723"/>
                    <a:pt x="2637" y="27662"/>
                  </a:cubicBezTo>
                  <a:cubicBezTo>
                    <a:pt x="2670" y="27728"/>
                    <a:pt x="2670" y="27827"/>
                    <a:pt x="2687" y="27910"/>
                  </a:cubicBezTo>
                  <a:cubicBezTo>
                    <a:pt x="2769" y="28256"/>
                    <a:pt x="2852" y="28602"/>
                    <a:pt x="2918" y="28948"/>
                  </a:cubicBezTo>
                  <a:cubicBezTo>
                    <a:pt x="3082" y="29722"/>
                    <a:pt x="3494" y="30398"/>
                    <a:pt x="3824" y="31090"/>
                  </a:cubicBezTo>
                  <a:cubicBezTo>
                    <a:pt x="4022" y="31502"/>
                    <a:pt x="4203" y="31980"/>
                    <a:pt x="4698" y="32162"/>
                  </a:cubicBezTo>
                  <a:cubicBezTo>
                    <a:pt x="4665" y="31783"/>
                    <a:pt x="4648" y="31404"/>
                    <a:pt x="4615" y="31008"/>
                  </a:cubicBezTo>
                  <a:cubicBezTo>
                    <a:pt x="4566" y="30167"/>
                    <a:pt x="4632" y="29343"/>
                    <a:pt x="4879" y="28552"/>
                  </a:cubicBezTo>
                  <a:cubicBezTo>
                    <a:pt x="5225" y="27448"/>
                    <a:pt x="5835" y="26558"/>
                    <a:pt x="6873" y="25998"/>
                  </a:cubicBezTo>
                  <a:cubicBezTo>
                    <a:pt x="7714" y="25421"/>
                    <a:pt x="8686" y="25174"/>
                    <a:pt x="9658" y="24959"/>
                  </a:cubicBezTo>
                  <a:cubicBezTo>
                    <a:pt x="10466" y="24778"/>
                    <a:pt x="11273" y="24613"/>
                    <a:pt x="12098" y="24514"/>
                  </a:cubicBezTo>
                  <a:cubicBezTo>
                    <a:pt x="12988" y="24383"/>
                    <a:pt x="13746" y="24020"/>
                    <a:pt x="14405" y="23443"/>
                  </a:cubicBezTo>
                  <a:cubicBezTo>
                    <a:pt x="14454" y="23377"/>
                    <a:pt x="14537" y="23344"/>
                    <a:pt x="14603" y="23295"/>
                  </a:cubicBezTo>
                  <a:cubicBezTo>
                    <a:pt x="15180" y="22520"/>
                    <a:pt x="15311" y="21614"/>
                    <a:pt x="15295" y="20691"/>
                  </a:cubicBezTo>
                  <a:cubicBezTo>
                    <a:pt x="15295" y="20032"/>
                    <a:pt x="15229" y="19372"/>
                    <a:pt x="15180" y="18697"/>
                  </a:cubicBezTo>
                  <a:cubicBezTo>
                    <a:pt x="15130" y="17823"/>
                    <a:pt x="15130" y="16933"/>
                    <a:pt x="15295" y="16060"/>
                  </a:cubicBezTo>
                  <a:cubicBezTo>
                    <a:pt x="15707" y="14033"/>
                    <a:pt x="16861" y="12533"/>
                    <a:pt x="18591" y="11445"/>
                  </a:cubicBezTo>
                  <a:cubicBezTo>
                    <a:pt x="19910" y="10621"/>
                    <a:pt x="21376" y="10110"/>
                    <a:pt x="22909" y="9780"/>
                  </a:cubicBezTo>
                  <a:cubicBezTo>
                    <a:pt x="23585" y="9632"/>
                    <a:pt x="24244" y="9418"/>
                    <a:pt x="24887" y="9187"/>
                  </a:cubicBezTo>
                  <a:cubicBezTo>
                    <a:pt x="25579" y="8923"/>
                    <a:pt x="26123" y="8445"/>
                    <a:pt x="26535" y="7819"/>
                  </a:cubicBezTo>
                  <a:cubicBezTo>
                    <a:pt x="26502" y="7193"/>
                    <a:pt x="26634" y="6567"/>
                    <a:pt x="26486" y="5924"/>
                  </a:cubicBezTo>
                  <a:cubicBezTo>
                    <a:pt x="26403" y="5528"/>
                    <a:pt x="26337" y="5116"/>
                    <a:pt x="26271" y="4704"/>
                  </a:cubicBezTo>
                  <a:cubicBezTo>
                    <a:pt x="26172" y="4094"/>
                    <a:pt x="26139" y="3501"/>
                    <a:pt x="26189" y="2891"/>
                  </a:cubicBezTo>
                  <a:cubicBezTo>
                    <a:pt x="26255" y="2133"/>
                    <a:pt x="26420" y="1408"/>
                    <a:pt x="26782" y="749"/>
                  </a:cubicBezTo>
                  <a:cubicBezTo>
                    <a:pt x="26601" y="551"/>
                    <a:pt x="26337" y="518"/>
                    <a:pt x="26090" y="485"/>
                  </a:cubicBezTo>
                  <a:cubicBezTo>
                    <a:pt x="25497" y="419"/>
                    <a:pt x="24887" y="370"/>
                    <a:pt x="24277" y="271"/>
                  </a:cubicBezTo>
                  <a:cubicBezTo>
                    <a:pt x="22926" y="90"/>
                    <a:pt x="21574" y="73"/>
                    <a:pt x="20206" y="24"/>
                  </a:cubicBezTo>
                  <a:cubicBezTo>
                    <a:pt x="19705" y="7"/>
                    <a:pt x="19205" y="1"/>
                    <a:pt x="18705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 rot="3504772">
              <a:off x="8607977" y="3174244"/>
              <a:ext cx="73748" cy="142483"/>
            </a:xfrm>
            <a:custGeom>
              <a:avLst/>
              <a:gdLst/>
              <a:ahLst/>
              <a:cxnLst/>
              <a:rect l="l" t="t" r="r" b="b"/>
              <a:pathLst>
                <a:path w="4104" h="7929" extrusionOk="0">
                  <a:moveTo>
                    <a:pt x="2538" y="1"/>
                  </a:moveTo>
                  <a:cubicBezTo>
                    <a:pt x="2357" y="67"/>
                    <a:pt x="2176" y="116"/>
                    <a:pt x="2126" y="347"/>
                  </a:cubicBezTo>
                  <a:cubicBezTo>
                    <a:pt x="2077" y="594"/>
                    <a:pt x="1994" y="825"/>
                    <a:pt x="1928" y="1072"/>
                  </a:cubicBezTo>
                  <a:cubicBezTo>
                    <a:pt x="1665" y="2259"/>
                    <a:pt x="1302" y="3429"/>
                    <a:pt x="857" y="4566"/>
                  </a:cubicBezTo>
                  <a:cubicBezTo>
                    <a:pt x="824" y="4682"/>
                    <a:pt x="692" y="4748"/>
                    <a:pt x="593" y="4846"/>
                  </a:cubicBezTo>
                  <a:cubicBezTo>
                    <a:pt x="495" y="5357"/>
                    <a:pt x="363" y="5835"/>
                    <a:pt x="0" y="6231"/>
                  </a:cubicBezTo>
                  <a:cubicBezTo>
                    <a:pt x="725" y="6808"/>
                    <a:pt x="1467" y="7368"/>
                    <a:pt x="2192" y="7928"/>
                  </a:cubicBezTo>
                  <a:cubicBezTo>
                    <a:pt x="2275" y="7797"/>
                    <a:pt x="2373" y="7665"/>
                    <a:pt x="2439" y="7516"/>
                  </a:cubicBezTo>
                  <a:cubicBezTo>
                    <a:pt x="2917" y="6280"/>
                    <a:pt x="3362" y="5028"/>
                    <a:pt x="3675" y="3742"/>
                  </a:cubicBezTo>
                  <a:cubicBezTo>
                    <a:pt x="3906" y="2869"/>
                    <a:pt x="4104" y="1979"/>
                    <a:pt x="4104" y="1056"/>
                  </a:cubicBezTo>
                  <a:cubicBezTo>
                    <a:pt x="3593" y="710"/>
                    <a:pt x="3066" y="347"/>
                    <a:pt x="2538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11"/>
          <p:cNvGrpSpPr/>
          <p:nvPr/>
        </p:nvGrpSpPr>
        <p:grpSpPr>
          <a:xfrm rot="10800000" flipH="1">
            <a:off x="224033" y="3482445"/>
            <a:ext cx="978367" cy="1304819"/>
            <a:chOff x="2733850" y="1716850"/>
            <a:chExt cx="766325" cy="1022025"/>
          </a:xfrm>
        </p:grpSpPr>
        <p:sp>
          <p:nvSpPr>
            <p:cNvPr id="545" name="Google Shape;545;p1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1"/>
          <p:cNvGrpSpPr/>
          <p:nvPr/>
        </p:nvGrpSpPr>
        <p:grpSpPr>
          <a:xfrm>
            <a:off x="7949686" y="486156"/>
            <a:ext cx="1018743" cy="1853556"/>
            <a:chOff x="7949686" y="486156"/>
            <a:chExt cx="1018743" cy="1853556"/>
          </a:xfrm>
        </p:grpSpPr>
        <p:grpSp>
          <p:nvGrpSpPr>
            <p:cNvPr id="573" name="Google Shape;573;p11"/>
            <p:cNvGrpSpPr/>
            <p:nvPr/>
          </p:nvGrpSpPr>
          <p:grpSpPr>
            <a:xfrm rot="-885034">
              <a:off x="8017096" y="1664463"/>
              <a:ext cx="606654" cy="608038"/>
              <a:chOff x="7581671" y="539495"/>
              <a:chExt cx="606681" cy="608066"/>
            </a:xfrm>
          </p:grpSpPr>
          <p:sp>
            <p:nvSpPr>
              <p:cNvPr id="574" name="Google Shape;574;p11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1"/>
            <p:cNvGrpSpPr/>
            <p:nvPr/>
          </p:nvGrpSpPr>
          <p:grpSpPr>
            <a:xfrm rot="7294948" flipH="1">
              <a:off x="8500460" y="561584"/>
              <a:ext cx="395664" cy="390963"/>
              <a:chOff x="8351592" y="1216461"/>
              <a:chExt cx="549944" cy="543410"/>
            </a:xfrm>
          </p:grpSpPr>
          <p:sp>
            <p:nvSpPr>
              <p:cNvPr id="580" name="Google Shape;580;p11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  <p:sldLayoutId id="2147483663" r:id="rId9"/>
    <p:sldLayoutId id="2147483664" r:id="rId10"/>
    <p:sldLayoutId id="2147483665" r:id="rId11"/>
    <p:sldLayoutId id="2147483668" r:id="rId12"/>
    <p:sldLayoutId id="2147483670" r:id="rId13"/>
    <p:sldLayoutId id="2147483672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5/14/2024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78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8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1" name="Google Shape;1941;p37"/>
          <p:cNvGrpSpPr/>
          <p:nvPr/>
        </p:nvGrpSpPr>
        <p:grpSpPr>
          <a:xfrm>
            <a:off x="7218223" y="68444"/>
            <a:ext cx="1759243" cy="3511703"/>
            <a:chOff x="7218223" y="68444"/>
            <a:chExt cx="1759243" cy="3511703"/>
          </a:xfrm>
        </p:grpSpPr>
        <p:sp>
          <p:nvSpPr>
            <p:cNvPr id="1942" name="Google Shape;1942;p37"/>
            <p:cNvSpPr/>
            <p:nvPr/>
          </p:nvSpPr>
          <p:spPr>
            <a:xfrm>
              <a:off x="7342062" y="1363173"/>
              <a:ext cx="251789" cy="219258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3" name="Google Shape;1943;p37"/>
            <p:cNvGrpSpPr/>
            <p:nvPr/>
          </p:nvGrpSpPr>
          <p:grpSpPr>
            <a:xfrm rot="3505140">
              <a:off x="7384946" y="1061878"/>
              <a:ext cx="1560580" cy="597064"/>
              <a:chOff x="5554408" y="1265017"/>
              <a:chExt cx="1620304" cy="619914"/>
            </a:xfrm>
          </p:grpSpPr>
          <p:sp>
            <p:nvSpPr>
              <p:cNvPr id="1944" name="Google Shape;1944;p37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6" name="Google Shape;1966;p37"/>
            <p:cNvGrpSpPr/>
            <p:nvPr/>
          </p:nvGrpSpPr>
          <p:grpSpPr>
            <a:xfrm rot="-1800044">
              <a:off x="7329598" y="179380"/>
              <a:ext cx="606665" cy="608049"/>
              <a:chOff x="7581692" y="539495"/>
              <a:chExt cx="606678" cy="608062"/>
            </a:xfrm>
          </p:grpSpPr>
          <p:sp>
            <p:nvSpPr>
              <p:cNvPr id="1967" name="Google Shape;1967;p37"/>
              <p:cNvSpPr/>
              <p:nvPr/>
            </p:nvSpPr>
            <p:spPr>
              <a:xfrm rot="3505052">
                <a:off x="7663213" y="623817"/>
                <a:ext cx="443636" cy="439419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 rot="3505052">
                <a:off x="7793173" y="560546"/>
                <a:ext cx="200368" cy="270159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 rot="3505052">
                <a:off x="7616208" y="898191"/>
                <a:ext cx="289631" cy="112145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 rot="3505052">
                <a:off x="7984770" y="745715"/>
                <a:ext cx="66095" cy="8775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2" name="Google Shape;1972;p37"/>
            <p:cNvGrpSpPr/>
            <p:nvPr/>
          </p:nvGrpSpPr>
          <p:grpSpPr>
            <a:xfrm>
              <a:off x="7802473" y="2104544"/>
              <a:ext cx="1174993" cy="1475603"/>
              <a:chOff x="7699231" y="2086344"/>
              <a:chExt cx="1363417" cy="1712234"/>
            </a:xfrm>
          </p:grpSpPr>
          <p:sp>
            <p:nvSpPr>
              <p:cNvPr id="1973" name="Google Shape;1973;p37"/>
              <p:cNvSpPr/>
              <p:nvPr/>
            </p:nvSpPr>
            <p:spPr>
              <a:xfrm rot="3505052">
                <a:off x="8293625" y="3184845"/>
                <a:ext cx="345947" cy="463869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 rot="3505052">
                <a:off x="8010923" y="3146357"/>
                <a:ext cx="560657" cy="542633"/>
              </a:xfrm>
              <a:custGeom>
                <a:avLst/>
                <a:gdLst/>
                <a:ahLst/>
                <a:cxnLst/>
                <a:rect l="l" t="t" r="r" b="b"/>
                <a:pathLst>
                  <a:path w="31199" h="30196" extrusionOk="0">
                    <a:moveTo>
                      <a:pt x="30292" y="1"/>
                    </a:moveTo>
                    <a:cubicBezTo>
                      <a:pt x="30227" y="166"/>
                      <a:pt x="30111" y="330"/>
                      <a:pt x="30078" y="512"/>
                    </a:cubicBezTo>
                    <a:cubicBezTo>
                      <a:pt x="29897" y="1468"/>
                      <a:pt x="29765" y="2423"/>
                      <a:pt x="29567" y="3379"/>
                    </a:cubicBezTo>
                    <a:cubicBezTo>
                      <a:pt x="29370" y="4253"/>
                      <a:pt x="29122" y="5093"/>
                      <a:pt x="28826" y="5934"/>
                    </a:cubicBezTo>
                    <a:cubicBezTo>
                      <a:pt x="28430" y="7038"/>
                      <a:pt x="27853" y="8043"/>
                      <a:pt x="27326" y="9082"/>
                    </a:cubicBezTo>
                    <a:cubicBezTo>
                      <a:pt x="27062" y="9593"/>
                      <a:pt x="26733" y="10087"/>
                      <a:pt x="26386" y="10549"/>
                    </a:cubicBezTo>
                    <a:cubicBezTo>
                      <a:pt x="25628" y="11570"/>
                      <a:pt x="24837" y="12592"/>
                      <a:pt x="23931" y="13482"/>
                    </a:cubicBezTo>
                    <a:cubicBezTo>
                      <a:pt x="23057" y="14323"/>
                      <a:pt x="22167" y="15147"/>
                      <a:pt x="21129" y="15823"/>
                    </a:cubicBezTo>
                    <a:cubicBezTo>
                      <a:pt x="20486" y="16235"/>
                      <a:pt x="19860" y="16696"/>
                      <a:pt x="19168" y="17042"/>
                    </a:cubicBezTo>
                    <a:cubicBezTo>
                      <a:pt x="18574" y="17339"/>
                      <a:pt x="18030" y="17734"/>
                      <a:pt x="17371" y="17899"/>
                    </a:cubicBezTo>
                    <a:cubicBezTo>
                      <a:pt x="17272" y="17916"/>
                      <a:pt x="17157" y="17949"/>
                      <a:pt x="17058" y="18015"/>
                    </a:cubicBezTo>
                    <a:cubicBezTo>
                      <a:pt x="16283" y="18525"/>
                      <a:pt x="15394" y="18756"/>
                      <a:pt x="14504" y="18987"/>
                    </a:cubicBezTo>
                    <a:cubicBezTo>
                      <a:pt x="13432" y="19251"/>
                      <a:pt x="12377" y="19564"/>
                      <a:pt x="11273" y="19663"/>
                    </a:cubicBezTo>
                    <a:cubicBezTo>
                      <a:pt x="11264" y="19664"/>
                      <a:pt x="11255" y="19665"/>
                      <a:pt x="11247" y="19665"/>
                    </a:cubicBezTo>
                    <a:cubicBezTo>
                      <a:pt x="11176" y="19665"/>
                      <a:pt x="11116" y="19611"/>
                      <a:pt x="11042" y="19597"/>
                    </a:cubicBezTo>
                    <a:cubicBezTo>
                      <a:pt x="10515" y="20042"/>
                      <a:pt x="9988" y="20503"/>
                      <a:pt x="9460" y="20948"/>
                    </a:cubicBezTo>
                    <a:cubicBezTo>
                      <a:pt x="7993" y="22217"/>
                      <a:pt x="6428" y="23371"/>
                      <a:pt x="4747" y="24343"/>
                    </a:cubicBezTo>
                    <a:cubicBezTo>
                      <a:pt x="3857" y="24871"/>
                      <a:pt x="2917" y="25299"/>
                      <a:pt x="1961" y="25645"/>
                    </a:cubicBezTo>
                    <a:cubicBezTo>
                      <a:pt x="1335" y="25876"/>
                      <a:pt x="659" y="25909"/>
                      <a:pt x="0" y="26041"/>
                    </a:cubicBezTo>
                    <a:cubicBezTo>
                      <a:pt x="33" y="26090"/>
                      <a:pt x="50" y="26140"/>
                      <a:pt x="83" y="26173"/>
                    </a:cubicBezTo>
                    <a:cubicBezTo>
                      <a:pt x="1417" y="27623"/>
                      <a:pt x="2950" y="28810"/>
                      <a:pt x="4780" y="29568"/>
                    </a:cubicBezTo>
                    <a:cubicBezTo>
                      <a:pt x="5783" y="29989"/>
                      <a:pt x="6823" y="30196"/>
                      <a:pt x="7887" y="30196"/>
                    </a:cubicBezTo>
                    <a:cubicBezTo>
                      <a:pt x="8239" y="30196"/>
                      <a:pt x="8593" y="30173"/>
                      <a:pt x="8949" y="30128"/>
                    </a:cubicBezTo>
                    <a:cubicBezTo>
                      <a:pt x="10565" y="29914"/>
                      <a:pt x="12064" y="29321"/>
                      <a:pt x="13498" y="28546"/>
                    </a:cubicBezTo>
                    <a:cubicBezTo>
                      <a:pt x="15591" y="27442"/>
                      <a:pt x="17470" y="26008"/>
                      <a:pt x="19217" y="24409"/>
                    </a:cubicBezTo>
                    <a:cubicBezTo>
                      <a:pt x="22892" y="21031"/>
                      <a:pt x="25991" y="17207"/>
                      <a:pt x="28381" y="12807"/>
                    </a:cubicBezTo>
                    <a:cubicBezTo>
                      <a:pt x="29419" y="10895"/>
                      <a:pt x="30227" y="8901"/>
                      <a:pt x="30721" y="6774"/>
                    </a:cubicBezTo>
                    <a:cubicBezTo>
                      <a:pt x="31051" y="5341"/>
                      <a:pt x="31199" y="3907"/>
                      <a:pt x="30985" y="2456"/>
                    </a:cubicBezTo>
                    <a:cubicBezTo>
                      <a:pt x="30869" y="1616"/>
                      <a:pt x="30754" y="759"/>
                      <a:pt x="30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 rot="3505052">
                <a:off x="8293625" y="3184845"/>
                <a:ext cx="345947" cy="463869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 rot="3505052">
                <a:off x="8209245" y="2439723"/>
                <a:ext cx="223623" cy="781009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43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" y="363"/>
                      <a:pt x="132" y="725"/>
                      <a:pt x="231" y="1071"/>
                    </a:cubicBezTo>
                    <a:cubicBezTo>
                      <a:pt x="495" y="2027"/>
                      <a:pt x="791" y="2967"/>
                      <a:pt x="1055" y="3923"/>
                    </a:cubicBezTo>
                    <a:cubicBezTo>
                      <a:pt x="2275" y="8340"/>
                      <a:pt x="3461" y="12773"/>
                      <a:pt x="4681" y="17190"/>
                    </a:cubicBezTo>
                    <a:cubicBezTo>
                      <a:pt x="5917" y="21607"/>
                      <a:pt x="7170" y="26024"/>
                      <a:pt x="8422" y="30424"/>
                    </a:cubicBezTo>
                    <a:cubicBezTo>
                      <a:pt x="9493" y="34165"/>
                      <a:pt x="10548" y="37890"/>
                      <a:pt x="11619" y="41615"/>
                    </a:cubicBezTo>
                    <a:cubicBezTo>
                      <a:pt x="11801" y="42241"/>
                      <a:pt x="11999" y="42851"/>
                      <a:pt x="12196" y="43461"/>
                    </a:cubicBezTo>
                    <a:cubicBezTo>
                      <a:pt x="12279" y="43461"/>
                      <a:pt x="12361" y="43461"/>
                      <a:pt x="12444" y="43444"/>
                    </a:cubicBezTo>
                    <a:cubicBezTo>
                      <a:pt x="12427" y="43329"/>
                      <a:pt x="12444" y="43197"/>
                      <a:pt x="12411" y="43082"/>
                    </a:cubicBezTo>
                    <a:cubicBezTo>
                      <a:pt x="11554" y="40099"/>
                      <a:pt x="10697" y="37099"/>
                      <a:pt x="9839" y="34116"/>
                    </a:cubicBezTo>
                    <a:cubicBezTo>
                      <a:pt x="9015" y="31248"/>
                      <a:pt x="8158" y="28381"/>
                      <a:pt x="7351" y="25513"/>
                    </a:cubicBezTo>
                    <a:cubicBezTo>
                      <a:pt x="6444" y="22283"/>
                      <a:pt x="5554" y="19052"/>
                      <a:pt x="4664" y="15822"/>
                    </a:cubicBezTo>
                    <a:cubicBezTo>
                      <a:pt x="3873" y="12971"/>
                      <a:pt x="3132" y="10103"/>
                      <a:pt x="2324" y="7268"/>
                    </a:cubicBezTo>
                    <a:cubicBezTo>
                      <a:pt x="1632" y="4846"/>
                      <a:pt x="874" y="2439"/>
                      <a:pt x="149" y="17"/>
                    </a:cubicBezTo>
                    <a:cubicBezTo>
                      <a:pt x="99" y="17"/>
                      <a:pt x="50" y="17"/>
                      <a:pt x="0" y="0"/>
                    </a:cubicBezTo>
                    <a:close/>
                  </a:path>
                </a:pathLst>
              </a:custGeom>
              <a:solidFill>
                <a:srgbClr val="D21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 rot="3505052">
                <a:off x="8598652" y="2509611"/>
                <a:ext cx="10674" cy="24601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69" extrusionOk="0">
                    <a:moveTo>
                      <a:pt x="50" y="1"/>
                    </a:moveTo>
                    <a:cubicBezTo>
                      <a:pt x="0" y="693"/>
                      <a:pt x="17" y="726"/>
                      <a:pt x="445" y="1352"/>
                    </a:cubicBezTo>
                    <a:cubicBezTo>
                      <a:pt x="495" y="1369"/>
                      <a:pt x="544" y="1369"/>
                      <a:pt x="594" y="1369"/>
                    </a:cubicBezTo>
                    <a:cubicBezTo>
                      <a:pt x="462" y="907"/>
                      <a:pt x="412" y="413"/>
                      <a:pt x="50" y="1"/>
                    </a:cubicBezTo>
                    <a:close/>
                  </a:path>
                </a:pathLst>
              </a:custGeom>
              <a:solidFill>
                <a:srgbClr val="BF1B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 rot="3505052">
                <a:off x="8616863" y="2500234"/>
                <a:ext cx="2678" cy="535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98" extrusionOk="0">
                    <a:moveTo>
                      <a:pt x="66" y="1"/>
                    </a:moveTo>
                    <a:cubicBezTo>
                      <a:pt x="34" y="50"/>
                      <a:pt x="1" y="99"/>
                      <a:pt x="1" y="149"/>
                    </a:cubicBezTo>
                    <a:cubicBezTo>
                      <a:pt x="1" y="198"/>
                      <a:pt x="50" y="248"/>
                      <a:pt x="83" y="297"/>
                    </a:cubicBezTo>
                    <a:cubicBezTo>
                      <a:pt x="99" y="248"/>
                      <a:pt x="149" y="198"/>
                      <a:pt x="149" y="149"/>
                    </a:cubicBezTo>
                    <a:cubicBezTo>
                      <a:pt x="149" y="99"/>
                      <a:pt x="99" y="50"/>
                      <a:pt x="66" y="1"/>
                    </a:cubicBezTo>
                    <a:close/>
                  </a:path>
                </a:pathLst>
              </a:custGeom>
              <a:solidFill>
                <a:srgbClr val="F7D7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 rot="3505052">
                <a:off x="8563143" y="3249942"/>
                <a:ext cx="33191" cy="33946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9" extrusionOk="0">
                    <a:moveTo>
                      <a:pt x="843" y="1"/>
                    </a:moveTo>
                    <a:cubicBezTo>
                      <a:pt x="419" y="1"/>
                      <a:pt x="0" y="285"/>
                      <a:pt x="0" y="752"/>
                    </a:cubicBezTo>
                    <a:cubicBezTo>
                      <a:pt x="0" y="851"/>
                      <a:pt x="0" y="950"/>
                      <a:pt x="0" y="1049"/>
                    </a:cubicBezTo>
                    <a:cubicBezTo>
                      <a:pt x="17" y="1395"/>
                      <a:pt x="264" y="1725"/>
                      <a:pt x="577" y="1824"/>
                    </a:cubicBezTo>
                    <a:cubicBezTo>
                      <a:pt x="696" y="1867"/>
                      <a:pt x="814" y="1889"/>
                      <a:pt x="928" y="1889"/>
                    </a:cubicBezTo>
                    <a:cubicBezTo>
                      <a:pt x="1160" y="1889"/>
                      <a:pt x="1378" y="1797"/>
                      <a:pt x="1566" y="1609"/>
                    </a:cubicBezTo>
                    <a:cubicBezTo>
                      <a:pt x="1846" y="1346"/>
                      <a:pt x="1830" y="1033"/>
                      <a:pt x="1714" y="653"/>
                    </a:cubicBezTo>
                    <a:cubicBezTo>
                      <a:pt x="1665" y="456"/>
                      <a:pt x="1517" y="274"/>
                      <a:pt x="1302" y="126"/>
                    </a:cubicBezTo>
                    <a:cubicBezTo>
                      <a:pt x="1163" y="41"/>
                      <a:pt x="1003" y="1"/>
                      <a:pt x="843" y="1"/>
                    </a:cubicBezTo>
                    <a:close/>
                  </a:path>
                </a:pathLst>
              </a:custGeom>
              <a:solidFill>
                <a:srgbClr val="009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 rot="3505052">
                <a:off x="8163201" y="2169108"/>
                <a:ext cx="481300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 rot="3505052">
                <a:off x="7751863" y="2611466"/>
                <a:ext cx="766220" cy="550899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 rot="3505052">
                <a:off x="8169626" y="2992938"/>
                <a:ext cx="458495" cy="570091"/>
              </a:xfrm>
              <a:custGeom>
                <a:avLst/>
                <a:gdLst/>
                <a:ahLst/>
                <a:cxnLst/>
                <a:rect l="l" t="t" r="r" b="b"/>
                <a:pathLst>
                  <a:path w="25514" h="31724" extrusionOk="0">
                    <a:moveTo>
                      <a:pt x="21048" y="0"/>
                    </a:moveTo>
                    <a:cubicBezTo>
                      <a:pt x="20803" y="0"/>
                      <a:pt x="20597" y="100"/>
                      <a:pt x="20437" y="346"/>
                    </a:cubicBezTo>
                    <a:cubicBezTo>
                      <a:pt x="20437" y="1269"/>
                      <a:pt x="20239" y="2159"/>
                      <a:pt x="20008" y="3032"/>
                    </a:cubicBezTo>
                    <a:cubicBezTo>
                      <a:pt x="19695" y="4318"/>
                      <a:pt x="19250" y="5570"/>
                      <a:pt x="18772" y="6806"/>
                    </a:cubicBezTo>
                    <a:cubicBezTo>
                      <a:pt x="18706" y="6955"/>
                      <a:pt x="18608" y="7087"/>
                      <a:pt x="18525" y="7218"/>
                    </a:cubicBezTo>
                    <a:cubicBezTo>
                      <a:pt x="18294" y="7812"/>
                      <a:pt x="18113" y="8421"/>
                      <a:pt x="17833" y="8998"/>
                    </a:cubicBezTo>
                    <a:cubicBezTo>
                      <a:pt x="17124" y="10449"/>
                      <a:pt x="16399" y="11883"/>
                      <a:pt x="15641" y="13300"/>
                    </a:cubicBezTo>
                    <a:cubicBezTo>
                      <a:pt x="15262" y="14025"/>
                      <a:pt x="14784" y="14717"/>
                      <a:pt x="14339" y="15409"/>
                    </a:cubicBezTo>
                    <a:cubicBezTo>
                      <a:pt x="13894" y="16118"/>
                      <a:pt x="13449" y="16810"/>
                      <a:pt x="12987" y="17503"/>
                    </a:cubicBezTo>
                    <a:cubicBezTo>
                      <a:pt x="12592" y="18112"/>
                      <a:pt x="12196" y="18706"/>
                      <a:pt x="11768" y="19282"/>
                    </a:cubicBezTo>
                    <a:cubicBezTo>
                      <a:pt x="10664" y="20799"/>
                      <a:pt x="9477" y="22266"/>
                      <a:pt x="8208" y="23650"/>
                    </a:cubicBezTo>
                    <a:cubicBezTo>
                      <a:pt x="8076" y="23798"/>
                      <a:pt x="7961" y="23963"/>
                      <a:pt x="7845" y="24111"/>
                    </a:cubicBezTo>
                    <a:cubicBezTo>
                      <a:pt x="7664" y="24276"/>
                      <a:pt x="7483" y="24441"/>
                      <a:pt x="7301" y="24622"/>
                    </a:cubicBezTo>
                    <a:cubicBezTo>
                      <a:pt x="5802" y="26106"/>
                      <a:pt x="4220" y="27490"/>
                      <a:pt x="2489" y="28710"/>
                    </a:cubicBezTo>
                    <a:cubicBezTo>
                      <a:pt x="1665" y="29286"/>
                      <a:pt x="841" y="29847"/>
                      <a:pt x="17" y="30407"/>
                    </a:cubicBezTo>
                    <a:cubicBezTo>
                      <a:pt x="17" y="30490"/>
                      <a:pt x="0" y="30605"/>
                      <a:pt x="33" y="30638"/>
                    </a:cubicBezTo>
                    <a:cubicBezTo>
                      <a:pt x="363" y="30935"/>
                      <a:pt x="726" y="31182"/>
                      <a:pt x="1138" y="31363"/>
                    </a:cubicBezTo>
                    <a:cubicBezTo>
                      <a:pt x="1831" y="31630"/>
                      <a:pt x="2535" y="31724"/>
                      <a:pt x="3250" y="31724"/>
                    </a:cubicBezTo>
                    <a:cubicBezTo>
                      <a:pt x="3419" y="31724"/>
                      <a:pt x="3588" y="31719"/>
                      <a:pt x="3758" y="31709"/>
                    </a:cubicBezTo>
                    <a:cubicBezTo>
                      <a:pt x="4516" y="31676"/>
                      <a:pt x="5291" y="31577"/>
                      <a:pt x="6049" y="31413"/>
                    </a:cubicBezTo>
                    <a:cubicBezTo>
                      <a:pt x="6692" y="31264"/>
                      <a:pt x="7351" y="31132"/>
                      <a:pt x="7977" y="30918"/>
                    </a:cubicBezTo>
                    <a:cubicBezTo>
                      <a:pt x="8735" y="30671"/>
                      <a:pt x="9428" y="30259"/>
                      <a:pt x="10153" y="29929"/>
                    </a:cubicBezTo>
                    <a:cubicBezTo>
                      <a:pt x="10730" y="29666"/>
                      <a:pt x="11273" y="29336"/>
                      <a:pt x="11817" y="28990"/>
                    </a:cubicBezTo>
                    <a:cubicBezTo>
                      <a:pt x="11916" y="28924"/>
                      <a:pt x="12065" y="28907"/>
                      <a:pt x="12196" y="28858"/>
                    </a:cubicBezTo>
                    <a:cubicBezTo>
                      <a:pt x="12378" y="28726"/>
                      <a:pt x="12559" y="28594"/>
                      <a:pt x="12707" y="28429"/>
                    </a:cubicBezTo>
                    <a:cubicBezTo>
                      <a:pt x="15212" y="25908"/>
                      <a:pt x="17454" y="23156"/>
                      <a:pt x="19448" y="20222"/>
                    </a:cubicBezTo>
                    <a:cubicBezTo>
                      <a:pt x="20964" y="17980"/>
                      <a:pt x="22266" y="15624"/>
                      <a:pt x="23371" y="13185"/>
                    </a:cubicBezTo>
                    <a:cubicBezTo>
                      <a:pt x="24327" y="11108"/>
                      <a:pt x="25101" y="8965"/>
                      <a:pt x="25398" y="6691"/>
                    </a:cubicBezTo>
                    <a:cubicBezTo>
                      <a:pt x="25513" y="5719"/>
                      <a:pt x="25497" y="4746"/>
                      <a:pt x="25282" y="3790"/>
                    </a:cubicBezTo>
                    <a:cubicBezTo>
                      <a:pt x="25200" y="3560"/>
                      <a:pt x="25118" y="3329"/>
                      <a:pt x="25019" y="3098"/>
                    </a:cubicBezTo>
                    <a:cubicBezTo>
                      <a:pt x="24294" y="1450"/>
                      <a:pt x="23041" y="461"/>
                      <a:pt x="21310" y="33"/>
                    </a:cubicBezTo>
                    <a:cubicBezTo>
                      <a:pt x="21219" y="12"/>
                      <a:pt x="21131" y="0"/>
                      <a:pt x="21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 rot="3505052">
                <a:off x="8409942" y="2633986"/>
                <a:ext cx="576668" cy="500923"/>
              </a:xfrm>
              <a:custGeom>
                <a:avLst/>
                <a:gdLst/>
                <a:ahLst/>
                <a:cxnLst/>
                <a:rect l="l" t="t" r="r" b="b"/>
                <a:pathLst>
                  <a:path w="32090" h="27875" extrusionOk="0">
                    <a:moveTo>
                      <a:pt x="1048" y="1"/>
                    </a:moveTo>
                    <a:cubicBezTo>
                      <a:pt x="914" y="1"/>
                      <a:pt x="781" y="51"/>
                      <a:pt x="643" y="137"/>
                    </a:cubicBezTo>
                    <a:cubicBezTo>
                      <a:pt x="281" y="796"/>
                      <a:pt x="116" y="1521"/>
                      <a:pt x="50" y="2279"/>
                    </a:cubicBezTo>
                    <a:cubicBezTo>
                      <a:pt x="0" y="2889"/>
                      <a:pt x="33" y="3482"/>
                      <a:pt x="132" y="4092"/>
                    </a:cubicBezTo>
                    <a:cubicBezTo>
                      <a:pt x="198" y="4504"/>
                      <a:pt x="264" y="4916"/>
                      <a:pt x="347" y="5312"/>
                    </a:cubicBezTo>
                    <a:cubicBezTo>
                      <a:pt x="495" y="5955"/>
                      <a:pt x="363" y="6581"/>
                      <a:pt x="396" y="7207"/>
                    </a:cubicBezTo>
                    <a:cubicBezTo>
                      <a:pt x="3511" y="9580"/>
                      <a:pt x="6642" y="11937"/>
                      <a:pt x="9774" y="14311"/>
                    </a:cubicBezTo>
                    <a:cubicBezTo>
                      <a:pt x="13976" y="17491"/>
                      <a:pt x="18179" y="20672"/>
                      <a:pt x="22398" y="23870"/>
                    </a:cubicBezTo>
                    <a:cubicBezTo>
                      <a:pt x="22596" y="24018"/>
                      <a:pt x="22810" y="24150"/>
                      <a:pt x="23008" y="24282"/>
                    </a:cubicBezTo>
                    <a:cubicBezTo>
                      <a:pt x="23479" y="23497"/>
                      <a:pt x="24157" y="23138"/>
                      <a:pt x="24943" y="23138"/>
                    </a:cubicBezTo>
                    <a:cubicBezTo>
                      <a:pt x="25148" y="23138"/>
                      <a:pt x="25361" y="23163"/>
                      <a:pt x="25579" y="23210"/>
                    </a:cubicBezTo>
                    <a:cubicBezTo>
                      <a:pt x="27623" y="23639"/>
                      <a:pt x="29057" y="24842"/>
                      <a:pt x="29897" y="26737"/>
                    </a:cubicBezTo>
                    <a:cubicBezTo>
                      <a:pt x="30046" y="27100"/>
                      <a:pt x="30062" y="27495"/>
                      <a:pt x="30144" y="27874"/>
                    </a:cubicBezTo>
                    <a:cubicBezTo>
                      <a:pt x="30243" y="27776"/>
                      <a:pt x="30375" y="27710"/>
                      <a:pt x="30408" y="27594"/>
                    </a:cubicBezTo>
                    <a:cubicBezTo>
                      <a:pt x="30853" y="26457"/>
                      <a:pt x="31216" y="25287"/>
                      <a:pt x="31479" y="24100"/>
                    </a:cubicBezTo>
                    <a:cubicBezTo>
                      <a:pt x="31545" y="23853"/>
                      <a:pt x="31628" y="23622"/>
                      <a:pt x="31677" y="23375"/>
                    </a:cubicBezTo>
                    <a:cubicBezTo>
                      <a:pt x="31727" y="23144"/>
                      <a:pt x="31908" y="23095"/>
                      <a:pt x="32089" y="23029"/>
                    </a:cubicBezTo>
                    <a:cubicBezTo>
                      <a:pt x="31875" y="22848"/>
                      <a:pt x="31677" y="22666"/>
                      <a:pt x="31446" y="22502"/>
                    </a:cubicBezTo>
                    <a:cubicBezTo>
                      <a:pt x="28777" y="20507"/>
                      <a:pt x="26107" y="18513"/>
                      <a:pt x="23437" y="16519"/>
                    </a:cubicBezTo>
                    <a:cubicBezTo>
                      <a:pt x="16201" y="11146"/>
                      <a:pt x="8983" y="5757"/>
                      <a:pt x="1747" y="384"/>
                    </a:cubicBezTo>
                    <a:cubicBezTo>
                      <a:pt x="1649" y="302"/>
                      <a:pt x="1533" y="219"/>
                      <a:pt x="1418" y="137"/>
                    </a:cubicBezTo>
                    <a:cubicBezTo>
                      <a:pt x="1292" y="42"/>
                      <a:pt x="1170" y="1"/>
                      <a:pt x="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 rot="3505052">
                <a:off x="8344662" y="2116598"/>
                <a:ext cx="219472" cy="265512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4775" extrusionOk="0">
                    <a:moveTo>
                      <a:pt x="11878" y="0"/>
                    </a:moveTo>
                    <a:cubicBezTo>
                      <a:pt x="11821" y="0"/>
                      <a:pt x="11762" y="2"/>
                      <a:pt x="11702" y="7"/>
                    </a:cubicBezTo>
                    <a:cubicBezTo>
                      <a:pt x="9526" y="106"/>
                      <a:pt x="7334" y="189"/>
                      <a:pt x="5159" y="436"/>
                    </a:cubicBezTo>
                    <a:cubicBezTo>
                      <a:pt x="3923" y="584"/>
                      <a:pt x="2687" y="782"/>
                      <a:pt x="1533" y="1309"/>
                    </a:cubicBezTo>
                    <a:cubicBezTo>
                      <a:pt x="940" y="1590"/>
                      <a:pt x="511" y="1985"/>
                      <a:pt x="313" y="2595"/>
                    </a:cubicBezTo>
                    <a:cubicBezTo>
                      <a:pt x="165" y="3007"/>
                      <a:pt x="66" y="3452"/>
                      <a:pt x="50" y="3897"/>
                    </a:cubicBezTo>
                    <a:cubicBezTo>
                      <a:pt x="0" y="4688"/>
                      <a:pt x="33" y="5496"/>
                      <a:pt x="66" y="6303"/>
                    </a:cubicBezTo>
                    <a:cubicBezTo>
                      <a:pt x="181" y="8643"/>
                      <a:pt x="561" y="10934"/>
                      <a:pt x="940" y="13242"/>
                    </a:cubicBezTo>
                    <a:cubicBezTo>
                      <a:pt x="1022" y="13753"/>
                      <a:pt x="1154" y="14264"/>
                      <a:pt x="1269" y="14774"/>
                    </a:cubicBezTo>
                    <a:cubicBezTo>
                      <a:pt x="1879" y="14461"/>
                      <a:pt x="2522" y="14181"/>
                      <a:pt x="3115" y="13835"/>
                    </a:cubicBezTo>
                    <a:cubicBezTo>
                      <a:pt x="6642" y="11824"/>
                      <a:pt x="9246" y="8940"/>
                      <a:pt x="10911" y="5232"/>
                    </a:cubicBezTo>
                    <a:cubicBezTo>
                      <a:pt x="11652" y="3567"/>
                      <a:pt x="12130" y="1837"/>
                      <a:pt x="12213" y="7"/>
                    </a:cubicBezTo>
                    <a:cubicBezTo>
                      <a:pt x="12103" y="7"/>
                      <a:pt x="11993" y="0"/>
                      <a:pt x="11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3505052">
                <a:off x="7915863" y="3235838"/>
                <a:ext cx="294408" cy="127967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3505052">
                <a:off x="8607969" y="3174240"/>
                <a:ext cx="73750" cy="142487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rot="3505052">
                <a:off x="8045411" y="2556220"/>
                <a:ext cx="777775" cy="730369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40643" extrusionOk="0">
                    <a:moveTo>
                      <a:pt x="32719" y="24730"/>
                    </a:moveTo>
                    <a:cubicBezTo>
                      <a:pt x="32977" y="24730"/>
                      <a:pt x="33246" y="24786"/>
                      <a:pt x="33523" y="24903"/>
                    </a:cubicBezTo>
                    <a:cubicBezTo>
                      <a:pt x="33853" y="25035"/>
                      <a:pt x="34166" y="25233"/>
                      <a:pt x="34430" y="25463"/>
                    </a:cubicBezTo>
                    <a:cubicBezTo>
                      <a:pt x="34908" y="25892"/>
                      <a:pt x="35303" y="26386"/>
                      <a:pt x="35435" y="27046"/>
                    </a:cubicBezTo>
                    <a:cubicBezTo>
                      <a:pt x="36358" y="28809"/>
                      <a:pt x="35798" y="31248"/>
                      <a:pt x="33672" y="32385"/>
                    </a:cubicBezTo>
                    <a:cubicBezTo>
                      <a:pt x="33128" y="32682"/>
                      <a:pt x="32534" y="32863"/>
                      <a:pt x="31925" y="32946"/>
                    </a:cubicBezTo>
                    <a:cubicBezTo>
                      <a:pt x="31826" y="32946"/>
                      <a:pt x="31710" y="32913"/>
                      <a:pt x="31595" y="32896"/>
                    </a:cubicBezTo>
                    <a:cubicBezTo>
                      <a:pt x="31430" y="32920"/>
                      <a:pt x="31269" y="32931"/>
                      <a:pt x="31111" y="32931"/>
                    </a:cubicBezTo>
                    <a:cubicBezTo>
                      <a:pt x="30261" y="32931"/>
                      <a:pt x="29518" y="32596"/>
                      <a:pt x="28892" y="31957"/>
                    </a:cubicBezTo>
                    <a:cubicBezTo>
                      <a:pt x="28134" y="31182"/>
                      <a:pt x="28068" y="29979"/>
                      <a:pt x="28678" y="29040"/>
                    </a:cubicBezTo>
                    <a:cubicBezTo>
                      <a:pt x="28942" y="28644"/>
                      <a:pt x="29288" y="28315"/>
                      <a:pt x="29700" y="28084"/>
                    </a:cubicBezTo>
                    <a:cubicBezTo>
                      <a:pt x="29914" y="27952"/>
                      <a:pt x="30128" y="27820"/>
                      <a:pt x="30342" y="27705"/>
                    </a:cubicBezTo>
                    <a:cubicBezTo>
                      <a:pt x="30425" y="27342"/>
                      <a:pt x="30491" y="26996"/>
                      <a:pt x="30590" y="26650"/>
                    </a:cubicBezTo>
                    <a:cubicBezTo>
                      <a:pt x="30722" y="26156"/>
                      <a:pt x="30952" y="25727"/>
                      <a:pt x="31315" y="25365"/>
                    </a:cubicBezTo>
                    <a:cubicBezTo>
                      <a:pt x="31741" y="24949"/>
                      <a:pt x="32211" y="24730"/>
                      <a:pt x="32719" y="24730"/>
                    </a:cubicBezTo>
                    <a:close/>
                    <a:moveTo>
                      <a:pt x="11933" y="0"/>
                    </a:moveTo>
                    <a:cubicBezTo>
                      <a:pt x="11521" y="626"/>
                      <a:pt x="10977" y="1104"/>
                      <a:pt x="10285" y="1368"/>
                    </a:cubicBezTo>
                    <a:cubicBezTo>
                      <a:pt x="9642" y="1599"/>
                      <a:pt x="8983" y="1813"/>
                      <a:pt x="8307" y="1961"/>
                    </a:cubicBezTo>
                    <a:cubicBezTo>
                      <a:pt x="6774" y="2291"/>
                      <a:pt x="5308" y="2802"/>
                      <a:pt x="3989" y="3626"/>
                    </a:cubicBezTo>
                    <a:cubicBezTo>
                      <a:pt x="2259" y="4714"/>
                      <a:pt x="1105" y="6214"/>
                      <a:pt x="693" y="8241"/>
                    </a:cubicBezTo>
                    <a:cubicBezTo>
                      <a:pt x="528" y="9114"/>
                      <a:pt x="528" y="10004"/>
                      <a:pt x="578" y="10878"/>
                    </a:cubicBezTo>
                    <a:cubicBezTo>
                      <a:pt x="627" y="11553"/>
                      <a:pt x="693" y="12213"/>
                      <a:pt x="693" y="12872"/>
                    </a:cubicBezTo>
                    <a:cubicBezTo>
                      <a:pt x="709" y="13795"/>
                      <a:pt x="578" y="14701"/>
                      <a:pt x="1" y="15476"/>
                    </a:cubicBezTo>
                    <a:cubicBezTo>
                      <a:pt x="3478" y="18146"/>
                      <a:pt x="6956" y="20816"/>
                      <a:pt x="10450" y="23486"/>
                    </a:cubicBezTo>
                    <a:cubicBezTo>
                      <a:pt x="16103" y="27820"/>
                      <a:pt x="21772" y="32155"/>
                      <a:pt x="27442" y="36506"/>
                    </a:cubicBezTo>
                    <a:cubicBezTo>
                      <a:pt x="27656" y="36671"/>
                      <a:pt x="27870" y="36852"/>
                      <a:pt x="28068" y="37033"/>
                    </a:cubicBezTo>
                    <a:cubicBezTo>
                      <a:pt x="29535" y="38137"/>
                      <a:pt x="31002" y="39242"/>
                      <a:pt x="32452" y="40346"/>
                    </a:cubicBezTo>
                    <a:cubicBezTo>
                      <a:pt x="32534" y="40412"/>
                      <a:pt x="32551" y="40544"/>
                      <a:pt x="32600" y="40642"/>
                    </a:cubicBezTo>
                    <a:cubicBezTo>
                      <a:pt x="32716" y="40494"/>
                      <a:pt x="32831" y="40329"/>
                      <a:pt x="32963" y="40181"/>
                    </a:cubicBezTo>
                    <a:cubicBezTo>
                      <a:pt x="34232" y="38797"/>
                      <a:pt x="35419" y="37330"/>
                      <a:pt x="36523" y="35813"/>
                    </a:cubicBezTo>
                    <a:cubicBezTo>
                      <a:pt x="36951" y="35237"/>
                      <a:pt x="37347" y="34643"/>
                      <a:pt x="37742" y="34034"/>
                    </a:cubicBezTo>
                    <a:cubicBezTo>
                      <a:pt x="38204" y="33341"/>
                      <a:pt x="38649" y="32649"/>
                      <a:pt x="39094" y="31940"/>
                    </a:cubicBezTo>
                    <a:cubicBezTo>
                      <a:pt x="39539" y="31248"/>
                      <a:pt x="40017" y="30556"/>
                      <a:pt x="40396" y="29831"/>
                    </a:cubicBezTo>
                    <a:cubicBezTo>
                      <a:pt x="41154" y="28414"/>
                      <a:pt x="41879" y="26980"/>
                      <a:pt x="42588" y="25529"/>
                    </a:cubicBezTo>
                    <a:cubicBezTo>
                      <a:pt x="42868" y="24952"/>
                      <a:pt x="43049" y="24343"/>
                      <a:pt x="43280" y="23749"/>
                    </a:cubicBezTo>
                    <a:cubicBezTo>
                      <a:pt x="42555" y="23189"/>
                      <a:pt x="41813" y="22629"/>
                      <a:pt x="41088" y="22052"/>
                    </a:cubicBezTo>
                    <a:cubicBezTo>
                      <a:pt x="40562" y="22446"/>
                      <a:pt x="40012" y="22608"/>
                      <a:pt x="39452" y="22608"/>
                    </a:cubicBezTo>
                    <a:cubicBezTo>
                      <a:pt x="38959" y="22608"/>
                      <a:pt x="38458" y="22483"/>
                      <a:pt x="37957" y="22283"/>
                    </a:cubicBezTo>
                    <a:cubicBezTo>
                      <a:pt x="36572" y="21722"/>
                      <a:pt x="35501" y="20799"/>
                      <a:pt x="34809" y="19481"/>
                    </a:cubicBezTo>
                    <a:cubicBezTo>
                      <a:pt x="34413" y="18706"/>
                      <a:pt x="34281" y="17915"/>
                      <a:pt x="34562" y="17075"/>
                    </a:cubicBezTo>
                    <a:cubicBezTo>
                      <a:pt x="34347" y="16943"/>
                      <a:pt x="34133" y="16811"/>
                      <a:pt x="33935" y="16663"/>
                    </a:cubicBezTo>
                    <a:cubicBezTo>
                      <a:pt x="29733" y="13465"/>
                      <a:pt x="25513" y="10284"/>
                      <a:pt x="21311" y="7104"/>
                    </a:cubicBezTo>
                    <a:cubicBezTo>
                      <a:pt x="18179" y="4730"/>
                      <a:pt x="15048" y="2373"/>
                      <a:pt x="119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 rot="3505052">
                <a:off x="7909328" y="2605395"/>
                <a:ext cx="643302" cy="398079"/>
              </a:xfrm>
              <a:custGeom>
                <a:avLst/>
                <a:gdLst/>
                <a:ahLst/>
                <a:cxnLst/>
                <a:rect l="l" t="t" r="r" b="b"/>
                <a:pathLst>
                  <a:path w="35798" h="22152" extrusionOk="0">
                    <a:moveTo>
                      <a:pt x="7730" y="1"/>
                    </a:moveTo>
                    <a:cubicBezTo>
                      <a:pt x="7664" y="50"/>
                      <a:pt x="7581" y="83"/>
                      <a:pt x="7532" y="149"/>
                    </a:cubicBezTo>
                    <a:cubicBezTo>
                      <a:pt x="6873" y="726"/>
                      <a:pt x="6115" y="1089"/>
                      <a:pt x="5225" y="1220"/>
                    </a:cubicBezTo>
                    <a:cubicBezTo>
                      <a:pt x="4400" y="1319"/>
                      <a:pt x="3593" y="1484"/>
                      <a:pt x="2785" y="1665"/>
                    </a:cubicBezTo>
                    <a:cubicBezTo>
                      <a:pt x="1813" y="1880"/>
                      <a:pt x="841" y="2127"/>
                      <a:pt x="0" y="2704"/>
                    </a:cubicBezTo>
                    <a:cubicBezTo>
                      <a:pt x="824" y="3363"/>
                      <a:pt x="1632" y="4039"/>
                      <a:pt x="2456" y="4682"/>
                    </a:cubicBezTo>
                    <a:cubicBezTo>
                      <a:pt x="4796" y="6511"/>
                      <a:pt x="7120" y="8340"/>
                      <a:pt x="9460" y="10170"/>
                    </a:cubicBezTo>
                    <a:cubicBezTo>
                      <a:pt x="11075" y="11422"/>
                      <a:pt x="12690" y="12675"/>
                      <a:pt x="14322" y="13927"/>
                    </a:cubicBezTo>
                    <a:cubicBezTo>
                      <a:pt x="15163" y="14570"/>
                      <a:pt x="15987" y="15196"/>
                      <a:pt x="16844" y="15806"/>
                    </a:cubicBezTo>
                    <a:cubicBezTo>
                      <a:pt x="17734" y="16432"/>
                      <a:pt x="18640" y="17009"/>
                      <a:pt x="19530" y="17619"/>
                    </a:cubicBezTo>
                    <a:cubicBezTo>
                      <a:pt x="20667" y="18394"/>
                      <a:pt x="21821" y="19168"/>
                      <a:pt x="23057" y="19778"/>
                    </a:cubicBezTo>
                    <a:cubicBezTo>
                      <a:pt x="23832" y="20174"/>
                      <a:pt x="24590" y="20586"/>
                      <a:pt x="25364" y="20948"/>
                    </a:cubicBezTo>
                    <a:cubicBezTo>
                      <a:pt x="25941" y="21228"/>
                      <a:pt x="26535" y="21443"/>
                      <a:pt x="27128" y="21690"/>
                    </a:cubicBezTo>
                    <a:cubicBezTo>
                      <a:pt x="27144" y="21693"/>
                      <a:pt x="27161" y="21695"/>
                      <a:pt x="27177" y="21695"/>
                    </a:cubicBezTo>
                    <a:cubicBezTo>
                      <a:pt x="27243" y="21695"/>
                      <a:pt x="27309" y="21673"/>
                      <a:pt x="27375" y="21673"/>
                    </a:cubicBezTo>
                    <a:cubicBezTo>
                      <a:pt x="27375" y="21558"/>
                      <a:pt x="27392" y="21443"/>
                      <a:pt x="27392" y="21344"/>
                    </a:cubicBezTo>
                    <a:cubicBezTo>
                      <a:pt x="27392" y="20152"/>
                      <a:pt x="28200" y="19316"/>
                      <a:pt x="29592" y="19316"/>
                    </a:cubicBezTo>
                    <a:cubicBezTo>
                      <a:pt x="29606" y="19316"/>
                      <a:pt x="29619" y="19317"/>
                      <a:pt x="29633" y="19317"/>
                    </a:cubicBezTo>
                    <a:cubicBezTo>
                      <a:pt x="30078" y="19317"/>
                      <a:pt x="30523" y="19432"/>
                      <a:pt x="30935" y="19580"/>
                    </a:cubicBezTo>
                    <a:cubicBezTo>
                      <a:pt x="32039" y="19959"/>
                      <a:pt x="32929" y="20652"/>
                      <a:pt x="33671" y="21558"/>
                    </a:cubicBezTo>
                    <a:cubicBezTo>
                      <a:pt x="33819" y="21756"/>
                      <a:pt x="33968" y="21954"/>
                      <a:pt x="34116" y="22151"/>
                    </a:cubicBezTo>
                    <a:cubicBezTo>
                      <a:pt x="34676" y="21954"/>
                      <a:pt x="35237" y="21756"/>
                      <a:pt x="35797" y="21558"/>
                    </a:cubicBezTo>
                    <a:cubicBezTo>
                      <a:pt x="35599" y="21377"/>
                      <a:pt x="35385" y="21196"/>
                      <a:pt x="35171" y="21031"/>
                    </a:cubicBezTo>
                    <a:cubicBezTo>
                      <a:pt x="29501" y="16680"/>
                      <a:pt x="23832" y="12345"/>
                      <a:pt x="18179" y="8011"/>
                    </a:cubicBezTo>
                    <a:cubicBezTo>
                      <a:pt x="14685" y="5341"/>
                      <a:pt x="11207" y="2671"/>
                      <a:pt x="77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 rot="3505052">
                <a:off x="8111498" y="3054605"/>
                <a:ext cx="131812" cy="120042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6680" extrusionOk="0">
                    <a:moveTo>
                      <a:pt x="2313" y="615"/>
                    </a:moveTo>
                    <a:cubicBezTo>
                      <a:pt x="2979" y="615"/>
                      <a:pt x="3849" y="1131"/>
                      <a:pt x="4038" y="1698"/>
                    </a:cubicBezTo>
                    <a:cubicBezTo>
                      <a:pt x="4170" y="2094"/>
                      <a:pt x="3939" y="2489"/>
                      <a:pt x="3527" y="2572"/>
                    </a:cubicBezTo>
                    <a:cubicBezTo>
                      <a:pt x="3448" y="2588"/>
                      <a:pt x="3364" y="2596"/>
                      <a:pt x="3278" y="2596"/>
                    </a:cubicBezTo>
                    <a:cubicBezTo>
                      <a:pt x="2659" y="2596"/>
                      <a:pt x="1888" y="2202"/>
                      <a:pt x="1599" y="1682"/>
                    </a:cubicBezTo>
                    <a:cubicBezTo>
                      <a:pt x="1368" y="1253"/>
                      <a:pt x="1582" y="759"/>
                      <a:pt x="2060" y="643"/>
                    </a:cubicBezTo>
                    <a:cubicBezTo>
                      <a:pt x="2140" y="624"/>
                      <a:pt x="2225" y="615"/>
                      <a:pt x="2313" y="615"/>
                    </a:cubicBezTo>
                    <a:close/>
                    <a:moveTo>
                      <a:pt x="4902" y="2180"/>
                    </a:moveTo>
                    <a:cubicBezTo>
                      <a:pt x="5065" y="2180"/>
                      <a:pt x="5205" y="2250"/>
                      <a:pt x="5307" y="2374"/>
                    </a:cubicBezTo>
                    <a:cubicBezTo>
                      <a:pt x="5439" y="2555"/>
                      <a:pt x="5521" y="2769"/>
                      <a:pt x="5406" y="2984"/>
                    </a:cubicBezTo>
                    <a:cubicBezTo>
                      <a:pt x="5373" y="3050"/>
                      <a:pt x="5307" y="3099"/>
                      <a:pt x="5241" y="3132"/>
                    </a:cubicBezTo>
                    <a:cubicBezTo>
                      <a:pt x="5163" y="3171"/>
                      <a:pt x="5088" y="3190"/>
                      <a:pt x="5015" y="3190"/>
                    </a:cubicBezTo>
                    <a:cubicBezTo>
                      <a:pt x="4903" y="3190"/>
                      <a:pt x="4797" y="3146"/>
                      <a:pt x="4697" y="3066"/>
                    </a:cubicBezTo>
                    <a:cubicBezTo>
                      <a:pt x="4500" y="2918"/>
                      <a:pt x="4401" y="2621"/>
                      <a:pt x="4500" y="2423"/>
                    </a:cubicBezTo>
                    <a:cubicBezTo>
                      <a:pt x="4533" y="2324"/>
                      <a:pt x="4631" y="2259"/>
                      <a:pt x="4664" y="2226"/>
                    </a:cubicBezTo>
                    <a:cubicBezTo>
                      <a:pt x="4747" y="2194"/>
                      <a:pt x="4827" y="2180"/>
                      <a:pt x="4902" y="2180"/>
                    </a:cubicBezTo>
                    <a:close/>
                    <a:moveTo>
                      <a:pt x="2217" y="0"/>
                    </a:moveTo>
                    <a:cubicBezTo>
                      <a:pt x="825" y="0"/>
                      <a:pt x="17" y="836"/>
                      <a:pt x="17" y="2028"/>
                    </a:cubicBezTo>
                    <a:cubicBezTo>
                      <a:pt x="17" y="2127"/>
                      <a:pt x="0" y="2242"/>
                      <a:pt x="0" y="2357"/>
                    </a:cubicBezTo>
                    <a:cubicBezTo>
                      <a:pt x="445" y="4187"/>
                      <a:pt x="1615" y="5423"/>
                      <a:pt x="3263" y="6231"/>
                    </a:cubicBezTo>
                    <a:cubicBezTo>
                      <a:pt x="3810" y="6504"/>
                      <a:pt x="4399" y="6679"/>
                      <a:pt x="5017" y="6679"/>
                    </a:cubicBezTo>
                    <a:cubicBezTo>
                      <a:pt x="5070" y="6679"/>
                      <a:pt x="5122" y="6678"/>
                      <a:pt x="5175" y="6675"/>
                    </a:cubicBezTo>
                    <a:cubicBezTo>
                      <a:pt x="6543" y="6643"/>
                      <a:pt x="7334" y="5753"/>
                      <a:pt x="7252" y="4418"/>
                    </a:cubicBezTo>
                    <a:cubicBezTo>
                      <a:pt x="7202" y="3841"/>
                      <a:pt x="6972" y="3346"/>
                      <a:pt x="6741" y="2835"/>
                    </a:cubicBezTo>
                    <a:cubicBezTo>
                      <a:pt x="6593" y="2638"/>
                      <a:pt x="6444" y="2440"/>
                      <a:pt x="6296" y="2242"/>
                    </a:cubicBezTo>
                    <a:cubicBezTo>
                      <a:pt x="5554" y="1336"/>
                      <a:pt x="4664" y="643"/>
                      <a:pt x="3560" y="264"/>
                    </a:cubicBezTo>
                    <a:cubicBezTo>
                      <a:pt x="3148" y="116"/>
                      <a:pt x="2703" y="1"/>
                      <a:pt x="2258" y="1"/>
                    </a:cubicBezTo>
                    <a:cubicBezTo>
                      <a:pt x="2244" y="1"/>
                      <a:pt x="2231" y="0"/>
                      <a:pt x="2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 rot="3505052">
                <a:off x="8537696" y="3101664"/>
                <a:ext cx="132999" cy="119988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6677" extrusionOk="0">
                    <a:moveTo>
                      <a:pt x="2385" y="611"/>
                    </a:moveTo>
                    <a:cubicBezTo>
                      <a:pt x="3035" y="611"/>
                      <a:pt x="3831" y="1072"/>
                      <a:pt x="4038" y="1638"/>
                    </a:cubicBezTo>
                    <a:cubicBezTo>
                      <a:pt x="4187" y="2017"/>
                      <a:pt x="4022" y="2363"/>
                      <a:pt x="3626" y="2495"/>
                    </a:cubicBezTo>
                    <a:cubicBezTo>
                      <a:pt x="3508" y="2544"/>
                      <a:pt x="3375" y="2566"/>
                      <a:pt x="3235" y="2566"/>
                    </a:cubicBezTo>
                    <a:cubicBezTo>
                      <a:pt x="2580" y="2566"/>
                      <a:pt x="1776" y="2075"/>
                      <a:pt x="1599" y="1572"/>
                    </a:cubicBezTo>
                    <a:cubicBezTo>
                      <a:pt x="1434" y="1127"/>
                      <a:pt x="1583" y="797"/>
                      <a:pt x="2028" y="666"/>
                    </a:cubicBezTo>
                    <a:cubicBezTo>
                      <a:pt x="2138" y="628"/>
                      <a:pt x="2259" y="611"/>
                      <a:pt x="2385" y="611"/>
                    </a:cubicBezTo>
                    <a:close/>
                    <a:moveTo>
                      <a:pt x="4862" y="2141"/>
                    </a:moveTo>
                    <a:cubicBezTo>
                      <a:pt x="4941" y="2141"/>
                      <a:pt x="5019" y="2165"/>
                      <a:pt x="5093" y="2198"/>
                    </a:cubicBezTo>
                    <a:cubicBezTo>
                      <a:pt x="5208" y="2248"/>
                      <a:pt x="5324" y="2347"/>
                      <a:pt x="5406" y="2462"/>
                    </a:cubicBezTo>
                    <a:cubicBezTo>
                      <a:pt x="5538" y="2643"/>
                      <a:pt x="5505" y="2907"/>
                      <a:pt x="5357" y="3072"/>
                    </a:cubicBezTo>
                    <a:cubicBezTo>
                      <a:pt x="5292" y="3146"/>
                      <a:pt x="5191" y="3189"/>
                      <a:pt x="5083" y="3189"/>
                    </a:cubicBezTo>
                    <a:cubicBezTo>
                      <a:pt x="4998" y="3189"/>
                      <a:pt x="4909" y="3163"/>
                      <a:pt x="4829" y="3105"/>
                    </a:cubicBezTo>
                    <a:cubicBezTo>
                      <a:pt x="4698" y="3022"/>
                      <a:pt x="4599" y="2891"/>
                      <a:pt x="4533" y="2825"/>
                    </a:cubicBezTo>
                    <a:cubicBezTo>
                      <a:pt x="4417" y="2577"/>
                      <a:pt x="4483" y="2363"/>
                      <a:pt x="4632" y="2231"/>
                    </a:cubicBezTo>
                    <a:cubicBezTo>
                      <a:pt x="4706" y="2165"/>
                      <a:pt x="4784" y="2141"/>
                      <a:pt x="4862" y="2141"/>
                    </a:cubicBezTo>
                    <a:close/>
                    <a:moveTo>
                      <a:pt x="2199" y="0"/>
                    </a:moveTo>
                    <a:cubicBezTo>
                      <a:pt x="1413" y="0"/>
                      <a:pt x="735" y="359"/>
                      <a:pt x="264" y="1144"/>
                    </a:cubicBezTo>
                    <a:cubicBezTo>
                      <a:pt x="0" y="1984"/>
                      <a:pt x="132" y="2775"/>
                      <a:pt x="528" y="3550"/>
                    </a:cubicBezTo>
                    <a:cubicBezTo>
                      <a:pt x="1220" y="4868"/>
                      <a:pt x="2291" y="5791"/>
                      <a:pt x="3676" y="6352"/>
                    </a:cubicBezTo>
                    <a:cubicBezTo>
                      <a:pt x="4177" y="6552"/>
                      <a:pt x="4678" y="6677"/>
                      <a:pt x="5171" y="6677"/>
                    </a:cubicBezTo>
                    <a:cubicBezTo>
                      <a:pt x="5731" y="6677"/>
                      <a:pt x="6281" y="6515"/>
                      <a:pt x="6807" y="6121"/>
                    </a:cubicBezTo>
                    <a:cubicBezTo>
                      <a:pt x="7170" y="5725"/>
                      <a:pt x="7302" y="5247"/>
                      <a:pt x="7400" y="4736"/>
                    </a:cubicBezTo>
                    <a:cubicBezTo>
                      <a:pt x="7318" y="4357"/>
                      <a:pt x="7302" y="3962"/>
                      <a:pt x="7153" y="3599"/>
                    </a:cubicBezTo>
                    <a:cubicBezTo>
                      <a:pt x="6313" y="1704"/>
                      <a:pt x="4879" y="501"/>
                      <a:pt x="2835" y="72"/>
                    </a:cubicBezTo>
                    <a:cubicBezTo>
                      <a:pt x="2617" y="25"/>
                      <a:pt x="2404" y="0"/>
                      <a:pt x="2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 rot="3505052">
                <a:off x="8310895" y="3453284"/>
                <a:ext cx="44746" cy="41206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93" extrusionOk="0">
                    <a:moveTo>
                      <a:pt x="1150" y="1"/>
                    </a:moveTo>
                    <a:cubicBezTo>
                      <a:pt x="1066" y="1"/>
                      <a:pt x="984" y="11"/>
                      <a:pt x="907" y="33"/>
                    </a:cubicBezTo>
                    <a:cubicBezTo>
                      <a:pt x="413" y="181"/>
                      <a:pt x="1" y="923"/>
                      <a:pt x="116" y="1450"/>
                    </a:cubicBezTo>
                    <a:cubicBezTo>
                      <a:pt x="229" y="1901"/>
                      <a:pt x="825" y="2292"/>
                      <a:pt x="1335" y="2292"/>
                    </a:cubicBezTo>
                    <a:cubicBezTo>
                      <a:pt x="1421" y="2292"/>
                      <a:pt x="1505" y="2281"/>
                      <a:pt x="1583" y="2258"/>
                    </a:cubicBezTo>
                    <a:cubicBezTo>
                      <a:pt x="2127" y="2093"/>
                      <a:pt x="2489" y="1351"/>
                      <a:pt x="2341" y="758"/>
                    </a:cubicBezTo>
                    <a:cubicBezTo>
                      <a:pt x="2228" y="349"/>
                      <a:pt x="1646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 rot="3505052">
                <a:off x="8378642" y="3470261"/>
                <a:ext cx="45034" cy="40936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58" y="1"/>
                    </a:moveTo>
                    <a:cubicBezTo>
                      <a:pt x="1071" y="1"/>
                      <a:pt x="986" y="11"/>
                      <a:pt x="907" y="33"/>
                    </a:cubicBezTo>
                    <a:cubicBezTo>
                      <a:pt x="413" y="165"/>
                      <a:pt x="1" y="907"/>
                      <a:pt x="116" y="1434"/>
                    </a:cubicBezTo>
                    <a:cubicBezTo>
                      <a:pt x="228" y="1898"/>
                      <a:pt x="820" y="2277"/>
                      <a:pt x="1329" y="2277"/>
                    </a:cubicBezTo>
                    <a:cubicBezTo>
                      <a:pt x="1417" y="2277"/>
                      <a:pt x="1502" y="2266"/>
                      <a:pt x="1583" y="2242"/>
                    </a:cubicBezTo>
                    <a:cubicBezTo>
                      <a:pt x="2127" y="2077"/>
                      <a:pt x="2506" y="1335"/>
                      <a:pt x="2341" y="742"/>
                    </a:cubicBezTo>
                    <a:cubicBezTo>
                      <a:pt x="2229" y="335"/>
                      <a:pt x="1652" y="1"/>
                      <a:pt x="1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 rot="3505052">
                <a:off x="8446548" y="3486879"/>
                <a:ext cx="45034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83" extrusionOk="0">
                    <a:moveTo>
                      <a:pt x="1157" y="1"/>
                    </a:moveTo>
                    <a:cubicBezTo>
                      <a:pt x="1070" y="1"/>
                      <a:pt x="986" y="11"/>
                      <a:pt x="907" y="33"/>
                    </a:cubicBezTo>
                    <a:cubicBezTo>
                      <a:pt x="412" y="182"/>
                      <a:pt x="0" y="907"/>
                      <a:pt x="116" y="1451"/>
                    </a:cubicBezTo>
                    <a:cubicBezTo>
                      <a:pt x="227" y="1896"/>
                      <a:pt x="809" y="2283"/>
                      <a:pt x="1315" y="2283"/>
                    </a:cubicBezTo>
                    <a:cubicBezTo>
                      <a:pt x="1408" y="2283"/>
                      <a:pt x="1498" y="2270"/>
                      <a:pt x="1583" y="2242"/>
                    </a:cubicBezTo>
                    <a:cubicBezTo>
                      <a:pt x="2126" y="2077"/>
                      <a:pt x="2506" y="1352"/>
                      <a:pt x="2341" y="742"/>
                    </a:cubicBezTo>
                    <a:cubicBezTo>
                      <a:pt x="2229" y="336"/>
                      <a:pt x="1652" y="1"/>
                      <a:pt x="1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 rot="3505052">
                <a:off x="8415413" y="3431665"/>
                <a:ext cx="45034" cy="40936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69" y="1"/>
                    </a:moveTo>
                    <a:cubicBezTo>
                      <a:pt x="1083" y="1"/>
                      <a:pt x="1000" y="11"/>
                      <a:pt x="923" y="33"/>
                    </a:cubicBezTo>
                    <a:cubicBezTo>
                      <a:pt x="412" y="165"/>
                      <a:pt x="0" y="907"/>
                      <a:pt x="132" y="1434"/>
                    </a:cubicBezTo>
                    <a:cubicBezTo>
                      <a:pt x="231" y="1898"/>
                      <a:pt x="832" y="2278"/>
                      <a:pt x="1344" y="2278"/>
                    </a:cubicBezTo>
                    <a:cubicBezTo>
                      <a:pt x="1433" y="2278"/>
                      <a:pt x="1519" y="2266"/>
                      <a:pt x="1599" y="2242"/>
                    </a:cubicBezTo>
                    <a:cubicBezTo>
                      <a:pt x="2143" y="2077"/>
                      <a:pt x="2506" y="1352"/>
                      <a:pt x="2341" y="742"/>
                    </a:cubicBezTo>
                    <a:cubicBezTo>
                      <a:pt x="2243" y="336"/>
                      <a:pt x="165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 rot="3505052">
                <a:off x="8332998" y="3082571"/>
                <a:ext cx="132406" cy="147411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03" extrusionOk="0">
                    <a:moveTo>
                      <a:pt x="4651" y="1"/>
                    </a:moveTo>
                    <a:cubicBezTo>
                      <a:pt x="4143" y="1"/>
                      <a:pt x="3673" y="220"/>
                      <a:pt x="3247" y="636"/>
                    </a:cubicBezTo>
                    <a:cubicBezTo>
                      <a:pt x="2884" y="998"/>
                      <a:pt x="2654" y="1427"/>
                      <a:pt x="2522" y="1921"/>
                    </a:cubicBezTo>
                    <a:cubicBezTo>
                      <a:pt x="2423" y="2267"/>
                      <a:pt x="2357" y="2613"/>
                      <a:pt x="2274" y="2976"/>
                    </a:cubicBezTo>
                    <a:cubicBezTo>
                      <a:pt x="2060" y="3091"/>
                      <a:pt x="1846" y="3223"/>
                      <a:pt x="1632" y="3355"/>
                    </a:cubicBezTo>
                    <a:cubicBezTo>
                      <a:pt x="1220" y="3586"/>
                      <a:pt x="874" y="3915"/>
                      <a:pt x="610" y="4311"/>
                    </a:cubicBezTo>
                    <a:cubicBezTo>
                      <a:pt x="0" y="5250"/>
                      <a:pt x="66" y="6453"/>
                      <a:pt x="824" y="7228"/>
                    </a:cubicBezTo>
                    <a:cubicBezTo>
                      <a:pt x="1450" y="7867"/>
                      <a:pt x="2193" y="8202"/>
                      <a:pt x="3043" y="8202"/>
                    </a:cubicBezTo>
                    <a:cubicBezTo>
                      <a:pt x="3201" y="8202"/>
                      <a:pt x="3362" y="8191"/>
                      <a:pt x="3527" y="8167"/>
                    </a:cubicBezTo>
                    <a:cubicBezTo>
                      <a:pt x="3296" y="7294"/>
                      <a:pt x="3197" y="6437"/>
                      <a:pt x="3362" y="5547"/>
                    </a:cubicBezTo>
                    <a:cubicBezTo>
                      <a:pt x="3609" y="4261"/>
                      <a:pt x="4285" y="3322"/>
                      <a:pt x="5439" y="2696"/>
                    </a:cubicBezTo>
                    <a:cubicBezTo>
                      <a:pt x="6049" y="2383"/>
                      <a:pt x="6708" y="2333"/>
                      <a:pt x="7367" y="2317"/>
                    </a:cubicBezTo>
                    <a:cubicBezTo>
                      <a:pt x="7235" y="1657"/>
                      <a:pt x="6840" y="1163"/>
                      <a:pt x="6362" y="734"/>
                    </a:cubicBezTo>
                    <a:cubicBezTo>
                      <a:pt x="6098" y="504"/>
                      <a:pt x="5785" y="306"/>
                      <a:pt x="5455" y="174"/>
                    </a:cubicBezTo>
                    <a:cubicBezTo>
                      <a:pt x="5178" y="57"/>
                      <a:pt x="4909" y="1"/>
                      <a:pt x="4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 rot="3505052">
                <a:off x="8354983" y="3145755"/>
                <a:ext cx="91541" cy="106043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5901" extrusionOk="0">
                    <a:moveTo>
                      <a:pt x="4170" y="1"/>
                    </a:moveTo>
                    <a:cubicBezTo>
                      <a:pt x="3511" y="17"/>
                      <a:pt x="2852" y="67"/>
                      <a:pt x="2242" y="380"/>
                    </a:cubicBezTo>
                    <a:cubicBezTo>
                      <a:pt x="1088" y="1006"/>
                      <a:pt x="412" y="1945"/>
                      <a:pt x="165" y="3231"/>
                    </a:cubicBezTo>
                    <a:cubicBezTo>
                      <a:pt x="0" y="4121"/>
                      <a:pt x="99" y="4978"/>
                      <a:pt x="330" y="5851"/>
                    </a:cubicBezTo>
                    <a:cubicBezTo>
                      <a:pt x="445" y="5868"/>
                      <a:pt x="561" y="5901"/>
                      <a:pt x="660" y="5901"/>
                    </a:cubicBezTo>
                    <a:cubicBezTo>
                      <a:pt x="1269" y="5818"/>
                      <a:pt x="1863" y="5637"/>
                      <a:pt x="2407" y="5340"/>
                    </a:cubicBezTo>
                    <a:cubicBezTo>
                      <a:pt x="4533" y="4203"/>
                      <a:pt x="5093" y="1764"/>
                      <a:pt x="4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 rot="3505052">
                <a:off x="8170332" y="3066734"/>
                <a:ext cx="50353" cy="3561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982" extrusionOk="0">
                    <a:moveTo>
                      <a:pt x="945" y="1"/>
                    </a:moveTo>
                    <a:cubicBezTo>
                      <a:pt x="857" y="1"/>
                      <a:pt x="772" y="10"/>
                      <a:pt x="692" y="29"/>
                    </a:cubicBezTo>
                    <a:cubicBezTo>
                      <a:pt x="214" y="145"/>
                      <a:pt x="0" y="639"/>
                      <a:pt x="231" y="1068"/>
                    </a:cubicBezTo>
                    <a:cubicBezTo>
                      <a:pt x="520" y="1588"/>
                      <a:pt x="1291" y="1982"/>
                      <a:pt x="1910" y="1982"/>
                    </a:cubicBezTo>
                    <a:cubicBezTo>
                      <a:pt x="1996" y="1982"/>
                      <a:pt x="2080" y="1974"/>
                      <a:pt x="2159" y="1958"/>
                    </a:cubicBezTo>
                    <a:cubicBezTo>
                      <a:pt x="2571" y="1875"/>
                      <a:pt x="2802" y="1480"/>
                      <a:pt x="2670" y="1084"/>
                    </a:cubicBezTo>
                    <a:cubicBezTo>
                      <a:pt x="2481" y="517"/>
                      <a:pt x="1611" y="1"/>
                      <a:pt x="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 rot="3505052">
                <a:off x="8189531" y="3119174"/>
                <a:ext cx="20163" cy="1816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11" extrusionOk="0">
                    <a:moveTo>
                      <a:pt x="502" y="1"/>
                    </a:moveTo>
                    <a:cubicBezTo>
                      <a:pt x="427" y="1"/>
                      <a:pt x="347" y="15"/>
                      <a:pt x="264" y="47"/>
                    </a:cubicBezTo>
                    <a:cubicBezTo>
                      <a:pt x="231" y="80"/>
                      <a:pt x="133" y="145"/>
                      <a:pt x="100" y="244"/>
                    </a:cubicBezTo>
                    <a:cubicBezTo>
                      <a:pt x="1" y="442"/>
                      <a:pt x="100" y="739"/>
                      <a:pt x="297" y="887"/>
                    </a:cubicBezTo>
                    <a:cubicBezTo>
                      <a:pt x="397" y="967"/>
                      <a:pt x="503" y="1011"/>
                      <a:pt x="615" y="1011"/>
                    </a:cubicBezTo>
                    <a:cubicBezTo>
                      <a:pt x="688" y="1011"/>
                      <a:pt x="763" y="992"/>
                      <a:pt x="841" y="953"/>
                    </a:cubicBezTo>
                    <a:cubicBezTo>
                      <a:pt x="907" y="920"/>
                      <a:pt x="973" y="871"/>
                      <a:pt x="1006" y="805"/>
                    </a:cubicBezTo>
                    <a:cubicBezTo>
                      <a:pt x="1121" y="590"/>
                      <a:pt x="1039" y="376"/>
                      <a:pt x="907" y="195"/>
                    </a:cubicBezTo>
                    <a:cubicBezTo>
                      <a:pt x="805" y="71"/>
                      <a:pt x="665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 rot="3505052">
                <a:off x="8597873" y="3113979"/>
                <a:ext cx="49472" cy="35168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957" extrusionOk="0">
                    <a:moveTo>
                      <a:pt x="951" y="1"/>
                    </a:moveTo>
                    <a:cubicBezTo>
                      <a:pt x="825" y="1"/>
                      <a:pt x="704" y="18"/>
                      <a:pt x="594" y="56"/>
                    </a:cubicBezTo>
                    <a:cubicBezTo>
                      <a:pt x="149" y="187"/>
                      <a:pt x="0" y="517"/>
                      <a:pt x="165" y="962"/>
                    </a:cubicBezTo>
                    <a:cubicBezTo>
                      <a:pt x="342" y="1465"/>
                      <a:pt x="1146" y="1956"/>
                      <a:pt x="1801" y="1956"/>
                    </a:cubicBezTo>
                    <a:cubicBezTo>
                      <a:pt x="1941" y="1956"/>
                      <a:pt x="2074" y="1934"/>
                      <a:pt x="2192" y="1885"/>
                    </a:cubicBezTo>
                    <a:cubicBezTo>
                      <a:pt x="2588" y="1753"/>
                      <a:pt x="2753" y="1407"/>
                      <a:pt x="2604" y="1028"/>
                    </a:cubicBezTo>
                    <a:cubicBezTo>
                      <a:pt x="2397" y="462"/>
                      <a:pt x="1601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 rot="3505052">
                <a:off x="8616455" y="3165446"/>
                <a:ext cx="20163" cy="18851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49" extrusionOk="0">
                    <a:moveTo>
                      <a:pt x="445" y="1"/>
                    </a:moveTo>
                    <a:cubicBezTo>
                      <a:pt x="367" y="1"/>
                      <a:pt x="289" y="25"/>
                      <a:pt x="215" y="91"/>
                    </a:cubicBezTo>
                    <a:cubicBezTo>
                      <a:pt x="66" y="223"/>
                      <a:pt x="0" y="437"/>
                      <a:pt x="116" y="685"/>
                    </a:cubicBezTo>
                    <a:cubicBezTo>
                      <a:pt x="182" y="751"/>
                      <a:pt x="281" y="882"/>
                      <a:pt x="412" y="965"/>
                    </a:cubicBezTo>
                    <a:cubicBezTo>
                      <a:pt x="492" y="1023"/>
                      <a:pt x="581" y="1049"/>
                      <a:pt x="666" y="1049"/>
                    </a:cubicBezTo>
                    <a:cubicBezTo>
                      <a:pt x="774" y="1049"/>
                      <a:pt x="875" y="1006"/>
                      <a:pt x="940" y="932"/>
                    </a:cubicBezTo>
                    <a:cubicBezTo>
                      <a:pt x="1088" y="767"/>
                      <a:pt x="1121" y="503"/>
                      <a:pt x="989" y="322"/>
                    </a:cubicBezTo>
                    <a:cubicBezTo>
                      <a:pt x="907" y="207"/>
                      <a:pt x="791" y="108"/>
                      <a:pt x="676" y="58"/>
                    </a:cubicBezTo>
                    <a:cubicBezTo>
                      <a:pt x="602" y="25"/>
                      <a:pt x="524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 rot="3504772">
                <a:off x="7751431" y="2611760"/>
                <a:ext cx="766198" cy="550883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 rot="3505052">
                <a:off x="7915863" y="3235838"/>
                <a:ext cx="294408" cy="127967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rgbClr val="C800C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 rot="3505052">
                <a:off x="8163201" y="2169108"/>
                <a:ext cx="481300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 rot="3505052">
                <a:off x="8607969" y="3174240"/>
                <a:ext cx="73750" cy="142487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5" name="Google Shape;2005;p37"/>
          <p:cNvGrpSpPr/>
          <p:nvPr/>
        </p:nvGrpSpPr>
        <p:grpSpPr>
          <a:xfrm>
            <a:off x="-1480163" y="-2111311"/>
            <a:ext cx="3800981" cy="4010722"/>
            <a:chOff x="-1480163" y="-2111311"/>
            <a:chExt cx="3800981" cy="4010722"/>
          </a:xfrm>
        </p:grpSpPr>
        <p:sp>
          <p:nvSpPr>
            <p:cNvPr id="2006" name="Google Shape;2006;p37"/>
            <p:cNvSpPr/>
            <p:nvPr/>
          </p:nvSpPr>
          <p:spPr>
            <a:xfrm rot="-6826508">
              <a:off x="-1163504" y="-148495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7" name="Google Shape;2007;p37"/>
            <p:cNvGrpSpPr/>
            <p:nvPr/>
          </p:nvGrpSpPr>
          <p:grpSpPr>
            <a:xfrm>
              <a:off x="224033" y="349901"/>
              <a:ext cx="978367" cy="1304819"/>
              <a:chOff x="2733850" y="1716850"/>
              <a:chExt cx="766325" cy="1022025"/>
            </a:xfrm>
          </p:grpSpPr>
          <p:sp>
            <p:nvSpPr>
              <p:cNvPr id="2008" name="Google Shape;2008;p37"/>
              <p:cNvSpPr/>
              <p:nvPr/>
            </p:nvSpPr>
            <p:spPr>
              <a:xfrm>
                <a:off x="2733850" y="1716850"/>
                <a:ext cx="766325" cy="1022025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40881" extrusionOk="0">
                    <a:moveTo>
                      <a:pt x="23204" y="4384"/>
                    </a:moveTo>
                    <a:cubicBezTo>
                      <a:pt x="23222" y="4384"/>
                      <a:pt x="23240" y="4384"/>
                      <a:pt x="23259" y="4385"/>
                    </a:cubicBezTo>
                    <a:cubicBezTo>
                      <a:pt x="23710" y="4410"/>
                      <a:pt x="24011" y="4686"/>
                      <a:pt x="24236" y="5062"/>
                    </a:cubicBezTo>
                    <a:cubicBezTo>
                      <a:pt x="24337" y="5313"/>
                      <a:pt x="24362" y="5563"/>
                      <a:pt x="24261" y="5814"/>
                    </a:cubicBezTo>
                    <a:cubicBezTo>
                      <a:pt x="24211" y="6014"/>
                      <a:pt x="24086" y="6165"/>
                      <a:pt x="23911" y="6290"/>
                    </a:cubicBezTo>
                    <a:cubicBezTo>
                      <a:pt x="23741" y="6391"/>
                      <a:pt x="23557" y="6442"/>
                      <a:pt x="23373" y="6442"/>
                    </a:cubicBezTo>
                    <a:cubicBezTo>
                      <a:pt x="23149" y="6442"/>
                      <a:pt x="22926" y="6366"/>
                      <a:pt x="22733" y="6215"/>
                    </a:cubicBezTo>
                    <a:cubicBezTo>
                      <a:pt x="22357" y="5939"/>
                      <a:pt x="22206" y="5588"/>
                      <a:pt x="22281" y="5137"/>
                    </a:cubicBezTo>
                    <a:cubicBezTo>
                      <a:pt x="22378" y="4679"/>
                      <a:pt x="22752" y="4384"/>
                      <a:pt x="23204" y="4384"/>
                    </a:cubicBezTo>
                    <a:close/>
                    <a:moveTo>
                      <a:pt x="19352" y="0"/>
                    </a:moveTo>
                    <a:cubicBezTo>
                      <a:pt x="19229" y="0"/>
                      <a:pt x="19133" y="72"/>
                      <a:pt x="19048" y="225"/>
                    </a:cubicBezTo>
                    <a:cubicBezTo>
                      <a:pt x="18698" y="826"/>
                      <a:pt x="18347" y="1453"/>
                      <a:pt x="17996" y="2079"/>
                    </a:cubicBezTo>
                    <a:cubicBezTo>
                      <a:pt x="17219" y="3483"/>
                      <a:pt x="16442" y="4861"/>
                      <a:pt x="15665" y="6265"/>
                    </a:cubicBezTo>
                    <a:cubicBezTo>
                      <a:pt x="14111" y="9022"/>
                      <a:pt x="12582" y="11779"/>
                      <a:pt x="11028" y="14536"/>
                    </a:cubicBezTo>
                    <a:cubicBezTo>
                      <a:pt x="9700" y="16917"/>
                      <a:pt x="8372" y="19298"/>
                      <a:pt x="7018" y="21679"/>
                    </a:cubicBezTo>
                    <a:cubicBezTo>
                      <a:pt x="5189" y="24987"/>
                      <a:pt x="3334" y="28295"/>
                      <a:pt x="1479" y="31603"/>
                    </a:cubicBezTo>
                    <a:cubicBezTo>
                      <a:pt x="1028" y="32380"/>
                      <a:pt x="602" y="33182"/>
                      <a:pt x="151" y="33959"/>
                    </a:cubicBezTo>
                    <a:cubicBezTo>
                      <a:pt x="126" y="34009"/>
                      <a:pt x="101" y="34060"/>
                      <a:pt x="76" y="34110"/>
                    </a:cubicBezTo>
                    <a:cubicBezTo>
                      <a:pt x="1" y="34235"/>
                      <a:pt x="1" y="34335"/>
                      <a:pt x="76" y="34461"/>
                    </a:cubicBezTo>
                    <a:cubicBezTo>
                      <a:pt x="151" y="34536"/>
                      <a:pt x="201" y="34611"/>
                      <a:pt x="276" y="34686"/>
                    </a:cubicBezTo>
                    <a:cubicBezTo>
                      <a:pt x="978" y="35538"/>
                      <a:pt x="1780" y="36240"/>
                      <a:pt x="2657" y="36867"/>
                    </a:cubicBezTo>
                    <a:cubicBezTo>
                      <a:pt x="3936" y="37819"/>
                      <a:pt x="5314" y="38621"/>
                      <a:pt x="6743" y="39348"/>
                    </a:cubicBezTo>
                    <a:cubicBezTo>
                      <a:pt x="7695" y="39849"/>
                      <a:pt x="8672" y="40300"/>
                      <a:pt x="9675" y="40676"/>
                    </a:cubicBezTo>
                    <a:cubicBezTo>
                      <a:pt x="9850" y="40751"/>
                      <a:pt x="10001" y="40801"/>
                      <a:pt x="10176" y="40852"/>
                    </a:cubicBezTo>
                    <a:cubicBezTo>
                      <a:pt x="10235" y="40871"/>
                      <a:pt x="10289" y="40881"/>
                      <a:pt x="10339" y="40881"/>
                    </a:cubicBezTo>
                    <a:cubicBezTo>
                      <a:pt x="10480" y="40881"/>
                      <a:pt x="10591" y="40806"/>
                      <a:pt x="10702" y="40676"/>
                    </a:cubicBezTo>
                    <a:cubicBezTo>
                      <a:pt x="10728" y="40651"/>
                      <a:pt x="10753" y="40601"/>
                      <a:pt x="10778" y="40551"/>
                    </a:cubicBezTo>
                    <a:cubicBezTo>
                      <a:pt x="11078" y="40050"/>
                      <a:pt x="11379" y="39548"/>
                      <a:pt x="11655" y="39047"/>
                    </a:cubicBezTo>
                    <a:cubicBezTo>
                      <a:pt x="11680" y="38997"/>
                      <a:pt x="11705" y="38972"/>
                      <a:pt x="11705" y="38922"/>
                    </a:cubicBezTo>
                    <a:cubicBezTo>
                      <a:pt x="11855" y="38696"/>
                      <a:pt x="11981" y="38496"/>
                      <a:pt x="12106" y="38270"/>
                    </a:cubicBezTo>
                    <a:cubicBezTo>
                      <a:pt x="12908" y="36892"/>
                      <a:pt x="13710" y="35538"/>
                      <a:pt x="14512" y="34185"/>
                    </a:cubicBezTo>
                    <a:cubicBezTo>
                      <a:pt x="14587" y="34060"/>
                      <a:pt x="14637" y="33934"/>
                      <a:pt x="14687" y="33834"/>
                    </a:cubicBezTo>
                    <a:cubicBezTo>
                      <a:pt x="14763" y="33684"/>
                      <a:pt x="14838" y="33558"/>
                      <a:pt x="14938" y="33408"/>
                    </a:cubicBezTo>
                    <a:cubicBezTo>
                      <a:pt x="15114" y="33182"/>
                      <a:pt x="15239" y="32957"/>
                      <a:pt x="15339" y="32706"/>
                    </a:cubicBezTo>
                    <a:cubicBezTo>
                      <a:pt x="15439" y="32556"/>
                      <a:pt x="15515" y="32405"/>
                      <a:pt x="15590" y="32280"/>
                    </a:cubicBezTo>
                    <a:cubicBezTo>
                      <a:pt x="15765" y="32004"/>
                      <a:pt x="15916" y="31729"/>
                      <a:pt x="16091" y="31453"/>
                    </a:cubicBezTo>
                    <a:cubicBezTo>
                      <a:pt x="16166" y="31303"/>
                      <a:pt x="16241" y="31152"/>
                      <a:pt x="16317" y="31027"/>
                    </a:cubicBezTo>
                    <a:cubicBezTo>
                      <a:pt x="16492" y="30801"/>
                      <a:pt x="16642" y="30551"/>
                      <a:pt x="16743" y="30300"/>
                    </a:cubicBezTo>
                    <a:cubicBezTo>
                      <a:pt x="16843" y="30150"/>
                      <a:pt x="16918" y="29999"/>
                      <a:pt x="17018" y="29849"/>
                    </a:cubicBezTo>
                    <a:cubicBezTo>
                      <a:pt x="17119" y="29648"/>
                      <a:pt x="17244" y="29448"/>
                      <a:pt x="17369" y="29247"/>
                    </a:cubicBezTo>
                    <a:cubicBezTo>
                      <a:pt x="17444" y="29097"/>
                      <a:pt x="17520" y="28972"/>
                      <a:pt x="17620" y="28821"/>
                    </a:cubicBezTo>
                    <a:cubicBezTo>
                      <a:pt x="17795" y="28571"/>
                      <a:pt x="17946" y="28295"/>
                      <a:pt x="18096" y="28019"/>
                    </a:cubicBezTo>
                    <a:cubicBezTo>
                      <a:pt x="18171" y="27869"/>
                      <a:pt x="18246" y="27744"/>
                      <a:pt x="18322" y="27593"/>
                    </a:cubicBezTo>
                    <a:cubicBezTo>
                      <a:pt x="18497" y="27318"/>
                      <a:pt x="18647" y="27042"/>
                      <a:pt x="18823" y="26766"/>
                    </a:cubicBezTo>
                    <a:cubicBezTo>
                      <a:pt x="18898" y="26616"/>
                      <a:pt x="18973" y="26491"/>
                      <a:pt x="19073" y="26340"/>
                    </a:cubicBezTo>
                    <a:cubicBezTo>
                      <a:pt x="19249" y="26115"/>
                      <a:pt x="19399" y="25864"/>
                      <a:pt x="19500" y="25588"/>
                    </a:cubicBezTo>
                    <a:cubicBezTo>
                      <a:pt x="19575" y="25438"/>
                      <a:pt x="19675" y="25288"/>
                      <a:pt x="19775" y="25137"/>
                    </a:cubicBezTo>
                    <a:cubicBezTo>
                      <a:pt x="19926" y="24861"/>
                      <a:pt x="20076" y="24611"/>
                      <a:pt x="20251" y="24335"/>
                    </a:cubicBezTo>
                    <a:cubicBezTo>
                      <a:pt x="20327" y="24185"/>
                      <a:pt x="20402" y="24059"/>
                      <a:pt x="20477" y="23909"/>
                    </a:cubicBezTo>
                    <a:cubicBezTo>
                      <a:pt x="20677" y="23684"/>
                      <a:pt x="20803" y="23408"/>
                      <a:pt x="20928" y="23132"/>
                    </a:cubicBezTo>
                    <a:cubicBezTo>
                      <a:pt x="21028" y="23007"/>
                      <a:pt x="21104" y="22856"/>
                      <a:pt x="21204" y="22706"/>
                    </a:cubicBezTo>
                    <a:cubicBezTo>
                      <a:pt x="21379" y="22481"/>
                      <a:pt x="21505" y="22230"/>
                      <a:pt x="21605" y="21979"/>
                    </a:cubicBezTo>
                    <a:cubicBezTo>
                      <a:pt x="21705" y="21829"/>
                      <a:pt x="21780" y="21704"/>
                      <a:pt x="21855" y="21553"/>
                    </a:cubicBezTo>
                    <a:cubicBezTo>
                      <a:pt x="22056" y="21303"/>
                      <a:pt x="22231" y="21027"/>
                      <a:pt x="22357" y="20726"/>
                    </a:cubicBezTo>
                    <a:cubicBezTo>
                      <a:pt x="22432" y="20576"/>
                      <a:pt x="22532" y="20425"/>
                      <a:pt x="22607" y="20275"/>
                    </a:cubicBezTo>
                    <a:cubicBezTo>
                      <a:pt x="22758" y="20049"/>
                      <a:pt x="22883" y="19824"/>
                      <a:pt x="23008" y="19598"/>
                    </a:cubicBezTo>
                    <a:lnTo>
                      <a:pt x="23284" y="19147"/>
                    </a:lnTo>
                    <a:cubicBezTo>
                      <a:pt x="23434" y="18947"/>
                      <a:pt x="23560" y="18696"/>
                      <a:pt x="23685" y="18445"/>
                    </a:cubicBezTo>
                    <a:cubicBezTo>
                      <a:pt x="23760" y="18295"/>
                      <a:pt x="23860" y="18170"/>
                      <a:pt x="23936" y="18019"/>
                    </a:cubicBezTo>
                    <a:cubicBezTo>
                      <a:pt x="24086" y="17819"/>
                      <a:pt x="24211" y="17618"/>
                      <a:pt x="24312" y="17393"/>
                    </a:cubicBezTo>
                    <a:cubicBezTo>
                      <a:pt x="24387" y="17242"/>
                      <a:pt x="24462" y="17092"/>
                      <a:pt x="24562" y="16967"/>
                    </a:cubicBezTo>
                    <a:cubicBezTo>
                      <a:pt x="24662" y="16766"/>
                      <a:pt x="24788" y="16541"/>
                      <a:pt x="24913" y="16340"/>
                    </a:cubicBezTo>
                    <a:cubicBezTo>
                      <a:pt x="24988" y="16215"/>
                      <a:pt x="25063" y="16064"/>
                      <a:pt x="25164" y="15939"/>
                    </a:cubicBezTo>
                    <a:cubicBezTo>
                      <a:pt x="25264" y="15814"/>
                      <a:pt x="25364" y="15663"/>
                      <a:pt x="25389" y="15513"/>
                    </a:cubicBezTo>
                    <a:cubicBezTo>
                      <a:pt x="25490" y="15363"/>
                      <a:pt x="25565" y="15212"/>
                      <a:pt x="25665" y="15062"/>
                    </a:cubicBezTo>
                    <a:lnTo>
                      <a:pt x="25916" y="14611"/>
                    </a:lnTo>
                    <a:cubicBezTo>
                      <a:pt x="26016" y="14485"/>
                      <a:pt x="26091" y="14335"/>
                      <a:pt x="26166" y="14210"/>
                    </a:cubicBezTo>
                    <a:cubicBezTo>
                      <a:pt x="26292" y="14059"/>
                      <a:pt x="26392" y="13884"/>
                      <a:pt x="26467" y="13709"/>
                    </a:cubicBezTo>
                    <a:cubicBezTo>
                      <a:pt x="26542" y="13558"/>
                      <a:pt x="26617" y="13433"/>
                      <a:pt x="26693" y="13282"/>
                    </a:cubicBezTo>
                    <a:cubicBezTo>
                      <a:pt x="26843" y="13082"/>
                      <a:pt x="26993" y="12881"/>
                      <a:pt x="27068" y="12656"/>
                    </a:cubicBezTo>
                    <a:cubicBezTo>
                      <a:pt x="27144" y="12506"/>
                      <a:pt x="27244" y="12380"/>
                      <a:pt x="27319" y="12230"/>
                    </a:cubicBezTo>
                    <a:cubicBezTo>
                      <a:pt x="27394" y="12105"/>
                      <a:pt x="27469" y="11954"/>
                      <a:pt x="27570" y="11829"/>
                    </a:cubicBezTo>
                    <a:cubicBezTo>
                      <a:pt x="27645" y="11678"/>
                      <a:pt x="27720" y="11528"/>
                      <a:pt x="27820" y="11378"/>
                    </a:cubicBezTo>
                    <a:cubicBezTo>
                      <a:pt x="27870" y="11277"/>
                      <a:pt x="27946" y="11152"/>
                      <a:pt x="27996" y="11052"/>
                    </a:cubicBezTo>
                    <a:cubicBezTo>
                      <a:pt x="28096" y="10902"/>
                      <a:pt x="28171" y="10776"/>
                      <a:pt x="28246" y="10626"/>
                    </a:cubicBezTo>
                    <a:cubicBezTo>
                      <a:pt x="28347" y="10501"/>
                      <a:pt x="28422" y="10350"/>
                      <a:pt x="28497" y="10225"/>
                    </a:cubicBezTo>
                    <a:cubicBezTo>
                      <a:pt x="28572" y="10074"/>
                      <a:pt x="28647" y="9949"/>
                      <a:pt x="28748" y="9799"/>
                    </a:cubicBezTo>
                    <a:cubicBezTo>
                      <a:pt x="28873" y="9648"/>
                      <a:pt x="28973" y="9473"/>
                      <a:pt x="29048" y="9272"/>
                    </a:cubicBezTo>
                    <a:cubicBezTo>
                      <a:pt x="29124" y="9147"/>
                      <a:pt x="29199" y="8997"/>
                      <a:pt x="29274" y="8871"/>
                    </a:cubicBezTo>
                    <a:cubicBezTo>
                      <a:pt x="29399" y="8671"/>
                      <a:pt x="29525" y="8470"/>
                      <a:pt x="29625" y="8270"/>
                    </a:cubicBezTo>
                    <a:cubicBezTo>
                      <a:pt x="29725" y="8120"/>
                      <a:pt x="29800" y="7969"/>
                      <a:pt x="29901" y="7819"/>
                    </a:cubicBezTo>
                    <a:cubicBezTo>
                      <a:pt x="30101" y="7468"/>
                      <a:pt x="30327" y="7117"/>
                      <a:pt x="30527" y="6766"/>
                    </a:cubicBezTo>
                    <a:cubicBezTo>
                      <a:pt x="30652" y="6541"/>
                      <a:pt x="30602" y="6365"/>
                      <a:pt x="30402" y="6215"/>
                    </a:cubicBezTo>
                    <a:cubicBezTo>
                      <a:pt x="30001" y="5964"/>
                      <a:pt x="29575" y="5714"/>
                      <a:pt x="29174" y="5463"/>
                    </a:cubicBezTo>
                    <a:cubicBezTo>
                      <a:pt x="27119" y="4210"/>
                      <a:pt x="25038" y="3057"/>
                      <a:pt x="22933" y="1929"/>
                    </a:cubicBezTo>
                    <a:cubicBezTo>
                      <a:pt x="22357" y="1628"/>
                      <a:pt x="21805" y="1302"/>
                      <a:pt x="21229" y="1002"/>
                    </a:cubicBezTo>
                    <a:cubicBezTo>
                      <a:pt x="21179" y="977"/>
                      <a:pt x="21104" y="952"/>
                      <a:pt x="21028" y="927"/>
                    </a:cubicBezTo>
                    <a:cubicBezTo>
                      <a:pt x="20928" y="851"/>
                      <a:pt x="20803" y="776"/>
                      <a:pt x="20677" y="701"/>
                    </a:cubicBezTo>
                    <a:cubicBezTo>
                      <a:pt x="20352" y="526"/>
                      <a:pt x="20051" y="350"/>
                      <a:pt x="19725" y="175"/>
                    </a:cubicBezTo>
                    <a:cubicBezTo>
                      <a:pt x="19675" y="125"/>
                      <a:pt x="19625" y="99"/>
                      <a:pt x="19550" y="49"/>
                    </a:cubicBezTo>
                    <a:cubicBezTo>
                      <a:pt x="19476" y="17"/>
                      <a:pt x="19411" y="0"/>
                      <a:pt x="19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2733850" y="1716850"/>
                <a:ext cx="525725" cy="1022025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40881" extrusionOk="0">
                    <a:moveTo>
                      <a:pt x="19352" y="0"/>
                    </a:moveTo>
                    <a:cubicBezTo>
                      <a:pt x="19229" y="0"/>
                      <a:pt x="19133" y="72"/>
                      <a:pt x="19048" y="225"/>
                    </a:cubicBezTo>
                    <a:cubicBezTo>
                      <a:pt x="18698" y="826"/>
                      <a:pt x="18347" y="1453"/>
                      <a:pt x="17996" y="2079"/>
                    </a:cubicBezTo>
                    <a:cubicBezTo>
                      <a:pt x="17219" y="3483"/>
                      <a:pt x="16442" y="4861"/>
                      <a:pt x="15665" y="6265"/>
                    </a:cubicBezTo>
                    <a:cubicBezTo>
                      <a:pt x="14111" y="9022"/>
                      <a:pt x="12582" y="11779"/>
                      <a:pt x="11028" y="14536"/>
                    </a:cubicBezTo>
                    <a:cubicBezTo>
                      <a:pt x="9700" y="16917"/>
                      <a:pt x="8372" y="19298"/>
                      <a:pt x="7018" y="21679"/>
                    </a:cubicBezTo>
                    <a:cubicBezTo>
                      <a:pt x="5189" y="24987"/>
                      <a:pt x="3334" y="28295"/>
                      <a:pt x="1479" y="31603"/>
                    </a:cubicBezTo>
                    <a:cubicBezTo>
                      <a:pt x="1028" y="32380"/>
                      <a:pt x="602" y="33182"/>
                      <a:pt x="151" y="33959"/>
                    </a:cubicBezTo>
                    <a:cubicBezTo>
                      <a:pt x="126" y="34009"/>
                      <a:pt x="101" y="34060"/>
                      <a:pt x="76" y="34110"/>
                    </a:cubicBezTo>
                    <a:cubicBezTo>
                      <a:pt x="1" y="34235"/>
                      <a:pt x="1" y="34335"/>
                      <a:pt x="76" y="34461"/>
                    </a:cubicBezTo>
                    <a:cubicBezTo>
                      <a:pt x="151" y="34536"/>
                      <a:pt x="201" y="34611"/>
                      <a:pt x="276" y="34686"/>
                    </a:cubicBezTo>
                    <a:cubicBezTo>
                      <a:pt x="978" y="35538"/>
                      <a:pt x="1780" y="36240"/>
                      <a:pt x="2657" y="36867"/>
                    </a:cubicBezTo>
                    <a:cubicBezTo>
                      <a:pt x="3936" y="37819"/>
                      <a:pt x="5314" y="38621"/>
                      <a:pt x="6743" y="39348"/>
                    </a:cubicBezTo>
                    <a:cubicBezTo>
                      <a:pt x="7695" y="39849"/>
                      <a:pt x="8672" y="40300"/>
                      <a:pt x="9675" y="40676"/>
                    </a:cubicBezTo>
                    <a:cubicBezTo>
                      <a:pt x="9850" y="40751"/>
                      <a:pt x="10001" y="40801"/>
                      <a:pt x="10176" y="40852"/>
                    </a:cubicBezTo>
                    <a:cubicBezTo>
                      <a:pt x="10235" y="40871"/>
                      <a:pt x="10289" y="40881"/>
                      <a:pt x="10339" y="40881"/>
                    </a:cubicBezTo>
                    <a:cubicBezTo>
                      <a:pt x="10480" y="40881"/>
                      <a:pt x="10591" y="40806"/>
                      <a:pt x="10702" y="40676"/>
                    </a:cubicBezTo>
                    <a:cubicBezTo>
                      <a:pt x="10728" y="40651"/>
                      <a:pt x="10753" y="40601"/>
                      <a:pt x="10778" y="40551"/>
                    </a:cubicBezTo>
                    <a:cubicBezTo>
                      <a:pt x="11078" y="40050"/>
                      <a:pt x="11379" y="39548"/>
                      <a:pt x="11655" y="39047"/>
                    </a:cubicBezTo>
                    <a:cubicBezTo>
                      <a:pt x="11680" y="38997"/>
                      <a:pt x="11705" y="38972"/>
                      <a:pt x="11705" y="38922"/>
                    </a:cubicBezTo>
                    <a:cubicBezTo>
                      <a:pt x="11580" y="38621"/>
                      <a:pt x="11429" y="38320"/>
                      <a:pt x="11329" y="38019"/>
                    </a:cubicBezTo>
                    <a:cubicBezTo>
                      <a:pt x="11204" y="37644"/>
                      <a:pt x="11053" y="37293"/>
                      <a:pt x="10953" y="36917"/>
                    </a:cubicBezTo>
                    <a:cubicBezTo>
                      <a:pt x="10828" y="36566"/>
                      <a:pt x="10728" y="36215"/>
                      <a:pt x="10627" y="35864"/>
                    </a:cubicBezTo>
                    <a:cubicBezTo>
                      <a:pt x="10527" y="35438"/>
                      <a:pt x="10402" y="35012"/>
                      <a:pt x="10327" y="34561"/>
                    </a:cubicBezTo>
                    <a:cubicBezTo>
                      <a:pt x="10201" y="33909"/>
                      <a:pt x="10076" y="33232"/>
                      <a:pt x="10001" y="32556"/>
                    </a:cubicBezTo>
                    <a:cubicBezTo>
                      <a:pt x="9926" y="31929"/>
                      <a:pt x="9875" y="31252"/>
                      <a:pt x="9850" y="30601"/>
                    </a:cubicBezTo>
                    <a:cubicBezTo>
                      <a:pt x="9850" y="29824"/>
                      <a:pt x="9825" y="29047"/>
                      <a:pt x="9900" y="28270"/>
                    </a:cubicBezTo>
                    <a:cubicBezTo>
                      <a:pt x="9976" y="27468"/>
                      <a:pt x="10026" y="26691"/>
                      <a:pt x="10176" y="25889"/>
                    </a:cubicBezTo>
                    <a:cubicBezTo>
                      <a:pt x="10251" y="25488"/>
                      <a:pt x="10301" y="25062"/>
                      <a:pt x="10402" y="24661"/>
                    </a:cubicBezTo>
                    <a:cubicBezTo>
                      <a:pt x="10527" y="24034"/>
                      <a:pt x="10652" y="23408"/>
                      <a:pt x="10828" y="22781"/>
                    </a:cubicBezTo>
                    <a:cubicBezTo>
                      <a:pt x="10928" y="22330"/>
                      <a:pt x="11078" y="21879"/>
                      <a:pt x="11179" y="21403"/>
                    </a:cubicBezTo>
                    <a:cubicBezTo>
                      <a:pt x="11254" y="21152"/>
                      <a:pt x="11329" y="20902"/>
                      <a:pt x="11404" y="20676"/>
                    </a:cubicBezTo>
                    <a:cubicBezTo>
                      <a:pt x="11530" y="20325"/>
                      <a:pt x="11630" y="19974"/>
                      <a:pt x="11730" y="19623"/>
                    </a:cubicBezTo>
                    <a:cubicBezTo>
                      <a:pt x="11730" y="19598"/>
                      <a:pt x="11730" y="19573"/>
                      <a:pt x="11755" y="19573"/>
                    </a:cubicBezTo>
                    <a:cubicBezTo>
                      <a:pt x="11905" y="19122"/>
                      <a:pt x="12056" y="18696"/>
                      <a:pt x="12206" y="18270"/>
                    </a:cubicBezTo>
                    <a:cubicBezTo>
                      <a:pt x="12582" y="17167"/>
                      <a:pt x="13008" y="16115"/>
                      <a:pt x="13459" y="15037"/>
                    </a:cubicBezTo>
                    <a:cubicBezTo>
                      <a:pt x="13735" y="14385"/>
                      <a:pt x="14011" y="13734"/>
                      <a:pt x="14286" y="13082"/>
                    </a:cubicBezTo>
                    <a:cubicBezTo>
                      <a:pt x="14462" y="12706"/>
                      <a:pt x="14612" y="12355"/>
                      <a:pt x="14763" y="12004"/>
                    </a:cubicBezTo>
                    <a:cubicBezTo>
                      <a:pt x="14938" y="11653"/>
                      <a:pt x="15114" y="11328"/>
                      <a:pt x="15289" y="10977"/>
                    </a:cubicBezTo>
                    <a:cubicBezTo>
                      <a:pt x="15289" y="10927"/>
                      <a:pt x="15314" y="10902"/>
                      <a:pt x="15339" y="10851"/>
                    </a:cubicBezTo>
                    <a:cubicBezTo>
                      <a:pt x="15489" y="10450"/>
                      <a:pt x="15690" y="10049"/>
                      <a:pt x="15916" y="9648"/>
                    </a:cubicBezTo>
                    <a:cubicBezTo>
                      <a:pt x="16041" y="9398"/>
                      <a:pt x="16166" y="9122"/>
                      <a:pt x="16291" y="8871"/>
                    </a:cubicBezTo>
                    <a:cubicBezTo>
                      <a:pt x="16392" y="8671"/>
                      <a:pt x="16467" y="8495"/>
                      <a:pt x="16567" y="8295"/>
                    </a:cubicBezTo>
                    <a:cubicBezTo>
                      <a:pt x="16893" y="7693"/>
                      <a:pt x="17219" y="7092"/>
                      <a:pt x="17570" y="6490"/>
                    </a:cubicBezTo>
                    <a:cubicBezTo>
                      <a:pt x="17670" y="6290"/>
                      <a:pt x="17795" y="6064"/>
                      <a:pt x="17921" y="5864"/>
                    </a:cubicBezTo>
                    <a:cubicBezTo>
                      <a:pt x="18221" y="5338"/>
                      <a:pt x="18522" y="4836"/>
                      <a:pt x="18848" y="4335"/>
                    </a:cubicBezTo>
                    <a:cubicBezTo>
                      <a:pt x="19199" y="3784"/>
                      <a:pt x="19550" y="3232"/>
                      <a:pt x="19901" y="2681"/>
                    </a:cubicBezTo>
                    <a:cubicBezTo>
                      <a:pt x="20226" y="2155"/>
                      <a:pt x="20602" y="1653"/>
                      <a:pt x="20928" y="1152"/>
                    </a:cubicBezTo>
                    <a:cubicBezTo>
                      <a:pt x="20978" y="1077"/>
                      <a:pt x="21003" y="1002"/>
                      <a:pt x="21028" y="927"/>
                    </a:cubicBezTo>
                    <a:cubicBezTo>
                      <a:pt x="20928" y="851"/>
                      <a:pt x="20803" y="776"/>
                      <a:pt x="20677" y="701"/>
                    </a:cubicBezTo>
                    <a:cubicBezTo>
                      <a:pt x="20352" y="526"/>
                      <a:pt x="20051" y="350"/>
                      <a:pt x="19725" y="175"/>
                    </a:cubicBezTo>
                    <a:cubicBezTo>
                      <a:pt x="19675" y="125"/>
                      <a:pt x="19625" y="99"/>
                      <a:pt x="19550" y="49"/>
                    </a:cubicBezTo>
                    <a:cubicBezTo>
                      <a:pt x="19476" y="17"/>
                      <a:pt x="19411" y="0"/>
                      <a:pt x="19352" y="0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3327850" y="1977250"/>
                <a:ext cx="890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240" extrusionOk="0">
                    <a:moveTo>
                      <a:pt x="256" y="0"/>
                    </a:moveTo>
                    <a:cubicBezTo>
                      <a:pt x="181" y="0"/>
                      <a:pt x="114" y="33"/>
                      <a:pt x="75" y="110"/>
                    </a:cubicBezTo>
                    <a:cubicBezTo>
                      <a:pt x="25" y="185"/>
                      <a:pt x="0" y="310"/>
                      <a:pt x="75" y="385"/>
                    </a:cubicBezTo>
                    <a:cubicBezTo>
                      <a:pt x="126" y="460"/>
                      <a:pt x="176" y="511"/>
                      <a:pt x="251" y="561"/>
                    </a:cubicBezTo>
                    <a:cubicBezTo>
                      <a:pt x="777" y="861"/>
                      <a:pt x="1303" y="1162"/>
                      <a:pt x="1830" y="1463"/>
                    </a:cubicBezTo>
                    <a:cubicBezTo>
                      <a:pt x="2256" y="1689"/>
                      <a:pt x="2682" y="1939"/>
                      <a:pt x="3108" y="2165"/>
                    </a:cubicBezTo>
                    <a:cubicBezTo>
                      <a:pt x="3183" y="2190"/>
                      <a:pt x="3258" y="2215"/>
                      <a:pt x="3308" y="2240"/>
                    </a:cubicBezTo>
                    <a:cubicBezTo>
                      <a:pt x="3384" y="2090"/>
                      <a:pt x="3484" y="1964"/>
                      <a:pt x="3559" y="1814"/>
                    </a:cubicBezTo>
                    <a:cubicBezTo>
                      <a:pt x="3233" y="1613"/>
                      <a:pt x="2882" y="1438"/>
                      <a:pt x="2557" y="1237"/>
                    </a:cubicBezTo>
                    <a:cubicBezTo>
                      <a:pt x="1955" y="887"/>
                      <a:pt x="1329" y="561"/>
                      <a:pt x="727" y="210"/>
                    </a:cubicBezTo>
                    <a:cubicBezTo>
                      <a:pt x="602" y="135"/>
                      <a:pt x="451" y="59"/>
                      <a:pt x="326" y="9"/>
                    </a:cubicBezTo>
                    <a:cubicBezTo>
                      <a:pt x="302" y="3"/>
                      <a:pt x="279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3393000" y="1868200"/>
                <a:ext cx="8837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216" extrusionOk="0">
                    <a:moveTo>
                      <a:pt x="277" y="1"/>
                    </a:moveTo>
                    <a:cubicBezTo>
                      <a:pt x="203" y="1"/>
                      <a:pt x="132" y="29"/>
                      <a:pt x="76" y="86"/>
                    </a:cubicBezTo>
                    <a:cubicBezTo>
                      <a:pt x="26" y="161"/>
                      <a:pt x="1" y="286"/>
                      <a:pt x="76" y="386"/>
                    </a:cubicBezTo>
                    <a:cubicBezTo>
                      <a:pt x="151" y="462"/>
                      <a:pt x="251" y="537"/>
                      <a:pt x="327" y="587"/>
                    </a:cubicBezTo>
                    <a:cubicBezTo>
                      <a:pt x="677" y="787"/>
                      <a:pt x="1053" y="963"/>
                      <a:pt x="1404" y="1163"/>
                    </a:cubicBezTo>
                    <a:cubicBezTo>
                      <a:pt x="2031" y="1514"/>
                      <a:pt x="2657" y="1865"/>
                      <a:pt x="3259" y="2216"/>
                    </a:cubicBezTo>
                    <a:cubicBezTo>
                      <a:pt x="3359" y="2066"/>
                      <a:pt x="3434" y="1915"/>
                      <a:pt x="3535" y="1765"/>
                    </a:cubicBezTo>
                    <a:cubicBezTo>
                      <a:pt x="2958" y="1439"/>
                      <a:pt x="2382" y="1088"/>
                      <a:pt x="1805" y="762"/>
                    </a:cubicBezTo>
                    <a:cubicBezTo>
                      <a:pt x="1504" y="612"/>
                      <a:pt x="1179" y="436"/>
                      <a:pt x="878" y="261"/>
                    </a:cubicBezTo>
                    <a:cubicBezTo>
                      <a:pt x="753" y="211"/>
                      <a:pt x="602" y="136"/>
                      <a:pt x="477" y="61"/>
                    </a:cubicBezTo>
                    <a:cubicBezTo>
                      <a:pt x="427" y="35"/>
                      <a:pt x="377" y="35"/>
                      <a:pt x="352" y="10"/>
                    </a:cubicBezTo>
                    <a:cubicBezTo>
                      <a:pt x="327" y="4"/>
                      <a:pt x="301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3260175" y="2095400"/>
                <a:ext cx="877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2251" extrusionOk="0">
                    <a:moveTo>
                      <a:pt x="255" y="1"/>
                    </a:moveTo>
                    <a:cubicBezTo>
                      <a:pt x="166" y="1"/>
                      <a:pt x="88" y="53"/>
                      <a:pt x="51" y="145"/>
                    </a:cubicBezTo>
                    <a:cubicBezTo>
                      <a:pt x="0" y="271"/>
                      <a:pt x="25" y="396"/>
                      <a:pt x="126" y="471"/>
                    </a:cubicBezTo>
                    <a:cubicBezTo>
                      <a:pt x="151" y="496"/>
                      <a:pt x="226" y="521"/>
                      <a:pt x="276" y="546"/>
                    </a:cubicBezTo>
                    <a:cubicBezTo>
                      <a:pt x="1128" y="1023"/>
                      <a:pt x="1980" y="1499"/>
                      <a:pt x="2833" y="2000"/>
                    </a:cubicBezTo>
                    <a:cubicBezTo>
                      <a:pt x="2958" y="2075"/>
                      <a:pt x="3108" y="2151"/>
                      <a:pt x="3259" y="2251"/>
                    </a:cubicBezTo>
                    <a:cubicBezTo>
                      <a:pt x="3334" y="2100"/>
                      <a:pt x="3409" y="1950"/>
                      <a:pt x="3509" y="1825"/>
                    </a:cubicBezTo>
                    <a:cubicBezTo>
                      <a:pt x="3334" y="1624"/>
                      <a:pt x="3083" y="1524"/>
                      <a:pt x="2858" y="1399"/>
                    </a:cubicBezTo>
                    <a:cubicBezTo>
                      <a:pt x="2081" y="948"/>
                      <a:pt x="1304" y="521"/>
                      <a:pt x="502" y="95"/>
                    </a:cubicBezTo>
                    <a:cubicBezTo>
                      <a:pt x="452" y="45"/>
                      <a:pt x="401" y="20"/>
                      <a:pt x="351" y="20"/>
                    </a:cubicBezTo>
                    <a:cubicBezTo>
                      <a:pt x="319" y="7"/>
                      <a:pt x="287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3178725" y="2244900"/>
                <a:ext cx="8522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2011" extrusionOk="0">
                    <a:moveTo>
                      <a:pt x="285" y="0"/>
                    </a:moveTo>
                    <a:cubicBezTo>
                      <a:pt x="194" y="0"/>
                      <a:pt x="94" y="65"/>
                      <a:pt x="50" y="130"/>
                    </a:cubicBezTo>
                    <a:cubicBezTo>
                      <a:pt x="0" y="231"/>
                      <a:pt x="50" y="356"/>
                      <a:pt x="151" y="431"/>
                    </a:cubicBezTo>
                    <a:cubicBezTo>
                      <a:pt x="226" y="481"/>
                      <a:pt x="301" y="531"/>
                      <a:pt x="376" y="582"/>
                    </a:cubicBezTo>
                    <a:cubicBezTo>
                      <a:pt x="1253" y="983"/>
                      <a:pt x="2080" y="1459"/>
                      <a:pt x="2933" y="1910"/>
                    </a:cubicBezTo>
                    <a:cubicBezTo>
                      <a:pt x="2983" y="1960"/>
                      <a:pt x="3058" y="1985"/>
                      <a:pt x="3133" y="2010"/>
                    </a:cubicBezTo>
                    <a:cubicBezTo>
                      <a:pt x="3233" y="1885"/>
                      <a:pt x="3309" y="1734"/>
                      <a:pt x="3409" y="1584"/>
                    </a:cubicBezTo>
                    <a:cubicBezTo>
                      <a:pt x="2857" y="1283"/>
                      <a:pt x="2331" y="983"/>
                      <a:pt x="1780" y="682"/>
                    </a:cubicBezTo>
                    <a:cubicBezTo>
                      <a:pt x="1379" y="456"/>
                      <a:pt x="953" y="281"/>
                      <a:pt x="552" y="80"/>
                    </a:cubicBezTo>
                    <a:cubicBezTo>
                      <a:pt x="476" y="30"/>
                      <a:pt x="401" y="5"/>
                      <a:pt x="326" y="5"/>
                    </a:cubicBezTo>
                    <a:cubicBezTo>
                      <a:pt x="313" y="2"/>
                      <a:pt x="299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3093500" y="2394300"/>
                <a:ext cx="8085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150" extrusionOk="0">
                    <a:moveTo>
                      <a:pt x="273" y="0"/>
                    </a:moveTo>
                    <a:cubicBezTo>
                      <a:pt x="225" y="0"/>
                      <a:pt x="175" y="15"/>
                      <a:pt x="126" y="44"/>
                    </a:cubicBezTo>
                    <a:cubicBezTo>
                      <a:pt x="26" y="94"/>
                      <a:pt x="1" y="195"/>
                      <a:pt x="26" y="320"/>
                    </a:cubicBezTo>
                    <a:cubicBezTo>
                      <a:pt x="76" y="420"/>
                      <a:pt x="151" y="495"/>
                      <a:pt x="251" y="571"/>
                    </a:cubicBezTo>
                    <a:cubicBezTo>
                      <a:pt x="878" y="946"/>
                      <a:pt x="1504" y="1322"/>
                      <a:pt x="2156" y="1723"/>
                    </a:cubicBezTo>
                    <a:cubicBezTo>
                      <a:pt x="2306" y="1799"/>
                      <a:pt x="2457" y="1899"/>
                      <a:pt x="2607" y="1974"/>
                    </a:cubicBezTo>
                    <a:cubicBezTo>
                      <a:pt x="2733" y="2049"/>
                      <a:pt x="2858" y="2099"/>
                      <a:pt x="2983" y="2149"/>
                    </a:cubicBezTo>
                    <a:cubicBezTo>
                      <a:pt x="3058" y="1999"/>
                      <a:pt x="3134" y="1874"/>
                      <a:pt x="3234" y="1723"/>
                    </a:cubicBezTo>
                    <a:cubicBezTo>
                      <a:pt x="2281" y="1222"/>
                      <a:pt x="1379" y="646"/>
                      <a:pt x="477" y="94"/>
                    </a:cubicBezTo>
                    <a:cubicBezTo>
                      <a:pt x="416" y="34"/>
                      <a:pt x="346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3355400" y="2027025"/>
                <a:ext cx="457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302" extrusionOk="0">
                    <a:moveTo>
                      <a:pt x="314" y="1"/>
                    </a:moveTo>
                    <a:cubicBezTo>
                      <a:pt x="267" y="1"/>
                      <a:pt x="222" y="14"/>
                      <a:pt x="176" y="48"/>
                    </a:cubicBezTo>
                    <a:cubicBezTo>
                      <a:pt x="26" y="124"/>
                      <a:pt x="1" y="324"/>
                      <a:pt x="126" y="424"/>
                    </a:cubicBezTo>
                    <a:cubicBezTo>
                      <a:pt x="176" y="474"/>
                      <a:pt x="252" y="525"/>
                      <a:pt x="327" y="575"/>
                    </a:cubicBezTo>
                    <a:cubicBezTo>
                      <a:pt x="703" y="800"/>
                      <a:pt x="1054" y="1026"/>
                      <a:pt x="1430" y="1251"/>
                    </a:cubicBezTo>
                    <a:cubicBezTo>
                      <a:pt x="1480" y="1276"/>
                      <a:pt x="1530" y="1276"/>
                      <a:pt x="1605" y="1302"/>
                    </a:cubicBezTo>
                    <a:cubicBezTo>
                      <a:pt x="1680" y="1151"/>
                      <a:pt x="1755" y="1026"/>
                      <a:pt x="1831" y="875"/>
                    </a:cubicBezTo>
                    <a:cubicBezTo>
                      <a:pt x="1379" y="600"/>
                      <a:pt x="928" y="324"/>
                      <a:pt x="502" y="48"/>
                    </a:cubicBezTo>
                    <a:cubicBezTo>
                      <a:pt x="433" y="21"/>
                      <a:pt x="372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3319075" y="2093250"/>
                <a:ext cx="4387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285" extrusionOk="0">
                    <a:moveTo>
                      <a:pt x="325" y="1"/>
                    </a:moveTo>
                    <a:cubicBezTo>
                      <a:pt x="309" y="1"/>
                      <a:pt x="293" y="3"/>
                      <a:pt x="276" y="6"/>
                    </a:cubicBezTo>
                    <a:cubicBezTo>
                      <a:pt x="101" y="6"/>
                      <a:pt x="0" y="156"/>
                      <a:pt x="75" y="307"/>
                    </a:cubicBezTo>
                    <a:cubicBezTo>
                      <a:pt x="101" y="382"/>
                      <a:pt x="151" y="457"/>
                      <a:pt x="226" y="507"/>
                    </a:cubicBezTo>
                    <a:cubicBezTo>
                      <a:pt x="602" y="758"/>
                      <a:pt x="1003" y="1008"/>
                      <a:pt x="1404" y="1259"/>
                    </a:cubicBezTo>
                    <a:cubicBezTo>
                      <a:pt x="1429" y="1284"/>
                      <a:pt x="1479" y="1284"/>
                      <a:pt x="1504" y="1284"/>
                    </a:cubicBezTo>
                    <a:cubicBezTo>
                      <a:pt x="1579" y="1159"/>
                      <a:pt x="1654" y="1008"/>
                      <a:pt x="1755" y="883"/>
                    </a:cubicBezTo>
                    <a:cubicBezTo>
                      <a:pt x="1354" y="607"/>
                      <a:pt x="953" y="357"/>
                      <a:pt x="577" y="106"/>
                    </a:cubicBezTo>
                    <a:cubicBezTo>
                      <a:pt x="490" y="63"/>
                      <a:pt x="422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3236375" y="2235750"/>
                <a:ext cx="438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224" extrusionOk="0">
                    <a:moveTo>
                      <a:pt x="287" y="1"/>
                    </a:moveTo>
                    <a:cubicBezTo>
                      <a:pt x="189" y="1"/>
                      <a:pt x="112" y="47"/>
                      <a:pt x="75" y="120"/>
                    </a:cubicBezTo>
                    <a:cubicBezTo>
                      <a:pt x="0" y="271"/>
                      <a:pt x="25" y="396"/>
                      <a:pt x="150" y="496"/>
                    </a:cubicBezTo>
                    <a:cubicBezTo>
                      <a:pt x="251" y="547"/>
                      <a:pt x="351" y="622"/>
                      <a:pt x="451" y="672"/>
                    </a:cubicBezTo>
                    <a:cubicBezTo>
                      <a:pt x="802" y="847"/>
                      <a:pt x="1153" y="1048"/>
                      <a:pt x="1504" y="1223"/>
                    </a:cubicBezTo>
                    <a:cubicBezTo>
                      <a:pt x="1604" y="1073"/>
                      <a:pt x="1679" y="948"/>
                      <a:pt x="1754" y="797"/>
                    </a:cubicBezTo>
                    <a:cubicBezTo>
                      <a:pt x="1704" y="747"/>
                      <a:pt x="1654" y="697"/>
                      <a:pt x="1604" y="672"/>
                    </a:cubicBezTo>
                    <a:cubicBezTo>
                      <a:pt x="1253" y="471"/>
                      <a:pt x="877" y="271"/>
                      <a:pt x="526" y="95"/>
                    </a:cubicBezTo>
                    <a:cubicBezTo>
                      <a:pt x="476" y="70"/>
                      <a:pt x="451" y="45"/>
                      <a:pt x="401" y="20"/>
                    </a:cubicBezTo>
                    <a:cubicBezTo>
                      <a:pt x="361" y="7"/>
                      <a:pt x="322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3330975" y="2073850"/>
                <a:ext cx="4450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234" extrusionOk="0">
                    <a:moveTo>
                      <a:pt x="286" y="0"/>
                    </a:moveTo>
                    <a:cubicBezTo>
                      <a:pt x="194" y="0"/>
                      <a:pt x="94" y="68"/>
                      <a:pt x="51" y="155"/>
                    </a:cubicBezTo>
                    <a:cubicBezTo>
                      <a:pt x="1" y="256"/>
                      <a:pt x="26" y="356"/>
                      <a:pt x="126" y="431"/>
                    </a:cubicBezTo>
                    <a:cubicBezTo>
                      <a:pt x="176" y="481"/>
                      <a:pt x="226" y="531"/>
                      <a:pt x="301" y="556"/>
                    </a:cubicBezTo>
                    <a:cubicBezTo>
                      <a:pt x="702" y="782"/>
                      <a:pt x="1103" y="1007"/>
                      <a:pt x="1504" y="1233"/>
                    </a:cubicBezTo>
                    <a:cubicBezTo>
                      <a:pt x="1605" y="1083"/>
                      <a:pt x="1680" y="932"/>
                      <a:pt x="1780" y="782"/>
                    </a:cubicBezTo>
                    <a:cubicBezTo>
                      <a:pt x="1379" y="556"/>
                      <a:pt x="978" y="331"/>
                      <a:pt x="552" y="105"/>
                    </a:cubicBezTo>
                    <a:cubicBezTo>
                      <a:pt x="502" y="55"/>
                      <a:pt x="427" y="30"/>
                      <a:pt x="326" y="5"/>
                    </a:cubicBezTo>
                    <a:cubicBezTo>
                      <a:pt x="313" y="2"/>
                      <a:pt x="300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3270825" y="2176300"/>
                <a:ext cx="451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21" extrusionOk="0">
                    <a:moveTo>
                      <a:pt x="314" y="1"/>
                    </a:moveTo>
                    <a:cubicBezTo>
                      <a:pt x="280" y="1"/>
                      <a:pt x="243" y="7"/>
                      <a:pt x="201" y="17"/>
                    </a:cubicBezTo>
                    <a:cubicBezTo>
                      <a:pt x="101" y="67"/>
                      <a:pt x="51" y="143"/>
                      <a:pt x="26" y="243"/>
                    </a:cubicBezTo>
                    <a:cubicBezTo>
                      <a:pt x="0" y="343"/>
                      <a:pt x="51" y="418"/>
                      <a:pt x="126" y="443"/>
                    </a:cubicBezTo>
                    <a:cubicBezTo>
                      <a:pt x="276" y="544"/>
                      <a:pt x="452" y="644"/>
                      <a:pt x="602" y="744"/>
                    </a:cubicBezTo>
                    <a:cubicBezTo>
                      <a:pt x="903" y="894"/>
                      <a:pt x="1229" y="1045"/>
                      <a:pt x="1529" y="1220"/>
                    </a:cubicBezTo>
                    <a:cubicBezTo>
                      <a:pt x="1630" y="1070"/>
                      <a:pt x="1705" y="920"/>
                      <a:pt x="1805" y="769"/>
                    </a:cubicBezTo>
                    <a:cubicBezTo>
                      <a:pt x="1504" y="619"/>
                      <a:pt x="1203" y="443"/>
                      <a:pt x="903" y="293"/>
                    </a:cubicBezTo>
                    <a:cubicBezTo>
                      <a:pt x="752" y="218"/>
                      <a:pt x="602" y="118"/>
                      <a:pt x="452" y="42"/>
                    </a:cubicBezTo>
                    <a:cubicBezTo>
                      <a:pt x="408" y="13"/>
                      <a:pt x="364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3422450" y="1918425"/>
                <a:ext cx="4325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10" extrusionOk="0">
                    <a:moveTo>
                      <a:pt x="336" y="0"/>
                    </a:moveTo>
                    <a:cubicBezTo>
                      <a:pt x="228" y="0"/>
                      <a:pt x="117" y="49"/>
                      <a:pt x="76" y="132"/>
                    </a:cubicBezTo>
                    <a:cubicBezTo>
                      <a:pt x="1" y="232"/>
                      <a:pt x="51" y="357"/>
                      <a:pt x="126" y="458"/>
                    </a:cubicBezTo>
                    <a:cubicBezTo>
                      <a:pt x="201" y="508"/>
                      <a:pt x="276" y="558"/>
                      <a:pt x="326" y="583"/>
                    </a:cubicBezTo>
                    <a:cubicBezTo>
                      <a:pt x="727" y="783"/>
                      <a:pt x="1128" y="1009"/>
                      <a:pt x="1504" y="1209"/>
                    </a:cubicBezTo>
                    <a:cubicBezTo>
                      <a:pt x="1580" y="1084"/>
                      <a:pt x="1655" y="934"/>
                      <a:pt x="1730" y="808"/>
                    </a:cubicBezTo>
                    <a:cubicBezTo>
                      <a:pt x="1680" y="758"/>
                      <a:pt x="1630" y="683"/>
                      <a:pt x="1555" y="658"/>
                    </a:cubicBezTo>
                    <a:cubicBezTo>
                      <a:pt x="1204" y="458"/>
                      <a:pt x="853" y="257"/>
                      <a:pt x="502" y="57"/>
                    </a:cubicBezTo>
                    <a:cubicBezTo>
                      <a:pt x="477" y="31"/>
                      <a:pt x="427" y="31"/>
                      <a:pt x="402" y="6"/>
                    </a:cubicBezTo>
                    <a:cubicBezTo>
                      <a:pt x="380" y="2"/>
                      <a:pt x="358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3289000" y="2147775"/>
                <a:ext cx="43250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09" extrusionOk="0">
                    <a:moveTo>
                      <a:pt x="278" y="1"/>
                    </a:moveTo>
                    <a:cubicBezTo>
                      <a:pt x="175" y="1"/>
                      <a:pt x="94" y="69"/>
                      <a:pt x="50" y="156"/>
                    </a:cubicBezTo>
                    <a:cubicBezTo>
                      <a:pt x="0" y="256"/>
                      <a:pt x="0" y="331"/>
                      <a:pt x="101" y="431"/>
                    </a:cubicBezTo>
                    <a:cubicBezTo>
                      <a:pt x="176" y="482"/>
                      <a:pt x="251" y="532"/>
                      <a:pt x="326" y="582"/>
                    </a:cubicBezTo>
                    <a:cubicBezTo>
                      <a:pt x="702" y="807"/>
                      <a:pt x="1103" y="1008"/>
                      <a:pt x="1479" y="1208"/>
                    </a:cubicBezTo>
                    <a:lnTo>
                      <a:pt x="1730" y="782"/>
                    </a:lnTo>
                    <a:cubicBezTo>
                      <a:pt x="1354" y="557"/>
                      <a:pt x="978" y="331"/>
                      <a:pt x="602" y="131"/>
                    </a:cubicBezTo>
                    <a:cubicBezTo>
                      <a:pt x="527" y="81"/>
                      <a:pt x="426" y="30"/>
                      <a:pt x="326" y="5"/>
                    </a:cubicBezTo>
                    <a:cubicBezTo>
                      <a:pt x="310" y="2"/>
                      <a:pt x="294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3257050" y="2205300"/>
                <a:ext cx="42000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89" extrusionOk="0">
                    <a:moveTo>
                      <a:pt x="300" y="0"/>
                    </a:moveTo>
                    <a:cubicBezTo>
                      <a:pt x="235" y="0"/>
                      <a:pt x="180" y="24"/>
                      <a:pt x="125" y="60"/>
                    </a:cubicBezTo>
                    <a:cubicBezTo>
                      <a:pt x="25" y="135"/>
                      <a:pt x="0" y="261"/>
                      <a:pt x="75" y="336"/>
                    </a:cubicBezTo>
                    <a:cubicBezTo>
                      <a:pt x="125" y="411"/>
                      <a:pt x="201" y="486"/>
                      <a:pt x="276" y="536"/>
                    </a:cubicBezTo>
                    <a:cubicBezTo>
                      <a:pt x="652" y="762"/>
                      <a:pt x="1028" y="963"/>
                      <a:pt x="1429" y="1188"/>
                    </a:cubicBezTo>
                    <a:cubicBezTo>
                      <a:pt x="1504" y="1038"/>
                      <a:pt x="1604" y="887"/>
                      <a:pt x="1679" y="737"/>
                    </a:cubicBezTo>
                    <a:cubicBezTo>
                      <a:pt x="1328" y="536"/>
                      <a:pt x="952" y="311"/>
                      <a:pt x="602" y="110"/>
                    </a:cubicBezTo>
                    <a:cubicBezTo>
                      <a:pt x="526" y="60"/>
                      <a:pt x="451" y="35"/>
                      <a:pt x="376" y="10"/>
                    </a:cubicBezTo>
                    <a:cubicBezTo>
                      <a:pt x="349" y="3"/>
                      <a:pt x="324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3346025" y="2053000"/>
                <a:ext cx="420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65" extrusionOk="0">
                    <a:moveTo>
                      <a:pt x="249" y="1"/>
                    </a:moveTo>
                    <a:cubicBezTo>
                      <a:pt x="109" y="1"/>
                      <a:pt x="0" y="117"/>
                      <a:pt x="0" y="288"/>
                    </a:cubicBezTo>
                    <a:cubicBezTo>
                      <a:pt x="25" y="313"/>
                      <a:pt x="50" y="363"/>
                      <a:pt x="75" y="413"/>
                    </a:cubicBezTo>
                    <a:cubicBezTo>
                      <a:pt x="100" y="438"/>
                      <a:pt x="125" y="463"/>
                      <a:pt x="175" y="488"/>
                    </a:cubicBezTo>
                    <a:cubicBezTo>
                      <a:pt x="551" y="714"/>
                      <a:pt x="927" y="914"/>
                      <a:pt x="1303" y="1140"/>
                    </a:cubicBezTo>
                    <a:cubicBezTo>
                      <a:pt x="1353" y="1165"/>
                      <a:pt x="1404" y="1165"/>
                      <a:pt x="1429" y="1165"/>
                    </a:cubicBezTo>
                    <a:lnTo>
                      <a:pt x="1679" y="764"/>
                    </a:lnTo>
                    <a:cubicBezTo>
                      <a:pt x="1303" y="538"/>
                      <a:pt x="927" y="313"/>
                      <a:pt x="551" y="112"/>
                    </a:cubicBezTo>
                    <a:cubicBezTo>
                      <a:pt x="476" y="62"/>
                      <a:pt x="401" y="37"/>
                      <a:pt x="326" y="12"/>
                    </a:cubicBezTo>
                    <a:cubicBezTo>
                      <a:pt x="300" y="4"/>
                      <a:pt x="27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3117950" y="2445900"/>
                <a:ext cx="413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139" extrusionOk="0">
                    <a:moveTo>
                      <a:pt x="252" y="1"/>
                    </a:moveTo>
                    <a:cubicBezTo>
                      <a:pt x="179" y="1"/>
                      <a:pt x="113" y="29"/>
                      <a:pt x="75" y="85"/>
                    </a:cubicBezTo>
                    <a:cubicBezTo>
                      <a:pt x="0" y="211"/>
                      <a:pt x="0" y="336"/>
                      <a:pt x="75" y="411"/>
                    </a:cubicBezTo>
                    <a:cubicBezTo>
                      <a:pt x="125" y="486"/>
                      <a:pt x="201" y="537"/>
                      <a:pt x="276" y="562"/>
                    </a:cubicBezTo>
                    <a:cubicBezTo>
                      <a:pt x="652" y="762"/>
                      <a:pt x="1003" y="938"/>
                      <a:pt x="1379" y="1138"/>
                    </a:cubicBezTo>
                    <a:cubicBezTo>
                      <a:pt x="1479" y="988"/>
                      <a:pt x="1554" y="837"/>
                      <a:pt x="1654" y="687"/>
                    </a:cubicBezTo>
                    <a:cubicBezTo>
                      <a:pt x="1253" y="486"/>
                      <a:pt x="852" y="261"/>
                      <a:pt x="451" y="60"/>
                    </a:cubicBezTo>
                    <a:cubicBezTo>
                      <a:pt x="401" y="35"/>
                      <a:pt x="351" y="10"/>
                      <a:pt x="326" y="10"/>
                    </a:cubicBezTo>
                    <a:cubicBezTo>
                      <a:pt x="301" y="4"/>
                      <a:pt x="276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3413675" y="1942625"/>
                <a:ext cx="3887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194" extrusionOk="0">
                    <a:moveTo>
                      <a:pt x="244" y="1"/>
                    </a:moveTo>
                    <a:cubicBezTo>
                      <a:pt x="196" y="1"/>
                      <a:pt x="149" y="18"/>
                      <a:pt x="101" y="66"/>
                    </a:cubicBezTo>
                    <a:cubicBezTo>
                      <a:pt x="26" y="141"/>
                      <a:pt x="1" y="241"/>
                      <a:pt x="76" y="367"/>
                    </a:cubicBezTo>
                    <a:cubicBezTo>
                      <a:pt x="101" y="417"/>
                      <a:pt x="126" y="467"/>
                      <a:pt x="176" y="492"/>
                    </a:cubicBezTo>
                    <a:cubicBezTo>
                      <a:pt x="552" y="718"/>
                      <a:pt x="928" y="968"/>
                      <a:pt x="1304" y="1194"/>
                    </a:cubicBezTo>
                    <a:cubicBezTo>
                      <a:pt x="1379" y="1043"/>
                      <a:pt x="1454" y="918"/>
                      <a:pt x="1555" y="768"/>
                    </a:cubicBezTo>
                    <a:cubicBezTo>
                      <a:pt x="1204" y="542"/>
                      <a:pt x="853" y="292"/>
                      <a:pt x="502" y="66"/>
                    </a:cubicBezTo>
                    <a:cubicBezTo>
                      <a:pt x="452" y="41"/>
                      <a:pt x="402" y="16"/>
                      <a:pt x="327" y="16"/>
                    </a:cubicBezTo>
                    <a:cubicBezTo>
                      <a:pt x="299" y="7"/>
                      <a:pt x="27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3206300" y="2298400"/>
                <a:ext cx="3947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074" extrusionOk="0">
                    <a:moveTo>
                      <a:pt x="256" y="1"/>
                    </a:moveTo>
                    <a:cubicBezTo>
                      <a:pt x="175" y="1"/>
                      <a:pt x="112" y="47"/>
                      <a:pt x="75" y="121"/>
                    </a:cubicBezTo>
                    <a:cubicBezTo>
                      <a:pt x="0" y="246"/>
                      <a:pt x="25" y="396"/>
                      <a:pt x="125" y="472"/>
                    </a:cubicBezTo>
                    <a:cubicBezTo>
                      <a:pt x="276" y="547"/>
                      <a:pt x="401" y="622"/>
                      <a:pt x="551" y="697"/>
                    </a:cubicBezTo>
                    <a:cubicBezTo>
                      <a:pt x="827" y="823"/>
                      <a:pt x="1053" y="1023"/>
                      <a:pt x="1353" y="1073"/>
                    </a:cubicBezTo>
                    <a:cubicBezTo>
                      <a:pt x="1429" y="923"/>
                      <a:pt x="1504" y="797"/>
                      <a:pt x="1579" y="647"/>
                    </a:cubicBezTo>
                    <a:cubicBezTo>
                      <a:pt x="1253" y="472"/>
                      <a:pt x="902" y="296"/>
                      <a:pt x="576" y="96"/>
                    </a:cubicBezTo>
                    <a:cubicBezTo>
                      <a:pt x="501" y="71"/>
                      <a:pt x="426" y="46"/>
                      <a:pt x="351" y="21"/>
                    </a:cubicBezTo>
                    <a:cubicBezTo>
                      <a:pt x="317" y="7"/>
                      <a:pt x="28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3188125" y="2329325"/>
                <a:ext cx="40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90" extrusionOk="0">
                    <a:moveTo>
                      <a:pt x="316" y="0"/>
                    </a:moveTo>
                    <a:cubicBezTo>
                      <a:pt x="234" y="0"/>
                      <a:pt x="167" y="45"/>
                      <a:pt x="100" y="112"/>
                    </a:cubicBezTo>
                    <a:cubicBezTo>
                      <a:pt x="0" y="237"/>
                      <a:pt x="25" y="388"/>
                      <a:pt x="151" y="463"/>
                    </a:cubicBezTo>
                    <a:cubicBezTo>
                      <a:pt x="301" y="563"/>
                      <a:pt x="451" y="638"/>
                      <a:pt x="627" y="713"/>
                    </a:cubicBezTo>
                    <a:cubicBezTo>
                      <a:pt x="852" y="839"/>
                      <a:pt x="1078" y="964"/>
                      <a:pt x="1329" y="1089"/>
                    </a:cubicBezTo>
                    <a:cubicBezTo>
                      <a:pt x="1404" y="939"/>
                      <a:pt x="1504" y="789"/>
                      <a:pt x="1604" y="638"/>
                    </a:cubicBezTo>
                    <a:cubicBezTo>
                      <a:pt x="1203" y="438"/>
                      <a:pt x="827" y="237"/>
                      <a:pt x="451" y="37"/>
                    </a:cubicBezTo>
                    <a:cubicBezTo>
                      <a:pt x="401" y="12"/>
                      <a:pt x="357" y="0"/>
                      <a:pt x="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3391750" y="1983475"/>
                <a:ext cx="376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164" extrusionOk="0">
                    <a:moveTo>
                      <a:pt x="283" y="1"/>
                    </a:moveTo>
                    <a:cubicBezTo>
                      <a:pt x="201" y="1"/>
                      <a:pt x="127" y="51"/>
                      <a:pt x="76" y="136"/>
                    </a:cubicBezTo>
                    <a:cubicBezTo>
                      <a:pt x="1" y="262"/>
                      <a:pt x="26" y="387"/>
                      <a:pt x="151" y="487"/>
                    </a:cubicBezTo>
                    <a:cubicBezTo>
                      <a:pt x="276" y="562"/>
                      <a:pt x="427" y="663"/>
                      <a:pt x="552" y="738"/>
                    </a:cubicBezTo>
                    <a:cubicBezTo>
                      <a:pt x="778" y="888"/>
                      <a:pt x="1003" y="1013"/>
                      <a:pt x="1254" y="1164"/>
                    </a:cubicBezTo>
                    <a:cubicBezTo>
                      <a:pt x="1329" y="1013"/>
                      <a:pt x="1404" y="863"/>
                      <a:pt x="1504" y="713"/>
                    </a:cubicBezTo>
                    <a:cubicBezTo>
                      <a:pt x="1179" y="512"/>
                      <a:pt x="853" y="312"/>
                      <a:pt x="527" y="86"/>
                    </a:cubicBezTo>
                    <a:cubicBezTo>
                      <a:pt x="502" y="61"/>
                      <a:pt x="452" y="36"/>
                      <a:pt x="402" y="36"/>
                    </a:cubicBezTo>
                    <a:cubicBezTo>
                      <a:pt x="361" y="12"/>
                      <a:pt x="321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7"/>
              <p:cNvSpPr/>
              <p:nvPr/>
            </p:nvSpPr>
            <p:spPr>
              <a:xfrm>
                <a:off x="3104150" y="2476050"/>
                <a:ext cx="376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85" extrusionOk="0">
                    <a:moveTo>
                      <a:pt x="289" y="1"/>
                    </a:moveTo>
                    <a:cubicBezTo>
                      <a:pt x="193" y="1"/>
                      <a:pt x="117" y="50"/>
                      <a:pt x="76" y="133"/>
                    </a:cubicBezTo>
                    <a:cubicBezTo>
                      <a:pt x="1" y="258"/>
                      <a:pt x="26" y="383"/>
                      <a:pt x="126" y="483"/>
                    </a:cubicBezTo>
                    <a:cubicBezTo>
                      <a:pt x="201" y="509"/>
                      <a:pt x="276" y="559"/>
                      <a:pt x="352" y="584"/>
                    </a:cubicBezTo>
                    <a:cubicBezTo>
                      <a:pt x="652" y="759"/>
                      <a:pt x="953" y="910"/>
                      <a:pt x="1279" y="1085"/>
                    </a:cubicBezTo>
                    <a:cubicBezTo>
                      <a:pt x="1354" y="935"/>
                      <a:pt x="1429" y="784"/>
                      <a:pt x="1505" y="659"/>
                    </a:cubicBezTo>
                    <a:cubicBezTo>
                      <a:pt x="1179" y="458"/>
                      <a:pt x="828" y="258"/>
                      <a:pt x="502" y="57"/>
                    </a:cubicBezTo>
                    <a:cubicBezTo>
                      <a:pt x="452" y="32"/>
                      <a:pt x="402" y="32"/>
                      <a:pt x="352" y="7"/>
                    </a:cubicBezTo>
                    <a:cubicBezTo>
                      <a:pt x="330" y="3"/>
                      <a:pt x="309" y="1"/>
                      <a:pt x="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7"/>
              <p:cNvSpPr/>
              <p:nvPr/>
            </p:nvSpPr>
            <p:spPr>
              <a:xfrm>
                <a:off x="3087250" y="2506450"/>
                <a:ext cx="36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3" extrusionOk="0">
                    <a:moveTo>
                      <a:pt x="268" y="1"/>
                    </a:moveTo>
                    <a:cubicBezTo>
                      <a:pt x="166" y="1"/>
                      <a:pt x="82" y="57"/>
                      <a:pt x="25" y="170"/>
                    </a:cubicBezTo>
                    <a:cubicBezTo>
                      <a:pt x="0" y="270"/>
                      <a:pt x="0" y="370"/>
                      <a:pt x="75" y="420"/>
                    </a:cubicBezTo>
                    <a:cubicBezTo>
                      <a:pt x="176" y="496"/>
                      <a:pt x="301" y="571"/>
                      <a:pt x="401" y="646"/>
                    </a:cubicBezTo>
                    <a:cubicBezTo>
                      <a:pt x="677" y="796"/>
                      <a:pt x="927" y="947"/>
                      <a:pt x="1203" y="1122"/>
                    </a:cubicBezTo>
                    <a:cubicBezTo>
                      <a:pt x="1303" y="972"/>
                      <a:pt x="1379" y="821"/>
                      <a:pt x="1454" y="696"/>
                    </a:cubicBezTo>
                    <a:cubicBezTo>
                      <a:pt x="1278" y="471"/>
                      <a:pt x="1003" y="395"/>
                      <a:pt x="777" y="245"/>
                    </a:cubicBezTo>
                    <a:cubicBezTo>
                      <a:pt x="652" y="145"/>
                      <a:pt x="501" y="69"/>
                      <a:pt x="376" y="19"/>
                    </a:cubicBezTo>
                    <a:cubicBezTo>
                      <a:pt x="338" y="7"/>
                      <a:pt x="302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7"/>
              <p:cNvSpPr/>
              <p:nvPr/>
            </p:nvSpPr>
            <p:spPr>
              <a:xfrm>
                <a:off x="3404275" y="1964950"/>
                <a:ext cx="357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28" extrusionOk="0">
                    <a:moveTo>
                      <a:pt x="235" y="0"/>
                    </a:moveTo>
                    <a:cubicBezTo>
                      <a:pt x="106" y="0"/>
                      <a:pt x="1" y="95"/>
                      <a:pt x="1" y="251"/>
                    </a:cubicBezTo>
                    <a:cubicBezTo>
                      <a:pt x="1" y="301"/>
                      <a:pt x="1" y="351"/>
                      <a:pt x="51" y="401"/>
                    </a:cubicBezTo>
                    <a:cubicBezTo>
                      <a:pt x="76" y="451"/>
                      <a:pt x="126" y="476"/>
                      <a:pt x="176" y="526"/>
                    </a:cubicBezTo>
                    <a:cubicBezTo>
                      <a:pt x="502" y="727"/>
                      <a:pt x="853" y="927"/>
                      <a:pt x="1179" y="1128"/>
                    </a:cubicBezTo>
                    <a:cubicBezTo>
                      <a:pt x="1279" y="978"/>
                      <a:pt x="1354" y="852"/>
                      <a:pt x="1429" y="702"/>
                    </a:cubicBezTo>
                    <a:cubicBezTo>
                      <a:pt x="1229" y="501"/>
                      <a:pt x="953" y="376"/>
                      <a:pt x="703" y="226"/>
                    </a:cubicBezTo>
                    <a:cubicBezTo>
                      <a:pt x="602" y="150"/>
                      <a:pt x="477" y="75"/>
                      <a:pt x="352" y="25"/>
                    </a:cubicBezTo>
                    <a:cubicBezTo>
                      <a:pt x="312" y="8"/>
                      <a:pt x="273" y="0"/>
                      <a:pt x="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7"/>
              <p:cNvSpPr/>
              <p:nvPr/>
            </p:nvSpPr>
            <p:spPr>
              <a:xfrm>
                <a:off x="3174325" y="2359525"/>
                <a:ext cx="363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60" extrusionOk="0">
                    <a:moveTo>
                      <a:pt x="266" y="0"/>
                    </a:moveTo>
                    <a:cubicBezTo>
                      <a:pt x="176" y="0"/>
                      <a:pt x="113" y="49"/>
                      <a:pt x="51" y="132"/>
                    </a:cubicBezTo>
                    <a:cubicBezTo>
                      <a:pt x="1" y="207"/>
                      <a:pt x="1" y="332"/>
                      <a:pt x="76" y="408"/>
                    </a:cubicBezTo>
                    <a:cubicBezTo>
                      <a:pt x="126" y="458"/>
                      <a:pt x="151" y="483"/>
                      <a:pt x="201" y="508"/>
                    </a:cubicBezTo>
                    <a:cubicBezTo>
                      <a:pt x="502" y="683"/>
                      <a:pt x="828" y="859"/>
                      <a:pt x="1129" y="1034"/>
                    </a:cubicBezTo>
                    <a:cubicBezTo>
                      <a:pt x="1154" y="1059"/>
                      <a:pt x="1179" y="1059"/>
                      <a:pt x="1204" y="1059"/>
                    </a:cubicBezTo>
                    <a:cubicBezTo>
                      <a:pt x="1279" y="909"/>
                      <a:pt x="1354" y="784"/>
                      <a:pt x="1454" y="633"/>
                    </a:cubicBezTo>
                    <a:cubicBezTo>
                      <a:pt x="1129" y="458"/>
                      <a:pt x="828" y="257"/>
                      <a:pt x="527" y="82"/>
                    </a:cubicBezTo>
                    <a:cubicBezTo>
                      <a:pt x="452" y="32"/>
                      <a:pt x="377" y="7"/>
                      <a:pt x="327" y="7"/>
                    </a:cubicBezTo>
                    <a:cubicBezTo>
                      <a:pt x="305" y="2"/>
                      <a:pt x="285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3155525" y="2390750"/>
                <a:ext cx="363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64" extrusionOk="0">
                    <a:moveTo>
                      <a:pt x="299" y="0"/>
                    </a:moveTo>
                    <a:cubicBezTo>
                      <a:pt x="201" y="0"/>
                      <a:pt x="127" y="51"/>
                      <a:pt x="76" y="136"/>
                    </a:cubicBezTo>
                    <a:cubicBezTo>
                      <a:pt x="1" y="261"/>
                      <a:pt x="51" y="412"/>
                      <a:pt x="226" y="512"/>
                    </a:cubicBezTo>
                    <a:cubicBezTo>
                      <a:pt x="552" y="687"/>
                      <a:pt x="878" y="888"/>
                      <a:pt x="1229" y="1063"/>
                    </a:cubicBezTo>
                    <a:cubicBezTo>
                      <a:pt x="1304" y="913"/>
                      <a:pt x="1379" y="788"/>
                      <a:pt x="1455" y="637"/>
                    </a:cubicBezTo>
                    <a:cubicBezTo>
                      <a:pt x="1354" y="487"/>
                      <a:pt x="1179" y="462"/>
                      <a:pt x="1028" y="362"/>
                    </a:cubicBezTo>
                    <a:cubicBezTo>
                      <a:pt x="853" y="236"/>
                      <a:pt x="653" y="136"/>
                      <a:pt x="452" y="36"/>
                    </a:cubicBezTo>
                    <a:cubicBezTo>
                      <a:pt x="396" y="12"/>
                      <a:pt x="345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3071575" y="2536075"/>
                <a:ext cx="35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65" extrusionOk="0">
                    <a:moveTo>
                      <a:pt x="266" y="1"/>
                    </a:moveTo>
                    <a:cubicBezTo>
                      <a:pt x="177" y="1"/>
                      <a:pt x="105" y="40"/>
                      <a:pt x="76" y="113"/>
                    </a:cubicBezTo>
                    <a:cubicBezTo>
                      <a:pt x="1" y="238"/>
                      <a:pt x="51" y="388"/>
                      <a:pt x="201" y="514"/>
                    </a:cubicBezTo>
                    <a:cubicBezTo>
                      <a:pt x="427" y="664"/>
                      <a:pt x="677" y="789"/>
                      <a:pt x="903" y="915"/>
                    </a:cubicBezTo>
                    <a:cubicBezTo>
                      <a:pt x="978" y="965"/>
                      <a:pt x="1078" y="1015"/>
                      <a:pt x="1178" y="1065"/>
                    </a:cubicBezTo>
                    <a:cubicBezTo>
                      <a:pt x="1254" y="915"/>
                      <a:pt x="1329" y="789"/>
                      <a:pt x="1429" y="639"/>
                    </a:cubicBezTo>
                    <a:cubicBezTo>
                      <a:pt x="1103" y="438"/>
                      <a:pt x="777" y="238"/>
                      <a:pt x="477" y="62"/>
                    </a:cubicBezTo>
                    <a:cubicBezTo>
                      <a:pt x="403" y="21"/>
                      <a:pt x="330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574608" y="972302"/>
            <a:ext cx="605283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40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23. PHÉP CỘNG VÀ PHÉP TRỪ PHÂN THỨC ĐẠI SỐ</a:t>
            </a:r>
            <a:endParaRPr lang="vi-VN" sz="40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36595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21419" y="3427011"/>
            <a:ext cx="1470991" cy="213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735;p18"/>
          <p:cNvSpPr txBox="1">
            <a:spLocks/>
          </p:cNvSpPr>
          <p:nvPr/>
        </p:nvSpPr>
        <p:spPr>
          <a:xfrm>
            <a:off x="1617202" y="792112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1: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32605" y="585660"/>
            <a:ext cx="6311395" cy="735138"/>
            <a:chOff x="1973865" y="260989"/>
            <a:chExt cx="6311395" cy="735138"/>
          </a:xfrm>
        </p:grpSpPr>
        <p:sp>
          <p:nvSpPr>
            <p:cNvPr id="23" name="TextBox 22"/>
            <p:cNvSpPr txBox="1"/>
            <p:nvPr/>
          </p:nvSpPr>
          <p:spPr>
            <a:xfrm>
              <a:off x="1973865" y="344246"/>
              <a:ext cx="631139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>
                <a:lnSpc>
                  <a:spcPct val="150000"/>
                </a:lnSpc>
                <a:buClrTx/>
                <a:defRPr/>
              </a:pPr>
              <a:r>
                <a:rPr lang="en-US" sz="20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Cộng hai phân thức</a:t>
              </a:r>
              <a:endParaRPr lang="en-US" sz="2000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317559" y="260989"/>
                  <a:ext cx="2289976" cy="735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à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559" y="260989"/>
                  <a:ext cx="2289976" cy="7351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/>
          <p:cNvSpPr/>
          <p:nvPr/>
        </p:nvSpPr>
        <p:spPr>
          <a:xfrm>
            <a:off x="4258999" y="181379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03302" y="2483636"/>
            <a:ext cx="7396643" cy="1945148"/>
            <a:chOff x="1905059" y="237775"/>
            <a:chExt cx="7396643" cy="1945148"/>
          </a:xfrm>
        </p:grpSpPr>
        <p:sp>
          <p:nvSpPr>
            <p:cNvPr id="29" name="TextBox 28"/>
            <p:cNvSpPr txBox="1"/>
            <p:nvPr/>
          </p:nvSpPr>
          <p:spPr>
            <a:xfrm>
              <a:off x="1905059" y="552072"/>
              <a:ext cx="631139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>
                <a:lnSpc>
                  <a:spcPct val="150000"/>
                </a:lnSpc>
                <a:buClrTx/>
                <a:defRPr/>
              </a:pPr>
              <a:r>
                <a:rPr lang="en-US" sz="20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có:</a:t>
              </a:r>
              <a:endParaRPr lang="en-US" sz="2000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250220" y="237775"/>
                  <a:ext cx="7051482" cy="1945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5−10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200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0220" y="237775"/>
                  <a:ext cx="7051482" cy="19451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2638067" y="559253"/>
            <a:ext cx="1918032" cy="60016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134" name="Rectangle 1"/>
          <p:cNvSpPr>
            <a:spLocks noChangeArrowheads="1"/>
          </p:cNvSpPr>
          <p:nvPr/>
        </p:nvSpPr>
        <p:spPr bwMode="auto">
          <a:xfrm>
            <a:off x="4687968" y="585775"/>
            <a:ext cx="239664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</a:rPr>
              <a:t>Tính</a:t>
            </a:r>
            <a:r>
              <a:rPr kumimoji="0" lang="en-US" altLang="en-US" sz="20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</a:rPr>
              <a:t> các tổng sau: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1434" y="1278687"/>
                <a:ext cx="4572000" cy="32816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34" y="1278687"/>
                <a:ext cx="4572000" cy="3281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27434" y="1959698"/>
                <a:ext cx="1288943" cy="72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434" y="1959698"/>
                <a:ext cx="1288943" cy="72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73524" y="3330949"/>
                <a:ext cx="1237775" cy="1044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C0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24" y="3330949"/>
                <a:ext cx="1237775" cy="1044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61" y="426964"/>
            <a:ext cx="1457070" cy="1268078"/>
          </a:xfrm>
          <a:prstGeom prst="rect">
            <a:avLst/>
          </a:prstGeom>
        </p:spPr>
      </p:pic>
      <p:sp>
        <p:nvSpPr>
          <p:cNvPr id="77" name="Google Shape;2045;p38"/>
          <p:cNvSpPr txBox="1">
            <a:spLocks noGrp="1"/>
          </p:cNvSpPr>
          <p:nvPr>
            <p:ph type="title"/>
          </p:nvPr>
        </p:nvSpPr>
        <p:spPr>
          <a:xfrm>
            <a:off x="1048616" y="2892394"/>
            <a:ext cx="714216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>
                <a:solidFill>
                  <a:schemeClr val="accent6">
                    <a:lumMod val="75000"/>
                  </a:schemeClr>
                </a:solidFill>
                <a:latin typeface="+mj-lt"/>
              </a:rPr>
              <a:t>CỘNG HAI PHÂN THỨC KHÁC MẪU</a:t>
            </a:r>
            <a:endParaRPr sz="43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37551" y="1669774"/>
            <a:ext cx="1399430" cy="387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21"/>
          <p:cNvSpPr txBox="1">
            <a:spLocks/>
          </p:cNvSpPr>
          <p:nvPr/>
        </p:nvSpPr>
        <p:spPr>
          <a:xfrm>
            <a:off x="1961956" y="1961376"/>
            <a:ext cx="931120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3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96177" y="317959"/>
            <a:ext cx="605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+mj-lt"/>
              </a:rPr>
              <a:t>Hãy thực hiện các yêu cầu sau để làm phép cộng: 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98022" y="2008866"/>
            <a:ext cx="4468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/>
              <a:t>Quy đồng mẫu hai phân thức đã cho.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000">
                  <a:latin typeface="+mj-lt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own Arrow 41"/>
          <p:cNvSpPr/>
          <p:nvPr/>
        </p:nvSpPr>
        <p:spPr>
          <a:xfrm rot="16200000">
            <a:off x="2702817" y="2954733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510" y="2780238"/>
                <a:ext cx="5678035" cy="56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MTC: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10" y="2780238"/>
                <a:ext cx="5678035" cy="566822"/>
              </a:xfrm>
              <a:prstGeom prst="rect">
                <a:avLst/>
              </a:prstGeom>
              <a:blipFill>
                <a:blip r:embed="rId4"/>
                <a:stretch>
                  <a:fillRect l="-107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oogle Shape;2570;p43"/>
          <p:cNvGrpSpPr/>
          <p:nvPr/>
        </p:nvGrpSpPr>
        <p:grpSpPr>
          <a:xfrm rot="8108902" flipH="1">
            <a:off x="158810" y="324661"/>
            <a:ext cx="929734" cy="905032"/>
            <a:chOff x="-2268327" y="-913753"/>
            <a:chExt cx="1076566" cy="1027305"/>
          </a:xfrm>
        </p:grpSpPr>
        <p:grpSp>
          <p:nvGrpSpPr>
            <p:cNvPr id="46" name="Google Shape;2571;p43"/>
            <p:cNvGrpSpPr/>
            <p:nvPr/>
          </p:nvGrpSpPr>
          <p:grpSpPr>
            <a:xfrm rot="1368462">
              <a:off x="-2154769" y="-778716"/>
              <a:ext cx="849451" cy="757232"/>
              <a:chOff x="7170929" y="2032261"/>
              <a:chExt cx="1723983" cy="1536822"/>
            </a:xfrm>
          </p:grpSpPr>
          <p:sp>
            <p:nvSpPr>
              <p:cNvPr id="49" name="Google Shape;2572;p43"/>
              <p:cNvSpPr/>
              <p:nvPr/>
            </p:nvSpPr>
            <p:spPr>
              <a:xfrm>
                <a:off x="8414529" y="2702933"/>
                <a:ext cx="458799" cy="615188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573;p43"/>
              <p:cNvSpPr/>
              <p:nvPr/>
            </p:nvSpPr>
            <p:spPr>
              <a:xfrm>
                <a:off x="8151361" y="2849437"/>
                <a:ext cx="743550" cy="719646"/>
              </a:xfrm>
              <a:custGeom>
                <a:avLst/>
                <a:gdLst/>
                <a:ahLst/>
                <a:cxnLst/>
                <a:rect l="l" t="t" r="r" b="b"/>
                <a:pathLst>
                  <a:path w="31199" h="30196" extrusionOk="0">
                    <a:moveTo>
                      <a:pt x="30292" y="1"/>
                    </a:moveTo>
                    <a:cubicBezTo>
                      <a:pt x="30227" y="166"/>
                      <a:pt x="30111" y="330"/>
                      <a:pt x="30078" y="512"/>
                    </a:cubicBezTo>
                    <a:cubicBezTo>
                      <a:pt x="29897" y="1468"/>
                      <a:pt x="29765" y="2423"/>
                      <a:pt x="29567" y="3379"/>
                    </a:cubicBezTo>
                    <a:cubicBezTo>
                      <a:pt x="29370" y="4253"/>
                      <a:pt x="29122" y="5093"/>
                      <a:pt x="28826" y="5934"/>
                    </a:cubicBezTo>
                    <a:cubicBezTo>
                      <a:pt x="28430" y="7038"/>
                      <a:pt x="27853" y="8043"/>
                      <a:pt x="27326" y="9082"/>
                    </a:cubicBezTo>
                    <a:cubicBezTo>
                      <a:pt x="27062" y="9593"/>
                      <a:pt x="26733" y="10087"/>
                      <a:pt x="26386" y="10549"/>
                    </a:cubicBezTo>
                    <a:cubicBezTo>
                      <a:pt x="25628" y="11570"/>
                      <a:pt x="24837" y="12592"/>
                      <a:pt x="23931" y="13482"/>
                    </a:cubicBezTo>
                    <a:cubicBezTo>
                      <a:pt x="23057" y="14323"/>
                      <a:pt x="22167" y="15147"/>
                      <a:pt x="21129" y="15823"/>
                    </a:cubicBezTo>
                    <a:cubicBezTo>
                      <a:pt x="20486" y="16235"/>
                      <a:pt x="19860" y="16696"/>
                      <a:pt x="19168" y="17042"/>
                    </a:cubicBezTo>
                    <a:cubicBezTo>
                      <a:pt x="18574" y="17339"/>
                      <a:pt x="18030" y="17734"/>
                      <a:pt x="17371" y="17899"/>
                    </a:cubicBezTo>
                    <a:cubicBezTo>
                      <a:pt x="17272" y="17916"/>
                      <a:pt x="17157" y="17949"/>
                      <a:pt x="17058" y="18015"/>
                    </a:cubicBezTo>
                    <a:cubicBezTo>
                      <a:pt x="16283" y="18525"/>
                      <a:pt x="15394" y="18756"/>
                      <a:pt x="14504" y="18987"/>
                    </a:cubicBezTo>
                    <a:cubicBezTo>
                      <a:pt x="13432" y="19251"/>
                      <a:pt x="12377" y="19564"/>
                      <a:pt x="11273" y="19663"/>
                    </a:cubicBezTo>
                    <a:cubicBezTo>
                      <a:pt x="11264" y="19664"/>
                      <a:pt x="11255" y="19665"/>
                      <a:pt x="11247" y="19665"/>
                    </a:cubicBezTo>
                    <a:cubicBezTo>
                      <a:pt x="11176" y="19665"/>
                      <a:pt x="11116" y="19611"/>
                      <a:pt x="11042" y="19597"/>
                    </a:cubicBezTo>
                    <a:cubicBezTo>
                      <a:pt x="10515" y="20042"/>
                      <a:pt x="9988" y="20503"/>
                      <a:pt x="9460" y="20948"/>
                    </a:cubicBezTo>
                    <a:cubicBezTo>
                      <a:pt x="7993" y="22217"/>
                      <a:pt x="6428" y="23371"/>
                      <a:pt x="4747" y="24343"/>
                    </a:cubicBezTo>
                    <a:cubicBezTo>
                      <a:pt x="3857" y="24871"/>
                      <a:pt x="2917" y="25299"/>
                      <a:pt x="1961" y="25645"/>
                    </a:cubicBezTo>
                    <a:cubicBezTo>
                      <a:pt x="1335" y="25876"/>
                      <a:pt x="659" y="25909"/>
                      <a:pt x="0" y="26041"/>
                    </a:cubicBezTo>
                    <a:cubicBezTo>
                      <a:pt x="33" y="26090"/>
                      <a:pt x="50" y="26140"/>
                      <a:pt x="83" y="26173"/>
                    </a:cubicBezTo>
                    <a:cubicBezTo>
                      <a:pt x="1417" y="27623"/>
                      <a:pt x="2950" y="28810"/>
                      <a:pt x="4780" y="29568"/>
                    </a:cubicBezTo>
                    <a:cubicBezTo>
                      <a:pt x="5783" y="29989"/>
                      <a:pt x="6823" y="30196"/>
                      <a:pt x="7887" y="30196"/>
                    </a:cubicBezTo>
                    <a:cubicBezTo>
                      <a:pt x="8239" y="30196"/>
                      <a:pt x="8593" y="30173"/>
                      <a:pt x="8949" y="30128"/>
                    </a:cubicBezTo>
                    <a:cubicBezTo>
                      <a:pt x="10565" y="29914"/>
                      <a:pt x="12064" y="29321"/>
                      <a:pt x="13498" y="28546"/>
                    </a:cubicBezTo>
                    <a:cubicBezTo>
                      <a:pt x="15591" y="27442"/>
                      <a:pt x="17470" y="26008"/>
                      <a:pt x="19217" y="24409"/>
                    </a:cubicBezTo>
                    <a:cubicBezTo>
                      <a:pt x="22892" y="21031"/>
                      <a:pt x="25991" y="17207"/>
                      <a:pt x="28381" y="12807"/>
                    </a:cubicBezTo>
                    <a:cubicBezTo>
                      <a:pt x="29419" y="10895"/>
                      <a:pt x="30227" y="8901"/>
                      <a:pt x="30721" y="6774"/>
                    </a:cubicBezTo>
                    <a:cubicBezTo>
                      <a:pt x="31051" y="5341"/>
                      <a:pt x="31199" y="3907"/>
                      <a:pt x="30985" y="2456"/>
                    </a:cubicBezTo>
                    <a:cubicBezTo>
                      <a:pt x="30869" y="1616"/>
                      <a:pt x="30754" y="759"/>
                      <a:pt x="30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574;p43"/>
              <p:cNvSpPr/>
              <p:nvPr/>
            </p:nvSpPr>
            <p:spPr>
              <a:xfrm>
                <a:off x="8414529" y="2702933"/>
                <a:ext cx="458799" cy="615188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75;p43"/>
              <p:cNvSpPr/>
              <p:nvPr/>
            </p:nvSpPr>
            <p:spPr>
              <a:xfrm>
                <a:off x="7731847" y="2249645"/>
                <a:ext cx="296572" cy="1035784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43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" y="363"/>
                      <a:pt x="132" y="725"/>
                      <a:pt x="231" y="1071"/>
                    </a:cubicBezTo>
                    <a:cubicBezTo>
                      <a:pt x="495" y="2027"/>
                      <a:pt x="791" y="2967"/>
                      <a:pt x="1055" y="3923"/>
                    </a:cubicBezTo>
                    <a:cubicBezTo>
                      <a:pt x="2275" y="8340"/>
                      <a:pt x="3461" y="12773"/>
                      <a:pt x="4681" y="17190"/>
                    </a:cubicBezTo>
                    <a:cubicBezTo>
                      <a:pt x="5917" y="21607"/>
                      <a:pt x="7170" y="26024"/>
                      <a:pt x="8422" y="30424"/>
                    </a:cubicBezTo>
                    <a:cubicBezTo>
                      <a:pt x="9493" y="34165"/>
                      <a:pt x="10548" y="37890"/>
                      <a:pt x="11619" y="41615"/>
                    </a:cubicBezTo>
                    <a:cubicBezTo>
                      <a:pt x="11801" y="42241"/>
                      <a:pt x="11999" y="42851"/>
                      <a:pt x="12196" y="43461"/>
                    </a:cubicBezTo>
                    <a:cubicBezTo>
                      <a:pt x="12279" y="43461"/>
                      <a:pt x="12361" y="43461"/>
                      <a:pt x="12444" y="43444"/>
                    </a:cubicBezTo>
                    <a:cubicBezTo>
                      <a:pt x="12427" y="43329"/>
                      <a:pt x="12444" y="43197"/>
                      <a:pt x="12411" y="43082"/>
                    </a:cubicBezTo>
                    <a:cubicBezTo>
                      <a:pt x="11554" y="40099"/>
                      <a:pt x="10697" y="37099"/>
                      <a:pt x="9839" y="34116"/>
                    </a:cubicBezTo>
                    <a:cubicBezTo>
                      <a:pt x="9015" y="31248"/>
                      <a:pt x="8158" y="28381"/>
                      <a:pt x="7351" y="25513"/>
                    </a:cubicBezTo>
                    <a:cubicBezTo>
                      <a:pt x="6444" y="22283"/>
                      <a:pt x="5554" y="19052"/>
                      <a:pt x="4664" y="15822"/>
                    </a:cubicBezTo>
                    <a:cubicBezTo>
                      <a:pt x="3873" y="12971"/>
                      <a:pt x="3132" y="10103"/>
                      <a:pt x="2324" y="7268"/>
                    </a:cubicBezTo>
                    <a:cubicBezTo>
                      <a:pt x="1632" y="4846"/>
                      <a:pt x="874" y="2439"/>
                      <a:pt x="149" y="17"/>
                    </a:cubicBezTo>
                    <a:cubicBezTo>
                      <a:pt x="99" y="17"/>
                      <a:pt x="50" y="17"/>
                      <a:pt x="0" y="0"/>
                    </a:cubicBezTo>
                    <a:close/>
                  </a:path>
                </a:pathLst>
              </a:custGeom>
              <a:solidFill>
                <a:srgbClr val="D21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76;p43"/>
              <p:cNvSpPr/>
              <p:nvPr/>
            </p:nvSpPr>
            <p:spPr>
              <a:xfrm>
                <a:off x="7721241" y="2217423"/>
                <a:ext cx="14157" cy="326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69" extrusionOk="0">
                    <a:moveTo>
                      <a:pt x="50" y="1"/>
                    </a:moveTo>
                    <a:cubicBezTo>
                      <a:pt x="0" y="693"/>
                      <a:pt x="17" y="726"/>
                      <a:pt x="445" y="1352"/>
                    </a:cubicBezTo>
                    <a:cubicBezTo>
                      <a:pt x="495" y="1369"/>
                      <a:pt x="544" y="1369"/>
                      <a:pt x="594" y="1369"/>
                    </a:cubicBezTo>
                    <a:cubicBezTo>
                      <a:pt x="462" y="907"/>
                      <a:pt x="412" y="413"/>
                      <a:pt x="50" y="1"/>
                    </a:cubicBezTo>
                    <a:close/>
                  </a:path>
                </a:pathLst>
              </a:custGeom>
              <a:solidFill>
                <a:srgbClr val="BF1B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77;p43"/>
              <p:cNvSpPr/>
              <p:nvPr/>
            </p:nvSpPr>
            <p:spPr>
              <a:xfrm>
                <a:off x="7714949" y="2200930"/>
                <a:ext cx="3551" cy="7102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98" extrusionOk="0">
                    <a:moveTo>
                      <a:pt x="66" y="1"/>
                    </a:moveTo>
                    <a:cubicBezTo>
                      <a:pt x="34" y="50"/>
                      <a:pt x="1" y="99"/>
                      <a:pt x="1" y="149"/>
                    </a:cubicBezTo>
                    <a:cubicBezTo>
                      <a:pt x="1" y="198"/>
                      <a:pt x="50" y="248"/>
                      <a:pt x="83" y="297"/>
                    </a:cubicBezTo>
                    <a:cubicBezTo>
                      <a:pt x="99" y="248"/>
                      <a:pt x="149" y="198"/>
                      <a:pt x="149" y="149"/>
                    </a:cubicBezTo>
                    <a:cubicBezTo>
                      <a:pt x="149" y="99"/>
                      <a:pt x="99" y="50"/>
                      <a:pt x="66" y="1"/>
                    </a:cubicBezTo>
                    <a:close/>
                  </a:path>
                </a:pathLst>
              </a:custGeom>
              <a:solidFill>
                <a:srgbClr val="F7D7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78;p43"/>
              <p:cNvSpPr/>
              <p:nvPr/>
            </p:nvSpPr>
            <p:spPr>
              <a:xfrm>
                <a:off x="8531193" y="2756105"/>
                <a:ext cx="44019" cy="4502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9" extrusionOk="0">
                    <a:moveTo>
                      <a:pt x="843" y="1"/>
                    </a:moveTo>
                    <a:cubicBezTo>
                      <a:pt x="419" y="1"/>
                      <a:pt x="0" y="285"/>
                      <a:pt x="0" y="752"/>
                    </a:cubicBezTo>
                    <a:cubicBezTo>
                      <a:pt x="0" y="851"/>
                      <a:pt x="0" y="950"/>
                      <a:pt x="0" y="1049"/>
                    </a:cubicBezTo>
                    <a:cubicBezTo>
                      <a:pt x="17" y="1395"/>
                      <a:pt x="264" y="1725"/>
                      <a:pt x="577" y="1824"/>
                    </a:cubicBezTo>
                    <a:cubicBezTo>
                      <a:pt x="696" y="1867"/>
                      <a:pt x="814" y="1889"/>
                      <a:pt x="928" y="1889"/>
                    </a:cubicBezTo>
                    <a:cubicBezTo>
                      <a:pt x="1160" y="1889"/>
                      <a:pt x="1378" y="1797"/>
                      <a:pt x="1566" y="1609"/>
                    </a:cubicBezTo>
                    <a:cubicBezTo>
                      <a:pt x="1846" y="1346"/>
                      <a:pt x="1830" y="1033"/>
                      <a:pt x="1714" y="653"/>
                    </a:cubicBezTo>
                    <a:cubicBezTo>
                      <a:pt x="1665" y="456"/>
                      <a:pt x="1517" y="274"/>
                      <a:pt x="1302" y="126"/>
                    </a:cubicBezTo>
                    <a:cubicBezTo>
                      <a:pt x="1163" y="41"/>
                      <a:pt x="1003" y="1"/>
                      <a:pt x="843" y="1"/>
                    </a:cubicBezTo>
                    <a:close/>
                  </a:path>
                </a:pathLst>
              </a:custGeom>
              <a:solidFill>
                <a:srgbClr val="009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79;p43"/>
              <p:cNvSpPr/>
              <p:nvPr/>
            </p:nvSpPr>
            <p:spPr>
              <a:xfrm>
                <a:off x="7198027" y="2032261"/>
                <a:ext cx="638306" cy="766501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80;p43"/>
              <p:cNvSpPr/>
              <p:nvPr/>
            </p:nvSpPr>
            <p:spPr>
              <a:xfrm>
                <a:off x="7306827" y="2651858"/>
                <a:ext cx="1016170" cy="730609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81;p43"/>
              <p:cNvSpPr/>
              <p:nvPr/>
            </p:nvSpPr>
            <p:spPr>
              <a:xfrm>
                <a:off x="8136036" y="2612604"/>
                <a:ext cx="608062" cy="756062"/>
              </a:xfrm>
              <a:custGeom>
                <a:avLst/>
                <a:gdLst/>
                <a:ahLst/>
                <a:cxnLst/>
                <a:rect l="l" t="t" r="r" b="b"/>
                <a:pathLst>
                  <a:path w="25514" h="31724" extrusionOk="0">
                    <a:moveTo>
                      <a:pt x="21048" y="0"/>
                    </a:moveTo>
                    <a:cubicBezTo>
                      <a:pt x="20803" y="0"/>
                      <a:pt x="20597" y="100"/>
                      <a:pt x="20437" y="346"/>
                    </a:cubicBezTo>
                    <a:cubicBezTo>
                      <a:pt x="20437" y="1269"/>
                      <a:pt x="20239" y="2159"/>
                      <a:pt x="20008" y="3032"/>
                    </a:cubicBezTo>
                    <a:cubicBezTo>
                      <a:pt x="19695" y="4318"/>
                      <a:pt x="19250" y="5570"/>
                      <a:pt x="18772" y="6806"/>
                    </a:cubicBezTo>
                    <a:cubicBezTo>
                      <a:pt x="18706" y="6955"/>
                      <a:pt x="18608" y="7087"/>
                      <a:pt x="18525" y="7218"/>
                    </a:cubicBezTo>
                    <a:cubicBezTo>
                      <a:pt x="18294" y="7812"/>
                      <a:pt x="18113" y="8421"/>
                      <a:pt x="17833" y="8998"/>
                    </a:cubicBezTo>
                    <a:cubicBezTo>
                      <a:pt x="17124" y="10449"/>
                      <a:pt x="16399" y="11883"/>
                      <a:pt x="15641" y="13300"/>
                    </a:cubicBezTo>
                    <a:cubicBezTo>
                      <a:pt x="15262" y="14025"/>
                      <a:pt x="14784" y="14717"/>
                      <a:pt x="14339" y="15409"/>
                    </a:cubicBezTo>
                    <a:cubicBezTo>
                      <a:pt x="13894" y="16118"/>
                      <a:pt x="13449" y="16810"/>
                      <a:pt x="12987" y="17503"/>
                    </a:cubicBezTo>
                    <a:cubicBezTo>
                      <a:pt x="12592" y="18112"/>
                      <a:pt x="12196" y="18706"/>
                      <a:pt x="11768" y="19282"/>
                    </a:cubicBezTo>
                    <a:cubicBezTo>
                      <a:pt x="10664" y="20799"/>
                      <a:pt x="9477" y="22266"/>
                      <a:pt x="8208" y="23650"/>
                    </a:cubicBezTo>
                    <a:cubicBezTo>
                      <a:pt x="8076" y="23798"/>
                      <a:pt x="7961" y="23963"/>
                      <a:pt x="7845" y="24111"/>
                    </a:cubicBezTo>
                    <a:cubicBezTo>
                      <a:pt x="7664" y="24276"/>
                      <a:pt x="7483" y="24441"/>
                      <a:pt x="7301" y="24622"/>
                    </a:cubicBezTo>
                    <a:cubicBezTo>
                      <a:pt x="5802" y="26106"/>
                      <a:pt x="4220" y="27490"/>
                      <a:pt x="2489" y="28710"/>
                    </a:cubicBezTo>
                    <a:cubicBezTo>
                      <a:pt x="1665" y="29286"/>
                      <a:pt x="841" y="29847"/>
                      <a:pt x="17" y="30407"/>
                    </a:cubicBezTo>
                    <a:cubicBezTo>
                      <a:pt x="17" y="30490"/>
                      <a:pt x="0" y="30605"/>
                      <a:pt x="33" y="30638"/>
                    </a:cubicBezTo>
                    <a:cubicBezTo>
                      <a:pt x="363" y="30935"/>
                      <a:pt x="726" y="31182"/>
                      <a:pt x="1138" y="31363"/>
                    </a:cubicBezTo>
                    <a:cubicBezTo>
                      <a:pt x="1831" y="31630"/>
                      <a:pt x="2535" y="31724"/>
                      <a:pt x="3250" y="31724"/>
                    </a:cubicBezTo>
                    <a:cubicBezTo>
                      <a:pt x="3419" y="31724"/>
                      <a:pt x="3588" y="31719"/>
                      <a:pt x="3758" y="31709"/>
                    </a:cubicBezTo>
                    <a:cubicBezTo>
                      <a:pt x="4516" y="31676"/>
                      <a:pt x="5291" y="31577"/>
                      <a:pt x="6049" y="31413"/>
                    </a:cubicBezTo>
                    <a:cubicBezTo>
                      <a:pt x="6692" y="31264"/>
                      <a:pt x="7351" y="31132"/>
                      <a:pt x="7977" y="30918"/>
                    </a:cubicBezTo>
                    <a:cubicBezTo>
                      <a:pt x="8735" y="30671"/>
                      <a:pt x="9428" y="30259"/>
                      <a:pt x="10153" y="29929"/>
                    </a:cubicBezTo>
                    <a:cubicBezTo>
                      <a:pt x="10730" y="29666"/>
                      <a:pt x="11273" y="29336"/>
                      <a:pt x="11817" y="28990"/>
                    </a:cubicBezTo>
                    <a:cubicBezTo>
                      <a:pt x="11916" y="28924"/>
                      <a:pt x="12065" y="28907"/>
                      <a:pt x="12196" y="28858"/>
                    </a:cubicBezTo>
                    <a:cubicBezTo>
                      <a:pt x="12378" y="28726"/>
                      <a:pt x="12559" y="28594"/>
                      <a:pt x="12707" y="28429"/>
                    </a:cubicBezTo>
                    <a:cubicBezTo>
                      <a:pt x="15212" y="25908"/>
                      <a:pt x="17454" y="23156"/>
                      <a:pt x="19448" y="20222"/>
                    </a:cubicBezTo>
                    <a:cubicBezTo>
                      <a:pt x="20964" y="17980"/>
                      <a:pt x="22266" y="15624"/>
                      <a:pt x="23371" y="13185"/>
                    </a:cubicBezTo>
                    <a:cubicBezTo>
                      <a:pt x="24327" y="11108"/>
                      <a:pt x="25101" y="8965"/>
                      <a:pt x="25398" y="6691"/>
                    </a:cubicBezTo>
                    <a:cubicBezTo>
                      <a:pt x="25513" y="5719"/>
                      <a:pt x="25497" y="4746"/>
                      <a:pt x="25282" y="3790"/>
                    </a:cubicBezTo>
                    <a:cubicBezTo>
                      <a:pt x="25200" y="3560"/>
                      <a:pt x="25118" y="3329"/>
                      <a:pt x="25019" y="3098"/>
                    </a:cubicBezTo>
                    <a:cubicBezTo>
                      <a:pt x="24294" y="1450"/>
                      <a:pt x="23041" y="461"/>
                      <a:pt x="21310" y="33"/>
                    </a:cubicBezTo>
                    <a:cubicBezTo>
                      <a:pt x="21219" y="12"/>
                      <a:pt x="21131" y="0"/>
                      <a:pt x="21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82;p43"/>
              <p:cNvSpPr/>
              <p:nvPr/>
            </p:nvSpPr>
            <p:spPr>
              <a:xfrm>
                <a:off x="7821007" y="2046847"/>
                <a:ext cx="764785" cy="664331"/>
              </a:xfrm>
              <a:custGeom>
                <a:avLst/>
                <a:gdLst/>
                <a:ahLst/>
                <a:cxnLst/>
                <a:rect l="l" t="t" r="r" b="b"/>
                <a:pathLst>
                  <a:path w="32090" h="27875" extrusionOk="0">
                    <a:moveTo>
                      <a:pt x="1048" y="1"/>
                    </a:moveTo>
                    <a:cubicBezTo>
                      <a:pt x="914" y="1"/>
                      <a:pt x="781" y="51"/>
                      <a:pt x="643" y="137"/>
                    </a:cubicBezTo>
                    <a:cubicBezTo>
                      <a:pt x="281" y="796"/>
                      <a:pt x="116" y="1521"/>
                      <a:pt x="50" y="2279"/>
                    </a:cubicBezTo>
                    <a:cubicBezTo>
                      <a:pt x="0" y="2889"/>
                      <a:pt x="33" y="3482"/>
                      <a:pt x="132" y="4092"/>
                    </a:cubicBezTo>
                    <a:cubicBezTo>
                      <a:pt x="198" y="4504"/>
                      <a:pt x="264" y="4916"/>
                      <a:pt x="347" y="5312"/>
                    </a:cubicBezTo>
                    <a:cubicBezTo>
                      <a:pt x="495" y="5955"/>
                      <a:pt x="363" y="6581"/>
                      <a:pt x="396" y="7207"/>
                    </a:cubicBezTo>
                    <a:cubicBezTo>
                      <a:pt x="3511" y="9580"/>
                      <a:pt x="6642" y="11937"/>
                      <a:pt x="9774" y="14311"/>
                    </a:cubicBezTo>
                    <a:cubicBezTo>
                      <a:pt x="13976" y="17491"/>
                      <a:pt x="18179" y="20672"/>
                      <a:pt x="22398" y="23870"/>
                    </a:cubicBezTo>
                    <a:cubicBezTo>
                      <a:pt x="22596" y="24018"/>
                      <a:pt x="22810" y="24150"/>
                      <a:pt x="23008" y="24282"/>
                    </a:cubicBezTo>
                    <a:cubicBezTo>
                      <a:pt x="23479" y="23497"/>
                      <a:pt x="24157" y="23138"/>
                      <a:pt x="24943" y="23138"/>
                    </a:cubicBezTo>
                    <a:cubicBezTo>
                      <a:pt x="25148" y="23138"/>
                      <a:pt x="25361" y="23163"/>
                      <a:pt x="25579" y="23210"/>
                    </a:cubicBezTo>
                    <a:cubicBezTo>
                      <a:pt x="27623" y="23639"/>
                      <a:pt x="29057" y="24842"/>
                      <a:pt x="29897" y="26737"/>
                    </a:cubicBezTo>
                    <a:cubicBezTo>
                      <a:pt x="30046" y="27100"/>
                      <a:pt x="30062" y="27495"/>
                      <a:pt x="30144" y="27874"/>
                    </a:cubicBezTo>
                    <a:cubicBezTo>
                      <a:pt x="30243" y="27776"/>
                      <a:pt x="30375" y="27710"/>
                      <a:pt x="30408" y="27594"/>
                    </a:cubicBezTo>
                    <a:cubicBezTo>
                      <a:pt x="30853" y="26457"/>
                      <a:pt x="31216" y="25287"/>
                      <a:pt x="31479" y="24100"/>
                    </a:cubicBezTo>
                    <a:cubicBezTo>
                      <a:pt x="31545" y="23853"/>
                      <a:pt x="31628" y="23622"/>
                      <a:pt x="31677" y="23375"/>
                    </a:cubicBezTo>
                    <a:cubicBezTo>
                      <a:pt x="31727" y="23144"/>
                      <a:pt x="31908" y="23095"/>
                      <a:pt x="32089" y="23029"/>
                    </a:cubicBezTo>
                    <a:cubicBezTo>
                      <a:pt x="31875" y="22848"/>
                      <a:pt x="31677" y="22666"/>
                      <a:pt x="31446" y="22502"/>
                    </a:cubicBezTo>
                    <a:cubicBezTo>
                      <a:pt x="28777" y="20507"/>
                      <a:pt x="26107" y="18513"/>
                      <a:pt x="23437" y="16519"/>
                    </a:cubicBezTo>
                    <a:cubicBezTo>
                      <a:pt x="16201" y="11146"/>
                      <a:pt x="8983" y="5757"/>
                      <a:pt x="1747" y="384"/>
                    </a:cubicBezTo>
                    <a:cubicBezTo>
                      <a:pt x="1649" y="302"/>
                      <a:pt x="1533" y="219"/>
                      <a:pt x="1418" y="137"/>
                    </a:cubicBezTo>
                    <a:cubicBezTo>
                      <a:pt x="1292" y="42"/>
                      <a:pt x="1170" y="1"/>
                      <a:pt x="10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83;p43"/>
              <p:cNvSpPr/>
              <p:nvPr/>
            </p:nvSpPr>
            <p:spPr>
              <a:xfrm>
                <a:off x="7170929" y="2037361"/>
                <a:ext cx="291066" cy="35212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4775" extrusionOk="0">
                    <a:moveTo>
                      <a:pt x="11878" y="0"/>
                    </a:moveTo>
                    <a:cubicBezTo>
                      <a:pt x="11821" y="0"/>
                      <a:pt x="11762" y="2"/>
                      <a:pt x="11702" y="7"/>
                    </a:cubicBezTo>
                    <a:cubicBezTo>
                      <a:pt x="9526" y="106"/>
                      <a:pt x="7334" y="189"/>
                      <a:pt x="5159" y="436"/>
                    </a:cubicBezTo>
                    <a:cubicBezTo>
                      <a:pt x="3923" y="584"/>
                      <a:pt x="2687" y="782"/>
                      <a:pt x="1533" y="1309"/>
                    </a:cubicBezTo>
                    <a:cubicBezTo>
                      <a:pt x="940" y="1590"/>
                      <a:pt x="511" y="1985"/>
                      <a:pt x="313" y="2595"/>
                    </a:cubicBezTo>
                    <a:cubicBezTo>
                      <a:pt x="165" y="3007"/>
                      <a:pt x="66" y="3452"/>
                      <a:pt x="50" y="3897"/>
                    </a:cubicBezTo>
                    <a:cubicBezTo>
                      <a:pt x="0" y="4688"/>
                      <a:pt x="33" y="5496"/>
                      <a:pt x="66" y="6303"/>
                    </a:cubicBezTo>
                    <a:cubicBezTo>
                      <a:pt x="181" y="8643"/>
                      <a:pt x="561" y="10934"/>
                      <a:pt x="940" y="13242"/>
                    </a:cubicBezTo>
                    <a:cubicBezTo>
                      <a:pt x="1022" y="13753"/>
                      <a:pt x="1154" y="14264"/>
                      <a:pt x="1269" y="14774"/>
                    </a:cubicBezTo>
                    <a:cubicBezTo>
                      <a:pt x="1879" y="14461"/>
                      <a:pt x="2522" y="14181"/>
                      <a:pt x="3115" y="13835"/>
                    </a:cubicBezTo>
                    <a:cubicBezTo>
                      <a:pt x="6642" y="11824"/>
                      <a:pt x="9246" y="8940"/>
                      <a:pt x="10911" y="5232"/>
                    </a:cubicBezTo>
                    <a:cubicBezTo>
                      <a:pt x="11652" y="3567"/>
                      <a:pt x="12130" y="1837"/>
                      <a:pt x="12213" y="7"/>
                    </a:cubicBezTo>
                    <a:cubicBezTo>
                      <a:pt x="12103" y="7"/>
                      <a:pt x="11993" y="0"/>
                      <a:pt x="11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84;p43"/>
              <p:cNvSpPr/>
              <p:nvPr/>
            </p:nvSpPr>
            <p:spPr>
              <a:xfrm>
                <a:off x="8036270" y="3300365"/>
                <a:ext cx="390448" cy="169711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85;p43"/>
              <p:cNvSpPr/>
              <p:nvPr/>
            </p:nvSpPr>
            <p:spPr>
              <a:xfrm>
                <a:off x="8525307" y="2595683"/>
                <a:ext cx="97809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586;p43"/>
              <p:cNvSpPr/>
              <p:nvPr/>
            </p:nvSpPr>
            <p:spPr>
              <a:xfrm>
                <a:off x="7546042" y="2218614"/>
                <a:ext cx="1031494" cy="968624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40643" extrusionOk="0">
                    <a:moveTo>
                      <a:pt x="32719" y="24730"/>
                    </a:moveTo>
                    <a:cubicBezTo>
                      <a:pt x="32977" y="24730"/>
                      <a:pt x="33246" y="24786"/>
                      <a:pt x="33523" y="24903"/>
                    </a:cubicBezTo>
                    <a:cubicBezTo>
                      <a:pt x="33853" y="25035"/>
                      <a:pt x="34166" y="25233"/>
                      <a:pt x="34430" y="25463"/>
                    </a:cubicBezTo>
                    <a:cubicBezTo>
                      <a:pt x="34908" y="25892"/>
                      <a:pt x="35303" y="26386"/>
                      <a:pt x="35435" y="27046"/>
                    </a:cubicBezTo>
                    <a:cubicBezTo>
                      <a:pt x="36358" y="28809"/>
                      <a:pt x="35798" y="31248"/>
                      <a:pt x="33672" y="32385"/>
                    </a:cubicBezTo>
                    <a:cubicBezTo>
                      <a:pt x="33128" y="32682"/>
                      <a:pt x="32534" y="32863"/>
                      <a:pt x="31925" y="32946"/>
                    </a:cubicBezTo>
                    <a:cubicBezTo>
                      <a:pt x="31826" y="32946"/>
                      <a:pt x="31710" y="32913"/>
                      <a:pt x="31595" y="32896"/>
                    </a:cubicBezTo>
                    <a:cubicBezTo>
                      <a:pt x="31430" y="32920"/>
                      <a:pt x="31269" y="32931"/>
                      <a:pt x="31111" y="32931"/>
                    </a:cubicBezTo>
                    <a:cubicBezTo>
                      <a:pt x="30261" y="32931"/>
                      <a:pt x="29518" y="32596"/>
                      <a:pt x="28892" y="31957"/>
                    </a:cubicBezTo>
                    <a:cubicBezTo>
                      <a:pt x="28134" y="31182"/>
                      <a:pt x="28068" y="29979"/>
                      <a:pt x="28678" y="29040"/>
                    </a:cubicBezTo>
                    <a:cubicBezTo>
                      <a:pt x="28942" y="28644"/>
                      <a:pt x="29288" y="28315"/>
                      <a:pt x="29700" y="28084"/>
                    </a:cubicBezTo>
                    <a:cubicBezTo>
                      <a:pt x="29914" y="27952"/>
                      <a:pt x="30128" y="27820"/>
                      <a:pt x="30342" y="27705"/>
                    </a:cubicBezTo>
                    <a:cubicBezTo>
                      <a:pt x="30425" y="27342"/>
                      <a:pt x="30491" y="26996"/>
                      <a:pt x="30590" y="26650"/>
                    </a:cubicBezTo>
                    <a:cubicBezTo>
                      <a:pt x="30722" y="26156"/>
                      <a:pt x="30952" y="25727"/>
                      <a:pt x="31315" y="25365"/>
                    </a:cubicBezTo>
                    <a:cubicBezTo>
                      <a:pt x="31741" y="24949"/>
                      <a:pt x="32211" y="24730"/>
                      <a:pt x="32719" y="24730"/>
                    </a:cubicBezTo>
                    <a:close/>
                    <a:moveTo>
                      <a:pt x="11933" y="0"/>
                    </a:moveTo>
                    <a:cubicBezTo>
                      <a:pt x="11521" y="626"/>
                      <a:pt x="10977" y="1104"/>
                      <a:pt x="10285" y="1368"/>
                    </a:cubicBezTo>
                    <a:cubicBezTo>
                      <a:pt x="9642" y="1599"/>
                      <a:pt x="8983" y="1813"/>
                      <a:pt x="8307" y="1961"/>
                    </a:cubicBezTo>
                    <a:cubicBezTo>
                      <a:pt x="6774" y="2291"/>
                      <a:pt x="5308" y="2802"/>
                      <a:pt x="3989" y="3626"/>
                    </a:cubicBezTo>
                    <a:cubicBezTo>
                      <a:pt x="2259" y="4714"/>
                      <a:pt x="1105" y="6214"/>
                      <a:pt x="693" y="8241"/>
                    </a:cubicBezTo>
                    <a:cubicBezTo>
                      <a:pt x="528" y="9114"/>
                      <a:pt x="528" y="10004"/>
                      <a:pt x="578" y="10878"/>
                    </a:cubicBezTo>
                    <a:cubicBezTo>
                      <a:pt x="627" y="11553"/>
                      <a:pt x="693" y="12213"/>
                      <a:pt x="693" y="12872"/>
                    </a:cubicBezTo>
                    <a:cubicBezTo>
                      <a:pt x="709" y="13795"/>
                      <a:pt x="578" y="14701"/>
                      <a:pt x="1" y="15476"/>
                    </a:cubicBezTo>
                    <a:cubicBezTo>
                      <a:pt x="3478" y="18146"/>
                      <a:pt x="6956" y="20816"/>
                      <a:pt x="10450" y="23486"/>
                    </a:cubicBezTo>
                    <a:cubicBezTo>
                      <a:pt x="16103" y="27820"/>
                      <a:pt x="21772" y="32155"/>
                      <a:pt x="27442" y="36506"/>
                    </a:cubicBezTo>
                    <a:cubicBezTo>
                      <a:pt x="27656" y="36671"/>
                      <a:pt x="27870" y="36852"/>
                      <a:pt x="28068" y="37033"/>
                    </a:cubicBezTo>
                    <a:cubicBezTo>
                      <a:pt x="29535" y="38137"/>
                      <a:pt x="31002" y="39242"/>
                      <a:pt x="32452" y="40346"/>
                    </a:cubicBezTo>
                    <a:cubicBezTo>
                      <a:pt x="32534" y="40412"/>
                      <a:pt x="32551" y="40544"/>
                      <a:pt x="32600" y="40642"/>
                    </a:cubicBezTo>
                    <a:cubicBezTo>
                      <a:pt x="32716" y="40494"/>
                      <a:pt x="32831" y="40329"/>
                      <a:pt x="32963" y="40181"/>
                    </a:cubicBezTo>
                    <a:cubicBezTo>
                      <a:pt x="34232" y="38797"/>
                      <a:pt x="35419" y="37330"/>
                      <a:pt x="36523" y="35813"/>
                    </a:cubicBezTo>
                    <a:cubicBezTo>
                      <a:pt x="36951" y="35237"/>
                      <a:pt x="37347" y="34643"/>
                      <a:pt x="37742" y="34034"/>
                    </a:cubicBezTo>
                    <a:cubicBezTo>
                      <a:pt x="38204" y="33341"/>
                      <a:pt x="38649" y="32649"/>
                      <a:pt x="39094" y="31940"/>
                    </a:cubicBezTo>
                    <a:cubicBezTo>
                      <a:pt x="39539" y="31248"/>
                      <a:pt x="40017" y="30556"/>
                      <a:pt x="40396" y="29831"/>
                    </a:cubicBezTo>
                    <a:cubicBezTo>
                      <a:pt x="41154" y="28414"/>
                      <a:pt x="41879" y="26980"/>
                      <a:pt x="42588" y="25529"/>
                    </a:cubicBezTo>
                    <a:cubicBezTo>
                      <a:pt x="42868" y="24952"/>
                      <a:pt x="43049" y="24343"/>
                      <a:pt x="43280" y="23749"/>
                    </a:cubicBezTo>
                    <a:cubicBezTo>
                      <a:pt x="42555" y="23189"/>
                      <a:pt x="41813" y="22629"/>
                      <a:pt x="41088" y="22052"/>
                    </a:cubicBezTo>
                    <a:cubicBezTo>
                      <a:pt x="40562" y="22446"/>
                      <a:pt x="40012" y="22608"/>
                      <a:pt x="39452" y="22608"/>
                    </a:cubicBezTo>
                    <a:cubicBezTo>
                      <a:pt x="38959" y="22608"/>
                      <a:pt x="38458" y="22483"/>
                      <a:pt x="37957" y="22283"/>
                    </a:cubicBezTo>
                    <a:cubicBezTo>
                      <a:pt x="36572" y="21722"/>
                      <a:pt x="35501" y="20799"/>
                      <a:pt x="34809" y="19481"/>
                    </a:cubicBezTo>
                    <a:cubicBezTo>
                      <a:pt x="34413" y="18706"/>
                      <a:pt x="34281" y="17915"/>
                      <a:pt x="34562" y="17075"/>
                    </a:cubicBezTo>
                    <a:cubicBezTo>
                      <a:pt x="34347" y="16943"/>
                      <a:pt x="34133" y="16811"/>
                      <a:pt x="33935" y="16663"/>
                    </a:cubicBezTo>
                    <a:cubicBezTo>
                      <a:pt x="29733" y="13465"/>
                      <a:pt x="25513" y="10284"/>
                      <a:pt x="21311" y="7104"/>
                    </a:cubicBezTo>
                    <a:cubicBezTo>
                      <a:pt x="18179" y="4730"/>
                      <a:pt x="15048" y="2373"/>
                      <a:pt x="119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587;p43"/>
              <p:cNvSpPr/>
              <p:nvPr/>
            </p:nvSpPr>
            <p:spPr>
              <a:xfrm>
                <a:off x="7361834" y="2587436"/>
                <a:ext cx="853156" cy="527938"/>
              </a:xfrm>
              <a:custGeom>
                <a:avLst/>
                <a:gdLst/>
                <a:ahLst/>
                <a:cxnLst/>
                <a:rect l="l" t="t" r="r" b="b"/>
                <a:pathLst>
                  <a:path w="35798" h="22152" extrusionOk="0">
                    <a:moveTo>
                      <a:pt x="7730" y="1"/>
                    </a:moveTo>
                    <a:cubicBezTo>
                      <a:pt x="7664" y="50"/>
                      <a:pt x="7581" y="83"/>
                      <a:pt x="7532" y="149"/>
                    </a:cubicBezTo>
                    <a:cubicBezTo>
                      <a:pt x="6873" y="726"/>
                      <a:pt x="6115" y="1089"/>
                      <a:pt x="5225" y="1220"/>
                    </a:cubicBezTo>
                    <a:cubicBezTo>
                      <a:pt x="4400" y="1319"/>
                      <a:pt x="3593" y="1484"/>
                      <a:pt x="2785" y="1665"/>
                    </a:cubicBezTo>
                    <a:cubicBezTo>
                      <a:pt x="1813" y="1880"/>
                      <a:pt x="841" y="2127"/>
                      <a:pt x="0" y="2704"/>
                    </a:cubicBezTo>
                    <a:cubicBezTo>
                      <a:pt x="824" y="3363"/>
                      <a:pt x="1632" y="4039"/>
                      <a:pt x="2456" y="4682"/>
                    </a:cubicBezTo>
                    <a:cubicBezTo>
                      <a:pt x="4796" y="6511"/>
                      <a:pt x="7120" y="8340"/>
                      <a:pt x="9460" y="10170"/>
                    </a:cubicBezTo>
                    <a:cubicBezTo>
                      <a:pt x="11075" y="11422"/>
                      <a:pt x="12690" y="12675"/>
                      <a:pt x="14322" y="13927"/>
                    </a:cubicBezTo>
                    <a:cubicBezTo>
                      <a:pt x="15163" y="14570"/>
                      <a:pt x="15987" y="15196"/>
                      <a:pt x="16844" y="15806"/>
                    </a:cubicBezTo>
                    <a:cubicBezTo>
                      <a:pt x="17734" y="16432"/>
                      <a:pt x="18640" y="17009"/>
                      <a:pt x="19530" y="17619"/>
                    </a:cubicBezTo>
                    <a:cubicBezTo>
                      <a:pt x="20667" y="18394"/>
                      <a:pt x="21821" y="19168"/>
                      <a:pt x="23057" y="19778"/>
                    </a:cubicBezTo>
                    <a:cubicBezTo>
                      <a:pt x="23832" y="20174"/>
                      <a:pt x="24590" y="20586"/>
                      <a:pt x="25364" y="20948"/>
                    </a:cubicBezTo>
                    <a:cubicBezTo>
                      <a:pt x="25941" y="21228"/>
                      <a:pt x="26535" y="21443"/>
                      <a:pt x="27128" y="21690"/>
                    </a:cubicBezTo>
                    <a:cubicBezTo>
                      <a:pt x="27144" y="21693"/>
                      <a:pt x="27161" y="21695"/>
                      <a:pt x="27177" y="21695"/>
                    </a:cubicBezTo>
                    <a:cubicBezTo>
                      <a:pt x="27243" y="21695"/>
                      <a:pt x="27309" y="21673"/>
                      <a:pt x="27375" y="21673"/>
                    </a:cubicBezTo>
                    <a:cubicBezTo>
                      <a:pt x="27375" y="21558"/>
                      <a:pt x="27392" y="21443"/>
                      <a:pt x="27392" y="21344"/>
                    </a:cubicBezTo>
                    <a:cubicBezTo>
                      <a:pt x="27392" y="20152"/>
                      <a:pt x="28200" y="19316"/>
                      <a:pt x="29592" y="19316"/>
                    </a:cubicBezTo>
                    <a:cubicBezTo>
                      <a:pt x="29606" y="19316"/>
                      <a:pt x="29619" y="19317"/>
                      <a:pt x="29633" y="19317"/>
                    </a:cubicBezTo>
                    <a:cubicBezTo>
                      <a:pt x="30078" y="19317"/>
                      <a:pt x="30523" y="19432"/>
                      <a:pt x="30935" y="19580"/>
                    </a:cubicBezTo>
                    <a:cubicBezTo>
                      <a:pt x="32039" y="19959"/>
                      <a:pt x="32929" y="20652"/>
                      <a:pt x="33671" y="21558"/>
                    </a:cubicBezTo>
                    <a:cubicBezTo>
                      <a:pt x="33819" y="21756"/>
                      <a:pt x="33968" y="21954"/>
                      <a:pt x="34116" y="22151"/>
                    </a:cubicBezTo>
                    <a:cubicBezTo>
                      <a:pt x="34676" y="21954"/>
                      <a:pt x="35237" y="21756"/>
                      <a:pt x="35797" y="21558"/>
                    </a:cubicBezTo>
                    <a:cubicBezTo>
                      <a:pt x="35599" y="21377"/>
                      <a:pt x="35385" y="21196"/>
                      <a:pt x="35171" y="21031"/>
                    </a:cubicBezTo>
                    <a:cubicBezTo>
                      <a:pt x="29501" y="16680"/>
                      <a:pt x="23832" y="12345"/>
                      <a:pt x="18179" y="8011"/>
                    </a:cubicBezTo>
                    <a:cubicBezTo>
                      <a:pt x="14685" y="5341"/>
                      <a:pt x="11207" y="2671"/>
                      <a:pt x="7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588;p43"/>
              <p:cNvSpPr/>
              <p:nvPr/>
            </p:nvSpPr>
            <p:spPr>
              <a:xfrm>
                <a:off x="8014272" y="3047803"/>
                <a:ext cx="174811" cy="15920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6680" extrusionOk="0">
                    <a:moveTo>
                      <a:pt x="2313" y="615"/>
                    </a:moveTo>
                    <a:cubicBezTo>
                      <a:pt x="2979" y="615"/>
                      <a:pt x="3849" y="1131"/>
                      <a:pt x="4038" y="1698"/>
                    </a:cubicBezTo>
                    <a:cubicBezTo>
                      <a:pt x="4170" y="2094"/>
                      <a:pt x="3939" y="2489"/>
                      <a:pt x="3527" y="2572"/>
                    </a:cubicBezTo>
                    <a:cubicBezTo>
                      <a:pt x="3448" y="2588"/>
                      <a:pt x="3364" y="2596"/>
                      <a:pt x="3278" y="2596"/>
                    </a:cubicBezTo>
                    <a:cubicBezTo>
                      <a:pt x="2659" y="2596"/>
                      <a:pt x="1888" y="2202"/>
                      <a:pt x="1599" y="1682"/>
                    </a:cubicBezTo>
                    <a:cubicBezTo>
                      <a:pt x="1368" y="1253"/>
                      <a:pt x="1582" y="759"/>
                      <a:pt x="2060" y="643"/>
                    </a:cubicBezTo>
                    <a:cubicBezTo>
                      <a:pt x="2140" y="624"/>
                      <a:pt x="2225" y="615"/>
                      <a:pt x="2313" y="615"/>
                    </a:cubicBezTo>
                    <a:close/>
                    <a:moveTo>
                      <a:pt x="4902" y="2180"/>
                    </a:moveTo>
                    <a:cubicBezTo>
                      <a:pt x="5065" y="2180"/>
                      <a:pt x="5205" y="2250"/>
                      <a:pt x="5307" y="2374"/>
                    </a:cubicBezTo>
                    <a:cubicBezTo>
                      <a:pt x="5439" y="2555"/>
                      <a:pt x="5521" y="2769"/>
                      <a:pt x="5406" y="2984"/>
                    </a:cubicBezTo>
                    <a:cubicBezTo>
                      <a:pt x="5373" y="3050"/>
                      <a:pt x="5307" y="3099"/>
                      <a:pt x="5241" y="3132"/>
                    </a:cubicBezTo>
                    <a:cubicBezTo>
                      <a:pt x="5163" y="3171"/>
                      <a:pt x="5088" y="3190"/>
                      <a:pt x="5015" y="3190"/>
                    </a:cubicBezTo>
                    <a:cubicBezTo>
                      <a:pt x="4903" y="3190"/>
                      <a:pt x="4797" y="3146"/>
                      <a:pt x="4697" y="3066"/>
                    </a:cubicBezTo>
                    <a:cubicBezTo>
                      <a:pt x="4500" y="2918"/>
                      <a:pt x="4401" y="2621"/>
                      <a:pt x="4500" y="2423"/>
                    </a:cubicBezTo>
                    <a:cubicBezTo>
                      <a:pt x="4533" y="2324"/>
                      <a:pt x="4631" y="2259"/>
                      <a:pt x="4664" y="2226"/>
                    </a:cubicBezTo>
                    <a:cubicBezTo>
                      <a:pt x="4747" y="2194"/>
                      <a:pt x="4827" y="2180"/>
                      <a:pt x="4902" y="2180"/>
                    </a:cubicBezTo>
                    <a:close/>
                    <a:moveTo>
                      <a:pt x="2217" y="0"/>
                    </a:moveTo>
                    <a:cubicBezTo>
                      <a:pt x="825" y="0"/>
                      <a:pt x="17" y="836"/>
                      <a:pt x="17" y="2028"/>
                    </a:cubicBezTo>
                    <a:cubicBezTo>
                      <a:pt x="17" y="2127"/>
                      <a:pt x="0" y="2242"/>
                      <a:pt x="0" y="2357"/>
                    </a:cubicBezTo>
                    <a:cubicBezTo>
                      <a:pt x="445" y="4187"/>
                      <a:pt x="1615" y="5423"/>
                      <a:pt x="3263" y="6231"/>
                    </a:cubicBezTo>
                    <a:cubicBezTo>
                      <a:pt x="3810" y="6504"/>
                      <a:pt x="4399" y="6679"/>
                      <a:pt x="5017" y="6679"/>
                    </a:cubicBezTo>
                    <a:cubicBezTo>
                      <a:pt x="5070" y="6679"/>
                      <a:pt x="5122" y="6678"/>
                      <a:pt x="5175" y="6675"/>
                    </a:cubicBezTo>
                    <a:cubicBezTo>
                      <a:pt x="6543" y="6643"/>
                      <a:pt x="7334" y="5753"/>
                      <a:pt x="7252" y="4418"/>
                    </a:cubicBezTo>
                    <a:cubicBezTo>
                      <a:pt x="7202" y="3841"/>
                      <a:pt x="6972" y="3346"/>
                      <a:pt x="6741" y="2835"/>
                    </a:cubicBezTo>
                    <a:cubicBezTo>
                      <a:pt x="6593" y="2638"/>
                      <a:pt x="6444" y="2440"/>
                      <a:pt x="6296" y="2242"/>
                    </a:cubicBezTo>
                    <a:cubicBezTo>
                      <a:pt x="5554" y="1336"/>
                      <a:pt x="4664" y="643"/>
                      <a:pt x="3560" y="264"/>
                    </a:cubicBezTo>
                    <a:cubicBezTo>
                      <a:pt x="3148" y="116"/>
                      <a:pt x="2703" y="1"/>
                      <a:pt x="2258" y="1"/>
                    </a:cubicBezTo>
                    <a:cubicBezTo>
                      <a:pt x="2244" y="1"/>
                      <a:pt x="2231" y="0"/>
                      <a:pt x="2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589;p43"/>
              <p:cNvSpPr/>
              <p:nvPr/>
            </p:nvSpPr>
            <p:spPr>
              <a:xfrm>
                <a:off x="8363073" y="2598304"/>
                <a:ext cx="176384" cy="159130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6677" extrusionOk="0">
                    <a:moveTo>
                      <a:pt x="2385" y="611"/>
                    </a:moveTo>
                    <a:cubicBezTo>
                      <a:pt x="3035" y="611"/>
                      <a:pt x="3831" y="1072"/>
                      <a:pt x="4038" y="1638"/>
                    </a:cubicBezTo>
                    <a:cubicBezTo>
                      <a:pt x="4187" y="2017"/>
                      <a:pt x="4022" y="2363"/>
                      <a:pt x="3626" y="2495"/>
                    </a:cubicBezTo>
                    <a:cubicBezTo>
                      <a:pt x="3508" y="2544"/>
                      <a:pt x="3375" y="2566"/>
                      <a:pt x="3235" y="2566"/>
                    </a:cubicBezTo>
                    <a:cubicBezTo>
                      <a:pt x="2580" y="2566"/>
                      <a:pt x="1776" y="2075"/>
                      <a:pt x="1599" y="1572"/>
                    </a:cubicBezTo>
                    <a:cubicBezTo>
                      <a:pt x="1434" y="1127"/>
                      <a:pt x="1583" y="797"/>
                      <a:pt x="2028" y="666"/>
                    </a:cubicBezTo>
                    <a:cubicBezTo>
                      <a:pt x="2138" y="628"/>
                      <a:pt x="2259" y="611"/>
                      <a:pt x="2385" y="611"/>
                    </a:cubicBezTo>
                    <a:close/>
                    <a:moveTo>
                      <a:pt x="4862" y="2141"/>
                    </a:moveTo>
                    <a:cubicBezTo>
                      <a:pt x="4941" y="2141"/>
                      <a:pt x="5019" y="2165"/>
                      <a:pt x="5093" y="2198"/>
                    </a:cubicBezTo>
                    <a:cubicBezTo>
                      <a:pt x="5208" y="2248"/>
                      <a:pt x="5324" y="2347"/>
                      <a:pt x="5406" y="2462"/>
                    </a:cubicBezTo>
                    <a:cubicBezTo>
                      <a:pt x="5538" y="2643"/>
                      <a:pt x="5505" y="2907"/>
                      <a:pt x="5357" y="3072"/>
                    </a:cubicBezTo>
                    <a:cubicBezTo>
                      <a:pt x="5292" y="3146"/>
                      <a:pt x="5191" y="3189"/>
                      <a:pt x="5083" y="3189"/>
                    </a:cubicBezTo>
                    <a:cubicBezTo>
                      <a:pt x="4998" y="3189"/>
                      <a:pt x="4909" y="3163"/>
                      <a:pt x="4829" y="3105"/>
                    </a:cubicBezTo>
                    <a:cubicBezTo>
                      <a:pt x="4698" y="3022"/>
                      <a:pt x="4599" y="2891"/>
                      <a:pt x="4533" y="2825"/>
                    </a:cubicBezTo>
                    <a:cubicBezTo>
                      <a:pt x="4417" y="2577"/>
                      <a:pt x="4483" y="2363"/>
                      <a:pt x="4632" y="2231"/>
                    </a:cubicBezTo>
                    <a:cubicBezTo>
                      <a:pt x="4706" y="2165"/>
                      <a:pt x="4784" y="2141"/>
                      <a:pt x="4862" y="2141"/>
                    </a:cubicBezTo>
                    <a:close/>
                    <a:moveTo>
                      <a:pt x="2199" y="0"/>
                    </a:moveTo>
                    <a:cubicBezTo>
                      <a:pt x="1413" y="0"/>
                      <a:pt x="735" y="359"/>
                      <a:pt x="264" y="1144"/>
                    </a:cubicBezTo>
                    <a:cubicBezTo>
                      <a:pt x="0" y="1984"/>
                      <a:pt x="132" y="2775"/>
                      <a:pt x="528" y="3550"/>
                    </a:cubicBezTo>
                    <a:cubicBezTo>
                      <a:pt x="1220" y="4868"/>
                      <a:pt x="2291" y="5791"/>
                      <a:pt x="3676" y="6352"/>
                    </a:cubicBezTo>
                    <a:cubicBezTo>
                      <a:pt x="4177" y="6552"/>
                      <a:pt x="4678" y="6677"/>
                      <a:pt x="5171" y="6677"/>
                    </a:cubicBezTo>
                    <a:cubicBezTo>
                      <a:pt x="5731" y="6677"/>
                      <a:pt x="6281" y="6515"/>
                      <a:pt x="6807" y="6121"/>
                    </a:cubicBezTo>
                    <a:cubicBezTo>
                      <a:pt x="7170" y="5725"/>
                      <a:pt x="7302" y="5247"/>
                      <a:pt x="7400" y="4736"/>
                    </a:cubicBezTo>
                    <a:cubicBezTo>
                      <a:pt x="7318" y="4357"/>
                      <a:pt x="7302" y="3962"/>
                      <a:pt x="7153" y="3599"/>
                    </a:cubicBezTo>
                    <a:cubicBezTo>
                      <a:pt x="6313" y="1704"/>
                      <a:pt x="4879" y="501"/>
                      <a:pt x="2835" y="72"/>
                    </a:cubicBezTo>
                    <a:cubicBezTo>
                      <a:pt x="2617" y="25"/>
                      <a:pt x="2404" y="0"/>
                      <a:pt x="2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590;p43"/>
              <p:cNvSpPr/>
              <p:nvPr/>
            </p:nvSpPr>
            <p:spPr>
              <a:xfrm rot="249">
                <a:off x="8572919" y="3161313"/>
                <a:ext cx="85824" cy="7904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93" extrusionOk="0">
                    <a:moveTo>
                      <a:pt x="1150" y="1"/>
                    </a:moveTo>
                    <a:cubicBezTo>
                      <a:pt x="1066" y="1"/>
                      <a:pt x="984" y="11"/>
                      <a:pt x="907" y="33"/>
                    </a:cubicBezTo>
                    <a:cubicBezTo>
                      <a:pt x="413" y="181"/>
                      <a:pt x="1" y="923"/>
                      <a:pt x="116" y="1450"/>
                    </a:cubicBezTo>
                    <a:cubicBezTo>
                      <a:pt x="229" y="1901"/>
                      <a:pt x="825" y="2292"/>
                      <a:pt x="1335" y="2292"/>
                    </a:cubicBezTo>
                    <a:cubicBezTo>
                      <a:pt x="1421" y="2292"/>
                      <a:pt x="1505" y="2281"/>
                      <a:pt x="1583" y="2258"/>
                    </a:cubicBezTo>
                    <a:cubicBezTo>
                      <a:pt x="2127" y="2093"/>
                      <a:pt x="2489" y="1351"/>
                      <a:pt x="2341" y="758"/>
                    </a:cubicBezTo>
                    <a:cubicBezTo>
                      <a:pt x="2228" y="349"/>
                      <a:pt x="1646" y="1"/>
                      <a:pt x="11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591;p43"/>
              <p:cNvSpPr/>
              <p:nvPr/>
            </p:nvSpPr>
            <p:spPr>
              <a:xfrm>
                <a:off x="8652171" y="3108697"/>
                <a:ext cx="59724" cy="5429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58" y="1"/>
                    </a:moveTo>
                    <a:cubicBezTo>
                      <a:pt x="1071" y="1"/>
                      <a:pt x="986" y="11"/>
                      <a:pt x="907" y="33"/>
                    </a:cubicBezTo>
                    <a:cubicBezTo>
                      <a:pt x="413" y="165"/>
                      <a:pt x="1" y="907"/>
                      <a:pt x="116" y="1434"/>
                    </a:cubicBezTo>
                    <a:cubicBezTo>
                      <a:pt x="228" y="1898"/>
                      <a:pt x="820" y="2277"/>
                      <a:pt x="1329" y="2277"/>
                    </a:cubicBezTo>
                    <a:cubicBezTo>
                      <a:pt x="1417" y="2277"/>
                      <a:pt x="1502" y="2266"/>
                      <a:pt x="1583" y="2242"/>
                    </a:cubicBezTo>
                    <a:cubicBezTo>
                      <a:pt x="2127" y="2077"/>
                      <a:pt x="2506" y="1335"/>
                      <a:pt x="2341" y="742"/>
                    </a:cubicBezTo>
                    <a:cubicBezTo>
                      <a:pt x="2229" y="335"/>
                      <a:pt x="1652" y="1"/>
                      <a:pt x="1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592;p43"/>
              <p:cNvSpPr/>
              <p:nvPr/>
            </p:nvSpPr>
            <p:spPr>
              <a:xfrm>
                <a:off x="8718166" y="3043489"/>
                <a:ext cx="59724" cy="5441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83" extrusionOk="0">
                    <a:moveTo>
                      <a:pt x="1157" y="1"/>
                    </a:moveTo>
                    <a:cubicBezTo>
                      <a:pt x="1070" y="1"/>
                      <a:pt x="986" y="11"/>
                      <a:pt x="907" y="33"/>
                    </a:cubicBezTo>
                    <a:cubicBezTo>
                      <a:pt x="412" y="182"/>
                      <a:pt x="0" y="907"/>
                      <a:pt x="116" y="1451"/>
                    </a:cubicBezTo>
                    <a:cubicBezTo>
                      <a:pt x="227" y="1896"/>
                      <a:pt x="809" y="2283"/>
                      <a:pt x="1315" y="2283"/>
                    </a:cubicBezTo>
                    <a:cubicBezTo>
                      <a:pt x="1408" y="2283"/>
                      <a:pt x="1498" y="2270"/>
                      <a:pt x="1583" y="2242"/>
                    </a:cubicBezTo>
                    <a:cubicBezTo>
                      <a:pt x="2126" y="2077"/>
                      <a:pt x="2506" y="1352"/>
                      <a:pt x="2341" y="742"/>
                    </a:cubicBezTo>
                    <a:cubicBezTo>
                      <a:pt x="2229" y="336"/>
                      <a:pt x="1652" y="1"/>
                      <a:pt x="1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593;p43"/>
              <p:cNvSpPr/>
              <p:nvPr/>
            </p:nvSpPr>
            <p:spPr>
              <a:xfrm>
                <a:off x="8634106" y="3040343"/>
                <a:ext cx="59724" cy="5429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69" y="1"/>
                    </a:moveTo>
                    <a:cubicBezTo>
                      <a:pt x="1083" y="1"/>
                      <a:pt x="1000" y="11"/>
                      <a:pt x="923" y="33"/>
                    </a:cubicBezTo>
                    <a:cubicBezTo>
                      <a:pt x="412" y="165"/>
                      <a:pt x="0" y="907"/>
                      <a:pt x="132" y="1434"/>
                    </a:cubicBezTo>
                    <a:cubicBezTo>
                      <a:pt x="231" y="1898"/>
                      <a:pt x="832" y="2278"/>
                      <a:pt x="1344" y="2278"/>
                    </a:cubicBezTo>
                    <a:cubicBezTo>
                      <a:pt x="1433" y="2278"/>
                      <a:pt x="1519" y="2266"/>
                      <a:pt x="1599" y="2242"/>
                    </a:cubicBezTo>
                    <a:cubicBezTo>
                      <a:pt x="2143" y="2077"/>
                      <a:pt x="2506" y="1352"/>
                      <a:pt x="2341" y="742"/>
                    </a:cubicBezTo>
                    <a:cubicBezTo>
                      <a:pt x="2243" y="336"/>
                      <a:pt x="1656" y="1"/>
                      <a:pt x="1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594;p43"/>
              <p:cNvSpPr/>
              <p:nvPr/>
            </p:nvSpPr>
            <p:spPr>
              <a:xfrm>
                <a:off x="8214996" y="2807991"/>
                <a:ext cx="175598" cy="195498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03" extrusionOk="0">
                    <a:moveTo>
                      <a:pt x="4651" y="1"/>
                    </a:moveTo>
                    <a:cubicBezTo>
                      <a:pt x="4143" y="1"/>
                      <a:pt x="3673" y="220"/>
                      <a:pt x="3247" y="636"/>
                    </a:cubicBezTo>
                    <a:cubicBezTo>
                      <a:pt x="2884" y="998"/>
                      <a:pt x="2654" y="1427"/>
                      <a:pt x="2522" y="1921"/>
                    </a:cubicBezTo>
                    <a:cubicBezTo>
                      <a:pt x="2423" y="2267"/>
                      <a:pt x="2357" y="2613"/>
                      <a:pt x="2274" y="2976"/>
                    </a:cubicBezTo>
                    <a:cubicBezTo>
                      <a:pt x="2060" y="3091"/>
                      <a:pt x="1846" y="3223"/>
                      <a:pt x="1632" y="3355"/>
                    </a:cubicBezTo>
                    <a:cubicBezTo>
                      <a:pt x="1220" y="3586"/>
                      <a:pt x="874" y="3915"/>
                      <a:pt x="610" y="4311"/>
                    </a:cubicBezTo>
                    <a:cubicBezTo>
                      <a:pt x="0" y="5250"/>
                      <a:pt x="66" y="6453"/>
                      <a:pt x="824" y="7228"/>
                    </a:cubicBezTo>
                    <a:cubicBezTo>
                      <a:pt x="1450" y="7867"/>
                      <a:pt x="2193" y="8202"/>
                      <a:pt x="3043" y="8202"/>
                    </a:cubicBezTo>
                    <a:cubicBezTo>
                      <a:pt x="3201" y="8202"/>
                      <a:pt x="3362" y="8191"/>
                      <a:pt x="3527" y="8167"/>
                    </a:cubicBezTo>
                    <a:cubicBezTo>
                      <a:pt x="3296" y="7294"/>
                      <a:pt x="3197" y="6437"/>
                      <a:pt x="3362" y="5547"/>
                    </a:cubicBezTo>
                    <a:cubicBezTo>
                      <a:pt x="3609" y="4261"/>
                      <a:pt x="4285" y="3322"/>
                      <a:pt x="5439" y="2696"/>
                    </a:cubicBezTo>
                    <a:cubicBezTo>
                      <a:pt x="6049" y="2383"/>
                      <a:pt x="6708" y="2333"/>
                      <a:pt x="7367" y="2317"/>
                    </a:cubicBezTo>
                    <a:cubicBezTo>
                      <a:pt x="7235" y="1657"/>
                      <a:pt x="6840" y="1163"/>
                      <a:pt x="6362" y="734"/>
                    </a:cubicBezTo>
                    <a:cubicBezTo>
                      <a:pt x="6098" y="504"/>
                      <a:pt x="5785" y="306"/>
                      <a:pt x="5455" y="174"/>
                    </a:cubicBezTo>
                    <a:cubicBezTo>
                      <a:pt x="5178" y="57"/>
                      <a:pt x="4909" y="1"/>
                      <a:pt x="4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595;p43"/>
              <p:cNvSpPr/>
              <p:nvPr/>
            </p:nvSpPr>
            <p:spPr>
              <a:xfrm>
                <a:off x="8291192" y="2863189"/>
                <a:ext cx="121403" cy="14063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5901" extrusionOk="0">
                    <a:moveTo>
                      <a:pt x="4170" y="1"/>
                    </a:moveTo>
                    <a:cubicBezTo>
                      <a:pt x="3511" y="17"/>
                      <a:pt x="2852" y="67"/>
                      <a:pt x="2242" y="380"/>
                    </a:cubicBezTo>
                    <a:cubicBezTo>
                      <a:pt x="1088" y="1006"/>
                      <a:pt x="412" y="1945"/>
                      <a:pt x="165" y="3231"/>
                    </a:cubicBezTo>
                    <a:cubicBezTo>
                      <a:pt x="0" y="4121"/>
                      <a:pt x="99" y="4978"/>
                      <a:pt x="330" y="5851"/>
                    </a:cubicBezTo>
                    <a:cubicBezTo>
                      <a:pt x="445" y="5868"/>
                      <a:pt x="561" y="5901"/>
                      <a:pt x="660" y="5901"/>
                    </a:cubicBezTo>
                    <a:cubicBezTo>
                      <a:pt x="1269" y="5818"/>
                      <a:pt x="1863" y="5637"/>
                      <a:pt x="2407" y="5340"/>
                    </a:cubicBezTo>
                    <a:cubicBezTo>
                      <a:pt x="4533" y="4203"/>
                      <a:pt x="5093" y="1764"/>
                      <a:pt x="4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596;p43"/>
              <p:cNvSpPr/>
              <p:nvPr/>
            </p:nvSpPr>
            <p:spPr>
              <a:xfrm>
                <a:off x="8046876" y="3062436"/>
                <a:ext cx="66779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982" extrusionOk="0">
                    <a:moveTo>
                      <a:pt x="945" y="1"/>
                    </a:moveTo>
                    <a:cubicBezTo>
                      <a:pt x="857" y="1"/>
                      <a:pt x="772" y="10"/>
                      <a:pt x="692" y="29"/>
                    </a:cubicBezTo>
                    <a:cubicBezTo>
                      <a:pt x="214" y="145"/>
                      <a:pt x="0" y="639"/>
                      <a:pt x="231" y="1068"/>
                    </a:cubicBezTo>
                    <a:cubicBezTo>
                      <a:pt x="520" y="1588"/>
                      <a:pt x="1291" y="1982"/>
                      <a:pt x="1910" y="1982"/>
                    </a:cubicBezTo>
                    <a:cubicBezTo>
                      <a:pt x="1996" y="1982"/>
                      <a:pt x="2080" y="1974"/>
                      <a:pt x="2159" y="1958"/>
                    </a:cubicBezTo>
                    <a:cubicBezTo>
                      <a:pt x="2571" y="1875"/>
                      <a:pt x="2802" y="1480"/>
                      <a:pt x="2670" y="1084"/>
                    </a:cubicBezTo>
                    <a:cubicBezTo>
                      <a:pt x="2481" y="517"/>
                      <a:pt x="1611" y="1"/>
                      <a:pt x="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597;p43"/>
              <p:cNvSpPr/>
              <p:nvPr/>
            </p:nvSpPr>
            <p:spPr>
              <a:xfrm>
                <a:off x="8119139" y="3099736"/>
                <a:ext cx="26740" cy="2409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11" extrusionOk="0">
                    <a:moveTo>
                      <a:pt x="502" y="1"/>
                    </a:moveTo>
                    <a:cubicBezTo>
                      <a:pt x="427" y="1"/>
                      <a:pt x="347" y="15"/>
                      <a:pt x="264" y="47"/>
                    </a:cubicBezTo>
                    <a:cubicBezTo>
                      <a:pt x="231" y="80"/>
                      <a:pt x="133" y="145"/>
                      <a:pt x="100" y="244"/>
                    </a:cubicBezTo>
                    <a:cubicBezTo>
                      <a:pt x="1" y="442"/>
                      <a:pt x="100" y="739"/>
                      <a:pt x="297" y="887"/>
                    </a:cubicBezTo>
                    <a:cubicBezTo>
                      <a:pt x="397" y="967"/>
                      <a:pt x="503" y="1011"/>
                      <a:pt x="615" y="1011"/>
                    </a:cubicBezTo>
                    <a:cubicBezTo>
                      <a:pt x="688" y="1011"/>
                      <a:pt x="763" y="992"/>
                      <a:pt x="841" y="953"/>
                    </a:cubicBezTo>
                    <a:cubicBezTo>
                      <a:pt x="907" y="920"/>
                      <a:pt x="973" y="871"/>
                      <a:pt x="1006" y="805"/>
                    </a:cubicBezTo>
                    <a:cubicBezTo>
                      <a:pt x="1121" y="590"/>
                      <a:pt x="1039" y="376"/>
                      <a:pt x="907" y="195"/>
                    </a:cubicBezTo>
                    <a:cubicBezTo>
                      <a:pt x="805" y="71"/>
                      <a:pt x="665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598;p43"/>
              <p:cNvSpPr/>
              <p:nvPr/>
            </p:nvSpPr>
            <p:spPr>
              <a:xfrm>
                <a:off x="8397250" y="2612843"/>
                <a:ext cx="65611" cy="4664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957" extrusionOk="0">
                    <a:moveTo>
                      <a:pt x="951" y="1"/>
                    </a:moveTo>
                    <a:cubicBezTo>
                      <a:pt x="825" y="1"/>
                      <a:pt x="704" y="18"/>
                      <a:pt x="594" y="56"/>
                    </a:cubicBezTo>
                    <a:cubicBezTo>
                      <a:pt x="149" y="187"/>
                      <a:pt x="0" y="517"/>
                      <a:pt x="165" y="962"/>
                    </a:cubicBezTo>
                    <a:cubicBezTo>
                      <a:pt x="342" y="1465"/>
                      <a:pt x="1146" y="1956"/>
                      <a:pt x="1801" y="1956"/>
                    </a:cubicBezTo>
                    <a:cubicBezTo>
                      <a:pt x="1941" y="1956"/>
                      <a:pt x="2074" y="1934"/>
                      <a:pt x="2192" y="1885"/>
                    </a:cubicBezTo>
                    <a:cubicBezTo>
                      <a:pt x="2588" y="1753"/>
                      <a:pt x="2753" y="1407"/>
                      <a:pt x="2604" y="1028"/>
                    </a:cubicBezTo>
                    <a:cubicBezTo>
                      <a:pt x="2397" y="462"/>
                      <a:pt x="1601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599;p43"/>
              <p:cNvSpPr/>
              <p:nvPr/>
            </p:nvSpPr>
            <p:spPr>
              <a:xfrm>
                <a:off x="8468345" y="2649308"/>
                <a:ext cx="2674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49" extrusionOk="0">
                    <a:moveTo>
                      <a:pt x="445" y="1"/>
                    </a:moveTo>
                    <a:cubicBezTo>
                      <a:pt x="367" y="1"/>
                      <a:pt x="289" y="25"/>
                      <a:pt x="215" y="91"/>
                    </a:cubicBezTo>
                    <a:cubicBezTo>
                      <a:pt x="66" y="223"/>
                      <a:pt x="0" y="437"/>
                      <a:pt x="116" y="685"/>
                    </a:cubicBezTo>
                    <a:cubicBezTo>
                      <a:pt x="182" y="751"/>
                      <a:pt x="281" y="882"/>
                      <a:pt x="412" y="965"/>
                    </a:cubicBezTo>
                    <a:cubicBezTo>
                      <a:pt x="492" y="1023"/>
                      <a:pt x="581" y="1049"/>
                      <a:pt x="666" y="1049"/>
                    </a:cubicBezTo>
                    <a:cubicBezTo>
                      <a:pt x="774" y="1049"/>
                      <a:pt x="875" y="1006"/>
                      <a:pt x="940" y="932"/>
                    </a:cubicBezTo>
                    <a:cubicBezTo>
                      <a:pt x="1088" y="767"/>
                      <a:pt x="1121" y="503"/>
                      <a:pt x="989" y="322"/>
                    </a:cubicBezTo>
                    <a:cubicBezTo>
                      <a:pt x="907" y="207"/>
                      <a:pt x="791" y="108"/>
                      <a:pt x="676" y="58"/>
                    </a:cubicBezTo>
                    <a:cubicBezTo>
                      <a:pt x="602" y="25"/>
                      <a:pt x="524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600;p43"/>
              <p:cNvSpPr/>
              <p:nvPr/>
            </p:nvSpPr>
            <p:spPr>
              <a:xfrm>
                <a:off x="7306827" y="2652609"/>
                <a:ext cx="1016170" cy="730609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601;p43"/>
              <p:cNvSpPr/>
              <p:nvPr/>
            </p:nvSpPr>
            <p:spPr>
              <a:xfrm>
                <a:off x="8036270" y="3300365"/>
                <a:ext cx="390448" cy="169711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rgbClr val="C800C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602;p43"/>
              <p:cNvSpPr/>
              <p:nvPr/>
            </p:nvSpPr>
            <p:spPr>
              <a:xfrm>
                <a:off x="7198027" y="2032261"/>
                <a:ext cx="638306" cy="766501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603;p43"/>
              <p:cNvSpPr/>
              <p:nvPr/>
            </p:nvSpPr>
            <p:spPr>
              <a:xfrm>
                <a:off x="8525307" y="2595683"/>
                <a:ext cx="97809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604;p43"/>
            <p:cNvSpPr/>
            <p:nvPr/>
          </p:nvSpPr>
          <p:spPr>
            <a:xfrm rot="1368564">
              <a:off x="-1950198" y="-675408"/>
              <a:ext cx="508263" cy="477284"/>
            </a:xfrm>
            <a:custGeom>
              <a:avLst/>
              <a:gdLst/>
              <a:ahLst/>
              <a:cxnLst/>
              <a:rect l="l" t="t" r="r" b="b"/>
              <a:pathLst>
                <a:path w="43281" h="40643" extrusionOk="0">
                  <a:moveTo>
                    <a:pt x="32719" y="24730"/>
                  </a:moveTo>
                  <a:cubicBezTo>
                    <a:pt x="32977" y="24730"/>
                    <a:pt x="33246" y="24786"/>
                    <a:pt x="33523" y="24903"/>
                  </a:cubicBezTo>
                  <a:cubicBezTo>
                    <a:pt x="33853" y="25035"/>
                    <a:pt x="34166" y="25233"/>
                    <a:pt x="34430" y="25463"/>
                  </a:cubicBezTo>
                  <a:cubicBezTo>
                    <a:pt x="34908" y="25892"/>
                    <a:pt x="35303" y="26386"/>
                    <a:pt x="35435" y="27046"/>
                  </a:cubicBezTo>
                  <a:cubicBezTo>
                    <a:pt x="36358" y="28809"/>
                    <a:pt x="35798" y="31248"/>
                    <a:pt x="33672" y="32385"/>
                  </a:cubicBezTo>
                  <a:cubicBezTo>
                    <a:pt x="33128" y="32682"/>
                    <a:pt x="32534" y="32863"/>
                    <a:pt x="31925" y="32946"/>
                  </a:cubicBezTo>
                  <a:cubicBezTo>
                    <a:pt x="31826" y="32946"/>
                    <a:pt x="31710" y="32913"/>
                    <a:pt x="31595" y="32896"/>
                  </a:cubicBezTo>
                  <a:cubicBezTo>
                    <a:pt x="31430" y="32920"/>
                    <a:pt x="31269" y="32931"/>
                    <a:pt x="31111" y="32931"/>
                  </a:cubicBezTo>
                  <a:cubicBezTo>
                    <a:pt x="30261" y="32931"/>
                    <a:pt x="29518" y="32596"/>
                    <a:pt x="28892" y="31957"/>
                  </a:cubicBezTo>
                  <a:cubicBezTo>
                    <a:pt x="28134" y="31182"/>
                    <a:pt x="28068" y="29979"/>
                    <a:pt x="28678" y="29040"/>
                  </a:cubicBezTo>
                  <a:cubicBezTo>
                    <a:pt x="28942" y="28644"/>
                    <a:pt x="29288" y="28315"/>
                    <a:pt x="29700" y="28084"/>
                  </a:cubicBezTo>
                  <a:cubicBezTo>
                    <a:pt x="29914" y="27952"/>
                    <a:pt x="30128" y="27820"/>
                    <a:pt x="30342" y="27705"/>
                  </a:cubicBezTo>
                  <a:cubicBezTo>
                    <a:pt x="30425" y="27342"/>
                    <a:pt x="30491" y="26996"/>
                    <a:pt x="30590" y="26650"/>
                  </a:cubicBezTo>
                  <a:cubicBezTo>
                    <a:pt x="30722" y="26156"/>
                    <a:pt x="30952" y="25727"/>
                    <a:pt x="31315" y="25365"/>
                  </a:cubicBezTo>
                  <a:cubicBezTo>
                    <a:pt x="31741" y="24949"/>
                    <a:pt x="32211" y="24730"/>
                    <a:pt x="32719" y="24730"/>
                  </a:cubicBezTo>
                  <a:close/>
                  <a:moveTo>
                    <a:pt x="11933" y="0"/>
                  </a:moveTo>
                  <a:cubicBezTo>
                    <a:pt x="11521" y="626"/>
                    <a:pt x="10977" y="1104"/>
                    <a:pt x="10285" y="1368"/>
                  </a:cubicBezTo>
                  <a:cubicBezTo>
                    <a:pt x="9642" y="1599"/>
                    <a:pt x="8983" y="1813"/>
                    <a:pt x="8307" y="1961"/>
                  </a:cubicBezTo>
                  <a:cubicBezTo>
                    <a:pt x="6774" y="2291"/>
                    <a:pt x="5308" y="2802"/>
                    <a:pt x="3989" y="3626"/>
                  </a:cubicBezTo>
                  <a:cubicBezTo>
                    <a:pt x="2259" y="4714"/>
                    <a:pt x="1105" y="6214"/>
                    <a:pt x="693" y="8241"/>
                  </a:cubicBezTo>
                  <a:cubicBezTo>
                    <a:pt x="528" y="9114"/>
                    <a:pt x="528" y="10004"/>
                    <a:pt x="578" y="10878"/>
                  </a:cubicBezTo>
                  <a:cubicBezTo>
                    <a:pt x="627" y="11553"/>
                    <a:pt x="693" y="12213"/>
                    <a:pt x="693" y="12872"/>
                  </a:cubicBezTo>
                  <a:cubicBezTo>
                    <a:pt x="709" y="13795"/>
                    <a:pt x="578" y="14701"/>
                    <a:pt x="1" y="15476"/>
                  </a:cubicBezTo>
                  <a:cubicBezTo>
                    <a:pt x="3478" y="18146"/>
                    <a:pt x="6956" y="20816"/>
                    <a:pt x="10450" y="23486"/>
                  </a:cubicBezTo>
                  <a:cubicBezTo>
                    <a:pt x="16103" y="27820"/>
                    <a:pt x="21772" y="32155"/>
                    <a:pt x="27442" y="36506"/>
                  </a:cubicBezTo>
                  <a:cubicBezTo>
                    <a:pt x="27656" y="36671"/>
                    <a:pt x="27870" y="36852"/>
                    <a:pt x="28068" y="37033"/>
                  </a:cubicBezTo>
                  <a:cubicBezTo>
                    <a:pt x="29535" y="38137"/>
                    <a:pt x="31002" y="39242"/>
                    <a:pt x="32452" y="40346"/>
                  </a:cubicBezTo>
                  <a:cubicBezTo>
                    <a:pt x="32534" y="40412"/>
                    <a:pt x="32551" y="40544"/>
                    <a:pt x="32600" y="40642"/>
                  </a:cubicBezTo>
                  <a:cubicBezTo>
                    <a:pt x="32716" y="40494"/>
                    <a:pt x="32831" y="40329"/>
                    <a:pt x="32963" y="40181"/>
                  </a:cubicBezTo>
                  <a:cubicBezTo>
                    <a:pt x="34232" y="38797"/>
                    <a:pt x="35419" y="37330"/>
                    <a:pt x="36523" y="35813"/>
                  </a:cubicBezTo>
                  <a:cubicBezTo>
                    <a:pt x="36951" y="35237"/>
                    <a:pt x="37347" y="34643"/>
                    <a:pt x="37742" y="34034"/>
                  </a:cubicBezTo>
                  <a:cubicBezTo>
                    <a:pt x="38204" y="33341"/>
                    <a:pt x="38649" y="32649"/>
                    <a:pt x="39094" y="31940"/>
                  </a:cubicBezTo>
                  <a:cubicBezTo>
                    <a:pt x="39539" y="31248"/>
                    <a:pt x="40017" y="30556"/>
                    <a:pt x="40396" y="29831"/>
                  </a:cubicBezTo>
                  <a:cubicBezTo>
                    <a:pt x="41154" y="28414"/>
                    <a:pt x="41879" y="26980"/>
                    <a:pt x="42588" y="25529"/>
                  </a:cubicBezTo>
                  <a:cubicBezTo>
                    <a:pt x="42868" y="24952"/>
                    <a:pt x="43049" y="24343"/>
                    <a:pt x="43280" y="23749"/>
                  </a:cubicBezTo>
                  <a:cubicBezTo>
                    <a:pt x="42555" y="23189"/>
                    <a:pt x="41813" y="22629"/>
                    <a:pt x="41088" y="22052"/>
                  </a:cubicBezTo>
                  <a:cubicBezTo>
                    <a:pt x="40562" y="22446"/>
                    <a:pt x="40012" y="22608"/>
                    <a:pt x="39452" y="22608"/>
                  </a:cubicBezTo>
                  <a:cubicBezTo>
                    <a:pt x="38959" y="22608"/>
                    <a:pt x="38458" y="22483"/>
                    <a:pt x="37957" y="22283"/>
                  </a:cubicBezTo>
                  <a:cubicBezTo>
                    <a:pt x="36572" y="21722"/>
                    <a:pt x="35501" y="20799"/>
                    <a:pt x="34809" y="19481"/>
                  </a:cubicBezTo>
                  <a:cubicBezTo>
                    <a:pt x="34413" y="18706"/>
                    <a:pt x="34281" y="17915"/>
                    <a:pt x="34562" y="17075"/>
                  </a:cubicBezTo>
                  <a:cubicBezTo>
                    <a:pt x="34347" y="16943"/>
                    <a:pt x="34133" y="16811"/>
                    <a:pt x="33935" y="16663"/>
                  </a:cubicBezTo>
                  <a:cubicBezTo>
                    <a:pt x="29733" y="13465"/>
                    <a:pt x="25513" y="10284"/>
                    <a:pt x="21311" y="7104"/>
                  </a:cubicBezTo>
                  <a:cubicBezTo>
                    <a:pt x="18179" y="4730"/>
                    <a:pt x="15048" y="2373"/>
                    <a:pt x="11933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05;p43"/>
            <p:cNvSpPr/>
            <p:nvPr/>
          </p:nvSpPr>
          <p:spPr>
            <a:xfrm rot="1368564">
              <a:off x="-1767896" y="-298202"/>
              <a:ext cx="366380" cy="354602"/>
            </a:xfrm>
            <a:custGeom>
              <a:avLst/>
              <a:gdLst/>
              <a:ahLst/>
              <a:cxnLst/>
              <a:rect l="l" t="t" r="r" b="b"/>
              <a:pathLst>
                <a:path w="31199" h="30196" extrusionOk="0">
                  <a:moveTo>
                    <a:pt x="30292" y="1"/>
                  </a:moveTo>
                  <a:cubicBezTo>
                    <a:pt x="30227" y="166"/>
                    <a:pt x="30111" y="330"/>
                    <a:pt x="30078" y="512"/>
                  </a:cubicBezTo>
                  <a:cubicBezTo>
                    <a:pt x="29897" y="1468"/>
                    <a:pt x="29765" y="2423"/>
                    <a:pt x="29567" y="3379"/>
                  </a:cubicBezTo>
                  <a:cubicBezTo>
                    <a:pt x="29370" y="4253"/>
                    <a:pt x="29122" y="5093"/>
                    <a:pt x="28826" y="5934"/>
                  </a:cubicBezTo>
                  <a:cubicBezTo>
                    <a:pt x="28430" y="7038"/>
                    <a:pt x="27853" y="8043"/>
                    <a:pt x="27326" y="9082"/>
                  </a:cubicBezTo>
                  <a:cubicBezTo>
                    <a:pt x="27062" y="9593"/>
                    <a:pt x="26733" y="10087"/>
                    <a:pt x="26386" y="10549"/>
                  </a:cubicBezTo>
                  <a:cubicBezTo>
                    <a:pt x="25628" y="11570"/>
                    <a:pt x="24837" y="12592"/>
                    <a:pt x="23931" y="13482"/>
                  </a:cubicBezTo>
                  <a:cubicBezTo>
                    <a:pt x="23057" y="14323"/>
                    <a:pt x="22167" y="15147"/>
                    <a:pt x="21129" y="15823"/>
                  </a:cubicBezTo>
                  <a:cubicBezTo>
                    <a:pt x="20486" y="16235"/>
                    <a:pt x="19860" y="16696"/>
                    <a:pt x="19168" y="17042"/>
                  </a:cubicBezTo>
                  <a:cubicBezTo>
                    <a:pt x="18574" y="17339"/>
                    <a:pt x="18030" y="17734"/>
                    <a:pt x="17371" y="17899"/>
                  </a:cubicBezTo>
                  <a:cubicBezTo>
                    <a:pt x="17272" y="17916"/>
                    <a:pt x="17157" y="17949"/>
                    <a:pt x="17058" y="18015"/>
                  </a:cubicBezTo>
                  <a:cubicBezTo>
                    <a:pt x="16283" y="18525"/>
                    <a:pt x="15394" y="18756"/>
                    <a:pt x="14504" y="18987"/>
                  </a:cubicBezTo>
                  <a:cubicBezTo>
                    <a:pt x="13432" y="19251"/>
                    <a:pt x="12377" y="19564"/>
                    <a:pt x="11273" y="19663"/>
                  </a:cubicBezTo>
                  <a:cubicBezTo>
                    <a:pt x="11264" y="19664"/>
                    <a:pt x="11255" y="19665"/>
                    <a:pt x="11247" y="19665"/>
                  </a:cubicBezTo>
                  <a:cubicBezTo>
                    <a:pt x="11176" y="19665"/>
                    <a:pt x="11116" y="19611"/>
                    <a:pt x="11042" y="19597"/>
                  </a:cubicBezTo>
                  <a:cubicBezTo>
                    <a:pt x="10515" y="20042"/>
                    <a:pt x="9988" y="20503"/>
                    <a:pt x="9460" y="20948"/>
                  </a:cubicBezTo>
                  <a:cubicBezTo>
                    <a:pt x="7993" y="22217"/>
                    <a:pt x="6428" y="23371"/>
                    <a:pt x="4747" y="24343"/>
                  </a:cubicBezTo>
                  <a:cubicBezTo>
                    <a:pt x="3857" y="24871"/>
                    <a:pt x="2917" y="25299"/>
                    <a:pt x="1961" y="25645"/>
                  </a:cubicBezTo>
                  <a:cubicBezTo>
                    <a:pt x="1335" y="25876"/>
                    <a:pt x="659" y="25909"/>
                    <a:pt x="0" y="26041"/>
                  </a:cubicBezTo>
                  <a:cubicBezTo>
                    <a:pt x="33" y="26090"/>
                    <a:pt x="50" y="26140"/>
                    <a:pt x="83" y="26173"/>
                  </a:cubicBezTo>
                  <a:cubicBezTo>
                    <a:pt x="1417" y="27623"/>
                    <a:pt x="2950" y="28810"/>
                    <a:pt x="4780" y="29568"/>
                  </a:cubicBezTo>
                  <a:cubicBezTo>
                    <a:pt x="5783" y="29989"/>
                    <a:pt x="6823" y="30196"/>
                    <a:pt x="7887" y="30196"/>
                  </a:cubicBezTo>
                  <a:cubicBezTo>
                    <a:pt x="8239" y="30196"/>
                    <a:pt x="8593" y="30173"/>
                    <a:pt x="8949" y="30128"/>
                  </a:cubicBezTo>
                  <a:cubicBezTo>
                    <a:pt x="10565" y="29914"/>
                    <a:pt x="12064" y="29321"/>
                    <a:pt x="13498" y="28546"/>
                  </a:cubicBezTo>
                  <a:cubicBezTo>
                    <a:pt x="15591" y="27442"/>
                    <a:pt x="17470" y="26008"/>
                    <a:pt x="19217" y="24409"/>
                  </a:cubicBezTo>
                  <a:cubicBezTo>
                    <a:pt x="22892" y="21031"/>
                    <a:pt x="25991" y="17207"/>
                    <a:pt x="28381" y="12807"/>
                  </a:cubicBezTo>
                  <a:cubicBezTo>
                    <a:pt x="29419" y="10895"/>
                    <a:pt x="30227" y="8901"/>
                    <a:pt x="30721" y="6774"/>
                  </a:cubicBezTo>
                  <a:cubicBezTo>
                    <a:pt x="31051" y="5341"/>
                    <a:pt x="31199" y="3907"/>
                    <a:pt x="30985" y="2456"/>
                  </a:cubicBezTo>
                  <a:cubicBezTo>
                    <a:pt x="30869" y="1616"/>
                    <a:pt x="30754" y="759"/>
                    <a:pt x="30292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Rectangle 80"/>
          <p:cNvSpPr/>
          <p:nvPr/>
        </p:nvSpPr>
        <p:spPr>
          <a:xfrm>
            <a:off x="-17929" y="2052295"/>
            <a:ext cx="1399430" cy="387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82" name="Google Shape;2327;p41"/>
          <p:cNvGrpSpPr/>
          <p:nvPr/>
        </p:nvGrpSpPr>
        <p:grpSpPr>
          <a:xfrm rot="-3787625">
            <a:off x="372514" y="4018825"/>
            <a:ext cx="759013" cy="1082843"/>
            <a:chOff x="2733850" y="1716850"/>
            <a:chExt cx="766325" cy="1022025"/>
          </a:xfrm>
        </p:grpSpPr>
        <p:sp>
          <p:nvSpPr>
            <p:cNvPr id="8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0292" y="3333102"/>
                <a:ext cx="4572000" cy="15258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>
                    <a:ea typeface="Dotum" panose="020B0600000101010101" pitchFamily="34" charset="-127"/>
                    <a:cs typeface="Times New Roman" panose="02020603050405020304" pitchFamily="18" charset="0"/>
                  </a:rPr>
                  <a:t>Thực hiện quy đồng ta được: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à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92" y="3333102"/>
                <a:ext cx="4572000" cy="1525867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  <p:bldP spid="42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7929" y="2052295"/>
            <a:ext cx="1399430" cy="387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4752" y="1868557"/>
            <a:ext cx="1399430" cy="387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Title 21"/>
          <p:cNvSpPr txBox="1">
            <a:spLocks/>
          </p:cNvSpPr>
          <p:nvPr/>
        </p:nvSpPr>
        <p:spPr>
          <a:xfrm>
            <a:off x="1088914" y="2103789"/>
            <a:ext cx="931120" cy="508404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4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96177" y="317959"/>
            <a:ext cx="605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Hãy thực hiện các yêu cầu sau để làm phép cộng: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own Arrow 41"/>
          <p:cNvSpPr/>
          <p:nvPr/>
        </p:nvSpPr>
        <p:spPr>
          <a:xfrm rot="16200000">
            <a:off x="2400668" y="3324003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49728" y="3181541"/>
                <a:ext cx="4484971" cy="1423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Kết quả: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728" y="3181541"/>
                <a:ext cx="4484971" cy="1423595"/>
              </a:xfrm>
              <a:prstGeom prst="rect">
                <a:avLst/>
              </a:prstGeom>
              <a:blipFill>
                <a:blip r:embed="rId4"/>
                <a:stretch>
                  <a:fillRect l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195757" y="1771163"/>
            <a:ext cx="6334381" cy="1271535"/>
            <a:chOff x="2998021" y="2008866"/>
            <a:chExt cx="6334381" cy="1271535"/>
          </a:xfrm>
        </p:grpSpPr>
        <p:sp>
          <p:nvSpPr>
            <p:cNvPr id="40" name="Rectangle 39"/>
            <p:cNvSpPr/>
            <p:nvPr/>
          </p:nvSpPr>
          <p:spPr>
            <a:xfrm>
              <a:off x="2998021" y="2008866"/>
              <a:ext cx="5979001" cy="1066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70000"/>
                </a:lnSpc>
              </a:pPr>
              <a:r>
                <a:rPr lang="vi-VN" sz="2000"/>
                <a:t>Cộng hai phân thức có cùng mẫu thức nhận được trong HĐ3 ta được kết quả của phép cộng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479056" y="2530709"/>
                  <a:ext cx="1853346" cy="7496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𝑥</m:t>
                            </m:r>
                          </m:den>
                        </m:f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−1</m:t>
                            </m:r>
                          </m:num>
                          <m:den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</m:oMath>
                    </m:oMathPara>
                  </a14:m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9056" y="2530709"/>
                  <a:ext cx="1853346" cy="7496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oogle Shape;2570;p43"/>
          <p:cNvGrpSpPr/>
          <p:nvPr/>
        </p:nvGrpSpPr>
        <p:grpSpPr>
          <a:xfrm rot="8108902" flipH="1">
            <a:off x="158810" y="324661"/>
            <a:ext cx="929734" cy="905032"/>
            <a:chOff x="-2268327" y="-913753"/>
            <a:chExt cx="1076566" cy="1027305"/>
          </a:xfrm>
        </p:grpSpPr>
        <p:grpSp>
          <p:nvGrpSpPr>
            <p:cNvPr id="14" name="Google Shape;2571;p43"/>
            <p:cNvGrpSpPr/>
            <p:nvPr/>
          </p:nvGrpSpPr>
          <p:grpSpPr>
            <a:xfrm rot="1368462">
              <a:off x="-2154769" y="-778716"/>
              <a:ext cx="849451" cy="757232"/>
              <a:chOff x="7170929" y="2032261"/>
              <a:chExt cx="1723983" cy="1536822"/>
            </a:xfrm>
          </p:grpSpPr>
          <p:sp>
            <p:nvSpPr>
              <p:cNvPr id="17" name="Google Shape;2572;p43"/>
              <p:cNvSpPr/>
              <p:nvPr/>
            </p:nvSpPr>
            <p:spPr>
              <a:xfrm>
                <a:off x="8414529" y="2702933"/>
                <a:ext cx="458799" cy="615188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73;p43"/>
              <p:cNvSpPr/>
              <p:nvPr/>
            </p:nvSpPr>
            <p:spPr>
              <a:xfrm>
                <a:off x="8151361" y="2849437"/>
                <a:ext cx="743550" cy="719646"/>
              </a:xfrm>
              <a:custGeom>
                <a:avLst/>
                <a:gdLst/>
                <a:ahLst/>
                <a:cxnLst/>
                <a:rect l="l" t="t" r="r" b="b"/>
                <a:pathLst>
                  <a:path w="31199" h="30196" extrusionOk="0">
                    <a:moveTo>
                      <a:pt x="30292" y="1"/>
                    </a:moveTo>
                    <a:cubicBezTo>
                      <a:pt x="30227" y="166"/>
                      <a:pt x="30111" y="330"/>
                      <a:pt x="30078" y="512"/>
                    </a:cubicBezTo>
                    <a:cubicBezTo>
                      <a:pt x="29897" y="1468"/>
                      <a:pt x="29765" y="2423"/>
                      <a:pt x="29567" y="3379"/>
                    </a:cubicBezTo>
                    <a:cubicBezTo>
                      <a:pt x="29370" y="4253"/>
                      <a:pt x="29122" y="5093"/>
                      <a:pt x="28826" y="5934"/>
                    </a:cubicBezTo>
                    <a:cubicBezTo>
                      <a:pt x="28430" y="7038"/>
                      <a:pt x="27853" y="8043"/>
                      <a:pt x="27326" y="9082"/>
                    </a:cubicBezTo>
                    <a:cubicBezTo>
                      <a:pt x="27062" y="9593"/>
                      <a:pt x="26733" y="10087"/>
                      <a:pt x="26386" y="10549"/>
                    </a:cubicBezTo>
                    <a:cubicBezTo>
                      <a:pt x="25628" y="11570"/>
                      <a:pt x="24837" y="12592"/>
                      <a:pt x="23931" y="13482"/>
                    </a:cubicBezTo>
                    <a:cubicBezTo>
                      <a:pt x="23057" y="14323"/>
                      <a:pt x="22167" y="15147"/>
                      <a:pt x="21129" y="15823"/>
                    </a:cubicBezTo>
                    <a:cubicBezTo>
                      <a:pt x="20486" y="16235"/>
                      <a:pt x="19860" y="16696"/>
                      <a:pt x="19168" y="17042"/>
                    </a:cubicBezTo>
                    <a:cubicBezTo>
                      <a:pt x="18574" y="17339"/>
                      <a:pt x="18030" y="17734"/>
                      <a:pt x="17371" y="17899"/>
                    </a:cubicBezTo>
                    <a:cubicBezTo>
                      <a:pt x="17272" y="17916"/>
                      <a:pt x="17157" y="17949"/>
                      <a:pt x="17058" y="18015"/>
                    </a:cubicBezTo>
                    <a:cubicBezTo>
                      <a:pt x="16283" y="18525"/>
                      <a:pt x="15394" y="18756"/>
                      <a:pt x="14504" y="18987"/>
                    </a:cubicBezTo>
                    <a:cubicBezTo>
                      <a:pt x="13432" y="19251"/>
                      <a:pt x="12377" y="19564"/>
                      <a:pt x="11273" y="19663"/>
                    </a:cubicBezTo>
                    <a:cubicBezTo>
                      <a:pt x="11264" y="19664"/>
                      <a:pt x="11255" y="19665"/>
                      <a:pt x="11247" y="19665"/>
                    </a:cubicBezTo>
                    <a:cubicBezTo>
                      <a:pt x="11176" y="19665"/>
                      <a:pt x="11116" y="19611"/>
                      <a:pt x="11042" y="19597"/>
                    </a:cubicBezTo>
                    <a:cubicBezTo>
                      <a:pt x="10515" y="20042"/>
                      <a:pt x="9988" y="20503"/>
                      <a:pt x="9460" y="20948"/>
                    </a:cubicBezTo>
                    <a:cubicBezTo>
                      <a:pt x="7993" y="22217"/>
                      <a:pt x="6428" y="23371"/>
                      <a:pt x="4747" y="24343"/>
                    </a:cubicBezTo>
                    <a:cubicBezTo>
                      <a:pt x="3857" y="24871"/>
                      <a:pt x="2917" y="25299"/>
                      <a:pt x="1961" y="25645"/>
                    </a:cubicBezTo>
                    <a:cubicBezTo>
                      <a:pt x="1335" y="25876"/>
                      <a:pt x="659" y="25909"/>
                      <a:pt x="0" y="26041"/>
                    </a:cubicBezTo>
                    <a:cubicBezTo>
                      <a:pt x="33" y="26090"/>
                      <a:pt x="50" y="26140"/>
                      <a:pt x="83" y="26173"/>
                    </a:cubicBezTo>
                    <a:cubicBezTo>
                      <a:pt x="1417" y="27623"/>
                      <a:pt x="2950" y="28810"/>
                      <a:pt x="4780" y="29568"/>
                    </a:cubicBezTo>
                    <a:cubicBezTo>
                      <a:pt x="5783" y="29989"/>
                      <a:pt x="6823" y="30196"/>
                      <a:pt x="7887" y="30196"/>
                    </a:cubicBezTo>
                    <a:cubicBezTo>
                      <a:pt x="8239" y="30196"/>
                      <a:pt x="8593" y="30173"/>
                      <a:pt x="8949" y="30128"/>
                    </a:cubicBezTo>
                    <a:cubicBezTo>
                      <a:pt x="10565" y="29914"/>
                      <a:pt x="12064" y="29321"/>
                      <a:pt x="13498" y="28546"/>
                    </a:cubicBezTo>
                    <a:cubicBezTo>
                      <a:pt x="15591" y="27442"/>
                      <a:pt x="17470" y="26008"/>
                      <a:pt x="19217" y="24409"/>
                    </a:cubicBezTo>
                    <a:cubicBezTo>
                      <a:pt x="22892" y="21031"/>
                      <a:pt x="25991" y="17207"/>
                      <a:pt x="28381" y="12807"/>
                    </a:cubicBezTo>
                    <a:cubicBezTo>
                      <a:pt x="29419" y="10895"/>
                      <a:pt x="30227" y="8901"/>
                      <a:pt x="30721" y="6774"/>
                    </a:cubicBezTo>
                    <a:cubicBezTo>
                      <a:pt x="31051" y="5341"/>
                      <a:pt x="31199" y="3907"/>
                      <a:pt x="30985" y="2456"/>
                    </a:cubicBezTo>
                    <a:cubicBezTo>
                      <a:pt x="30869" y="1616"/>
                      <a:pt x="30754" y="759"/>
                      <a:pt x="30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74;p43"/>
              <p:cNvSpPr/>
              <p:nvPr/>
            </p:nvSpPr>
            <p:spPr>
              <a:xfrm>
                <a:off x="8414529" y="2702933"/>
                <a:ext cx="458799" cy="615188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75;p43"/>
              <p:cNvSpPr/>
              <p:nvPr/>
            </p:nvSpPr>
            <p:spPr>
              <a:xfrm>
                <a:off x="7731847" y="2249645"/>
                <a:ext cx="296572" cy="1035784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43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" y="363"/>
                      <a:pt x="132" y="725"/>
                      <a:pt x="231" y="1071"/>
                    </a:cubicBezTo>
                    <a:cubicBezTo>
                      <a:pt x="495" y="2027"/>
                      <a:pt x="791" y="2967"/>
                      <a:pt x="1055" y="3923"/>
                    </a:cubicBezTo>
                    <a:cubicBezTo>
                      <a:pt x="2275" y="8340"/>
                      <a:pt x="3461" y="12773"/>
                      <a:pt x="4681" y="17190"/>
                    </a:cubicBezTo>
                    <a:cubicBezTo>
                      <a:pt x="5917" y="21607"/>
                      <a:pt x="7170" y="26024"/>
                      <a:pt x="8422" y="30424"/>
                    </a:cubicBezTo>
                    <a:cubicBezTo>
                      <a:pt x="9493" y="34165"/>
                      <a:pt x="10548" y="37890"/>
                      <a:pt x="11619" y="41615"/>
                    </a:cubicBezTo>
                    <a:cubicBezTo>
                      <a:pt x="11801" y="42241"/>
                      <a:pt x="11999" y="42851"/>
                      <a:pt x="12196" y="43461"/>
                    </a:cubicBezTo>
                    <a:cubicBezTo>
                      <a:pt x="12279" y="43461"/>
                      <a:pt x="12361" y="43461"/>
                      <a:pt x="12444" y="43444"/>
                    </a:cubicBezTo>
                    <a:cubicBezTo>
                      <a:pt x="12427" y="43329"/>
                      <a:pt x="12444" y="43197"/>
                      <a:pt x="12411" y="43082"/>
                    </a:cubicBezTo>
                    <a:cubicBezTo>
                      <a:pt x="11554" y="40099"/>
                      <a:pt x="10697" y="37099"/>
                      <a:pt x="9839" y="34116"/>
                    </a:cubicBezTo>
                    <a:cubicBezTo>
                      <a:pt x="9015" y="31248"/>
                      <a:pt x="8158" y="28381"/>
                      <a:pt x="7351" y="25513"/>
                    </a:cubicBezTo>
                    <a:cubicBezTo>
                      <a:pt x="6444" y="22283"/>
                      <a:pt x="5554" y="19052"/>
                      <a:pt x="4664" y="15822"/>
                    </a:cubicBezTo>
                    <a:cubicBezTo>
                      <a:pt x="3873" y="12971"/>
                      <a:pt x="3132" y="10103"/>
                      <a:pt x="2324" y="7268"/>
                    </a:cubicBezTo>
                    <a:cubicBezTo>
                      <a:pt x="1632" y="4846"/>
                      <a:pt x="874" y="2439"/>
                      <a:pt x="149" y="17"/>
                    </a:cubicBezTo>
                    <a:cubicBezTo>
                      <a:pt x="99" y="17"/>
                      <a:pt x="50" y="17"/>
                      <a:pt x="0" y="0"/>
                    </a:cubicBezTo>
                    <a:close/>
                  </a:path>
                </a:pathLst>
              </a:custGeom>
              <a:solidFill>
                <a:srgbClr val="D21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76;p43"/>
              <p:cNvSpPr/>
              <p:nvPr/>
            </p:nvSpPr>
            <p:spPr>
              <a:xfrm>
                <a:off x="7721241" y="2217423"/>
                <a:ext cx="14157" cy="3262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69" extrusionOk="0">
                    <a:moveTo>
                      <a:pt x="50" y="1"/>
                    </a:moveTo>
                    <a:cubicBezTo>
                      <a:pt x="0" y="693"/>
                      <a:pt x="17" y="726"/>
                      <a:pt x="445" y="1352"/>
                    </a:cubicBezTo>
                    <a:cubicBezTo>
                      <a:pt x="495" y="1369"/>
                      <a:pt x="544" y="1369"/>
                      <a:pt x="594" y="1369"/>
                    </a:cubicBezTo>
                    <a:cubicBezTo>
                      <a:pt x="462" y="907"/>
                      <a:pt x="412" y="413"/>
                      <a:pt x="50" y="1"/>
                    </a:cubicBezTo>
                    <a:close/>
                  </a:path>
                </a:pathLst>
              </a:custGeom>
              <a:solidFill>
                <a:srgbClr val="BF1B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77;p43"/>
              <p:cNvSpPr/>
              <p:nvPr/>
            </p:nvSpPr>
            <p:spPr>
              <a:xfrm>
                <a:off x="7714949" y="2200930"/>
                <a:ext cx="3551" cy="7102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98" extrusionOk="0">
                    <a:moveTo>
                      <a:pt x="66" y="1"/>
                    </a:moveTo>
                    <a:cubicBezTo>
                      <a:pt x="34" y="50"/>
                      <a:pt x="1" y="99"/>
                      <a:pt x="1" y="149"/>
                    </a:cubicBezTo>
                    <a:cubicBezTo>
                      <a:pt x="1" y="198"/>
                      <a:pt x="50" y="248"/>
                      <a:pt x="83" y="297"/>
                    </a:cubicBezTo>
                    <a:cubicBezTo>
                      <a:pt x="99" y="248"/>
                      <a:pt x="149" y="198"/>
                      <a:pt x="149" y="149"/>
                    </a:cubicBezTo>
                    <a:cubicBezTo>
                      <a:pt x="149" y="99"/>
                      <a:pt x="99" y="50"/>
                      <a:pt x="66" y="1"/>
                    </a:cubicBezTo>
                    <a:close/>
                  </a:path>
                </a:pathLst>
              </a:custGeom>
              <a:solidFill>
                <a:srgbClr val="F7D7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78;p43"/>
              <p:cNvSpPr/>
              <p:nvPr/>
            </p:nvSpPr>
            <p:spPr>
              <a:xfrm>
                <a:off x="8531193" y="2756105"/>
                <a:ext cx="44019" cy="45020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9" extrusionOk="0">
                    <a:moveTo>
                      <a:pt x="843" y="1"/>
                    </a:moveTo>
                    <a:cubicBezTo>
                      <a:pt x="419" y="1"/>
                      <a:pt x="0" y="285"/>
                      <a:pt x="0" y="752"/>
                    </a:cubicBezTo>
                    <a:cubicBezTo>
                      <a:pt x="0" y="851"/>
                      <a:pt x="0" y="950"/>
                      <a:pt x="0" y="1049"/>
                    </a:cubicBezTo>
                    <a:cubicBezTo>
                      <a:pt x="17" y="1395"/>
                      <a:pt x="264" y="1725"/>
                      <a:pt x="577" y="1824"/>
                    </a:cubicBezTo>
                    <a:cubicBezTo>
                      <a:pt x="696" y="1867"/>
                      <a:pt x="814" y="1889"/>
                      <a:pt x="928" y="1889"/>
                    </a:cubicBezTo>
                    <a:cubicBezTo>
                      <a:pt x="1160" y="1889"/>
                      <a:pt x="1378" y="1797"/>
                      <a:pt x="1566" y="1609"/>
                    </a:cubicBezTo>
                    <a:cubicBezTo>
                      <a:pt x="1846" y="1346"/>
                      <a:pt x="1830" y="1033"/>
                      <a:pt x="1714" y="653"/>
                    </a:cubicBezTo>
                    <a:cubicBezTo>
                      <a:pt x="1665" y="456"/>
                      <a:pt x="1517" y="274"/>
                      <a:pt x="1302" y="126"/>
                    </a:cubicBezTo>
                    <a:cubicBezTo>
                      <a:pt x="1163" y="41"/>
                      <a:pt x="1003" y="1"/>
                      <a:pt x="843" y="1"/>
                    </a:cubicBezTo>
                    <a:close/>
                  </a:path>
                </a:pathLst>
              </a:custGeom>
              <a:solidFill>
                <a:srgbClr val="009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79;p43"/>
              <p:cNvSpPr/>
              <p:nvPr/>
            </p:nvSpPr>
            <p:spPr>
              <a:xfrm>
                <a:off x="7198027" y="2032261"/>
                <a:ext cx="638306" cy="766501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80;p43"/>
              <p:cNvSpPr/>
              <p:nvPr/>
            </p:nvSpPr>
            <p:spPr>
              <a:xfrm>
                <a:off x="7306827" y="2651858"/>
                <a:ext cx="1016170" cy="730609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581;p43"/>
              <p:cNvSpPr/>
              <p:nvPr/>
            </p:nvSpPr>
            <p:spPr>
              <a:xfrm>
                <a:off x="8136036" y="2612604"/>
                <a:ext cx="608062" cy="756062"/>
              </a:xfrm>
              <a:custGeom>
                <a:avLst/>
                <a:gdLst/>
                <a:ahLst/>
                <a:cxnLst/>
                <a:rect l="l" t="t" r="r" b="b"/>
                <a:pathLst>
                  <a:path w="25514" h="31724" extrusionOk="0">
                    <a:moveTo>
                      <a:pt x="21048" y="0"/>
                    </a:moveTo>
                    <a:cubicBezTo>
                      <a:pt x="20803" y="0"/>
                      <a:pt x="20597" y="100"/>
                      <a:pt x="20437" y="346"/>
                    </a:cubicBezTo>
                    <a:cubicBezTo>
                      <a:pt x="20437" y="1269"/>
                      <a:pt x="20239" y="2159"/>
                      <a:pt x="20008" y="3032"/>
                    </a:cubicBezTo>
                    <a:cubicBezTo>
                      <a:pt x="19695" y="4318"/>
                      <a:pt x="19250" y="5570"/>
                      <a:pt x="18772" y="6806"/>
                    </a:cubicBezTo>
                    <a:cubicBezTo>
                      <a:pt x="18706" y="6955"/>
                      <a:pt x="18608" y="7087"/>
                      <a:pt x="18525" y="7218"/>
                    </a:cubicBezTo>
                    <a:cubicBezTo>
                      <a:pt x="18294" y="7812"/>
                      <a:pt x="18113" y="8421"/>
                      <a:pt x="17833" y="8998"/>
                    </a:cubicBezTo>
                    <a:cubicBezTo>
                      <a:pt x="17124" y="10449"/>
                      <a:pt x="16399" y="11883"/>
                      <a:pt x="15641" y="13300"/>
                    </a:cubicBezTo>
                    <a:cubicBezTo>
                      <a:pt x="15262" y="14025"/>
                      <a:pt x="14784" y="14717"/>
                      <a:pt x="14339" y="15409"/>
                    </a:cubicBezTo>
                    <a:cubicBezTo>
                      <a:pt x="13894" y="16118"/>
                      <a:pt x="13449" y="16810"/>
                      <a:pt x="12987" y="17503"/>
                    </a:cubicBezTo>
                    <a:cubicBezTo>
                      <a:pt x="12592" y="18112"/>
                      <a:pt x="12196" y="18706"/>
                      <a:pt x="11768" y="19282"/>
                    </a:cubicBezTo>
                    <a:cubicBezTo>
                      <a:pt x="10664" y="20799"/>
                      <a:pt x="9477" y="22266"/>
                      <a:pt x="8208" y="23650"/>
                    </a:cubicBezTo>
                    <a:cubicBezTo>
                      <a:pt x="8076" y="23798"/>
                      <a:pt x="7961" y="23963"/>
                      <a:pt x="7845" y="24111"/>
                    </a:cubicBezTo>
                    <a:cubicBezTo>
                      <a:pt x="7664" y="24276"/>
                      <a:pt x="7483" y="24441"/>
                      <a:pt x="7301" y="24622"/>
                    </a:cubicBezTo>
                    <a:cubicBezTo>
                      <a:pt x="5802" y="26106"/>
                      <a:pt x="4220" y="27490"/>
                      <a:pt x="2489" y="28710"/>
                    </a:cubicBezTo>
                    <a:cubicBezTo>
                      <a:pt x="1665" y="29286"/>
                      <a:pt x="841" y="29847"/>
                      <a:pt x="17" y="30407"/>
                    </a:cubicBezTo>
                    <a:cubicBezTo>
                      <a:pt x="17" y="30490"/>
                      <a:pt x="0" y="30605"/>
                      <a:pt x="33" y="30638"/>
                    </a:cubicBezTo>
                    <a:cubicBezTo>
                      <a:pt x="363" y="30935"/>
                      <a:pt x="726" y="31182"/>
                      <a:pt x="1138" y="31363"/>
                    </a:cubicBezTo>
                    <a:cubicBezTo>
                      <a:pt x="1831" y="31630"/>
                      <a:pt x="2535" y="31724"/>
                      <a:pt x="3250" y="31724"/>
                    </a:cubicBezTo>
                    <a:cubicBezTo>
                      <a:pt x="3419" y="31724"/>
                      <a:pt x="3588" y="31719"/>
                      <a:pt x="3758" y="31709"/>
                    </a:cubicBezTo>
                    <a:cubicBezTo>
                      <a:pt x="4516" y="31676"/>
                      <a:pt x="5291" y="31577"/>
                      <a:pt x="6049" y="31413"/>
                    </a:cubicBezTo>
                    <a:cubicBezTo>
                      <a:pt x="6692" y="31264"/>
                      <a:pt x="7351" y="31132"/>
                      <a:pt x="7977" y="30918"/>
                    </a:cubicBezTo>
                    <a:cubicBezTo>
                      <a:pt x="8735" y="30671"/>
                      <a:pt x="9428" y="30259"/>
                      <a:pt x="10153" y="29929"/>
                    </a:cubicBezTo>
                    <a:cubicBezTo>
                      <a:pt x="10730" y="29666"/>
                      <a:pt x="11273" y="29336"/>
                      <a:pt x="11817" y="28990"/>
                    </a:cubicBezTo>
                    <a:cubicBezTo>
                      <a:pt x="11916" y="28924"/>
                      <a:pt x="12065" y="28907"/>
                      <a:pt x="12196" y="28858"/>
                    </a:cubicBezTo>
                    <a:cubicBezTo>
                      <a:pt x="12378" y="28726"/>
                      <a:pt x="12559" y="28594"/>
                      <a:pt x="12707" y="28429"/>
                    </a:cubicBezTo>
                    <a:cubicBezTo>
                      <a:pt x="15212" y="25908"/>
                      <a:pt x="17454" y="23156"/>
                      <a:pt x="19448" y="20222"/>
                    </a:cubicBezTo>
                    <a:cubicBezTo>
                      <a:pt x="20964" y="17980"/>
                      <a:pt x="22266" y="15624"/>
                      <a:pt x="23371" y="13185"/>
                    </a:cubicBezTo>
                    <a:cubicBezTo>
                      <a:pt x="24327" y="11108"/>
                      <a:pt x="25101" y="8965"/>
                      <a:pt x="25398" y="6691"/>
                    </a:cubicBezTo>
                    <a:cubicBezTo>
                      <a:pt x="25513" y="5719"/>
                      <a:pt x="25497" y="4746"/>
                      <a:pt x="25282" y="3790"/>
                    </a:cubicBezTo>
                    <a:cubicBezTo>
                      <a:pt x="25200" y="3560"/>
                      <a:pt x="25118" y="3329"/>
                      <a:pt x="25019" y="3098"/>
                    </a:cubicBezTo>
                    <a:cubicBezTo>
                      <a:pt x="24294" y="1450"/>
                      <a:pt x="23041" y="461"/>
                      <a:pt x="21310" y="33"/>
                    </a:cubicBezTo>
                    <a:cubicBezTo>
                      <a:pt x="21219" y="12"/>
                      <a:pt x="21131" y="0"/>
                      <a:pt x="21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582;p43"/>
              <p:cNvSpPr/>
              <p:nvPr/>
            </p:nvSpPr>
            <p:spPr>
              <a:xfrm>
                <a:off x="7821007" y="2046847"/>
                <a:ext cx="764785" cy="664331"/>
              </a:xfrm>
              <a:custGeom>
                <a:avLst/>
                <a:gdLst/>
                <a:ahLst/>
                <a:cxnLst/>
                <a:rect l="l" t="t" r="r" b="b"/>
                <a:pathLst>
                  <a:path w="32090" h="27875" extrusionOk="0">
                    <a:moveTo>
                      <a:pt x="1048" y="1"/>
                    </a:moveTo>
                    <a:cubicBezTo>
                      <a:pt x="914" y="1"/>
                      <a:pt x="781" y="51"/>
                      <a:pt x="643" y="137"/>
                    </a:cubicBezTo>
                    <a:cubicBezTo>
                      <a:pt x="281" y="796"/>
                      <a:pt x="116" y="1521"/>
                      <a:pt x="50" y="2279"/>
                    </a:cubicBezTo>
                    <a:cubicBezTo>
                      <a:pt x="0" y="2889"/>
                      <a:pt x="33" y="3482"/>
                      <a:pt x="132" y="4092"/>
                    </a:cubicBezTo>
                    <a:cubicBezTo>
                      <a:pt x="198" y="4504"/>
                      <a:pt x="264" y="4916"/>
                      <a:pt x="347" y="5312"/>
                    </a:cubicBezTo>
                    <a:cubicBezTo>
                      <a:pt x="495" y="5955"/>
                      <a:pt x="363" y="6581"/>
                      <a:pt x="396" y="7207"/>
                    </a:cubicBezTo>
                    <a:cubicBezTo>
                      <a:pt x="3511" y="9580"/>
                      <a:pt x="6642" y="11937"/>
                      <a:pt x="9774" y="14311"/>
                    </a:cubicBezTo>
                    <a:cubicBezTo>
                      <a:pt x="13976" y="17491"/>
                      <a:pt x="18179" y="20672"/>
                      <a:pt x="22398" y="23870"/>
                    </a:cubicBezTo>
                    <a:cubicBezTo>
                      <a:pt x="22596" y="24018"/>
                      <a:pt x="22810" y="24150"/>
                      <a:pt x="23008" y="24282"/>
                    </a:cubicBezTo>
                    <a:cubicBezTo>
                      <a:pt x="23479" y="23497"/>
                      <a:pt x="24157" y="23138"/>
                      <a:pt x="24943" y="23138"/>
                    </a:cubicBezTo>
                    <a:cubicBezTo>
                      <a:pt x="25148" y="23138"/>
                      <a:pt x="25361" y="23163"/>
                      <a:pt x="25579" y="23210"/>
                    </a:cubicBezTo>
                    <a:cubicBezTo>
                      <a:pt x="27623" y="23639"/>
                      <a:pt x="29057" y="24842"/>
                      <a:pt x="29897" y="26737"/>
                    </a:cubicBezTo>
                    <a:cubicBezTo>
                      <a:pt x="30046" y="27100"/>
                      <a:pt x="30062" y="27495"/>
                      <a:pt x="30144" y="27874"/>
                    </a:cubicBezTo>
                    <a:cubicBezTo>
                      <a:pt x="30243" y="27776"/>
                      <a:pt x="30375" y="27710"/>
                      <a:pt x="30408" y="27594"/>
                    </a:cubicBezTo>
                    <a:cubicBezTo>
                      <a:pt x="30853" y="26457"/>
                      <a:pt x="31216" y="25287"/>
                      <a:pt x="31479" y="24100"/>
                    </a:cubicBezTo>
                    <a:cubicBezTo>
                      <a:pt x="31545" y="23853"/>
                      <a:pt x="31628" y="23622"/>
                      <a:pt x="31677" y="23375"/>
                    </a:cubicBezTo>
                    <a:cubicBezTo>
                      <a:pt x="31727" y="23144"/>
                      <a:pt x="31908" y="23095"/>
                      <a:pt x="32089" y="23029"/>
                    </a:cubicBezTo>
                    <a:cubicBezTo>
                      <a:pt x="31875" y="22848"/>
                      <a:pt x="31677" y="22666"/>
                      <a:pt x="31446" y="22502"/>
                    </a:cubicBezTo>
                    <a:cubicBezTo>
                      <a:pt x="28777" y="20507"/>
                      <a:pt x="26107" y="18513"/>
                      <a:pt x="23437" y="16519"/>
                    </a:cubicBezTo>
                    <a:cubicBezTo>
                      <a:pt x="16201" y="11146"/>
                      <a:pt x="8983" y="5757"/>
                      <a:pt x="1747" y="384"/>
                    </a:cubicBezTo>
                    <a:cubicBezTo>
                      <a:pt x="1649" y="302"/>
                      <a:pt x="1533" y="219"/>
                      <a:pt x="1418" y="137"/>
                    </a:cubicBezTo>
                    <a:cubicBezTo>
                      <a:pt x="1292" y="42"/>
                      <a:pt x="1170" y="1"/>
                      <a:pt x="10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583;p43"/>
              <p:cNvSpPr/>
              <p:nvPr/>
            </p:nvSpPr>
            <p:spPr>
              <a:xfrm>
                <a:off x="7170929" y="2037361"/>
                <a:ext cx="291066" cy="352125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4775" extrusionOk="0">
                    <a:moveTo>
                      <a:pt x="11878" y="0"/>
                    </a:moveTo>
                    <a:cubicBezTo>
                      <a:pt x="11821" y="0"/>
                      <a:pt x="11762" y="2"/>
                      <a:pt x="11702" y="7"/>
                    </a:cubicBezTo>
                    <a:cubicBezTo>
                      <a:pt x="9526" y="106"/>
                      <a:pt x="7334" y="189"/>
                      <a:pt x="5159" y="436"/>
                    </a:cubicBezTo>
                    <a:cubicBezTo>
                      <a:pt x="3923" y="584"/>
                      <a:pt x="2687" y="782"/>
                      <a:pt x="1533" y="1309"/>
                    </a:cubicBezTo>
                    <a:cubicBezTo>
                      <a:pt x="940" y="1590"/>
                      <a:pt x="511" y="1985"/>
                      <a:pt x="313" y="2595"/>
                    </a:cubicBezTo>
                    <a:cubicBezTo>
                      <a:pt x="165" y="3007"/>
                      <a:pt x="66" y="3452"/>
                      <a:pt x="50" y="3897"/>
                    </a:cubicBezTo>
                    <a:cubicBezTo>
                      <a:pt x="0" y="4688"/>
                      <a:pt x="33" y="5496"/>
                      <a:pt x="66" y="6303"/>
                    </a:cubicBezTo>
                    <a:cubicBezTo>
                      <a:pt x="181" y="8643"/>
                      <a:pt x="561" y="10934"/>
                      <a:pt x="940" y="13242"/>
                    </a:cubicBezTo>
                    <a:cubicBezTo>
                      <a:pt x="1022" y="13753"/>
                      <a:pt x="1154" y="14264"/>
                      <a:pt x="1269" y="14774"/>
                    </a:cubicBezTo>
                    <a:cubicBezTo>
                      <a:pt x="1879" y="14461"/>
                      <a:pt x="2522" y="14181"/>
                      <a:pt x="3115" y="13835"/>
                    </a:cubicBezTo>
                    <a:cubicBezTo>
                      <a:pt x="6642" y="11824"/>
                      <a:pt x="9246" y="8940"/>
                      <a:pt x="10911" y="5232"/>
                    </a:cubicBezTo>
                    <a:cubicBezTo>
                      <a:pt x="11652" y="3567"/>
                      <a:pt x="12130" y="1837"/>
                      <a:pt x="12213" y="7"/>
                    </a:cubicBezTo>
                    <a:cubicBezTo>
                      <a:pt x="12103" y="7"/>
                      <a:pt x="11993" y="0"/>
                      <a:pt x="11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584;p43"/>
              <p:cNvSpPr/>
              <p:nvPr/>
            </p:nvSpPr>
            <p:spPr>
              <a:xfrm>
                <a:off x="8036270" y="3300365"/>
                <a:ext cx="390448" cy="169711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585;p43"/>
              <p:cNvSpPr/>
              <p:nvPr/>
            </p:nvSpPr>
            <p:spPr>
              <a:xfrm>
                <a:off x="8525307" y="2595683"/>
                <a:ext cx="97809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586;p43"/>
              <p:cNvSpPr/>
              <p:nvPr/>
            </p:nvSpPr>
            <p:spPr>
              <a:xfrm>
                <a:off x="7546042" y="2218614"/>
                <a:ext cx="1031494" cy="968624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40643" extrusionOk="0">
                    <a:moveTo>
                      <a:pt x="32719" y="24730"/>
                    </a:moveTo>
                    <a:cubicBezTo>
                      <a:pt x="32977" y="24730"/>
                      <a:pt x="33246" y="24786"/>
                      <a:pt x="33523" y="24903"/>
                    </a:cubicBezTo>
                    <a:cubicBezTo>
                      <a:pt x="33853" y="25035"/>
                      <a:pt x="34166" y="25233"/>
                      <a:pt x="34430" y="25463"/>
                    </a:cubicBezTo>
                    <a:cubicBezTo>
                      <a:pt x="34908" y="25892"/>
                      <a:pt x="35303" y="26386"/>
                      <a:pt x="35435" y="27046"/>
                    </a:cubicBezTo>
                    <a:cubicBezTo>
                      <a:pt x="36358" y="28809"/>
                      <a:pt x="35798" y="31248"/>
                      <a:pt x="33672" y="32385"/>
                    </a:cubicBezTo>
                    <a:cubicBezTo>
                      <a:pt x="33128" y="32682"/>
                      <a:pt x="32534" y="32863"/>
                      <a:pt x="31925" y="32946"/>
                    </a:cubicBezTo>
                    <a:cubicBezTo>
                      <a:pt x="31826" y="32946"/>
                      <a:pt x="31710" y="32913"/>
                      <a:pt x="31595" y="32896"/>
                    </a:cubicBezTo>
                    <a:cubicBezTo>
                      <a:pt x="31430" y="32920"/>
                      <a:pt x="31269" y="32931"/>
                      <a:pt x="31111" y="32931"/>
                    </a:cubicBezTo>
                    <a:cubicBezTo>
                      <a:pt x="30261" y="32931"/>
                      <a:pt x="29518" y="32596"/>
                      <a:pt x="28892" y="31957"/>
                    </a:cubicBezTo>
                    <a:cubicBezTo>
                      <a:pt x="28134" y="31182"/>
                      <a:pt x="28068" y="29979"/>
                      <a:pt x="28678" y="29040"/>
                    </a:cubicBezTo>
                    <a:cubicBezTo>
                      <a:pt x="28942" y="28644"/>
                      <a:pt x="29288" y="28315"/>
                      <a:pt x="29700" y="28084"/>
                    </a:cubicBezTo>
                    <a:cubicBezTo>
                      <a:pt x="29914" y="27952"/>
                      <a:pt x="30128" y="27820"/>
                      <a:pt x="30342" y="27705"/>
                    </a:cubicBezTo>
                    <a:cubicBezTo>
                      <a:pt x="30425" y="27342"/>
                      <a:pt x="30491" y="26996"/>
                      <a:pt x="30590" y="26650"/>
                    </a:cubicBezTo>
                    <a:cubicBezTo>
                      <a:pt x="30722" y="26156"/>
                      <a:pt x="30952" y="25727"/>
                      <a:pt x="31315" y="25365"/>
                    </a:cubicBezTo>
                    <a:cubicBezTo>
                      <a:pt x="31741" y="24949"/>
                      <a:pt x="32211" y="24730"/>
                      <a:pt x="32719" y="24730"/>
                    </a:cubicBezTo>
                    <a:close/>
                    <a:moveTo>
                      <a:pt x="11933" y="0"/>
                    </a:moveTo>
                    <a:cubicBezTo>
                      <a:pt x="11521" y="626"/>
                      <a:pt x="10977" y="1104"/>
                      <a:pt x="10285" y="1368"/>
                    </a:cubicBezTo>
                    <a:cubicBezTo>
                      <a:pt x="9642" y="1599"/>
                      <a:pt x="8983" y="1813"/>
                      <a:pt x="8307" y="1961"/>
                    </a:cubicBezTo>
                    <a:cubicBezTo>
                      <a:pt x="6774" y="2291"/>
                      <a:pt x="5308" y="2802"/>
                      <a:pt x="3989" y="3626"/>
                    </a:cubicBezTo>
                    <a:cubicBezTo>
                      <a:pt x="2259" y="4714"/>
                      <a:pt x="1105" y="6214"/>
                      <a:pt x="693" y="8241"/>
                    </a:cubicBezTo>
                    <a:cubicBezTo>
                      <a:pt x="528" y="9114"/>
                      <a:pt x="528" y="10004"/>
                      <a:pt x="578" y="10878"/>
                    </a:cubicBezTo>
                    <a:cubicBezTo>
                      <a:pt x="627" y="11553"/>
                      <a:pt x="693" y="12213"/>
                      <a:pt x="693" y="12872"/>
                    </a:cubicBezTo>
                    <a:cubicBezTo>
                      <a:pt x="709" y="13795"/>
                      <a:pt x="578" y="14701"/>
                      <a:pt x="1" y="15476"/>
                    </a:cubicBezTo>
                    <a:cubicBezTo>
                      <a:pt x="3478" y="18146"/>
                      <a:pt x="6956" y="20816"/>
                      <a:pt x="10450" y="23486"/>
                    </a:cubicBezTo>
                    <a:cubicBezTo>
                      <a:pt x="16103" y="27820"/>
                      <a:pt x="21772" y="32155"/>
                      <a:pt x="27442" y="36506"/>
                    </a:cubicBezTo>
                    <a:cubicBezTo>
                      <a:pt x="27656" y="36671"/>
                      <a:pt x="27870" y="36852"/>
                      <a:pt x="28068" y="37033"/>
                    </a:cubicBezTo>
                    <a:cubicBezTo>
                      <a:pt x="29535" y="38137"/>
                      <a:pt x="31002" y="39242"/>
                      <a:pt x="32452" y="40346"/>
                    </a:cubicBezTo>
                    <a:cubicBezTo>
                      <a:pt x="32534" y="40412"/>
                      <a:pt x="32551" y="40544"/>
                      <a:pt x="32600" y="40642"/>
                    </a:cubicBezTo>
                    <a:cubicBezTo>
                      <a:pt x="32716" y="40494"/>
                      <a:pt x="32831" y="40329"/>
                      <a:pt x="32963" y="40181"/>
                    </a:cubicBezTo>
                    <a:cubicBezTo>
                      <a:pt x="34232" y="38797"/>
                      <a:pt x="35419" y="37330"/>
                      <a:pt x="36523" y="35813"/>
                    </a:cubicBezTo>
                    <a:cubicBezTo>
                      <a:pt x="36951" y="35237"/>
                      <a:pt x="37347" y="34643"/>
                      <a:pt x="37742" y="34034"/>
                    </a:cubicBezTo>
                    <a:cubicBezTo>
                      <a:pt x="38204" y="33341"/>
                      <a:pt x="38649" y="32649"/>
                      <a:pt x="39094" y="31940"/>
                    </a:cubicBezTo>
                    <a:cubicBezTo>
                      <a:pt x="39539" y="31248"/>
                      <a:pt x="40017" y="30556"/>
                      <a:pt x="40396" y="29831"/>
                    </a:cubicBezTo>
                    <a:cubicBezTo>
                      <a:pt x="41154" y="28414"/>
                      <a:pt x="41879" y="26980"/>
                      <a:pt x="42588" y="25529"/>
                    </a:cubicBezTo>
                    <a:cubicBezTo>
                      <a:pt x="42868" y="24952"/>
                      <a:pt x="43049" y="24343"/>
                      <a:pt x="43280" y="23749"/>
                    </a:cubicBezTo>
                    <a:cubicBezTo>
                      <a:pt x="42555" y="23189"/>
                      <a:pt x="41813" y="22629"/>
                      <a:pt x="41088" y="22052"/>
                    </a:cubicBezTo>
                    <a:cubicBezTo>
                      <a:pt x="40562" y="22446"/>
                      <a:pt x="40012" y="22608"/>
                      <a:pt x="39452" y="22608"/>
                    </a:cubicBezTo>
                    <a:cubicBezTo>
                      <a:pt x="38959" y="22608"/>
                      <a:pt x="38458" y="22483"/>
                      <a:pt x="37957" y="22283"/>
                    </a:cubicBezTo>
                    <a:cubicBezTo>
                      <a:pt x="36572" y="21722"/>
                      <a:pt x="35501" y="20799"/>
                      <a:pt x="34809" y="19481"/>
                    </a:cubicBezTo>
                    <a:cubicBezTo>
                      <a:pt x="34413" y="18706"/>
                      <a:pt x="34281" y="17915"/>
                      <a:pt x="34562" y="17075"/>
                    </a:cubicBezTo>
                    <a:cubicBezTo>
                      <a:pt x="34347" y="16943"/>
                      <a:pt x="34133" y="16811"/>
                      <a:pt x="33935" y="16663"/>
                    </a:cubicBezTo>
                    <a:cubicBezTo>
                      <a:pt x="29733" y="13465"/>
                      <a:pt x="25513" y="10284"/>
                      <a:pt x="21311" y="7104"/>
                    </a:cubicBezTo>
                    <a:cubicBezTo>
                      <a:pt x="18179" y="4730"/>
                      <a:pt x="15048" y="2373"/>
                      <a:pt x="119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587;p43"/>
              <p:cNvSpPr/>
              <p:nvPr/>
            </p:nvSpPr>
            <p:spPr>
              <a:xfrm>
                <a:off x="7361834" y="2587436"/>
                <a:ext cx="853156" cy="527938"/>
              </a:xfrm>
              <a:custGeom>
                <a:avLst/>
                <a:gdLst/>
                <a:ahLst/>
                <a:cxnLst/>
                <a:rect l="l" t="t" r="r" b="b"/>
                <a:pathLst>
                  <a:path w="35798" h="22152" extrusionOk="0">
                    <a:moveTo>
                      <a:pt x="7730" y="1"/>
                    </a:moveTo>
                    <a:cubicBezTo>
                      <a:pt x="7664" y="50"/>
                      <a:pt x="7581" y="83"/>
                      <a:pt x="7532" y="149"/>
                    </a:cubicBezTo>
                    <a:cubicBezTo>
                      <a:pt x="6873" y="726"/>
                      <a:pt x="6115" y="1089"/>
                      <a:pt x="5225" y="1220"/>
                    </a:cubicBezTo>
                    <a:cubicBezTo>
                      <a:pt x="4400" y="1319"/>
                      <a:pt x="3593" y="1484"/>
                      <a:pt x="2785" y="1665"/>
                    </a:cubicBezTo>
                    <a:cubicBezTo>
                      <a:pt x="1813" y="1880"/>
                      <a:pt x="841" y="2127"/>
                      <a:pt x="0" y="2704"/>
                    </a:cubicBezTo>
                    <a:cubicBezTo>
                      <a:pt x="824" y="3363"/>
                      <a:pt x="1632" y="4039"/>
                      <a:pt x="2456" y="4682"/>
                    </a:cubicBezTo>
                    <a:cubicBezTo>
                      <a:pt x="4796" y="6511"/>
                      <a:pt x="7120" y="8340"/>
                      <a:pt x="9460" y="10170"/>
                    </a:cubicBezTo>
                    <a:cubicBezTo>
                      <a:pt x="11075" y="11422"/>
                      <a:pt x="12690" y="12675"/>
                      <a:pt x="14322" y="13927"/>
                    </a:cubicBezTo>
                    <a:cubicBezTo>
                      <a:pt x="15163" y="14570"/>
                      <a:pt x="15987" y="15196"/>
                      <a:pt x="16844" y="15806"/>
                    </a:cubicBezTo>
                    <a:cubicBezTo>
                      <a:pt x="17734" y="16432"/>
                      <a:pt x="18640" y="17009"/>
                      <a:pt x="19530" y="17619"/>
                    </a:cubicBezTo>
                    <a:cubicBezTo>
                      <a:pt x="20667" y="18394"/>
                      <a:pt x="21821" y="19168"/>
                      <a:pt x="23057" y="19778"/>
                    </a:cubicBezTo>
                    <a:cubicBezTo>
                      <a:pt x="23832" y="20174"/>
                      <a:pt x="24590" y="20586"/>
                      <a:pt x="25364" y="20948"/>
                    </a:cubicBezTo>
                    <a:cubicBezTo>
                      <a:pt x="25941" y="21228"/>
                      <a:pt x="26535" y="21443"/>
                      <a:pt x="27128" y="21690"/>
                    </a:cubicBezTo>
                    <a:cubicBezTo>
                      <a:pt x="27144" y="21693"/>
                      <a:pt x="27161" y="21695"/>
                      <a:pt x="27177" y="21695"/>
                    </a:cubicBezTo>
                    <a:cubicBezTo>
                      <a:pt x="27243" y="21695"/>
                      <a:pt x="27309" y="21673"/>
                      <a:pt x="27375" y="21673"/>
                    </a:cubicBezTo>
                    <a:cubicBezTo>
                      <a:pt x="27375" y="21558"/>
                      <a:pt x="27392" y="21443"/>
                      <a:pt x="27392" y="21344"/>
                    </a:cubicBezTo>
                    <a:cubicBezTo>
                      <a:pt x="27392" y="20152"/>
                      <a:pt x="28200" y="19316"/>
                      <a:pt x="29592" y="19316"/>
                    </a:cubicBezTo>
                    <a:cubicBezTo>
                      <a:pt x="29606" y="19316"/>
                      <a:pt x="29619" y="19317"/>
                      <a:pt x="29633" y="19317"/>
                    </a:cubicBezTo>
                    <a:cubicBezTo>
                      <a:pt x="30078" y="19317"/>
                      <a:pt x="30523" y="19432"/>
                      <a:pt x="30935" y="19580"/>
                    </a:cubicBezTo>
                    <a:cubicBezTo>
                      <a:pt x="32039" y="19959"/>
                      <a:pt x="32929" y="20652"/>
                      <a:pt x="33671" y="21558"/>
                    </a:cubicBezTo>
                    <a:cubicBezTo>
                      <a:pt x="33819" y="21756"/>
                      <a:pt x="33968" y="21954"/>
                      <a:pt x="34116" y="22151"/>
                    </a:cubicBezTo>
                    <a:cubicBezTo>
                      <a:pt x="34676" y="21954"/>
                      <a:pt x="35237" y="21756"/>
                      <a:pt x="35797" y="21558"/>
                    </a:cubicBezTo>
                    <a:cubicBezTo>
                      <a:pt x="35599" y="21377"/>
                      <a:pt x="35385" y="21196"/>
                      <a:pt x="35171" y="21031"/>
                    </a:cubicBezTo>
                    <a:cubicBezTo>
                      <a:pt x="29501" y="16680"/>
                      <a:pt x="23832" y="12345"/>
                      <a:pt x="18179" y="8011"/>
                    </a:cubicBezTo>
                    <a:cubicBezTo>
                      <a:pt x="14685" y="5341"/>
                      <a:pt x="11207" y="2671"/>
                      <a:pt x="7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588;p43"/>
              <p:cNvSpPr/>
              <p:nvPr/>
            </p:nvSpPr>
            <p:spPr>
              <a:xfrm>
                <a:off x="8014272" y="3047803"/>
                <a:ext cx="174811" cy="159201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6680" extrusionOk="0">
                    <a:moveTo>
                      <a:pt x="2313" y="615"/>
                    </a:moveTo>
                    <a:cubicBezTo>
                      <a:pt x="2979" y="615"/>
                      <a:pt x="3849" y="1131"/>
                      <a:pt x="4038" y="1698"/>
                    </a:cubicBezTo>
                    <a:cubicBezTo>
                      <a:pt x="4170" y="2094"/>
                      <a:pt x="3939" y="2489"/>
                      <a:pt x="3527" y="2572"/>
                    </a:cubicBezTo>
                    <a:cubicBezTo>
                      <a:pt x="3448" y="2588"/>
                      <a:pt x="3364" y="2596"/>
                      <a:pt x="3278" y="2596"/>
                    </a:cubicBezTo>
                    <a:cubicBezTo>
                      <a:pt x="2659" y="2596"/>
                      <a:pt x="1888" y="2202"/>
                      <a:pt x="1599" y="1682"/>
                    </a:cubicBezTo>
                    <a:cubicBezTo>
                      <a:pt x="1368" y="1253"/>
                      <a:pt x="1582" y="759"/>
                      <a:pt x="2060" y="643"/>
                    </a:cubicBezTo>
                    <a:cubicBezTo>
                      <a:pt x="2140" y="624"/>
                      <a:pt x="2225" y="615"/>
                      <a:pt x="2313" y="615"/>
                    </a:cubicBezTo>
                    <a:close/>
                    <a:moveTo>
                      <a:pt x="4902" y="2180"/>
                    </a:moveTo>
                    <a:cubicBezTo>
                      <a:pt x="5065" y="2180"/>
                      <a:pt x="5205" y="2250"/>
                      <a:pt x="5307" y="2374"/>
                    </a:cubicBezTo>
                    <a:cubicBezTo>
                      <a:pt x="5439" y="2555"/>
                      <a:pt x="5521" y="2769"/>
                      <a:pt x="5406" y="2984"/>
                    </a:cubicBezTo>
                    <a:cubicBezTo>
                      <a:pt x="5373" y="3050"/>
                      <a:pt x="5307" y="3099"/>
                      <a:pt x="5241" y="3132"/>
                    </a:cubicBezTo>
                    <a:cubicBezTo>
                      <a:pt x="5163" y="3171"/>
                      <a:pt x="5088" y="3190"/>
                      <a:pt x="5015" y="3190"/>
                    </a:cubicBezTo>
                    <a:cubicBezTo>
                      <a:pt x="4903" y="3190"/>
                      <a:pt x="4797" y="3146"/>
                      <a:pt x="4697" y="3066"/>
                    </a:cubicBezTo>
                    <a:cubicBezTo>
                      <a:pt x="4500" y="2918"/>
                      <a:pt x="4401" y="2621"/>
                      <a:pt x="4500" y="2423"/>
                    </a:cubicBezTo>
                    <a:cubicBezTo>
                      <a:pt x="4533" y="2324"/>
                      <a:pt x="4631" y="2259"/>
                      <a:pt x="4664" y="2226"/>
                    </a:cubicBezTo>
                    <a:cubicBezTo>
                      <a:pt x="4747" y="2194"/>
                      <a:pt x="4827" y="2180"/>
                      <a:pt x="4902" y="2180"/>
                    </a:cubicBezTo>
                    <a:close/>
                    <a:moveTo>
                      <a:pt x="2217" y="0"/>
                    </a:moveTo>
                    <a:cubicBezTo>
                      <a:pt x="825" y="0"/>
                      <a:pt x="17" y="836"/>
                      <a:pt x="17" y="2028"/>
                    </a:cubicBezTo>
                    <a:cubicBezTo>
                      <a:pt x="17" y="2127"/>
                      <a:pt x="0" y="2242"/>
                      <a:pt x="0" y="2357"/>
                    </a:cubicBezTo>
                    <a:cubicBezTo>
                      <a:pt x="445" y="4187"/>
                      <a:pt x="1615" y="5423"/>
                      <a:pt x="3263" y="6231"/>
                    </a:cubicBezTo>
                    <a:cubicBezTo>
                      <a:pt x="3810" y="6504"/>
                      <a:pt x="4399" y="6679"/>
                      <a:pt x="5017" y="6679"/>
                    </a:cubicBezTo>
                    <a:cubicBezTo>
                      <a:pt x="5070" y="6679"/>
                      <a:pt x="5122" y="6678"/>
                      <a:pt x="5175" y="6675"/>
                    </a:cubicBezTo>
                    <a:cubicBezTo>
                      <a:pt x="6543" y="6643"/>
                      <a:pt x="7334" y="5753"/>
                      <a:pt x="7252" y="4418"/>
                    </a:cubicBezTo>
                    <a:cubicBezTo>
                      <a:pt x="7202" y="3841"/>
                      <a:pt x="6972" y="3346"/>
                      <a:pt x="6741" y="2835"/>
                    </a:cubicBezTo>
                    <a:cubicBezTo>
                      <a:pt x="6593" y="2638"/>
                      <a:pt x="6444" y="2440"/>
                      <a:pt x="6296" y="2242"/>
                    </a:cubicBezTo>
                    <a:cubicBezTo>
                      <a:pt x="5554" y="1336"/>
                      <a:pt x="4664" y="643"/>
                      <a:pt x="3560" y="264"/>
                    </a:cubicBezTo>
                    <a:cubicBezTo>
                      <a:pt x="3148" y="116"/>
                      <a:pt x="2703" y="1"/>
                      <a:pt x="2258" y="1"/>
                    </a:cubicBezTo>
                    <a:cubicBezTo>
                      <a:pt x="2244" y="1"/>
                      <a:pt x="2231" y="0"/>
                      <a:pt x="2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589;p43"/>
              <p:cNvSpPr/>
              <p:nvPr/>
            </p:nvSpPr>
            <p:spPr>
              <a:xfrm>
                <a:off x="8363073" y="2598304"/>
                <a:ext cx="176384" cy="159130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6677" extrusionOk="0">
                    <a:moveTo>
                      <a:pt x="2385" y="611"/>
                    </a:moveTo>
                    <a:cubicBezTo>
                      <a:pt x="3035" y="611"/>
                      <a:pt x="3831" y="1072"/>
                      <a:pt x="4038" y="1638"/>
                    </a:cubicBezTo>
                    <a:cubicBezTo>
                      <a:pt x="4187" y="2017"/>
                      <a:pt x="4022" y="2363"/>
                      <a:pt x="3626" y="2495"/>
                    </a:cubicBezTo>
                    <a:cubicBezTo>
                      <a:pt x="3508" y="2544"/>
                      <a:pt x="3375" y="2566"/>
                      <a:pt x="3235" y="2566"/>
                    </a:cubicBezTo>
                    <a:cubicBezTo>
                      <a:pt x="2580" y="2566"/>
                      <a:pt x="1776" y="2075"/>
                      <a:pt x="1599" y="1572"/>
                    </a:cubicBezTo>
                    <a:cubicBezTo>
                      <a:pt x="1434" y="1127"/>
                      <a:pt x="1583" y="797"/>
                      <a:pt x="2028" y="666"/>
                    </a:cubicBezTo>
                    <a:cubicBezTo>
                      <a:pt x="2138" y="628"/>
                      <a:pt x="2259" y="611"/>
                      <a:pt x="2385" y="611"/>
                    </a:cubicBezTo>
                    <a:close/>
                    <a:moveTo>
                      <a:pt x="4862" y="2141"/>
                    </a:moveTo>
                    <a:cubicBezTo>
                      <a:pt x="4941" y="2141"/>
                      <a:pt x="5019" y="2165"/>
                      <a:pt x="5093" y="2198"/>
                    </a:cubicBezTo>
                    <a:cubicBezTo>
                      <a:pt x="5208" y="2248"/>
                      <a:pt x="5324" y="2347"/>
                      <a:pt x="5406" y="2462"/>
                    </a:cubicBezTo>
                    <a:cubicBezTo>
                      <a:pt x="5538" y="2643"/>
                      <a:pt x="5505" y="2907"/>
                      <a:pt x="5357" y="3072"/>
                    </a:cubicBezTo>
                    <a:cubicBezTo>
                      <a:pt x="5292" y="3146"/>
                      <a:pt x="5191" y="3189"/>
                      <a:pt x="5083" y="3189"/>
                    </a:cubicBezTo>
                    <a:cubicBezTo>
                      <a:pt x="4998" y="3189"/>
                      <a:pt x="4909" y="3163"/>
                      <a:pt x="4829" y="3105"/>
                    </a:cubicBezTo>
                    <a:cubicBezTo>
                      <a:pt x="4698" y="3022"/>
                      <a:pt x="4599" y="2891"/>
                      <a:pt x="4533" y="2825"/>
                    </a:cubicBezTo>
                    <a:cubicBezTo>
                      <a:pt x="4417" y="2577"/>
                      <a:pt x="4483" y="2363"/>
                      <a:pt x="4632" y="2231"/>
                    </a:cubicBezTo>
                    <a:cubicBezTo>
                      <a:pt x="4706" y="2165"/>
                      <a:pt x="4784" y="2141"/>
                      <a:pt x="4862" y="2141"/>
                    </a:cubicBezTo>
                    <a:close/>
                    <a:moveTo>
                      <a:pt x="2199" y="0"/>
                    </a:moveTo>
                    <a:cubicBezTo>
                      <a:pt x="1413" y="0"/>
                      <a:pt x="735" y="359"/>
                      <a:pt x="264" y="1144"/>
                    </a:cubicBezTo>
                    <a:cubicBezTo>
                      <a:pt x="0" y="1984"/>
                      <a:pt x="132" y="2775"/>
                      <a:pt x="528" y="3550"/>
                    </a:cubicBezTo>
                    <a:cubicBezTo>
                      <a:pt x="1220" y="4868"/>
                      <a:pt x="2291" y="5791"/>
                      <a:pt x="3676" y="6352"/>
                    </a:cubicBezTo>
                    <a:cubicBezTo>
                      <a:pt x="4177" y="6552"/>
                      <a:pt x="4678" y="6677"/>
                      <a:pt x="5171" y="6677"/>
                    </a:cubicBezTo>
                    <a:cubicBezTo>
                      <a:pt x="5731" y="6677"/>
                      <a:pt x="6281" y="6515"/>
                      <a:pt x="6807" y="6121"/>
                    </a:cubicBezTo>
                    <a:cubicBezTo>
                      <a:pt x="7170" y="5725"/>
                      <a:pt x="7302" y="5247"/>
                      <a:pt x="7400" y="4736"/>
                    </a:cubicBezTo>
                    <a:cubicBezTo>
                      <a:pt x="7318" y="4357"/>
                      <a:pt x="7302" y="3962"/>
                      <a:pt x="7153" y="3599"/>
                    </a:cubicBezTo>
                    <a:cubicBezTo>
                      <a:pt x="6313" y="1704"/>
                      <a:pt x="4879" y="501"/>
                      <a:pt x="2835" y="72"/>
                    </a:cubicBezTo>
                    <a:cubicBezTo>
                      <a:pt x="2617" y="25"/>
                      <a:pt x="2404" y="0"/>
                      <a:pt x="2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90;p43"/>
              <p:cNvSpPr/>
              <p:nvPr/>
            </p:nvSpPr>
            <p:spPr>
              <a:xfrm rot="249">
                <a:off x="8572919" y="3161313"/>
                <a:ext cx="85824" cy="7904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93" extrusionOk="0">
                    <a:moveTo>
                      <a:pt x="1150" y="1"/>
                    </a:moveTo>
                    <a:cubicBezTo>
                      <a:pt x="1066" y="1"/>
                      <a:pt x="984" y="11"/>
                      <a:pt x="907" y="33"/>
                    </a:cubicBezTo>
                    <a:cubicBezTo>
                      <a:pt x="413" y="181"/>
                      <a:pt x="1" y="923"/>
                      <a:pt x="116" y="1450"/>
                    </a:cubicBezTo>
                    <a:cubicBezTo>
                      <a:pt x="229" y="1901"/>
                      <a:pt x="825" y="2292"/>
                      <a:pt x="1335" y="2292"/>
                    </a:cubicBezTo>
                    <a:cubicBezTo>
                      <a:pt x="1421" y="2292"/>
                      <a:pt x="1505" y="2281"/>
                      <a:pt x="1583" y="2258"/>
                    </a:cubicBezTo>
                    <a:cubicBezTo>
                      <a:pt x="2127" y="2093"/>
                      <a:pt x="2489" y="1351"/>
                      <a:pt x="2341" y="758"/>
                    </a:cubicBezTo>
                    <a:cubicBezTo>
                      <a:pt x="2228" y="349"/>
                      <a:pt x="1646" y="1"/>
                      <a:pt x="11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91;p43"/>
              <p:cNvSpPr/>
              <p:nvPr/>
            </p:nvSpPr>
            <p:spPr>
              <a:xfrm>
                <a:off x="8652171" y="3108697"/>
                <a:ext cx="59724" cy="5429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58" y="1"/>
                    </a:moveTo>
                    <a:cubicBezTo>
                      <a:pt x="1071" y="1"/>
                      <a:pt x="986" y="11"/>
                      <a:pt x="907" y="33"/>
                    </a:cubicBezTo>
                    <a:cubicBezTo>
                      <a:pt x="413" y="165"/>
                      <a:pt x="1" y="907"/>
                      <a:pt x="116" y="1434"/>
                    </a:cubicBezTo>
                    <a:cubicBezTo>
                      <a:pt x="228" y="1898"/>
                      <a:pt x="820" y="2277"/>
                      <a:pt x="1329" y="2277"/>
                    </a:cubicBezTo>
                    <a:cubicBezTo>
                      <a:pt x="1417" y="2277"/>
                      <a:pt x="1502" y="2266"/>
                      <a:pt x="1583" y="2242"/>
                    </a:cubicBezTo>
                    <a:cubicBezTo>
                      <a:pt x="2127" y="2077"/>
                      <a:pt x="2506" y="1335"/>
                      <a:pt x="2341" y="742"/>
                    </a:cubicBezTo>
                    <a:cubicBezTo>
                      <a:pt x="2229" y="335"/>
                      <a:pt x="1652" y="1"/>
                      <a:pt x="11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592;p43"/>
              <p:cNvSpPr/>
              <p:nvPr/>
            </p:nvSpPr>
            <p:spPr>
              <a:xfrm>
                <a:off x="8718166" y="3043489"/>
                <a:ext cx="59724" cy="5441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83" extrusionOk="0">
                    <a:moveTo>
                      <a:pt x="1157" y="1"/>
                    </a:moveTo>
                    <a:cubicBezTo>
                      <a:pt x="1070" y="1"/>
                      <a:pt x="986" y="11"/>
                      <a:pt x="907" y="33"/>
                    </a:cubicBezTo>
                    <a:cubicBezTo>
                      <a:pt x="412" y="182"/>
                      <a:pt x="0" y="907"/>
                      <a:pt x="116" y="1451"/>
                    </a:cubicBezTo>
                    <a:cubicBezTo>
                      <a:pt x="227" y="1896"/>
                      <a:pt x="809" y="2283"/>
                      <a:pt x="1315" y="2283"/>
                    </a:cubicBezTo>
                    <a:cubicBezTo>
                      <a:pt x="1408" y="2283"/>
                      <a:pt x="1498" y="2270"/>
                      <a:pt x="1583" y="2242"/>
                    </a:cubicBezTo>
                    <a:cubicBezTo>
                      <a:pt x="2126" y="2077"/>
                      <a:pt x="2506" y="1352"/>
                      <a:pt x="2341" y="742"/>
                    </a:cubicBezTo>
                    <a:cubicBezTo>
                      <a:pt x="2229" y="336"/>
                      <a:pt x="1652" y="1"/>
                      <a:pt x="1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593;p43"/>
              <p:cNvSpPr/>
              <p:nvPr/>
            </p:nvSpPr>
            <p:spPr>
              <a:xfrm>
                <a:off x="8634106" y="3040343"/>
                <a:ext cx="59724" cy="5429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69" y="1"/>
                    </a:moveTo>
                    <a:cubicBezTo>
                      <a:pt x="1083" y="1"/>
                      <a:pt x="1000" y="11"/>
                      <a:pt x="923" y="33"/>
                    </a:cubicBezTo>
                    <a:cubicBezTo>
                      <a:pt x="412" y="165"/>
                      <a:pt x="0" y="907"/>
                      <a:pt x="132" y="1434"/>
                    </a:cubicBezTo>
                    <a:cubicBezTo>
                      <a:pt x="231" y="1898"/>
                      <a:pt x="832" y="2278"/>
                      <a:pt x="1344" y="2278"/>
                    </a:cubicBezTo>
                    <a:cubicBezTo>
                      <a:pt x="1433" y="2278"/>
                      <a:pt x="1519" y="2266"/>
                      <a:pt x="1599" y="2242"/>
                    </a:cubicBezTo>
                    <a:cubicBezTo>
                      <a:pt x="2143" y="2077"/>
                      <a:pt x="2506" y="1352"/>
                      <a:pt x="2341" y="742"/>
                    </a:cubicBezTo>
                    <a:cubicBezTo>
                      <a:pt x="2243" y="336"/>
                      <a:pt x="1656" y="1"/>
                      <a:pt x="1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594;p43"/>
              <p:cNvSpPr/>
              <p:nvPr/>
            </p:nvSpPr>
            <p:spPr>
              <a:xfrm>
                <a:off x="8214996" y="2807991"/>
                <a:ext cx="175598" cy="195498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03" extrusionOk="0">
                    <a:moveTo>
                      <a:pt x="4651" y="1"/>
                    </a:moveTo>
                    <a:cubicBezTo>
                      <a:pt x="4143" y="1"/>
                      <a:pt x="3673" y="220"/>
                      <a:pt x="3247" y="636"/>
                    </a:cubicBezTo>
                    <a:cubicBezTo>
                      <a:pt x="2884" y="998"/>
                      <a:pt x="2654" y="1427"/>
                      <a:pt x="2522" y="1921"/>
                    </a:cubicBezTo>
                    <a:cubicBezTo>
                      <a:pt x="2423" y="2267"/>
                      <a:pt x="2357" y="2613"/>
                      <a:pt x="2274" y="2976"/>
                    </a:cubicBezTo>
                    <a:cubicBezTo>
                      <a:pt x="2060" y="3091"/>
                      <a:pt x="1846" y="3223"/>
                      <a:pt x="1632" y="3355"/>
                    </a:cubicBezTo>
                    <a:cubicBezTo>
                      <a:pt x="1220" y="3586"/>
                      <a:pt x="874" y="3915"/>
                      <a:pt x="610" y="4311"/>
                    </a:cubicBezTo>
                    <a:cubicBezTo>
                      <a:pt x="0" y="5250"/>
                      <a:pt x="66" y="6453"/>
                      <a:pt x="824" y="7228"/>
                    </a:cubicBezTo>
                    <a:cubicBezTo>
                      <a:pt x="1450" y="7867"/>
                      <a:pt x="2193" y="8202"/>
                      <a:pt x="3043" y="8202"/>
                    </a:cubicBezTo>
                    <a:cubicBezTo>
                      <a:pt x="3201" y="8202"/>
                      <a:pt x="3362" y="8191"/>
                      <a:pt x="3527" y="8167"/>
                    </a:cubicBezTo>
                    <a:cubicBezTo>
                      <a:pt x="3296" y="7294"/>
                      <a:pt x="3197" y="6437"/>
                      <a:pt x="3362" y="5547"/>
                    </a:cubicBezTo>
                    <a:cubicBezTo>
                      <a:pt x="3609" y="4261"/>
                      <a:pt x="4285" y="3322"/>
                      <a:pt x="5439" y="2696"/>
                    </a:cubicBezTo>
                    <a:cubicBezTo>
                      <a:pt x="6049" y="2383"/>
                      <a:pt x="6708" y="2333"/>
                      <a:pt x="7367" y="2317"/>
                    </a:cubicBezTo>
                    <a:cubicBezTo>
                      <a:pt x="7235" y="1657"/>
                      <a:pt x="6840" y="1163"/>
                      <a:pt x="6362" y="734"/>
                    </a:cubicBezTo>
                    <a:cubicBezTo>
                      <a:pt x="6098" y="504"/>
                      <a:pt x="5785" y="306"/>
                      <a:pt x="5455" y="174"/>
                    </a:cubicBezTo>
                    <a:cubicBezTo>
                      <a:pt x="5178" y="57"/>
                      <a:pt x="4909" y="1"/>
                      <a:pt x="4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595;p43"/>
              <p:cNvSpPr/>
              <p:nvPr/>
            </p:nvSpPr>
            <p:spPr>
              <a:xfrm>
                <a:off x="8291192" y="2863189"/>
                <a:ext cx="121403" cy="14063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5901" extrusionOk="0">
                    <a:moveTo>
                      <a:pt x="4170" y="1"/>
                    </a:moveTo>
                    <a:cubicBezTo>
                      <a:pt x="3511" y="17"/>
                      <a:pt x="2852" y="67"/>
                      <a:pt x="2242" y="380"/>
                    </a:cubicBezTo>
                    <a:cubicBezTo>
                      <a:pt x="1088" y="1006"/>
                      <a:pt x="412" y="1945"/>
                      <a:pt x="165" y="3231"/>
                    </a:cubicBezTo>
                    <a:cubicBezTo>
                      <a:pt x="0" y="4121"/>
                      <a:pt x="99" y="4978"/>
                      <a:pt x="330" y="5851"/>
                    </a:cubicBezTo>
                    <a:cubicBezTo>
                      <a:pt x="445" y="5868"/>
                      <a:pt x="561" y="5901"/>
                      <a:pt x="660" y="5901"/>
                    </a:cubicBezTo>
                    <a:cubicBezTo>
                      <a:pt x="1269" y="5818"/>
                      <a:pt x="1863" y="5637"/>
                      <a:pt x="2407" y="5340"/>
                    </a:cubicBezTo>
                    <a:cubicBezTo>
                      <a:pt x="4533" y="4203"/>
                      <a:pt x="5093" y="1764"/>
                      <a:pt x="4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596;p43"/>
              <p:cNvSpPr/>
              <p:nvPr/>
            </p:nvSpPr>
            <p:spPr>
              <a:xfrm>
                <a:off x="8046876" y="3062436"/>
                <a:ext cx="66779" cy="47236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982" extrusionOk="0">
                    <a:moveTo>
                      <a:pt x="945" y="1"/>
                    </a:moveTo>
                    <a:cubicBezTo>
                      <a:pt x="857" y="1"/>
                      <a:pt x="772" y="10"/>
                      <a:pt x="692" y="29"/>
                    </a:cubicBezTo>
                    <a:cubicBezTo>
                      <a:pt x="214" y="145"/>
                      <a:pt x="0" y="639"/>
                      <a:pt x="231" y="1068"/>
                    </a:cubicBezTo>
                    <a:cubicBezTo>
                      <a:pt x="520" y="1588"/>
                      <a:pt x="1291" y="1982"/>
                      <a:pt x="1910" y="1982"/>
                    </a:cubicBezTo>
                    <a:cubicBezTo>
                      <a:pt x="1996" y="1982"/>
                      <a:pt x="2080" y="1974"/>
                      <a:pt x="2159" y="1958"/>
                    </a:cubicBezTo>
                    <a:cubicBezTo>
                      <a:pt x="2571" y="1875"/>
                      <a:pt x="2802" y="1480"/>
                      <a:pt x="2670" y="1084"/>
                    </a:cubicBezTo>
                    <a:cubicBezTo>
                      <a:pt x="2481" y="517"/>
                      <a:pt x="1611" y="1"/>
                      <a:pt x="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597;p43"/>
              <p:cNvSpPr/>
              <p:nvPr/>
            </p:nvSpPr>
            <p:spPr>
              <a:xfrm>
                <a:off x="8119139" y="3099736"/>
                <a:ext cx="26740" cy="2409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11" extrusionOk="0">
                    <a:moveTo>
                      <a:pt x="502" y="1"/>
                    </a:moveTo>
                    <a:cubicBezTo>
                      <a:pt x="427" y="1"/>
                      <a:pt x="347" y="15"/>
                      <a:pt x="264" y="47"/>
                    </a:cubicBezTo>
                    <a:cubicBezTo>
                      <a:pt x="231" y="80"/>
                      <a:pt x="133" y="145"/>
                      <a:pt x="100" y="244"/>
                    </a:cubicBezTo>
                    <a:cubicBezTo>
                      <a:pt x="1" y="442"/>
                      <a:pt x="100" y="739"/>
                      <a:pt x="297" y="887"/>
                    </a:cubicBezTo>
                    <a:cubicBezTo>
                      <a:pt x="397" y="967"/>
                      <a:pt x="503" y="1011"/>
                      <a:pt x="615" y="1011"/>
                    </a:cubicBezTo>
                    <a:cubicBezTo>
                      <a:pt x="688" y="1011"/>
                      <a:pt x="763" y="992"/>
                      <a:pt x="841" y="953"/>
                    </a:cubicBezTo>
                    <a:cubicBezTo>
                      <a:pt x="907" y="920"/>
                      <a:pt x="973" y="871"/>
                      <a:pt x="1006" y="805"/>
                    </a:cubicBezTo>
                    <a:cubicBezTo>
                      <a:pt x="1121" y="590"/>
                      <a:pt x="1039" y="376"/>
                      <a:pt x="907" y="195"/>
                    </a:cubicBezTo>
                    <a:cubicBezTo>
                      <a:pt x="805" y="71"/>
                      <a:pt x="665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598;p43"/>
              <p:cNvSpPr/>
              <p:nvPr/>
            </p:nvSpPr>
            <p:spPr>
              <a:xfrm>
                <a:off x="8397250" y="2612843"/>
                <a:ext cx="65611" cy="4664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957" extrusionOk="0">
                    <a:moveTo>
                      <a:pt x="951" y="1"/>
                    </a:moveTo>
                    <a:cubicBezTo>
                      <a:pt x="825" y="1"/>
                      <a:pt x="704" y="18"/>
                      <a:pt x="594" y="56"/>
                    </a:cubicBezTo>
                    <a:cubicBezTo>
                      <a:pt x="149" y="187"/>
                      <a:pt x="0" y="517"/>
                      <a:pt x="165" y="962"/>
                    </a:cubicBezTo>
                    <a:cubicBezTo>
                      <a:pt x="342" y="1465"/>
                      <a:pt x="1146" y="1956"/>
                      <a:pt x="1801" y="1956"/>
                    </a:cubicBezTo>
                    <a:cubicBezTo>
                      <a:pt x="1941" y="1956"/>
                      <a:pt x="2074" y="1934"/>
                      <a:pt x="2192" y="1885"/>
                    </a:cubicBezTo>
                    <a:cubicBezTo>
                      <a:pt x="2588" y="1753"/>
                      <a:pt x="2753" y="1407"/>
                      <a:pt x="2604" y="1028"/>
                    </a:cubicBezTo>
                    <a:cubicBezTo>
                      <a:pt x="2397" y="462"/>
                      <a:pt x="1601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599;p43"/>
              <p:cNvSpPr/>
              <p:nvPr/>
            </p:nvSpPr>
            <p:spPr>
              <a:xfrm>
                <a:off x="8468345" y="2649308"/>
                <a:ext cx="2674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49" extrusionOk="0">
                    <a:moveTo>
                      <a:pt x="445" y="1"/>
                    </a:moveTo>
                    <a:cubicBezTo>
                      <a:pt x="367" y="1"/>
                      <a:pt x="289" y="25"/>
                      <a:pt x="215" y="91"/>
                    </a:cubicBezTo>
                    <a:cubicBezTo>
                      <a:pt x="66" y="223"/>
                      <a:pt x="0" y="437"/>
                      <a:pt x="116" y="685"/>
                    </a:cubicBezTo>
                    <a:cubicBezTo>
                      <a:pt x="182" y="751"/>
                      <a:pt x="281" y="882"/>
                      <a:pt x="412" y="965"/>
                    </a:cubicBezTo>
                    <a:cubicBezTo>
                      <a:pt x="492" y="1023"/>
                      <a:pt x="581" y="1049"/>
                      <a:pt x="666" y="1049"/>
                    </a:cubicBezTo>
                    <a:cubicBezTo>
                      <a:pt x="774" y="1049"/>
                      <a:pt x="875" y="1006"/>
                      <a:pt x="940" y="932"/>
                    </a:cubicBezTo>
                    <a:cubicBezTo>
                      <a:pt x="1088" y="767"/>
                      <a:pt x="1121" y="503"/>
                      <a:pt x="989" y="322"/>
                    </a:cubicBezTo>
                    <a:cubicBezTo>
                      <a:pt x="907" y="207"/>
                      <a:pt x="791" y="108"/>
                      <a:pt x="676" y="58"/>
                    </a:cubicBezTo>
                    <a:cubicBezTo>
                      <a:pt x="602" y="25"/>
                      <a:pt x="524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600;p43"/>
              <p:cNvSpPr/>
              <p:nvPr/>
            </p:nvSpPr>
            <p:spPr>
              <a:xfrm>
                <a:off x="7306827" y="2652609"/>
                <a:ext cx="1016170" cy="730609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601;p43"/>
              <p:cNvSpPr/>
              <p:nvPr/>
            </p:nvSpPr>
            <p:spPr>
              <a:xfrm>
                <a:off x="8036270" y="3300365"/>
                <a:ext cx="390448" cy="169711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rgbClr val="C800C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602;p43"/>
              <p:cNvSpPr/>
              <p:nvPr/>
            </p:nvSpPr>
            <p:spPr>
              <a:xfrm>
                <a:off x="7198027" y="2032261"/>
                <a:ext cx="638306" cy="766501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603;p43"/>
              <p:cNvSpPr/>
              <p:nvPr/>
            </p:nvSpPr>
            <p:spPr>
              <a:xfrm>
                <a:off x="8525307" y="2595683"/>
                <a:ext cx="97809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2604;p43"/>
            <p:cNvSpPr/>
            <p:nvPr/>
          </p:nvSpPr>
          <p:spPr>
            <a:xfrm rot="1368564">
              <a:off x="-1950198" y="-675408"/>
              <a:ext cx="508263" cy="477284"/>
            </a:xfrm>
            <a:custGeom>
              <a:avLst/>
              <a:gdLst/>
              <a:ahLst/>
              <a:cxnLst/>
              <a:rect l="l" t="t" r="r" b="b"/>
              <a:pathLst>
                <a:path w="43281" h="40643" extrusionOk="0">
                  <a:moveTo>
                    <a:pt x="32719" y="24730"/>
                  </a:moveTo>
                  <a:cubicBezTo>
                    <a:pt x="32977" y="24730"/>
                    <a:pt x="33246" y="24786"/>
                    <a:pt x="33523" y="24903"/>
                  </a:cubicBezTo>
                  <a:cubicBezTo>
                    <a:pt x="33853" y="25035"/>
                    <a:pt x="34166" y="25233"/>
                    <a:pt x="34430" y="25463"/>
                  </a:cubicBezTo>
                  <a:cubicBezTo>
                    <a:pt x="34908" y="25892"/>
                    <a:pt x="35303" y="26386"/>
                    <a:pt x="35435" y="27046"/>
                  </a:cubicBezTo>
                  <a:cubicBezTo>
                    <a:pt x="36358" y="28809"/>
                    <a:pt x="35798" y="31248"/>
                    <a:pt x="33672" y="32385"/>
                  </a:cubicBezTo>
                  <a:cubicBezTo>
                    <a:pt x="33128" y="32682"/>
                    <a:pt x="32534" y="32863"/>
                    <a:pt x="31925" y="32946"/>
                  </a:cubicBezTo>
                  <a:cubicBezTo>
                    <a:pt x="31826" y="32946"/>
                    <a:pt x="31710" y="32913"/>
                    <a:pt x="31595" y="32896"/>
                  </a:cubicBezTo>
                  <a:cubicBezTo>
                    <a:pt x="31430" y="32920"/>
                    <a:pt x="31269" y="32931"/>
                    <a:pt x="31111" y="32931"/>
                  </a:cubicBezTo>
                  <a:cubicBezTo>
                    <a:pt x="30261" y="32931"/>
                    <a:pt x="29518" y="32596"/>
                    <a:pt x="28892" y="31957"/>
                  </a:cubicBezTo>
                  <a:cubicBezTo>
                    <a:pt x="28134" y="31182"/>
                    <a:pt x="28068" y="29979"/>
                    <a:pt x="28678" y="29040"/>
                  </a:cubicBezTo>
                  <a:cubicBezTo>
                    <a:pt x="28942" y="28644"/>
                    <a:pt x="29288" y="28315"/>
                    <a:pt x="29700" y="28084"/>
                  </a:cubicBezTo>
                  <a:cubicBezTo>
                    <a:pt x="29914" y="27952"/>
                    <a:pt x="30128" y="27820"/>
                    <a:pt x="30342" y="27705"/>
                  </a:cubicBezTo>
                  <a:cubicBezTo>
                    <a:pt x="30425" y="27342"/>
                    <a:pt x="30491" y="26996"/>
                    <a:pt x="30590" y="26650"/>
                  </a:cubicBezTo>
                  <a:cubicBezTo>
                    <a:pt x="30722" y="26156"/>
                    <a:pt x="30952" y="25727"/>
                    <a:pt x="31315" y="25365"/>
                  </a:cubicBezTo>
                  <a:cubicBezTo>
                    <a:pt x="31741" y="24949"/>
                    <a:pt x="32211" y="24730"/>
                    <a:pt x="32719" y="24730"/>
                  </a:cubicBezTo>
                  <a:close/>
                  <a:moveTo>
                    <a:pt x="11933" y="0"/>
                  </a:moveTo>
                  <a:cubicBezTo>
                    <a:pt x="11521" y="626"/>
                    <a:pt x="10977" y="1104"/>
                    <a:pt x="10285" y="1368"/>
                  </a:cubicBezTo>
                  <a:cubicBezTo>
                    <a:pt x="9642" y="1599"/>
                    <a:pt x="8983" y="1813"/>
                    <a:pt x="8307" y="1961"/>
                  </a:cubicBezTo>
                  <a:cubicBezTo>
                    <a:pt x="6774" y="2291"/>
                    <a:pt x="5308" y="2802"/>
                    <a:pt x="3989" y="3626"/>
                  </a:cubicBezTo>
                  <a:cubicBezTo>
                    <a:pt x="2259" y="4714"/>
                    <a:pt x="1105" y="6214"/>
                    <a:pt x="693" y="8241"/>
                  </a:cubicBezTo>
                  <a:cubicBezTo>
                    <a:pt x="528" y="9114"/>
                    <a:pt x="528" y="10004"/>
                    <a:pt x="578" y="10878"/>
                  </a:cubicBezTo>
                  <a:cubicBezTo>
                    <a:pt x="627" y="11553"/>
                    <a:pt x="693" y="12213"/>
                    <a:pt x="693" y="12872"/>
                  </a:cubicBezTo>
                  <a:cubicBezTo>
                    <a:pt x="709" y="13795"/>
                    <a:pt x="578" y="14701"/>
                    <a:pt x="1" y="15476"/>
                  </a:cubicBezTo>
                  <a:cubicBezTo>
                    <a:pt x="3478" y="18146"/>
                    <a:pt x="6956" y="20816"/>
                    <a:pt x="10450" y="23486"/>
                  </a:cubicBezTo>
                  <a:cubicBezTo>
                    <a:pt x="16103" y="27820"/>
                    <a:pt x="21772" y="32155"/>
                    <a:pt x="27442" y="36506"/>
                  </a:cubicBezTo>
                  <a:cubicBezTo>
                    <a:pt x="27656" y="36671"/>
                    <a:pt x="27870" y="36852"/>
                    <a:pt x="28068" y="37033"/>
                  </a:cubicBezTo>
                  <a:cubicBezTo>
                    <a:pt x="29535" y="38137"/>
                    <a:pt x="31002" y="39242"/>
                    <a:pt x="32452" y="40346"/>
                  </a:cubicBezTo>
                  <a:cubicBezTo>
                    <a:pt x="32534" y="40412"/>
                    <a:pt x="32551" y="40544"/>
                    <a:pt x="32600" y="40642"/>
                  </a:cubicBezTo>
                  <a:cubicBezTo>
                    <a:pt x="32716" y="40494"/>
                    <a:pt x="32831" y="40329"/>
                    <a:pt x="32963" y="40181"/>
                  </a:cubicBezTo>
                  <a:cubicBezTo>
                    <a:pt x="34232" y="38797"/>
                    <a:pt x="35419" y="37330"/>
                    <a:pt x="36523" y="35813"/>
                  </a:cubicBezTo>
                  <a:cubicBezTo>
                    <a:pt x="36951" y="35237"/>
                    <a:pt x="37347" y="34643"/>
                    <a:pt x="37742" y="34034"/>
                  </a:cubicBezTo>
                  <a:cubicBezTo>
                    <a:pt x="38204" y="33341"/>
                    <a:pt x="38649" y="32649"/>
                    <a:pt x="39094" y="31940"/>
                  </a:cubicBezTo>
                  <a:cubicBezTo>
                    <a:pt x="39539" y="31248"/>
                    <a:pt x="40017" y="30556"/>
                    <a:pt x="40396" y="29831"/>
                  </a:cubicBezTo>
                  <a:cubicBezTo>
                    <a:pt x="41154" y="28414"/>
                    <a:pt x="41879" y="26980"/>
                    <a:pt x="42588" y="25529"/>
                  </a:cubicBezTo>
                  <a:cubicBezTo>
                    <a:pt x="42868" y="24952"/>
                    <a:pt x="43049" y="24343"/>
                    <a:pt x="43280" y="23749"/>
                  </a:cubicBezTo>
                  <a:cubicBezTo>
                    <a:pt x="42555" y="23189"/>
                    <a:pt x="41813" y="22629"/>
                    <a:pt x="41088" y="22052"/>
                  </a:cubicBezTo>
                  <a:cubicBezTo>
                    <a:pt x="40562" y="22446"/>
                    <a:pt x="40012" y="22608"/>
                    <a:pt x="39452" y="22608"/>
                  </a:cubicBezTo>
                  <a:cubicBezTo>
                    <a:pt x="38959" y="22608"/>
                    <a:pt x="38458" y="22483"/>
                    <a:pt x="37957" y="22283"/>
                  </a:cubicBezTo>
                  <a:cubicBezTo>
                    <a:pt x="36572" y="21722"/>
                    <a:pt x="35501" y="20799"/>
                    <a:pt x="34809" y="19481"/>
                  </a:cubicBezTo>
                  <a:cubicBezTo>
                    <a:pt x="34413" y="18706"/>
                    <a:pt x="34281" y="17915"/>
                    <a:pt x="34562" y="17075"/>
                  </a:cubicBezTo>
                  <a:cubicBezTo>
                    <a:pt x="34347" y="16943"/>
                    <a:pt x="34133" y="16811"/>
                    <a:pt x="33935" y="16663"/>
                  </a:cubicBezTo>
                  <a:cubicBezTo>
                    <a:pt x="29733" y="13465"/>
                    <a:pt x="25513" y="10284"/>
                    <a:pt x="21311" y="7104"/>
                  </a:cubicBezTo>
                  <a:cubicBezTo>
                    <a:pt x="18179" y="4730"/>
                    <a:pt x="15048" y="2373"/>
                    <a:pt x="11933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05;p43"/>
            <p:cNvSpPr/>
            <p:nvPr/>
          </p:nvSpPr>
          <p:spPr>
            <a:xfrm rot="1368564">
              <a:off x="-1767896" y="-298202"/>
              <a:ext cx="366380" cy="354602"/>
            </a:xfrm>
            <a:custGeom>
              <a:avLst/>
              <a:gdLst/>
              <a:ahLst/>
              <a:cxnLst/>
              <a:rect l="l" t="t" r="r" b="b"/>
              <a:pathLst>
                <a:path w="31199" h="30196" extrusionOk="0">
                  <a:moveTo>
                    <a:pt x="30292" y="1"/>
                  </a:moveTo>
                  <a:cubicBezTo>
                    <a:pt x="30227" y="166"/>
                    <a:pt x="30111" y="330"/>
                    <a:pt x="30078" y="512"/>
                  </a:cubicBezTo>
                  <a:cubicBezTo>
                    <a:pt x="29897" y="1468"/>
                    <a:pt x="29765" y="2423"/>
                    <a:pt x="29567" y="3379"/>
                  </a:cubicBezTo>
                  <a:cubicBezTo>
                    <a:pt x="29370" y="4253"/>
                    <a:pt x="29122" y="5093"/>
                    <a:pt x="28826" y="5934"/>
                  </a:cubicBezTo>
                  <a:cubicBezTo>
                    <a:pt x="28430" y="7038"/>
                    <a:pt x="27853" y="8043"/>
                    <a:pt x="27326" y="9082"/>
                  </a:cubicBezTo>
                  <a:cubicBezTo>
                    <a:pt x="27062" y="9593"/>
                    <a:pt x="26733" y="10087"/>
                    <a:pt x="26386" y="10549"/>
                  </a:cubicBezTo>
                  <a:cubicBezTo>
                    <a:pt x="25628" y="11570"/>
                    <a:pt x="24837" y="12592"/>
                    <a:pt x="23931" y="13482"/>
                  </a:cubicBezTo>
                  <a:cubicBezTo>
                    <a:pt x="23057" y="14323"/>
                    <a:pt x="22167" y="15147"/>
                    <a:pt x="21129" y="15823"/>
                  </a:cubicBezTo>
                  <a:cubicBezTo>
                    <a:pt x="20486" y="16235"/>
                    <a:pt x="19860" y="16696"/>
                    <a:pt x="19168" y="17042"/>
                  </a:cubicBezTo>
                  <a:cubicBezTo>
                    <a:pt x="18574" y="17339"/>
                    <a:pt x="18030" y="17734"/>
                    <a:pt x="17371" y="17899"/>
                  </a:cubicBezTo>
                  <a:cubicBezTo>
                    <a:pt x="17272" y="17916"/>
                    <a:pt x="17157" y="17949"/>
                    <a:pt x="17058" y="18015"/>
                  </a:cubicBezTo>
                  <a:cubicBezTo>
                    <a:pt x="16283" y="18525"/>
                    <a:pt x="15394" y="18756"/>
                    <a:pt x="14504" y="18987"/>
                  </a:cubicBezTo>
                  <a:cubicBezTo>
                    <a:pt x="13432" y="19251"/>
                    <a:pt x="12377" y="19564"/>
                    <a:pt x="11273" y="19663"/>
                  </a:cubicBezTo>
                  <a:cubicBezTo>
                    <a:pt x="11264" y="19664"/>
                    <a:pt x="11255" y="19665"/>
                    <a:pt x="11247" y="19665"/>
                  </a:cubicBezTo>
                  <a:cubicBezTo>
                    <a:pt x="11176" y="19665"/>
                    <a:pt x="11116" y="19611"/>
                    <a:pt x="11042" y="19597"/>
                  </a:cubicBezTo>
                  <a:cubicBezTo>
                    <a:pt x="10515" y="20042"/>
                    <a:pt x="9988" y="20503"/>
                    <a:pt x="9460" y="20948"/>
                  </a:cubicBezTo>
                  <a:cubicBezTo>
                    <a:pt x="7993" y="22217"/>
                    <a:pt x="6428" y="23371"/>
                    <a:pt x="4747" y="24343"/>
                  </a:cubicBezTo>
                  <a:cubicBezTo>
                    <a:pt x="3857" y="24871"/>
                    <a:pt x="2917" y="25299"/>
                    <a:pt x="1961" y="25645"/>
                  </a:cubicBezTo>
                  <a:cubicBezTo>
                    <a:pt x="1335" y="25876"/>
                    <a:pt x="659" y="25909"/>
                    <a:pt x="0" y="26041"/>
                  </a:cubicBezTo>
                  <a:cubicBezTo>
                    <a:pt x="33" y="26090"/>
                    <a:pt x="50" y="26140"/>
                    <a:pt x="83" y="26173"/>
                  </a:cubicBezTo>
                  <a:cubicBezTo>
                    <a:pt x="1417" y="27623"/>
                    <a:pt x="2950" y="28810"/>
                    <a:pt x="4780" y="29568"/>
                  </a:cubicBezTo>
                  <a:cubicBezTo>
                    <a:pt x="5783" y="29989"/>
                    <a:pt x="6823" y="30196"/>
                    <a:pt x="7887" y="30196"/>
                  </a:cubicBezTo>
                  <a:cubicBezTo>
                    <a:pt x="8239" y="30196"/>
                    <a:pt x="8593" y="30173"/>
                    <a:pt x="8949" y="30128"/>
                  </a:cubicBezTo>
                  <a:cubicBezTo>
                    <a:pt x="10565" y="29914"/>
                    <a:pt x="12064" y="29321"/>
                    <a:pt x="13498" y="28546"/>
                  </a:cubicBezTo>
                  <a:cubicBezTo>
                    <a:pt x="15591" y="27442"/>
                    <a:pt x="17470" y="26008"/>
                    <a:pt x="19217" y="24409"/>
                  </a:cubicBezTo>
                  <a:cubicBezTo>
                    <a:pt x="22892" y="21031"/>
                    <a:pt x="25991" y="17207"/>
                    <a:pt x="28381" y="12807"/>
                  </a:cubicBezTo>
                  <a:cubicBezTo>
                    <a:pt x="29419" y="10895"/>
                    <a:pt x="30227" y="8901"/>
                    <a:pt x="30721" y="6774"/>
                  </a:cubicBezTo>
                  <a:cubicBezTo>
                    <a:pt x="31051" y="5341"/>
                    <a:pt x="31199" y="3907"/>
                    <a:pt x="30985" y="2456"/>
                  </a:cubicBezTo>
                  <a:cubicBezTo>
                    <a:pt x="30869" y="1616"/>
                    <a:pt x="30754" y="759"/>
                    <a:pt x="30292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327;p41"/>
          <p:cNvGrpSpPr/>
          <p:nvPr/>
        </p:nvGrpSpPr>
        <p:grpSpPr>
          <a:xfrm rot="4034167" flipH="1">
            <a:off x="8389589" y="4305171"/>
            <a:ext cx="704509" cy="894075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76661" y="3068354"/>
            <a:ext cx="2615979" cy="221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2540;p49"/>
          <p:cNvSpPr txBox="1">
            <a:spLocks/>
          </p:cNvSpPr>
          <p:nvPr/>
        </p:nvSpPr>
        <p:spPr>
          <a:xfrm>
            <a:off x="3045518" y="79931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kumimoji="0" lang="vi-VN" sz="27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Maven Pro ExtraBold"/>
                <a:sym typeface="Maven Pro ExtraBold"/>
              </a:rPr>
              <a:t>Quy tắc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7094" y="1743720"/>
            <a:ext cx="6542646" cy="178581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7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ea typeface="Dotum" panose="020B0600000101010101" pitchFamily="34" charset="-127"/>
                <a:cs typeface="Times New Roman" panose="02020603050405020304" pitchFamily="18" charset="0"/>
              </a:rPr>
              <a:t>Muốn cộng hai phân thức có mẫu thức khác nhau, ta quy đồng mẫu thức rồi cộng các phân thức có cùng mẫu thức vừa tìm được.</a:t>
            </a: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2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735;p18"/>
          <p:cNvSpPr txBox="1">
            <a:spLocks/>
          </p:cNvSpPr>
          <p:nvPr/>
        </p:nvSpPr>
        <p:spPr>
          <a:xfrm>
            <a:off x="1664911" y="776208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2: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50239" y="598899"/>
            <a:ext cx="6311395" cy="676852"/>
            <a:chOff x="1973865" y="284842"/>
            <a:chExt cx="6311395" cy="676852"/>
          </a:xfrm>
        </p:grpSpPr>
        <p:sp>
          <p:nvSpPr>
            <p:cNvPr id="34" name="TextBox 33"/>
            <p:cNvSpPr txBox="1"/>
            <p:nvPr/>
          </p:nvSpPr>
          <p:spPr>
            <a:xfrm>
              <a:off x="1973865" y="344246"/>
              <a:ext cx="631139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>
                <a:lnSpc>
                  <a:spcPct val="150000"/>
                </a:lnSpc>
                <a:buClrTx/>
                <a:defRPr/>
              </a:pPr>
              <a:r>
                <a:rPr lang="en-US" sz="20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 tổng</a:t>
              </a:r>
              <a:endParaRPr lang="en-US" sz="2000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759103" y="284842"/>
                  <a:ext cx="2289976" cy="676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103" y="284842"/>
                  <a:ext cx="2289976" cy="67685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ctangle 35"/>
          <p:cNvSpPr/>
          <p:nvPr/>
        </p:nvSpPr>
        <p:spPr>
          <a:xfrm>
            <a:off x="1973990" y="167066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50239" y="1886623"/>
                <a:ext cx="6760246" cy="2655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 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39" y="1886623"/>
                <a:ext cx="6760246" cy="2655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oogle Shape;2379;p41"/>
          <p:cNvGrpSpPr/>
          <p:nvPr/>
        </p:nvGrpSpPr>
        <p:grpSpPr>
          <a:xfrm rot="-581797">
            <a:off x="8360964" y="4043826"/>
            <a:ext cx="822601" cy="996792"/>
            <a:chOff x="2733850" y="1716850"/>
            <a:chExt cx="766325" cy="1022025"/>
          </a:xfrm>
        </p:grpSpPr>
        <p:sp>
          <p:nvSpPr>
            <p:cNvPr id="39" name="Google Shape;2380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1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2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3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4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5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6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7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8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89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90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1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92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93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94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95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96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97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98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99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00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01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02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03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04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05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06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29247" y="1783581"/>
            <a:ext cx="1399430" cy="387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6000" y="472561"/>
            <a:ext cx="1918032" cy="60016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6000" y="2015119"/>
                <a:ext cx="7778143" cy="2937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Quy đồng ta được và thực hiện phép tính ta được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5.5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3.2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+25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015119"/>
                <a:ext cx="7778143" cy="2937471"/>
              </a:xfrm>
              <a:prstGeom prst="rect">
                <a:avLst/>
              </a:prstGeom>
              <a:blipFill>
                <a:blip r:embed="rId3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224930" y="410022"/>
            <a:ext cx="4594715" cy="729430"/>
            <a:chOff x="4115474" y="485898"/>
            <a:chExt cx="4594715" cy="729430"/>
          </a:xfrm>
        </p:grpSpPr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4115474" y="573614"/>
              <a:ext cx="239664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</a:rPr>
                <a:t>Tính</a:t>
              </a:r>
              <a:r>
                <a:rPr kumimoji="0" lang="en-US" altLang="en-US" sz="20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</a:rPr>
                <a:t> tổng: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399346" y="485898"/>
                  <a:ext cx="3310843" cy="7294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00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346" y="485898"/>
                  <a:ext cx="3310843" cy="7294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/>
          <p:cNvSpPr/>
          <p:nvPr/>
        </p:nvSpPr>
        <p:spPr>
          <a:xfrm>
            <a:off x="1641431" y="138347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8381" y="1994130"/>
                <a:ext cx="25404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ea typeface="Arial" panose="020B0604020202020204" pitchFamily="34" charset="0"/>
                    <a:cs typeface="Times New Roman" panose="02020603050405020304" pitchFamily="18" charset="0"/>
                  </a:rPr>
                  <a:t>MTC: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81" y="1994130"/>
                <a:ext cx="2540439" cy="400110"/>
              </a:xfrm>
              <a:prstGeom prst="rect">
                <a:avLst/>
              </a:prstGeom>
              <a:blipFill>
                <a:blip r:embed="rId5"/>
                <a:stretch>
                  <a:fillRect l="-239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>
            <a:off x="6734755" y="3012695"/>
            <a:ext cx="2615979" cy="221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526" y="961433"/>
            <a:ext cx="72396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1800">
                <a:ea typeface="Dotum" panose="020B0600000101010101" pitchFamily="34" charset="-127"/>
                <a:cs typeface="Times New Roman" panose="02020603050405020304" pitchFamily="18" charset="0"/>
              </a:rPr>
              <a:t>b) Thời gian chạy thêm sau khi ra khỏi cao tốc là: </a:t>
            </a:r>
          </a:p>
          <a:p>
            <a:pPr lvl="0" algn="just">
              <a:lnSpc>
                <a:spcPct val="250000"/>
              </a:lnSpc>
            </a:pPr>
            <a:r>
              <a:rPr lang="en-US" sz="1800">
                <a:ea typeface="Dotum" panose="020B0600000101010101" pitchFamily="34" charset="-127"/>
                <a:cs typeface="Times New Roman" panose="02020603050405020304" pitchFamily="18" charset="0"/>
              </a:rPr>
              <a:t>Tổng thời gian đi từ Hà Nội về quê là:</a:t>
            </a:r>
            <a:endParaRPr lang="en-US" sz="18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1800">
                <a:ea typeface="Arial" panose="020B0604020202020204" pitchFamily="34" charset="0"/>
                <a:cs typeface="Times New Roman" panose="02020603050405020304" pitchFamily="18" charset="0"/>
              </a:rPr>
              <a:t>Viết tổng trên thành một phân thức: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1727" y="473580"/>
            <a:ext cx="6944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1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93433" y="517758"/>
                <a:ext cx="1566454" cy="1407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𝑔𝑖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ờ).</m:t>
                      </m:r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33" y="517758"/>
                <a:ext cx="1566454" cy="1407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29301" y="1221412"/>
                <a:ext cx="2533642" cy="1418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+55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𝑔𝑖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ờ)</m:t>
                      </m:r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01" y="1221412"/>
                <a:ext cx="2533642" cy="1418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25820" y="2761120"/>
                <a:ext cx="6166237" cy="1579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80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+55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+200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+55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+55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+335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+4400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+55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820" y="2761120"/>
                <a:ext cx="6166237" cy="1579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5;p38"/>
          <p:cNvSpPr txBox="1">
            <a:spLocks noGrp="1"/>
          </p:cNvSpPr>
          <p:nvPr>
            <p:ph type="title"/>
          </p:nvPr>
        </p:nvSpPr>
        <p:spPr>
          <a:xfrm>
            <a:off x="977064" y="1753479"/>
            <a:ext cx="714216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+mj-lt"/>
              </a:rPr>
              <a:t>LUYỆN TẬP</a:t>
            </a:r>
            <a:endParaRPr sz="60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461755" y="727548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CẢ LỚP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HỌC</a:t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21" name="Google Shape;1621;p34"/>
          <p:cNvSpPr/>
          <p:nvPr/>
        </p:nvSpPr>
        <p:spPr>
          <a:xfrm>
            <a:off x="8635995" y="4315759"/>
            <a:ext cx="42985" cy="11361"/>
          </a:xfrm>
          <a:custGeom>
            <a:avLst/>
            <a:gdLst/>
            <a:ahLst/>
            <a:cxnLst/>
            <a:rect l="l" t="t" r="r" b="b"/>
            <a:pathLst>
              <a:path w="1188" h="314" extrusionOk="0">
                <a:moveTo>
                  <a:pt x="1188" y="0"/>
                </a:moveTo>
                <a:cubicBezTo>
                  <a:pt x="891" y="17"/>
                  <a:pt x="594" y="0"/>
                  <a:pt x="314" y="50"/>
                </a:cubicBezTo>
                <a:cubicBezTo>
                  <a:pt x="199" y="66"/>
                  <a:pt x="100" y="231"/>
                  <a:pt x="1" y="313"/>
                </a:cubicBezTo>
                <a:cubicBezTo>
                  <a:pt x="396" y="214"/>
                  <a:pt x="792" y="99"/>
                  <a:pt x="1188" y="0"/>
                </a:cubicBezTo>
                <a:close/>
              </a:path>
            </a:pathLst>
          </a:custGeom>
          <a:solidFill>
            <a:srgbClr val="F2E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4"/>
          <p:cNvSpPr/>
          <p:nvPr/>
        </p:nvSpPr>
        <p:spPr>
          <a:xfrm>
            <a:off x="8201877" y="4817755"/>
            <a:ext cx="93676" cy="98778"/>
          </a:xfrm>
          <a:custGeom>
            <a:avLst/>
            <a:gdLst/>
            <a:ahLst/>
            <a:cxnLst/>
            <a:rect l="l" t="t" r="r" b="b"/>
            <a:pathLst>
              <a:path w="2589" h="2730" extrusionOk="0">
                <a:moveTo>
                  <a:pt x="1335" y="1"/>
                </a:moveTo>
                <a:cubicBezTo>
                  <a:pt x="1162" y="1"/>
                  <a:pt x="987" y="43"/>
                  <a:pt x="825" y="135"/>
                </a:cubicBezTo>
                <a:cubicBezTo>
                  <a:pt x="314" y="432"/>
                  <a:pt x="1" y="860"/>
                  <a:pt x="1" y="1486"/>
                </a:cubicBezTo>
                <a:cubicBezTo>
                  <a:pt x="1" y="1981"/>
                  <a:pt x="231" y="2311"/>
                  <a:pt x="512" y="2508"/>
                </a:cubicBezTo>
                <a:cubicBezTo>
                  <a:pt x="806" y="2666"/>
                  <a:pt x="979" y="2730"/>
                  <a:pt x="1160" y="2730"/>
                </a:cubicBezTo>
                <a:cubicBezTo>
                  <a:pt x="1263" y="2730"/>
                  <a:pt x="1369" y="2709"/>
                  <a:pt x="1500" y="2673"/>
                </a:cubicBezTo>
                <a:cubicBezTo>
                  <a:pt x="2028" y="2525"/>
                  <a:pt x="2588" y="1997"/>
                  <a:pt x="2555" y="1157"/>
                </a:cubicBezTo>
                <a:cubicBezTo>
                  <a:pt x="2530" y="504"/>
                  <a:pt x="1938" y="1"/>
                  <a:pt x="13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3" name="Google Shape;1623;p34"/>
          <p:cNvGrpSpPr/>
          <p:nvPr/>
        </p:nvGrpSpPr>
        <p:grpSpPr>
          <a:xfrm>
            <a:off x="5837300" y="1"/>
            <a:ext cx="5609562" cy="5433399"/>
            <a:chOff x="5837300" y="1"/>
            <a:chExt cx="5609562" cy="5433399"/>
          </a:xfrm>
        </p:grpSpPr>
        <p:sp>
          <p:nvSpPr>
            <p:cNvPr id="1624" name="Google Shape;1624;p34"/>
            <p:cNvSpPr/>
            <p:nvPr/>
          </p:nvSpPr>
          <p:spPr>
            <a:xfrm>
              <a:off x="5837300" y="1"/>
              <a:ext cx="5609562" cy="5433399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5" name="Google Shape;1625;p34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626" name="Google Shape;1626;p3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4"/>
          <p:cNvGrpSpPr/>
          <p:nvPr/>
        </p:nvGrpSpPr>
        <p:grpSpPr>
          <a:xfrm rot="1368462">
            <a:off x="5802484" y="3998859"/>
            <a:ext cx="849451" cy="757232"/>
            <a:chOff x="7170929" y="2032261"/>
            <a:chExt cx="1723983" cy="1536822"/>
          </a:xfrm>
        </p:grpSpPr>
        <p:sp>
          <p:nvSpPr>
            <p:cNvPr id="1650" name="Google Shape;1650;p34"/>
            <p:cNvSpPr/>
            <p:nvPr/>
          </p:nvSpPr>
          <p:spPr>
            <a:xfrm>
              <a:off x="8414529" y="2702933"/>
              <a:ext cx="458799" cy="615188"/>
            </a:xfrm>
            <a:custGeom>
              <a:avLst/>
              <a:gdLst/>
              <a:ahLst/>
              <a:cxnLst/>
              <a:rect l="l" t="t" r="r" b="b"/>
              <a:pathLst>
                <a:path w="19251" h="25813" extrusionOk="0">
                  <a:moveTo>
                    <a:pt x="8352" y="19746"/>
                  </a:moveTo>
                  <a:cubicBezTo>
                    <a:pt x="8848" y="19746"/>
                    <a:pt x="9430" y="20094"/>
                    <a:pt x="9543" y="20503"/>
                  </a:cubicBezTo>
                  <a:cubicBezTo>
                    <a:pt x="9691" y="21096"/>
                    <a:pt x="9329" y="21838"/>
                    <a:pt x="8785" y="22003"/>
                  </a:cubicBezTo>
                  <a:cubicBezTo>
                    <a:pt x="8707" y="22026"/>
                    <a:pt x="8623" y="22037"/>
                    <a:pt x="8537" y="22037"/>
                  </a:cubicBezTo>
                  <a:cubicBezTo>
                    <a:pt x="8027" y="22037"/>
                    <a:pt x="7431" y="21646"/>
                    <a:pt x="7318" y="21195"/>
                  </a:cubicBezTo>
                  <a:cubicBezTo>
                    <a:pt x="7203" y="20668"/>
                    <a:pt x="7615" y="19926"/>
                    <a:pt x="8109" y="19778"/>
                  </a:cubicBezTo>
                  <a:cubicBezTo>
                    <a:pt x="8186" y="19756"/>
                    <a:pt x="8268" y="19746"/>
                    <a:pt x="8352" y="19746"/>
                  </a:cubicBezTo>
                  <a:close/>
                  <a:moveTo>
                    <a:pt x="13597" y="0"/>
                  </a:moveTo>
                  <a:lnTo>
                    <a:pt x="13597" y="0"/>
                  </a:lnTo>
                  <a:cubicBezTo>
                    <a:pt x="13812" y="956"/>
                    <a:pt x="13828" y="1929"/>
                    <a:pt x="13713" y="2901"/>
                  </a:cubicBezTo>
                  <a:cubicBezTo>
                    <a:pt x="13416" y="5175"/>
                    <a:pt x="12642" y="7318"/>
                    <a:pt x="11686" y="9395"/>
                  </a:cubicBezTo>
                  <a:cubicBezTo>
                    <a:pt x="10581" y="11834"/>
                    <a:pt x="9279" y="14190"/>
                    <a:pt x="7763" y="16432"/>
                  </a:cubicBezTo>
                  <a:cubicBezTo>
                    <a:pt x="5769" y="19366"/>
                    <a:pt x="3527" y="22118"/>
                    <a:pt x="1022" y="24639"/>
                  </a:cubicBezTo>
                  <a:cubicBezTo>
                    <a:pt x="874" y="24804"/>
                    <a:pt x="693" y="24936"/>
                    <a:pt x="511" y="25068"/>
                  </a:cubicBezTo>
                  <a:cubicBezTo>
                    <a:pt x="347" y="25299"/>
                    <a:pt x="165" y="25513"/>
                    <a:pt x="0" y="25744"/>
                  </a:cubicBezTo>
                  <a:cubicBezTo>
                    <a:pt x="74" y="25758"/>
                    <a:pt x="134" y="25812"/>
                    <a:pt x="205" y="25812"/>
                  </a:cubicBezTo>
                  <a:cubicBezTo>
                    <a:pt x="213" y="25812"/>
                    <a:pt x="222" y="25811"/>
                    <a:pt x="231" y="25810"/>
                  </a:cubicBezTo>
                  <a:cubicBezTo>
                    <a:pt x="1335" y="25711"/>
                    <a:pt x="2390" y="25398"/>
                    <a:pt x="3462" y="25134"/>
                  </a:cubicBezTo>
                  <a:cubicBezTo>
                    <a:pt x="4352" y="24903"/>
                    <a:pt x="5241" y="24672"/>
                    <a:pt x="6016" y="24162"/>
                  </a:cubicBezTo>
                  <a:cubicBezTo>
                    <a:pt x="6115" y="24096"/>
                    <a:pt x="6230" y="24063"/>
                    <a:pt x="6329" y="24046"/>
                  </a:cubicBezTo>
                  <a:cubicBezTo>
                    <a:pt x="6988" y="23881"/>
                    <a:pt x="7532" y="23486"/>
                    <a:pt x="8126" y="23189"/>
                  </a:cubicBezTo>
                  <a:cubicBezTo>
                    <a:pt x="8818" y="22843"/>
                    <a:pt x="9444" y="22382"/>
                    <a:pt x="10087" y="21970"/>
                  </a:cubicBezTo>
                  <a:cubicBezTo>
                    <a:pt x="11125" y="21294"/>
                    <a:pt x="12015" y="20470"/>
                    <a:pt x="12889" y="19629"/>
                  </a:cubicBezTo>
                  <a:cubicBezTo>
                    <a:pt x="13795" y="18739"/>
                    <a:pt x="14586" y="17717"/>
                    <a:pt x="15344" y="16696"/>
                  </a:cubicBezTo>
                  <a:cubicBezTo>
                    <a:pt x="15691" y="16234"/>
                    <a:pt x="16020" y="15740"/>
                    <a:pt x="16284" y="15229"/>
                  </a:cubicBezTo>
                  <a:cubicBezTo>
                    <a:pt x="16811" y="14190"/>
                    <a:pt x="17388" y="13185"/>
                    <a:pt x="17784" y="12081"/>
                  </a:cubicBezTo>
                  <a:cubicBezTo>
                    <a:pt x="18080" y="11240"/>
                    <a:pt x="18328" y="10400"/>
                    <a:pt x="18525" y="9526"/>
                  </a:cubicBezTo>
                  <a:cubicBezTo>
                    <a:pt x="18723" y="8570"/>
                    <a:pt x="18855" y="7615"/>
                    <a:pt x="19036" y="6659"/>
                  </a:cubicBezTo>
                  <a:cubicBezTo>
                    <a:pt x="19069" y="6477"/>
                    <a:pt x="19185" y="6313"/>
                    <a:pt x="19250" y="6148"/>
                  </a:cubicBezTo>
                  <a:cubicBezTo>
                    <a:pt x="18937" y="5126"/>
                    <a:pt x="18344" y="4252"/>
                    <a:pt x="17701" y="3428"/>
                  </a:cubicBezTo>
                  <a:cubicBezTo>
                    <a:pt x="16795" y="2258"/>
                    <a:pt x="15674" y="1302"/>
                    <a:pt x="14438" y="495"/>
                  </a:cubicBezTo>
                  <a:cubicBezTo>
                    <a:pt x="14174" y="330"/>
                    <a:pt x="13960" y="17"/>
                    <a:pt x="1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8151361" y="2849437"/>
              <a:ext cx="743550" cy="719646"/>
            </a:xfrm>
            <a:custGeom>
              <a:avLst/>
              <a:gdLst/>
              <a:ahLst/>
              <a:cxnLst/>
              <a:rect l="l" t="t" r="r" b="b"/>
              <a:pathLst>
                <a:path w="31199" h="30196" extrusionOk="0">
                  <a:moveTo>
                    <a:pt x="30292" y="1"/>
                  </a:moveTo>
                  <a:cubicBezTo>
                    <a:pt x="30227" y="166"/>
                    <a:pt x="30111" y="330"/>
                    <a:pt x="30078" y="512"/>
                  </a:cubicBezTo>
                  <a:cubicBezTo>
                    <a:pt x="29897" y="1468"/>
                    <a:pt x="29765" y="2423"/>
                    <a:pt x="29567" y="3379"/>
                  </a:cubicBezTo>
                  <a:cubicBezTo>
                    <a:pt x="29370" y="4253"/>
                    <a:pt x="29122" y="5093"/>
                    <a:pt x="28826" y="5934"/>
                  </a:cubicBezTo>
                  <a:cubicBezTo>
                    <a:pt x="28430" y="7038"/>
                    <a:pt x="27853" y="8043"/>
                    <a:pt x="27326" y="9082"/>
                  </a:cubicBezTo>
                  <a:cubicBezTo>
                    <a:pt x="27062" y="9593"/>
                    <a:pt x="26733" y="10087"/>
                    <a:pt x="26386" y="10549"/>
                  </a:cubicBezTo>
                  <a:cubicBezTo>
                    <a:pt x="25628" y="11570"/>
                    <a:pt x="24837" y="12592"/>
                    <a:pt x="23931" y="13482"/>
                  </a:cubicBezTo>
                  <a:cubicBezTo>
                    <a:pt x="23057" y="14323"/>
                    <a:pt x="22167" y="15147"/>
                    <a:pt x="21129" y="15823"/>
                  </a:cubicBezTo>
                  <a:cubicBezTo>
                    <a:pt x="20486" y="16235"/>
                    <a:pt x="19860" y="16696"/>
                    <a:pt x="19168" y="17042"/>
                  </a:cubicBezTo>
                  <a:cubicBezTo>
                    <a:pt x="18574" y="17339"/>
                    <a:pt x="18030" y="17734"/>
                    <a:pt x="17371" y="17899"/>
                  </a:cubicBezTo>
                  <a:cubicBezTo>
                    <a:pt x="17272" y="17916"/>
                    <a:pt x="17157" y="17949"/>
                    <a:pt x="17058" y="18015"/>
                  </a:cubicBezTo>
                  <a:cubicBezTo>
                    <a:pt x="16283" y="18525"/>
                    <a:pt x="15394" y="18756"/>
                    <a:pt x="14504" y="18987"/>
                  </a:cubicBezTo>
                  <a:cubicBezTo>
                    <a:pt x="13432" y="19251"/>
                    <a:pt x="12377" y="19564"/>
                    <a:pt x="11273" y="19663"/>
                  </a:cubicBezTo>
                  <a:cubicBezTo>
                    <a:pt x="11264" y="19664"/>
                    <a:pt x="11255" y="19665"/>
                    <a:pt x="11247" y="19665"/>
                  </a:cubicBezTo>
                  <a:cubicBezTo>
                    <a:pt x="11176" y="19665"/>
                    <a:pt x="11116" y="19611"/>
                    <a:pt x="11042" y="19597"/>
                  </a:cubicBezTo>
                  <a:cubicBezTo>
                    <a:pt x="10515" y="20042"/>
                    <a:pt x="9988" y="20503"/>
                    <a:pt x="9460" y="20948"/>
                  </a:cubicBezTo>
                  <a:cubicBezTo>
                    <a:pt x="7993" y="22217"/>
                    <a:pt x="6428" y="23371"/>
                    <a:pt x="4747" y="24343"/>
                  </a:cubicBezTo>
                  <a:cubicBezTo>
                    <a:pt x="3857" y="24871"/>
                    <a:pt x="2917" y="25299"/>
                    <a:pt x="1961" y="25645"/>
                  </a:cubicBezTo>
                  <a:cubicBezTo>
                    <a:pt x="1335" y="25876"/>
                    <a:pt x="659" y="25909"/>
                    <a:pt x="0" y="26041"/>
                  </a:cubicBezTo>
                  <a:cubicBezTo>
                    <a:pt x="33" y="26090"/>
                    <a:pt x="50" y="26140"/>
                    <a:pt x="83" y="26173"/>
                  </a:cubicBezTo>
                  <a:cubicBezTo>
                    <a:pt x="1417" y="27623"/>
                    <a:pt x="2950" y="28810"/>
                    <a:pt x="4780" y="29568"/>
                  </a:cubicBezTo>
                  <a:cubicBezTo>
                    <a:pt x="5783" y="29989"/>
                    <a:pt x="6823" y="30196"/>
                    <a:pt x="7887" y="30196"/>
                  </a:cubicBezTo>
                  <a:cubicBezTo>
                    <a:pt x="8239" y="30196"/>
                    <a:pt x="8593" y="30173"/>
                    <a:pt x="8949" y="30128"/>
                  </a:cubicBezTo>
                  <a:cubicBezTo>
                    <a:pt x="10565" y="29914"/>
                    <a:pt x="12064" y="29321"/>
                    <a:pt x="13498" y="28546"/>
                  </a:cubicBezTo>
                  <a:cubicBezTo>
                    <a:pt x="15591" y="27442"/>
                    <a:pt x="17470" y="26008"/>
                    <a:pt x="19217" y="24409"/>
                  </a:cubicBezTo>
                  <a:cubicBezTo>
                    <a:pt x="22892" y="21031"/>
                    <a:pt x="25991" y="17207"/>
                    <a:pt x="28381" y="12807"/>
                  </a:cubicBezTo>
                  <a:cubicBezTo>
                    <a:pt x="29419" y="10895"/>
                    <a:pt x="30227" y="8901"/>
                    <a:pt x="30721" y="6774"/>
                  </a:cubicBezTo>
                  <a:cubicBezTo>
                    <a:pt x="31051" y="5341"/>
                    <a:pt x="31199" y="3907"/>
                    <a:pt x="30985" y="2456"/>
                  </a:cubicBezTo>
                  <a:cubicBezTo>
                    <a:pt x="30869" y="1616"/>
                    <a:pt x="30754" y="759"/>
                    <a:pt x="30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8414529" y="2702933"/>
              <a:ext cx="458799" cy="615188"/>
            </a:xfrm>
            <a:custGeom>
              <a:avLst/>
              <a:gdLst/>
              <a:ahLst/>
              <a:cxnLst/>
              <a:rect l="l" t="t" r="r" b="b"/>
              <a:pathLst>
                <a:path w="19251" h="25813" extrusionOk="0">
                  <a:moveTo>
                    <a:pt x="8352" y="19746"/>
                  </a:moveTo>
                  <a:cubicBezTo>
                    <a:pt x="8848" y="19746"/>
                    <a:pt x="9430" y="20094"/>
                    <a:pt x="9543" y="20503"/>
                  </a:cubicBezTo>
                  <a:cubicBezTo>
                    <a:pt x="9691" y="21096"/>
                    <a:pt x="9329" y="21838"/>
                    <a:pt x="8785" y="22003"/>
                  </a:cubicBezTo>
                  <a:cubicBezTo>
                    <a:pt x="8707" y="22026"/>
                    <a:pt x="8623" y="22037"/>
                    <a:pt x="8537" y="22037"/>
                  </a:cubicBezTo>
                  <a:cubicBezTo>
                    <a:pt x="8027" y="22037"/>
                    <a:pt x="7431" y="21646"/>
                    <a:pt x="7318" y="21195"/>
                  </a:cubicBezTo>
                  <a:cubicBezTo>
                    <a:pt x="7203" y="20668"/>
                    <a:pt x="7615" y="19926"/>
                    <a:pt x="8109" y="19778"/>
                  </a:cubicBezTo>
                  <a:cubicBezTo>
                    <a:pt x="8186" y="19756"/>
                    <a:pt x="8268" y="19746"/>
                    <a:pt x="8352" y="19746"/>
                  </a:cubicBezTo>
                  <a:close/>
                  <a:moveTo>
                    <a:pt x="13597" y="0"/>
                  </a:moveTo>
                  <a:lnTo>
                    <a:pt x="13597" y="0"/>
                  </a:lnTo>
                  <a:cubicBezTo>
                    <a:pt x="13812" y="956"/>
                    <a:pt x="13828" y="1929"/>
                    <a:pt x="13713" y="2901"/>
                  </a:cubicBezTo>
                  <a:cubicBezTo>
                    <a:pt x="13416" y="5175"/>
                    <a:pt x="12642" y="7318"/>
                    <a:pt x="11686" y="9395"/>
                  </a:cubicBezTo>
                  <a:cubicBezTo>
                    <a:pt x="10581" y="11834"/>
                    <a:pt x="9279" y="14190"/>
                    <a:pt x="7763" y="16432"/>
                  </a:cubicBezTo>
                  <a:cubicBezTo>
                    <a:pt x="5769" y="19366"/>
                    <a:pt x="3527" y="22118"/>
                    <a:pt x="1022" y="24639"/>
                  </a:cubicBezTo>
                  <a:cubicBezTo>
                    <a:pt x="874" y="24804"/>
                    <a:pt x="693" y="24936"/>
                    <a:pt x="511" y="25068"/>
                  </a:cubicBezTo>
                  <a:cubicBezTo>
                    <a:pt x="347" y="25299"/>
                    <a:pt x="165" y="25513"/>
                    <a:pt x="0" y="25744"/>
                  </a:cubicBezTo>
                  <a:cubicBezTo>
                    <a:pt x="74" y="25758"/>
                    <a:pt x="134" y="25812"/>
                    <a:pt x="205" y="25812"/>
                  </a:cubicBezTo>
                  <a:cubicBezTo>
                    <a:pt x="213" y="25812"/>
                    <a:pt x="222" y="25811"/>
                    <a:pt x="231" y="25810"/>
                  </a:cubicBezTo>
                  <a:cubicBezTo>
                    <a:pt x="1335" y="25711"/>
                    <a:pt x="2390" y="25398"/>
                    <a:pt x="3462" y="25134"/>
                  </a:cubicBezTo>
                  <a:cubicBezTo>
                    <a:pt x="4352" y="24903"/>
                    <a:pt x="5241" y="24672"/>
                    <a:pt x="6016" y="24162"/>
                  </a:cubicBezTo>
                  <a:cubicBezTo>
                    <a:pt x="6115" y="24096"/>
                    <a:pt x="6230" y="24063"/>
                    <a:pt x="6329" y="24046"/>
                  </a:cubicBezTo>
                  <a:cubicBezTo>
                    <a:pt x="6988" y="23881"/>
                    <a:pt x="7532" y="23486"/>
                    <a:pt x="8126" y="23189"/>
                  </a:cubicBezTo>
                  <a:cubicBezTo>
                    <a:pt x="8818" y="22843"/>
                    <a:pt x="9444" y="22382"/>
                    <a:pt x="10087" y="21970"/>
                  </a:cubicBezTo>
                  <a:cubicBezTo>
                    <a:pt x="11125" y="21294"/>
                    <a:pt x="12015" y="20470"/>
                    <a:pt x="12889" y="19629"/>
                  </a:cubicBezTo>
                  <a:cubicBezTo>
                    <a:pt x="13795" y="18739"/>
                    <a:pt x="14586" y="17717"/>
                    <a:pt x="15344" y="16696"/>
                  </a:cubicBezTo>
                  <a:cubicBezTo>
                    <a:pt x="15691" y="16234"/>
                    <a:pt x="16020" y="15740"/>
                    <a:pt x="16284" y="15229"/>
                  </a:cubicBezTo>
                  <a:cubicBezTo>
                    <a:pt x="16811" y="14190"/>
                    <a:pt x="17388" y="13185"/>
                    <a:pt x="17784" y="12081"/>
                  </a:cubicBezTo>
                  <a:cubicBezTo>
                    <a:pt x="18080" y="11240"/>
                    <a:pt x="18328" y="10400"/>
                    <a:pt x="18525" y="9526"/>
                  </a:cubicBezTo>
                  <a:cubicBezTo>
                    <a:pt x="18723" y="8570"/>
                    <a:pt x="18855" y="7615"/>
                    <a:pt x="19036" y="6659"/>
                  </a:cubicBezTo>
                  <a:cubicBezTo>
                    <a:pt x="19069" y="6477"/>
                    <a:pt x="19185" y="6313"/>
                    <a:pt x="19250" y="6148"/>
                  </a:cubicBezTo>
                  <a:cubicBezTo>
                    <a:pt x="18937" y="5126"/>
                    <a:pt x="18344" y="4252"/>
                    <a:pt x="17701" y="3428"/>
                  </a:cubicBezTo>
                  <a:cubicBezTo>
                    <a:pt x="16795" y="2258"/>
                    <a:pt x="15674" y="1302"/>
                    <a:pt x="14438" y="495"/>
                  </a:cubicBezTo>
                  <a:cubicBezTo>
                    <a:pt x="14174" y="330"/>
                    <a:pt x="13960" y="17"/>
                    <a:pt x="1359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4"/>
            <p:cNvSpPr/>
            <p:nvPr/>
          </p:nvSpPr>
          <p:spPr>
            <a:xfrm>
              <a:off x="7731847" y="2249645"/>
              <a:ext cx="296572" cy="1035784"/>
            </a:xfrm>
            <a:custGeom>
              <a:avLst/>
              <a:gdLst/>
              <a:ahLst/>
              <a:cxnLst/>
              <a:rect l="l" t="t" r="r" b="b"/>
              <a:pathLst>
                <a:path w="12444" h="43461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363"/>
                    <a:pt x="132" y="725"/>
                    <a:pt x="231" y="1071"/>
                  </a:cubicBezTo>
                  <a:cubicBezTo>
                    <a:pt x="495" y="2027"/>
                    <a:pt x="791" y="2967"/>
                    <a:pt x="1055" y="3923"/>
                  </a:cubicBezTo>
                  <a:cubicBezTo>
                    <a:pt x="2275" y="8340"/>
                    <a:pt x="3461" y="12773"/>
                    <a:pt x="4681" y="17190"/>
                  </a:cubicBezTo>
                  <a:cubicBezTo>
                    <a:pt x="5917" y="21607"/>
                    <a:pt x="7170" y="26024"/>
                    <a:pt x="8422" y="30424"/>
                  </a:cubicBezTo>
                  <a:cubicBezTo>
                    <a:pt x="9493" y="34165"/>
                    <a:pt x="10548" y="37890"/>
                    <a:pt x="11619" y="41615"/>
                  </a:cubicBezTo>
                  <a:cubicBezTo>
                    <a:pt x="11801" y="42241"/>
                    <a:pt x="11999" y="42851"/>
                    <a:pt x="12196" y="43461"/>
                  </a:cubicBezTo>
                  <a:cubicBezTo>
                    <a:pt x="12279" y="43461"/>
                    <a:pt x="12361" y="43461"/>
                    <a:pt x="12444" y="43444"/>
                  </a:cubicBezTo>
                  <a:cubicBezTo>
                    <a:pt x="12427" y="43329"/>
                    <a:pt x="12444" y="43197"/>
                    <a:pt x="12411" y="43082"/>
                  </a:cubicBezTo>
                  <a:cubicBezTo>
                    <a:pt x="11554" y="40099"/>
                    <a:pt x="10697" y="37099"/>
                    <a:pt x="9839" y="34116"/>
                  </a:cubicBezTo>
                  <a:cubicBezTo>
                    <a:pt x="9015" y="31248"/>
                    <a:pt x="8158" y="28381"/>
                    <a:pt x="7351" y="25513"/>
                  </a:cubicBezTo>
                  <a:cubicBezTo>
                    <a:pt x="6444" y="22283"/>
                    <a:pt x="5554" y="19052"/>
                    <a:pt x="4664" y="15822"/>
                  </a:cubicBezTo>
                  <a:cubicBezTo>
                    <a:pt x="3873" y="12971"/>
                    <a:pt x="3132" y="10103"/>
                    <a:pt x="2324" y="7268"/>
                  </a:cubicBezTo>
                  <a:cubicBezTo>
                    <a:pt x="1632" y="4846"/>
                    <a:pt x="874" y="2439"/>
                    <a:pt x="149" y="17"/>
                  </a:cubicBezTo>
                  <a:cubicBezTo>
                    <a:pt x="99" y="17"/>
                    <a:pt x="50" y="17"/>
                    <a:pt x="0" y="0"/>
                  </a:cubicBezTo>
                  <a:close/>
                </a:path>
              </a:pathLst>
            </a:custGeom>
            <a:solidFill>
              <a:srgbClr val="D21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4"/>
            <p:cNvSpPr/>
            <p:nvPr/>
          </p:nvSpPr>
          <p:spPr>
            <a:xfrm>
              <a:off x="7721241" y="2217423"/>
              <a:ext cx="14157" cy="32627"/>
            </a:xfrm>
            <a:custGeom>
              <a:avLst/>
              <a:gdLst/>
              <a:ahLst/>
              <a:cxnLst/>
              <a:rect l="l" t="t" r="r" b="b"/>
              <a:pathLst>
                <a:path w="594" h="1369" extrusionOk="0">
                  <a:moveTo>
                    <a:pt x="50" y="1"/>
                  </a:moveTo>
                  <a:cubicBezTo>
                    <a:pt x="0" y="693"/>
                    <a:pt x="17" y="726"/>
                    <a:pt x="445" y="1352"/>
                  </a:cubicBezTo>
                  <a:cubicBezTo>
                    <a:pt x="495" y="1369"/>
                    <a:pt x="544" y="1369"/>
                    <a:pt x="594" y="1369"/>
                  </a:cubicBezTo>
                  <a:cubicBezTo>
                    <a:pt x="462" y="907"/>
                    <a:pt x="412" y="413"/>
                    <a:pt x="50" y="1"/>
                  </a:cubicBezTo>
                  <a:close/>
                </a:path>
              </a:pathLst>
            </a:custGeom>
            <a:solidFill>
              <a:srgbClr val="BF1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4"/>
            <p:cNvSpPr/>
            <p:nvPr/>
          </p:nvSpPr>
          <p:spPr>
            <a:xfrm>
              <a:off x="7714949" y="2200930"/>
              <a:ext cx="3551" cy="7102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66" y="1"/>
                  </a:moveTo>
                  <a:cubicBezTo>
                    <a:pt x="34" y="50"/>
                    <a:pt x="1" y="99"/>
                    <a:pt x="1" y="149"/>
                  </a:cubicBezTo>
                  <a:cubicBezTo>
                    <a:pt x="1" y="198"/>
                    <a:pt x="50" y="248"/>
                    <a:pt x="83" y="297"/>
                  </a:cubicBezTo>
                  <a:cubicBezTo>
                    <a:pt x="99" y="248"/>
                    <a:pt x="149" y="198"/>
                    <a:pt x="149" y="149"/>
                  </a:cubicBezTo>
                  <a:cubicBezTo>
                    <a:pt x="149" y="99"/>
                    <a:pt x="99" y="50"/>
                    <a:pt x="66" y="1"/>
                  </a:cubicBezTo>
                  <a:close/>
                </a:path>
              </a:pathLst>
            </a:custGeom>
            <a:solidFill>
              <a:srgbClr val="F7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8531193" y="2756105"/>
              <a:ext cx="44019" cy="45020"/>
            </a:xfrm>
            <a:custGeom>
              <a:avLst/>
              <a:gdLst/>
              <a:ahLst/>
              <a:cxnLst/>
              <a:rect l="l" t="t" r="r" b="b"/>
              <a:pathLst>
                <a:path w="1847" h="1889" extrusionOk="0">
                  <a:moveTo>
                    <a:pt x="843" y="1"/>
                  </a:moveTo>
                  <a:cubicBezTo>
                    <a:pt x="419" y="1"/>
                    <a:pt x="0" y="285"/>
                    <a:pt x="0" y="752"/>
                  </a:cubicBezTo>
                  <a:cubicBezTo>
                    <a:pt x="0" y="851"/>
                    <a:pt x="0" y="950"/>
                    <a:pt x="0" y="1049"/>
                  </a:cubicBezTo>
                  <a:cubicBezTo>
                    <a:pt x="17" y="1395"/>
                    <a:pt x="264" y="1725"/>
                    <a:pt x="577" y="1824"/>
                  </a:cubicBezTo>
                  <a:cubicBezTo>
                    <a:pt x="696" y="1867"/>
                    <a:pt x="814" y="1889"/>
                    <a:pt x="928" y="1889"/>
                  </a:cubicBezTo>
                  <a:cubicBezTo>
                    <a:pt x="1160" y="1889"/>
                    <a:pt x="1378" y="1797"/>
                    <a:pt x="1566" y="1609"/>
                  </a:cubicBezTo>
                  <a:cubicBezTo>
                    <a:pt x="1846" y="1346"/>
                    <a:pt x="1830" y="1033"/>
                    <a:pt x="1714" y="653"/>
                  </a:cubicBezTo>
                  <a:cubicBezTo>
                    <a:pt x="1665" y="456"/>
                    <a:pt x="1517" y="274"/>
                    <a:pt x="1302" y="126"/>
                  </a:cubicBezTo>
                  <a:cubicBezTo>
                    <a:pt x="1163" y="41"/>
                    <a:pt x="1003" y="1"/>
                    <a:pt x="843" y="1"/>
                  </a:cubicBezTo>
                  <a:close/>
                </a:path>
              </a:pathLst>
            </a:custGeom>
            <a:solidFill>
              <a:srgbClr val="009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4"/>
            <p:cNvSpPr/>
            <p:nvPr/>
          </p:nvSpPr>
          <p:spPr>
            <a:xfrm>
              <a:off x="7198027" y="2032261"/>
              <a:ext cx="638306" cy="766501"/>
            </a:xfrm>
            <a:custGeom>
              <a:avLst/>
              <a:gdLst/>
              <a:ahLst/>
              <a:cxnLst/>
              <a:rect l="l" t="t" r="r" b="b"/>
              <a:pathLst>
                <a:path w="26783" h="32162" extrusionOk="0">
                  <a:moveTo>
                    <a:pt x="18705" y="1"/>
                  </a:moveTo>
                  <a:cubicBezTo>
                    <a:pt x="16655" y="1"/>
                    <a:pt x="14612" y="113"/>
                    <a:pt x="12559" y="139"/>
                  </a:cubicBezTo>
                  <a:cubicBezTo>
                    <a:pt x="12065" y="139"/>
                    <a:pt x="11570" y="188"/>
                    <a:pt x="11076" y="221"/>
                  </a:cubicBezTo>
                  <a:cubicBezTo>
                    <a:pt x="10993" y="2051"/>
                    <a:pt x="10515" y="3781"/>
                    <a:pt x="9774" y="5446"/>
                  </a:cubicBezTo>
                  <a:cubicBezTo>
                    <a:pt x="8109" y="9154"/>
                    <a:pt x="5505" y="12038"/>
                    <a:pt x="1978" y="14049"/>
                  </a:cubicBezTo>
                  <a:cubicBezTo>
                    <a:pt x="1385" y="14395"/>
                    <a:pt x="742" y="14675"/>
                    <a:pt x="132" y="14988"/>
                  </a:cubicBezTo>
                  <a:cubicBezTo>
                    <a:pt x="0" y="15186"/>
                    <a:pt x="83" y="15368"/>
                    <a:pt x="132" y="15549"/>
                  </a:cubicBezTo>
                  <a:cubicBezTo>
                    <a:pt x="281" y="16208"/>
                    <a:pt x="429" y="16851"/>
                    <a:pt x="544" y="17510"/>
                  </a:cubicBezTo>
                  <a:cubicBezTo>
                    <a:pt x="759" y="18614"/>
                    <a:pt x="940" y="19735"/>
                    <a:pt x="1138" y="20856"/>
                  </a:cubicBezTo>
                  <a:cubicBezTo>
                    <a:pt x="1253" y="21416"/>
                    <a:pt x="1352" y="21993"/>
                    <a:pt x="1467" y="22570"/>
                  </a:cubicBezTo>
                  <a:cubicBezTo>
                    <a:pt x="1616" y="23295"/>
                    <a:pt x="1731" y="24037"/>
                    <a:pt x="1912" y="24762"/>
                  </a:cubicBezTo>
                  <a:cubicBezTo>
                    <a:pt x="2143" y="25718"/>
                    <a:pt x="2275" y="26723"/>
                    <a:pt x="2637" y="27662"/>
                  </a:cubicBezTo>
                  <a:cubicBezTo>
                    <a:pt x="2670" y="27728"/>
                    <a:pt x="2670" y="27827"/>
                    <a:pt x="2687" y="27910"/>
                  </a:cubicBezTo>
                  <a:cubicBezTo>
                    <a:pt x="2769" y="28256"/>
                    <a:pt x="2852" y="28602"/>
                    <a:pt x="2918" y="28948"/>
                  </a:cubicBezTo>
                  <a:cubicBezTo>
                    <a:pt x="3082" y="29722"/>
                    <a:pt x="3494" y="30398"/>
                    <a:pt x="3824" y="31090"/>
                  </a:cubicBezTo>
                  <a:cubicBezTo>
                    <a:pt x="4022" y="31502"/>
                    <a:pt x="4203" y="31980"/>
                    <a:pt x="4698" y="32162"/>
                  </a:cubicBezTo>
                  <a:cubicBezTo>
                    <a:pt x="4665" y="31783"/>
                    <a:pt x="4648" y="31404"/>
                    <a:pt x="4615" y="31008"/>
                  </a:cubicBezTo>
                  <a:cubicBezTo>
                    <a:pt x="4566" y="30167"/>
                    <a:pt x="4632" y="29343"/>
                    <a:pt x="4879" y="28552"/>
                  </a:cubicBezTo>
                  <a:cubicBezTo>
                    <a:pt x="5225" y="27448"/>
                    <a:pt x="5835" y="26558"/>
                    <a:pt x="6873" y="25998"/>
                  </a:cubicBezTo>
                  <a:cubicBezTo>
                    <a:pt x="7714" y="25421"/>
                    <a:pt x="8686" y="25174"/>
                    <a:pt x="9658" y="24959"/>
                  </a:cubicBezTo>
                  <a:cubicBezTo>
                    <a:pt x="10466" y="24778"/>
                    <a:pt x="11273" y="24613"/>
                    <a:pt x="12098" y="24514"/>
                  </a:cubicBezTo>
                  <a:cubicBezTo>
                    <a:pt x="12988" y="24383"/>
                    <a:pt x="13746" y="24020"/>
                    <a:pt x="14405" y="23443"/>
                  </a:cubicBezTo>
                  <a:cubicBezTo>
                    <a:pt x="14454" y="23377"/>
                    <a:pt x="14537" y="23344"/>
                    <a:pt x="14603" y="23295"/>
                  </a:cubicBezTo>
                  <a:cubicBezTo>
                    <a:pt x="15180" y="22520"/>
                    <a:pt x="15311" y="21614"/>
                    <a:pt x="15295" y="20691"/>
                  </a:cubicBezTo>
                  <a:cubicBezTo>
                    <a:pt x="15295" y="20032"/>
                    <a:pt x="15229" y="19372"/>
                    <a:pt x="15180" y="18697"/>
                  </a:cubicBezTo>
                  <a:cubicBezTo>
                    <a:pt x="15130" y="17823"/>
                    <a:pt x="15130" y="16933"/>
                    <a:pt x="15295" y="16060"/>
                  </a:cubicBezTo>
                  <a:cubicBezTo>
                    <a:pt x="15707" y="14033"/>
                    <a:pt x="16861" y="12533"/>
                    <a:pt x="18591" y="11445"/>
                  </a:cubicBezTo>
                  <a:cubicBezTo>
                    <a:pt x="19910" y="10621"/>
                    <a:pt x="21376" y="10110"/>
                    <a:pt x="22909" y="9780"/>
                  </a:cubicBezTo>
                  <a:cubicBezTo>
                    <a:pt x="23585" y="9632"/>
                    <a:pt x="24244" y="9418"/>
                    <a:pt x="24887" y="9187"/>
                  </a:cubicBezTo>
                  <a:cubicBezTo>
                    <a:pt x="25579" y="8923"/>
                    <a:pt x="26123" y="8445"/>
                    <a:pt x="26535" y="7819"/>
                  </a:cubicBezTo>
                  <a:cubicBezTo>
                    <a:pt x="26502" y="7193"/>
                    <a:pt x="26634" y="6567"/>
                    <a:pt x="26486" y="5924"/>
                  </a:cubicBezTo>
                  <a:cubicBezTo>
                    <a:pt x="26403" y="5528"/>
                    <a:pt x="26337" y="5116"/>
                    <a:pt x="26271" y="4704"/>
                  </a:cubicBezTo>
                  <a:cubicBezTo>
                    <a:pt x="26172" y="4094"/>
                    <a:pt x="26139" y="3501"/>
                    <a:pt x="26189" y="2891"/>
                  </a:cubicBezTo>
                  <a:cubicBezTo>
                    <a:pt x="26255" y="2133"/>
                    <a:pt x="26420" y="1408"/>
                    <a:pt x="26782" y="749"/>
                  </a:cubicBezTo>
                  <a:cubicBezTo>
                    <a:pt x="26601" y="551"/>
                    <a:pt x="26337" y="518"/>
                    <a:pt x="26090" y="485"/>
                  </a:cubicBezTo>
                  <a:cubicBezTo>
                    <a:pt x="25497" y="419"/>
                    <a:pt x="24887" y="370"/>
                    <a:pt x="24277" y="271"/>
                  </a:cubicBezTo>
                  <a:cubicBezTo>
                    <a:pt x="22926" y="90"/>
                    <a:pt x="21574" y="73"/>
                    <a:pt x="20206" y="24"/>
                  </a:cubicBezTo>
                  <a:cubicBezTo>
                    <a:pt x="19705" y="7"/>
                    <a:pt x="19205" y="1"/>
                    <a:pt x="18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4"/>
            <p:cNvSpPr/>
            <p:nvPr/>
          </p:nvSpPr>
          <p:spPr>
            <a:xfrm>
              <a:off x="7306827" y="2651858"/>
              <a:ext cx="1016170" cy="730609"/>
            </a:xfrm>
            <a:custGeom>
              <a:avLst/>
              <a:gdLst/>
              <a:ahLst/>
              <a:cxnLst/>
              <a:rect l="l" t="t" r="r" b="b"/>
              <a:pathLst>
                <a:path w="42638" h="30656" extrusionOk="0">
                  <a:moveTo>
                    <a:pt x="2308" y="1"/>
                  </a:moveTo>
                  <a:cubicBezTo>
                    <a:pt x="1270" y="561"/>
                    <a:pt x="660" y="1451"/>
                    <a:pt x="314" y="2555"/>
                  </a:cubicBezTo>
                  <a:cubicBezTo>
                    <a:pt x="67" y="3346"/>
                    <a:pt x="1" y="4170"/>
                    <a:pt x="50" y="5011"/>
                  </a:cubicBezTo>
                  <a:cubicBezTo>
                    <a:pt x="83" y="5407"/>
                    <a:pt x="100" y="5786"/>
                    <a:pt x="133" y="6165"/>
                  </a:cubicBezTo>
                  <a:cubicBezTo>
                    <a:pt x="264" y="6676"/>
                    <a:pt x="660" y="6923"/>
                    <a:pt x="1039" y="7219"/>
                  </a:cubicBezTo>
                  <a:cubicBezTo>
                    <a:pt x="9214" y="13614"/>
                    <a:pt x="17372" y="20025"/>
                    <a:pt x="25546" y="26420"/>
                  </a:cubicBezTo>
                  <a:cubicBezTo>
                    <a:pt x="27343" y="27821"/>
                    <a:pt x="29123" y="29238"/>
                    <a:pt x="30903" y="30656"/>
                  </a:cubicBezTo>
                  <a:cubicBezTo>
                    <a:pt x="32172" y="30243"/>
                    <a:pt x="33293" y="29568"/>
                    <a:pt x="34446" y="28941"/>
                  </a:cubicBezTo>
                  <a:cubicBezTo>
                    <a:pt x="34562" y="28876"/>
                    <a:pt x="34693" y="28810"/>
                    <a:pt x="34809" y="28760"/>
                  </a:cubicBezTo>
                  <a:cubicBezTo>
                    <a:pt x="35633" y="28200"/>
                    <a:pt x="36457" y="27639"/>
                    <a:pt x="37281" y="27063"/>
                  </a:cubicBezTo>
                  <a:cubicBezTo>
                    <a:pt x="39012" y="25843"/>
                    <a:pt x="40594" y="24459"/>
                    <a:pt x="42093" y="22975"/>
                  </a:cubicBezTo>
                  <a:cubicBezTo>
                    <a:pt x="42275" y="22794"/>
                    <a:pt x="42456" y="22629"/>
                    <a:pt x="42637" y="22464"/>
                  </a:cubicBezTo>
                  <a:cubicBezTo>
                    <a:pt x="42588" y="22366"/>
                    <a:pt x="42571" y="22234"/>
                    <a:pt x="42489" y="22168"/>
                  </a:cubicBezTo>
                  <a:cubicBezTo>
                    <a:pt x="41039" y="21064"/>
                    <a:pt x="39572" y="19959"/>
                    <a:pt x="38105" y="18855"/>
                  </a:cubicBezTo>
                  <a:cubicBezTo>
                    <a:pt x="37545" y="19053"/>
                    <a:pt x="36984" y="19251"/>
                    <a:pt x="36424" y="19448"/>
                  </a:cubicBezTo>
                  <a:cubicBezTo>
                    <a:pt x="36655" y="19959"/>
                    <a:pt x="36885" y="20454"/>
                    <a:pt x="36918" y="21031"/>
                  </a:cubicBezTo>
                  <a:cubicBezTo>
                    <a:pt x="37017" y="22366"/>
                    <a:pt x="36226" y="23256"/>
                    <a:pt x="34858" y="23288"/>
                  </a:cubicBezTo>
                  <a:cubicBezTo>
                    <a:pt x="34805" y="23291"/>
                    <a:pt x="34753" y="23292"/>
                    <a:pt x="34700" y="23292"/>
                  </a:cubicBezTo>
                  <a:cubicBezTo>
                    <a:pt x="34082" y="23292"/>
                    <a:pt x="33493" y="23117"/>
                    <a:pt x="32946" y="22844"/>
                  </a:cubicBezTo>
                  <a:cubicBezTo>
                    <a:pt x="31298" y="22036"/>
                    <a:pt x="30128" y="20800"/>
                    <a:pt x="29683" y="18970"/>
                  </a:cubicBezTo>
                  <a:cubicBezTo>
                    <a:pt x="29617" y="18970"/>
                    <a:pt x="29541" y="18992"/>
                    <a:pt x="29479" y="18992"/>
                  </a:cubicBezTo>
                  <a:cubicBezTo>
                    <a:pt x="29464" y="18992"/>
                    <a:pt x="29449" y="18990"/>
                    <a:pt x="29436" y="18987"/>
                  </a:cubicBezTo>
                  <a:cubicBezTo>
                    <a:pt x="28843" y="18740"/>
                    <a:pt x="28249" y="18525"/>
                    <a:pt x="27672" y="18245"/>
                  </a:cubicBezTo>
                  <a:cubicBezTo>
                    <a:pt x="26898" y="17883"/>
                    <a:pt x="26140" y="17471"/>
                    <a:pt x="25365" y="17075"/>
                  </a:cubicBezTo>
                  <a:cubicBezTo>
                    <a:pt x="24129" y="16465"/>
                    <a:pt x="22975" y="15691"/>
                    <a:pt x="21838" y="14916"/>
                  </a:cubicBezTo>
                  <a:cubicBezTo>
                    <a:pt x="20948" y="14306"/>
                    <a:pt x="20042" y="13729"/>
                    <a:pt x="19152" y="13103"/>
                  </a:cubicBezTo>
                  <a:cubicBezTo>
                    <a:pt x="18295" y="12493"/>
                    <a:pt x="17471" y="11851"/>
                    <a:pt x="16630" y="11224"/>
                  </a:cubicBezTo>
                  <a:cubicBezTo>
                    <a:pt x="14998" y="9972"/>
                    <a:pt x="13383" y="8719"/>
                    <a:pt x="11768" y="7467"/>
                  </a:cubicBezTo>
                  <a:cubicBezTo>
                    <a:pt x="9428" y="5637"/>
                    <a:pt x="7104" y="3808"/>
                    <a:pt x="4764" y="1979"/>
                  </a:cubicBezTo>
                  <a:cubicBezTo>
                    <a:pt x="3940" y="1336"/>
                    <a:pt x="3132" y="660"/>
                    <a:pt x="2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4"/>
            <p:cNvSpPr/>
            <p:nvPr/>
          </p:nvSpPr>
          <p:spPr>
            <a:xfrm>
              <a:off x="8136036" y="2612604"/>
              <a:ext cx="608062" cy="756062"/>
            </a:xfrm>
            <a:custGeom>
              <a:avLst/>
              <a:gdLst/>
              <a:ahLst/>
              <a:cxnLst/>
              <a:rect l="l" t="t" r="r" b="b"/>
              <a:pathLst>
                <a:path w="25514" h="31724" extrusionOk="0">
                  <a:moveTo>
                    <a:pt x="21048" y="0"/>
                  </a:moveTo>
                  <a:cubicBezTo>
                    <a:pt x="20803" y="0"/>
                    <a:pt x="20597" y="100"/>
                    <a:pt x="20437" y="346"/>
                  </a:cubicBezTo>
                  <a:cubicBezTo>
                    <a:pt x="20437" y="1269"/>
                    <a:pt x="20239" y="2159"/>
                    <a:pt x="20008" y="3032"/>
                  </a:cubicBezTo>
                  <a:cubicBezTo>
                    <a:pt x="19695" y="4318"/>
                    <a:pt x="19250" y="5570"/>
                    <a:pt x="18772" y="6806"/>
                  </a:cubicBezTo>
                  <a:cubicBezTo>
                    <a:pt x="18706" y="6955"/>
                    <a:pt x="18608" y="7087"/>
                    <a:pt x="18525" y="7218"/>
                  </a:cubicBezTo>
                  <a:cubicBezTo>
                    <a:pt x="18294" y="7812"/>
                    <a:pt x="18113" y="8421"/>
                    <a:pt x="17833" y="8998"/>
                  </a:cubicBezTo>
                  <a:cubicBezTo>
                    <a:pt x="17124" y="10449"/>
                    <a:pt x="16399" y="11883"/>
                    <a:pt x="15641" y="13300"/>
                  </a:cubicBezTo>
                  <a:cubicBezTo>
                    <a:pt x="15262" y="14025"/>
                    <a:pt x="14784" y="14717"/>
                    <a:pt x="14339" y="15409"/>
                  </a:cubicBezTo>
                  <a:cubicBezTo>
                    <a:pt x="13894" y="16118"/>
                    <a:pt x="13449" y="16810"/>
                    <a:pt x="12987" y="17503"/>
                  </a:cubicBezTo>
                  <a:cubicBezTo>
                    <a:pt x="12592" y="18112"/>
                    <a:pt x="12196" y="18706"/>
                    <a:pt x="11768" y="19282"/>
                  </a:cubicBezTo>
                  <a:cubicBezTo>
                    <a:pt x="10664" y="20799"/>
                    <a:pt x="9477" y="22266"/>
                    <a:pt x="8208" y="23650"/>
                  </a:cubicBezTo>
                  <a:cubicBezTo>
                    <a:pt x="8076" y="23798"/>
                    <a:pt x="7961" y="23963"/>
                    <a:pt x="7845" y="24111"/>
                  </a:cubicBezTo>
                  <a:cubicBezTo>
                    <a:pt x="7664" y="24276"/>
                    <a:pt x="7483" y="24441"/>
                    <a:pt x="7301" y="24622"/>
                  </a:cubicBezTo>
                  <a:cubicBezTo>
                    <a:pt x="5802" y="26106"/>
                    <a:pt x="4220" y="27490"/>
                    <a:pt x="2489" y="28710"/>
                  </a:cubicBezTo>
                  <a:cubicBezTo>
                    <a:pt x="1665" y="29286"/>
                    <a:pt x="841" y="29847"/>
                    <a:pt x="17" y="30407"/>
                  </a:cubicBezTo>
                  <a:cubicBezTo>
                    <a:pt x="17" y="30490"/>
                    <a:pt x="0" y="30605"/>
                    <a:pt x="33" y="30638"/>
                  </a:cubicBezTo>
                  <a:cubicBezTo>
                    <a:pt x="363" y="30935"/>
                    <a:pt x="726" y="31182"/>
                    <a:pt x="1138" y="31363"/>
                  </a:cubicBezTo>
                  <a:cubicBezTo>
                    <a:pt x="1831" y="31630"/>
                    <a:pt x="2535" y="31724"/>
                    <a:pt x="3250" y="31724"/>
                  </a:cubicBezTo>
                  <a:cubicBezTo>
                    <a:pt x="3419" y="31724"/>
                    <a:pt x="3588" y="31719"/>
                    <a:pt x="3758" y="31709"/>
                  </a:cubicBezTo>
                  <a:cubicBezTo>
                    <a:pt x="4516" y="31676"/>
                    <a:pt x="5291" y="31577"/>
                    <a:pt x="6049" y="31413"/>
                  </a:cubicBezTo>
                  <a:cubicBezTo>
                    <a:pt x="6692" y="31264"/>
                    <a:pt x="7351" y="31132"/>
                    <a:pt x="7977" y="30918"/>
                  </a:cubicBezTo>
                  <a:cubicBezTo>
                    <a:pt x="8735" y="30671"/>
                    <a:pt x="9428" y="30259"/>
                    <a:pt x="10153" y="29929"/>
                  </a:cubicBezTo>
                  <a:cubicBezTo>
                    <a:pt x="10730" y="29666"/>
                    <a:pt x="11273" y="29336"/>
                    <a:pt x="11817" y="28990"/>
                  </a:cubicBezTo>
                  <a:cubicBezTo>
                    <a:pt x="11916" y="28924"/>
                    <a:pt x="12065" y="28907"/>
                    <a:pt x="12196" y="28858"/>
                  </a:cubicBezTo>
                  <a:cubicBezTo>
                    <a:pt x="12378" y="28726"/>
                    <a:pt x="12559" y="28594"/>
                    <a:pt x="12707" y="28429"/>
                  </a:cubicBezTo>
                  <a:cubicBezTo>
                    <a:pt x="15212" y="25908"/>
                    <a:pt x="17454" y="23156"/>
                    <a:pt x="19448" y="20222"/>
                  </a:cubicBezTo>
                  <a:cubicBezTo>
                    <a:pt x="20964" y="17980"/>
                    <a:pt x="22266" y="15624"/>
                    <a:pt x="23371" y="13185"/>
                  </a:cubicBezTo>
                  <a:cubicBezTo>
                    <a:pt x="24327" y="11108"/>
                    <a:pt x="25101" y="8965"/>
                    <a:pt x="25398" y="6691"/>
                  </a:cubicBezTo>
                  <a:cubicBezTo>
                    <a:pt x="25513" y="5719"/>
                    <a:pt x="25497" y="4746"/>
                    <a:pt x="25282" y="3790"/>
                  </a:cubicBezTo>
                  <a:cubicBezTo>
                    <a:pt x="25200" y="3560"/>
                    <a:pt x="25118" y="3329"/>
                    <a:pt x="25019" y="3098"/>
                  </a:cubicBezTo>
                  <a:cubicBezTo>
                    <a:pt x="24294" y="1450"/>
                    <a:pt x="23041" y="461"/>
                    <a:pt x="21310" y="33"/>
                  </a:cubicBezTo>
                  <a:cubicBezTo>
                    <a:pt x="21219" y="12"/>
                    <a:pt x="21131" y="0"/>
                    <a:pt x="2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4"/>
            <p:cNvSpPr/>
            <p:nvPr/>
          </p:nvSpPr>
          <p:spPr>
            <a:xfrm>
              <a:off x="7821007" y="2046847"/>
              <a:ext cx="764785" cy="664331"/>
            </a:xfrm>
            <a:custGeom>
              <a:avLst/>
              <a:gdLst/>
              <a:ahLst/>
              <a:cxnLst/>
              <a:rect l="l" t="t" r="r" b="b"/>
              <a:pathLst>
                <a:path w="32090" h="27875" extrusionOk="0">
                  <a:moveTo>
                    <a:pt x="1048" y="1"/>
                  </a:moveTo>
                  <a:cubicBezTo>
                    <a:pt x="914" y="1"/>
                    <a:pt x="781" y="51"/>
                    <a:pt x="643" y="137"/>
                  </a:cubicBezTo>
                  <a:cubicBezTo>
                    <a:pt x="281" y="796"/>
                    <a:pt x="116" y="1521"/>
                    <a:pt x="50" y="2279"/>
                  </a:cubicBezTo>
                  <a:cubicBezTo>
                    <a:pt x="0" y="2889"/>
                    <a:pt x="33" y="3482"/>
                    <a:pt x="132" y="4092"/>
                  </a:cubicBezTo>
                  <a:cubicBezTo>
                    <a:pt x="198" y="4504"/>
                    <a:pt x="264" y="4916"/>
                    <a:pt x="347" y="5312"/>
                  </a:cubicBezTo>
                  <a:cubicBezTo>
                    <a:pt x="495" y="5955"/>
                    <a:pt x="363" y="6581"/>
                    <a:pt x="396" y="7207"/>
                  </a:cubicBezTo>
                  <a:cubicBezTo>
                    <a:pt x="3511" y="9580"/>
                    <a:pt x="6642" y="11937"/>
                    <a:pt x="9774" y="14311"/>
                  </a:cubicBezTo>
                  <a:cubicBezTo>
                    <a:pt x="13976" y="17491"/>
                    <a:pt x="18179" y="20672"/>
                    <a:pt x="22398" y="23870"/>
                  </a:cubicBezTo>
                  <a:cubicBezTo>
                    <a:pt x="22596" y="24018"/>
                    <a:pt x="22810" y="24150"/>
                    <a:pt x="23008" y="24282"/>
                  </a:cubicBezTo>
                  <a:cubicBezTo>
                    <a:pt x="23479" y="23497"/>
                    <a:pt x="24157" y="23138"/>
                    <a:pt x="24943" y="23138"/>
                  </a:cubicBezTo>
                  <a:cubicBezTo>
                    <a:pt x="25148" y="23138"/>
                    <a:pt x="25361" y="23163"/>
                    <a:pt x="25579" y="23210"/>
                  </a:cubicBezTo>
                  <a:cubicBezTo>
                    <a:pt x="27623" y="23639"/>
                    <a:pt x="29057" y="24842"/>
                    <a:pt x="29897" y="26737"/>
                  </a:cubicBezTo>
                  <a:cubicBezTo>
                    <a:pt x="30046" y="27100"/>
                    <a:pt x="30062" y="27495"/>
                    <a:pt x="30144" y="27874"/>
                  </a:cubicBezTo>
                  <a:cubicBezTo>
                    <a:pt x="30243" y="27776"/>
                    <a:pt x="30375" y="27710"/>
                    <a:pt x="30408" y="27594"/>
                  </a:cubicBezTo>
                  <a:cubicBezTo>
                    <a:pt x="30853" y="26457"/>
                    <a:pt x="31216" y="25287"/>
                    <a:pt x="31479" y="24100"/>
                  </a:cubicBezTo>
                  <a:cubicBezTo>
                    <a:pt x="31545" y="23853"/>
                    <a:pt x="31628" y="23622"/>
                    <a:pt x="31677" y="23375"/>
                  </a:cubicBezTo>
                  <a:cubicBezTo>
                    <a:pt x="31727" y="23144"/>
                    <a:pt x="31908" y="23095"/>
                    <a:pt x="32089" y="23029"/>
                  </a:cubicBezTo>
                  <a:cubicBezTo>
                    <a:pt x="31875" y="22848"/>
                    <a:pt x="31677" y="22666"/>
                    <a:pt x="31446" y="22502"/>
                  </a:cubicBezTo>
                  <a:cubicBezTo>
                    <a:pt x="28777" y="20507"/>
                    <a:pt x="26107" y="18513"/>
                    <a:pt x="23437" y="16519"/>
                  </a:cubicBezTo>
                  <a:cubicBezTo>
                    <a:pt x="16201" y="11146"/>
                    <a:pt x="8983" y="5757"/>
                    <a:pt x="1747" y="384"/>
                  </a:cubicBezTo>
                  <a:cubicBezTo>
                    <a:pt x="1649" y="302"/>
                    <a:pt x="1533" y="219"/>
                    <a:pt x="1418" y="137"/>
                  </a:cubicBezTo>
                  <a:cubicBezTo>
                    <a:pt x="1292" y="42"/>
                    <a:pt x="117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4"/>
            <p:cNvSpPr/>
            <p:nvPr/>
          </p:nvSpPr>
          <p:spPr>
            <a:xfrm>
              <a:off x="7170929" y="2037361"/>
              <a:ext cx="291066" cy="352125"/>
            </a:xfrm>
            <a:custGeom>
              <a:avLst/>
              <a:gdLst/>
              <a:ahLst/>
              <a:cxnLst/>
              <a:rect l="l" t="t" r="r" b="b"/>
              <a:pathLst>
                <a:path w="12213" h="14775" extrusionOk="0">
                  <a:moveTo>
                    <a:pt x="11878" y="0"/>
                  </a:moveTo>
                  <a:cubicBezTo>
                    <a:pt x="11821" y="0"/>
                    <a:pt x="11762" y="2"/>
                    <a:pt x="11702" y="7"/>
                  </a:cubicBezTo>
                  <a:cubicBezTo>
                    <a:pt x="9526" y="106"/>
                    <a:pt x="7334" y="189"/>
                    <a:pt x="5159" y="436"/>
                  </a:cubicBezTo>
                  <a:cubicBezTo>
                    <a:pt x="3923" y="584"/>
                    <a:pt x="2687" y="782"/>
                    <a:pt x="1533" y="1309"/>
                  </a:cubicBezTo>
                  <a:cubicBezTo>
                    <a:pt x="940" y="1590"/>
                    <a:pt x="511" y="1985"/>
                    <a:pt x="313" y="2595"/>
                  </a:cubicBezTo>
                  <a:cubicBezTo>
                    <a:pt x="165" y="3007"/>
                    <a:pt x="66" y="3452"/>
                    <a:pt x="50" y="3897"/>
                  </a:cubicBezTo>
                  <a:cubicBezTo>
                    <a:pt x="0" y="4688"/>
                    <a:pt x="33" y="5496"/>
                    <a:pt x="66" y="6303"/>
                  </a:cubicBezTo>
                  <a:cubicBezTo>
                    <a:pt x="181" y="8643"/>
                    <a:pt x="561" y="10934"/>
                    <a:pt x="940" y="13242"/>
                  </a:cubicBezTo>
                  <a:cubicBezTo>
                    <a:pt x="1022" y="13753"/>
                    <a:pt x="1154" y="14264"/>
                    <a:pt x="1269" y="14774"/>
                  </a:cubicBezTo>
                  <a:cubicBezTo>
                    <a:pt x="1879" y="14461"/>
                    <a:pt x="2522" y="14181"/>
                    <a:pt x="3115" y="13835"/>
                  </a:cubicBezTo>
                  <a:cubicBezTo>
                    <a:pt x="6642" y="11824"/>
                    <a:pt x="9246" y="8940"/>
                    <a:pt x="10911" y="5232"/>
                  </a:cubicBezTo>
                  <a:cubicBezTo>
                    <a:pt x="11652" y="3567"/>
                    <a:pt x="12130" y="1837"/>
                    <a:pt x="12213" y="7"/>
                  </a:cubicBezTo>
                  <a:cubicBezTo>
                    <a:pt x="12103" y="7"/>
                    <a:pt x="11993" y="0"/>
                    <a:pt x="1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4"/>
            <p:cNvSpPr/>
            <p:nvPr/>
          </p:nvSpPr>
          <p:spPr>
            <a:xfrm>
              <a:off x="8036270" y="3300365"/>
              <a:ext cx="390448" cy="169711"/>
            </a:xfrm>
            <a:custGeom>
              <a:avLst/>
              <a:gdLst/>
              <a:ahLst/>
              <a:cxnLst/>
              <a:rect l="l" t="t" r="r" b="b"/>
              <a:pathLst>
                <a:path w="16383" h="7121" extrusionOk="0">
                  <a:moveTo>
                    <a:pt x="16382" y="1"/>
                  </a:moveTo>
                  <a:cubicBezTo>
                    <a:pt x="16251" y="50"/>
                    <a:pt x="16102" y="67"/>
                    <a:pt x="16003" y="133"/>
                  </a:cubicBezTo>
                  <a:cubicBezTo>
                    <a:pt x="15459" y="479"/>
                    <a:pt x="14916" y="809"/>
                    <a:pt x="14339" y="1072"/>
                  </a:cubicBezTo>
                  <a:cubicBezTo>
                    <a:pt x="13614" y="1402"/>
                    <a:pt x="12921" y="1814"/>
                    <a:pt x="12163" y="2061"/>
                  </a:cubicBezTo>
                  <a:cubicBezTo>
                    <a:pt x="11537" y="2275"/>
                    <a:pt x="10878" y="2407"/>
                    <a:pt x="10235" y="2556"/>
                  </a:cubicBezTo>
                  <a:cubicBezTo>
                    <a:pt x="9477" y="2720"/>
                    <a:pt x="8702" y="2819"/>
                    <a:pt x="7944" y="2852"/>
                  </a:cubicBezTo>
                  <a:cubicBezTo>
                    <a:pt x="7774" y="2862"/>
                    <a:pt x="7605" y="2867"/>
                    <a:pt x="7436" y="2867"/>
                  </a:cubicBezTo>
                  <a:cubicBezTo>
                    <a:pt x="6721" y="2867"/>
                    <a:pt x="6017" y="2773"/>
                    <a:pt x="5324" y="2506"/>
                  </a:cubicBezTo>
                  <a:cubicBezTo>
                    <a:pt x="4912" y="2325"/>
                    <a:pt x="4549" y="2078"/>
                    <a:pt x="4219" y="1781"/>
                  </a:cubicBezTo>
                  <a:cubicBezTo>
                    <a:pt x="4186" y="1748"/>
                    <a:pt x="4203" y="1633"/>
                    <a:pt x="4203" y="1550"/>
                  </a:cubicBezTo>
                  <a:lnTo>
                    <a:pt x="4203" y="1550"/>
                  </a:lnTo>
                  <a:cubicBezTo>
                    <a:pt x="4087" y="1600"/>
                    <a:pt x="3956" y="1666"/>
                    <a:pt x="3840" y="1731"/>
                  </a:cubicBezTo>
                  <a:cubicBezTo>
                    <a:pt x="2687" y="2358"/>
                    <a:pt x="1566" y="3033"/>
                    <a:pt x="297" y="3446"/>
                  </a:cubicBezTo>
                  <a:cubicBezTo>
                    <a:pt x="0" y="3874"/>
                    <a:pt x="83" y="4286"/>
                    <a:pt x="379" y="4665"/>
                  </a:cubicBezTo>
                  <a:cubicBezTo>
                    <a:pt x="1385" y="5918"/>
                    <a:pt x="2604" y="6824"/>
                    <a:pt x="4269" y="7022"/>
                  </a:cubicBezTo>
                  <a:cubicBezTo>
                    <a:pt x="4450" y="7038"/>
                    <a:pt x="4648" y="7088"/>
                    <a:pt x="4829" y="7121"/>
                  </a:cubicBezTo>
                  <a:cubicBezTo>
                    <a:pt x="5488" y="6989"/>
                    <a:pt x="6164" y="6956"/>
                    <a:pt x="6790" y="6725"/>
                  </a:cubicBezTo>
                  <a:cubicBezTo>
                    <a:pt x="7746" y="6379"/>
                    <a:pt x="8686" y="5951"/>
                    <a:pt x="9576" y="5423"/>
                  </a:cubicBezTo>
                  <a:cubicBezTo>
                    <a:pt x="11257" y="4451"/>
                    <a:pt x="12822" y="3297"/>
                    <a:pt x="14289" y="2028"/>
                  </a:cubicBezTo>
                  <a:cubicBezTo>
                    <a:pt x="14817" y="1583"/>
                    <a:pt x="15344" y="1122"/>
                    <a:pt x="15871" y="677"/>
                  </a:cubicBezTo>
                  <a:cubicBezTo>
                    <a:pt x="16036" y="446"/>
                    <a:pt x="16218" y="232"/>
                    <a:pt x="16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4"/>
            <p:cNvSpPr/>
            <p:nvPr/>
          </p:nvSpPr>
          <p:spPr>
            <a:xfrm>
              <a:off x="8525307" y="2595683"/>
              <a:ext cx="97809" cy="188968"/>
            </a:xfrm>
            <a:custGeom>
              <a:avLst/>
              <a:gdLst/>
              <a:ahLst/>
              <a:cxnLst/>
              <a:rect l="l" t="t" r="r" b="b"/>
              <a:pathLst>
                <a:path w="4104" h="7929" extrusionOk="0">
                  <a:moveTo>
                    <a:pt x="2538" y="1"/>
                  </a:moveTo>
                  <a:cubicBezTo>
                    <a:pt x="2357" y="67"/>
                    <a:pt x="2176" y="116"/>
                    <a:pt x="2126" y="347"/>
                  </a:cubicBezTo>
                  <a:cubicBezTo>
                    <a:pt x="2077" y="594"/>
                    <a:pt x="1994" y="825"/>
                    <a:pt x="1928" y="1072"/>
                  </a:cubicBezTo>
                  <a:cubicBezTo>
                    <a:pt x="1665" y="2259"/>
                    <a:pt x="1302" y="3429"/>
                    <a:pt x="857" y="4566"/>
                  </a:cubicBezTo>
                  <a:cubicBezTo>
                    <a:pt x="824" y="4682"/>
                    <a:pt x="692" y="4748"/>
                    <a:pt x="593" y="4846"/>
                  </a:cubicBezTo>
                  <a:cubicBezTo>
                    <a:pt x="495" y="5357"/>
                    <a:pt x="363" y="5835"/>
                    <a:pt x="0" y="6231"/>
                  </a:cubicBezTo>
                  <a:cubicBezTo>
                    <a:pt x="725" y="6808"/>
                    <a:pt x="1467" y="7368"/>
                    <a:pt x="2192" y="7928"/>
                  </a:cubicBezTo>
                  <a:cubicBezTo>
                    <a:pt x="2275" y="7797"/>
                    <a:pt x="2373" y="7665"/>
                    <a:pt x="2439" y="7516"/>
                  </a:cubicBezTo>
                  <a:cubicBezTo>
                    <a:pt x="2917" y="6280"/>
                    <a:pt x="3362" y="5028"/>
                    <a:pt x="3675" y="3742"/>
                  </a:cubicBezTo>
                  <a:cubicBezTo>
                    <a:pt x="3906" y="2869"/>
                    <a:pt x="4104" y="1979"/>
                    <a:pt x="4104" y="1056"/>
                  </a:cubicBezTo>
                  <a:cubicBezTo>
                    <a:pt x="3593" y="710"/>
                    <a:pt x="3066" y="347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4"/>
            <p:cNvSpPr/>
            <p:nvPr/>
          </p:nvSpPr>
          <p:spPr>
            <a:xfrm>
              <a:off x="7546042" y="2218614"/>
              <a:ext cx="1031494" cy="968624"/>
            </a:xfrm>
            <a:custGeom>
              <a:avLst/>
              <a:gdLst/>
              <a:ahLst/>
              <a:cxnLst/>
              <a:rect l="l" t="t" r="r" b="b"/>
              <a:pathLst>
                <a:path w="43281" h="40643" extrusionOk="0">
                  <a:moveTo>
                    <a:pt x="32719" y="24730"/>
                  </a:moveTo>
                  <a:cubicBezTo>
                    <a:pt x="32977" y="24730"/>
                    <a:pt x="33246" y="24786"/>
                    <a:pt x="33523" y="24903"/>
                  </a:cubicBezTo>
                  <a:cubicBezTo>
                    <a:pt x="33853" y="25035"/>
                    <a:pt x="34166" y="25233"/>
                    <a:pt x="34430" y="25463"/>
                  </a:cubicBezTo>
                  <a:cubicBezTo>
                    <a:pt x="34908" y="25892"/>
                    <a:pt x="35303" y="26386"/>
                    <a:pt x="35435" y="27046"/>
                  </a:cubicBezTo>
                  <a:cubicBezTo>
                    <a:pt x="36358" y="28809"/>
                    <a:pt x="35798" y="31248"/>
                    <a:pt x="33672" y="32385"/>
                  </a:cubicBezTo>
                  <a:cubicBezTo>
                    <a:pt x="33128" y="32682"/>
                    <a:pt x="32534" y="32863"/>
                    <a:pt x="31925" y="32946"/>
                  </a:cubicBezTo>
                  <a:cubicBezTo>
                    <a:pt x="31826" y="32946"/>
                    <a:pt x="31710" y="32913"/>
                    <a:pt x="31595" y="32896"/>
                  </a:cubicBezTo>
                  <a:cubicBezTo>
                    <a:pt x="31430" y="32920"/>
                    <a:pt x="31269" y="32931"/>
                    <a:pt x="31111" y="32931"/>
                  </a:cubicBezTo>
                  <a:cubicBezTo>
                    <a:pt x="30261" y="32931"/>
                    <a:pt x="29518" y="32596"/>
                    <a:pt x="28892" y="31957"/>
                  </a:cubicBezTo>
                  <a:cubicBezTo>
                    <a:pt x="28134" y="31182"/>
                    <a:pt x="28068" y="29979"/>
                    <a:pt x="28678" y="29040"/>
                  </a:cubicBezTo>
                  <a:cubicBezTo>
                    <a:pt x="28942" y="28644"/>
                    <a:pt x="29288" y="28315"/>
                    <a:pt x="29700" y="28084"/>
                  </a:cubicBezTo>
                  <a:cubicBezTo>
                    <a:pt x="29914" y="27952"/>
                    <a:pt x="30128" y="27820"/>
                    <a:pt x="30342" y="27705"/>
                  </a:cubicBezTo>
                  <a:cubicBezTo>
                    <a:pt x="30425" y="27342"/>
                    <a:pt x="30491" y="26996"/>
                    <a:pt x="30590" y="26650"/>
                  </a:cubicBezTo>
                  <a:cubicBezTo>
                    <a:pt x="30722" y="26156"/>
                    <a:pt x="30952" y="25727"/>
                    <a:pt x="31315" y="25365"/>
                  </a:cubicBezTo>
                  <a:cubicBezTo>
                    <a:pt x="31741" y="24949"/>
                    <a:pt x="32211" y="24730"/>
                    <a:pt x="32719" y="24730"/>
                  </a:cubicBezTo>
                  <a:close/>
                  <a:moveTo>
                    <a:pt x="11933" y="0"/>
                  </a:moveTo>
                  <a:cubicBezTo>
                    <a:pt x="11521" y="626"/>
                    <a:pt x="10977" y="1104"/>
                    <a:pt x="10285" y="1368"/>
                  </a:cubicBezTo>
                  <a:cubicBezTo>
                    <a:pt x="9642" y="1599"/>
                    <a:pt x="8983" y="1813"/>
                    <a:pt x="8307" y="1961"/>
                  </a:cubicBezTo>
                  <a:cubicBezTo>
                    <a:pt x="6774" y="2291"/>
                    <a:pt x="5308" y="2802"/>
                    <a:pt x="3989" y="3626"/>
                  </a:cubicBezTo>
                  <a:cubicBezTo>
                    <a:pt x="2259" y="4714"/>
                    <a:pt x="1105" y="6214"/>
                    <a:pt x="693" y="8241"/>
                  </a:cubicBezTo>
                  <a:cubicBezTo>
                    <a:pt x="528" y="9114"/>
                    <a:pt x="528" y="10004"/>
                    <a:pt x="578" y="10878"/>
                  </a:cubicBezTo>
                  <a:cubicBezTo>
                    <a:pt x="627" y="11553"/>
                    <a:pt x="693" y="12213"/>
                    <a:pt x="693" y="12872"/>
                  </a:cubicBezTo>
                  <a:cubicBezTo>
                    <a:pt x="709" y="13795"/>
                    <a:pt x="578" y="14701"/>
                    <a:pt x="1" y="15476"/>
                  </a:cubicBezTo>
                  <a:cubicBezTo>
                    <a:pt x="3478" y="18146"/>
                    <a:pt x="6956" y="20816"/>
                    <a:pt x="10450" y="23486"/>
                  </a:cubicBezTo>
                  <a:cubicBezTo>
                    <a:pt x="16103" y="27820"/>
                    <a:pt x="21772" y="32155"/>
                    <a:pt x="27442" y="36506"/>
                  </a:cubicBezTo>
                  <a:cubicBezTo>
                    <a:pt x="27656" y="36671"/>
                    <a:pt x="27870" y="36852"/>
                    <a:pt x="28068" y="37033"/>
                  </a:cubicBezTo>
                  <a:cubicBezTo>
                    <a:pt x="29535" y="38137"/>
                    <a:pt x="31002" y="39242"/>
                    <a:pt x="32452" y="40346"/>
                  </a:cubicBezTo>
                  <a:cubicBezTo>
                    <a:pt x="32534" y="40412"/>
                    <a:pt x="32551" y="40544"/>
                    <a:pt x="32600" y="40642"/>
                  </a:cubicBezTo>
                  <a:cubicBezTo>
                    <a:pt x="32716" y="40494"/>
                    <a:pt x="32831" y="40329"/>
                    <a:pt x="32963" y="40181"/>
                  </a:cubicBezTo>
                  <a:cubicBezTo>
                    <a:pt x="34232" y="38797"/>
                    <a:pt x="35419" y="37330"/>
                    <a:pt x="36523" y="35813"/>
                  </a:cubicBezTo>
                  <a:cubicBezTo>
                    <a:pt x="36951" y="35237"/>
                    <a:pt x="37347" y="34643"/>
                    <a:pt x="37742" y="34034"/>
                  </a:cubicBezTo>
                  <a:cubicBezTo>
                    <a:pt x="38204" y="33341"/>
                    <a:pt x="38649" y="32649"/>
                    <a:pt x="39094" y="31940"/>
                  </a:cubicBezTo>
                  <a:cubicBezTo>
                    <a:pt x="39539" y="31248"/>
                    <a:pt x="40017" y="30556"/>
                    <a:pt x="40396" y="29831"/>
                  </a:cubicBezTo>
                  <a:cubicBezTo>
                    <a:pt x="41154" y="28414"/>
                    <a:pt x="41879" y="26980"/>
                    <a:pt x="42588" y="25529"/>
                  </a:cubicBezTo>
                  <a:cubicBezTo>
                    <a:pt x="42868" y="24952"/>
                    <a:pt x="43049" y="24343"/>
                    <a:pt x="43280" y="23749"/>
                  </a:cubicBezTo>
                  <a:cubicBezTo>
                    <a:pt x="42555" y="23189"/>
                    <a:pt x="41813" y="22629"/>
                    <a:pt x="41088" y="22052"/>
                  </a:cubicBezTo>
                  <a:cubicBezTo>
                    <a:pt x="40562" y="22446"/>
                    <a:pt x="40012" y="22608"/>
                    <a:pt x="39452" y="22608"/>
                  </a:cubicBezTo>
                  <a:cubicBezTo>
                    <a:pt x="38959" y="22608"/>
                    <a:pt x="38458" y="22483"/>
                    <a:pt x="37957" y="22283"/>
                  </a:cubicBezTo>
                  <a:cubicBezTo>
                    <a:pt x="36572" y="21722"/>
                    <a:pt x="35501" y="20799"/>
                    <a:pt x="34809" y="19481"/>
                  </a:cubicBezTo>
                  <a:cubicBezTo>
                    <a:pt x="34413" y="18706"/>
                    <a:pt x="34281" y="17915"/>
                    <a:pt x="34562" y="17075"/>
                  </a:cubicBezTo>
                  <a:cubicBezTo>
                    <a:pt x="34347" y="16943"/>
                    <a:pt x="34133" y="16811"/>
                    <a:pt x="33935" y="16663"/>
                  </a:cubicBezTo>
                  <a:cubicBezTo>
                    <a:pt x="29733" y="13465"/>
                    <a:pt x="25513" y="10284"/>
                    <a:pt x="21311" y="7104"/>
                  </a:cubicBezTo>
                  <a:cubicBezTo>
                    <a:pt x="18179" y="4730"/>
                    <a:pt x="15048" y="2373"/>
                    <a:pt x="11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4"/>
            <p:cNvSpPr/>
            <p:nvPr/>
          </p:nvSpPr>
          <p:spPr>
            <a:xfrm>
              <a:off x="7361834" y="2587436"/>
              <a:ext cx="853156" cy="527938"/>
            </a:xfrm>
            <a:custGeom>
              <a:avLst/>
              <a:gdLst/>
              <a:ahLst/>
              <a:cxnLst/>
              <a:rect l="l" t="t" r="r" b="b"/>
              <a:pathLst>
                <a:path w="35798" h="22152" extrusionOk="0">
                  <a:moveTo>
                    <a:pt x="7730" y="1"/>
                  </a:moveTo>
                  <a:cubicBezTo>
                    <a:pt x="7664" y="50"/>
                    <a:pt x="7581" y="83"/>
                    <a:pt x="7532" y="149"/>
                  </a:cubicBezTo>
                  <a:cubicBezTo>
                    <a:pt x="6873" y="726"/>
                    <a:pt x="6115" y="1089"/>
                    <a:pt x="5225" y="1220"/>
                  </a:cubicBezTo>
                  <a:cubicBezTo>
                    <a:pt x="4400" y="1319"/>
                    <a:pt x="3593" y="1484"/>
                    <a:pt x="2785" y="1665"/>
                  </a:cubicBezTo>
                  <a:cubicBezTo>
                    <a:pt x="1813" y="1880"/>
                    <a:pt x="841" y="2127"/>
                    <a:pt x="0" y="2704"/>
                  </a:cubicBezTo>
                  <a:cubicBezTo>
                    <a:pt x="824" y="3363"/>
                    <a:pt x="1632" y="4039"/>
                    <a:pt x="2456" y="4682"/>
                  </a:cubicBezTo>
                  <a:cubicBezTo>
                    <a:pt x="4796" y="6511"/>
                    <a:pt x="7120" y="8340"/>
                    <a:pt x="9460" y="10170"/>
                  </a:cubicBezTo>
                  <a:cubicBezTo>
                    <a:pt x="11075" y="11422"/>
                    <a:pt x="12690" y="12675"/>
                    <a:pt x="14322" y="13927"/>
                  </a:cubicBezTo>
                  <a:cubicBezTo>
                    <a:pt x="15163" y="14570"/>
                    <a:pt x="15987" y="15196"/>
                    <a:pt x="16844" y="15806"/>
                  </a:cubicBezTo>
                  <a:cubicBezTo>
                    <a:pt x="17734" y="16432"/>
                    <a:pt x="18640" y="17009"/>
                    <a:pt x="19530" y="17619"/>
                  </a:cubicBezTo>
                  <a:cubicBezTo>
                    <a:pt x="20667" y="18394"/>
                    <a:pt x="21821" y="19168"/>
                    <a:pt x="23057" y="19778"/>
                  </a:cubicBezTo>
                  <a:cubicBezTo>
                    <a:pt x="23832" y="20174"/>
                    <a:pt x="24590" y="20586"/>
                    <a:pt x="25364" y="20948"/>
                  </a:cubicBezTo>
                  <a:cubicBezTo>
                    <a:pt x="25941" y="21228"/>
                    <a:pt x="26535" y="21443"/>
                    <a:pt x="27128" y="21690"/>
                  </a:cubicBezTo>
                  <a:cubicBezTo>
                    <a:pt x="27144" y="21693"/>
                    <a:pt x="27161" y="21695"/>
                    <a:pt x="27177" y="21695"/>
                  </a:cubicBezTo>
                  <a:cubicBezTo>
                    <a:pt x="27243" y="21695"/>
                    <a:pt x="27309" y="21673"/>
                    <a:pt x="27375" y="21673"/>
                  </a:cubicBezTo>
                  <a:cubicBezTo>
                    <a:pt x="27375" y="21558"/>
                    <a:pt x="27392" y="21443"/>
                    <a:pt x="27392" y="21344"/>
                  </a:cubicBezTo>
                  <a:cubicBezTo>
                    <a:pt x="27392" y="20152"/>
                    <a:pt x="28200" y="19316"/>
                    <a:pt x="29592" y="19316"/>
                  </a:cubicBezTo>
                  <a:cubicBezTo>
                    <a:pt x="29606" y="19316"/>
                    <a:pt x="29619" y="19317"/>
                    <a:pt x="29633" y="19317"/>
                  </a:cubicBezTo>
                  <a:cubicBezTo>
                    <a:pt x="30078" y="19317"/>
                    <a:pt x="30523" y="19432"/>
                    <a:pt x="30935" y="19580"/>
                  </a:cubicBezTo>
                  <a:cubicBezTo>
                    <a:pt x="32039" y="19959"/>
                    <a:pt x="32929" y="20652"/>
                    <a:pt x="33671" y="21558"/>
                  </a:cubicBezTo>
                  <a:cubicBezTo>
                    <a:pt x="33819" y="21756"/>
                    <a:pt x="33968" y="21954"/>
                    <a:pt x="34116" y="22151"/>
                  </a:cubicBezTo>
                  <a:cubicBezTo>
                    <a:pt x="34676" y="21954"/>
                    <a:pt x="35237" y="21756"/>
                    <a:pt x="35797" y="21558"/>
                  </a:cubicBezTo>
                  <a:cubicBezTo>
                    <a:pt x="35599" y="21377"/>
                    <a:pt x="35385" y="21196"/>
                    <a:pt x="35171" y="21031"/>
                  </a:cubicBezTo>
                  <a:cubicBezTo>
                    <a:pt x="29501" y="16680"/>
                    <a:pt x="23832" y="12345"/>
                    <a:pt x="18179" y="8011"/>
                  </a:cubicBezTo>
                  <a:cubicBezTo>
                    <a:pt x="14685" y="5341"/>
                    <a:pt x="11207" y="2671"/>
                    <a:pt x="7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4"/>
            <p:cNvSpPr/>
            <p:nvPr/>
          </p:nvSpPr>
          <p:spPr>
            <a:xfrm>
              <a:off x="8014272" y="3047803"/>
              <a:ext cx="174811" cy="159201"/>
            </a:xfrm>
            <a:custGeom>
              <a:avLst/>
              <a:gdLst/>
              <a:ahLst/>
              <a:cxnLst/>
              <a:rect l="l" t="t" r="r" b="b"/>
              <a:pathLst>
                <a:path w="7335" h="6680" extrusionOk="0">
                  <a:moveTo>
                    <a:pt x="2313" y="615"/>
                  </a:moveTo>
                  <a:cubicBezTo>
                    <a:pt x="2979" y="615"/>
                    <a:pt x="3849" y="1131"/>
                    <a:pt x="4038" y="1698"/>
                  </a:cubicBezTo>
                  <a:cubicBezTo>
                    <a:pt x="4170" y="2094"/>
                    <a:pt x="3939" y="2489"/>
                    <a:pt x="3527" y="2572"/>
                  </a:cubicBezTo>
                  <a:cubicBezTo>
                    <a:pt x="3448" y="2588"/>
                    <a:pt x="3364" y="2596"/>
                    <a:pt x="3278" y="2596"/>
                  </a:cubicBezTo>
                  <a:cubicBezTo>
                    <a:pt x="2659" y="2596"/>
                    <a:pt x="1888" y="2202"/>
                    <a:pt x="1599" y="1682"/>
                  </a:cubicBezTo>
                  <a:cubicBezTo>
                    <a:pt x="1368" y="1253"/>
                    <a:pt x="1582" y="759"/>
                    <a:pt x="2060" y="643"/>
                  </a:cubicBezTo>
                  <a:cubicBezTo>
                    <a:pt x="2140" y="624"/>
                    <a:pt x="2225" y="615"/>
                    <a:pt x="2313" y="615"/>
                  </a:cubicBezTo>
                  <a:close/>
                  <a:moveTo>
                    <a:pt x="4902" y="2180"/>
                  </a:moveTo>
                  <a:cubicBezTo>
                    <a:pt x="5065" y="2180"/>
                    <a:pt x="5205" y="2250"/>
                    <a:pt x="5307" y="2374"/>
                  </a:cubicBezTo>
                  <a:cubicBezTo>
                    <a:pt x="5439" y="2555"/>
                    <a:pt x="5521" y="2769"/>
                    <a:pt x="5406" y="2984"/>
                  </a:cubicBezTo>
                  <a:cubicBezTo>
                    <a:pt x="5373" y="3050"/>
                    <a:pt x="5307" y="3099"/>
                    <a:pt x="5241" y="3132"/>
                  </a:cubicBezTo>
                  <a:cubicBezTo>
                    <a:pt x="5163" y="3171"/>
                    <a:pt x="5088" y="3190"/>
                    <a:pt x="5015" y="3190"/>
                  </a:cubicBezTo>
                  <a:cubicBezTo>
                    <a:pt x="4903" y="3190"/>
                    <a:pt x="4797" y="3146"/>
                    <a:pt x="4697" y="3066"/>
                  </a:cubicBezTo>
                  <a:cubicBezTo>
                    <a:pt x="4500" y="2918"/>
                    <a:pt x="4401" y="2621"/>
                    <a:pt x="4500" y="2423"/>
                  </a:cubicBezTo>
                  <a:cubicBezTo>
                    <a:pt x="4533" y="2324"/>
                    <a:pt x="4631" y="2259"/>
                    <a:pt x="4664" y="2226"/>
                  </a:cubicBezTo>
                  <a:cubicBezTo>
                    <a:pt x="4747" y="2194"/>
                    <a:pt x="4827" y="2180"/>
                    <a:pt x="4902" y="2180"/>
                  </a:cubicBezTo>
                  <a:close/>
                  <a:moveTo>
                    <a:pt x="2217" y="0"/>
                  </a:moveTo>
                  <a:cubicBezTo>
                    <a:pt x="825" y="0"/>
                    <a:pt x="17" y="836"/>
                    <a:pt x="17" y="2028"/>
                  </a:cubicBezTo>
                  <a:cubicBezTo>
                    <a:pt x="17" y="2127"/>
                    <a:pt x="0" y="2242"/>
                    <a:pt x="0" y="2357"/>
                  </a:cubicBezTo>
                  <a:cubicBezTo>
                    <a:pt x="445" y="4187"/>
                    <a:pt x="1615" y="5423"/>
                    <a:pt x="3263" y="6231"/>
                  </a:cubicBezTo>
                  <a:cubicBezTo>
                    <a:pt x="3810" y="6504"/>
                    <a:pt x="4399" y="6679"/>
                    <a:pt x="5017" y="6679"/>
                  </a:cubicBezTo>
                  <a:cubicBezTo>
                    <a:pt x="5070" y="6679"/>
                    <a:pt x="5122" y="6678"/>
                    <a:pt x="5175" y="6675"/>
                  </a:cubicBezTo>
                  <a:cubicBezTo>
                    <a:pt x="6543" y="6643"/>
                    <a:pt x="7334" y="5753"/>
                    <a:pt x="7252" y="4418"/>
                  </a:cubicBezTo>
                  <a:cubicBezTo>
                    <a:pt x="7202" y="3841"/>
                    <a:pt x="6972" y="3346"/>
                    <a:pt x="6741" y="2835"/>
                  </a:cubicBezTo>
                  <a:cubicBezTo>
                    <a:pt x="6593" y="2638"/>
                    <a:pt x="6444" y="2440"/>
                    <a:pt x="6296" y="2242"/>
                  </a:cubicBezTo>
                  <a:cubicBezTo>
                    <a:pt x="5554" y="1336"/>
                    <a:pt x="4664" y="643"/>
                    <a:pt x="3560" y="264"/>
                  </a:cubicBezTo>
                  <a:cubicBezTo>
                    <a:pt x="3148" y="116"/>
                    <a:pt x="2703" y="1"/>
                    <a:pt x="2258" y="1"/>
                  </a:cubicBezTo>
                  <a:cubicBezTo>
                    <a:pt x="2244" y="1"/>
                    <a:pt x="2231" y="0"/>
                    <a:pt x="2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>
              <a:off x="8363073" y="2598304"/>
              <a:ext cx="176384" cy="159130"/>
            </a:xfrm>
            <a:custGeom>
              <a:avLst/>
              <a:gdLst/>
              <a:ahLst/>
              <a:cxnLst/>
              <a:rect l="l" t="t" r="r" b="b"/>
              <a:pathLst>
                <a:path w="7401" h="6677" extrusionOk="0">
                  <a:moveTo>
                    <a:pt x="2385" y="611"/>
                  </a:moveTo>
                  <a:cubicBezTo>
                    <a:pt x="3035" y="611"/>
                    <a:pt x="3831" y="1072"/>
                    <a:pt x="4038" y="1638"/>
                  </a:cubicBezTo>
                  <a:cubicBezTo>
                    <a:pt x="4187" y="2017"/>
                    <a:pt x="4022" y="2363"/>
                    <a:pt x="3626" y="2495"/>
                  </a:cubicBezTo>
                  <a:cubicBezTo>
                    <a:pt x="3508" y="2544"/>
                    <a:pt x="3375" y="2566"/>
                    <a:pt x="3235" y="2566"/>
                  </a:cubicBezTo>
                  <a:cubicBezTo>
                    <a:pt x="2580" y="2566"/>
                    <a:pt x="1776" y="2075"/>
                    <a:pt x="1599" y="1572"/>
                  </a:cubicBezTo>
                  <a:cubicBezTo>
                    <a:pt x="1434" y="1127"/>
                    <a:pt x="1583" y="797"/>
                    <a:pt x="2028" y="666"/>
                  </a:cubicBezTo>
                  <a:cubicBezTo>
                    <a:pt x="2138" y="628"/>
                    <a:pt x="2259" y="611"/>
                    <a:pt x="2385" y="611"/>
                  </a:cubicBezTo>
                  <a:close/>
                  <a:moveTo>
                    <a:pt x="4862" y="2141"/>
                  </a:moveTo>
                  <a:cubicBezTo>
                    <a:pt x="4941" y="2141"/>
                    <a:pt x="5019" y="2165"/>
                    <a:pt x="5093" y="2198"/>
                  </a:cubicBezTo>
                  <a:cubicBezTo>
                    <a:pt x="5208" y="2248"/>
                    <a:pt x="5324" y="2347"/>
                    <a:pt x="5406" y="2462"/>
                  </a:cubicBezTo>
                  <a:cubicBezTo>
                    <a:pt x="5538" y="2643"/>
                    <a:pt x="5505" y="2907"/>
                    <a:pt x="5357" y="3072"/>
                  </a:cubicBezTo>
                  <a:cubicBezTo>
                    <a:pt x="5292" y="3146"/>
                    <a:pt x="5191" y="3189"/>
                    <a:pt x="5083" y="3189"/>
                  </a:cubicBezTo>
                  <a:cubicBezTo>
                    <a:pt x="4998" y="3189"/>
                    <a:pt x="4909" y="3163"/>
                    <a:pt x="4829" y="3105"/>
                  </a:cubicBezTo>
                  <a:cubicBezTo>
                    <a:pt x="4698" y="3022"/>
                    <a:pt x="4599" y="2891"/>
                    <a:pt x="4533" y="2825"/>
                  </a:cubicBezTo>
                  <a:cubicBezTo>
                    <a:pt x="4417" y="2577"/>
                    <a:pt x="4483" y="2363"/>
                    <a:pt x="4632" y="2231"/>
                  </a:cubicBezTo>
                  <a:cubicBezTo>
                    <a:pt x="4706" y="2165"/>
                    <a:pt x="4784" y="2141"/>
                    <a:pt x="4862" y="2141"/>
                  </a:cubicBezTo>
                  <a:close/>
                  <a:moveTo>
                    <a:pt x="2199" y="0"/>
                  </a:moveTo>
                  <a:cubicBezTo>
                    <a:pt x="1413" y="0"/>
                    <a:pt x="735" y="359"/>
                    <a:pt x="264" y="1144"/>
                  </a:cubicBezTo>
                  <a:cubicBezTo>
                    <a:pt x="0" y="1984"/>
                    <a:pt x="132" y="2775"/>
                    <a:pt x="528" y="3550"/>
                  </a:cubicBezTo>
                  <a:cubicBezTo>
                    <a:pt x="1220" y="4868"/>
                    <a:pt x="2291" y="5791"/>
                    <a:pt x="3676" y="6352"/>
                  </a:cubicBezTo>
                  <a:cubicBezTo>
                    <a:pt x="4177" y="6552"/>
                    <a:pt x="4678" y="6677"/>
                    <a:pt x="5171" y="6677"/>
                  </a:cubicBezTo>
                  <a:cubicBezTo>
                    <a:pt x="5731" y="6677"/>
                    <a:pt x="6281" y="6515"/>
                    <a:pt x="6807" y="6121"/>
                  </a:cubicBezTo>
                  <a:cubicBezTo>
                    <a:pt x="7170" y="5725"/>
                    <a:pt x="7302" y="5247"/>
                    <a:pt x="7400" y="4736"/>
                  </a:cubicBezTo>
                  <a:cubicBezTo>
                    <a:pt x="7318" y="4357"/>
                    <a:pt x="7302" y="3962"/>
                    <a:pt x="7153" y="3599"/>
                  </a:cubicBezTo>
                  <a:cubicBezTo>
                    <a:pt x="6313" y="1704"/>
                    <a:pt x="4879" y="501"/>
                    <a:pt x="2835" y="72"/>
                  </a:cubicBezTo>
                  <a:cubicBezTo>
                    <a:pt x="2617" y="25"/>
                    <a:pt x="2404" y="0"/>
                    <a:pt x="2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8586177" y="3173524"/>
              <a:ext cx="59343" cy="54648"/>
            </a:xfrm>
            <a:custGeom>
              <a:avLst/>
              <a:gdLst/>
              <a:ahLst/>
              <a:cxnLst/>
              <a:rect l="l" t="t" r="r" b="b"/>
              <a:pathLst>
                <a:path w="2490" h="2293" extrusionOk="0">
                  <a:moveTo>
                    <a:pt x="1150" y="1"/>
                  </a:moveTo>
                  <a:cubicBezTo>
                    <a:pt x="1066" y="1"/>
                    <a:pt x="984" y="11"/>
                    <a:pt x="907" y="33"/>
                  </a:cubicBezTo>
                  <a:cubicBezTo>
                    <a:pt x="413" y="181"/>
                    <a:pt x="1" y="923"/>
                    <a:pt x="116" y="1450"/>
                  </a:cubicBezTo>
                  <a:cubicBezTo>
                    <a:pt x="229" y="1901"/>
                    <a:pt x="825" y="2292"/>
                    <a:pt x="1335" y="2292"/>
                  </a:cubicBezTo>
                  <a:cubicBezTo>
                    <a:pt x="1421" y="2292"/>
                    <a:pt x="1505" y="2281"/>
                    <a:pt x="1583" y="2258"/>
                  </a:cubicBezTo>
                  <a:cubicBezTo>
                    <a:pt x="2127" y="2093"/>
                    <a:pt x="2489" y="1351"/>
                    <a:pt x="2341" y="758"/>
                  </a:cubicBezTo>
                  <a:cubicBezTo>
                    <a:pt x="2228" y="349"/>
                    <a:pt x="16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>
              <a:off x="8652171" y="3108697"/>
              <a:ext cx="59724" cy="54290"/>
            </a:xfrm>
            <a:custGeom>
              <a:avLst/>
              <a:gdLst/>
              <a:ahLst/>
              <a:cxnLst/>
              <a:rect l="l" t="t" r="r" b="b"/>
              <a:pathLst>
                <a:path w="2506" h="2278" extrusionOk="0">
                  <a:moveTo>
                    <a:pt x="1158" y="1"/>
                  </a:moveTo>
                  <a:cubicBezTo>
                    <a:pt x="1071" y="1"/>
                    <a:pt x="986" y="11"/>
                    <a:pt x="907" y="33"/>
                  </a:cubicBezTo>
                  <a:cubicBezTo>
                    <a:pt x="413" y="165"/>
                    <a:pt x="1" y="907"/>
                    <a:pt x="116" y="1434"/>
                  </a:cubicBezTo>
                  <a:cubicBezTo>
                    <a:pt x="228" y="1898"/>
                    <a:pt x="820" y="2277"/>
                    <a:pt x="1329" y="2277"/>
                  </a:cubicBezTo>
                  <a:cubicBezTo>
                    <a:pt x="1417" y="2277"/>
                    <a:pt x="1502" y="2266"/>
                    <a:pt x="1583" y="2242"/>
                  </a:cubicBezTo>
                  <a:cubicBezTo>
                    <a:pt x="2127" y="2077"/>
                    <a:pt x="2506" y="1335"/>
                    <a:pt x="2341" y="742"/>
                  </a:cubicBezTo>
                  <a:cubicBezTo>
                    <a:pt x="2229" y="335"/>
                    <a:pt x="1652" y="1"/>
                    <a:pt x="1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>
              <a:off x="8718166" y="3043489"/>
              <a:ext cx="59724" cy="54410"/>
            </a:xfrm>
            <a:custGeom>
              <a:avLst/>
              <a:gdLst/>
              <a:ahLst/>
              <a:cxnLst/>
              <a:rect l="l" t="t" r="r" b="b"/>
              <a:pathLst>
                <a:path w="2506" h="2283" extrusionOk="0">
                  <a:moveTo>
                    <a:pt x="1157" y="1"/>
                  </a:moveTo>
                  <a:cubicBezTo>
                    <a:pt x="1070" y="1"/>
                    <a:pt x="986" y="11"/>
                    <a:pt x="907" y="33"/>
                  </a:cubicBezTo>
                  <a:cubicBezTo>
                    <a:pt x="412" y="182"/>
                    <a:pt x="0" y="907"/>
                    <a:pt x="116" y="1451"/>
                  </a:cubicBezTo>
                  <a:cubicBezTo>
                    <a:pt x="227" y="1896"/>
                    <a:pt x="809" y="2283"/>
                    <a:pt x="1315" y="2283"/>
                  </a:cubicBezTo>
                  <a:cubicBezTo>
                    <a:pt x="1408" y="2283"/>
                    <a:pt x="1498" y="2270"/>
                    <a:pt x="1583" y="2242"/>
                  </a:cubicBezTo>
                  <a:cubicBezTo>
                    <a:pt x="2126" y="2077"/>
                    <a:pt x="2506" y="1352"/>
                    <a:pt x="2341" y="742"/>
                  </a:cubicBezTo>
                  <a:cubicBezTo>
                    <a:pt x="2229" y="336"/>
                    <a:pt x="1652" y="1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4"/>
            <p:cNvSpPr/>
            <p:nvPr/>
          </p:nvSpPr>
          <p:spPr>
            <a:xfrm>
              <a:off x="8634106" y="3040343"/>
              <a:ext cx="59724" cy="54290"/>
            </a:xfrm>
            <a:custGeom>
              <a:avLst/>
              <a:gdLst/>
              <a:ahLst/>
              <a:cxnLst/>
              <a:rect l="l" t="t" r="r" b="b"/>
              <a:pathLst>
                <a:path w="2506" h="2278" extrusionOk="0">
                  <a:moveTo>
                    <a:pt x="1169" y="1"/>
                  </a:moveTo>
                  <a:cubicBezTo>
                    <a:pt x="1083" y="1"/>
                    <a:pt x="1000" y="11"/>
                    <a:pt x="923" y="33"/>
                  </a:cubicBezTo>
                  <a:cubicBezTo>
                    <a:pt x="412" y="165"/>
                    <a:pt x="0" y="907"/>
                    <a:pt x="132" y="1434"/>
                  </a:cubicBezTo>
                  <a:cubicBezTo>
                    <a:pt x="231" y="1898"/>
                    <a:pt x="832" y="2278"/>
                    <a:pt x="1344" y="2278"/>
                  </a:cubicBezTo>
                  <a:cubicBezTo>
                    <a:pt x="1433" y="2278"/>
                    <a:pt x="1519" y="2266"/>
                    <a:pt x="1599" y="2242"/>
                  </a:cubicBezTo>
                  <a:cubicBezTo>
                    <a:pt x="2143" y="2077"/>
                    <a:pt x="2506" y="1352"/>
                    <a:pt x="2341" y="742"/>
                  </a:cubicBezTo>
                  <a:cubicBezTo>
                    <a:pt x="2243" y="336"/>
                    <a:pt x="1656" y="1"/>
                    <a:pt x="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>
              <a:off x="8214996" y="2807991"/>
              <a:ext cx="175598" cy="195498"/>
            </a:xfrm>
            <a:custGeom>
              <a:avLst/>
              <a:gdLst/>
              <a:ahLst/>
              <a:cxnLst/>
              <a:rect l="l" t="t" r="r" b="b"/>
              <a:pathLst>
                <a:path w="7368" h="8203" extrusionOk="0">
                  <a:moveTo>
                    <a:pt x="4651" y="1"/>
                  </a:moveTo>
                  <a:cubicBezTo>
                    <a:pt x="4143" y="1"/>
                    <a:pt x="3673" y="220"/>
                    <a:pt x="3247" y="636"/>
                  </a:cubicBezTo>
                  <a:cubicBezTo>
                    <a:pt x="2884" y="998"/>
                    <a:pt x="2654" y="1427"/>
                    <a:pt x="2522" y="1921"/>
                  </a:cubicBezTo>
                  <a:cubicBezTo>
                    <a:pt x="2423" y="2267"/>
                    <a:pt x="2357" y="2613"/>
                    <a:pt x="2274" y="2976"/>
                  </a:cubicBezTo>
                  <a:cubicBezTo>
                    <a:pt x="2060" y="3091"/>
                    <a:pt x="1846" y="3223"/>
                    <a:pt x="1632" y="3355"/>
                  </a:cubicBezTo>
                  <a:cubicBezTo>
                    <a:pt x="1220" y="3586"/>
                    <a:pt x="874" y="3915"/>
                    <a:pt x="610" y="4311"/>
                  </a:cubicBezTo>
                  <a:cubicBezTo>
                    <a:pt x="0" y="5250"/>
                    <a:pt x="66" y="6453"/>
                    <a:pt x="824" y="7228"/>
                  </a:cubicBezTo>
                  <a:cubicBezTo>
                    <a:pt x="1450" y="7867"/>
                    <a:pt x="2193" y="8202"/>
                    <a:pt x="3043" y="8202"/>
                  </a:cubicBezTo>
                  <a:cubicBezTo>
                    <a:pt x="3201" y="8202"/>
                    <a:pt x="3362" y="8191"/>
                    <a:pt x="3527" y="8167"/>
                  </a:cubicBezTo>
                  <a:cubicBezTo>
                    <a:pt x="3296" y="7294"/>
                    <a:pt x="3197" y="6437"/>
                    <a:pt x="3362" y="5547"/>
                  </a:cubicBezTo>
                  <a:cubicBezTo>
                    <a:pt x="3609" y="4261"/>
                    <a:pt x="4285" y="3322"/>
                    <a:pt x="5439" y="2696"/>
                  </a:cubicBezTo>
                  <a:cubicBezTo>
                    <a:pt x="6049" y="2383"/>
                    <a:pt x="6708" y="2333"/>
                    <a:pt x="7367" y="2317"/>
                  </a:cubicBezTo>
                  <a:cubicBezTo>
                    <a:pt x="7235" y="1657"/>
                    <a:pt x="6840" y="1163"/>
                    <a:pt x="6362" y="734"/>
                  </a:cubicBezTo>
                  <a:cubicBezTo>
                    <a:pt x="6098" y="504"/>
                    <a:pt x="5785" y="306"/>
                    <a:pt x="5455" y="174"/>
                  </a:cubicBezTo>
                  <a:cubicBezTo>
                    <a:pt x="5178" y="57"/>
                    <a:pt x="4909" y="1"/>
                    <a:pt x="4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8291192" y="2863189"/>
              <a:ext cx="121403" cy="140636"/>
            </a:xfrm>
            <a:custGeom>
              <a:avLst/>
              <a:gdLst/>
              <a:ahLst/>
              <a:cxnLst/>
              <a:rect l="l" t="t" r="r" b="b"/>
              <a:pathLst>
                <a:path w="5094" h="5901" extrusionOk="0">
                  <a:moveTo>
                    <a:pt x="4170" y="1"/>
                  </a:moveTo>
                  <a:cubicBezTo>
                    <a:pt x="3511" y="17"/>
                    <a:pt x="2852" y="67"/>
                    <a:pt x="2242" y="380"/>
                  </a:cubicBezTo>
                  <a:cubicBezTo>
                    <a:pt x="1088" y="1006"/>
                    <a:pt x="412" y="1945"/>
                    <a:pt x="165" y="3231"/>
                  </a:cubicBezTo>
                  <a:cubicBezTo>
                    <a:pt x="0" y="4121"/>
                    <a:pt x="99" y="4978"/>
                    <a:pt x="330" y="5851"/>
                  </a:cubicBezTo>
                  <a:cubicBezTo>
                    <a:pt x="445" y="5868"/>
                    <a:pt x="561" y="5901"/>
                    <a:pt x="660" y="5901"/>
                  </a:cubicBezTo>
                  <a:cubicBezTo>
                    <a:pt x="1269" y="5818"/>
                    <a:pt x="1863" y="5637"/>
                    <a:pt x="2407" y="5340"/>
                  </a:cubicBezTo>
                  <a:cubicBezTo>
                    <a:pt x="4533" y="4203"/>
                    <a:pt x="5093" y="1764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8046876" y="3062436"/>
              <a:ext cx="66779" cy="47236"/>
            </a:xfrm>
            <a:custGeom>
              <a:avLst/>
              <a:gdLst/>
              <a:ahLst/>
              <a:cxnLst/>
              <a:rect l="l" t="t" r="r" b="b"/>
              <a:pathLst>
                <a:path w="2802" h="1982" extrusionOk="0">
                  <a:moveTo>
                    <a:pt x="945" y="1"/>
                  </a:moveTo>
                  <a:cubicBezTo>
                    <a:pt x="857" y="1"/>
                    <a:pt x="772" y="10"/>
                    <a:pt x="692" y="29"/>
                  </a:cubicBezTo>
                  <a:cubicBezTo>
                    <a:pt x="214" y="145"/>
                    <a:pt x="0" y="639"/>
                    <a:pt x="231" y="1068"/>
                  </a:cubicBezTo>
                  <a:cubicBezTo>
                    <a:pt x="520" y="1588"/>
                    <a:pt x="1291" y="1982"/>
                    <a:pt x="1910" y="1982"/>
                  </a:cubicBezTo>
                  <a:cubicBezTo>
                    <a:pt x="1996" y="1982"/>
                    <a:pt x="2080" y="1974"/>
                    <a:pt x="2159" y="1958"/>
                  </a:cubicBezTo>
                  <a:cubicBezTo>
                    <a:pt x="2571" y="1875"/>
                    <a:pt x="2802" y="1480"/>
                    <a:pt x="2670" y="1084"/>
                  </a:cubicBezTo>
                  <a:cubicBezTo>
                    <a:pt x="2481" y="517"/>
                    <a:pt x="1611" y="1"/>
                    <a:pt x="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8119139" y="3099736"/>
              <a:ext cx="26740" cy="24095"/>
            </a:xfrm>
            <a:custGeom>
              <a:avLst/>
              <a:gdLst/>
              <a:ahLst/>
              <a:cxnLst/>
              <a:rect l="l" t="t" r="r" b="b"/>
              <a:pathLst>
                <a:path w="1122" h="1011" extrusionOk="0">
                  <a:moveTo>
                    <a:pt x="502" y="1"/>
                  </a:moveTo>
                  <a:cubicBezTo>
                    <a:pt x="427" y="1"/>
                    <a:pt x="347" y="15"/>
                    <a:pt x="264" y="47"/>
                  </a:cubicBezTo>
                  <a:cubicBezTo>
                    <a:pt x="231" y="80"/>
                    <a:pt x="133" y="145"/>
                    <a:pt x="100" y="244"/>
                  </a:cubicBezTo>
                  <a:cubicBezTo>
                    <a:pt x="1" y="442"/>
                    <a:pt x="100" y="739"/>
                    <a:pt x="297" y="887"/>
                  </a:cubicBezTo>
                  <a:cubicBezTo>
                    <a:pt x="397" y="967"/>
                    <a:pt x="503" y="1011"/>
                    <a:pt x="615" y="1011"/>
                  </a:cubicBezTo>
                  <a:cubicBezTo>
                    <a:pt x="688" y="1011"/>
                    <a:pt x="763" y="992"/>
                    <a:pt x="841" y="953"/>
                  </a:cubicBezTo>
                  <a:cubicBezTo>
                    <a:pt x="907" y="920"/>
                    <a:pt x="973" y="871"/>
                    <a:pt x="1006" y="805"/>
                  </a:cubicBezTo>
                  <a:cubicBezTo>
                    <a:pt x="1121" y="590"/>
                    <a:pt x="1039" y="376"/>
                    <a:pt x="907" y="195"/>
                  </a:cubicBezTo>
                  <a:cubicBezTo>
                    <a:pt x="805" y="71"/>
                    <a:pt x="665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8397250" y="2612843"/>
              <a:ext cx="65611" cy="46640"/>
            </a:xfrm>
            <a:custGeom>
              <a:avLst/>
              <a:gdLst/>
              <a:ahLst/>
              <a:cxnLst/>
              <a:rect l="l" t="t" r="r" b="b"/>
              <a:pathLst>
                <a:path w="2753" h="1957" extrusionOk="0">
                  <a:moveTo>
                    <a:pt x="951" y="1"/>
                  </a:moveTo>
                  <a:cubicBezTo>
                    <a:pt x="825" y="1"/>
                    <a:pt x="704" y="18"/>
                    <a:pt x="594" y="56"/>
                  </a:cubicBezTo>
                  <a:cubicBezTo>
                    <a:pt x="149" y="187"/>
                    <a:pt x="0" y="517"/>
                    <a:pt x="165" y="962"/>
                  </a:cubicBezTo>
                  <a:cubicBezTo>
                    <a:pt x="342" y="1465"/>
                    <a:pt x="1146" y="1956"/>
                    <a:pt x="1801" y="1956"/>
                  </a:cubicBezTo>
                  <a:cubicBezTo>
                    <a:pt x="1941" y="1956"/>
                    <a:pt x="2074" y="1934"/>
                    <a:pt x="2192" y="1885"/>
                  </a:cubicBezTo>
                  <a:cubicBezTo>
                    <a:pt x="2588" y="1753"/>
                    <a:pt x="2753" y="1407"/>
                    <a:pt x="2604" y="1028"/>
                  </a:cubicBezTo>
                  <a:cubicBezTo>
                    <a:pt x="2397" y="462"/>
                    <a:pt x="1601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>
              <a:off x="8468345" y="2649308"/>
              <a:ext cx="26740" cy="25000"/>
            </a:xfrm>
            <a:custGeom>
              <a:avLst/>
              <a:gdLst/>
              <a:ahLst/>
              <a:cxnLst/>
              <a:rect l="l" t="t" r="r" b="b"/>
              <a:pathLst>
                <a:path w="1122" h="1049" extrusionOk="0">
                  <a:moveTo>
                    <a:pt x="445" y="1"/>
                  </a:moveTo>
                  <a:cubicBezTo>
                    <a:pt x="367" y="1"/>
                    <a:pt x="289" y="25"/>
                    <a:pt x="215" y="91"/>
                  </a:cubicBezTo>
                  <a:cubicBezTo>
                    <a:pt x="66" y="223"/>
                    <a:pt x="0" y="437"/>
                    <a:pt x="116" y="685"/>
                  </a:cubicBezTo>
                  <a:cubicBezTo>
                    <a:pt x="182" y="751"/>
                    <a:pt x="281" y="882"/>
                    <a:pt x="412" y="965"/>
                  </a:cubicBezTo>
                  <a:cubicBezTo>
                    <a:pt x="492" y="1023"/>
                    <a:pt x="581" y="1049"/>
                    <a:pt x="666" y="1049"/>
                  </a:cubicBezTo>
                  <a:cubicBezTo>
                    <a:pt x="774" y="1049"/>
                    <a:pt x="875" y="1006"/>
                    <a:pt x="940" y="932"/>
                  </a:cubicBezTo>
                  <a:cubicBezTo>
                    <a:pt x="1088" y="767"/>
                    <a:pt x="1121" y="503"/>
                    <a:pt x="989" y="322"/>
                  </a:cubicBezTo>
                  <a:cubicBezTo>
                    <a:pt x="907" y="207"/>
                    <a:pt x="791" y="108"/>
                    <a:pt x="676" y="58"/>
                  </a:cubicBezTo>
                  <a:cubicBezTo>
                    <a:pt x="602" y="25"/>
                    <a:pt x="524" y="1"/>
                    <a:pt x="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4"/>
            <p:cNvSpPr/>
            <p:nvPr/>
          </p:nvSpPr>
          <p:spPr>
            <a:xfrm>
              <a:off x="7303808" y="2645430"/>
              <a:ext cx="1016170" cy="730609"/>
            </a:xfrm>
            <a:custGeom>
              <a:avLst/>
              <a:gdLst/>
              <a:ahLst/>
              <a:cxnLst/>
              <a:rect l="l" t="t" r="r" b="b"/>
              <a:pathLst>
                <a:path w="42638" h="30656" extrusionOk="0">
                  <a:moveTo>
                    <a:pt x="2308" y="1"/>
                  </a:moveTo>
                  <a:cubicBezTo>
                    <a:pt x="1270" y="561"/>
                    <a:pt x="660" y="1451"/>
                    <a:pt x="314" y="2555"/>
                  </a:cubicBezTo>
                  <a:cubicBezTo>
                    <a:pt x="67" y="3346"/>
                    <a:pt x="1" y="4170"/>
                    <a:pt x="50" y="5011"/>
                  </a:cubicBezTo>
                  <a:cubicBezTo>
                    <a:pt x="83" y="5407"/>
                    <a:pt x="100" y="5786"/>
                    <a:pt x="133" y="6165"/>
                  </a:cubicBezTo>
                  <a:cubicBezTo>
                    <a:pt x="264" y="6676"/>
                    <a:pt x="660" y="6923"/>
                    <a:pt x="1039" y="7219"/>
                  </a:cubicBezTo>
                  <a:cubicBezTo>
                    <a:pt x="9214" y="13614"/>
                    <a:pt x="17372" y="20025"/>
                    <a:pt x="25546" y="26420"/>
                  </a:cubicBezTo>
                  <a:cubicBezTo>
                    <a:pt x="27343" y="27821"/>
                    <a:pt x="29123" y="29238"/>
                    <a:pt x="30903" y="30656"/>
                  </a:cubicBezTo>
                  <a:cubicBezTo>
                    <a:pt x="32172" y="30243"/>
                    <a:pt x="33293" y="29568"/>
                    <a:pt x="34446" y="28941"/>
                  </a:cubicBezTo>
                  <a:cubicBezTo>
                    <a:pt x="34562" y="28876"/>
                    <a:pt x="34693" y="28810"/>
                    <a:pt x="34809" y="28760"/>
                  </a:cubicBezTo>
                  <a:cubicBezTo>
                    <a:pt x="35633" y="28200"/>
                    <a:pt x="36457" y="27639"/>
                    <a:pt x="37281" y="27063"/>
                  </a:cubicBezTo>
                  <a:cubicBezTo>
                    <a:pt x="39012" y="25843"/>
                    <a:pt x="40594" y="24459"/>
                    <a:pt x="42093" y="22975"/>
                  </a:cubicBezTo>
                  <a:cubicBezTo>
                    <a:pt x="42275" y="22794"/>
                    <a:pt x="42456" y="22629"/>
                    <a:pt x="42637" y="22464"/>
                  </a:cubicBezTo>
                  <a:cubicBezTo>
                    <a:pt x="42588" y="22366"/>
                    <a:pt x="42571" y="22234"/>
                    <a:pt x="42489" y="22168"/>
                  </a:cubicBezTo>
                  <a:cubicBezTo>
                    <a:pt x="41039" y="21064"/>
                    <a:pt x="39572" y="19959"/>
                    <a:pt x="38105" y="18855"/>
                  </a:cubicBezTo>
                  <a:cubicBezTo>
                    <a:pt x="37545" y="19053"/>
                    <a:pt x="36984" y="19251"/>
                    <a:pt x="36424" y="19448"/>
                  </a:cubicBezTo>
                  <a:cubicBezTo>
                    <a:pt x="36655" y="19959"/>
                    <a:pt x="36885" y="20454"/>
                    <a:pt x="36918" y="21031"/>
                  </a:cubicBezTo>
                  <a:cubicBezTo>
                    <a:pt x="37017" y="22366"/>
                    <a:pt x="36226" y="23256"/>
                    <a:pt x="34858" y="23288"/>
                  </a:cubicBezTo>
                  <a:cubicBezTo>
                    <a:pt x="34805" y="23291"/>
                    <a:pt x="34753" y="23292"/>
                    <a:pt x="34700" y="23292"/>
                  </a:cubicBezTo>
                  <a:cubicBezTo>
                    <a:pt x="34082" y="23292"/>
                    <a:pt x="33493" y="23117"/>
                    <a:pt x="32946" y="22844"/>
                  </a:cubicBezTo>
                  <a:cubicBezTo>
                    <a:pt x="31298" y="22036"/>
                    <a:pt x="30128" y="20800"/>
                    <a:pt x="29683" y="18970"/>
                  </a:cubicBezTo>
                  <a:cubicBezTo>
                    <a:pt x="29617" y="18970"/>
                    <a:pt x="29541" y="18992"/>
                    <a:pt x="29479" y="18992"/>
                  </a:cubicBezTo>
                  <a:cubicBezTo>
                    <a:pt x="29464" y="18992"/>
                    <a:pt x="29449" y="18990"/>
                    <a:pt x="29436" y="18987"/>
                  </a:cubicBezTo>
                  <a:cubicBezTo>
                    <a:pt x="28843" y="18740"/>
                    <a:pt x="28249" y="18525"/>
                    <a:pt x="27672" y="18245"/>
                  </a:cubicBezTo>
                  <a:cubicBezTo>
                    <a:pt x="26898" y="17883"/>
                    <a:pt x="26140" y="17471"/>
                    <a:pt x="25365" y="17075"/>
                  </a:cubicBezTo>
                  <a:cubicBezTo>
                    <a:pt x="24129" y="16465"/>
                    <a:pt x="22975" y="15691"/>
                    <a:pt x="21838" y="14916"/>
                  </a:cubicBezTo>
                  <a:cubicBezTo>
                    <a:pt x="20948" y="14306"/>
                    <a:pt x="20042" y="13729"/>
                    <a:pt x="19152" y="13103"/>
                  </a:cubicBezTo>
                  <a:cubicBezTo>
                    <a:pt x="18295" y="12493"/>
                    <a:pt x="17471" y="11851"/>
                    <a:pt x="16630" y="11224"/>
                  </a:cubicBezTo>
                  <a:cubicBezTo>
                    <a:pt x="14998" y="9972"/>
                    <a:pt x="13383" y="8719"/>
                    <a:pt x="11768" y="7467"/>
                  </a:cubicBezTo>
                  <a:cubicBezTo>
                    <a:pt x="9428" y="5637"/>
                    <a:pt x="7104" y="3808"/>
                    <a:pt x="4764" y="1979"/>
                  </a:cubicBezTo>
                  <a:cubicBezTo>
                    <a:pt x="3940" y="1336"/>
                    <a:pt x="3132" y="660"/>
                    <a:pt x="2308" y="1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4"/>
            <p:cNvSpPr/>
            <p:nvPr/>
          </p:nvSpPr>
          <p:spPr>
            <a:xfrm>
              <a:off x="8036270" y="3300365"/>
              <a:ext cx="390448" cy="169711"/>
            </a:xfrm>
            <a:custGeom>
              <a:avLst/>
              <a:gdLst/>
              <a:ahLst/>
              <a:cxnLst/>
              <a:rect l="l" t="t" r="r" b="b"/>
              <a:pathLst>
                <a:path w="16383" h="7121" extrusionOk="0">
                  <a:moveTo>
                    <a:pt x="16382" y="1"/>
                  </a:moveTo>
                  <a:cubicBezTo>
                    <a:pt x="16251" y="50"/>
                    <a:pt x="16102" y="67"/>
                    <a:pt x="16003" y="133"/>
                  </a:cubicBezTo>
                  <a:cubicBezTo>
                    <a:pt x="15459" y="479"/>
                    <a:pt x="14916" y="809"/>
                    <a:pt x="14339" y="1072"/>
                  </a:cubicBezTo>
                  <a:cubicBezTo>
                    <a:pt x="13614" y="1402"/>
                    <a:pt x="12921" y="1814"/>
                    <a:pt x="12163" y="2061"/>
                  </a:cubicBezTo>
                  <a:cubicBezTo>
                    <a:pt x="11537" y="2275"/>
                    <a:pt x="10878" y="2407"/>
                    <a:pt x="10235" y="2556"/>
                  </a:cubicBezTo>
                  <a:cubicBezTo>
                    <a:pt x="9477" y="2720"/>
                    <a:pt x="8702" y="2819"/>
                    <a:pt x="7944" y="2852"/>
                  </a:cubicBezTo>
                  <a:cubicBezTo>
                    <a:pt x="7774" y="2862"/>
                    <a:pt x="7605" y="2867"/>
                    <a:pt x="7436" y="2867"/>
                  </a:cubicBezTo>
                  <a:cubicBezTo>
                    <a:pt x="6721" y="2867"/>
                    <a:pt x="6017" y="2773"/>
                    <a:pt x="5324" y="2506"/>
                  </a:cubicBezTo>
                  <a:cubicBezTo>
                    <a:pt x="4912" y="2325"/>
                    <a:pt x="4549" y="2078"/>
                    <a:pt x="4219" y="1781"/>
                  </a:cubicBezTo>
                  <a:cubicBezTo>
                    <a:pt x="4186" y="1748"/>
                    <a:pt x="4203" y="1633"/>
                    <a:pt x="4203" y="1550"/>
                  </a:cubicBezTo>
                  <a:lnTo>
                    <a:pt x="4203" y="1550"/>
                  </a:lnTo>
                  <a:cubicBezTo>
                    <a:pt x="4087" y="1600"/>
                    <a:pt x="3956" y="1666"/>
                    <a:pt x="3840" y="1731"/>
                  </a:cubicBezTo>
                  <a:cubicBezTo>
                    <a:pt x="2687" y="2358"/>
                    <a:pt x="1566" y="3033"/>
                    <a:pt x="297" y="3446"/>
                  </a:cubicBezTo>
                  <a:cubicBezTo>
                    <a:pt x="0" y="3874"/>
                    <a:pt x="83" y="4286"/>
                    <a:pt x="379" y="4665"/>
                  </a:cubicBezTo>
                  <a:cubicBezTo>
                    <a:pt x="1385" y="5918"/>
                    <a:pt x="2604" y="6824"/>
                    <a:pt x="4269" y="7022"/>
                  </a:cubicBezTo>
                  <a:cubicBezTo>
                    <a:pt x="4450" y="7038"/>
                    <a:pt x="4648" y="7088"/>
                    <a:pt x="4829" y="7121"/>
                  </a:cubicBezTo>
                  <a:cubicBezTo>
                    <a:pt x="5488" y="6989"/>
                    <a:pt x="6164" y="6956"/>
                    <a:pt x="6790" y="6725"/>
                  </a:cubicBezTo>
                  <a:cubicBezTo>
                    <a:pt x="7746" y="6379"/>
                    <a:pt x="8686" y="5951"/>
                    <a:pt x="9576" y="5423"/>
                  </a:cubicBezTo>
                  <a:cubicBezTo>
                    <a:pt x="11257" y="4451"/>
                    <a:pt x="12822" y="3297"/>
                    <a:pt x="14289" y="2028"/>
                  </a:cubicBezTo>
                  <a:cubicBezTo>
                    <a:pt x="14817" y="1583"/>
                    <a:pt x="15344" y="1122"/>
                    <a:pt x="15871" y="677"/>
                  </a:cubicBezTo>
                  <a:cubicBezTo>
                    <a:pt x="16036" y="446"/>
                    <a:pt x="16218" y="232"/>
                    <a:pt x="16382" y="1"/>
                  </a:cubicBezTo>
                  <a:close/>
                </a:path>
              </a:pathLst>
            </a:custGeom>
            <a:solidFill>
              <a:srgbClr val="C800CF">
                <a:alpha val="29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4"/>
            <p:cNvSpPr/>
            <p:nvPr/>
          </p:nvSpPr>
          <p:spPr>
            <a:xfrm>
              <a:off x="7198027" y="2032261"/>
              <a:ext cx="638306" cy="766501"/>
            </a:xfrm>
            <a:custGeom>
              <a:avLst/>
              <a:gdLst/>
              <a:ahLst/>
              <a:cxnLst/>
              <a:rect l="l" t="t" r="r" b="b"/>
              <a:pathLst>
                <a:path w="26783" h="32162" extrusionOk="0">
                  <a:moveTo>
                    <a:pt x="18705" y="1"/>
                  </a:moveTo>
                  <a:cubicBezTo>
                    <a:pt x="16655" y="1"/>
                    <a:pt x="14612" y="113"/>
                    <a:pt x="12559" y="139"/>
                  </a:cubicBezTo>
                  <a:cubicBezTo>
                    <a:pt x="12065" y="139"/>
                    <a:pt x="11570" y="188"/>
                    <a:pt x="11076" y="221"/>
                  </a:cubicBezTo>
                  <a:cubicBezTo>
                    <a:pt x="10993" y="2051"/>
                    <a:pt x="10515" y="3781"/>
                    <a:pt x="9774" y="5446"/>
                  </a:cubicBezTo>
                  <a:cubicBezTo>
                    <a:pt x="8109" y="9154"/>
                    <a:pt x="5505" y="12038"/>
                    <a:pt x="1978" y="14049"/>
                  </a:cubicBezTo>
                  <a:cubicBezTo>
                    <a:pt x="1385" y="14395"/>
                    <a:pt x="742" y="14675"/>
                    <a:pt x="132" y="14988"/>
                  </a:cubicBezTo>
                  <a:cubicBezTo>
                    <a:pt x="0" y="15186"/>
                    <a:pt x="83" y="15368"/>
                    <a:pt x="132" y="15549"/>
                  </a:cubicBezTo>
                  <a:cubicBezTo>
                    <a:pt x="281" y="16208"/>
                    <a:pt x="429" y="16851"/>
                    <a:pt x="544" y="17510"/>
                  </a:cubicBezTo>
                  <a:cubicBezTo>
                    <a:pt x="759" y="18614"/>
                    <a:pt x="940" y="19735"/>
                    <a:pt x="1138" y="20856"/>
                  </a:cubicBezTo>
                  <a:cubicBezTo>
                    <a:pt x="1253" y="21416"/>
                    <a:pt x="1352" y="21993"/>
                    <a:pt x="1467" y="22570"/>
                  </a:cubicBezTo>
                  <a:cubicBezTo>
                    <a:pt x="1616" y="23295"/>
                    <a:pt x="1731" y="24037"/>
                    <a:pt x="1912" y="24762"/>
                  </a:cubicBezTo>
                  <a:cubicBezTo>
                    <a:pt x="2143" y="25718"/>
                    <a:pt x="2275" y="26723"/>
                    <a:pt x="2637" y="27662"/>
                  </a:cubicBezTo>
                  <a:cubicBezTo>
                    <a:pt x="2670" y="27728"/>
                    <a:pt x="2670" y="27827"/>
                    <a:pt x="2687" y="27910"/>
                  </a:cubicBezTo>
                  <a:cubicBezTo>
                    <a:pt x="2769" y="28256"/>
                    <a:pt x="2852" y="28602"/>
                    <a:pt x="2918" y="28948"/>
                  </a:cubicBezTo>
                  <a:cubicBezTo>
                    <a:pt x="3082" y="29722"/>
                    <a:pt x="3494" y="30398"/>
                    <a:pt x="3824" y="31090"/>
                  </a:cubicBezTo>
                  <a:cubicBezTo>
                    <a:pt x="4022" y="31502"/>
                    <a:pt x="4203" y="31980"/>
                    <a:pt x="4698" y="32162"/>
                  </a:cubicBezTo>
                  <a:cubicBezTo>
                    <a:pt x="4665" y="31783"/>
                    <a:pt x="4648" y="31404"/>
                    <a:pt x="4615" y="31008"/>
                  </a:cubicBezTo>
                  <a:cubicBezTo>
                    <a:pt x="4566" y="30167"/>
                    <a:pt x="4632" y="29343"/>
                    <a:pt x="4879" y="28552"/>
                  </a:cubicBezTo>
                  <a:cubicBezTo>
                    <a:pt x="5225" y="27448"/>
                    <a:pt x="5835" y="26558"/>
                    <a:pt x="6873" y="25998"/>
                  </a:cubicBezTo>
                  <a:cubicBezTo>
                    <a:pt x="7714" y="25421"/>
                    <a:pt x="8686" y="25174"/>
                    <a:pt x="9658" y="24959"/>
                  </a:cubicBezTo>
                  <a:cubicBezTo>
                    <a:pt x="10466" y="24778"/>
                    <a:pt x="11273" y="24613"/>
                    <a:pt x="12098" y="24514"/>
                  </a:cubicBezTo>
                  <a:cubicBezTo>
                    <a:pt x="12988" y="24383"/>
                    <a:pt x="13746" y="24020"/>
                    <a:pt x="14405" y="23443"/>
                  </a:cubicBezTo>
                  <a:cubicBezTo>
                    <a:pt x="14454" y="23377"/>
                    <a:pt x="14537" y="23344"/>
                    <a:pt x="14603" y="23295"/>
                  </a:cubicBezTo>
                  <a:cubicBezTo>
                    <a:pt x="15180" y="22520"/>
                    <a:pt x="15311" y="21614"/>
                    <a:pt x="15295" y="20691"/>
                  </a:cubicBezTo>
                  <a:cubicBezTo>
                    <a:pt x="15295" y="20032"/>
                    <a:pt x="15229" y="19372"/>
                    <a:pt x="15180" y="18697"/>
                  </a:cubicBezTo>
                  <a:cubicBezTo>
                    <a:pt x="15130" y="17823"/>
                    <a:pt x="15130" y="16933"/>
                    <a:pt x="15295" y="16060"/>
                  </a:cubicBezTo>
                  <a:cubicBezTo>
                    <a:pt x="15707" y="14033"/>
                    <a:pt x="16861" y="12533"/>
                    <a:pt x="18591" y="11445"/>
                  </a:cubicBezTo>
                  <a:cubicBezTo>
                    <a:pt x="19910" y="10621"/>
                    <a:pt x="21376" y="10110"/>
                    <a:pt x="22909" y="9780"/>
                  </a:cubicBezTo>
                  <a:cubicBezTo>
                    <a:pt x="23585" y="9632"/>
                    <a:pt x="24244" y="9418"/>
                    <a:pt x="24887" y="9187"/>
                  </a:cubicBezTo>
                  <a:cubicBezTo>
                    <a:pt x="25579" y="8923"/>
                    <a:pt x="26123" y="8445"/>
                    <a:pt x="26535" y="7819"/>
                  </a:cubicBezTo>
                  <a:cubicBezTo>
                    <a:pt x="26502" y="7193"/>
                    <a:pt x="26634" y="6567"/>
                    <a:pt x="26486" y="5924"/>
                  </a:cubicBezTo>
                  <a:cubicBezTo>
                    <a:pt x="26403" y="5528"/>
                    <a:pt x="26337" y="5116"/>
                    <a:pt x="26271" y="4704"/>
                  </a:cubicBezTo>
                  <a:cubicBezTo>
                    <a:pt x="26172" y="4094"/>
                    <a:pt x="26139" y="3501"/>
                    <a:pt x="26189" y="2891"/>
                  </a:cubicBezTo>
                  <a:cubicBezTo>
                    <a:pt x="26255" y="2133"/>
                    <a:pt x="26420" y="1408"/>
                    <a:pt x="26782" y="749"/>
                  </a:cubicBezTo>
                  <a:cubicBezTo>
                    <a:pt x="26601" y="551"/>
                    <a:pt x="26337" y="518"/>
                    <a:pt x="26090" y="485"/>
                  </a:cubicBezTo>
                  <a:cubicBezTo>
                    <a:pt x="25497" y="419"/>
                    <a:pt x="24887" y="370"/>
                    <a:pt x="24277" y="271"/>
                  </a:cubicBezTo>
                  <a:cubicBezTo>
                    <a:pt x="22926" y="90"/>
                    <a:pt x="21574" y="73"/>
                    <a:pt x="20206" y="24"/>
                  </a:cubicBezTo>
                  <a:cubicBezTo>
                    <a:pt x="19705" y="7"/>
                    <a:pt x="19205" y="1"/>
                    <a:pt x="18705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4"/>
            <p:cNvSpPr/>
            <p:nvPr/>
          </p:nvSpPr>
          <p:spPr>
            <a:xfrm>
              <a:off x="8525307" y="2595683"/>
              <a:ext cx="97809" cy="188968"/>
            </a:xfrm>
            <a:custGeom>
              <a:avLst/>
              <a:gdLst/>
              <a:ahLst/>
              <a:cxnLst/>
              <a:rect l="l" t="t" r="r" b="b"/>
              <a:pathLst>
                <a:path w="4104" h="7929" extrusionOk="0">
                  <a:moveTo>
                    <a:pt x="2538" y="1"/>
                  </a:moveTo>
                  <a:cubicBezTo>
                    <a:pt x="2357" y="67"/>
                    <a:pt x="2176" y="116"/>
                    <a:pt x="2126" y="347"/>
                  </a:cubicBezTo>
                  <a:cubicBezTo>
                    <a:pt x="2077" y="594"/>
                    <a:pt x="1994" y="825"/>
                    <a:pt x="1928" y="1072"/>
                  </a:cubicBezTo>
                  <a:cubicBezTo>
                    <a:pt x="1665" y="2259"/>
                    <a:pt x="1302" y="3429"/>
                    <a:pt x="857" y="4566"/>
                  </a:cubicBezTo>
                  <a:cubicBezTo>
                    <a:pt x="824" y="4682"/>
                    <a:pt x="692" y="4748"/>
                    <a:pt x="593" y="4846"/>
                  </a:cubicBezTo>
                  <a:cubicBezTo>
                    <a:pt x="495" y="5357"/>
                    <a:pt x="363" y="5835"/>
                    <a:pt x="0" y="6231"/>
                  </a:cubicBezTo>
                  <a:cubicBezTo>
                    <a:pt x="725" y="6808"/>
                    <a:pt x="1467" y="7368"/>
                    <a:pt x="2192" y="7928"/>
                  </a:cubicBezTo>
                  <a:cubicBezTo>
                    <a:pt x="2275" y="7797"/>
                    <a:pt x="2373" y="7665"/>
                    <a:pt x="2439" y="7516"/>
                  </a:cubicBezTo>
                  <a:cubicBezTo>
                    <a:pt x="2917" y="6280"/>
                    <a:pt x="3362" y="5028"/>
                    <a:pt x="3675" y="3742"/>
                  </a:cubicBezTo>
                  <a:cubicBezTo>
                    <a:pt x="3906" y="2869"/>
                    <a:pt x="4104" y="1979"/>
                    <a:pt x="4104" y="1056"/>
                  </a:cubicBezTo>
                  <a:cubicBezTo>
                    <a:pt x="3593" y="710"/>
                    <a:pt x="3066" y="347"/>
                    <a:pt x="2538" y="1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34"/>
          <p:cNvGrpSpPr/>
          <p:nvPr/>
        </p:nvGrpSpPr>
        <p:grpSpPr>
          <a:xfrm rot="1030005">
            <a:off x="7320014" y="3430302"/>
            <a:ext cx="841999" cy="1122949"/>
            <a:chOff x="2733850" y="1716850"/>
            <a:chExt cx="766325" cy="1022025"/>
          </a:xfrm>
        </p:grpSpPr>
        <p:sp>
          <p:nvSpPr>
            <p:cNvPr id="1683" name="Google Shape;1683;p34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4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527;p43"/>
          <p:cNvGrpSpPr/>
          <p:nvPr/>
        </p:nvGrpSpPr>
        <p:grpSpPr>
          <a:xfrm rot="21287047">
            <a:off x="8297098" y="1368564"/>
            <a:ext cx="774031" cy="766098"/>
            <a:chOff x="5544327" y="1902726"/>
            <a:chExt cx="2633681" cy="2585474"/>
          </a:xfrm>
        </p:grpSpPr>
        <p:sp>
          <p:nvSpPr>
            <p:cNvPr id="272" name="Google Shape;2528;p43"/>
            <p:cNvSpPr/>
            <p:nvPr/>
          </p:nvSpPr>
          <p:spPr>
            <a:xfrm>
              <a:off x="6805230" y="1960141"/>
              <a:ext cx="1362981" cy="2414471"/>
            </a:xfrm>
            <a:custGeom>
              <a:avLst/>
              <a:gdLst/>
              <a:ahLst/>
              <a:cxnLst/>
              <a:rect l="l" t="t" r="r" b="b"/>
              <a:pathLst>
                <a:path w="57190" h="101310" extrusionOk="0">
                  <a:moveTo>
                    <a:pt x="33091" y="0"/>
                  </a:moveTo>
                  <a:cubicBezTo>
                    <a:pt x="31862" y="0"/>
                    <a:pt x="0" y="101310"/>
                    <a:pt x="0" y="101310"/>
                  </a:cubicBezTo>
                  <a:lnTo>
                    <a:pt x="52806" y="87383"/>
                  </a:lnTo>
                  <a:lnTo>
                    <a:pt x="56086" y="85026"/>
                  </a:lnTo>
                  <a:lnTo>
                    <a:pt x="56976" y="83774"/>
                  </a:lnTo>
                  <a:lnTo>
                    <a:pt x="57190" y="80873"/>
                  </a:lnTo>
                  <a:lnTo>
                    <a:pt x="54404" y="68479"/>
                  </a:lnTo>
                  <a:lnTo>
                    <a:pt x="50498" y="53762"/>
                  </a:lnTo>
                  <a:lnTo>
                    <a:pt x="46411" y="39440"/>
                  </a:lnTo>
                  <a:lnTo>
                    <a:pt x="37528" y="7664"/>
                  </a:lnTo>
                  <a:lnTo>
                    <a:pt x="35748" y="2934"/>
                  </a:lnTo>
                  <a:cubicBezTo>
                    <a:pt x="35748" y="2934"/>
                    <a:pt x="34281" y="215"/>
                    <a:pt x="33094" y="1"/>
                  </a:cubicBezTo>
                  <a:cubicBezTo>
                    <a:pt x="33093" y="0"/>
                    <a:pt x="33092" y="0"/>
                    <a:pt x="33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529;p43"/>
            <p:cNvSpPr/>
            <p:nvPr/>
          </p:nvSpPr>
          <p:spPr>
            <a:xfrm>
              <a:off x="5652363" y="1902726"/>
              <a:ext cx="2476149" cy="2477579"/>
            </a:xfrm>
            <a:custGeom>
              <a:avLst/>
              <a:gdLst/>
              <a:ahLst/>
              <a:cxnLst/>
              <a:rect l="l" t="t" r="r" b="b"/>
              <a:pathLst>
                <a:path w="103898" h="103958" extrusionOk="0">
                  <a:moveTo>
                    <a:pt x="76121" y="16585"/>
                  </a:moveTo>
                  <a:cubicBezTo>
                    <a:pt x="76469" y="16585"/>
                    <a:pt x="76759" y="16733"/>
                    <a:pt x="76967" y="17045"/>
                  </a:cubicBezTo>
                  <a:cubicBezTo>
                    <a:pt x="77461" y="17786"/>
                    <a:pt x="77956" y="18545"/>
                    <a:pt x="78368" y="19319"/>
                  </a:cubicBezTo>
                  <a:cubicBezTo>
                    <a:pt x="79291" y="21083"/>
                    <a:pt x="79835" y="22978"/>
                    <a:pt x="80214" y="24906"/>
                  </a:cubicBezTo>
                  <a:cubicBezTo>
                    <a:pt x="80543" y="26554"/>
                    <a:pt x="80692" y="28202"/>
                    <a:pt x="80659" y="29867"/>
                  </a:cubicBezTo>
                  <a:cubicBezTo>
                    <a:pt x="80659" y="30032"/>
                    <a:pt x="80675" y="30180"/>
                    <a:pt x="80675" y="30329"/>
                  </a:cubicBezTo>
                  <a:cubicBezTo>
                    <a:pt x="80659" y="30823"/>
                    <a:pt x="80395" y="31136"/>
                    <a:pt x="79934" y="31284"/>
                  </a:cubicBezTo>
                  <a:cubicBezTo>
                    <a:pt x="79522" y="31416"/>
                    <a:pt x="79110" y="31515"/>
                    <a:pt x="78698" y="31614"/>
                  </a:cubicBezTo>
                  <a:cubicBezTo>
                    <a:pt x="76539" y="32141"/>
                    <a:pt x="74396" y="32669"/>
                    <a:pt x="72237" y="33213"/>
                  </a:cubicBezTo>
                  <a:cubicBezTo>
                    <a:pt x="69732" y="33839"/>
                    <a:pt x="67227" y="34482"/>
                    <a:pt x="64722" y="35108"/>
                  </a:cubicBezTo>
                  <a:cubicBezTo>
                    <a:pt x="62612" y="35635"/>
                    <a:pt x="60486" y="36146"/>
                    <a:pt x="58360" y="36674"/>
                  </a:cubicBezTo>
                  <a:cubicBezTo>
                    <a:pt x="56217" y="37218"/>
                    <a:pt x="54075" y="37761"/>
                    <a:pt x="51916" y="38289"/>
                  </a:cubicBezTo>
                  <a:cubicBezTo>
                    <a:pt x="50218" y="38717"/>
                    <a:pt x="48521" y="39146"/>
                    <a:pt x="46823" y="39558"/>
                  </a:cubicBezTo>
                  <a:cubicBezTo>
                    <a:pt x="44994" y="40019"/>
                    <a:pt x="43181" y="40481"/>
                    <a:pt x="41351" y="40926"/>
                  </a:cubicBezTo>
                  <a:cubicBezTo>
                    <a:pt x="39209" y="41470"/>
                    <a:pt x="37050" y="41997"/>
                    <a:pt x="34907" y="42525"/>
                  </a:cubicBezTo>
                  <a:cubicBezTo>
                    <a:pt x="32798" y="43052"/>
                    <a:pt x="30672" y="43596"/>
                    <a:pt x="28562" y="44123"/>
                  </a:cubicBezTo>
                  <a:cubicBezTo>
                    <a:pt x="27178" y="44469"/>
                    <a:pt x="25810" y="44799"/>
                    <a:pt x="24442" y="45145"/>
                  </a:cubicBezTo>
                  <a:cubicBezTo>
                    <a:pt x="24013" y="45244"/>
                    <a:pt x="23601" y="45376"/>
                    <a:pt x="23189" y="45475"/>
                  </a:cubicBezTo>
                  <a:cubicBezTo>
                    <a:pt x="23163" y="45476"/>
                    <a:pt x="23137" y="45477"/>
                    <a:pt x="23111" y="45477"/>
                  </a:cubicBezTo>
                  <a:cubicBezTo>
                    <a:pt x="22829" y="45477"/>
                    <a:pt x="22574" y="45394"/>
                    <a:pt x="22332" y="45227"/>
                  </a:cubicBezTo>
                  <a:cubicBezTo>
                    <a:pt x="21640" y="44749"/>
                    <a:pt x="21047" y="44173"/>
                    <a:pt x="20552" y="43480"/>
                  </a:cubicBezTo>
                  <a:cubicBezTo>
                    <a:pt x="19283" y="41668"/>
                    <a:pt x="18410" y="39690"/>
                    <a:pt x="17833" y="37564"/>
                  </a:cubicBezTo>
                  <a:cubicBezTo>
                    <a:pt x="17602" y="36723"/>
                    <a:pt x="17470" y="35866"/>
                    <a:pt x="17421" y="35009"/>
                  </a:cubicBezTo>
                  <a:cubicBezTo>
                    <a:pt x="17371" y="33987"/>
                    <a:pt x="17536" y="32982"/>
                    <a:pt x="17849" y="32010"/>
                  </a:cubicBezTo>
                  <a:cubicBezTo>
                    <a:pt x="18063" y="31383"/>
                    <a:pt x="18410" y="30922"/>
                    <a:pt x="19069" y="30724"/>
                  </a:cubicBezTo>
                  <a:cubicBezTo>
                    <a:pt x="20025" y="30510"/>
                    <a:pt x="20981" y="30279"/>
                    <a:pt x="21936" y="30048"/>
                  </a:cubicBezTo>
                  <a:cubicBezTo>
                    <a:pt x="23733" y="29603"/>
                    <a:pt x="25513" y="29158"/>
                    <a:pt x="27309" y="28713"/>
                  </a:cubicBezTo>
                  <a:cubicBezTo>
                    <a:pt x="29040" y="28285"/>
                    <a:pt x="30770" y="27840"/>
                    <a:pt x="32501" y="27411"/>
                  </a:cubicBezTo>
                  <a:cubicBezTo>
                    <a:pt x="34231" y="26983"/>
                    <a:pt x="35962" y="26554"/>
                    <a:pt x="37692" y="26109"/>
                  </a:cubicBezTo>
                  <a:cubicBezTo>
                    <a:pt x="39489" y="25664"/>
                    <a:pt x="41269" y="25219"/>
                    <a:pt x="43065" y="24774"/>
                  </a:cubicBezTo>
                  <a:cubicBezTo>
                    <a:pt x="44829" y="24329"/>
                    <a:pt x="46592" y="23901"/>
                    <a:pt x="48356" y="23456"/>
                  </a:cubicBezTo>
                  <a:cubicBezTo>
                    <a:pt x="50086" y="23027"/>
                    <a:pt x="51817" y="22599"/>
                    <a:pt x="53547" y="22170"/>
                  </a:cubicBezTo>
                  <a:cubicBezTo>
                    <a:pt x="55327" y="21725"/>
                    <a:pt x="57124" y="21280"/>
                    <a:pt x="58920" y="20835"/>
                  </a:cubicBezTo>
                  <a:cubicBezTo>
                    <a:pt x="60618" y="20407"/>
                    <a:pt x="62315" y="19978"/>
                    <a:pt x="64013" y="19550"/>
                  </a:cubicBezTo>
                  <a:cubicBezTo>
                    <a:pt x="65809" y="19105"/>
                    <a:pt x="67589" y="18660"/>
                    <a:pt x="69386" y="18215"/>
                  </a:cubicBezTo>
                  <a:cubicBezTo>
                    <a:pt x="71116" y="17786"/>
                    <a:pt x="72847" y="17341"/>
                    <a:pt x="74577" y="16913"/>
                  </a:cubicBezTo>
                  <a:cubicBezTo>
                    <a:pt x="74989" y="16798"/>
                    <a:pt x="75418" y="16715"/>
                    <a:pt x="75830" y="16616"/>
                  </a:cubicBezTo>
                  <a:cubicBezTo>
                    <a:pt x="75931" y="16595"/>
                    <a:pt x="76028" y="16585"/>
                    <a:pt x="76121" y="16585"/>
                  </a:cubicBezTo>
                  <a:close/>
                  <a:moveTo>
                    <a:pt x="75506" y="68079"/>
                  </a:moveTo>
                  <a:cubicBezTo>
                    <a:pt x="75842" y="68079"/>
                    <a:pt x="76190" y="68147"/>
                    <a:pt x="76539" y="68284"/>
                  </a:cubicBezTo>
                  <a:cubicBezTo>
                    <a:pt x="77148" y="68532"/>
                    <a:pt x="77659" y="68927"/>
                    <a:pt x="78088" y="69422"/>
                  </a:cubicBezTo>
                  <a:cubicBezTo>
                    <a:pt x="79077" y="70575"/>
                    <a:pt x="79571" y="71943"/>
                    <a:pt x="79752" y="73426"/>
                  </a:cubicBezTo>
                  <a:cubicBezTo>
                    <a:pt x="79835" y="74201"/>
                    <a:pt x="79752" y="74976"/>
                    <a:pt x="79555" y="75717"/>
                  </a:cubicBezTo>
                  <a:cubicBezTo>
                    <a:pt x="79390" y="76344"/>
                    <a:pt x="79110" y="76920"/>
                    <a:pt x="78665" y="77415"/>
                  </a:cubicBezTo>
                  <a:cubicBezTo>
                    <a:pt x="78134" y="77968"/>
                    <a:pt x="77479" y="78266"/>
                    <a:pt x="76780" y="78266"/>
                  </a:cubicBezTo>
                  <a:cubicBezTo>
                    <a:pt x="76459" y="78266"/>
                    <a:pt x="76129" y="78204"/>
                    <a:pt x="75797" y="78074"/>
                  </a:cubicBezTo>
                  <a:cubicBezTo>
                    <a:pt x="75055" y="77794"/>
                    <a:pt x="74462" y="77316"/>
                    <a:pt x="74000" y="76690"/>
                  </a:cubicBezTo>
                  <a:cubicBezTo>
                    <a:pt x="72698" y="74910"/>
                    <a:pt x="72237" y="72932"/>
                    <a:pt x="72698" y="70757"/>
                  </a:cubicBezTo>
                  <a:cubicBezTo>
                    <a:pt x="72830" y="70097"/>
                    <a:pt x="73143" y="69488"/>
                    <a:pt x="73605" y="68977"/>
                  </a:cubicBezTo>
                  <a:cubicBezTo>
                    <a:pt x="74131" y="68383"/>
                    <a:pt x="74794" y="68079"/>
                    <a:pt x="75506" y="68079"/>
                  </a:cubicBezTo>
                  <a:close/>
                  <a:moveTo>
                    <a:pt x="62534" y="73462"/>
                  </a:moveTo>
                  <a:cubicBezTo>
                    <a:pt x="63318" y="73462"/>
                    <a:pt x="64066" y="73781"/>
                    <a:pt x="64639" y="74399"/>
                  </a:cubicBezTo>
                  <a:cubicBezTo>
                    <a:pt x="65430" y="75256"/>
                    <a:pt x="65743" y="76311"/>
                    <a:pt x="65760" y="77448"/>
                  </a:cubicBezTo>
                  <a:cubicBezTo>
                    <a:pt x="65776" y="78058"/>
                    <a:pt x="65743" y="78667"/>
                    <a:pt x="65496" y="79261"/>
                  </a:cubicBezTo>
                  <a:cubicBezTo>
                    <a:pt x="65265" y="80184"/>
                    <a:pt x="64804" y="81008"/>
                    <a:pt x="64161" y="81733"/>
                  </a:cubicBezTo>
                  <a:cubicBezTo>
                    <a:pt x="64046" y="81865"/>
                    <a:pt x="63947" y="82013"/>
                    <a:pt x="63832" y="82161"/>
                  </a:cubicBezTo>
                  <a:cubicBezTo>
                    <a:pt x="63057" y="82705"/>
                    <a:pt x="62266" y="83249"/>
                    <a:pt x="61326" y="83480"/>
                  </a:cubicBezTo>
                  <a:cubicBezTo>
                    <a:pt x="60660" y="83642"/>
                    <a:pt x="60012" y="83728"/>
                    <a:pt x="59387" y="83728"/>
                  </a:cubicBezTo>
                  <a:cubicBezTo>
                    <a:pt x="57783" y="83728"/>
                    <a:pt x="56325" y="83160"/>
                    <a:pt x="55080" y="81832"/>
                  </a:cubicBezTo>
                  <a:cubicBezTo>
                    <a:pt x="54800" y="81519"/>
                    <a:pt x="54536" y="81189"/>
                    <a:pt x="54272" y="80876"/>
                  </a:cubicBezTo>
                  <a:cubicBezTo>
                    <a:pt x="53926" y="80052"/>
                    <a:pt x="53630" y="79211"/>
                    <a:pt x="53646" y="78288"/>
                  </a:cubicBezTo>
                  <a:cubicBezTo>
                    <a:pt x="53663" y="77563"/>
                    <a:pt x="53811" y="76887"/>
                    <a:pt x="54174" y="76261"/>
                  </a:cubicBezTo>
                  <a:cubicBezTo>
                    <a:pt x="54773" y="75236"/>
                    <a:pt x="55815" y="74669"/>
                    <a:pt x="56952" y="74669"/>
                  </a:cubicBezTo>
                  <a:cubicBezTo>
                    <a:pt x="57440" y="74669"/>
                    <a:pt x="57946" y="74774"/>
                    <a:pt x="58442" y="74992"/>
                  </a:cubicBezTo>
                  <a:cubicBezTo>
                    <a:pt x="58706" y="75108"/>
                    <a:pt x="58937" y="75256"/>
                    <a:pt x="59233" y="75404"/>
                  </a:cubicBezTo>
                  <a:cubicBezTo>
                    <a:pt x="59398" y="75239"/>
                    <a:pt x="59563" y="75075"/>
                    <a:pt x="59728" y="74910"/>
                  </a:cubicBezTo>
                  <a:cubicBezTo>
                    <a:pt x="60206" y="74382"/>
                    <a:pt x="60733" y="73921"/>
                    <a:pt x="61425" y="73674"/>
                  </a:cubicBezTo>
                  <a:cubicBezTo>
                    <a:pt x="61793" y="73532"/>
                    <a:pt x="62167" y="73462"/>
                    <a:pt x="62534" y="73462"/>
                  </a:cubicBezTo>
                  <a:close/>
                  <a:moveTo>
                    <a:pt x="38679" y="76391"/>
                  </a:moveTo>
                  <a:cubicBezTo>
                    <a:pt x="39047" y="76391"/>
                    <a:pt x="39430" y="76473"/>
                    <a:pt x="39819" y="76640"/>
                  </a:cubicBezTo>
                  <a:cubicBezTo>
                    <a:pt x="40395" y="76887"/>
                    <a:pt x="40890" y="77250"/>
                    <a:pt x="41285" y="77728"/>
                  </a:cubicBezTo>
                  <a:cubicBezTo>
                    <a:pt x="42423" y="79112"/>
                    <a:pt x="42983" y="80711"/>
                    <a:pt x="42950" y="82491"/>
                  </a:cubicBezTo>
                  <a:cubicBezTo>
                    <a:pt x="42933" y="83463"/>
                    <a:pt x="42752" y="84386"/>
                    <a:pt x="42241" y="85227"/>
                  </a:cubicBezTo>
                  <a:cubicBezTo>
                    <a:pt x="41961" y="85688"/>
                    <a:pt x="41582" y="86051"/>
                    <a:pt x="41121" y="86298"/>
                  </a:cubicBezTo>
                  <a:cubicBezTo>
                    <a:pt x="40732" y="86503"/>
                    <a:pt x="40349" y="86594"/>
                    <a:pt x="39972" y="86594"/>
                  </a:cubicBezTo>
                  <a:cubicBezTo>
                    <a:pt x="39437" y="86594"/>
                    <a:pt x="38913" y="86410"/>
                    <a:pt x="38401" y="86100"/>
                  </a:cubicBezTo>
                  <a:cubicBezTo>
                    <a:pt x="37627" y="85622"/>
                    <a:pt x="37050" y="84947"/>
                    <a:pt x="36621" y="84139"/>
                  </a:cubicBezTo>
                  <a:cubicBezTo>
                    <a:pt x="36143" y="83282"/>
                    <a:pt x="35814" y="82161"/>
                    <a:pt x="35731" y="81107"/>
                  </a:cubicBezTo>
                  <a:cubicBezTo>
                    <a:pt x="35649" y="80414"/>
                    <a:pt x="35731" y="79689"/>
                    <a:pt x="35913" y="78964"/>
                  </a:cubicBezTo>
                  <a:cubicBezTo>
                    <a:pt x="36044" y="78387"/>
                    <a:pt x="36308" y="77876"/>
                    <a:pt x="36687" y="77415"/>
                  </a:cubicBezTo>
                  <a:cubicBezTo>
                    <a:pt x="37230" y="76739"/>
                    <a:pt x="37923" y="76391"/>
                    <a:pt x="38679" y="76391"/>
                  </a:cubicBezTo>
                  <a:close/>
                  <a:moveTo>
                    <a:pt x="74730" y="1"/>
                  </a:moveTo>
                  <a:cubicBezTo>
                    <a:pt x="72836" y="1"/>
                    <a:pt x="70950" y="203"/>
                    <a:pt x="69073" y="498"/>
                  </a:cubicBezTo>
                  <a:cubicBezTo>
                    <a:pt x="67210" y="778"/>
                    <a:pt x="65364" y="1124"/>
                    <a:pt x="63518" y="1470"/>
                  </a:cubicBezTo>
                  <a:cubicBezTo>
                    <a:pt x="61623" y="1833"/>
                    <a:pt x="59711" y="2195"/>
                    <a:pt x="57816" y="2607"/>
                  </a:cubicBezTo>
                  <a:cubicBezTo>
                    <a:pt x="55805" y="3052"/>
                    <a:pt x="53811" y="3530"/>
                    <a:pt x="51800" y="4008"/>
                  </a:cubicBezTo>
                  <a:cubicBezTo>
                    <a:pt x="49526" y="4552"/>
                    <a:pt x="47235" y="5080"/>
                    <a:pt x="44977" y="5623"/>
                  </a:cubicBezTo>
                  <a:cubicBezTo>
                    <a:pt x="41978" y="6365"/>
                    <a:pt x="38994" y="7123"/>
                    <a:pt x="36011" y="7848"/>
                  </a:cubicBezTo>
                  <a:cubicBezTo>
                    <a:pt x="33440" y="8491"/>
                    <a:pt x="30869" y="9068"/>
                    <a:pt x="28298" y="9744"/>
                  </a:cubicBezTo>
                  <a:cubicBezTo>
                    <a:pt x="24590" y="10716"/>
                    <a:pt x="20882" y="11738"/>
                    <a:pt x="17173" y="12776"/>
                  </a:cubicBezTo>
                  <a:cubicBezTo>
                    <a:pt x="16481" y="12974"/>
                    <a:pt x="15740" y="13106"/>
                    <a:pt x="15097" y="13485"/>
                  </a:cubicBezTo>
                  <a:cubicBezTo>
                    <a:pt x="14916" y="13501"/>
                    <a:pt x="14718" y="13518"/>
                    <a:pt x="14553" y="13567"/>
                  </a:cubicBezTo>
                  <a:cubicBezTo>
                    <a:pt x="12312" y="14342"/>
                    <a:pt x="10070" y="15084"/>
                    <a:pt x="7845" y="15891"/>
                  </a:cubicBezTo>
                  <a:cubicBezTo>
                    <a:pt x="6296" y="16452"/>
                    <a:pt x="4796" y="17177"/>
                    <a:pt x="3395" y="18067"/>
                  </a:cubicBezTo>
                  <a:cubicBezTo>
                    <a:pt x="1879" y="19023"/>
                    <a:pt x="956" y="20374"/>
                    <a:pt x="445" y="22055"/>
                  </a:cubicBezTo>
                  <a:cubicBezTo>
                    <a:pt x="99" y="23209"/>
                    <a:pt x="0" y="24395"/>
                    <a:pt x="99" y="25598"/>
                  </a:cubicBezTo>
                  <a:cubicBezTo>
                    <a:pt x="577" y="25500"/>
                    <a:pt x="1055" y="25351"/>
                    <a:pt x="1533" y="25285"/>
                  </a:cubicBezTo>
                  <a:cubicBezTo>
                    <a:pt x="1771" y="25253"/>
                    <a:pt x="2008" y="25237"/>
                    <a:pt x="2242" y="25237"/>
                  </a:cubicBezTo>
                  <a:cubicBezTo>
                    <a:pt x="4724" y="25237"/>
                    <a:pt x="6968" y="27013"/>
                    <a:pt x="7631" y="29422"/>
                  </a:cubicBezTo>
                  <a:cubicBezTo>
                    <a:pt x="7746" y="29884"/>
                    <a:pt x="7812" y="30378"/>
                    <a:pt x="7862" y="30872"/>
                  </a:cubicBezTo>
                  <a:cubicBezTo>
                    <a:pt x="7878" y="31070"/>
                    <a:pt x="7812" y="31284"/>
                    <a:pt x="7779" y="31532"/>
                  </a:cubicBezTo>
                  <a:cubicBezTo>
                    <a:pt x="7466" y="31433"/>
                    <a:pt x="7202" y="31367"/>
                    <a:pt x="6939" y="31268"/>
                  </a:cubicBezTo>
                  <a:cubicBezTo>
                    <a:pt x="6774" y="31202"/>
                    <a:pt x="6609" y="31120"/>
                    <a:pt x="6444" y="31037"/>
                  </a:cubicBezTo>
                  <a:cubicBezTo>
                    <a:pt x="6362" y="30625"/>
                    <a:pt x="6296" y="30230"/>
                    <a:pt x="6197" y="29851"/>
                  </a:cubicBezTo>
                  <a:cubicBezTo>
                    <a:pt x="5770" y="28174"/>
                    <a:pt x="4175" y="26720"/>
                    <a:pt x="2208" y="26720"/>
                  </a:cubicBezTo>
                  <a:cubicBezTo>
                    <a:pt x="1972" y="26720"/>
                    <a:pt x="1730" y="26741"/>
                    <a:pt x="1483" y="26785"/>
                  </a:cubicBezTo>
                  <a:cubicBezTo>
                    <a:pt x="1022" y="26868"/>
                    <a:pt x="577" y="26983"/>
                    <a:pt x="231" y="27313"/>
                  </a:cubicBezTo>
                  <a:cubicBezTo>
                    <a:pt x="412" y="28268"/>
                    <a:pt x="577" y="29241"/>
                    <a:pt x="791" y="30213"/>
                  </a:cubicBezTo>
                  <a:cubicBezTo>
                    <a:pt x="1071" y="31499"/>
                    <a:pt x="1385" y="32784"/>
                    <a:pt x="1681" y="34070"/>
                  </a:cubicBezTo>
                  <a:cubicBezTo>
                    <a:pt x="1747" y="34366"/>
                    <a:pt x="1797" y="34680"/>
                    <a:pt x="1862" y="34976"/>
                  </a:cubicBezTo>
                  <a:cubicBezTo>
                    <a:pt x="2126" y="35454"/>
                    <a:pt x="2225" y="35998"/>
                    <a:pt x="2307" y="36542"/>
                  </a:cubicBezTo>
                  <a:cubicBezTo>
                    <a:pt x="2489" y="37152"/>
                    <a:pt x="2687" y="37761"/>
                    <a:pt x="2868" y="38371"/>
                  </a:cubicBezTo>
                  <a:cubicBezTo>
                    <a:pt x="3609" y="38058"/>
                    <a:pt x="4351" y="37794"/>
                    <a:pt x="5159" y="37729"/>
                  </a:cubicBezTo>
                  <a:cubicBezTo>
                    <a:pt x="5293" y="37718"/>
                    <a:pt x="5427" y="37713"/>
                    <a:pt x="5561" y="37713"/>
                  </a:cubicBezTo>
                  <a:cubicBezTo>
                    <a:pt x="8010" y="37713"/>
                    <a:pt x="10241" y="39409"/>
                    <a:pt x="10960" y="41816"/>
                  </a:cubicBezTo>
                  <a:cubicBezTo>
                    <a:pt x="11191" y="42590"/>
                    <a:pt x="11323" y="43365"/>
                    <a:pt x="11141" y="44173"/>
                  </a:cubicBezTo>
                  <a:cubicBezTo>
                    <a:pt x="10614" y="44140"/>
                    <a:pt x="10614" y="44140"/>
                    <a:pt x="9790" y="43645"/>
                  </a:cubicBezTo>
                  <a:cubicBezTo>
                    <a:pt x="9740" y="43283"/>
                    <a:pt x="9707" y="42887"/>
                    <a:pt x="9592" y="42508"/>
                  </a:cubicBezTo>
                  <a:cubicBezTo>
                    <a:pt x="9147" y="40778"/>
                    <a:pt x="8059" y="39657"/>
                    <a:pt x="6296" y="39294"/>
                  </a:cubicBezTo>
                  <a:cubicBezTo>
                    <a:pt x="5994" y="39230"/>
                    <a:pt x="5695" y="39195"/>
                    <a:pt x="5401" y="39195"/>
                  </a:cubicBezTo>
                  <a:cubicBezTo>
                    <a:pt x="4637" y="39195"/>
                    <a:pt x="3911" y="39431"/>
                    <a:pt x="3280" y="40003"/>
                  </a:cubicBezTo>
                  <a:cubicBezTo>
                    <a:pt x="3956" y="42310"/>
                    <a:pt x="4631" y="44634"/>
                    <a:pt x="5291" y="46941"/>
                  </a:cubicBezTo>
                  <a:cubicBezTo>
                    <a:pt x="5356" y="47123"/>
                    <a:pt x="5373" y="47304"/>
                    <a:pt x="5406" y="47485"/>
                  </a:cubicBezTo>
                  <a:cubicBezTo>
                    <a:pt x="5801" y="48079"/>
                    <a:pt x="5900" y="48392"/>
                    <a:pt x="5884" y="49067"/>
                  </a:cubicBezTo>
                  <a:cubicBezTo>
                    <a:pt x="6082" y="49677"/>
                    <a:pt x="6263" y="50304"/>
                    <a:pt x="6461" y="50913"/>
                  </a:cubicBezTo>
                  <a:cubicBezTo>
                    <a:pt x="7021" y="50782"/>
                    <a:pt x="7581" y="50584"/>
                    <a:pt x="8158" y="50518"/>
                  </a:cubicBezTo>
                  <a:cubicBezTo>
                    <a:pt x="8348" y="50497"/>
                    <a:pt x="8537" y="50487"/>
                    <a:pt x="8725" y="50487"/>
                  </a:cubicBezTo>
                  <a:cubicBezTo>
                    <a:pt x="11363" y="50487"/>
                    <a:pt x="13778" y="52495"/>
                    <a:pt x="14240" y="55264"/>
                  </a:cubicBezTo>
                  <a:cubicBezTo>
                    <a:pt x="14339" y="55759"/>
                    <a:pt x="14388" y="56270"/>
                    <a:pt x="14289" y="56847"/>
                  </a:cubicBezTo>
                  <a:cubicBezTo>
                    <a:pt x="13762" y="56781"/>
                    <a:pt x="13383" y="56533"/>
                    <a:pt x="12921" y="56319"/>
                  </a:cubicBezTo>
                  <a:cubicBezTo>
                    <a:pt x="12872" y="56039"/>
                    <a:pt x="12839" y="55742"/>
                    <a:pt x="12773" y="55446"/>
                  </a:cubicBezTo>
                  <a:cubicBezTo>
                    <a:pt x="12414" y="53443"/>
                    <a:pt x="10620" y="51970"/>
                    <a:pt x="8655" y="51970"/>
                  </a:cubicBezTo>
                  <a:cubicBezTo>
                    <a:pt x="8452" y="51970"/>
                    <a:pt x="8248" y="51985"/>
                    <a:pt x="8043" y="52018"/>
                  </a:cubicBezTo>
                  <a:cubicBezTo>
                    <a:pt x="7614" y="52084"/>
                    <a:pt x="7186" y="52166"/>
                    <a:pt x="6873" y="52479"/>
                  </a:cubicBezTo>
                  <a:cubicBezTo>
                    <a:pt x="7499" y="54753"/>
                    <a:pt x="8125" y="57028"/>
                    <a:pt x="8752" y="59302"/>
                  </a:cubicBezTo>
                  <a:cubicBezTo>
                    <a:pt x="8834" y="59632"/>
                    <a:pt x="8900" y="59961"/>
                    <a:pt x="8966" y="60291"/>
                  </a:cubicBezTo>
                  <a:cubicBezTo>
                    <a:pt x="9263" y="60753"/>
                    <a:pt x="9345" y="61263"/>
                    <a:pt x="9411" y="61774"/>
                  </a:cubicBezTo>
                  <a:cubicBezTo>
                    <a:pt x="9559" y="62302"/>
                    <a:pt x="9707" y="62846"/>
                    <a:pt x="9856" y="63373"/>
                  </a:cubicBezTo>
                  <a:cubicBezTo>
                    <a:pt x="10235" y="63274"/>
                    <a:pt x="10614" y="63142"/>
                    <a:pt x="11010" y="63076"/>
                  </a:cubicBezTo>
                  <a:cubicBezTo>
                    <a:pt x="11360" y="63008"/>
                    <a:pt x="11708" y="62976"/>
                    <a:pt x="12052" y="62976"/>
                  </a:cubicBezTo>
                  <a:cubicBezTo>
                    <a:pt x="14373" y="62976"/>
                    <a:pt x="16458" y="64468"/>
                    <a:pt x="17305" y="66636"/>
                  </a:cubicBezTo>
                  <a:cubicBezTo>
                    <a:pt x="17701" y="67675"/>
                    <a:pt x="17800" y="68729"/>
                    <a:pt x="17602" y="69817"/>
                  </a:cubicBezTo>
                  <a:cubicBezTo>
                    <a:pt x="17585" y="69900"/>
                    <a:pt x="17536" y="69982"/>
                    <a:pt x="17503" y="70064"/>
                  </a:cubicBezTo>
                  <a:cubicBezTo>
                    <a:pt x="17503" y="70097"/>
                    <a:pt x="17454" y="70097"/>
                    <a:pt x="17388" y="70147"/>
                  </a:cubicBezTo>
                  <a:cubicBezTo>
                    <a:pt x="16992" y="69982"/>
                    <a:pt x="16630" y="69735"/>
                    <a:pt x="16300" y="69504"/>
                  </a:cubicBezTo>
                  <a:cubicBezTo>
                    <a:pt x="16251" y="69043"/>
                    <a:pt x="16218" y="68647"/>
                    <a:pt x="16185" y="68251"/>
                  </a:cubicBezTo>
                  <a:cubicBezTo>
                    <a:pt x="15970" y="66323"/>
                    <a:pt x="14471" y="64757"/>
                    <a:pt x="12542" y="64494"/>
                  </a:cubicBezTo>
                  <a:cubicBezTo>
                    <a:pt x="12315" y="64465"/>
                    <a:pt x="12087" y="64446"/>
                    <a:pt x="11860" y="64446"/>
                  </a:cubicBezTo>
                  <a:cubicBezTo>
                    <a:pt x="11298" y="64446"/>
                    <a:pt x="10750" y="64563"/>
                    <a:pt x="10268" y="64939"/>
                  </a:cubicBezTo>
                  <a:cubicBezTo>
                    <a:pt x="10911" y="67296"/>
                    <a:pt x="11553" y="69636"/>
                    <a:pt x="12180" y="71976"/>
                  </a:cubicBezTo>
                  <a:cubicBezTo>
                    <a:pt x="12262" y="72240"/>
                    <a:pt x="12295" y="72520"/>
                    <a:pt x="12344" y="72800"/>
                  </a:cubicBezTo>
                  <a:cubicBezTo>
                    <a:pt x="12493" y="73278"/>
                    <a:pt x="12641" y="73756"/>
                    <a:pt x="12789" y="74234"/>
                  </a:cubicBezTo>
                  <a:cubicBezTo>
                    <a:pt x="12954" y="74778"/>
                    <a:pt x="13136" y="75305"/>
                    <a:pt x="13300" y="75833"/>
                  </a:cubicBezTo>
                  <a:cubicBezTo>
                    <a:pt x="13432" y="75767"/>
                    <a:pt x="13581" y="75717"/>
                    <a:pt x="13712" y="75635"/>
                  </a:cubicBezTo>
                  <a:cubicBezTo>
                    <a:pt x="14480" y="75260"/>
                    <a:pt x="15291" y="75083"/>
                    <a:pt x="16090" y="75083"/>
                  </a:cubicBezTo>
                  <a:cubicBezTo>
                    <a:pt x="18312" y="75083"/>
                    <a:pt x="20451" y="76446"/>
                    <a:pt x="21360" y="78700"/>
                  </a:cubicBezTo>
                  <a:cubicBezTo>
                    <a:pt x="21689" y="79475"/>
                    <a:pt x="21821" y="80283"/>
                    <a:pt x="21755" y="81173"/>
                  </a:cubicBezTo>
                  <a:cubicBezTo>
                    <a:pt x="21742" y="81173"/>
                    <a:pt x="21730" y="81173"/>
                    <a:pt x="21717" y="81173"/>
                  </a:cubicBezTo>
                  <a:cubicBezTo>
                    <a:pt x="21209" y="81173"/>
                    <a:pt x="20821" y="80857"/>
                    <a:pt x="20371" y="80744"/>
                  </a:cubicBezTo>
                  <a:cubicBezTo>
                    <a:pt x="20305" y="80497"/>
                    <a:pt x="20272" y="80283"/>
                    <a:pt x="20222" y="80085"/>
                  </a:cubicBezTo>
                  <a:cubicBezTo>
                    <a:pt x="19860" y="78107"/>
                    <a:pt x="18245" y="76673"/>
                    <a:pt x="16251" y="76574"/>
                  </a:cubicBezTo>
                  <a:cubicBezTo>
                    <a:pt x="16173" y="76570"/>
                    <a:pt x="16095" y="76568"/>
                    <a:pt x="16019" y="76568"/>
                  </a:cubicBezTo>
                  <a:cubicBezTo>
                    <a:pt x="15153" y="76568"/>
                    <a:pt x="14363" y="76830"/>
                    <a:pt x="13712" y="77481"/>
                  </a:cubicBezTo>
                  <a:cubicBezTo>
                    <a:pt x="14223" y="79129"/>
                    <a:pt x="14718" y="80761"/>
                    <a:pt x="15212" y="82409"/>
                  </a:cubicBezTo>
                  <a:cubicBezTo>
                    <a:pt x="15459" y="83233"/>
                    <a:pt x="15707" y="84057"/>
                    <a:pt x="15954" y="84881"/>
                  </a:cubicBezTo>
                  <a:cubicBezTo>
                    <a:pt x="16267" y="85359"/>
                    <a:pt x="16382" y="85886"/>
                    <a:pt x="16465" y="86430"/>
                  </a:cubicBezTo>
                  <a:cubicBezTo>
                    <a:pt x="16646" y="86990"/>
                    <a:pt x="16844" y="87551"/>
                    <a:pt x="17025" y="88128"/>
                  </a:cubicBezTo>
                  <a:cubicBezTo>
                    <a:pt x="17553" y="87963"/>
                    <a:pt x="18063" y="87732"/>
                    <a:pt x="18607" y="87650"/>
                  </a:cubicBezTo>
                  <a:cubicBezTo>
                    <a:pt x="18903" y="87601"/>
                    <a:pt x="19199" y="87577"/>
                    <a:pt x="19491" y="87577"/>
                  </a:cubicBezTo>
                  <a:cubicBezTo>
                    <a:pt x="21758" y="87577"/>
                    <a:pt x="23861" y="89004"/>
                    <a:pt x="24722" y="91193"/>
                  </a:cubicBezTo>
                  <a:cubicBezTo>
                    <a:pt x="25051" y="92001"/>
                    <a:pt x="25150" y="92643"/>
                    <a:pt x="25101" y="93616"/>
                  </a:cubicBezTo>
                  <a:cubicBezTo>
                    <a:pt x="24475" y="93533"/>
                    <a:pt x="24392" y="93500"/>
                    <a:pt x="23733" y="93072"/>
                  </a:cubicBezTo>
                  <a:cubicBezTo>
                    <a:pt x="23585" y="92577"/>
                    <a:pt x="23486" y="92083"/>
                    <a:pt x="23288" y="91638"/>
                  </a:cubicBezTo>
                  <a:cubicBezTo>
                    <a:pt x="22623" y="90050"/>
                    <a:pt x="21097" y="89059"/>
                    <a:pt x="19462" y="89059"/>
                  </a:cubicBezTo>
                  <a:cubicBezTo>
                    <a:pt x="19315" y="89059"/>
                    <a:pt x="19168" y="89067"/>
                    <a:pt x="19019" y="89083"/>
                  </a:cubicBezTo>
                  <a:cubicBezTo>
                    <a:pt x="18459" y="89149"/>
                    <a:pt x="17932" y="89281"/>
                    <a:pt x="17487" y="89644"/>
                  </a:cubicBezTo>
                  <a:cubicBezTo>
                    <a:pt x="18311" y="92116"/>
                    <a:pt x="19135" y="94572"/>
                    <a:pt x="19959" y="97044"/>
                  </a:cubicBezTo>
                  <a:cubicBezTo>
                    <a:pt x="20008" y="97159"/>
                    <a:pt x="20025" y="97275"/>
                    <a:pt x="20058" y="97390"/>
                  </a:cubicBezTo>
                  <a:cubicBezTo>
                    <a:pt x="20354" y="97835"/>
                    <a:pt x="20536" y="98296"/>
                    <a:pt x="20618" y="98824"/>
                  </a:cubicBezTo>
                  <a:cubicBezTo>
                    <a:pt x="21112" y="100027"/>
                    <a:pt x="21656" y="101197"/>
                    <a:pt x="22349" y="102301"/>
                  </a:cubicBezTo>
                  <a:cubicBezTo>
                    <a:pt x="22513" y="102318"/>
                    <a:pt x="22612" y="102400"/>
                    <a:pt x="22612" y="102581"/>
                  </a:cubicBezTo>
                  <a:cubicBezTo>
                    <a:pt x="22744" y="102697"/>
                    <a:pt x="22909" y="102796"/>
                    <a:pt x="22859" y="103010"/>
                  </a:cubicBezTo>
                  <a:cubicBezTo>
                    <a:pt x="22901" y="103010"/>
                    <a:pt x="22946" y="103006"/>
                    <a:pt x="22987" y="103006"/>
                  </a:cubicBezTo>
                  <a:cubicBezTo>
                    <a:pt x="23028" y="103006"/>
                    <a:pt x="23065" y="103010"/>
                    <a:pt x="23090" y="103026"/>
                  </a:cubicBezTo>
                  <a:cubicBezTo>
                    <a:pt x="23941" y="103760"/>
                    <a:pt x="24935" y="103958"/>
                    <a:pt x="25991" y="103958"/>
                  </a:cubicBezTo>
                  <a:cubicBezTo>
                    <a:pt x="26122" y="103958"/>
                    <a:pt x="26254" y="103955"/>
                    <a:pt x="26386" y="103949"/>
                  </a:cubicBezTo>
                  <a:cubicBezTo>
                    <a:pt x="27062" y="103916"/>
                    <a:pt x="27738" y="103883"/>
                    <a:pt x="28414" y="103785"/>
                  </a:cubicBezTo>
                  <a:cubicBezTo>
                    <a:pt x="30029" y="103570"/>
                    <a:pt x="31644" y="103340"/>
                    <a:pt x="33243" y="103076"/>
                  </a:cubicBezTo>
                  <a:cubicBezTo>
                    <a:pt x="34610" y="102845"/>
                    <a:pt x="35962" y="102565"/>
                    <a:pt x="37313" y="102285"/>
                  </a:cubicBezTo>
                  <a:cubicBezTo>
                    <a:pt x="39093" y="101906"/>
                    <a:pt x="40857" y="101510"/>
                    <a:pt x="42637" y="101131"/>
                  </a:cubicBezTo>
                  <a:cubicBezTo>
                    <a:pt x="44203" y="100785"/>
                    <a:pt x="45752" y="100422"/>
                    <a:pt x="47317" y="100076"/>
                  </a:cubicBezTo>
                  <a:cubicBezTo>
                    <a:pt x="48158" y="99879"/>
                    <a:pt x="48999" y="99697"/>
                    <a:pt x="49823" y="99516"/>
                  </a:cubicBezTo>
                  <a:cubicBezTo>
                    <a:pt x="51075" y="99203"/>
                    <a:pt x="52344" y="98890"/>
                    <a:pt x="53597" y="98593"/>
                  </a:cubicBezTo>
                  <a:cubicBezTo>
                    <a:pt x="56283" y="97950"/>
                    <a:pt x="58986" y="97324"/>
                    <a:pt x="61673" y="96665"/>
                  </a:cubicBezTo>
                  <a:cubicBezTo>
                    <a:pt x="64293" y="96022"/>
                    <a:pt x="66914" y="95363"/>
                    <a:pt x="69551" y="94720"/>
                  </a:cubicBezTo>
                  <a:cubicBezTo>
                    <a:pt x="72600" y="93978"/>
                    <a:pt x="75649" y="93286"/>
                    <a:pt x="78698" y="92528"/>
                  </a:cubicBezTo>
                  <a:cubicBezTo>
                    <a:pt x="81977" y="91720"/>
                    <a:pt x="85257" y="90863"/>
                    <a:pt x="88537" y="90023"/>
                  </a:cubicBezTo>
                  <a:cubicBezTo>
                    <a:pt x="91635" y="89232"/>
                    <a:pt x="94684" y="88259"/>
                    <a:pt x="97651" y="87089"/>
                  </a:cubicBezTo>
                  <a:cubicBezTo>
                    <a:pt x="99002" y="86562"/>
                    <a:pt x="100321" y="86002"/>
                    <a:pt x="101590" y="85293"/>
                  </a:cubicBezTo>
                  <a:cubicBezTo>
                    <a:pt x="102892" y="84551"/>
                    <a:pt x="103666" y="83480"/>
                    <a:pt x="103815" y="81980"/>
                  </a:cubicBezTo>
                  <a:cubicBezTo>
                    <a:pt x="103848" y="81618"/>
                    <a:pt x="103897" y="81255"/>
                    <a:pt x="103864" y="80892"/>
                  </a:cubicBezTo>
                  <a:cubicBezTo>
                    <a:pt x="103765" y="79871"/>
                    <a:pt x="103650" y="78865"/>
                    <a:pt x="103518" y="77860"/>
                  </a:cubicBezTo>
                  <a:cubicBezTo>
                    <a:pt x="103502" y="77679"/>
                    <a:pt x="103419" y="77514"/>
                    <a:pt x="103353" y="77332"/>
                  </a:cubicBezTo>
                  <a:cubicBezTo>
                    <a:pt x="103287" y="76871"/>
                    <a:pt x="103254" y="76410"/>
                    <a:pt x="103156" y="75965"/>
                  </a:cubicBezTo>
                  <a:cubicBezTo>
                    <a:pt x="102908" y="74794"/>
                    <a:pt x="102645" y="73624"/>
                    <a:pt x="102364" y="72454"/>
                  </a:cubicBezTo>
                  <a:cubicBezTo>
                    <a:pt x="101540" y="68911"/>
                    <a:pt x="100749" y="65367"/>
                    <a:pt x="99843" y="61857"/>
                  </a:cubicBezTo>
                  <a:cubicBezTo>
                    <a:pt x="98673" y="57357"/>
                    <a:pt x="97453" y="52875"/>
                    <a:pt x="96201" y="48392"/>
                  </a:cubicBezTo>
                  <a:cubicBezTo>
                    <a:pt x="94602" y="42673"/>
                    <a:pt x="92921" y="36987"/>
                    <a:pt x="91306" y="31268"/>
                  </a:cubicBezTo>
                  <a:cubicBezTo>
                    <a:pt x="90399" y="28071"/>
                    <a:pt x="89526" y="24857"/>
                    <a:pt x="88652" y="21660"/>
                  </a:cubicBezTo>
                  <a:cubicBezTo>
                    <a:pt x="87696" y="18067"/>
                    <a:pt x="86724" y="14457"/>
                    <a:pt x="85587" y="10914"/>
                  </a:cubicBezTo>
                  <a:cubicBezTo>
                    <a:pt x="84977" y="9035"/>
                    <a:pt x="84334" y="7189"/>
                    <a:pt x="83461" y="5409"/>
                  </a:cubicBezTo>
                  <a:cubicBezTo>
                    <a:pt x="82933" y="4321"/>
                    <a:pt x="82323" y="3283"/>
                    <a:pt x="81466" y="2410"/>
                  </a:cubicBezTo>
                  <a:cubicBezTo>
                    <a:pt x="80247" y="1141"/>
                    <a:pt x="78813" y="251"/>
                    <a:pt x="76984" y="102"/>
                  </a:cubicBezTo>
                  <a:cubicBezTo>
                    <a:pt x="76231" y="32"/>
                    <a:pt x="75480" y="1"/>
                    <a:pt x="74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530;p43"/>
            <p:cNvSpPr/>
            <p:nvPr/>
          </p:nvSpPr>
          <p:spPr>
            <a:xfrm>
              <a:off x="6196765" y="4112441"/>
              <a:ext cx="1551925" cy="323359"/>
            </a:xfrm>
            <a:custGeom>
              <a:avLst/>
              <a:gdLst/>
              <a:ahLst/>
              <a:cxnLst/>
              <a:rect l="l" t="t" r="r" b="b"/>
              <a:pathLst>
                <a:path w="65118" h="13568" extrusionOk="0">
                  <a:moveTo>
                    <a:pt x="64614" y="0"/>
                  </a:moveTo>
                  <a:cubicBezTo>
                    <a:pt x="64165" y="0"/>
                    <a:pt x="63726" y="69"/>
                    <a:pt x="63305" y="225"/>
                  </a:cubicBezTo>
                  <a:cubicBezTo>
                    <a:pt x="63091" y="291"/>
                    <a:pt x="62877" y="324"/>
                    <a:pt x="62662" y="357"/>
                  </a:cubicBezTo>
                  <a:cubicBezTo>
                    <a:pt x="61888" y="505"/>
                    <a:pt x="61097" y="604"/>
                    <a:pt x="60322" y="785"/>
                  </a:cubicBezTo>
                  <a:cubicBezTo>
                    <a:pt x="59366" y="1000"/>
                    <a:pt x="58427" y="1280"/>
                    <a:pt x="57454" y="1395"/>
                  </a:cubicBezTo>
                  <a:cubicBezTo>
                    <a:pt x="57339" y="1412"/>
                    <a:pt x="57223" y="1445"/>
                    <a:pt x="57092" y="1461"/>
                  </a:cubicBezTo>
                  <a:cubicBezTo>
                    <a:pt x="56284" y="1642"/>
                    <a:pt x="55493" y="1824"/>
                    <a:pt x="54685" y="2005"/>
                  </a:cubicBezTo>
                  <a:cubicBezTo>
                    <a:pt x="54290" y="2087"/>
                    <a:pt x="53911" y="2186"/>
                    <a:pt x="53515" y="2269"/>
                  </a:cubicBezTo>
                  <a:cubicBezTo>
                    <a:pt x="52856" y="2401"/>
                    <a:pt x="52197" y="2532"/>
                    <a:pt x="51537" y="2664"/>
                  </a:cubicBezTo>
                  <a:cubicBezTo>
                    <a:pt x="50763" y="2813"/>
                    <a:pt x="49972" y="2928"/>
                    <a:pt x="49197" y="3093"/>
                  </a:cubicBezTo>
                  <a:cubicBezTo>
                    <a:pt x="48423" y="3258"/>
                    <a:pt x="47648" y="3472"/>
                    <a:pt x="46873" y="3637"/>
                  </a:cubicBezTo>
                  <a:cubicBezTo>
                    <a:pt x="46033" y="3801"/>
                    <a:pt x="45192" y="3917"/>
                    <a:pt x="44352" y="4065"/>
                  </a:cubicBezTo>
                  <a:cubicBezTo>
                    <a:pt x="44203" y="4098"/>
                    <a:pt x="44055" y="4131"/>
                    <a:pt x="43907" y="4164"/>
                  </a:cubicBezTo>
                  <a:cubicBezTo>
                    <a:pt x="43099" y="4345"/>
                    <a:pt x="42292" y="4527"/>
                    <a:pt x="41484" y="4691"/>
                  </a:cubicBezTo>
                  <a:cubicBezTo>
                    <a:pt x="40610" y="4856"/>
                    <a:pt x="39704" y="4889"/>
                    <a:pt x="38863" y="5153"/>
                  </a:cubicBezTo>
                  <a:cubicBezTo>
                    <a:pt x="37941" y="5450"/>
                    <a:pt x="36985" y="5400"/>
                    <a:pt x="36078" y="5697"/>
                  </a:cubicBezTo>
                  <a:cubicBezTo>
                    <a:pt x="35386" y="5927"/>
                    <a:pt x="34628" y="5927"/>
                    <a:pt x="33903" y="6092"/>
                  </a:cubicBezTo>
                  <a:cubicBezTo>
                    <a:pt x="32864" y="6323"/>
                    <a:pt x="31777" y="6340"/>
                    <a:pt x="30722" y="6570"/>
                  </a:cubicBezTo>
                  <a:cubicBezTo>
                    <a:pt x="29716" y="6784"/>
                    <a:pt x="28645" y="6784"/>
                    <a:pt x="27607" y="6867"/>
                  </a:cubicBezTo>
                  <a:cubicBezTo>
                    <a:pt x="27585" y="6869"/>
                    <a:pt x="27563" y="6870"/>
                    <a:pt x="27541" y="6870"/>
                  </a:cubicBezTo>
                  <a:cubicBezTo>
                    <a:pt x="27362" y="6870"/>
                    <a:pt x="27171" y="6816"/>
                    <a:pt x="26981" y="6801"/>
                  </a:cubicBezTo>
                  <a:cubicBezTo>
                    <a:pt x="26157" y="6982"/>
                    <a:pt x="25316" y="7164"/>
                    <a:pt x="24475" y="7361"/>
                  </a:cubicBezTo>
                  <a:cubicBezTo>
                    <a:pt x="22910" y="7707"/>
                    <a:pt x="21361" y="8070"/>
                    <a:pt x="19795" y="8416"/>
                  </a:cubicBezTo>
                  <a:cubicBezTo>
                    <a:pt x="18015" y="8795"/>
                    <a:pt x="16251" y="9191"/>
                    <a:pt x="14471" y="9570"/>
                  </a:cubicBezTo>
                  <a:cubicBezTo>
                    <a:pt x="13120" y="9850"/>
                    <a:pt x="11768" y="10130"/>
                    <a:pt x="10401" y="10361"/>
                  </a:cubicBezTo>
                  <a:cubicBezTo>
                    <a:pt x="8802" y="10625"/>
                    <a:pt x="7187" y="10855"/>
                    <a:pt x="5572" y="11070"/>
                  </a:cubicBezTo>
                  <a:cubicBezTo>
                    <a:pt x="4896" y="11168"/>
                    <a:pt x="4220" y="11201"/>
                    <a:pt x="3544" y="11234"/>
                  </a:cubicBezTo>
                  <a:cubicBezTo>
                    <a:pt x="3412" y="11240"/>
                    <a:pt x="3280" y="11243"/>
                    <a:pt x="3149" y="11243"/>
                  </a:cubicBezTo>
                  <a:cubicBezTo>
                    <a:pt x="2093" y="11243"/>
                    <a:pt x="1099" y="11045"/>
                    <a:pt x="248" y="10311"/>
                  </a:cubicBezTo>
                  <a:cubicBezTo>
                    <a:pt x="230" y="10299"/>
                    <a:pt x="203" y="10296"/>
                    <a:pt x="171" y="10296"/>
                  </a:cubicBezTo>
                  <a:cubicBezTo>
                    <a:pt x="137" y="10296"/>
                    <a:pt x="98" y="10300"/>
                    <a:pt x="61" y="10300"/>
                  </a:cubicBezTo>
                  <a:cubicBezTo>
                    <a:pt x="40" y="10300"/>
                    <a:pt x="20" y="10299"/>
                    <a:pt x="1" y="10295"/>
                  </a:cubicBezTo>
                  <a:lnTo>
                    <a:pt x="1" y="10295"/>
                  </a:lnTo>
                  <a:cubicBezTo>
                    <a:pt x="149" y="10658"/>
                    <a:pt x="298" y="11037"/>
                    <a:pt x="446" y="11399"/>
                  </a:cubicBezTo>
                  <a:cubicBezTo>
                    <a:pt x="594" y="11580"/>
                    <a:pt x="726" y="11778"/>
                    <a:pt x="874" y="11976"/>
                  </a:cubicBezTo>
                  <a:cubicBezTo>
                    <a:pt x="1757" y="13102"/>
                    <a:pt x="2921" y="13568"/>
                    <a:pt x="4287" y="13568"/>
                  </a:cubicBezTo>
                  <a:cubicBezTo>
                    <a:pt x="4401" y="13568"/>
                    <a:pt x="4516" y="13565"/>
                    <a:pt x="4632" y="13558"/>
                  </a:cubicBezTo>
                  <a:cubicBezTo>
                    <a:pt x="6841" y="13443"/>
                    <a:pt x="9049" y="13146"/>
                    <a:pt x="11225" y="12767"/>
                  </a:cubicBezTo>
                  <a:cubicBezTo>
                    <a:pt x="11933" y="12652"/>
                    <a:pt x="12626" y="12503"/>
                    <a:pt x="13318" y="12372"/>
                  </a:cubicBezTo>
                  <a:cubicBezTo>
                    <a:pt x="14669" y="12091"/>
                    <a:pt x="16037" y="11811"/>
                    <a:pt x="17389" y="11515"/>
                  </a:cubicBezTo>
                  <a:cubicBezTo>
                    <a:pt x="19037" y="11168"/>
                    <a:pt x="20701" y="10806"/>
                    <a:pt x="22349" y="10443"/>
                  </a:cubicBezTo>
                  <a:cubicBezTo>
                    <a:pt x="23915" y="10097"/>
                    <a:pt x="25464" y="9718"/>
                    <a:pt x="27014" y="9356"/>
                  </a:cubicBezTo>
                  <a:cubicBezTo>
                    <a:pt x="28991" y="8894"/>
                    <a:pt x="30969" y="8416"/>
                    <a:pt x="32947" y="7955"/>
                  </a:cubicBezTo>
                  <a:cubicBezTo>
                    <a:pt x="34743" y="7526"/>
                    <a:pt x="36540" y="7081"/>
                    <a:pt x="38336" y="6653"/>
                  </a:cubicBezTo>
                  <a:cubicBezTo>
                    <a:pt x="40165" y="6208"/>
                    <a:pt x="41978" y="5779"/>
                    <a:pt x="43808" y="5334"/>
                  </a:cubicBezTo>
                  <a:cubicBezTo>
                    <a:pt x="45604" y="4889"/>
                    <a:pt x="47384" y="4444"/>
                    <a:pt x="49181" y="4016"/>
                  </a:cubicBezTo>
                  <a:cubicBezTo>
                    <a:pt x="51422" y="3472"/>
                    <a:pt x="53680" y="2944"/>
                    <a:pt x="55921" y="2401"/>
                  </a:cubicBezTo>
                  <a:cubicBezTo>
                    <a:pt x="58196" y="1840"/>
                    <a:pt x="60454" y="1280"/>
                    <a:pt x="62728" y="703"/>
                  </a:cubicBezTo>
                  <a:cubicBezTo>
                    <a:pt x="63536" y="505"/>
                    <a:pt x="64310" y="258"/>
                    <a:pt x="65118" y="27"/>
                  </a:cubicBezTo>
                  <a:cubicBezTo>
                    <a:pt x="64949" y="9"/>
                    <a:pt x="64781" y="0"/>
                    <a:pt x="64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531;p43"/>
            <p:cNvSpPr/>
            <p:nvPr/>
          </p:nvSpPr>
          <p:spPr>
            <a:xfrm>
              <a:off x="5801226" y="3403635"/>
              <a:ext cx="275361" cy="268997"/>
            </a:xfrm>
            <a:custGeom>
              <a:avLst/>
              <a:gdLst/>
              <a:ahLst/>
              <a:cxnLst/>
              <a:rect l="l" t="t" r="r" b="b"/>
              <a:pathLst>
                <a:path w="11554" h="11287" extrusionOk="0">
                  <a:moveTo>
                    <a:pt x="5806" y="1"/>
                  </a:moveTo>
                  <a:cubicBezTo>
                    <a:pt x="5462" y="1"/>
                    <a:pt x="5114" y="33"/>
                    <a:pt x="4764" y="101"/>
                  </a:cubicBezTo>
                  <a:cubicBezTo>
                    <a:pt x="4368" y="167"/>
                    <a:pt x="3989" y="299"/>
                    <a:pt x="3610" y="398"/>
                  </a:cubicBezTo>
                  <a:cubicBezTo>
                    <a:pt x="3379" y="546"/>
                    <a:pt x="3132" y="678"/>
                    <a:pt x="2901" y="827"/>
                  </a:cubicBezTo>
                  <a:cubicBezTo>
                    <a:pt x="2077" y="1387"/>
                    <a:pt x="1385" y="2079"/>
                    <a:pt x="940" y="2986"/>
                  </a:cubicBezTo>
                  <a:cubicBezTo>
                    <a:pt x="0" y="4980"/>
                    <a:pt x="132" y="6941"/>
                    <a:pt x="1352" y="8754"/>
                  </a:cubicBezTo>
                  <a:cubicBezTo>
                    <a:pt x="2460" y="10401"/>
                    <a:pt x="3989" y="11286"/>
                    <a:pt x="5941" y="11286"/>
                  </a:cubicBezTo>
                  <a:cubicBezTo>
                    <a:pt x="6137" y="11286"/>
                    <a:pt x="6338" y="11277"/>
                    <a:pt x="6543" y="11259"/>
                  </a:cubicBezTo>
                  <a:cubicBezTo>
                    <a:pt x="6395" y="10781"/>
                    <a:pt x="6247" y="10303"/>
                    <a:pt x="6098" y="9825"/>
                  </a:cubicBezTo>
                  <a:cubicBezTo>
                    <a:pt x="6082" y="9825"/>
                    <a:pt x="6066" y="9825"/>
                    <a:pt x="6049" y="9825"/>
                  </a:cubicBezTo>
                  <a:cubicBezTo>
                    <a:pt x="4262" y="9825"/>
                    <a:pt x="2993" y="8937"/>
                    <a:pt x="2242" y="7353"/>
                  </a:cubicBezTo>
                  <a:cubicBezTo>
                    <a:pt x="1467" y="5771"/>
                    <a:pt x="1731" y="4255"/>
                    <a:pt x="2786" y="2870"/>
                  </a:cubicBezTo>
                  <a:cubicBezTo>
                    <a:pt x="3099" y="2458"/>
                    <a:pt x="3461" y="2079"/>
                    <a:pt x="4022" y="1964"/>
                  </a:cubicBezTo>
                  <a:cubicBezTo>
                    <a:pt x="4504" y="1588"/>
                    <a:pt x="5052" y="1471"/>
                    <a:pt x="5614" y="1471"/>
                  </a:cubicBezTo>
                  <a:cubicBezTo>
                    <a:pt x="5841" y="1471"/>
                    <a:pt x="6069" y="1490"/>
                    <a:pt x="6296" y="1519"/>
                  </a:cubicBezTo>
                  <a:cubicBezTo>
                    <a:pt x="8225" y="1782"/>
                    <a:pt x="9724" y="3348"/>
                    <a:pt x="9939" y="5276"/>
                  </a:cubicBezTo>
                  <a:cubicBezTo>
                    <a:pt x="9972" y="5672"/>
                    <a:pt x="10005" y="6068"/>
                    <a:pt x="10054" y="6529"/>
                  </a:cubicBezTo>
                  <a:cubicBezTo>
                    <a:pt x="10384" y="6760"/>
                    <a:pt x="10746" y="7007"/>
                    <a:pt x="11142" y="7172"/>
                  </a:cubicBezTo>
                  <a:cubicBezTo>
                    <a:pt x="11208" y="7122"/>
                    <a:pt x="11257" y="7122"/>
                    <a:pt x="11257" y="7089"/>
                  </a:cubicBezTo>
                  <a:cubicBezTo>
                    <a:pt x="11290" y="7007"/>
                    <a:pt x="11339" y="6925"/>
                    <a:pt x="11356" y="6842"/>
                  </a:cubicBezTo>
                  <a:cubicBezTo>
                    <a:pt x="11554" y="5754"/>
                    <a:pt x="11455" y="4700"/>
                    <a:pt x="11059" y="3661"/>
                  </a:cubicBezTo>
                  <a:cubicBezTo>
                    <a:pt x="10212" y="1493"/>
                    <a:pt x="8127" y="1"/>
                    <a:pt x="5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32;p43"/>
            <p:cNvSpPr/>
            <p:nvPr/>
          </p:nvSpPr>
          <p:spPr>
            <a:xfrm>
              <a:off x="5634679" y="2801556"/>
              <a:ext cx="287539" cy="270618"/>
            </a:xfrm>
            <a:custGeom>
              <a:avLst/>
              <a:gdLst/>
              <a:ahLst/>
              <a:cxnLst/>
              <a:rect l="l" t="t" r="r" b="b"/>
              <a:pathLst>
                <a:path w="12065" h="11355" extrusionOk="0">
                  <a:moveTo>
                    <a:pt x="6303" y="0"/>
                  </a:moveTo>
                  <a:cubicBezTo>
                    <a:pt x="6169" y="0"/>
                    <a:pt x="6035" y="5"/>
                    <a:pt x="5901" y="16"/>
                  </a:cubicBezTo>
                  <a:cubicBezTo>
                    <a:pt x="5093" y="81"/>
                    <a:pt x="4351" y="345"/>
                    <a:pt x="3610" y="658"/>
                  </a:cubicBezTo>
                  <a:cubicBezTo>
                    <a:pt x="3396" y="823"/>
                    <a:pt x="3181" y="988"/>
                    <a:pt x="2951" y="1169"/>
                  </a:cubicBezTo>
                  <a:cubicBezTo>
                    <a:pt x="2407" y="1614"/>
                    <a:pt x="1929" y="2125"/>
                    <a:pt x="1566" y="2751"/>
                  </a:cubicBezTo>
                  <a:cubicBezTo>
                    <a:pt x="0" y="5537"/>
                    <a:pt x="1121" y="9212"/>
                    <a:pt x="3972" y="10695"/>
                  </a:cubicBezTo>
                  <a:cubicBezTo>
                    <a:pt x="4813" y="11124"/>
                    <a:pt x="5703" y="11305"/>
                    <a:pt x="6626" y="11354"/>
                  </a:cubicBezTo>
                  <a:cubicBezTo>
                    <a:pt x="6642" y="10679"/>
                    <a:pt x="6543" y="10366"/>
                    <a:pt x="6148" y="9772"/>
                  </a:cubicBezTo>
                  <a:cubicBezTo>
                    <a:pt x="6131" y="9773"/>
                    <a:pt x="6114" y="9773"/>
                    <a:pt x="6098" y="9773"/>
                  </a:cubicBezTo>
                  <a:cubicBezTo>
                    <a:pt x="5116" y="9773"/>
                    <a:pt x="4323" y="9300"/>
                    <a:pt x="3626" y="8635"/>
                  </a:cubicBezTo>
                  <a:cubicBezTo>
                    <a:pt x="1929" y="7003"/>
                    <a:pt x="1912" y="4235"/>
                    <a:pt x="3560" y="2587"/>
                  </a:cubicBezTo>
                  <a:cubicBezTo>
                    <a:pt x="3692" y="2455"/>
                    <a:pt x="3874" y="2389"/>
                    <a:pt x="4022" y="2290"/>
                  </a:cubicBezTo>
                  <a:cubicBezTo>
                    <a:pt x="4653" y="1718"/>
                    <a:pt x="5379" y="1482"/>
                    <a:pt x="6143" y="1482"/>
                  </a:cubicBezTo>
                  <a:cubicBezTo>
                    <a:pt x="6437" y="1482"/>
                    <a:pt x="6736" y="1517"/>
                    <a:pt x="7038" y="1581"/>
                  </a:cubicBezTo>
                  <a:cubicBezTo>
                    <a:pt x="8801" y="1944"/>
                    <a:pt x="9889" y="3065"/>
                    <a:pt x="10334" y="4795"/>
                  </a:cubicBezTo>
                  <a:cubicBezTo>
                    <a:pt x="10449" y="5174"/>
                    <a:pt x="10482" y="5570"/>
                    <a:pt x="10532" y="5932"/>
                  </a:cubicBezTo>
                  <a:cubicBezTo>
                    <a:pt x="11356" y="6427"/>
                    <a:pt x="11356" y="6427"/>
                    <a:pt x="11883" y="6460"/>
                  </a:cubicBezTo>
                  <a:cubicBezTo>
                    <a:pt x="12065" y="5652"/>
                    <a:pt x="11933" y="4877"/>
                    <a:pt x="11702" y="4103"/>
                  </a:cubicBezTo>
                  <a:cubicBezTo>
                    <a:pt x="10983" y="1696"/>
                    <a:pt x="8752" y="0"/>
                    <a:pt x="6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33;p43"/>
            <p:cNvSpPr/>
            <p:nvPr/>
          </p:nvSpPr>
          <p:spPr>
            <a:xfrm>
              <a:off x="5715593" y="3105980"/>
              <a:ext cx="279698" cy="269140"/>
            </a:xfrm>
            <a:custGeom>
              <a:avLst/>
              <a:gdLst/>
              <a:ahLst/>
              <a:cxnLst/>
              <a:rect l="l" t="t" r="r" b="b"/>
              <a:pathLst>
                <a:path w="11736" h="11293" extrusionOk="0">
                  <a:moveTo>
                    <a:pt x="6072" y="1"/>
                  </a:moveTo>
                  <a:cubicBezTo>
                    <a:pt x="5884" y="1"/>
                    <a:pt x="5695" y="11"/>
                    <a:pt x="5505" y="32"/>
                  </a:cubicBezTo>
                  <a:cubicBezTo>
                    <a:pt x="4928" y="98"/>
                    <a:pt x="4368" y="296"/>
                    <a:pt x="3808" y="427"/>
                  </a:cubicBezTo>
                  <a:cubicBezTo>
                    <a:pt x="3626" y="543"/>
                    <a:pt x="3445" y="658"/>
                    <a:pt x="3247" y="757"/>
                  </a:cubicBezTo>
                  <a:cubicBezTo>
                    <a:pt x="660" y="2339"/>
                    <a:pt x="1" y="5421"/>
                    <a:pt x="1072" y="7844"/>
                  </a:cubicBezTo>
                  <a:cubicBezTo>
                    <a:pt x="2062" y="10063"/>
                    <a:pt x="4010" y="11292"/>
                    <a:pt x="6513" y="11292"/>
                  </a:cubicBezTo>
                  <a:cubicBezTo>
                    <a:pt x="6594" y="11292"/>
                    <a:pt x="6676" y="11291"/>
                    <a:pt x="6758" y="11288"/>
                  </a:cubicBezTo>
                  <a:cubicBezTo>
                    <a:pt x="6692" y="10777"/>
                    <a:pt x="6610" y="10267"/>
                    <a:pt x="6313" y="9805"/>
                  </a:cubicBezTo>
                  <a:cubicBezTo>
                    <a:pt x="6287" y="9806"/>
                    <a:pt x="6261" y="9806"/>
                    <a:pt x="6235" y="9806"/>
                  </a:cubicBezTo>
                  <a:cubicBezTo>
                    <a:pt x="4358" y="9806"/>
                    <a:pt x="2811" y="8625"/>
                    <a:pt x="2226" y="6723"/>
                  </a:cubicBezTo>
                  <a:cubicBezTo>
                    <a:pt x="1715" y="5059"/>
                    <a:pt x="2374" y="3147"/>
                    <a:pt x="3791" y="2174"/>
                  </a:cubicBezTo>
                  <a:cubicBezTo>
                    <a:pt x="3923" y="2092"/>
                    <a:pt x="4071" y="2059"/>
                    <a:pt x="4220" y="1993"/>
                  </a:cubicBezTo>
                  <a:cubicBezTo>
                    <a:pt x="4533" y="1680"/>
                    <a:pt x="4961" y="1598"/>
                    <a:pt x="5390" y="1532"/>
                  </a:cubicBezTo>
                  <a:cubicBezTo>
                    <a:pt x="5595" y="1499"/>
                    <a:pt x="5799" y="1484"/>
                    <a:pt x="6002" y="1484"/>
                  </a:cubicBezTo>
                  <a:cubicBezTo>
                    <a:pt x="7967" y="1484"/>
                    <a:pt x="9761" y="2957"/>
                    <a:pt x="10120" y="4960"/>
                  </a:cubicBezTo>
                  <a:cubicBezTo>
                    <a:pt x="10186" y="5256"/>
                    <a:pt x="10219" y="5553"/>
                    <a:pt x="10268" y="5833"/>
                  </a:cubicBezTo>
                  <a:cubicBezTo>
                    <a:pt x="10730" y="6047"/>
                    <a:pt x="11109" y="6295"/>
                    <a:pt x="11636" y="6361"/>
                  </a:cubicBezTo>
                  <a:cubicBezTo>
                    <a:pt x="11735" y="5784"/>
                    <a:pt x="11686" y="5273"/>
                    <a:pt x="11587" y="4778"/>
                  </a:cubicBezTo>
                  <a:cubicBezTo>
                    <a:pt x="11125" y="2009"/>
                    <a:pt x="8710" y="1"/>
                    <a:pt x="6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534;p43"/>
            <p:cNvSpPr/>
            <p:nvPr/>
          </p:nvSpPr>
          <p:spPr>
            <a:xfrm>
              <a:off x="5963055" y="3989961"/>
              <a:ext cx="288731" cy="269641"/>
            </a:xfrm>
            <a:custGeom>
              <a:avLst/>
              <a:gdLst/>
              <a:ahLst/>
              <a:cxnLst/>
              <a:rect l="l" t="t" r="r" b="b"/>
              <a:pathLst>
                <a:path w="12115" h="11314" extrusionOk="0">
                  <a:moveTo>
                    <a:pt x="6455" y="1"/>
                  </a:moveTo>
                  <a:cubicBezTo>
                    <a:pt x="6163" y="1"/>
                    <a:pt x="5867" y="25"/>
                    <a:pt x="5571" y="74"/>
                  </a:cubicBezTo>
                  <a:cubicBezTo>
                    <a:pt x="5027" y="156"/>
                    <a:pt x="4517" y="387"/>
                    <a:pt x="3989" y="552"/>
                  </a:cubicBezTo>
                  <a:cubicBezTo>
                    <a:pt x="3725" y="716"/>
                    <a:pt x="3478" y="898"/>
                    <a:pt x="3231" y="1079"/>
                  </a:cubicBezTo>
                  <a:cubicBezTo>
                    <a:pt x="2522" y="1590"/>
                    <a:pt x="1962" y="2233"/>
                    <a:pt x="1583" y="3040"/>
                  </a:cubicBezTo>
                  <a:cubicBezTo>
                    <a:pt x="1" y="6303"/>
                    <a:pt x="1863" y="10275"/>
                    <a:pt x="5374" y="11165"/>
                  </a:cubicBezTo>
                  <a:cubicBezTo>
                    <a:pt x="5800" y="11270"/>
                    <a:pt x="6221" y="11314"/>
                    <a:pt x="6643" y="11314"/>
                  </a:cubicBezTo>
                  <a:cubicBezTo>
                    <a:pt x="6955" y="11314"/>
                    <a:pt x="7267" y="11290"/>
                    <a:pt x="7582" y="11248"/>
                  </a:cubicBezTo>
                  <a:cubicBezTo>
                    <a:pt x="7500" y="10720"/>
                    <a:pt x="7318" y="10259"/>
                    <a:pt x="7022" y="9814"/>
                  </a:cubicBezTo>
                  <a:cubicBezTo>
                    <a:pt x="6959" y="9816"/>
                    <a:pt x="6896" y="9817"/>
                    <a:pt x="6834" y="9817"/>
                  </a:cubicBezTo>
                  <a:cubicBezTo>
                    <a:pt x="4618" y="9817"/>
                    <a:pt x="2923" y="8401"/>
                    <a:pt x="2522" y="6205"/>
                  </a:cubicBezTo>
                  <a:cubicBezTo>
                    <a:pt x="2259" y="4787"/>
                    <a:pt x="3017" y="2711"/>
                    <a:pt x="4451" y="2068"/>
                  </a:cubicBezTo>
                  <a:cubicBezTo>
                    <a:pt x="4896" y="1705"/>
                    <a:pt x="5423" y="1573"/>
                    <a:pt x="5983" y="1507"/>
                  </a:cubicBezTo>
                  <a:cubicBezTo>
                    <a:pt x="6132" y="1491"/>
                    <a:pt x="6279" y="1483"/>
                    <a:pt x="6426" y="1483"/>
                  </a:cubicBezTo>
                  <a:cubicBezTo>
                    <a:pt x="8061" y="1483"/>
                    <a:pt x="9587" y="2474"/>
                    <a:pt x="10252" y="4062"/>
                  </a:cubicBezTo>
                  <a:cubicBezTo>
                    <a:pt x="10450" y="4507"/>
                    <a:pt x="10549" y="5001"/>
                    <a:pt x="10697" y="5496"/>
                  </a:cubicBezTo>
                  <a:cubicBezTo>
                    <a:pt x="11356" y="5924"/>
                    <a:pt x="11439" y="5957"/>
                    <a:pt x="12065" y="6040"/>
                  </a:cubicBezTo>
                  <a:cubicBezTo>
                    <a:pt x="12114" y="5067"/>
                    <a:pt x="12015" y="4425"/>
                    <a:pt x="11686" y="3617"/>
                  </a:cubicBezTo>
                  <a:cubicBezTo>
                    <a:pt x="10825" y="1428"/>
                    <a:pt x="8722" y="1"/>
                    <a:pt x="6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535;p43"/>
            <p:cNvSpPr/>
            <p:nvPr/>
          </p:nvSpPr>
          <p:spPr>
            <a:xfrm>
              <a:off x="5544327" y="2504186"/>
              <a:ext cx="295809" cy="269450"/>
            </a:xfrm>
            <a:custGeom>
              <a:avLst/>
              <a:gdLst/>
              <a:ahLst/>
              <a:cxnLst/>
              <a:rect l="l" t="t" r="r" b="b"/>
              <a:pathLst>
                <a:path w="12412" h="11306" extrusionOk="0">
                  <a:moveTo>
                    <a:pt x="6775" y="1"/>
                  </a:moveTo>
                  <a:cubicBezTo>
                    <a:pt x="6541" y="1"/>
                    <a:pt x="6304" y="17"/>
                    <a:pt x="6066" y="49"/>
                  </a:cubicBezTo>
                  <a:cubicBezTo>
                    <a:pt x="5588" y="115"/>
                    <a:pt x="5110" y="264"/>
                    <a:pt x="4632" y="362"/>
                  </a:cubicBezTo>
                  <a:cubicBezTo>
                    <a:pt x="4401" y="511"/>
                    <a:pt x="4154" y="643"/>
                    <a:pt x="3923" y="791"/>
                  </a:cubicBezTo>
                  <a:cubicBezTo>
                    <a:pt x="3099" y="1302"/>
                    <a:pt x="2440" y="1961"/>
                    <a:pt x="1962" y="2818"/>
                  </a:cubicBezTo>
                  <a:cubicBezTo>
                    <a:pt x="1" y="6444"/>
                    <a:pt x="2539" y="11207"/>
                    <a:pt x="6840" y="11306"/>
                  </a:cubicBezTo>
                  <a:cubicBezTo>
                    <a:pt x="6758" y="10762"/>
                    <a:pt x="6659" y="10218"/>
                    <a:pt x="6395" y="9740"/>
                  </a:cubicBezTo>
                  <a:cubicBezTo>
                    <a:pt x="4714" y="9575"/>
                    <a:pt x="3676" y="8570"/>
                    <a:pt x="3066" y="7087"/>
                  </a:cubicBezTo>
                  <a:cubicBezTo>
                    <a:pt x="2374" y="5422"/>
                    <a:pt x="2901" y="3428"/>
                    <a:pt x="4286" y="2324"/>
                  </a:cubicBezTo>
                  <a:cubicBezTo>
                    <a:pt x="4418" y="2208"/>
                    <a:pt x="4599" y="2159"/>
                    <a:pt x="4764" y="2077"/>
                  </a:cubicBezTo>
                  <a:cubicBezTo>
                    <a:pt x="5110" y="1747"/>
                    <a:pt x="5555" y="1632"/>
                    <a:pt x="6016" y="1549"/>
                  </a:cubicBezTo>
                  <a:cubicBezTo>
                    <a:pt x="6263" y="1505"/>
                    <a:pt x="6505" y="1484"/>
                    <a:pt x="6741" y="1484"/>
                  </a:cubicBezTo>
                  <a:cubicBezTo>
                    <a:pt x="8708" y="1484"/>
                    <a:pt x="10303" y="2938"/>
                    <a:pt x="10730" y="4615"/>
                  </a:cubicBezTo>
                  <a:cubicBezTo>
                    <a:pt x="10829" y="4994"/>
                    <a:pt x="10895" y="5389"/>
                    <a:pt x="10977" y="5801"/>
                  </a:cubicBezTo>
                  <a:cubicBezTo>
                    <a:pt x="11142" y="5884"/>
                    <a:pt x="11307" y="5966"/>
                    <a:pt x="11472" y="6032"/>
                  </a:cubicBezTo>
                  <a:cubicBezTo>
                    <a:pt x="11735" y="6131"/>
                    <a:pt x="11999" y="6197"/>
                    <a:pt x="12312" y="6296"/>
                  </a:cubicBezTo>
                  <a:cubicBezTo>
                    <a:pt x="12345" y="6048"/>
                    <a:pt x="12411" y="5834"/>
                    <a:pt x="12395" y="5636"/>
                  </a:cubicBezTo>
                  <a:cubicBezTo>
                    <a:pt x="12345" y="5142"/>
                    <a:pt x="12279" y="4648"/>
                    <a:pt x="12164" y="4186"/>
                  </a:cubicBezTo>
                  <a:cubicBezTo>
                    <a:pt x="11501" y="1777"/>
                    <a:pt x="9257" y="1"/>
                    <a:pt x="6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536;p43"/>
            <p:cNvSpPr/>
            <p:nvPr/>
          </p:nvSpPr>
          <p:spPr>
            <a:xfrm>
              <a:off x="5878208" y="3692210"/>
              <a:ext cx="294236" cy="270451"/>
            </a:xfrm>
            <a:custGeom>
              <a:avLst/>
              <a:gdLst/>
              <a:ahLst/>
              <a:cxnLst/>
              <a:rect l="l" t="t" r="r" b="b"/>
              <a:pathLst>
                <a:path w="12346" h="11348" extrusionOk="0">
                  <a:moveTo>
                    <a:pt x="6614" y="0"/>
                  </a:moveTo>
                  <a:cubicBezTo>
                    <a:pt x="5815" y="0"/>
                    <a:pt x="5004" y="177"/>
                    <a:pt x="4236" y="552"/>
                  </a:cubicBezTo>
                  <a:cubicBezTo>
                    <a:pt x="4105" y="634"/>
                    <a:pt x="3956" y="684"/>
                    <a:pt x="3824" y="750"/>
                  </a:cubicBezTo>
                  <a:cubicBezTo>
                    <a:pt x="3610" y="931"/>
                    <a:pt x="3396" y="1096"/>
                    <a:pt x="3182" y="1277"/>
                  </a:cubicBezTo>
                  <a:cubicBezTo>
                    <a:pt x="2687" y="1689"/>
                    <a:pt x="2259" y="2184"/>
                    <a:pt x="1929" y="2744"/>
                  </a:cubicBezTo>
                  <a:cubicBezTo>
                    <a:pt x="1" y="6188"/>
                    <a:pt x="2160" y="10671"/>
                    <a:pt x="6066" y="11265"/>
                  </a:cubicBezTo>
                  <a:cubicBezTo>
                    <a:pt x="6379" y="11314"/>
                    <a:pt x="6676" y="11314"/>
                    <a:pt x="6989" y="11347"/>
                  </a:cubicBezTo>
                  <a:cubicBezTo>
                    <a:pt x="6906" y="10803"/>
                    <a:pt x="6791" y="10276"/>
                    <a:pt x="6478" y="9798"/>
                  </a:cubicBezTo>
                  <a:cubicBezTo>
                    <a:pt x="4764" y="9633"/>
                    <a:pt x="3627" y="8677"/>
                    <a:pt x="3000" y="7161"/>
                  </a:cubicBezTo>
                  <a:cubicBezTo>
                    <a:pt x="2325" y="5496"/>
                    <a:pt x="2687" y="3980"/>
                    <a:pt x="3874" y="2645"/>
                  </a:cubicBezTo>
                  <a:cubicBezTo>
                    <a:pt x="3956" y="2530"/>
                    <a:pt x="4121" y="2480"/>
                    <a:pt x="4236" y="2398"/>
                  </a:cubicBezTo>
                  <a:cubicBezTo>
                    <a:pt x="4887" y="1747"/>
                    <a:pt x="5677" y="1485"/>
                    <a:pt x="6543" y="1485"/>
                  </a:cubicBezTo>
                  <a:cubicBezTo>
                    <a:pt x="6619" y="1485"/>
                    <a:pt x="6697" y="1487"/>
                    <a:pt x="6775" y="1491"/>
                  </a:cubicBezTo>
                  <a:cubicBezTo>
                    <a:pt x="8769" y="1590"/>
                    <a:pt x="10384" y="3024"/>
                    <a:pt x="10746" y="5002"/>
                  </a:cubicBezTo>
                  <a:cubicBezTo>
                    <a:pt x="10796" y="5200"/>
                    <a:pt x="10829" y="5414"/>
                    <a:pt x="10895" y="5661"/>
                  </a:cubicBezTo>
                  <a:cubicBezTo>
                    <a:pt x="11345" y="5774"/>
                    <a:pt x="11733" y="6090"/>
                    <a:pt x="12241" y="6090"/>
                  </a:cubicBezTo>
                  <a:cubicBezTo>
                    <a:pt x="12254" y="6090"/>
                    <a:pt x="12266" y="6090"/>
                    <a:pt x="12279" y="6090"/>
                  </a:cubicBezTo>
                  <a:cubicBezTo>
                    <a:pt x="12345" y="5200"/>
                    <a:pt x="12213" y="4392"/>
                    <a:pt x="11884" y="3617"/>
                  </a:cubicBezTo>
                  <a:cubicBezTo>
                    <a:pt x="10975" y="1363"/>
                    <a:pt x="8836" y="0"/>
                    <a:pt x="6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537;p43"/>
            <p:cNvSpPr/>
            <p:nvPr/>
          </p:nvSpPr>
          <p:spPr>
            <a:xfrm>
              <a:off x="6200697" y="3285064"/>
              <a:ext cx="1977311" cy="1203136"/>
            </a:xfrm>
            <a:custGeom>
              <a:avLst/>
              <a:gdLst/>
              <a:ahLst/>
              <a:cxnLst/>
              <a:rect l="l" t="t" r="r" b="b"/>
              <a:pathLst>
                <a:path w="82967" h="50483" extrusionOk="0">
                  <a:moveTo>
                    <a:pt x="76688" y="0"/>
                  </a:moveTo>
                  <a:cubicBezTo>
                    <a:pt x="76605" y="17"/>
                    <a:pt x="76523" y="17"/>
                    <a:pt x="76440" y="17"/>
                  </a:cubicBezTo>
                  <a:cubicBezTo>
                    <a:pt x="76506" y="346"/>
                    <a:pt x="76589" y="676"/>
                    <a:pt x="76671" y="1006"/>
                  </a:cubicBezTo>
                  <a:cubicBezTo>
                    <a:pt x="77363" y="3725"/>
                    <a:pt x="78088" y="6428"/>
                    <a:pt x="78748" y="9147"/>
                  </a:cubicBezTo>
                  <a:cubicBezTo>
                    <a:pt x="79555" y="12460"/>
                    <a:pt x="80297" y="15806"/>
                    <a:pt x="81071" y="19118"/>
                  </a:cubicBezTo>
                  <a:cubicBezTo>
                    <a:pt x="81302" y="20074"/>
                    <a:pt x="81500" y="21047"/>
                    <a:pt x="81714" y="22002"/>
                  </a:cubicBezTo>
                  <a:cubicBezTo>
                    <a:pt x="81780" y="22365"/>
                    <a:pt x="81830" y="22728"/>
                    <a:pt x="81896" y="23090"/>
                  </a:cubicBezTo>
                  <a:cubicBezTo>
                    <a:pt x="82060" y="24096"/>
                    <a:pt x="82143" y="25101"/>
                    <a:pt x="82060" y="26123"/>
                  </a:cubicBezTo>
                  <a:cubicBezTo>
                    <a:pt x="81945" y="27491"/>
                    <a:pt x="81368" y="28628"/>
                    <a:pt x="80182" y="29336"/>
                  </a:cubicBezTo>
                  <a:cubicBezTo>
                    <a:pt x="79341" y="29847"/>
                    <a:pt x="78467" y="30325"/>
                    <a:pt x="77561" y="30704"/>
                  </a:cubicBezTo>
                  <a:cubicBezTo>
                    <a:pt x="75155" y="31710"/>
                    <a:pt x="72716" y="32633"/>
                    <a:pt x="70194" y="33358"/>
                  </a:cubicBezTo>
                  <a:cubicBezTo>
                    <a:pt x="68875" y="33737"/>
                    <a:pt x="67540" y="34067"/>
                    <a:pt x="66206" y="34429"/>
                  </a:cubicBezTo>
                  <a:cubicBezTo>
                    <a:pt x="65810" y="34528"/>
                    <a:pt x="65414" y="34643"/>
                    <a:pt x="65019" y="34742"/>
                  </a:cubicBezTo>
                  <a:lnTo>
                    <a:pt x="64953" y="34742"/>
                  </a:lnTo>
                  <a:cubicBezTo>
                    <a:pt x="64145" y="34973"/>
                    <a:pt x="63371" y="35220"/>
                    <a:pt x="62563" y="35418"/>
                  </a:cubicBezTo>
                  <a:cubicBezTo>
                    <a:pt x="60289" y="35995"/>
                    <a:pt x="58031" y="36555"/>
                    <a:pt x="55756" y="37116"/>
                  </a:cubicBezTo>
                  <a:cubicBezTo>
                    <a:pt x="53515" y="37659"/>
                    <a:pt x="51257" y="38187"/>
                    <a:pt x="49016" y="38731"/>
                  </a:cubicBezTo>
                  <a:cubicBezTo>
                    <a:pt x="47219" y="39159"/>
                    <a:pt x="45439" y="39604"/>
                    <a:pt x="43643" y="40049"/>
                  </a:cubicBezTo>
                  <a:cubicBezTo>
                    <a:pt x="41813" y="40494"/>
                    <a:pt x="40000" y="40923"/>
                    <a:pt x="38171" y="41368"/>
                  </a:cubicBezTo>
                  <a:cubicBezTo>
                    <a:pt x="36375" y="41796"/>
                    <a:pt x="34578" y="42241"/>
                    <a:pt x="32782" y="42670"/>
                  </a:cubicBezTo>
                  <a:cubicBezTo>
                    <a:pt x="30804" y="43131"/>
                    <a:pt x="28826" y="43609"/>
                    <a:pt x="26849" y="44071"/>
                  </a:cubicBezTo>
                  <a:cubicBezTo>
                    <a:pt x="25299" y="44433"/>
                    <a:pt x="23750" y="44812"/>
                    <a:pt x="22184" y="45158"/>
                  </a:cubicBezTo>
                  <a:cubicBezTo>
                    <a:pt x="20536" y="45521"/>
                    <a:pt x="18872" y="45883"/>
                    <a:pt x="17224" y="46230"/>
                  </a:cubicBezTo>
                  <a:cubicBezTo>
                    <a:pt x="15872" y="46526"/>
                    <a:pt x="14504" y="46806"/>
                    <a:pt x="13153" y="47087"/>
                  </a:cubicBezTo>
                  <a:cubicBezTo>
                    <a:pt x="12461" y="47218"/>
                    <a:pt x="11768" y="47367"/>
                    <a:pt x="11060" y="47482"/>
                  </a:cubicBezTo>
                  <a:cubicBezTo>
                    <a:pt x="8884" y="47861"/>
                    <a:pt x="6676" y="48158"/>
                    <a:pt x="4467" y="48273"/>
                  </a:cubicBezTo>
                  <a:cubicBezTo>
                    <a:pt x="4368" y="48278"/>
                    <a:pt x="4270" y="48280"/>
                    <a:pt x="4173" y="48280"/>
                  </a:cubicBezTo>
                  <a:cubicBezTo>
                    <a:pt x="2784" y="48280"/>
                    <a:pt x="1603" y="47831"/>
                    <a:pt x="709" y="46691"/>
                  </a:cubicBezTo>
                  <a:cubicBezTo>
                    <a:pt x="561" y="46493"/>
                    <a:pt x="429" y="46295"/>
                    <a:pt x="281" y="46114"/>
                  </a:cubicBezTo>
                  <a:cubicBezTo>
                    <a:pt x="182" y="46114"/>
                    <a:pt x="100" y="46114"/>
                    <a:pt x="1" y="46131"/>
                  </a:cubicBezTo>
                  <a:cubicBezTo>
                    <a:pt x="314" y="47021"/>
                    <a:pt x="775" y="47861"/>
                    <a:pt x="1319" y="48652"/>
                  </a:cubicBezTo>
                  <a:cubicBezTo>
                    <a:pt x="2190" y="49868"/>
                    <a:pt x="3348" y="50483"/>
                    <a:pt x="4794" y="50483"/>
                  </a:cubicBezTo>
                  <a:cubicBezTo>
                    <a:pt x="4935" y="50483"/>
                    <a:pt x="5079" y="50477"/>
                    <a:pt x="5225" y="50465"/>
                  </a:cubicBezTo>
                  <a:cubicBezTo>
                    <a:pt x="5819" y="50416"/>
                    <a:pt x="6395" y="50366"/>
                    <a:pt x="6972" y="50333"/>
                  </a:cubicBezTo>
                  <a:cubicBezTo>
                    <a:pt x="8835" y="50218"/>
                    <a:pt x="10664" y="49921"/>
                    <a:pt x="12477" y="49575"/>
                  </a:cubicBezTo>
                  <a:cubicBezTo>
                    <a:pt x="14883" y="49097"/>
                    <a:pt x="17306" y="48586"/>
                    <a:pt x="19712" y="48075"/>
                  </a:cubicBezTo>
                  <a:cubicBezTo>
                    <a:pt x="22662" y="47433"/>
                    <a:pt x="25596" y="46773"/>
                    <a:pt x="28546" y="46081"/>
                  </a:cubicBezTo>
                  <a:cubicBezTo>
                    <a:pt x="31661" y="45356"/>
                    <a:pt x="34759" y="44581"/>
                    <a:pt x="37874" y="43823"/>
                  </a:cubicBezTo>
                  <a:cubicBezTo>
                    <a:pt x="40923" y="43098"/>
                    <a:pt x="43989" y="42373"/>
                    <a:pt x="47038" y="41631"/>
                  </a:cubicBezTo>
                  <a:cubicBezTo>
                    <a:pt x="50515" y="40791"/>
                    <a:pt x="53977" y="39934"/>
                    <a:pt x="57438" y="39077"/>
                  </a:cubicBezTo>
                  <a:cubicBezTo>
                    <a:pt x="60520" y="38319"/>
                    <a:pt x="63601" y="37544"/>
                    <a:pt x="66667" y="36769"/>
                  </a:cubicBezTo>
                  <a:cubicBezTo>
                    <a:pt x="70639" y="35764"/>
                    <a:pt x="74545" y="34544"/>
                    <a:pt x="78319" y="32913"/>
                  </a:cubicBezTo>
                  <a:cubicBezTo>
                    <a:pt x="79209" y="32534"/>
                    <a:pt x="80083" y="32072"/>
                    <a:pt x="80940" y="31578"/>
                  </a:cubicBezTo>
                  <a:cubicBezTo>
                    <a:pt x="81994" y="30968"/>
                    <a:pt x="82604" y="30029"/>
                    <a:pt x="82802" y="28842"/>
                  </a:cubicBezTo>
                  <a:cubicBezTo>
                    <a:pt x="82884" y="28331"/>
                    <a:pt x="82851" y="27804"/>
                    <a:pt x="82884" y="27276"/>
                  </a:cubicBezTo>
                  <a:cubicBezTo>
                    <a:pt x="82967" y="26782"/>
                    <a:pt x="82917" y="26287"/>
                    <a:pt x="82753" y="25810"/>
                  </a:cubicBezTo>
                  <a:cubicBezTo>
                    <a:pt x="82522" y="24524"/>
                    <a:pt x="82291" y="23255"/>
                    <a:pt x="82044" y="21969"/>
                  </a:cubicBezTo>
                  <a:cubicBezTo>
                    <a:pt x="81879" y="21096"/>
                    <a:pt x="81747" y="20222"/>
                    <a:pt x="81549" y="19349"/>
                  </a:cubicBezTo>
                  <a:cubicBezTo>
                    <a:pt x="80610" y="15426"/>
                    <a:pt x="79687" y="11504"/>
                    <a:pt x="78715" y="7581"/>
                  </a:cubicBezTo>
                  <a:cubicBezTo>
                    <a:pt x="78072" y="5043"/>
                    <a:pt x="77363" y="2522"/>
                    <a:pt x="76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538;p43"/>
            <p:cNvSpPr/>
            <p:nvPr/>
          </p:nvSpPr>
          <p:spPr>
            <a:xfrm>
              <a:off x="6066372" y="2297979"/>
              <a:ext cx="1509098" cy="688592"/>
            </a:xfrm>
            <a:custGeom>
              <a:avLst/>
              <a:gdLst/>
              <a:ahLst/>
              <a:cxnLst/>
              <a:rect l="l" t="t" r="r" b="b"/>
              <a:pathLst>
                <a:path w="63321" h="28893" extrusionOk="0">
                  <a:moveTo>
                    <a:pt x="58750" y="1"/>
                  </a:moveTo>
                  <a:cubicBezTo>
                    <a:pt x="58657" y="1"/>
                    <a:pt x="58560" y="11"/>
                    <a:pt x="58459" y="32"/>
                  </a:cubicBezTo>
                  <a:cubicBezTo>
                    <a:pt x="58047" y="131"/>
                    <a:pt x="57618" y="214"/>
                    <a:pt x="57206" y="329"/>
                  </a:cubicBezTo>
                  <a:cubicBezTo>
                    <a:pt x="55476" y="757"/>
                    <a:pt x="53745" y="1202"/>
                    <a:pt x="52015" y="1631"/>
                  </a:cubicBezTo>
                  <a:cubicBezTo>
                    <a:pt x="50218" y="2076"/>
                    <a:pt x="48438" y="2521"/>
                    <a:pt x="46642" y="2966"/>
                  </a:cubicBezTo>
                  <a:cubicBezTo>
                    <a:pt x="44944" y="3394"/>
                    <a:pt x="43247" y="3823"/>
                    <a:pt x="41549" y="4251"/>
                  </a:cubicBezTo>
                  <a:cubicBezTo>
                    <a:pt x="39753" y="4696"/>
                    <a:pt x="37956" y="5141"/>
                    <a:pt x="36176" y="5586"/>
                  </a:cubicBezTo>
                  <a:cubicBezTo>
                    <a:pt x="34446" y="6015"/>
                    <a:pt x="32715" y="6443"/>
                    <a:pt x="30985" y="6872"/>
                  </a:cubicBezTo>
                  <a:cubicBezTo>
                    <a:pt x="29221" y="7317"/>
                    <a:pt x="27458" y="7745"/>
                    <a:pt x="25694" y="8190"/>
                  </a:cubicBezTo>
                  <a:cubicBezTo>
                    <a:pt x="23898" y="8635"/>
                    <a:pt x="22118" y="9080"/>
                    <a:pt x="20321" y="9525"/>
                  </a:cubicBezTo>
                  <a:cubicBezTo>
                    <a:pt x="18591" y="9970"/>
                    <a:pt x="16860" y="10399"/>
                    <a:pt x="15130" y="10827"/>
                  </a:cubicBezTo>
                  <a:cubicBezTo>
                    <a:pt x="13399" y="11256"/>
                    <a:pt x="11669" y="11701"/>
                    <a:pt x="9938" y="12129"/>
                  </a:cubicBezTo>
                  <a:cubicBezTo>
                    <a:pt x="8142" y="12574"/>
                    <a:pt x="6362" y="13019"/>
                    <a:pt x="4565" y="13464"/>
                  </a:cubicBezTo>
                  <a:cubicBezTo>
                    <a:pt x="3610" y="13695"/>
                    <a:pt x="2654" y="13926"/>
                    <a:pt x="1698" y="14140"/>
                  </a:cubicBezTo>
                  <a:cubicBezTo>
                    <a:pt x="1039" y="14338"/>
                    <a:pt x="692" y="14799"/>
                    <a:pt x="478" y="15426"/>
                  </a:cubicBezTo>
                  <a:cubicBezTo>
                    <a:pt x="165" y="16398"/>
                    <a:pt x="0" y="17403"/>
                    <a:pt x="50" y="18425"/>
                  </a:cubicBezTo>
                  <a:cubicBezTo>
                    <a:pt x="99" y="19282"/>
                    <a:pt x="231" y="20139"/>
                    <a:pt x="462" y="20980"/>
                  </a:cubicBezTo>
                  <a:cubicBezTo>
                    <a:pt x="1039" y="23106"/>
                    <a:pt x="1912" y="25084"/>
                    <a:pt x="3181" y="26896"/>
                  </a:cubicBezTo>
                  <a:cubicBezTo>
                    <a:pt x="3676" y="27589"/>
                    <a:pt x="4269" y="28165"/>
                    <a:pt x="4961" y="28643"/>
                  </a:cubicBezTo>
                  <a:cubicBezTo>
                    <a:pt x="5203" y="28810"/>
                    <a:pt x="5458" y="28893"/>
                    <a:pt x="5740" y="28893"/>
                  </a:cubicBezTo>
                  <a:cubicBezTo>
                    <a:pt x="5766" y="28893"/>
                    <a:pt x="5792" y="28892"/>
                    <a:pt x="5818" y="28891"/>
                  </a:cubicBezTo>
                  <a:cubicBezTo>
                    <a:pt x="6230" y="28792"/>
                    <a:pt x="6642" y="28660"/>
                    <a:pt x="7071" y="28561"/>
                  </a:cubicBezTo>
                  <a:cubicBezTo>
                    <a:pt x="8439" y="28215"/>
                    <a:pt x="9807" y="27885"/>
                    <a:pt x="11191" y="27539"/>
                  </a:cubicBezTo>
                  <a:cubicBezTo>
                    <a:pt x="13301" y="27012"/>
                    <a:pt x="15427" y="26468"/>
                    <a:pt x="17536" y="25941"/>
                  </a:cubicBezTo>
                  <a:cubicBezTo>
                    <a:pt x="19679" y="25413"/>
                    <a:pt x="21838" y="24886"/>
                    <a:pt x="23980" y="24342"/>
                  </a:cubicBezTo>
                  <a:cubicBezTo>
                    <a:pt x="25810" y="23897"/>
                    <a:pt x="27623" y="23435"/>
                    <a:pt x="29452" y="22974"/>
                  </a:cubicBezTo>
                  <a:cubicBezTo>
                    <a:pt x="31150" y="22562"/>
                    <a:pt x="32847" y="22133"/>
                    <a:pt x="34545" y="21705"/>
                  </a:cubicBezTo>
                  <a:cubicBezTo>
                    <a:pt x="36704" y="21177"/>
                    <a:pt x="38846" y="20634"/>
                    <a:pt x="40989" y="20090"/>
                  </a:cubicBezTo>
                  <a:cubicBezTo>
                    <a:pt x="43115" y="19562"/>
                    <a:pt x="45241" y="19051"/>
                    <a:pt x="47351" y="18524"/>
                  </a:cubicBezTo>
                  <a:cubicBezTo>
                    <a:pt x="49856" y="17898"/>
                    <a:pt x="52361" y="17255"/>
                    <a:pt x="54866" y="16629"/>
                  </a:cubicBezTo>
                  <a:cubicBezTo>
                    <a:pt x="57025" y="16085"/>
                    <a:pt x="59168" y="15557"/>
                    <a:pt x="61327" y="15030"/>
                  </a:cubicBezTo>
                  <a:cubicBezTo>
                    <a:pt x="61739" y="14931"/>
                    <a:pt x="62151" y="14832"/>
                    <a:pt x="62563" y="14700"/>
                  </a:cubicBezTo>
                  <a:cubicBezTo>
                    <a:pt x="63024" y="14552"/>
                    <a:pt x="63288" y="14239"/>
                    <a:pt x="63304" y="13745"/>
                  </a:cubicBezTo>
                  <a:cubicBezTo>
                    <a:pt x="63304" y="13596"/>
                    <a:pt x="63288" y="13448"/>
                    <a:pt x="63288" y="13283"/>
                  </a:cubicBezTo>
                  <a:cubicBezTo>
                    <a:pt x="63321" y="11618"/>
                    <a:pt x="63172" y="9970"/>
                    <a:pt x="62843" y="8322"/>
                  </a:cubicBezTo>
                  <a:cubicBezTo>
                    <a:pt x="62464" y="6394"/>
                    <a:pt x="61920" y="4499"/>
                    <a:pt x="60997" y="2735"/>
                  </a:cubicBezTo>
                  <a:cubicBezTo>
                    <a:pt x="60585" y="1961"/>
                    <a:pt x="60074" y="1202"/>
                    <a:pt x="59596" y="461"/>
                  </a:cubicBezTo>
                  <a:cubicBezTo>
                    <a:pt x="59388" y="149"/>
                    <a:pt x="59098" y="1"/>
                    <a:pt x="58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539;p43"/>
            <p:cNvSpPr/>
            <p:nvPr/>
          </p:nvSpPr>
          <p:spPr>
            <a:xfrm>
              <a:off x="6930522" y="3653576"/>
              <a:ext cx="289517" cy="199478"/>
            </a:xfrm>
            <a:custGeom>
              <a:avLst/>
              <a:gdLst/>
              <a:ahLst/>
              <a:cxnLst/>
              <a:rect l="l" t="t" r="r" b="b"/>
              <a:pathLst>
                <a:path w="12148" h="8370" extrusionOk="0">
                  <a:moveTo>
                    <a:pt x="8905" y="0"/>
                  </a:moveTo>
                  <a:cubicBezTo>
                    <a:pt x="8538" y="0"/>
                    <a:pt x="8164" y="70"/>
                    <a:pt x="7796" y="212"/>
                  </a:cubicBezTo>
                  <a:cubicBezTo>
                    <a:pt x="7104" y="459"/>
                    <a:pt x="6577" y="920"/>
                    <a:pt x="6099" y="1448"/>
                  </a:cubicBezTo>
                  <a:cubicBezTo>
                    <a:pt x="5934" y="1613"/>
                    <a:pt x="5769" y="1777"/>
                    <a:pt x="5604" y="1942"/>
                  </a:cubicBezTo>
                  <a:cubicBezTo>
                    <a:pt x="5308" y="1794"/>
                    <a:pt x="5077" y="1646"/>
                    <a:pt x="4813" y="1530"/>
                  </a:cubicBezTo>
                  <a:cubicBezTo>
                    <a:pt x="4317" y="1312"/>
                    <a:pt x="3811" y="1207"/>
                    <a:pt x="3323" y="1207"/>
                  </a:cubicBezTo>
                  <a:cubicBezTo>
                    <a:pt x="2186" y="1207"/>
                    <a:pt x="1144" y="1774"/>
                    <a:pt x="545" y="2799"/>
                  </a:cubicBezTo>
                  <a:cubicBezTo>
                    <a:pt x="182" y="3425"/>
                    <a:pt x="34" y="4101"/>
                    <a:pt x="17" y="4826"/>
                  </a:cubicBezTo>
                  <a:cubicBezTo>
                    <a:pt x="1" y="5749"/>
                    <a:pt x="297" y="6590"/>
                    <a:pt x="643" y="7414"/>
                  </a:cubicBezTo>
                  <a:cubicBezTo>
                    <a:pt x="907" y="7727"/>
                    <a:pt x="1171" y="8040"/>
                    <a:pt x="1451" y="8370"/>
                  </a:cubicBezTo>
                  <a:cubicBezTo>
                    <a:pt x="1863" y="7875"/>
                    <a:pt x="2259" y="7364"/>
                    <a:pt x="2687" y="6887"/>
                  </a:cubicBezTo>
                  <a:cubicBezTo>
                    <a:pt x="3610" y="5914"/>
                    <a:pt x="4698" y="5205"/>
                    <a:pt x="6000" y="4826"/>
                  </a:cubicBezTo>
                  <a:cubicBezTo>
                    <a:pt x="6660" y="4635"/>
                    <a:pt x="7306" y="4542"/>
                    <a:pt x="7940" y="4542"/>
                  </a:cubicBezTo>
                  <a:cubicBezTo>
                    <a:pt x="9108" y="4542"/>
                    <a:pt x="10233" y="4860"/>
                    <a:pt x="11323" y="5469"/>
                  </a:cubicBezTo>
                  <a:cubicBezTo>
                    <a:pt x="11505" y="5568"/>
                    <a:pt x="11686" y="5683"/>
                    <a:pt x="11867" y="5799"/>
                  </a:cubicBezTo>
                  <a:cubicBezTo>
                    <a:pt x="12114" y="5205"/>
                    <a:pt x="12147" y="4596"/>
                    <a:pt x="12131" y="3986"/>
                  </a:cubicBezTo>
                  <a:cubicBezTo>
                    <a:pt x="12114" y="2849"/>
                    <a:pt x="11801" y="1794"/>
                    <a:pt x="11010" y="937"/>
                  </a:cubicBezTo>
                  <a:cubicBezTo>
                    <a:pt x="10437" y="319"/>
                    <a:pt x="9689" y="0"/>
                    <a:pt x="8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540;p43"/>
            <p:cNvSpPr/>
            <p:nvPr/>
          </p:nvSpPr>
          <p:spPr>
            <a:xfrm>
              <a:off x="7373989" y="3525257"/>
              <a:ext cx="181103" cy="242829"/>
            </a:xfrm>
            <a:custGeom>
              <a:avLst/>
              <a:gdLst/>
              <a:ahLst/>
              <a:cxnLst/>
              <a:rect l="l" t="t" r="r" b="b"/>
              <a:pathLst>
                <a:path w="7599" h="10189" extrusionOk="0">
                  <a:moveTo>
                    <a:pt x="4073" y="1089"/>
                  </a:moveTo>
                  <a:cubicBezTo>
                    <a:pt x="4243" y="1089"/>
                    <a:pt x="4424" y="1144"/>
                    <a:pt x="4599" y="1261"/>
                  </a:cubicBezTo>
                  <a:cubicBezTo>
                    <a:pt x="5308" y="1739"/>
                    <a:pt x="5621" y="2448"/>
                    <a:pt x="5720" y="3206"/>
                  </a:cubicBezTo>
                  <a:cubicBezTo>
                    <a:pt x="5786" y="3915"/>
                    <a:pt x="5605" y="4376"/>
                    <a:pt x="5176" y="4524"/>
                  </a:cubicBezTo>
                  <a:cubicBezTo>
                    <a:pt x="5076" y="4557"/>
                    <a:pt x="4982" y="4571"/>
                    <a:pt x="4892" y="4571"/>
                  </a:cubicBezTo>
                  <a:cubicBezTo>
                    <a:pt x="4524" y="4571"/>
                    <a:pt x="4238" y="4325"/>
                    <a:pt x="3973" y="4046"/>
                  </a:cubicBezTo>
                  <a:cubicBezTo>
                    <a:pt x="3577" y="3601"/>
                    <a:pt x="3363" y="3058"/>
                    <a:pt x="3248" y="2481"/>
                  </a:cubicBezTo>
                  <a:cubicBezTo>
                    <a:pt x="3215" y="2250"/>
                    <a:pt x="3248" y="1986"/>
                    <a:pt x="3297" y="1756"/>
                  </a:cubicBezTo>
                  <a:cubicBezTo>
                    <a:pt x="3409" y="1332"/>
                    <a:pt x="3717" y="1089"/>
                    <a:pt x="4073" y="1089"/>
                  </a:cubicBezTo>
                  <a:close/>
                  <a:moveTo>
                    <a:pt x="5552" y="5081"/>
                  </a:moveTo>
                  <a:cubicBezTo>
                    <a:pt x="5837" y="5081"/>
                    <a:pt x="6067" y="5290"/>
                    <a:pt x="6082" y="5612"/>
                  </a:cubicBezTo>
                  <a:cubicBezTo>
                    <a:pt x="6115" y="5909"/>
                    <a:pt x="5901" y="6173"/>
                    <a:pt x="5637" y="6173"/>
                  </a:cubicBezTo>
                  <a:cubicBezTo>
                    <a:pt x="5629" y="6173"/>
                    <a:pt x="5620" y="6173"/>
                    <a:pt x="5611" y="6173"/>
                  </a:cubicBezTo>
                  <a:cubicBezTo>
                    <a:pt x="5326" y="6173"/>
                    <a:pt x="5093" y="5916"/>
                    <a:pt x="5077" y="5596"/>
                  </a:cubicBezTo>
                  <a:cubicBezTo>
                    <a:pt x="5061" y="5332"/>
                    <a:pt x="5225" y="5118"/>
                    <a:pt x="5489" y="5085"/>
                  </a:cubicBezTo>
                  <a:cubicBezTo>
                    <a:pt x="5510" y="5083"/>
                    <a:pt x="5531" y="5081"/>
                    <a:pt x="5552" y="5081"/>
                  </a:cubicBezTo>
                  <a:close/>
                  <a:moveTo>
                    <a:pt x="3270" y="1"/>
                  </a:moveTo>
                  <a:cubicBezTo>
                    <a:pt x="2558" y="1"/>
                    <a:pt x="1895" y="305"/>
                    <a:pt x="1369" y="899"/>
                  </a:cubicBezTo>
                  <a:cubicBezTo>
                    <a:pt x="907" y="1410"/>
                    <a:pt x="594" y="2019"/>
                    <a:pt x="462" y="2679"/>
                  </a:cubicBezTo>
                  <a:cubicBezTo>
                    <a:pt x="1" y="4854"/>
                    <a:pt x="462" y="6832"/>
                    <a:pt x="1764" y="8612"/>
                  </a:cubicBezTo>
                  <a:cubicBezTo>
                    <a:pt x="2226" y="9238"/>
                    <a:pt x="2819" y="9716"/>
                    <a:pt x="3561" y="9996"/>
                  </a:cubicBezTo>
                  <a:cubicBezTo>
                    <a:pt x="3893" y="10126"/>
                    <a:pt x="4223" y="10188"/>
                    <a:pt x="4544" y="10188"/>
                  </a:cubicBezTo>
                  <a:cubicBezTo>
                    <a:pt x="5243" y="10188"/>
                    <a:pt x="5898" y="9890"/>
                    <a:pt x="6429" y="9337"/>
                  </a:cubicBezTo>
                  <a:cubicBezTo>
                    <a:pt x="6874" y="8842"/>
                    <a:pt x="7154" y="8266"/>
                    <a:pt x="7319" y="7639"/>
                  </a:cubicBezTo>
                  <a:cubicBezTo>
                    <a:pt x="7516" y="6898"/>
                    <a:pt x="7599" y="6123"/>
                    <a:pt x="7516" y="5348"/>
                  </a:cubicBezTo>
                  <a:cubicBezTo>
                    <a:pt x="7335" y="3865"/>
                    <a:pt x="6841" y="2497"/>
                    <a:pt x="5852" y="1344"/>
                  </a:cubicBezTo>
                  <a:cubicBezTo>
                    <a:pt x="5423" y="849"/>
                    <a:pt x="4912" y="454"/>
                    <a:pt x="4303" y="206"/>
                  </a:cubicBezTo>
                  <a:cubicBezTo>
                    <a:pt x="3954" y="69"/>
                    <a:pt x="3606" y="1"/>
                    <a:pt x="3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541;p43"/>
            <p:cNvSpPr/>
            <p:nvPr/>
          </p:nvSpPr>
          <p:spPr>
            <a:xfrm>
              <a:off x="6965104" y="3761804"/>
              <a:ext cx="248263" cy="136465"/>
            </a:xfrm>
            <a:custGeom>
              <a:avLst/>
              <a:gdLst/>
              <a:ahLst/>
              <a:cxnLst/>
              <a:rect l="l" t="t" r="r" b="b"/>
              <a:pathLst>
                <a:path w="10417" h="5726" extrusionOk="0">
                  <a:moveTo>
                    <a:pt x="6489" y="1"/>
                  </a:moveTo>
                  <a:cubicBezTo>
                    <a:pt x="5855" y="1"/>
                    <a:pt x="5209" y="94"/>
                    <a:pt x="4549" y="285"/>
                  </a:cubicBezTo>
                  <a:cubicBezTo>
                    <a:pt x="3247" y="664"/>
                    <a:pt x="2159" y="1373"/>
                    <a:pt x="1236" y="2346"/>
                  </a:cubicBezTo>
                  <a:cubicBezTo>
                    <a:pt x="808" y="2823"/>
                    <a:pt x="412" y="3334"/>
                    <a:pt x="0" y="3829"/>
                  </a:cubicBezTo>
                  <a:cubicBezTo>
                    <a:pt x="1245" y="5157"/>
                    <a:pt x="2703" y="5725"/>
                    <a:pt x="4307" y="5725"/>
                  </a:cubicBezTo>
                  <a:cubicBezTo>
                    <a:pt x="4932" y="5725"/>
                    <a:pt x="5580" y="5639"/>
                    <a:pt x="6246" y="5477"/>
                  </a:cubicBezTo>
                  <a:cubicBezTo>
                    <a:pt x="7186" y="5246"/>
                    <a:pt x="7977" y="4702"/>
                    <a:pt x="8752" y="4158"/>
                  </a:cubicBezTo>
                  <a:cubicBezTo>
                    <a:pt x="8867" y="4010"/>
                    <a:pt x="8966" y="3862"/>
                    <a:pt x="9081" y="3730"/>
                  </a:cubicBezTo>
                  <a:cubicBezTo>
                    <a:pt x="9724" y="3005"/>
                    <a:pt x="10185" y="2181"/>
                    <a:pt x="10416" y="1258"/>
                  </a:cubicBezTo>
                  <a:cubicBezTo>
                    <a:pt x="10235" y="1142"/>
                    <a:pt x="10054" y="1027"/>
                    <a:pt x="9872" y="928"/>
                  </a:cubicBezTo>
                  <a:cubicBezTo>
                    <a:pt x="8782" y="319"/>
                    <a:pt x="7657" y="1"/>
                    <a:pt x="6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542;p43"/>
            <p:cNvSpPr/>
            <p:nvPr/>
          </p:nvSpPr>
          <p:spPr>
            <a:xfrm>
              <a:off x="6501975" y="3723361"/>
              <a:ext cx="174811" cy="243211"/>
            </a:xfrm>
            <a:custGeom>
              <a:avLst/>
              <a:gdLst/>
              <a:ahLst/>
              <a:cxnLst/>
              <a:rect l="l" t="t" r="r" b="b"/>
              <a:pathLst>
                <a:path w="7335" h="10205" extrusionOk="0">
                  <a:moveTo>
                    <a:pt x="3981" y="1113"/>
                  </a:moveTo>
                  <a:cubicBezTo>
                    <a:pt x="4223" y="1113"/>
                    <a:pt x="4447" y="1220"/>
                    <a:pt x="4648" y="1387"/>
                  </a:cubicBezTo>
                  <a:cubicBezTo>
                    <a:pt x="4995" y="1668"/>
                    <a:pt x="5242" y="2014"/>
                    <a:pt x="5390" y="2426"/>
                  </a:cubicBezTo>
                  <a:cubicBezTo>
                    <a:pt x="5555" y="2838"/>
                    <a:pt x="5703" y="3283"/>
                    <a:pt x="5604" y="3761"/>
                  </a:cubicBezTo>
                  <a:cubicBezTo>
                    <a:pt x="5506" y="4284"/>
                    <a:pt x="5207" y="4569"/>
                    <a:pt x="4824" y="4569"/>
                  </a:cubicBezTo>
                  <a:cubicBezTo>
                    <a:pt x="4628" y="4569"/>
                    <a:pt x="4410" y="4494"/>
                    <a:pt x="4187" y="4338"/>
                  </a:cubicBezTo>
                  <a:cubicBezTo>
                    <a:pt x="3643" y="3975"/>
                    <a:pt x="3198" y="3118"/>
                    <a:pt x="3132" y="2310"/>
                  </a:cubicBezTo>
                  <a:cubicBezTo>
                    <a:pt x="3132" y="2244"/>
                    <a:pt x="3132" y="2129"/>
                    <a:pt x="3132" y="2014"/>
                  </a:cubicBezTo>
                  <a:cubicBezTo>
                    <a:pt x="3165" y="1651"/>
                    <a:pt x="3281" y="1338"/>
                    <a:pt x="3627" y="1190"/>
                  </a:cubicBezTo>
                  <a:cubicBezTo>
                    <a:pt x="3749" y="1137"/>
                    <a:pt x="3867" y="1113"/>
                    <a:pt x="3981" y="1113"/>
                  </a:cubicBezTo>
                  <a:close/>
                  <a:moveTo>
                    <a:pt x="5439" y="5092"/>
                  </a:moveTo>
                  <a:cubicBezTo>
                    <a:pt x="5736" y="5092"/>
                    <a:pt x="5952" y="5300"/>
                    <a:pt x="5967" y="5623"/>
                  </a:cubicBezTo>
                  <a:cubicBezTo>
                    <a:pt x="5983" y="5920"/>
                    <a:pt x="5769" y="6183"/>
                    <a:pt x="5506" y="6183"/>
                  </a:cubicBezTo>
                  <a:cubicBezTo>
                    <a:pt x="5497" y="6184"/>
                    <a:pt x="5488" y="6184"/>
                    <a:pt x="5479" y="6184"/>
                  </a:cubicBezTo>
                  <a:cubicBezTo>
                    <a:pt x="5195" y="6184"/>
                    <a:pt x="4978" y="5926"/>
                    <a:pt x="4962" y="5590"/>
                  </a:cubicBezTo>
                  <a:cubicBezTo>
                    <a:pt x="4945" y="5326"/>
                    <a:pt x="5110" y="5129"/>
                    <a:pt x="5374" y="5096"/>
                  </a:cubicBezTo>
                  <a:cubicBezTo>
                    <a:pt x="5396" y="5093"/>
                    <a:pt x="5418" y="5092"/>
                    <a:pt x="5439" y="5092"/>
                  </a:cubicBezTo>
                  <a:close/>
                  <a:moveTo>
                    <a:pt x="3031" y="1"/>
                  </a:moveTo>
                  <a:cubicBezTo>
                    <a:pt x="2275" y="1"/>
                    <a:pt x="1582" y="349"/>
                    <a:pt x="1039" y="1025"/>
                  </a:cubicBezTo>
                  <a:cubicBezTo>
                    <a:pt x="660" y="1486"/>
                    <a:pt x="396" y="1997"/>
                    <a:pt x="265" y="2574"/>
                  </a:cubicBezTo>
                  <a:cubicBezTo>
                    <a:pt x="83" y="3299"/>
                    <a:pt x="1" y="4024"/>
                    <a:pt x="83" y="4717"/>
                  </a:cubicBezTo>
                  <a:cubicBezTo>
                    <a:pt x="166" y="5771"/>
                    <a:pt x="495" y="6892"/>
                    <a:pt x="973" y="7766"/>
                  </a:cubicBezTo>
                  <a:cubicBezTo>
                    <a:pt x="1402" y="8557"/>
                    <a:pt x="1979" y="9232"/>
                    <a:pt x="2753" y="9710"/>
                  </a:cubicBezTo>
                  <a:cubicBezTo>
                    <a:pt x="3265" y="10020"/>
                    <a:pt x="3789" y="10204"/>
                    <a:pt x="4324" y="10204"/>
                  </a:cubicBezTo>
                  <a:cubicBezTo>
                    <a:pt x="4701" y="10204"/>
                    <a:pt x="5084" y="10113"/>
                    <a:pt x="5473" y="9908"/>
                  </a:cubicBezTo>
                  <a:cubicBezTo>
                    <a:pt x="5934" y="9661"/>
                    <a:pt x="6313" y="9298"/>
                    <a:pt x="6593" y="8837"/>
                  </a:cubicBezTo>
                  <a:cubicBezTo>
                    <a:pt x="7104" y="7996"/>
                    <a:pt x="7285" y="7073"/>
                    <a:pt x="7302" y="6101"/>
                  </a:cubicBezTo>
                  <a:cubicBezTo>
                    <a:pt x="7335" y="4321"/>
                    <a:pt x="6775" y="2722"/>
                    <a:pt x="5637" y="1338"/>
                  </a:cubicBezTo>
                  <a:cubicBezTo>
                    <a:pt x="5242" y="860"/>
                    <a:pt x="4747" y="497"/>
                    <a:pt x="4171" y="250"/>
                  </a:cubicBezTo>
                  <a:cubicBezTo>
                    <a:pt x="3782" y="83"/>
                    <a:pt x="339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543;p43"/>
            <p:cNvSpPr/>
            <p:nvPr/>
          </p:nvSpPr>
          <p:spPr>
            <a:xfrm>
              <a:off x="7450589" y="3551188"/>
              <a:ext cx="61297" cy="83032"/>
            </a:xfrm>
            <a:custGeom>
              <a:avLst/>
              <a:gdLst/>
              <a:ahLst/>
              <a:cxnLst/>
              <a:rect l="l" t="t" r="r" b="b"/>
              <a:pathLst>
                <a:path w="2572" h="3484" extrusionOk="0">
                  <a:moveTo>
                    <a:pt x="859" y="1"/>
                  </a:moveTo>
                  <a:cubicBezTo>
                    <a:pt x="503" y="1"/>
                    <a:pt x="195" y="244"/>
                    <a:pt x="83" y="668"/>
                  </a:cubicBezTo>
                  <a:cubicBezTo>
                    <a:pt x="34" y="898"/>
                    <a:pt x="1" y="1162"/>
                    <a:pt x="34" y="1393"/>
                  </a:cubicBezTo>
                  <a:cubicBezTo>
                    <a:pt x="149" y="1970"/>
                    <a:pt x="363" y="2513"/>
                    <a:pt x="759" y="2958"/>
                  </a:cubicBezTo>
                  <a:cubicBezTo>
                    <a:pt x="1024" y="3237"/>
                    <a:pt x="1310" y="3483"/>
                    <a:pt x="1678" y="3483"/>
                  </a:cubicBezTo>
                  <a:cubicBezTo>
                    <a:pt x="1768" y="3483"/>
                    <a:pt x="1862" y="3469"/>
                    <a:pt x="1962" y="3436"/>
                  </a:cubicBezTo>
                  <a:cubicBezTo>
                    <a:pt x="2391" y="3288"/>
                    <a:pt x="2572" y="2827"/>
                    <a:pt x="2506" y="2118"/>
                  </a:cubicBezTo>
                  <a:cubicBezTo>
                    <a:pt x="2407" y="1360"/>
                    <a:pt x="2094" y="651"/>
                    <a:pt x="1385" y="173"/>
                  </a:cubicBezTo>
                  <a:cubicBezTo>
                    <a:pt x="1210" y="56"/>
                    <a:pt x="1029" y="1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544;p43"/>
            <p:cNvSpPr/>
            <p:nvPr/>
          </p:nvSpPr>
          <p:spPr>
            <a:xfrm>
              <a:off x="7494586" y="3646355"/>
              <a:ext cx="25167" cy="26049"/>
            </a:xfrm>
            <a:custGeom>
              <a:avLst/>
              <a:gdLst/>
              <a:ahLst/>
              <a:cxnLst/>
              <a:rect l="l" t="t" r="r" b="b"/>
              <a:pathLst>
                <a:path w="1056" h="1093" extrusionOk="0">
                  <a:moveTo>
                    <a:pt x="492" y="0"/>
                  </a:moveTo>
                  <a:cubicBezTo>
                    <a:pt x="471" y="0"/>
                    <a:pt x="450" y="2"/>
                    <a:pt x="429" y="4"/>
                  </a:cubicBezTo>
                  <a:cubicBezTo>
                    <a:pt x="165" y="37"/>
                    <a:pt x="1" y="251"/>
                    <a:pt x="17" y="515"/>
                  </a:cubicBezTo>
                  <a:cubicBezTo>
                    <a:pt x="33" y="835"/>
                    <a:pt x="266" y="1092"/>
                    <a:pt x="551" y="1092"/>
                  </a:cubicBezTo>
                  <a:cubicBezTo>
                    <a:pt x="560" y="1092"/>
                    <a:pt x="569" y="1092"/>
                    <a:pt x="577" y="1092"/>
                  </a:cubicBezTo>
                  <a:cubicBezTo>
                    <a:pt x="841" y="1092"/>
                    <a:pt x="1055" y="828"/>
                    <a:pt x="1022" y="531"/>
                  </a:cubicBezTo>
                  <a:cubicBezTo>
                    <a:pt x="1007" y="209"/>
                    <a:pt x="777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545;p43"/>
            <p:cNvSpPr/>
            <p:nvPr/>
          </p:nvSpPr>
          <p:spPr>
            <a:xfrm>
              <a:off x="6576621" y="3749863"/>
              <a:ext cx="61297" cy="82389"/>
            </a:xfrm>
            <a:custGeom>
              <a:avLst/>
              <a:gdLst/>
              <a:ahLst/>
              <a:cxnLst/>
              <a:rect l="l" t="t" r="r" b="b"/>
              <a:pathLst>
                <a:path w="2572" h="3457" extrusionOk="0">
                  <a:moveTo>
                    <a:pt x="849" y="1"/>
                  </a:moveTo>
                  <a:cubicBezTo>
                    <a:pt x="735" y="1"/>
                    <a:pt x="617" y="25"/>
                    <a:pt x="495" y="78"/>
                  </a:cubicBezTo>
                  <a:cubicBezTo>
                    <a:pt x="149" y="226"/>
                    <a:pt x="33" y="539"/>
                    <a:pt x="0" y="902"/>
                  </a:cubicBezTo>
                  <a:cubicBezTo>
                    <a:pt x="0" y="1017"/>
                    <a:pt x="0" y="1132"/>
                    <a:pt x="0" y="1198"/>
                  </a:cubicBezTo>
                  <a:cubicBezTo>
                    <a:pt x="66" y="2006"/>
                    <a:pt x="511" y="2863"/>
                    <a:pt x="1055" y="3226"/>
                  </a:cubicBezTo>
                  <a:cubicBezTo>
                    <a:pt x="1278" y="3382"/>
                    <a:pt x="1496" y="3457"/>
                    <a:pt x="1692" y="3457"/>
                  </a:cubicBezTo>
                  <a:cubicBezTo>
                    <a:pt x="2075" y="3457"/>
                    <a:pt x="2374" y="3172"/>
                    <a:pt x="2472" y="2649"/>
                  </a:cubicBezTo>
                  <a:cubicBezTo>
                    <a:pt x="2571" y="2171"/>
                    <a:pt x="2423" y="1726"/>
                    <a:pt x="2258" y="1314"/>
                  </a:cubicBezTo>
                  <a:cubicBezTo>
                    <a:pt x="2110" y="902"/>
                    <a:pt x="1863" y="556"/>
                    <a:pt x="1516" y="275"/>
                  </a:cubicBezTo>
                  <a:cubicBezTo>
                    <a:pt x="1315" y="108"/>
                    <a:pt x="1091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546;p43"/>
            <p:cNvSpPr/>
            <p:nvPr/>
          </p:nvSpPr>
          <p:spPr>
            <a:xfrm>
              <a:off x="6619830" y="3844720"/>
              <a:ext cx="24762" cy="26049"/>
            </a:xfrm>
            <a:custGeom>
              <a:avLst/>
              <a:gdLst/>
              <a:ahLst/>
              <a:cxnLst/>
              <a:rect l="l" t="t" r="r" b="b"/>
              <a:pathLst>
                <a:path w="1039" h="1093" extrusionOk="0">
                  <a:moveTo>
                    <a:pt x="494" y="0"/>
                  </a:moveTo>
                  <a:cubicBezTo>
                    <a:pt x="473" y="0"/>
                    <a:pt x="451" y="1"/>
                    <a:pt x="429" y="4"/>
                  </a:cubicBezTo>
                  <a:cubicBezTo>
                    <a:pt x="165" y="37"/>
                    <a:pt x="0" y="234"/>
                    <a:pt x="17" y="498"/>
                  </a:cubicBezTo>
                  <a:cubicBezTo>
                    <a:pt x="33" y="834"/>
                    <a:pt x="250" y="1092"/>
                    <a:pt x="534" y="1092"/>
                  </a:cubicBezTo>
                  <a:cubicBezTo>
                    <a:pt x="543" y="1092"/>
                    <a:pt x="552" y="1092"/>
                    <a:pt x="561" y="1091"/>
                  </a:cubicBezTo>
                  <a:cubicBezTo>
                    <a:pt x="824" y="1091"/>
                    <a:pt x="1038" y="828"/>
                    <a:pt x="1022" y="531"/>
                  </a:cubicBezTo>
                  <a:cubicBezTo>
                    <a:pt x="1007" y="208"/>
                    <a:pt x="791" y="0"/>
                    <a:pt x="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547;p43"/>
            <p:cNvSpPr/>
            <p:nvPr/>
          </p:nvSpPr>
          <p:spPr>
            <a:xfrm>
              <a:off x="5652363" y="2224096"/>
              <a:ext cx="2476149" cy="2156222"/>
            </a:xfrm>
            <a:custGeom>
              <a:avLst/>
              <a:gdLst/>
              <a:ahLst/>
              <a:cxnLst/>
              <a:rect l="l" t="t" r="r" b="b"/>
              <a:pathLst>
                <a:path w="103898" h="90474" extrusionOk="0">
                  <a:moveTo>
                    <a:pt x="38679" y="62907"/>
                  </a:moveTo>
                  <a:cubicBezTo>
                    <a:pt x="39047" y="62907"/>
                    <a:pt x="39430" y="62989"/>
                    <a:pt x="39819" y="63156"/>
                  </a:cubicBezTo>
                  <a:cubicBezTo>
                    <a:pt x="40395" y="63403"/>
                    <a:pt x="40890" y="63766"/>
                    <a:pt x="41285" y="64244"/>
                  </a:cubicBezTo>
                  <a:cubicBezTo>
                    <a:pt x="42423" y="65628"/>
                    <a:pt x="42983" y="67227"/>
                    <a:pt x="42950" y="69007"/>
                  </a:cubicBezTo>
                  <a:cubicBezTo>
                    <a:pt x="42933" y="69979"/>
                    <a:pt x="42752" y="70902"/>
                    <a:pt x="42241" y="71743"/>
                  </a:cubicBezTo>
                  <a:cubicBezTo>
                    <a:pt x="41961" y="72204"/>
                    <a:pt x="41582" y="72567"/>
                    <a:pt x="41121" y="72814"/>
                  </a:cubicBezTo>
                  <a:cubicBezTo>
                    <a:pt x="40732" y="73019"/>
                    <a:pt x="40349" y="73110"/>
                    <a:pt x="39972" y="73110"/>
                  </a:cubicBezTo>
                  <a:cubicBezTo>
                    <a:pt x="39437" y="73110"/>
                    <a:pt x="38913" y="72926"/>
                    <a:pt x="38401" y="72616"/>
                  </a:cubicBezTo>
                  <a:cubicBezTo>
                    <a:pt x="37627" y="72138"/>
                    <a:pt x="37050" y="71463"/>
                    <a:pt x="36621" y="70655"/>
                  </a:cubicBezTo>
                  <a:cubicBezTo>
                    <a:pt x="36143" y="69798"/>
                    <a:pt x="35814" y="68677"/>
                    <a:pt x="35731" y="67623"/>
                  </a:cubicBezTo>
                  <a:cubicBezTo>
                    <a:pt x="35649" y="66930"/>
                    <a:pt x="35731" y="66205"/>
                    <a:pt x="35913" y="65480"/>
                  </a:cubicBezTo>
                  <a:cubicBezTo>
                    <a:pt x="36044" y="64903"/>
                    <a:pt x="36308" y="64392"/>
                    <a:pt x="36687" y="63931"/>
                  </a:cubicBezTo>
                  <a:cubicBezTo>
                    <a:pt x="37230" y="63255"/>
                    <a:pt x="37923" y="62907"/>
                    <a:pt x="38679" y="62907"/>
                  </a:cubicBezTo>
                  <a:close/>
                  <a:moveTo>
                    <a:pt x="22863" y="89526"/>
                  </a:moveTo>
                  <a:cubicBezTo>
                    <a:pt x="22856" y="89526"/>
                    <a:pt x="22849" y="89526"/>
                    <a:pt x="22843" y="89526"/>
                  </a:cubicBezTo>
                  <a:lnTo>
                    <a:pt x="22859" y="89542"/>
                  </a:lnTo>
                  <a:cubicBezTo>
                    <a:pt x="22861" y="89537"/>
                    <a:pt x="22862" y="89531"/>
                    <a:pt x="22863" y="89526"/>
                  </a:cubicBezTo>
                  <a:close/>
                  <a:moveTo>
                    <a:pt x="15097" y="1"/>
                  </a:moveTo>
                  <a:cubicBezTo>
                    <a:pt x="14916" y="17"/>
                    <a:pt x="14718" y="34"/>
                    <a:pt x="14553" y="83"/>
                  </a:cubicBezTo>
                  <a:cubicBezTo>
                    <a:pt x="12312" y="858"/>
                    <a:pt x="10070" y="1600"/>
                    <a:pt x="7845" y="2407"/>
                  </a:cubicBezTo>
                  <a:cubicBezTo>
                    <a:pt x="6296" y="2968"/>
                    <a:pt x="4796" y="3693"/>
                    <a:pt x="3395" y="4583"/>
                  </a:cubicBezTo>
                  <a:cubicBezTo>
                    <a:pt x="1879" y="5539"/>
                    <a:pt x="956" y="6890"/>
                    <a:pt x="445" y="8571"/>
                  </a:cubicBezTo>
                  <a:cubicBezTo>
                    <a:pt x="99" y="9725"/>
                    <a:pt x="0" y="10911"/>
                    <a:pt x="99" y="12114"/>
                  </a:cubicBezTo>
                  <a:cubicBezTo>
                    <a:pt x="577" y="12016"/>
                    <a:pt x="1055" y="11867"/>
                    <a:pt x="1533" y="11801"/>
                  </a:cubicBezTo>
                  <a:cubicBezTo>
                    <a:pt x="1771" y="11769"/>
                    <a:pt x="2008" y="11753"/>
                    <a:pt x="2242" y="11753"/>
                  </a:cubicBezTo>
                  <a:cubicBezTo>
                    <a:pt x="4724" y="11753"/>
                    <a:pt x="6968" y="13529"/>
                    <a:pt x="7631" y="15938"/>
                  </a:cubicBezTo>
                  <a:cubicBezTo>
                    <a:pt x="7746" y="16400"/>
                    <a:pt x="7812" y="16894"/>
                    <a:pt x="7862" y="17388"/>
                  </a:cubicBezTo>
                  <a:cubicBezTo>
                    <a:pt x="7878" y="17586"/>
                    <a:pt x="7812" y="17800"/>
                    <a:pt x="7779" y="18048"/>
                  </a:cubicBezTo>
                  <a:cubicBezTo>
                    <a:pt x="7466" y="17949"/>
                    <a:pt x="7202" y="17883"/>
                    <a:pt x="6939" y="17784"/>
                  </a:cubicBezTo>
                  <a:cubicBezTo>
                    <a:pt x="6774" y="17718"/>
                    <a:pt x="6609" y="17636"/>
                    <a:pt x="6444" y="17553"/>
                  </a:cubicBezTo>
                  <a:cubicBezTo>
                    <a:pt x="6362" y="17141"/>
                    <a:pt x="6296" y="16746"/>
                    <a:pt x="6197" y="16367"/>
                  </a:cubicBezTo>
                  <a:cubicBezTo>
                    <a:pt x="5770" y="14690"/>
                    <a:pt x="4175" y="13236"/>
                    <a:pt x="2208" y="13236"/>
                  </a:cubicBezTo>
                  <a:cubicBezTo>
                    <a:pt x="1972" y="13236"/>
                    <a:pt x="1730" y="13257"/>
                    <a:pt x="1483" y="13301"/>
                  </a:cubicBezTo>
                  <a:cubicBezTo>
                    <a:pt x="1022" y="13384"/>
                    <a:pt x="577" y="13499"/>
                    <a:pt x="231" y="13829"/>
                  </a:cubicBezTo>
                  <a:cubicBezTo>
                    <a:pt x="412" y="14784"/>
                    <a:pt x="577" y="15757"/>
                    <a:pt x="791" y="16729"/>
                  </a:cubicBezTo>
                  <a:cubicBezTo>
                    <a:pt x="1071" y="18015"/>
                    <a:pt x="1385" y="19300"/>
                    <a:pt x="1681" y="20586"/>
                  </a:cubicBezTo>
                  <a:cubicBezTo>
                    <a:pt x="1747" y="20882"/>
                    <a:pt x="1797" y="21196"/>
                    <a:pt x="1862" y="21492"/>
                  </a:cubicBezTo>
                  <a:cubicBezTo>
                    <a:pt x="2126" y="21970"/>
                    <a:pt x="2225" y="22514"/>
                    <a:pt x="2307" y="23058"/>
                  </a:cubicBezTo>
                  <a:cubicBezTo>
                    <a:pt x="2489" y="23668"/>
                    <a:pt x="2687" y="24277"/>
                    <a:pt x="2868" y="24887"/>
                  </a:cubicBezTo>
                  <a:cubicBezTo>
                    <a:pt x="3609" y="24574"/>
                    <a:pt x="4351" y="24310"/>
                    <a:pt x="5159" y="24245"/>
                  </a:cubicBezTo>
                  <a:cubicBezTo>
                    <a:pt x="5293" y="24234"/>
                    <a:pt x="5427" y="24229"/>
                    <a:pt x="5561" y="24229"/>
                  </a:cubicBezTo>
                  <a:cubicBezTo>
                    <a:pt x="8010" y="24229"/>
                    <a:pt x="10241" y="25925"/>
                    <a:pt x="10960" y="28332"/>
                  </a:cubicBezTo>
                  <a:cubicBezTo>
                    <a:pt x="11191" y="29106"/>
                    <a:pt x="11323" y="29881"/>
                    <a:pt x="11141" y="30689"/>
                  </a:cubicBezTo>
                  <a:cubicBezTo>
                    <a:pt x="10614" y="30656"/>
                    <a:pt x="10614" y="30656"/>
                    <a:pt x="9790" y="30161"/>
                  </a:cubicBezTo>
                  <a:cubicBezTo>
                    <a:pt x="9740" y="29799"/>
                    <a:pt x="9707" y="29403"/>
                    <a:pt x="9592" y="29024"/>
                  </a:cubicBezTo>
                  <a:cubicBezTo>
                    <a:pt x="9147" y="27294"/>
                    <a:pt x="8059" y="26173"/>
                    <a:pt x="6296" y="25810"/>
                  </a:cubicBezTo>
                  <a:cubicBezTo>
                    <a:pt x="5994" y="25746"/>
                    <a:pt x="5695" y="25711"/>
                    <a:pt x="5401" y="25711"/>
                  </a:cubicBezTo>
                  <a:cubicBezTo>
                    <a:pt x="4637" y="25711"/>
                    <a:pt x="3911" y="25947"/>
                    <a:pt x="3280" y="26519"/>
                  </a:cubicBezTo>
                  <a:cubicBezTo>
                    <a:pt x="3956" y="28826"/>
                    <a:pt x="4631" y="31150"/>
                    <a:pt x="5291" y="33457"/>
                  </a:cubicBezTo>
                  <a:cubicBezTo>
                    <a:pt x="5356" y="33639"/>
                    <a:pt x="5373" y="33820"/>
                    <a:pt x="5406" y="34001"/>
                  </a:cubicBezTo>
                  <a:cubicBezTo>
                    <a:pt x="5801" y="34595"/>
                    <a:pt x="5900" y="34908"/>
                    <a:pt x="5884" y="35583"/>
                  </a:cubicBezTo>
                  <a:cubicBezTo>
                    <a:pt x="6082" y="36193"/>
                    <a:pt x="6263" y="36820"/>
                    <a:pt x="6461" y="37429"/>
                  </a:cubicBezTo>
                  <a:cubicBezTo>
                    <a:pt x="7021" y="37298"/>
                    <a:pt x="7581" y="37100"/>
                    <a:pt x="8158" y="37034"/>
                  </a:cubicBezTo>
                  <a:cubicBezTo>
                    <a:pt x="8348" y="37013"/>
                    <a:pt x="8537" y="37003"/>
                    <a:pt x="8725" y="37003"/>
                  </a:cubicBezTo>
                  <a:cubicBezTo>
                    <a:pt x="11363" y="37003"/>
                    <a:pt x="13778" y="39011"/>
                    <a:pt x="14240" y="41780"/>
                  </a:cubicBezTo>
                  <a:cubicBezTo>
                    <a:pt x="14339" y="42275"/>
                    <a:pt x="14388" y="42786"/>
                    <a:pt x="14289" y="43363"/>
                  </a:cubicBezTo>
                  <a:cubicBezTo>
                    <a:pt x="13762" y="43297"/>
                    <a:pt x="13383" y="43049"/>
                    <a:pt x="12921" y="42835"/>
                  </a:cubicBezTo>
                  <a:cubicBezTo>
                    <a:pt x="12872" y="42555"/>
                    <a:pt x="12839" y="42258"/>
                    <a:pt x="12773" y="41962"/>
                  </a:cubicBezTo>
                  <a:cubicBezTo>
                    <a:pt x="12414" y="39959"/>
                    <a:pt x="10620" y="38486"/>
                    <a:pt x="8655" y="38486"/>
                  </a:cubicBezTo>
                  <a:cubicBezTo>
                    <a:pt x="8452" y="38486"/>
                    <a:pt x="8248" y="38501"/>
                    <a:pt x="8043" y="38534"/>
                  </a:cubicBezTo>
                  <a:cubicBezTo>
                    <a:pt x="7614" y="38600"/>
                    <a:pt x="7186" y="38682"/>
                    <a:pt x="6873" y="38995"/>
                  </a:cubicBezTo>
                  <a:cubicBezTo>
                    <a:pt x="7499" y="41269"/>
                    <a:pt x="8125" y="43544"/>
                    <a:pt x="8752" y="45818"/>
                  </a:cubicBezTo>
                  <a:cubicBezTo>
                    <a:pt x="8834" y="46148"/>
                    <a:pt x="8900" y="46477"/>
                    <a:pt x="8966" y="46807"/>
                  </a:cubicBezTo>
                  <a:cubicBezTo>
                    <a:pt x="9263" y="47269"/>
                    <a:pt x="9345" y="47779"/>
                    <a:pt x="9411" y="48290"/>
                  </a:cubicBezTo>
                  <a:cubicBezTo>
                    <a:pt x="9559" y="48818"/>
                    <a:pt x="9707" y="49362"/>
                    <a:pt x="9856" y="49889"/>
                  </a:cubicBezTo>
                  <a:cubicBezTo>
                    <a:pt x="10235" y="49790"/>
                    <a:pt x="10614" y="49658"/>
                    <a:pt x="11010" y="49592"/>
                  </a:cubicBezTo>
                  <a:cubicBezTo>
                    <a:pt x="11360" y="49524"/>
                    <a:pt x="11708" y="49492"/>
                    <a:pt x="12052" y="49492"/>
                  </a:cubicBezTo>
                  <a:cubicBezTo>
                    <a:pt x="14373" y="49492"/>
                    <a:pt x="16458" y="50984"/>
                    <a:pt x="17305" y="53152"/>
                  </a:cubicBezTo>
                  <a:cubicBezTo>
                    <a:pt x="17701" y="54191"/>
                    <a:pt x="17800" y="55245"/>
                    <a:pt x="17602" y="56333"/>
                  </a:cubicBezTo>
                  <a:cubicBezTo>
                    <a:pt x="17585" y="56416"/>
                    <a:pt x="17536" y="56498"/>
                    <a:pt x="17503" y="56580"/>
                  </a:cubicBezTo>
                  <a:cubicBezTo>
                    <a:pt x="17503" y="56613"/>
                    <a:pt x="17454" y="56613"/>
                    <a:pt x="17388" y="56663"/>
                  </a:cubicBezTo>
                  <a:cubicBezTo>
                    <a:pt x="16992" y="56498"/>
                    <a:pt x="16630" y="56251"/>
                    <a:pt x="16300" y="56020"/>
                  </a:cubicBezTo>
                  <a:cubicBezTo>
                    <a:pt x="16251" y="55559"/>
                    <a:pt x="16218" y="55163"/>
                    <a:pt x="16185" y="54767"/>
                  </a:cubicBezTo>
                  <a:cubicBezTo>
                    <a:pt x="15970" y="52839"/>
                    <a:pt x="14471" y="51273"/>
                    <a:pt x="12542" y="51010"/>
                  </a:cubicBezTo>
                  <a:cubicBezTo>
                    <a:pt x="12315" y="50981"/>
                    <a:pt x="12087" y="50962"/>
                    <a:pt x="11860" y="50962"/>
                  </a:cubicBezTo>
                  <a:cubicBezTo>
                    <a:pt x="11298" y="50962"/>
                    <a:pt x="10750" y="51079"/>
                    <a:pt x="10268" y="51455"/>
                  </a:cubicBezTo>
                  <a:cubicBezTo>
                    <a:pt x="10911" y="53812"/>
                    <a:pt x="11553" y="56152"/>
                    <a:pt x="12180" y="58492"/>
                  </a:cubicBezTo>
                  <a:cubicBezTo>
                    <a:pt x="12262" y="58756"/>
                    <a:pt x="12295" y="59036"/>
                    <a:pt x="12344" y="59316"/>
                  </a:cubicBezTo>
                  <a:cubicBezTo>
                    <a:pt x="12493" y="59794"/>
                    <a:pt x="12641" y="60272"/>
                    <a:pt x="12789" y="60750"/>
                  </a:cubicBezTo>
                  <a:cubicBezTo>
                    <a:pt x="12954" y="61294"/>
                    <a:pt x="13136" y="61821"/>
                    <a:pt x="13300" y="62349"/>
                  </a:cubicBezTo>
                  <a:cubicBezTo>
                    <a:pt x="13432" y="62283"/>
                    <a:pt x="13581" y="62233"/>
                    <a:pt x="13712" y="62151"/>
                  </a:cubicBezTo>
                  <a:cubicBezTo>
                    <a:pt x="14480" y="61776"/>
                    <a:pt x="15291" y="61599"/>
                    <a:pt x="16090" y="61599"/>
                  </a:cubicBezTo>
                  <a:cubicBezTo>
                    <a:pt x="18312" y="61599"/>
                    <a:pt x="20451" y="62962"/>
                    <a:pt x="21360" y="65216"/>
                  </a:cubicBezTo>
                  <a:cubicBezTo>
                    <a:pt x="21689" y="65991"/>
                    <a:pt x="21821" y="66799"/>
                    <a:pt x="21755" y="67689"/>
                  </a:cubicBezTo>
                  <a:cubicBezTo>
                    <a:pt x="21742" y="67689"/>
                    <a:pt x="21730" y="67689"/>
                    <a:pt x="21717" y="67689"/>
                  </a:cubicBezTo>
                  <a:cubicBezTo>
                    <a:pt x="21209" y="67689"/>
                    <a:pt x="20821" y="67373"/>
                    <a:pt x="20371" y="67260"/>
                  </a:cubicBezTo>
                  <a:cubicBezTo>
                    <a:pt x="20305" y="67013"/>
                    <a:pt x="20272" y="66799"/>
                    <a:pt x="20222" y="66601"/>
                  </a:cubicBezTo>
                  <a:cubicBezTo>
                    <a:pt x="19860" y="64623"/>
                    <a:pt x="18245" y="63189"/>
                    <a:pt x="16251" y="63090"/>
                  </a:cubicBezTo>
                  <a:cubicBezTo>
                    <a:pt x="16173" y="63086"/>
                    <a:pt x="16095" y="63084"/>
                    <a:pt x="16019" y="63084"/>
                  </a:cubicBezTo>
                  <a:cubicBezTo>
                    <a:pt x="15153" y="63084"/>
                    <a:pt x="14363" y="63346"/>
                    <a:pt x="13712" y="63997"/>
                  </a:cubicBezTo>
                  <a:cubicBezTo>
                    <a:pt x="14223" y="65645"/>
                    <a:pt x="14718" y="67277"/>
                    <a:pt x="15212" y="68925"/>
                  </a:cubicBezTo>
                  <a:cubicBezTo>
                    <a:pt x="15459" y="69749"/>
                    <a:pt x="15707" y="70573"/>
                    <a:pt x="15954" y="71397"/>
                  </a:cubicBezTo>
                  <a:cubicBezTo>
                    <a:pt x="16267" y="71875"/>
                    <a:pt x="16382" y="72402"/>
                    <a:pt x="16465" y="72946"/>
                  </a:cubicBezTo>
                  <a:cubicBezTo>
                    <a:pt x="16646" y="73506"/>
                    <a:pt x="16844" y="74067"/>
                    <a:pt x="17025" y="74644"/>
                  </a:cubicBezTo>
                  <a:cubicBezTo>
                    <a:pt x="17553" y="74479"/>
                    <a:pt x="18063" y="74248"/>
                    <a:pt x="18607" y="74166"/>
                  </a:cubicBezTo>
                  <a:cubicBezTo>
                    <a:pt x="18903" y="74117"/>
                    <a:pt x="19199" y="74093"/>
                    <a:pt x="19491" y="74093"/>
                  </a:cubicBezTo>
                  <a:cubicBezTo>
                    <a:pt x="21758" y="74093"/>
                    <a:pt x="23861" y="75520"/>
                    <a:pt x="24722" y="77709"/>
                  </a:cubicBezTo>
                  <a:cubicBezTo>
                    <a:pt x="25051" y="78517"/>
                    <a:pt x="25150" y="79159"/>
                    <a:pt x="25101" y="80132"/>
                  </a:cubicBezTo>
                  <a:cubicBezTo>
                    <a:pt x="24475" y="80049"/>
                    <a:pt x="24409" y="80016"/>
                    <a:pt x="23733" y="79588"/>
                  </a:cubicBezTo>
                  <a:cubicBezTo>
                    <a:pt x="23585" y="79093"/>
                    <a:pt x="23486" y="78599"/>
                    <a:pt x="23288" y="78154"/>
                  </a:cubicBezTo>
                  <a:cubicBezTo>
                    <a:pt x="22623" y="76566"/>
                    <a:pt x="21097" y="75575"/>
                    <a:pt x="19462" y="75575"/>
                  </a:cubicBezTo>
                  <a:cubicBezTo>
                    <a:pt x="19315" y="75575"/>
                    <a:pt x="19168" y="75583"/>
                    <a:pt x="19019" y="75599"/>
                  </a:cubicBezTo>
                  <a:cubicBezTo>
                    <a:pt x="18459" y="75665"/>
                    <a:pt x="17932" y="75797"/>
                    <a:pt x="17487" y="76160"/>
                  </a:cubicBezTo>
                  <a:cubicBezTo>
                    <a:pt x="18311" y="78632"/>
                    <a:pt x="19135" y="81088"/>
                    <a:pt x="19959" y="83560"/>
                  </a:cubicBezTo>
                  <a:cubicBezTo>
                    <a:pt x="20008" y="83675"/>
                    <a:pt x="20025" y="83791"/>
                    <a:pt x="20058" y="83906"/>
                  </a:cubicBezTo>
                  <a:cubicBezTo>
                    <a:pt x="20354" y="84351"/>
                    <a:pt x="20536" y="84812"/>
                    <a:pt x="20618" y="85340"/>
                  </a:cubicBezTo>
                  <a:cubicBezTo>
                    <a:pt x="21112" y="86543"/>
                    <a:pt x="21656" y="87713"/>
                    <a:pt x="22349" y="88817"/>
                  </a:cubicBezTo>
                  <a:cubicBezTo>
                    <a:pt x="22513" y="88834"/>
                    <a:pt x="22612" y="88916"/>
                    <a:pt x="22612" y="89097"/>
                  </a:cubicBezTo>
                  <a:cubicBezTo>
                    <a:pt x="22741" y="89210"/>
                    <a:pt x="22901" y="89307"/>
                    <a:pt x="22863" y="89526"/>
                  </a:cubicBezTo>
                  <a:lnTo>
                    <a:pt x="22863" y="89526"/>
                  </a:lnTo>
                  <a:cubicBezTo>
                    <a:pt x="22899" y="89525"/>
                    <a:pt x="22941" y="89522"/>
                    <a:pt x="22979" y="89522"/>
                  </a:cubicBezTo>
                  <a:cubicBezTo>
                    <a:pt x="23024" y="89522"/>
                    <a:pt x="23065" y="89526"/>
                    <a:pt x="23090" y="89542"/>
                  </a:cubicBezTo>
                  <a:cubicBezTo>
                    <a:pt x="23941" y="90276"/>
                    <a:pt x="24935" y="90474"/>
                    <a:pt x="25991" y="90474"/>
                  </a:cubicBezTo>
                  <a:cubicBezTo>
                    <a:pt x="26122" y="90474"/>
                    <a:pt x="26254" y="90471"/>
                    <a:pt x="26386" y="90465"/>
                  </a:cubicBezTo>
                  <a:cubicBezTo>
                    <a:pt x="27062" y="90432"/>
                    <a:pt x="27738" y="90399"/>
                    <a:pt x="28414" y="90301"/>
                  </a:cubicBezTo>
                  <a:cubicBezTo>
                    <a:pt x="30029" y="90086"/>
                    <a:pt x="31644" y="89856"/>
                    <a:pt x="33243" y="89592"/>
                  </a:cubicBezTo>
                  <a:cubicBezTo>
                    <a:pt x="34610" y="89361"/>
                    <a:pt x="35962" y="89081"/>
                    <a:pt x="37313" y="88801"/>
                  </a:cubicBezTo>
                  <a:cubicBezTo>
                    <a:pt x="39093" y="88422"/>
                    <a:pt x="40857" y="88026"/>
                    <a:pt x="42637" y="87647"/>
                  </a:cubicBezTo>
                  <a:cubicBezTo>
                    <a:pt x="44203" y="87301"/>
                    <a:pt x="45752" y="86938"/>
                    <a:pt x="47317" y="86592"/>
                  </a:cubicBezTo>
                  <a:cubicBezTo>
                    <a:pt x="48158" y="86395"/>
                    <a:pt x="48999" y="86213"/>
                    <a:pt x="49823" y="86032"/>
                  </a:cubicBezTo>
                  <a:cubicBezTo>
                    <a:pt x="51075" y="85719"/>
                    <a:pt x="52344" y="85406"/>
                    <a:pt x="53597" y="85109"/>
                  </a:cubicBezTo>
                  <a:cubicBezTo>
                    <a:pt x="56283" y="84466"/>
                    <a:pt x="58986" y="83840"/>
                    <a:pt x="61673" y="83181"/>
                  </a:cubicBezTo>
                  <a:cubicBezTo>
                    <a:pt x="64293" y="82538"/>
                    <a:pt x="66914" y="81879"/>
                    <a:pt x="69551" y="81236"/>
                  </a:cubicBezTo>
                  <a:cubicBezTo>
                    <a:pt x="72600" y="80494"/>
                    <a:pt x="75649" y="79802"/>
                    <a:pt x="78698" y="79044"/>
                  </a:cubicBezTo>
                  <a:cubicBezTo>
                    <a:pt x="81977" y="78236"/>
                    <a:pt x="85257" y="77379"/>
                    <a:pt x="88537" y="76539"/>
                  </a:cubicBezTo>
                  <a:cubicBezTo>
                    <a:pt x="91635" y="75748"/>
                    <a:pt x="94684" y="74775"/>
                    <a:pt x="97651" y="73605"/>
                  </a:cubicBezTo>
                  <a:cubicBezTo>
                    <a:pt x="99002" y="73078"/>
                    <a:pt x="100321" y="72518"/>
                    <a:pt x="101590" y="71809"/>
                  </a:cubicBezTo>
                  <a:cubicBezTo>
                    <a:pt x="102892" y="71067"/>
                    <a:pt x="103666" y="69996"/>
                    <a:pt x="103815" y="68496"/>
                  </a:cubicBezTo>
                  <a:cubicBezTo>
                    <a:pt x="103848" y="68134"/>
                    <a:pt x="103897" y="67771"/>
                    <a:pt x="103864" y="67408"/>
                  </a:cubicBezTo>
                  <a:cubicBezTo>
                    <a:pt x="103765" y="66387"/>
                    <a:pt x="103650" y="65381"/>
                    <a:pt x="103518" y="64376"/>
                  </a:cubicBezTo>
                  <a:cubicBezTo>
                    <a:pt x="103502" y="64195"/>
                    <a:pt x="103419" y="64030"/>
                    <a:pt x="103353" y="63848"/>
                  </a:cubicBezTo>
                  <a:cubicBezTo>
                    <a:pt x="103172" y="63881"/>
                    <a:pt x="102974" y="63881"/>
                    <a:pt x="102809" y="63931"/>
                  </a:cubicBezTo>
                  <a:cubicBezTo>
                    <a:pt x="101260" y="64524"/>
                    <a:pt x="99695" y="65019"/>
                    <a:pt x="98096" y="65480"/>
                  </a:cubicBezTo>
                  <a:cubicBezTo>
                    <a:pt x="97173" y="65744"/>
                    <a:pt x="96217" y="66008"/>
                    <a:pt x="95278" y="66255"/>
                  </a:cubicBezTo>
                  <a:cubicBezTo>
                    <a:pt x="94668" y="66436"/>
                    <a:pt x="94041" y="66601"/>
                    <a:pt x="93432" y="66749"/>
                  </a:cubicBezTo>
                  <a:cubicBezTo>
                    <a:pt x="92838" y="66897"/>
                    <a:pt x="92229" y="67029"/>
                    <a:pt x="91635" y="67145"/>
                  </a:cubicBezTo>
                  <a:cubicBezTo>
                    <a:pt x="90844" y="67293"/>
                    <a:pt x="90053" y="67359"/>
                    <a:pt x="89295" y="67590"/>
                  </a:cubicBezTo>
                  <a:cubicBezTo>
                    <a:pt x="88685" y="67754"/>
                    <a:pt x="88092" y="67820"/>
                    <a:pt x="87482" y="67903"/>
                  </a:cubicBezTo>
                  <a:cubicBezTo>
                    <a:pt x="87268" y="67919"/>
                    <a:pt x="87037" y="67903"/>
                    <a:pt x="86856" y="67985"/>
                  </a:cubicBezTo>
                  <a:cubicBezTo>
                    <a:pt x="86328" y="68232"/>
                    <a:pt x="85768" y="68216"/>
                    <a:pt x="85224" y="68282"/>
                  </a:cubicBezTo>
                  <a:cubicBezTo>
                    <a:pt x="84614" y="68348"/>
                    <a:pt x="83972" y="68331"/>
                    <a:pt x="83395" y="68496"/>
                  </a:cubicBezTo>
                  <a:cubicBezTo>
                    <a:pt x="82834" y="68661"/>
                    <a:pt x="82257" y="68727"/>
                    <a:pt x="81681" y="68793"/>
                  </a:cubicBezTo>
                  <a:cubicBezTo>
                    <a:pt x="80263" y="68925"/>
                    <a:pt x="78862" y="69040"/>
                    <a:pt x="77445" y="69172"/>
                  </a:cubicBezTo>
                  <a:cubicBezTo>
                    <a:pt x="77263" y="69184"/>
                    <a:pt x="77081" y="69223"/>
                    <a:pt x="76906" y="69223"/>
                  </a:cubicBezTo>
                  <a:cubicBezTo>
                    <a:pt x="76843" y="69223"/>
                    <a:pt x="76781" y="69218"/>
                    <a:pt x="76720" y="69205"/>
                  </a:cubicBezTo>
                  <a:cubicBezTo>
                    <a:pt x="76516" y="69150"/>
                    <a:pt x="76312" y="69133"/>
                    <a:pt x="76109" y="69133"/>
                  </a:cubicBezTo>
                  <a:cubicBezTo>
                    <a:pt x="75820" y="69133"/>
                    <a:pt x="75534" y="69169"/>
                    <a:pt x="75253" y="69188"/>
                  </a:cubicBezTo>
                  <a:cubicBezTo>
                    <a:pt x="74801" y="69228"/>
                    <a:pt x="74349" y="69322"/>
                    <a:pt x="73914" y="69322"/>
                  </a:cubicBezTo>
                  <a:cubicBezTo>
                    <a:pt x="73810" y="69322"/>
                    <a:pt x="73707" y="69316"/>
                    <a:pt x="73605" y="69304"/>
                  </a:cubicBezTo>
                  <a:cubicBezTo>
                    <a:pt x="73373" y="69278"/>
                    <a:pt x="73144" y="69269"/>
                    <a:pt x="72917" y="69269"/>
                  </a:cubicBezTo>
                  <a:cubicBezTo>
                    <a:pt x="72403" y="69269"/>
                    <a:pt x="71899" y="69319"/>
                    <a:pt x="71396" y="69353"/>
                  </a:cubicBezTo>
                  <a:cubicBezTo>
                    <a:pt x="71215" y="69353"/>
                    <a:pt x="71034" y="69337"/>
                    <a:pt x="70853" y="69337"/>
                  </a:cubicBezTo>
                  <a:cubicBezTo>
                    <a:pt x="70539" y="69320"/>
                    <a:pt x="70243" y="69304"/>
                    <a:pt x="69930" y="69304"/>
                  </a:cubicBezTo>
                  <a:lnTo>
                    <a:pt x="69204" y="69304"/>
                  </a:lnTo>
                  <a:cubicBezTo>
                    <a:pt x="68858" y="69304"/>
                    <a:pt x="68529" y="69287"/>
                    <a:pt x="68183" y="69271"/>
                  </a:cubicBezTo>
                  <a:cubicBezTo>
                    <a:pt x="68038" y="69271"/>
                    <a:pt x="67893" y="69292"/>
                    <a:pt x="67747" y="69292"/>
                  </a:cubicBezTo>
                  <a:cubicBezTo>
                    <a:pt x="67711" y="69292"/>
                    <a:pt x="67675" y="69291"/>
                    <a:pt x="67639" y="69287"/>
                  </a:cubicBezTo>
                  <a:cubicBezTo>
                    <a:pt x="66518" y="69221"/>
                    <a:pt x="65381" y="69139"/>
                    <a:pt x="64260" y="69073"/>
                  </a:cubicBezTo>
                  <a:cubicBezTo>
                    <a:pt x="63996" y="69056"/>
                    <a:pt x="63881" y="68908"/>
                    <a:pt x="63832" y="68677"/>
                  </a:cubicBezTo>
                  <a:cubicBezTo>
                    <a:pt x="63057" y="69221"/>
                    <a:pt x="62266" y="69765"/>
                    <a:pt x="61326" y="69996"/>
                  </a:cubicBezTo>
                  <a:cubicBezTo>
                    <a:pt x="60660" y="70158"/>
                    <a:pt x="60012" y="70244"/>
                    <a:pt x="59387" y="70244"/>
                  </a:cubicBezTo>
                  <a:cubicBezTo>
                    <a:pt x="57783" y="70244"/>
                    <a:pt x="56325" y="69676"/>
                    <a:pt x="55080" y="68348"/>
                  </a:cubicBezTo>
                  <a:cubicBezTo>
                    <a:pt x="54800" y="68035"/>
                    <a:pt x="54536" y="67705"/>
                    <a:pt x="54272" y="67392"/>
                  </a:cubicBezTo>
                  <a:cubicBezTo>
                    <a:pt x="54058" y="67359"/>
                    <a:pt x="53844" y="67375"/>
                    <a:pt x="53630" y="67310"/>
                  </a:cubicBezTo>
                  <a:cubicBezTo>
                    <a:pt x="52245" y="66930"/>
                    <a:pt x="50828" y="66601"/>
                    <a:pt x="49476" y="66106"/>
                  </a:cubicBezTo>
                  <a:cubicBezTo>
                    <a:pt x="46971" y="65200"/>
                    <a:pt x="44466" y="64244"/>
                    <a:pt x="42175" y="62810"/>
                  </a:cubicBezTo>
                  <a:cubicBezTo>
                    <a:pt x="41137" y="62167"/>
                    <a:pt x="40099" y="61508"/>
                    <a:pt x="39110" y="60783"/>
                  </a:cubicBezTo>
                  <a:cubicBezTo>
                    <a:pt x="37627" y="59695"/>
                    <a:pt x="36308" y="58393"/>
                    <a:pt x="35055" y="57042"/>
                  </a:cubicBezTo>
                  <a:cubicBezTo>
                    <a:pt x="33556" y="55410"/>
                    <a:pt x="32270" y="53614"/>
                    <a:pt x="31084" y="51735"/>
                  </a:cubicBezTo>
                  <a:cubicBezTo>
                    <a:pt x="30688" y="51125"/>
                    <a:pt x="30358" y="50449"/>
                    <a:pt x="29979" y="49823"/>
                  </a:cubicBezTo>
                  <a:cubicBezTo>
                    <a:pt x="29271" y="48669"/>
                    <a:pt x="28677" y="47450"/>
                    <a:pt x="28133" y="46214"/>
                  </a:cubicBezTo>
                  <a:cubicBezTo>
                    <a:pt x="27392" y="44566"/>
                    <a:pt x="26634" y="42918"/>
                    <a:pt x="26057" y="41204"/>
                  </a:cubicBezTo>
                  <a:cubicBezTo>
                    <a:pt x="25249" y="38814"/>
                    <a:pt x="24425" y="36441"/>
                    <a:pt x="23651" y="34051"/>
                  </a:cubicBezTo>
                  <a:cubicBezTo>
                    <a:pt x="23436" y="33392"/>
                    <a:pt x="23206" y="32716"/>
                    <a:pt x="23189" y="31991"/>
                  </a:cubicBezTo>
                  <a:cubicBezTo>
                    <a:pt x="23163" y="31992"/>
                    <a:pt x="23137" y="31993"/>
                    <a:pt x="23111" y="31993"/>
                  </a:cubicBezTo>
                  <a:cubicBezTo>
                    <a:pt x="22829" y="31993"/>
                    <a:pt x="22574" y="31910"/>
                    <a:pt x="22332" y="31743"/>
                  </a:cubicBezTo>
                  <a:cubicBezTo>
                    <a:pt x="21640" y="31265"/>
                    <a:pt x="21047" y="30689"/>
                    <a:pt x="20552" y="29996"/>
                  </a:cubicBezTo>
                  <a:cubicBezTo>
                    <a:pt x="19283" y="28184"/>
                    <a:pt x="18410" y="26206"/>
                    <a:pt x="17833" y="24080"/>
                  </a:cubicBezTo>
                  <a:cubicBezTo>
                    <a:pt x="17602" y="23239"/>
                    <a:pt x="17470" y="22382"/>
                    <a:pt x="17421" y="21525"/>
                  </a:cubicBezTo>
                  <a:cubicBezTo>
                    <a:pt x="17371" y="20503"/>
                    <a:pt x="17536" y="19498"/>
                    <a:pt x="17849" y="18526"/>
                  </a:cubicBezTo>
                  <a:cubicBezTo>
                    <a:pt x="18063" y="17899"/>
                    <a:pt x="18410" y="17438"/>
                    <a:pt x="19069" y="17240"/>
                  </a:cubicBezTo>
                  <a:cubicBezTo>
                    <a:pt x="18855" y="16416"/>
                    <a:pt x="18690" y="15592"/>
                    <a:pt x="18442" y="14768"/>
                  </a:cubicBezTo>
                  <a:cubicBezTo>
                    <a:pt x="18212" y="13977"/>
                    <a:pt x="18030" y="13186"/>
                    <a:pt x="17849" y="12378"/>
                  </a:cubicBezTo>
                  <a:cubicBezTo>
                    <a:pt x="17520" y="10977"/>
                    <a:pt x="17058" y="9626"/>
                    <a:pt x="16811" y="8225"/>
                  </a:cubicBezTo>
                  <a:cubicBezTo>
                    <a:pt x="16580" y="7022"/>
                    <a:pt x="16168" y="5868"/>
                    <a:pt x="16053" y="4632"/>
                  </a:cubicBezTo>
                  <a:cubicBezTo>
                    <a:pt x="16003" y="4039"/>
                    <a:pt x="15822" y="3445"/>
                    <a:pt x="15674" y="2852"/>
                  </a:cubicBezTo>
                  <a:cubicBezTo>
                    <a:pt x="15443" y="1913"/>
                    <a:pt x="15179" y="973"/>
                    <a:pt x="15097" y="1"/>
                  </a:cubicBezTo>
                  <a:close/>
                </a:path>
              </a:pathLst>
            </a:custGeom>
            <a:solidFill>
              <a:srgbClr val="333333">
                <a:alpha val="9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57675"/>
            <a:ext cx="382905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3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1834275"/>
            <a:ext cx="2970605" cy="2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3" y="133350"/>
            <a:ext cx="6858000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3827" y="402599"/>
                <a:ext cx="5656346" cy="72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 1: </a:t>
                </a:r>
                <a:r>
                  <a:rPr lang="fr-FR" sz="21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thức đối của phân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 ?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827" y="402599"/>
                <a:ext cx="5656346" cy="723018"/>
              </a:xfrm>
              <a:prstGeom prst="rect">
                <a:avLst/>
              </a:prstGeom>
              <a:blipFill>
                <a:blip r:embed="rId11"/>
                <a:stretch>
                  <a:fillRect l="-1293"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6184" y="4384625"/>
            <a:ext cx="915407" cy="34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86184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7" y="3975333"/>
            <a:ext cx="97806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24642" y="2097855"/>
            <a:ext cx="98353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35955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1966" y="2638324"/>
                <a:ext cx="123825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6" y="2638324"/>
                <a:ext cx="123825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544929"/>
                <a:ext cx="1188078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544929"/>
                <a:ext cx="1188078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661" y="3642561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61307" y="4465714"/>
                <a:ext cx="1236218" cy="5364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200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307" y="4465714"/>
                <a:ext cx="1236218" cy="5364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8262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8483" y="2705527"/>
                <a:ext cx="123825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83" y="2705527"/>
                <a:ext cx="123825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73" y="133350"/>
            <a:ext cx="6858000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71869" y="105922"/>
                <a:ext cx="5541608" cy="127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b="1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Câu 2: </a:t>
                </a:r>
                <a:r>
                  <a:rPr lang="fr-FR" sz="21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 hiện phép tính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1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kết quả là ?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69" y="105922"/>
                <a:ext cx="5541608" cy="1274773"/>
              </a:xfrm>
              <a:prstGeom prst="rect">
                <a:avLst/>
              </a:prstGeom>
              <a:blipFill>
                <a:blip r:embed="rId11"/>
                <a:stretch>
                  <a:fillRect l="-1320"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089720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47134" y="4454316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1855551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81480" y="3922295"/>
            <a:ext cx="94178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21267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19346" y="2117332"/>
            <a:ext cx="959991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C -1.94444E-6 0.00232 0.23368 -0.08241 0.46927 -0.1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0.19289 -0.12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4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2" y="3260035"/>
            <a:ext cx="2767824" cy="1883465"/>
          </a:xfrm>
          <a:prstGeom prst="rect">
            <a:avLst/>
          </a:prstGeom>
        </p:spPr>
      </p:pic>
      <p:sp>
        <p:nvSpPr>
          <p:cNvPr id="335" name="Rectangle 334"/>
          <p:cNvSpPr/>
          <p:nvPr/>
        </p:nvSpPr>
        <p:spPr>
          <a:xfrm>
            <a:off x="446720" y="652454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366" y="3791060"/>
            <a:ext cx="890260" cy="1007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306" y="3978001"/>
            <a:ext cx="841321" cy="1012024"/>
          </a:xfrm>
          <a:prstGeom prst="rect">
            <a:avLst/>
          </a:prstGeom>
        </p:spPr>
      </p:pic>
      <p:sp>
        <p:nvSpPr>
          <p:cNvPr id="12" name="Google Shape;1991;p38"/>
          <p:cNvSpPr txBox="1">
            <a:spLocks/>
          </p:cNvSpPr>
          <p:nvPr/>
        </p:nvSpPr>
        <p:spPr>
          <a:xfrm>
            <a:off x="845152" y="1790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1166402" y="2372612"/>
                <a:ext cx="3351277" cy="1165717"/>
              </a:xfrm>
              <a:prstGeom prst="wedgeRoundRectCallout">
                <a:avLst>
                  <a:gd name="adj1" fmla="val -26881"/>
                  <a:gd name="adj2" fmla="val 74945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>
                    <a:solidFill>
                      <a:schemeClr val="tx1">
                        <a:lumMod val="50000"/>
                      </a:schemeClr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Không cần tính toán, em thấy ngay kết quả là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Cambria Math" panose="02040503050406030204" pitchFamily="18" charset="0"/>
                      </a:rPr>
                      <m:t>𝑃</m:t>
                    </m:r>
                    <m:r>
                      <a:rPr lang="da-DK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i="1">
                  <a:solidFill>
                    <a:schemeClr val="tx1">
                      <a:lumMod val="50000"/>
                    </a:schemeClr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02" y="2372612"/>
                <a:ext cx="3351277" cy="1165717"/>
              </a:xfrm>
              <a:prstGeom prst="wedgeRoundRectCallout">
                <a:avLst>
                  <a:gd name="adj1" fmla="val -26881"/>
                  <a:gd name="adj2" fmla="val 7494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/>
          <p:cNvSpPr/>
          <p:nvPr/>
        </p:nvSpPr>
        <p:spPr>
          <a:xfrm>
            <a:off x="5148622" y="2526761"/>
            <a:ext cx="3176396" cy="1355824"/>
          </a:xfrm>
          <a:prstGeom prst="wedgeRoundRectCallout">
            <a:avLst>
              <a:gd name="adj1" fmla="val -33524"/>
              <a:gd name="adj2" fmla="val 674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solidFill>
                  <a:schemeClr val="tx1">
                    <a:lumMod val="50000"/>
                  </a:schemeClr>
                </a:solidFill>
                <a:ea typeface="Dotum" panose="020B0600000101010101" pitchFamily="34" charset="-127"/>
                <a:cs typeface="Times New Roman" panose="02020603050405020304" pitchFamily="18" charset="0"/>
              </a:rPr>
              <a:t>Làm thế nào mà Vuông thấy ngay được kết quả thế nhỉ?</a:t>
            </a:r>
            <a:endParaRPr lang="en-US" sz="2000" i="1">
              <a:solidFill>
                <a:schemeClr val="tx1">
                  <a:lumMod val="50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8429" y="870170"/>
            <a:ext cx="8269638" cy="1206612"/>
            <a:chOff x="432526" y="886073"/>
            <a:chExt cx="8269638" cy="1206612"/>
          </a:xfrm>
        </p:grpSpPr>
        <p:grpSp>
          <p:nvGrpSpPr>
            <p:cNvPr id="5" name="Group 4"/>
            <p:cNvGrpSpPr/>
            <p:nvPr/>
          </p:nvGrpSpPr>
          <p:grpSpPr>
            <a:xfrm>
              <a:off x="1347463" y="886073"/>
              <a:ext cx="7354701" cy="1206612"/>
              <a:chOff x="2498066" y="1925452"/>
              <a:chExt cx="7354701" cy="120661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498066" y="2280260"/>
                <a:ext cx="2719014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Hãy rút gọn biểu thức:</a:t>
                </a:r>
                <a:endParaRPr lang="en-US" sz="20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5102428" y="1925452"/>
                    <a:ext cx="4750339" cy="12066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a-DK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da-DK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da-DK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  <m:r>
                                    <a:rPr lang="da-DK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da-DK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a-DK" sz="20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i="1"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428" y="1925452"/>
                    <a:ext cx="4750339" cy="120661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2526" y="1056738"/>
              <a:ext cx="793446" cy="8652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1" name="Google Shape;1941;p37"/>
          <p:cNvGrpSpPr/>
          <p:nvPr/>
        </p:nvGrpSpPr>
        <p:grpSpPr>
          <a:xfrm>
            <a:off x="7218223" y="68444"/>
            <a:ext cx="1759243" cy="3511703"/>
            <a:chOff x="7218223" y="68444"/>
            <a:chExt cx="1759243" cy="3511703"/>
          </a:xfrm>
        </p:grpSpPr>
        <p:sp>
          <p:nvSpPr>
            <p:cNvPr id="1942" name="Google Shape;1942;p37"/>
            <p:cNvSpPr/>
            <p:nvPr/>
          </p:nvSpPr>
          <p:spPr>
            <a:xfrm>
              <a:off x="7342062" y="1363173"/>
              <a:ext cx="251789" cy="219258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3" name="Google Shape;1943;p37"/>
            <p:cNvGrpSpPr/>
            <p:nvPr/>
          </p:nvGrpSpPr>
          <p:grpSpPr>
            <a:xfrm rot="3505140">
              <a:off x="7384946" y="1061878"/>
              <a:ext cx="1560580" cy="597064"/>
              <a:chOff x="5554408" y="1265017"/>
              <a:chExt cx="1620304" cy="619914"/>
            </a:xfrm>
          </p:grpSpPr>
          <p:sp>
            <p:nvSpPr>
              <p:cNvPr id="1944" name="Google Shape;1944;p37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6" name="Google Shape;1966;p37"/>
            <p:cNvGrpSpPr/>
            <p:nvPr/>
          </p:nvGrpSpPr>
          <p:grpSpPr>
            <a:xfrm rot="-1800044">
              <a:off x="7329598" y="179380"/>
              <a:ext cx="606665" cy="608049"/>
              <a:chOff x="7581692" y="539495"/>
              <a:chExt cx="606678" cy="608062"/>
            </a:xfrm>
          </p:grpSpPr>
          <p:sp>
            <p:nvSpPr>
              <p:cNvPr id="1967" name="Google Shape;1967;p37"/>
              <p:cNvSpPr/>
              <p:nvPr/>
            </p:nvSpPr>
            <p:spPr>
              <a:xfrm rot="3505052">
                <a:off x="7663213" y="623817"/>
                <a:ext cx="443636" cy="439419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 rot="3505052">
                <a:off x="7793173" y="560546"/>
                <a:ext cx="200368" cy="270159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 rot="3505052">
                <a:off x="7616208" y="898191"/>
                <a:ext cx="289631" cy="112145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 rot="3505052">
                <a:off x="7984770" y="745715"/>
                <a:ext cx="66095" cy="87754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2" name="Google Shape;1972;p37"/>
            <p:cNvGrpSpPr/>
            <p:nvPr/>
          </p:nvGrpSpPr>
          <p:grpSpPr>
            <a:xfrm>
              <a:off x="7802473" y="2104544"/>
              <a:ext cx="1174993" cy="1475603"/>
              <a:chOff x="7699231" y="2086344"/>
              <a:chExt cx="1363417" cy="1712234"/>
            </a:xfrm>
          </p:grpSpPr>
          <p:sp>
            <p:nvSpPr>
              <p:cNvPr id="1973" name="Google Shape;1973;p37"/>
              <p:cNvSpPr/>
              <p:nvPr/>
            </p:nvSpPr>
            <p:spPr>
              <a:xfrm rot="3505052">
                <a:off x="8293625" y="3184845"/>
                <a:ext cx="345947" cy="463869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 rot="3505052">
                <a:off x="8010923" y="3146357"/>
                <a:ext cx="560657" cy="542633"/>
              </a:xfrm>
              <a:custGeom>
                <a:avLst/>
                <a:gdLst/>
                <a:ahLst/>
                <a:cxnLst/>
                <a:rect l="l" t="t" r="r" b="b"/>
                <a:pathLst>
                  <a:path w="31199" h="30196" extrusionOk="0">
                    <a:moveTo>
                      <a:pt x="30292" y="1"/>
                    </a:moveTo>
                    <a:cubicBezTo>
                      <a:pt x="30227" y="166"/>
                      <a:pt x="30111" y="330"/>
                      <a:pt x="30078" y="512"/>
                    </a:cubicBezTo>
                    <a:cubicBezTo>
                      <a:pt x="29897" y="1468"/>
                      <a:pt x="29765" y="2423"/>
                      <a:pt x="29567" y="3379"/>
                    </a:cubicBezTo>
                    <a:cubicBezTo>
                      <a:pt x="29370" y="4253"/>
                      <a:pt x="29122" y="5093"/>
                      <a:pt x="28826" y="5934"/>
                    </a:cubicBezTo>
                    <a:cubicBezTo>
                      <a:pt x="28430" y="7038"/>
                      <a:pt x="27853" y="8043"/>
                      <a:pt x="27326" y="9082"/>
                    </a:cubicBezTo>
                    <a:cubicBezTo>
                      <a:pt x="27062" y="9593"/>
                      <a:pt x="26733" y="10087"/>
                      <a:pt x="26386" y="10549"/>
                    </a:cubicBezTo>
                    <a:cubicBezTo>
                      <a:pt x="25628" y="11570"/>
                      <a:pt x="24837" y="12592"/>
                      <a:pt x="23931" y="13482"/>
                    </a:cubicBezTo>
                    <a:cubicBezTo>
                      <a:pt x="23057" y="14323"/>
                      <a:pt x="22167" y="15147"/>
                      <a:pt x="21129" y="15823"/>
                    </a:cubicBezTo>
                    <a:cubicBezTo>
                      <a:pt x="20486" y="16235"/>
                      <a:pt x="19860" y="16696"/>
                      <a:pt x="19168" y="17042"/>
                    </a:cubicBezTo>
                    <a:cubicBezTo>
                      <a:pt x="18574" y="17339"/>
                      <a:pt x="18030" y="17734"/>
                      <a:pt x="17371" y="17899"/>
                    </a:cubicBezTo>
                    <a:cubicBezTo>
                      <a:pt x="17272" y="17916"/>
                      <a:pt x="17157" y="17949"/>
                      <a:pt x="17058" y="18015"/>
                    </a:cubicBezTo>
                    <a:cubicBezTo>
                      <a:pt x="16283" y="18525"/>
                      <a:pt x="15394" y="18756"/>
                      <a:pt x="14504" y="18987"/>
                    </a:cubicBezTo>
                    <a:cubicBezTo>
                      <a:pt x="13432" y="19251"/>
                      <a:pt x="12377" y="19564"/>
                      <a:pt x="11273" y="19663"/>
                    </a:cubicBezTo>
                    <a:cubicBezTo>
                      <a:pt x="11264" y="19664"/>
                      <a:pt x="11255" y="19665"/>
                      <a:pt x="11247" y="19665"/>
                    </a:cubicBezTo>
                    <a:cubicBezTo>
                      <a:pt x="11176" y="19665"/>
                      <a:pt x="11116" y="19611"/>
                      <a:pt x="11042" y="19597"/>
                    </a:cubicBezTo>
                    <a:cubicBezTo>
                      <a:pt x="10515" y="20042"/>
                      <a:pt x="9988" y="20503"/>
                      <a:pt x="9460" y="20948"/>
                    </a:cubicBezTo>
                    <a:cubicBezTo>
                      <a:pt x="7993" y="22217"/>
                      <a:pt x="6428" y="23371"/>
                      <a:pt x="4747" y="24343"/>
                    </a:cubicBezTo>
                    <a:cubicBezTo>
                      <a:pt x="3857" y="24871"/>
                      <a:pt x="2917" y="25299"/>
                      <a:pt x="1961" y="25645"/>
                    </a:cubicBezTo>
                    <a:cubicBezTo>
                      <a:pt x="1335" y="25876"/>
                      <a:pt x="659" y="25909"/>
                      <a:pt x="0" y="26041"/>
                    </a:cubicBezTo>
                    <a:cubicBezTo>
                      <a:pt x="33" y="26090"/>
                      <a:pt x="50" y="26140"/>
                      <a:pt x="83" y="26173"/>
                    </a:cubicBezTo>
                    <a:cubicBezTo>
                      <a:pt x="1417" y="27623"/>
                      <a:pt x="2950" y="28810"/>
                      <a:pt x="4780" y="29568"/>
                    </a:cubicBezTo>
                    <a:cubicBezTo>
                      <a:pt x="5783" y="29989"/>
                      <a:pt x="6823" y="30196"/>
                      <a:pt x="7887" y="30196"/>
                    </a:cubicBezTo>
                    <a:cubicBezTo>
                      <a:pt x="8239" y="30196"/>
                      <a:pt x="8593" y="30173"/>
                      <a:pt x="8949" y="30128"/>
                    </a:cubicBezTo>
                    <a:cubicBezTo>
                      <a:pt x="10565" y="29914"/>
                      <a:pt x="12064" y="29321"/>
                      <a:pt x="13498" y="28546"/>
                    </a:cubicBezTo>
                    <a:cubicBezTo>
                      <a:pt x="15591" y="27442"/>
                      <a:pt x="17470" y="26008"/>
                      <a:pt x="19217" y="24409"/>
                    </a:cubicBezTo>
                    <a:cubicBezTo>
                      <a:pt x="22892" y="21031"/>
                      <a:pt x="25991" y="17207"/>
                      <a:pt x="28381" y="12807"/>
                    </a:cubicBezTo>
                    <a:cubicBezTo>
                      <a:pt x="29419" y="10895"/>
                      <a:pt x="30227" y="8901"/>
                      <a:pt x="30721" y="6774"/>
                    </a:cubicBezTo>
                    <a:cubicBezTo>
                      <a:pt x="31051" y="5341"/>
                      <a:pt x="31199" y="3907"/>
                      <a:pt x="30985" y="2456"/>
                    </a:cubicBezTo>
                    <a:cubicBezTo>
                      <a:pt x="30869" y="1616"/>
                      <a:pt x="30754" y="759"/>
                      <a:pt x="30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 rot="3505052">
                <a:off x="8293625" y="3184845"/>
                <a:ext cx="345947" cy="463869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 rot="3505052">
                <a:off x="8209245" y="2439723"/>
                <a:ext cx="223623" cy="781009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43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" y="363"/>
                      <a:pt x="132" y="725"/>
                      <a:pt x="231" y="1071"/>
                    </a:cubicBezTo>
                    <a:cubicBezTo>
                      <a:pt x="495" y="2027"/>
                      <a:pt x="791" y="2967"/>
                      <a:pt x="1055" y="3923"/>
                    </a:cubicBezTo>
                    <a:cubicBezTo>
                      <a:pt x="2275" y="8340"/>
                      <a:pt x="3461" y="12773"/>
                      <a:pt x="4681" y="17190"/>
                    </a:cubicBezTo>
                    <a:cubicBezTo>
                      <a:pt x="5917" y="21607"/>
                      <a:pt x="7170" y="26024"/>
                      <a:pt x="8422" y="30424"/>
                    </a:cubicBezTo>
                    <a:cubicBezTo>
                      <a:pt x="9493" y="34165"/>
                      <a:pt x="10548" y="37890"/>
                      <a:pt x="11619" y="41615"/>
                    </a:cubicBezTo>
                    <a:cubicBezTo>
                      <a:pt x="11801" y="42241"/>
                      <a:pt x="11999" y="42851"/>
                      <a:pt x="12196" y="43461"/>
                    </a:cubicBezTo>
                    <a:cubicBezTo>
                      <a:pt x="12279" y="43461"/>
                      <a:pt x="12361" y="43461"/>
                      <a:pt x="12444" y="43444"/>
                    </a:cubicBezTo>
                    <a:cubicBezTo>
                      <a:pt x="12427" y="43329"/>
                      <a:pt x="12444" y="43197"/>
                      <a:pt x="12411" y="43082"/>
                    </a:cubicBezTo>
                    <a:cubicBezTo>
                      <a:pt x="11554" y="40099"/>
                      <a:pt x="10697" y="37099"/>
                      <a:pt x="9839" y="34116"/>
                    </a:cubicBezTo>
                    <a:cubicBezTo>
                      <a:pt x="9015" y="31248"/>
                      <a:pt x="8158" y="28381"/>
                      <a:pt x="7351" y="25513"/>
                    </a:cubicBezTo>
                    <a:cubicBezTo>
                      <a:pt x="6444" y="22283"/>
                      <a:pt x="5554" y="19052"/>
                      <a:pt x="4664" y="15822"/>
                    </a:cubicBezTo>
                    <a:cubicBezTo>
                      <a:pt x="3873" y="12971"/>
                      <a:pt x="3132" y="10103"/>
                      <a:pt x="2324" y="7268"/>
                    </a:cubicBezTo>
                    <a:cubicBezTo>
                      <a:pt x="1632" y="4846"/>
                      <a:pt x="874" y="2439"/>
                      <a:pt x="149" y="17"/>
                    </a:cubicBezTo>
                    <a:cubicBezTo>
                      <a:pt x="99" y="17"/>
                      <a:pt x="50" y="17"/>
                      <a:pt x="0" y="0"/>
                    </a:cubicBezTo>
                    <a:close/>
                  </a:path>
                </a:pathLst>
              </a:custGeom>
              <a:solidFill>
                <a:srgbClr val="D21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 rot="3505052">
                <a:off x="8598652" y="2509611"/>
                <a:ext cx="10674" cy="24601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69" extrusionOk="0">
                    <a:moveTo>
                      <a:pt x="50" y="1"/>
                    </a:moveTo>
                    <a:cubicBezTo>
                      <a:pt x="0" y="693"/>
                      <a:pt x="17" y="726"/>
                      <a:pt x="445" y="1352"/>
                    </a:cubicBezTo>
                    <a:cubicBezTo>
                      <a:pt x="495" y="1369"/>
                      <a:pt x="544" y="1369"/>
                      <a:pt x="594" y="1369"/>
                    </a:cubicBezTo>
                    <a:cubicBezTo>
                      <a:pt x="462" y="907"/>
                      <a:pt x="412" y="413"/>
                      <a:pt x="50" y="1"/>
                    </a:cubicBezTo>
                    <a:close/>
                  </a:path>
                </a:pathLst>
              </a:custGeom>
              <a:solidFill>
                <a:srgbClr val="BF1B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 rot="3505052">
                <a:off x="8616863" y="2500234"/>
                <a:ext cx="2678" cy="535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98" extrusionOk="0">
                    <a:moveTo>
                      <a:pt x="66" y="1"/>
                    </a:moveTo>
                    <a:cubicBezTo>
                      <a:pt x="34" y="50"/>
                      <a:pt x="1" y="99"/>
                      <a:pt x="1" y="149"/>
                    </a:cubicBezTo>
                    <a:cubicBezTo>
                      <a:pt x="1" y="198"/>
                      <a:pt x="50" y="248"/>
                      <a:pt x="83" y="297"/>
                    </a:cubicBezTo>
                    <a:cubicBezTo>
                      <a:pt x="99" y="248"/>
                      <a:pt x="149" y="198"/>
                      <a:pt x="149" y="149"/>
                    </a:cubicBezTo>
                    <a:cubicBezTo>
                      <a:pt x="149" y="99"/>
                      <a:pt x="99" y="50"/>
                      <a:pt x="66" y="1"/>
                    </a:cubicBezTo>
                    <a:close/>
                  </a:path>
                </a:pathLst>
              </a:custGeom>
              <a:solidFill>
                <a:srgbClr val="F7D7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 rot="3505052">
                <a:off x="8563143" y="3249942"/>
                <a:ext cx="33191" cy="33946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9" extrusionOk="0">
                    <a:moveTo>
                      <a:pt x="843" y="1"/>
                    </a:moveTo>
                    <a:cubicBezTo>
                      <a:pt x="419" y="1"/>
                      <a:pt x="0" y="285"/>
                      <a:pt x="0" y="752"/>
                    </a:cubicBezTo>
                    <a:cubicBezTo>
                      <a:pt x="0" y="851"/>
                      <a:pt x="0" y="950"/>
                      <a:pt x="0" y="1049"/>
                    </a:cubicBezTo>
                    <a:cubicBezTo>
                      <a:pt x="17" y="1395"/>
                      <a:pt x="264" y="1725"/>
                      <a:pt x="577" y="1824"/>
                    </a:cubicBezTo>
                    <a:cubicBezTo>
                      <a:pt x="696" y="1867"/>
                      <a:pt x="814" y="1889"/>
                      <a:pt x="928" y="1889"/>
                    </a:cubicBezTo>
                    <a:cubicBezTo>
                      <a:pt x="1160" y="1889"/>
                      <a:pt x="1378" y="1797"/>
                      <a:pt x="1566" y="1609"/>
                    </a:cubicBezTo>
                    <a:cubicBezTo>
                      <a:pt x="1846" y="1346"/>
                      <a:pt x="1830" y="1033"/>
                      <a:pt x="1714" y="653"/>
                    </a:cubicBezTo>
                    <a:cubicBezTo>
                      <a:pt x="1665" y="456"/>
                      <a:pt x="1517" y="274"/>
                      <a:pt x="1302" y="126"/>
                    </a:cubicBezTo>
                    <a:cubicBezTo>
                      <a:pt x="1163" y="41"/>
                      <a:pt x="1003" y="1"/>
                      <a:pt x="843" y="1"/>
                    </a:cubicBezTo>
                    <a:close/>
                  </a:path>
                </a:pathLst>
              </a:custGeom>
              <a:solidFill>
                <a:srgbClr val="009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 rot="3505052">
                <a:off x="8163201" y="2169108"/>
                <a:ext cx="481300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 rot="3505052">
                <a:off x="7751863" y="2611466"/>
                <a:ext cx="766220" cy="550899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 rot="3505052">
                <a:off x="8169626" y="2992938"/>
                <a:ext cx="458495" cy="570091"/>
              </a:xfrm>
              <a:custGeom>
                <a:avLst/>
                <a:gdLst/>
                <a:ahLst/>
                <a:cxnLst/>
                <a:rect l="l" t="t" r="r" b="b"/>
                <a:pathLst>
                  <a:path w="25514" h="31724" extrusionOk="0">
                    <a:moveTo>
                      <a:pt x="21048" y="0"/>
                    </a:moveTo>
                    <a:cubicBezTo>
                      <a:pt x="20803" y="0"/>
                      <a:pt x="20597" y="100"/>
                      <a:pt x="20437" y="346"/>
                    </a:cubicBezTo>
                    <a:cubicBezTo>
                      <a:pt x="20437" y="1269"/>
                      <a:pt x="20239" y="2159"/>
                      <a:pt x="20008" y="3032"/>
                    </a:cubicBezTo>
                    <a:cubicBezTo>
                      <a:pt x="19695" y="4318"/>
                      <a:pt x="19250" y="5570"/>
                      <a:pt x="18772" y="6806"/>
                    </a:cubicBezTo>
                    <a:cubicBezTo>
                      <a:pt x="18706" y="6955"/>
                      <a:pt x="18608" y="7087"/>
                      <a:pt x="18525" y="7218"/>
                    </a:cubicBezTo>
                    <a:cubicBezTo>
                      <a:pt x="18294" y="7812"/>
                      <a:pt x="18113" y="8421"/>
                      <a:pt x="17833" y="8998"/>
                    </a:cubicBezTo>
                    <a:cubicBezTo>
                      <a:pt x="17124" y="10449"/>
                      <a:pt x="16399" y="11883"/>
                      <a:pt x="15641" y="13300"/>
                    </a:cubicBezTo>
                    <a:cubicBezTo>
                      <a:pt x="15262" y="14025"/>
                      <a:pt x="14784" y="14717"/>
                      <a:pt x="14339" y="15409"/>
                    </a:cubicBezTo>
                    <a:cubicBezTo>
                      <a:pt x="13894" y="16118"/>
                      <a:pt x="13449" y="16810"/>
                      <a:pt x="12987" y="17503"/>
                    </a:cubicBezTo>
                    <a:cubicBezTo>
                      <a:pt x="12592" y="18112"/>
                      <a:pt x="12196" y="18706"/>
                      <a:pt x="11768" y="19282"/>
                    </a:cubicBezTo>
                    <a:cubicBezTo>
                      <a:pt x="10664" y="20799"/>
                      <a:pt x="9477" y="22266"/>
                      <a:pt x="8208" y="23650"/>
                    </a:cubicBezTo>
                    <a:cubicBezTo>
                      <a:pt x="8076" y="23798"/>
                      <a:pt x="7961" y="23963"/>
                      <a:pt x="7845" y="24111"/>
                    </a:cubicBezTo>
                    <a:cubicBezTo>
                      <a:pt x="7664" y="24276"/>
                      <a:pt x="7483" y="24441"/>
                      <a:pt x="7301" y="24622"/>
                    </a:cubicBezTo>
                    <a:cubicBezTo>
                      <a:pt x="5802" y="26106"/>
                      <a:pt x="4220" y="27490"/>
                      <a:pt x="2489" y="28710"/>
                    </a:cubicBezTo>
                    <a:cubicBezTo>
                      <a:pt x="1665" y="29286"/>
                      <a:pt x="841" y="29847"/>
                      <a:pt x="17" y="30407"/>
                    </a:cubicBezTo>
                    <a:cubicBezTo>
                      <a:pt x="17" y="30490"/>
                      <a:pt x="0" y="30605"/>
                      <a:pt x="33" y="30638"/>
                    </a:cubicBezTo>
                    <a:cubicBezTo>
                      <a:pt x="363" y="30935"/>
                      <a:pt x="726" y="31182"/>
                      <a:pt x="1138" y="31363"/>
                    </a:cubicBezTo>
                    <a:cubicBezTo>
                      <a:pt x="1831" y="31630"/>
                      <a:pt x="2535" y="31724"/>
                      <a:pt x="3250" y="31724"/>
                    </a:cubicBezTo>
                    <a:cubicBezTo>
                      <a:pt x="3419" y="31724"/>
                      <a:pt x="3588" y="31719"/>
                      <a:pt x="3758" y="31709"/>
                    </a:cubicBezTo>
                    <a:cubicBezTo>
                      <a:pt x="4516" y="31676"/>
                      <a:pt x="5291" y="31577"/>
                      <a:pt x="6049" y="31413"/>
                    </a:cubicBezTo>
                    <a:cubicBezTo>
                      <a:pt x="6692" y="31264"/>
                      <a:pt x="7351" y="31132"/>
                      <a:pt x="7977" y="30918"/>
                    </a:cubicBezTo>
                    <a:cubicBezTo>
                      <a:pt x="8735" y="30671"/>
                      <a:pt x="9428" y="30259"/>
                      <a:pt x="10153" y="29929"/>
                    </a:cubicBezTo>
                    <a:cubicBezTo>
                      <a:pt x="10730" y="29666"/>
                      <a:pt x="11273" y="29336"/>
                      <a:pt x="11817" y="28990"/>
                    </a:cubicBezTo>
                    <a:cubicBezTo>
                      <a:pt x="11916" y="28924"/>
                      <a:pt x="12065" y="28907"/>
                      <a:pt x="12196" y="28858"/>
                    </a:cubicBezTo>
                    <a:cubicBezTo>
                      <a:pt x="12378" y="28726"/>
                      <a:pt x="12559" y="28594"/>
                      <a:pt x="12707" y="28429"/>
                    </a:cubicBezTo>
                    <a:cubicBezTo>
                      <a:pt x="15212" y="25908"/>
                      <a:pt x="17454" y="23156"/>
                      <a:pt x="19448" y="20222"/>
                    </a:cubicBezTo>
                    <a:cubicBezTo>
                      <a:pt x="20964" y="17980"/>
                      <a:pt x="22266" y="15624"/>
                      <a:pt x="23371" y="13185"/>
                    </a:cubicBezTo>
                    <a:cubicBezTo>
                      <a:pt x="24327" y="11108"/>
                      <a:pt x="25101" y="8965"/>
                      <a:pt x="25398" y="6691"/>
                    </a:cubicBezTo>
                    <a:cubicBezTo>
                      <a:pt x="25513" y="5719"/>
                      <a:pt x="25497" y="4746"/>
                      <a:pt x="25282" y="3790"/>
                    </a:cubicBezTo>
                    <a:cubicBezTo>
                      <a:pt x="25200" y="3560"/>
                      <a:pt x="25118" y="3329"/>
                      <a:pt x="25019" y="3098"/>
                    </a:cubicBezTo>
                    <a:cubicBezTo>
                      <a:pt x="24294" y="1450"/>
                      <a:pt x="23041" y="461"/>
                      <a:pt x="21310" y="33"/>
                    </a:cubicBezTo>
                    <a:cubicBezTo>
                      <a:pt x="21219" y="12"/>
                      <a:pt x="21131" y="0"/>
                      <a:pt x="21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 rot="3505052">
                <a:off x="8409942" y="2633986"/>
                <a:ext cx="576668" cy="500923"/>
              </a:xfrm>
              <a:custGeom>
                <a:avLst/>
                <a:gdLst/>
                <a:ahLst/>
                <a:cxnLst/>
                <a:rect l="l" t="t" r="r" b="b"/>
                <a:pathLst>
                  <a:path w="32090" h="27875" extrusionOk="0">
                    <a:moveTo>
                      <a:pt x="1048" y="1"/>
                    </a:moveTo>
                    <a:cubicBezTo>
                      <a:pt x="914" y="1"/>
                      <a:pt x="781" y="51"/>
                      <a:pt x="643" y="137"/>
                    </a:cubicBezTo>
                    <a:cubicBezTo>
                      <a:pt x="281" y="796"/>
                      <a:pt x="116" y="1521"/>
                      <a:pt x="50" y="2279"/>
                    </a:cubicBezTo>
                    <a:cubicBezTo>
                      <a:pt x="0" y="2889"/>
                      <a:pt x="33" y="3482"/>
                      <a:pt x="132" y="4092"/>
                    </a:cubicBezTo>
                    <a:cubicBezTo>
                      <a:pt x="198" y="4504"/>
                      <a:pt x="264" y="4916"/>
                      <a:pt x="347" y="5312"/>
                    </a:cubicBezTo>
                    <a:cubicBezTo>
                      <a:pt x="495" y="5955"/>
                      <a:pt x="363" y="6581"/>
                      <a:pt x="396" y="7207"/>
                    </a:cubicBezTo>
                    <a:cubicBezTo>
                      <a:pt x="3511" y="9580"/>
                      <a:pt x="6642" y="11937"/>
                      <a:pt x="9774" y="14311"/>
                    </a:cubicBezTo>
                    <a:cubicBezTo>
                      <a:pt x="13976" y="17491"/>
                      <a:pt x="18179" y="20672"/>
                      <a:pt x="22398" y="23870"/>
                    </a:cubicBezTo>
                    <a:cubicBezTo>
                      <a:pt x="22596" y="24018"/>
                      <a:pt x="22810" y="24150"/>
                      <a:pt x="23008" y="24282"/>
                    </a:cubicBezTo>
                    <a:cubicBezTo>
                      <a:pt x="23479" y="23497"/>
                      <a:pt x="24157" y="23138"/>
                      <a:pt x="24943" y="23138"/>
                    </a:cubicBezTo>
                    <a:cubicBezTo>
                      <a:pt x="25148" y="23138"/>
                      <a:pt x="25361" y="23163"/>
                      <a:pt x="25579" y="23210"/>
                    </a:cubicBezTo>
                    <a:cubicBezTo>
                      <a:pt x="27623" y="23639"/>
                      <a:pt x="29057" y="24842"/>
                      <a:pt x="29897" y="26737"/>
                    </a:cubicBezTo>
                    <a:cubicBezTo>
                      <a:pt x="30046" y="27100"/>
                      <a:pt x="30062" y="27495"/>
                      <a:pt x="30144" y="27874"/>
                    </a:cubicBezTo>
                    <a:cubicBezTo>
                      <a:pt x="30243" y="27776"/>
                      <a:pt x="30375" y="27710"/>
                      <a:pt x="30408" y="27594"/>
                    </a:cubicBezTo>
                    <a:cubicBezTo>
                      <a:pt x="30853" y="26457"/>
                      <a:pt x="31216" y="25287"/>
                      <a:pt x="31479" y="24100"/>
                    </a:cubicBezTo>
                    <a:cubicBezTo>
                      <a:pt x="31545" y="23853"/>
                      <a:pt x="31628" y="23622"/>
                      <a:pt x="31677" y="23375"/>
                    </a:cubicBezTo>
                    <a:cubicBezTo>
                      <a:pt x="31727" y="23144"/>
                      <a:pt x="31908" y="23095"/>
                      <a:pt x="32089" y="23029"/>
                    </a:cubicBezTo>
                    <a:cubicBezTo>
                      <a:pt x="31875" y="22848"/>
                      <a:pt x="31677" y="22666"/>
                      <a:pt x="31446" y="22502"/>
                    </a:cubicBezTo>
                    <a:cubicBezTo>
                      <a:pt x="28777" y="20507"/>
                      <a:pt x="26107" y="18513"/>
                      <a:pt x="23437" y="16519"/>
                    </a:cubicBezTo>
                    <a:cubicBezTo>
                      <a:pt x="16201" y="11146"/>
                      <a:pt x="8983" y="5757"/>
                      <a:pt x="1747" y="384"/>
                    </a:cubicBezTo>
                    <a:cubicBezTo>
                      <a:pt x="1649" y="302"/>
                      <a:pt x="1533" y="219"/>
                      <a:pt x="1418" y="137"/>
                    </a:cubicBezTo>
                    <a:cubicBezTo>
                      <a:pt x="1292" y="42"/>
                      <a:pt x="1170" y="1"/>
                      <a:pt x="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 rot="3505052">
                <a:off x="8344662" y="2116598"/>
                <a:ext cx="219472" cy="265512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4775" extrusionOk="0">
                    <a:moveTo>
                      <a:pt x="11878" y="0"/>
                    </a:moveTo>
                    <a:cubicBezTo>
                      <a:pt x="11821" y="0"/>
                      <a:pt x="11762" y="2"/>
                      <a:pt x="11702" y="7"/>
                    </a:cubicBezTo>
                    <a:cubicBezTo>
                      <a:pt x="9526" y="106"/>
                      <a:pt x="7334" y="189"/>
                      <a:pt x="5159" y="436"/>
                    </a:cubicBezTo>
                    <a:cubicBezTo>
                      <a:pt x="3923" y="584"/>
                      <a:pt x="2687" y="782"/>
                      <a:pt x="1533" y="1309"/>
                    </a:cubicBezTo>
                    <a:cubicBezTo>
                      <a:pt x="940" y="1590"/>
                      <a:pt x="511" y="1985"/>
                      <a:pt x="313" y="2595"/>
                    </a:cubicBezTo>
                    <a:cubicBezTo>
                      <a:pt x="165" y="3007"/>
                      <a:pt x="66" y="3452"/>
                      <a:pt x="50" y="3897"/>
                    </a:cubicBezTo>
                    <a:cubicBezTo>
                      <a:pt x="0" y="4688"/>
                      <a:pt x="33" y="5496"/>
                      <a:pt x="66" y="6303"/>
                    </a:cubicBezTo>
                    <a:cubicBezTo>
                      <a:pt x="181" y="8643"/>
                      <a:pt x="561" y="10934"/>
                      <a:pt x="940" y="13242"/>
                    </a:cubicBezTo>
                    <a:cubicBezTo>
                      <a:pt x="1022" y="13753"/>
                      <a:pt x="1154" y="14264"/>
                      <a:pt x="1269" y="14774"/>
                    </a:cubicBezTo>
                    <a:cubicBezTo>
                      <a:pt x="1879" y="14461"/>
                      <a:pt x="2522" y="14181"/>
                      <a:pt x="3115" y="13835"/>
                    </a:cubicBezTo>
                    <a:cubicBezTo>
                      <a:pt x="6642" y="11824"/>
                      <a:pt x="9246" y="8940"/>
                      <a:pt x="10911" y="5232"/>
                    </a:cubicBezTo>
                    <a:cubicBezTo>
                      <a:pt x="11652" y="3567"/>
                      <a:pt x="12130" y="1837"/>
                      <a:pt x="12213" y="7"/>
                    </a:cubicBezTo>
                    <a:cubicBezTo>
                      <a:pt x="12103" y="7"/>
                      <a:pt x="11993" y="0"/>
                      <a:pt x="11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3505052">
                <a:off x="7915863" y="3235838"/>
                <a:ext cx="294408" cy="127967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3505052">
                <a:off x="8607969" y="3174240"/>
                <a:ext cx="73750" cy="142487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rot="3505052">
                <a:off x="8045411" y="2556220"/>
                <a:ext cx="777775" cy="730369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40643" extrusionOk="0">
                    <a:moveTo>
                      <a:pt x="32719" y="24730"/>
                    </a:moveTo>
                    <a:cubicBezTo>
                      <a:pt x="32977" y="24730"/>
                      <a:pt x="33246" y="24786"/>
                      <a:pt x="33523" y="24903"/>
                    </a:cubicBezTo>
                    <a:cubicBezTo>
                      <a:pt x="33853" y="25035"/>
                      <a:pt x="34166" y="25233"/>
                      <a:pt x="34430" y="25463"/>
                    </a:cubicBezTo>
                    <a:cubicBezTo>
                      <a:pt x="34908" y="25892"/>
                      <a:pt x="35303" y="26386"/>
                      <a:pt x="35435" y="27046"/>
                    </a:cubicBezTo>
                    <a:cubicBezTo>
                      <a:pt x="36358" y="28809"/>
                      <a:pt x="35798" y="31248"/>
                      <a:pt x="33672" y="32385"/>
                    </a:cubicBezTo>
                    <a:cubicBezTo>
                      <a:pt x="33128" y="32682"/>
                      <a:pt x="32534" y="32863"/>
                      <a:pt x="31925" y="32946"/>
                    </a:cubicBezTo>
                    <a:cubicBezTo>
                      <a:pt x="31826" y="32946"/>
                      <a:pt x="31710" y="32913"/>
                      <a:pt x="31595" y="32896"/>
                    </a:cubicBezTo>
                    <a:cubicBezTo>
                      <a:pt x="31430" y="32920"/>
                      <a:pt x="31269" y="32931"/>
                      <a:pt x="31111" y="32931"/>
                    </a:cubicBezTo>
                    <a:cubicBezTo>
                      <a:pt x="30261" y="32931"/>
                      <a:pt x="29518" y="32596"/>
                      <a:pt x="28892" y="31957"/>
                    </a:cubicBezTo>
                    <a:cubicBezTo>
                      <a:pt x="28134" y="31182"/>
                      <a:pt x="28068" y="29979"/>
                      <a:pt x="28678" y="29040"/>
                    </a:cubicBezTo>
                    <a:cubicBezTo>
                      <a:pt x="28942" y="28644"/>
                      <a:pt x="29288" y="28315"/>
                      <a:pt x="29700" y="28084"/>
                    </a:cubicBezTo>
                    <a:cubicBezTo>
                      <a:pt x="29914" y="27952"/>
                      <a:pt x="30128" y="27820"/>
                      <a:pt x="30342" y="27705"/>
                    </a:cubicBezTo>
                    <a:cubicBezTo>
                      <a:pt x="30425" y="27342"/>
                      <a:pt x="30491" y="26996"/>
                      <a:pt x="30590" y="26650"/>
                    </a:cubicBezTo>
                    <a:cubicBezTo>
                      <a:pt x="30722" y="26156"/>
                      <a:pt x="30952" y="25727"/>
                      <a:pt x="31315" y="25365"/>
                    </a:cubicBezTo>
                    <a:cubicBezTo>
                      <a:pt x="31741" y="24949"/>
                      <a:pt x="32211" y="24730"/>
                      <a:pt x="32719" y="24730"/>
                    </a:cubicBezTo>
                    <a:close/>
                    <a:moveTo>
                      <a:pt x="11933" y="0"/>
                    </a:moveTo>
                    <a:cubicBezTo>
                      <a:pt x="11521" y="626"/>
                      <a:pt x="10977" y="1104"/>
                      <a:pt x="10285" y="1368"/>
                    </a:cubicBezTo>
                    <a:cubicBezTo>
                      <a:pt x="9642" y="1599"/>
                      <a:pt x="8983" y="1813"/>
                      <a:pt x="8307" y="1961"/>
                    </a:cubicBezTo>
                    <a:cubicBezTo>
                      <a:pt x="6774" y="2291"/>
                      <a:pt x="5308" y="2802"/>
                      <a:pt x="3989" y="3626"/>
                    </a:cubicBezTo>
                    <a:cubicBezTo>
                      <a:pt x="2259" y="4714"/>
                      <a:pt x="1105" y="6214"/>
                      <a:pt x="693" y="8241"/>
                    </a:cubicBezTo>
                    <a:cubicBezTo>
                      <a:pt x="528" y="9114"/>
                      <a:pt x="528" y="10004"/>
                      <a:pt x="578" y="10878"/>
                    </a:cubicBezTo>
                    <a:cubicBezTo>
                      <a:pt x="627" y="11553"/>
                      <a:pt x="693" y="12213"/>
                      <a:pt x="693" y="12872"/>
                    </a:cubicBezTo>
                    <a:cubicBezTo>
                      <a:pt x="709" y="13795"/>
                      <a:pt x="578" y="14701"/>
                      <a:pt x="1" y="15476"/>
                    </a:cubicBezTo>
                    <a:cubicBezTo>
                      <a:pt x="3478" y="18146"/>
                      <a:pt x="6956" y="20816"/>
                      <a:pt x="10450" y="23486"/>
                    </a:cubicBezTo>
                    <a:cubicBezTo>
                      <a:pt x="16103" y="27820"/>
                      <a:pt x="21772" y="32155"/>
                      <a:pt x="27442" y="36506"/>
                    </a:cubicBezTo>
                    <a:cubicBezTo>
                      <a:pt x="27656" y="36671"/>
                      <a:pt x="27870" y="36852"/>
                      <a:pt x="28068" y="37033"/>
                    </a:cubicBezTo>
                    <a:cubicBezTo>
                      <a:pt x="29535" y="38137"/>
                      <a:pt x="31002" y="39242"/>
                      <a:pt x="32452" y="40346"/>
                    </a:cubicBezTo>
                    <a:cubicBezTo>
                      <a:pt x="32534" y="40412"/>
                      <a:pt x="32551" y="40544"/>
                      <a:pt x="32600" y="40642"/>
                    </a:cubicBezTo>
                    <a:cubicBezTo>
                      <a:pt x="32716" y="40494"/>
                      <a:pt x="32831" y="40329"/>
                      <a:pt x="32963" y="40181"/>
                    </a:cubicBezTo>
                    <a:cubicBezTo>
                      <a:pt x="34232" y="38797"/>
                      <a:pt x="35419" y="37330"/>
                      <a:pt x="36523" y="35813"/>
                    </a:cubicBezTo>
                    <a:cubicBezTo>
                      <a:pt x="36951" y="35237"/>
                      <a:pt x="37347" y="34643"/>
                      <a:pt x="37742" y="34034"/>
                    </a:cubicBezTo>
                    <a:cubicBezTo>
                      <a:pt x="38204" y="33341"/>
                      <a:pt x="38649" y="32649"/>
                      <a:pt x="39094" y="31940"/>
                    </a:cubicBezTo>
                    <a:cubicBezTo>
                      <a:pt x="39539" y="31248"/>
                      <a:pt x="40017" y="30556"/>
                      <a:pt x="40396" y="29831"/>
                    </a:cubicBezTo>
                    <a:cubicBezTo>
                      <a:pt x="41154" y="28414"/>
                      <a:pt x="41879" y="26980"/>
                      <a:pt x="42588" y="25529"/>
                    </a:cubicBezTo>
                    <a:cubicBezTo>
                      <a:pt x="42868" y="24952"/>
                      <a:pt x="43049" y="24343"/>
                      <a:pt x="43280" y="23749"/>
                    </a:cubicBezTo>
                    <a:cubicBezTo>
                      <a:pt x="42555" y="23189"/>
                      <a:pt x="41813" y="22629"/>
                      <a:pt x="41088" y="22052"/>
                    </a:cubicBezTo>
                    <a:cubicBezTo>
                      <a:pt x="40562" y="22446"/>
                      <a:pt x="40012" y="22608"/>
                      <a:pt x="39452" y="22608"/>
                    </a:cubicBezTo>
                    <a:cubicBezTo>
                      <a:pt x="38959" y="22608"/>
                      <a:pt x="38458" y="22483"/>
                      <a:pt x="37957" y="22283"/>
                    </a:cubicBezTo>
                    <a:cubicBezTo>
                      <a:pt x="36572" y="21722"/>
                      <a:pt x="35501" y="20799"/>
                      <a:pt x="34809" y="19481"/>
                    </a:cubicBezTo>
                    <a:cubicBezTo>
                      <a:pt x="34413" y="18706"/>
                      <a:pt x="34281" y="17915"/>
                      <a:pt x="34562" y="17075"/>
                    </a:cubicBezTo>
                    <a:cubicBezTo>
                      <a:pt x="34347" y="16943"/>
                      <a:pt x="34133" y="16811"/>
                      <a:pt x="33935" y="16663"/>
                    </a:cubicBezTo>
                    <a:cubicBezTo>
                      <a:pt x="29733" y="13465"/>
                      <a:pt x="25513" y="10284"/>
                      <a:pt x="21311" y="7104"/>
                    </a:cubicBezTo>
                    <a:cubicBezTo>
                      <a:pt x="18179" y="4730"/>
                      <a:pt x="15048" y="2373"/>
                      <a:pt x="119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 rot="3505052">
                <a:off x="7909328" y="2605395"/>
                <a:ext cx="643302" cy="398079"/>
              </a:xfrm>
              <a:custGeom>
                <a:avLst/>
                <a:gdLst/>
                <a:ahLst/>
                <a:cxnLst/>
                <a:rect l="l" t="t" r="r" b="b"/>
                <a:pathLst>
                  <a:path w="35798" h="22152" extrusionOk="0">
                    <a:moveTo>
                      <a:pt x="7730" y="1"/>
                    </a:moveTo>
                    <a:cubicBezTo>
                      <a:pt x="7664" y="50"/>
                      <a:pt x="7581" y="83"/>
                      <a:pt x="7532" y="149"/>
                    </a:cubicBezTo>
                    <a:cubicBezTo>
                      <a:pt x="6873" y="726"/>
                      <a:pt x="6115" y="1089"/>
                      <a:pt x="5225" y="1220"/>
                    </a:cubicBezTo>
                    <a:cubicBezTo>
                      <a:pt x="4400" y="1319"/>
                      <a:pt x="3593" y="1484"/>
                      <a:pt x="2785" y="1665"/>
                    </a:cubicBezTo>
                    <a:cubicBezTo>
                      <a:pt x="1813" y="1880"/>
                      <a:pt x="841" y="2127"/>
                      <a:pt x="0" y="2704"/>
                    </a:cubicBezTo>
                    <a:cubicBezTo>
                      <a:pt x="824" y="3363"/>
                      <a:pt x="1632" y="4039"/>
                      <a:pt x="2456" y="4682"/>
                    </a:cubicBezTo>
                    <a:cubicBezTo>
                      <a:pt x="4796" y="6511"/>
                      <a:pt x="7120" y="8340"/>
                      <a:pt x="9460" y="10170"/>
                    </a:cubicBezTo>
                    <a:cubicBezTo>
                      <a:pt x="11075" y="11422"/>
                      <a:pt x="12690" y="12675"/>
                      <a:pt x="14322" y="13927"/>
                    </a:cubicBezTo>
                    <a:cubicBezTo>
                      <a:pt x="15163" y="14570"/>
                      <a:pt x="15987" y="15196"/>
                      <a:pt x="16844" y="15806"/>
                    </a:cubicBezTo>
                    <a:cubicBezTo>
                      <a:pt x="17734" y="16432"/>
                      <a:pt x="18640" y="17009"/>
                      <a:pt x="19530" y="17619"/>
                    </a:cubicBezTo>
                    <a:cubicBezTo>
                      <a:pt x="20667" y="18394"/>
                      <a:pt x="21821" y="19168"/>
                      <a:pt x="23057" y="19778"/>
                    </a:cubicBezTo>
                    <a:cubicBezTo>
                      <a:pt x="23832" y="20174"/>
                      <a:pt x="24590" y="20586"/>
                      <a:pt x="25364" y="20948"/>
                    </a:cubicBezTo>
                    <a:cubicBezTo>
                      <a:pt x="25941" y="21228"/>
                      <a:pt x="26535" y="21443"/>
                      <a:pt x="27128" y="21690"/>
                    </a:cubicBezTo>
                    <a:cubicBezTo>
                      <a:pt x="27144" y="21693"/>
                      <a:pt x="27161" y="21695"/>
                      <a:pt x="27177" y="21695"/>
                    </a:cubicBezTo>
                    <a:cubicBezTo>
                      <a:pt x="27243" y="21695"/>
                      <a:pt x="27309" y="21673"/>
                      <a:pt x="27375" y="21673"/>
                    </a:cubicBezTo>
                    <a:cubicBezTo>
                      <a:pt x="27375" y="21558"/>
                      <a:pt x="27392" y="21443"/>
                      <a:pt x="27392" y="21344"/>
                    </a:cubicBezTo>
                    <a:cubicBezTo>
                      <a:pt x="27392" y="20152"/>
                      <a:pt x="28200" y="19316"/>
                      <a:pt x="29592" y="19316"/>
                    </a:cubicBezTo>
                    <a:cubicBezTo>
                      <a:pt x="29606" y="19316"/>
                      <a:pt x="29619" y="19317"/>
                      <a:pt x="29633" y="19317"/>
                    </a:cubicBezTo>
                    <a:cubicBezTo>
                      <a:pt x="30078" y="19317"/>
                      <a:pt x="30523" y="19432"/>
                      <a:pt x="30935" y="19580"/>
                    </a:cubicBezTo>
                    <a:cubicBezTo>
                      <a:pt x="32039" y="19959"/>
                      <a:pt x="32929" y="20652"/>
                      <a:pt x="33671" y="21558"/>
                    </a:cubicBezTo>
                    <a:cubicBezTo>
                      <a:pt x="33819" y="21756"/>
                      <a:pt x="33968" y="21954"/>
                      <a:pt x="34116" y="22151"/>
                    </a:cubicBezTo>
                    <a:cubicBezTo>
                      <a:pt x="34676" y="21954"/>
                      <a:pt x="35237" y="21756"/>
                      <a:pt x="35797" y="21558"/>
                    </a:cubicBezTo>
                    <a:cubicBezTo>
                      <a:pt x="35599" y="21377"/>
                      <a:pt x="35385" y="21196"/>
                      <a:pt x="35171" y="21031"/>
                    </a:cubicBezTo>
                    <a:cubicBezTo>
                      <a:pt x="29501" y="16680"/>
                      <a:pt x="23832" y="12345"/>
                      <a:pt x="18179" y="8011"/>
                    </a:cubicBezTo>
                    <a:cubicBezTo>
                      <a:pt x="14685" y="5341"/>
                      <a:pt x="11207" y="2671"/>
                      <a:pt x="77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 rot="3505052">
                <a:off x="8111498" y="3054605"/>
                <a:ext cx="131812" cy="120042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6680" extrusionOk="0">
                    <a:moveTo>
                      <a:pt x="2313" y="615"/>
                    </a:moveTo>
                    <a:cubicBezTo>
                      <a:pt x="2979" y="615"/>
                      <a:pt x="3849" y="1131"/>
                      <a:pt x="4038" y="1698"/>
                    </a:cubicBezTo>
                    <a:cubicBezTo>
                      <a:pt x="4170" y="2094"/>
                      <a:pt x="3939" y="2489"/>
                      <a:pt x="3527" y="2572"/>
                    </a:cubicBezTo>
                    <a:cubicBezTo>
                      <a:pt x="3448" y="2588"/>
                      <a:pt x="3364" y="2596"/>
                      <a:pt x="3278" y="2596"/>
                    </a:cubicBezTo>
                    <a:cubicBezTo>
                      <a:pt x="2659" y="2596"/>
                      <a:pt x="1888" y="2202"/>
                      <a:pt x="1599" y="1682"/>
                    </a:cubicBezTo>
                    <a:cubicBezTo>
                      <a:pt x="1368" y="1253"/>
                      <a:pt x="1582" y="759"/>
                      <a:pt x="2060" y="643"/>
                    </a:cubicBezTo>
                    <a:cubicBezTo>
                      <a:pt x="2140" y="624"/>
                      <a:pt x="2225" y="615"/>
                      <a:pt x="2313" y="615"/>
                    </a:cubicBezTo>
                    <a:close/>
                    <a:moveTo>
                      <a:pt x="4902" y="2180"/>
                    </a:moveTo>
                    <a:cubicBezTo>
                      <a:pt x="5065" y="2180"/>
                      <a:pt x="5205" y="2250"/>
                      <a:pt x="5307" y="2374"/>
                    </a:cubicBezTo>
                    <a:cubicBezTo>
                      <a:pt x="5439" y="2555"/>
                      <a:pt x="5521" y="2769"/>
                      <a:pt x="5406" y="2984"/>
                    </a:cubicBezTo>
                    <a:cubicBezTo>
                      <a:pt x="5373" y="3050"/>
                      <a:pt x="5307" y="3099"/>
                      <a:pt x="5241" y="3132"/>
                    </a:cubicBezTo>
                    <a:cubicBezTo>
                      <a:pt x="5163" y="3171"/>
                      <a:pt x="5088" y="3190"/>
                      <a:pt x="5015" y="3190"/>
                    </a:cubicBezTo>
                    <a:cubicBezTo>
                      <a:pt x="4903" y="3190"/>
                      <a:pt x="4797" y="3146"/>
                      <a:pt x="4697" y="3066"/>
                    </a:cubicBezTo>
                    <a:cubicBezTo>
                      <a:pt x="4500" y="2918"/>
                      <a:pt x="4401" y="2621"/>
                      <a:pt x="4500" y="2423"/>
                    </a:cubicBezTo>
                    <a:cubicBezTo>
                      <a:pt x="4533" y="2324"/>
                      <a:pt x="4631" y="2259"/>
                      <a:pt x="4664" y="2226"/>
                    </a:cubicBezTo>
                    <a:cubicBezTo>
                      <a:pt x="4747" y="2194"/>
                      <a:pt x="4827" y="2180"/>
                      <a:pt x="4902" y="2180"/>
                    </a:cubicBezTo>
                    <a:close/>
                    <a:moveTo>
                      <a:pt x="2217" y="0"/>
                    </a:moveTo>
                    <a:cubicBezTo>
                      <a:pt x="825" y="0"/>
                      <a:pt x="17" y="836"/>
                      <a:pt x="17" y="2028"/>
                    </a:cubicBezTo>
                    <a:cubicBezTo>
                      <a:pt x="17" y="2127"/>
                      <a:pt x="0" y="2242"/>
                      <a:pt x="0" y="2357"/>
                    </a:cubicBezTo>
                    <a:cubicBezTo>
                      <a:pt x="445" y="4187"/>
                      <a:pt x="1615" y="5423"/>
                      <a:pt x="3263" y="6231"/>
                    </a:cubicBezTo>
                    <a:cubicBezTo>
                      <a:pt x="3810" y="6504"/>
                      <a:pt x="4399" y="6679"/>
                      <a:pt x="5017" y="6679"/>
                    </a:cubicBezTo>
                    <a:cubicBezTo>
                      <a:pt x="5070" y="6679"/>
                      <a:pt x="5122" y="6678"/>
                      <a:pt x="5175" y="6675"/>
                    </a:cubicBezTo>
                    <a:cubicBezTo>
                      <a:pt x="6543" y="6643"/>
                      <a:pt x="7334" y="5753"/>
                      <a:pt x="7252" y="4418"/>
                    </a:cubicBezTo>
                    <a:cubicBezTo>
                      <a:pt x="7202" y="3841"/>
                      <a:pt x="6972" y="3346"/>
                      <a:pt x="6741" y="2835"/>
                    </a:cubicBezTo>
                    <a:cubicBezTo>
                      <a:pt x="6593" y="2638"/>
                      <a:pt x="6444" y="2440"/>
                      <a:pt x="6296" y="2242"/>
                    </a:cubicBezTo>
                    <a:cubicBezTo>
                      <a:pt x="5554" y="1336"/>
                      <a:pt x="4664" y="643"/>
                      <a:pt x="3560" y="264"/>
                    </a:cubicBezTo>
                    <a:cubicBezTo>
                      <a:pt x="3148" y="116"/>
                      <a:pt x="2703" y="1"/>
                      <a:pt x="2258" y="1"/>
                    </a:cubicBezTo>
                    <a:cubicBezTo>
                      <a:pt x="2244" y="1"/>
                      <a:pt x="2231" y="0"/>
                      <a:pt x="2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 rot="3505052">
                <a:off x="8537696" y="3101664"/>
                <a:ext cx="132999" cy="119988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6677" extrusionOk="0">
                    <a:moveTo>
                      <a:pt x="2385" y="611"/>
                    </a:moveTo>
                    <a:cubicBezTo>
                      <a:pt x="3035" y="611"/>
                      <a:pt x="3831" y="1072"/>
                      <a:pt x="4038" y="1638"/>
                    </a:cubicBezTo>
                    <a:cubicBezTo>
                      <a:pt x="4187" y="2017"/>
                      <a:pt x="4022" y="2363"/>
                      <a:pt x="3626" y="2495"/>
                    </a:cubicBezTo>
                    <a:cubicBezTo>
                      <a:pt x="3508" y="2544"/>
                      <a:pt x="3375" y="2566"/>
                      <a:pt x="3235" y="2566"/>
                    </a:cubicBezTo>
                    <a:cubicBezTo>
                      <a:pt x="2580" y="2566"/>
                      <a:pt x="1776" y="2075"/>
                      <a:pt x="1599" y="1572"/>
                    </a:cubicBezTo>
                    <a:cubicBezTo>
                      <a:pt x="1434" y="1127"/>
                      <a:pt x="1583" y="797"/>
                      <a:pt x="2028" y="666"/>
                    </a:cubicBezTo>
                    <a:cubicBezTo>
                      <a:pt x="2138" y="628"/>
                      <a:pt x="2259" y="611"/>
                      <a:pt x="2385" y="611"/>
                    </a:cubicBezTo>
                    <a:close/>
                    <a:moveTo>
                      <a:pt x="4862" y="2141"/>
                    </a:moveTo>
                    <a:cubicBezTo>
                      <a:pt x="4941" y="2141"/>
                      <a:pt x="5019" y="2165"/>
                      <a:pt x="5093" y="2198"/>
                    </a:cubicBezTo>
                    <a:cubicBezTo>
                      <a:pt x="5208" y="2248"/>
                      <a:pt x="5324" y="2347"/>
                      <a:pt x="5406" y="2462"/>
                    </a:cubicBezTo>
                    <a:cubicBezTo>
                      <a:pt x="5538" y="2643"/>
                      <a:pt x="5505" y="2907"/>
                      <a:pt x="5357" y="3072"/>
                    </a:cubicBezTo>
                    <a:cubicBezTo>
                      <a:pt x="5292" y="3146"/>
                      <a:pt x="5191" y="3189"/>
                      <a:pt x="5083" y="3189"/>
                    </a:cubicBezTo>
                    <a:cubicBezTo>
                      <a:pt x="4998" y="3189"/>
                      <a:pt x="4909" y="3163"/>
                      <a:pt x="4829" y="3105"/>
                    </a:cubicBezTo>
                    <a:cubicBezTo>
                      <a:pt x="4698" y="3022"/>
                      <a:pt x="4599" y="2891"/>
                      <a:pt x="4533" y="2825"/>
                    </a:cubicBezTo>
                    <a:cubicBezTo>
                      <a:pt x="4417" y="2577"/>
                      <a:pt x="4483" y="2363"/>
                      <a:pt x="4632" y="2231"/>
                    </a:cubicBezTo>
                    <a:cubicBezTo>
                      <a:pt x="4706" y="2165"/>
                      <a:pt x="4784" y="2141"/>
                      <a:pt x="4862" y="2141"/>
                    </a:cubicBezTo>
                    <a:close/>
                    <a:moveTo>
                      <a:pt x="2199" y="0"/>
                    </a:moveTo>
                    <a:cubicBezTo>
                      <a:pt x="1413" y="0"/>
                      <a:pt x="735" y="359"/>
                      <a:pt x="264" y="1144"/>
                    </a:cubicBezTo>
                    <a:cubicBezTo>
                      <a:pt x="0" y="1984"/>
                      <a:pt x="132" y="2775"/>
                      <a:pt x="528" y="3550"/>
                    </a:cubicBezTo>
                    <a:cubicBezTo>
                      <a:pt x="1220" y="4868"/>
                      <a:pt x="2291" y="5791"/>
                      <a:pt x="3676" y="6352"/>
                    </a:cubicBezTo>
                    <a:cubicBezTo>
                      <a:pt x="4177" y="6552"/>
                      <a:pt x="4678" y="6677"/>
                      <a:pt x="5171" y="6677"/>
                    </a:cubicBezTo>
                    <a:cubicBezTo>
                      <a:pt x="5731" y="6677"/>
                      <a:pt x="6281" y="6515"/>
                      <a:pt x="6807" y="6121"/>
                    </a:cubicBezTo>
                    <a:cubicBezTo>
                      <a:pt x="7170" y="5725"/>
                      <a:pt x="7302" y="5247"/>
                      <a:pt x="7400" y="4736"/>
                    </a:cubicBezTo>
                    <a:cubicBezTo>
                      <a:pt x="7318" y="4357"/>
                      <a:pt x="7302" y="3962"/>
                      <a:pt x="7153" y="3599"/>
                    </a:cubicBezTo>
                    <a:cubicBezTo>
                      <a:pt x="6313" y="1704"/>
                      <a:pt x="4879" y="501"/>
                      <a:pt x="2835" y="72"/>
                    </a:cubicBezTo>
                    <a:cubicBezTo>
                      <a:pt x="2617" y="25"/>
                      <a:pt x="2404" y="0"/>
                      <a:pt x="2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 rot="3505052">
                <a:off x="8310895" y="3453284"/>
                <a:ext cx="44746" cy="41206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93" extrusionOk="0">
                    <a:moveTo>
                      <a:pt x="1150" y="1"/>
                    </a:moveTo>
                    <a:cubicBezTo>
                      <a:pt x="1066" y="1"/>
                      <a:pt x="984" y="11"/>
                      <a:pt x="907" y="33"/>
                    </a:cubicBezTo>
                    <a:cubicBezTo>
                      <a:pt x="413" y="181"/>
                      <a:pt x="1" y="923"/>
                      <a:pt x="116" y="1450"/>
                    </a:cubicBezTo>
                    <a:cubicBezTo>
                      <a:pt x="229" y="1901"/>
                      <a:pt x="825" y="2292"/>
                      <a:pt x="1335" y="2292"/>
                    </a:cubicBezTo>
                    <a:cubicBezTo>
                      <a:pt x="1421" y="2292"/>
                      <a:pt x="1505" y="2281"/>
                      <a:pt x="1583" y="2258"/>
                    </a:cubicBezTo>
                    <a:cubicBezTo>
                      <a:pt x="2127" y="2093"/>
                      <a:pt x="2489" y="1351"/>
                      <a:pt x="2341" y="758"/>
                    </a:cubicBezTo>
                    <a:cubicBezTo>
                      <a:pt x="2228" y="349"/>
                      <a:pt x="1646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 rot="3505052">
                <a:off x="8378642" y="3470261"/>
                <a:ext cx="45034" cy="40936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58" y="1"/>
                    </a:moveTo>
                    <a:cubicBezTo>
                      <a:pt x="1071" y="1"/>
                      <a:pt x="986" y="11"/>
                      <a:pt x="907" y="33"/>
                    </a:cubicBezTo>
                    <a:cubicBezTo>
                      <a:pt x="413" y="165"/>
                      <a:pt x="1" y="907"/>
                      <a:pt x="116" y="1434"/>
                    </a:cubicBezTo>
                    <a:cubicBezTo>
                      <a:pt x="228" y="1898"/>
                      <a:pt x="820" y="2277"/>
                      <a:pt x="1329" y="2277"/>
                    </a:cubicBezTo>
                    <a:cubicBezTo>
                      <a:pt x="1417" y="2277"/>
                      <a:pt x="1502" y="2266"/>
                      <a:pt x="1583" y="2242"/>
                    </a:cubicBezTo>
                    <a:cubicBezTo>
                      <a:pt x="2127" y="2077"/>
                      <a:pt x="2506" y="1335"/>
                      <a:pt x="2341" y="742"/>
                    </a:cubicBezTo>
                    <a:cubicBezTo>
                      <a:pt x="2229" y="335"/>
                      <a:pt x="1652" y="1"/>
                      <a:pt x="1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 rot="3505052">
                <a:off x="8446548" y="3486879"/>
                <a:ext cx="45034" cy="41026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83" extrusionOk="0">
                    <a:moveTo>
                      <a:pt x="1157" y="1"/>
                    </a:moveTo>
                    <a:cubicBezTo>
                      <a:pt x="1070" y="1"/>
                      <a:pt x="986" y="11"/>
                      <a:pt x="907" y="33"/>
                    </a:cubicBezTo>
                    <a:cubicBezTo>
                      <a:pt x="412" y="182"/>
                      <a:pt x="0" y="907"/>
                      <a:pt x="116" y="1451"/>
                    </a:cubicBezTo>
                    <a:cubicBezTo>
                      <a:pt x="227" y="1896"/>
                      <a:pt x="809" y="2283"/>
                      <a:pt x="1315" y="2283"/>
                    </a:cubicBezTo>
                    <a:cubicBezTo>
                      <a:pt x="1408" y="2283"/>
                      <a:pt x="1498" y="2270"/>
                      <a:pt x="1583" y="2242"/>
                    </a:cubicBezTo>
                    <a:cubicBezTo>
                      <a:pt x="2126" y="2077"/>
                      <a:pt x="2506" y="1352"/>
                      <a:pt x="2341" y="742"/>
                    </a:cubicBezTo>
                    <a:cubicBezTo>
                      <a:pt x="2229" y="336"/>
                      <a:pt x="1652" y="1"/>
                      <a:pt x="1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 rot="3505052">
                <a:off x="8415413" y="3431665"/>
                <a:ext cx="45034" cy="40936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69" y="1"/>
                    </a:moveTo>
                    <a:cubicBezTo>
                      <a:pt x="1083" y="1"/>
                      <a:pt x="1000" y="11"/>
                      <a:pt x="923" y="33"/>
                    </a:cubicBezTo>
                    <a:cubicBezTo>
                      <a:pt x="412" y="165"/>
                      <a:pt x="0" y="907"/>
                      <a:pt x="132" y="1434"/>
                    </a:cubicBezTo>
                    <a:cubicBezTo>
                      <a:pt x="231" y="1898"/>
                      <a:pt x="832" y="2278"/>
                      <a:pt x="1344" y="2278"/>
                    </a:cubicBezTo>
                    <a:cubicBezTo>
                      <a:pt x="1433" y="2278"/>
                      <a:pt x="1519" y="2266"/>
                      <a:pt x="1599" y="2242"/>
                    </a:cubicBezTo>
                    <a:cubicBezTo>
                      <a:pt x="2143" y="2077"/>
                      <a:pt x="2506" y="1352"/>
                      <a:pt x="2341" y="742"/>
                    </a:cubicBezTo>
                    <a:cubicBezTo>
                      <a:pt x="2243" y="336"/>
                      <a:pt x="165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 rot="3505052">
                <a:off x="8332998" y="3082571"/>
                <a:ext cx="132406" cy="147411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03" extrusionOk="0">
                    <a:moveTo>
                      <a:pt x="4651" y="1"/>
                    </a:moveTo>
                    <a:cubicBezTo>
                      <a:pt x="4143" y="1"/>
                      <a:pt x="3673" y="220"/>
                      <a:pt x="3247" y="636"/>
                    </a:cubicBezTo>
                    <a:cubicBezTo>
                      <a:pt x="2884" y="998"/>
                      <a:pt x="2654" y="1427"/>
                      <a:pt x="2522" y="1921"/>
                    </a:cubicBezTo>
                    <a:cubicBezTo>
                      <a:pt x="2423" y="2267"/>
                      <a:pt x="2357" y="2613"/>
                      <a:pt x="2274" y="2976"/>
                    </a:cubicBezTo>
                    <a:cubicBezTo>
                      <a:pt x="2060" y="3091"/>
                      <a:pt x="1846" y="3223"/>
                      <a:pt x="1632" y="3355"/>
                    </a:cubicBezTo>
                    <a:cubicBezTo>
                      <a:pt x="1220" y="3586"/>
                      <a:pt x="874" y="3915"/>
                      <a:pt x="610" y="4311"/>
                    </a:cubicBezTo>
                    <a:cubicBezTo>
                      <a:pt x="0" y="5250"/>
                      <a:pt x="66" y="6453"/>
                      <a:pt x="824" y="7228"/>
                    </a:cubicBezTo>
                    <a:cubicBezTo>
                      <a:pt x="1450" y="7867"/>
                      <a:pt x="2193" y="8202"/>
                      <a:pt x="3043" y="8202"/>
                    </a:cubicBezTo>
                    <a:cubicBezTo>
                      <a:pt x="3201" y="8202"/>
                      <a:pt x="3362" y="8191"/>
                      <a:pt x="3527" y="8167"/>
                    </a:cubicBezTo>
                    <a:cubicBezTo>
                      <a:pt x="3296" y="7294"/>
                      <a:pt x="3197" y="6437"/>
                      <a:pt x="3362" y="5547"/>
                    </a:cubicBezTo>
                    <a:cubicBezTo>
                      <a:pt x="3609" y="4261"/>
                      <a:pt x="4285" y="3322"/>
                      <a:pt x="5439" y="2696"/>
                    </a:cubicBezTo>
                    <a:cubicBezTo>
                      <a:pt x="6049" y="2383"/>
                      <a:pt x="6708" y="2333"/>
                      <a:pt x="7367" y="2317"/>
                    </a:cubicBezTo>
                    <a:cubicBezTo>
                      <a:pt x="7235" y="1657"/>
                      <a:pt x="6840" y="1163"/>
                      <a:pt x="6362" y="734"/>
                    </a:cubicBezTo>
                    <a:cubicBezTo>
                      <a:pt x="6098" y="504"/>
                      <a:pt x="5785" y="306"/>
                      <a:pt x="5455" y="174"/>
                    </a:cubicBezTo>
                    <a:cubicBezTo>
                      <a:pt x="5178" y="57"/>
                      <a:pt x="4909" y="1"/>
                      <a:pt x="4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 rot="3505052">
                <a:off x="8354983" y="3145755"/>
                <a:ext cx="91541" cy="106043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5901" extrusionOk="0">
                    <a:moveTo>
                      <a:pt x="4170" y="1"/>
                    </a:moveTo>
                    <a:cubicBezTo>
                      <a:pt x="3511" y="17"/>
                      <a:pt x="2852" y="67"/>
                      <a:pt x="2242" y="380"/>
                    </a:cubicBezTo>
                    <a:cubicBezTo>
                      <a:pt x="1088" y="1006"/>
                      <a:pt x="412" y="1945"/>
                      <a:pt x="165" y="3231"/>
                    </a:cubicBezTo>
                    <a:cubicBezTo>
                      <a:pt x="0" y="4121"/>
                      <a:pt x="99" y="4978"/>
                      <a:pt x="330" y="5851"/>
                    </a:cubicBezTo>
                    <a:cubicBezTo>
                      <a:pt x="445" y="5868"/>
                      <a:pt x="561" y="5901"/>
                      <a:pt x="660" y="5901"/>
                    </a:cubicBezTo>
                    <a:cubicBezTo>
                      <a:pt x="1269" y="5818"/>
                      <a:pt x="1863" y="5637"/>
                      <a:pt x="2407" y="5340"/>
                    </a:cubicBezTo>
                    <a:cubicBezTo>
                      <a:pt x="4533" y="4203"/>
                      <a:pt x="5093" y="1764"/>
                      <a:pt x="4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 rot="3505052">
                <a:off x="8170332" y="3066734"/>
                <a:ext cx="50353" cy="3561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982" extrusionOk="0">
                    <a:moveTo>
                      <a:pt x="945" y="1"/>
                    </a:moveTo>
                    <a:cubicBezTo>
                      <a:pt x="857" y="1"/>
                      <a:pt x="772" y="10"/>
                      <a:pt x="692" y="29"/>
                    </a:cubicBezTo>
                    <a:cubicBezTo>
                      <a:pt x="214" y="145"/>
                      <a:pt x="0" y="639"/>
                      <a:pt x="231" y="1068"/>
                    </a:cubicBezTo>
                    <a:cubicBezTo>
                      <a:pt x="520" y="1588"/>
                      <a:pt x="1291" y="1982"/>
                      <a:pt x="1910" y="1982"/>
                    </a:cubicBezTo>
                    <a:cubicBezTo>
                      <a:pt x="1996" y="1982"/>
                      <a:pt x="2080" y="1974"/>
                      <a:pt x="2159" y="1958"/>
                    </a:cubicBezTo>
                    <a:cubicBezTo>
                      <a:pt x="2571" y="1875"/>
                      <a:pt x="2802" y="1480"/>
                      <a:pt x="2670" y="1084"/>
                    </a:cubicBezTo>
                    <a:cubicBezTo>
                      <a:pt x="2481" y="517"/>
                      <a:pt x="1611" y="1"/>
                      <a:pt x="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 rot="3505052">
                <a:off x="8189531" y="3119174"/>
                <a:ext cx="20163" cy="1816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11" extrusionOk="0">
                    <a:moveTo>
                      <a:pt x="502" y="1"/>
                    </a:moveTo>
                    <a:cubicBezTo>
                      <a:pt x="427" y="1"/>
                      <a:pt x="347" y="15"/>
                      <a:pt x="264" y="47"/>
                    </a:cubicBezTo>
                    <a:cubicBezTo>
                      <a:pt x="231" y="80"/>
                      <a:pt x="133" y="145"/>
                      <a:pt x="100" y="244"/>
                    </a:cubicBezTo>
                    <a:cubicBezTo>
                      <a:pt x="1" y="442"/>
                      <a:pt x="100" y="739"/>
                      <a:pt x="297" y="887"/>
                    </a:cubicBezTo>
                    <a:cubicBezTo>
                      <a:pt x="397" y="967"/>
                      <a:pt x="503" y="1011"/>
                      <a:pt x="615" y="1011"/>
                    </a:cubicBezTo>
                    <a:cubicBezTo>
                      <a:pt x="688" y="1011"/>
                      <a:pt x="763" y="992"/>
                      <a:pt x="841" y="953"/>
                    </a:cubicBezTo>
                    <a:cubicBezTo>
                      <a:pt x="907" y="920"/>
                      <a:pt x="973" y="871"/>
                      <a:pt x="1006" y="805"/>
                    </a:cubicBezTo>
                    <a:cubicBezTo>
                      <a:pt x="1121" y="590"/>
                      <a:pt x="1039" y="376"/>
                      <a:pt x="907" y="195"/>
                    </a:cubicBezTo>
                    <a:cubicBezTo>
                      <a:pt x="805" y="71"/>
                      <a:pt x="665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 rot="3505052">
                <a:off x="8597873" y="3113979"/>
                <a:ext cx="49472" cy="35168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957" extrusionOk="0">
                    <a:moveTo>
                      <a:pt x="951" y="1"/>
                    </a:moveTo>
                    <a:cubicBezTo>
                      <a:pt x="825" y="1"/>
                      <a:pt x="704" y="18"/>
                      <a:pt x="594" y="56"/>
                    </a:cubicBezTo>
                    <a:cubicBezTo>
                      <a:pt x="149" y="187"/>
                      <a:pt x="0" y="517"/>
                      <a:pt x="165" y="962"/>
                    </a:cubicBezTo>
                    <a:cubicBezTo>
                      <a:pt x="342" y="1465"/>
                      <a:pt x="1146" y="1956"/>
                      <a:pt x="1801" y="1956"/>
                    </a:cubicBezTo>
                    <a:cubicBezTo>
                      <a:pt x="1941" y="1956"/>
                      <a:pt x="2074" y="1934"/>
                      <a:pt x="2192" y="1885"/>
                    </a:cubicBezTo>
                    <a:cubicBezTo>
                      <a:pt x="2588" y="1753"/>
                      <a:pt x="2753" y="1407"/>
                      <a:pt x="2604" y="1028"/>
                    </a:cubicBezTo>
                    <a:cubicBezTo>
                      <a:pt x="2397" y="462"/>
                      <a:pt x="1601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 rot="3505052">
                <a:off x="8616455" y="3165446"/>
                <a:ext cx="20163" cy="18851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49" extrusionOk="0">
                    <a:moveTo>
                      <a:pt x="445" y="1"/>
                    </a:moveTo>
                    <a:cubicBezTo>
                      <a:pt x="367" y="1"/>
                      <a:pt x="289" y="25"/>
                      <a:pt x="215" y="91"/>
                    </a:cubicBezTo>
                    <a:cubicBezTo>
                      <a:pt x="66" y="223"/>
                      <a:pt x="0" y="437"/>
                      <a:pt x="116" y="685"/>
                    </a:cubicBezTo>
                    <a:cubicBezTo>
                      <a:pt x="182" y="751"/>
                      <a:pt x="281" y="882"/>
                      <a:pt x="412" y="965"/>
                    </a:cubicBezTo>
                    <a:cubicBezTo>
                      <a:pt x="492" y="1023"/>
                      <a:pt x="581" y="1049"/>
                      <a:pt x="666" y="1049"/>
                    </a:cubicBezTo>
                    <a:cubicBezTo>
                      <a:pt x="774" y="1049"/>
                      <a:pt x="875" y="1006"/>
                      <a:pt x="940" y="932"/>
                    </a:cubicBezTo>
                    <a:cubicBezTo>
                      <a:pt x="1088" y="767"/>
                      <a:pt x="1121" y="503"/>
                      <a:pt x="989" y="322"/>
                    </a:cubicBezTo>
                    <a:cubicBezTo>
                      <a:pt x="907" y="207"/>
                      <a:pt x="791" y="108"/>
                      <a:pt x="676" y="58"/>
                    </a:cubicBezTo>
                    <a:cubicBezTo>
                      <a:pt x="602" y="25"/>
                      <a:pt x="524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 rot="3504772">
                <a:off x="7751431" y="2611760"/>
                <a:ext cx="766198" cy="550883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 rot="3505052">
                <a:off x="7915863" y="3235838"/>
                <a:ext cx="294408" cy="127967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rgbClr val="C800C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 rot="3505052">
                <a:off x="8163201" y="2169108"/>
                <a:ext cx="481300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 rot="3505052">
                <a:off x="8607969" y="3174240"/>
                <a:ext cx="73750" cy="142487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5" name="Google Shape;2005;p37"/>
          <p:cNvGrpSpPr/>
          <p:nvPr/>
        </p:nvGrpSpPr>
        <p:grpSpPr>
          <a:xfrm>
            <a:off x="-1480163" y="-2111311"/>
            <a:ext cx="3800981" cy="4010722"/>
            <a:chOff x="-1480163" y="-2111311"/>
            <a:chExt cx="3800981" cy="4010722"/>
          </a:xfrm>
        </p:grpSpPr>
        <p:sp>
          <p:nvSpPr>
            <p:cNvPr id="2006" name="Google Shape;2006;p37"/>
            <p:cNvSpPr/>
            <p:nvPr/>
          </p:nvSpPr>
          <p:spPr>
            <a:xfrm rot="-6826508">
              <a:off x="-1163504" y="-148495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7" name="Google Shape;2007;p37"/>
            <p:cNvGrpSpPr/>
            <p:nvPr/>
          </p:nvGrpSpPr>
          <p:grpSpPr>
            <a:xfrm>
              <a:off x="224033" y="349901"/>
              <a:ext cx="978367" cy="1304819"/>
              <a:chOff x="2733850" y="1716850"/>
              <a:chExt cx="766325" cy="1022025"/>
            </a:xfrm>
          </p:grpSpPr>
          <p:sp>
            <p:nvSpPr>
              <p:cNvPr id="2008" name="Google Shape;2008;p37"/>
              <p:cNvSpPr/>
              <p:nvPr/>
            </p:nvSpPr>
            <p:spPr>
              <a:xfrm>
                <a:off x="2733850" y="1716850"/>
                <a:ext cx="766325" cy="1022025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40881" extrusionOk="0">
                    <a:moveTo>
                      <a:pt x="23204" y="4384"/>
                    </a:moveTo>
                    <a:cubicBezTo>
                      <a:pt x="23222" y="4384"/>
                      <a:pt x="23240" y="4384"/>
                      <a:pt x="23259" y="4385"/>
                    </a:cubicBezTo>
                    <a:cubicBezTo>
                      <a:pt x="23710" y="4410"/>
                      <a:pt x="24011" y="4686"/>
                      <a:pt x="24236" y="5062"/>
                    </a:cubicBezTo>
                    <a:cubicBezTo>
                      <a:pt x="24337" y="5313"/>
                      <a:pt x="24362" y="5563"/>
                      <a:pt x="24261" y="5814"/>
                    </a:cubicBezTo>
                    <a:cubicBezTo>
                      <a:pt x="24211" y="6014"/>
                      <a:pt x="24086" y="6165"/>
                      <a:pt x="23911" y="6290"/>
                    </a:cubicBezTo>
                    <a:cubicBezTo>
                      <a:pt x="23741" y="6391"/>
                      <a:pt x="23557" y="6442"/>
                      <a:pt x="23373" y="6442"/>
                    </a:cubicBezTo>
                    <a:cubicBezTo>
                      <a:pt x="23149" y="6442"/>
                      <a:pt x="22926" y="6366"/>
                      <a:pt x="22733" y="6215"/>
                    </a:cubicBezTo>
                    <a:cubicBezTo>
                      <a:pt x="22357" y="5939"/>
                      <a:pt x="22206" y="5588"/>
                      <a:pt x="22281" y="5137"/>
                    </a:cubicBezTo>
                    <a:cubicBezTo>
                      <a:pt x="22378" y="4679"/>
                      <a:pt x="22752" y="4384"/>
                      <a:pt x="23204" y="4384"/>
                    </a:cubicBezTo>
                    <a:close/>
                    <a:moveTo>
                      <a:pt x="19352" y="0"/>
                    </a:moveTo>
                    <a:cubicBezTo>
                      <a:pt x="19229" y="0"/>
                      <a:pt x="19133" y="72"/>
                      <a:pt x="19048" y="225"/>
                    </a:cubicBezTo>
                    <a:cubicBezTo>
                      <a:pt x="18698" y="826"/>
                      <a:pt x="18347" y="1453"/>
                      <a:pt x="17996" y="2079"/>
                    </a:cubicBezTo>
                    <a:cubicBezTo>
                      <a:pt x="17219" y="3483"/>
                      <a:pt x="16442" y="4861"/>
                      <a:pt x="15665" y="6265"/>
                    </a:cubicBezTo>
                    <a:cubicBezTo>
                      <a:pt x="14111" y="9022"/>
                      <a:pt x="12582" y="11779"/>
                      <a:pt x="11028" y="14536"/>
                    </a:cubicBezTo>
                    <a:cubicBezTo>
                      <a:pt x="9700" y="16917"/>
                      <a:pt x="8372" y="19298"/>
                      <a:pt x="7018" y="21679"/>
                    </a:cubicBezTo>
                    <a:cubicBezTo>
                      <a:pt x="5189" y="24987"/>
                      <a:pt x="3334" y="28295"/>
                      <a:pt x="1479" y="31603"/>
                    </a:cubicBezTo>
                    <a:cubicBezTo>
                      <a:pt x="1028" y="32380"/>
                      <a:pt x="602" y="33182"/>
                      <a:pt x="151" y="33959"/>
                    </a:cubicBezTo>
                    <a:cubicBezTo>
                      <a:pt x="126" y="34009"/>
                      <a:pt x="101" y="34060"/>
                      <a:pt x="76" y="34110"/>
                    </a:cubicBezTo>
                    <a:cubicBezTo>
                      <a:pt x="1" y="34235"/>
                      <a:pt x="1" y="34335"/>
                      <a:pt x="76" y="34461"/>
                    </a:cubicBezTo>
                    <a:cubicBezTo>
                      <a:pt x="151" y="34536"/>
                      <a:pt x="201" y="34611"/>
                      <a:pt x="276" y="34686"/>
                    </a:cubicBezTo>
                    <a:cubicBezTo>
                      <a:pt x="978" y="35538"/>
                      <a:pt x="1780" y="36240"/>
                      <a:pt x="2657" y="36867"/>
                    </a:cubicBezTo>
                    <a:cubicBezTo>
                      <a:pt x="3936" y="37819"/>
                      <a:pt x="5314" y="38621"/>
                      <a:pt x="6743" y="39348"/>
                    </a:cubicBezTo>
                    <a:cubicBezTo>
                      <a:pt x="7695" y="39849"/>
                      <a:pt x="8672" y="40300"/>
                      <a:pt x="9675" y="40676"/>
                    </a:cubicBezTo>
                    <a:cubicBezTo>
                      <a:pt x="9850" y="40751"/>
                      <a:pt x="10001" y="40801"/>
                      <a:pt x="10176" y="40852"/>
                    </a:cubicBezTo>
                    <a:cubicBezTo>
                      <a:pt x="10235" y="40871"/>
                      <a:pt x="10289" y="40881"/>
                      <a:pt x="10339" y="40881"/>
                    </a:cubicBezTo>
                    <a:cubicBezTo>
                      <a:pt x="10480" y="40881"/>
                      <a:pt x="10591" y="40806"/>
                      <a:pt x="10702" y="40676"/>
                    </a:cubicBezTo>
                    <a:cubicBezTo>
                      <a:pt x="10728" y="40651"/>
                      <a:pt x="10753" y="40601"/>
                      <a:pt x="10778" y="40551"/>
                    </a:cubicBezTo>
                    <a:cubicBezTo>
                      <a:pt x="11078" y="40050"/>
                      <a:pt x="11379" y="39548"/>
                      <a:pt x="11655" y="39047"/>
                    </a:cubicBezTo>
                    <a:cubicBezTo>
                      <a:pt x="11680" y="38997"/>
                      <a:pt x="11705" y="38972"/>
                      <a:pt x="11705" y="38922"/>
                    </a:cubicBezTo>
                    <a:cubicBezTo>
                      <a:pt x="11855" y="38696"/>
                      <a:pt x="11981" y="38496"/>
                      <a:pt x="12106" y="38270"/>
                    </a:cubicBezTo>
                    <a:cubicBezTo>
                      <a:pt x="12908" y="36892"/>
                      <a:pt x="13710" y="35538"/>
                      <a:pt x="14512" y="34185"/>
                    </a:cubicBezTo>
                    <a:cubicBezTo>
                      <a:pt x="14587" y="34060"/>
                      <a:pt x="14637" y="33934"/>
                      <a:pt x="14687" y="33834"/>
                    </a:cubicBezTo>
                    <a:cubicBezTo>
                      <a:pt x="14763" y="33684"/>
                      <a:pt x="14838" y="33558"/>
                      <a:pt x="14938" y="33408"/>
                    </a:cubicBezTo>
                    <a:cubicBezTo>
                      <a:pt x="15114" y="33182"/>
                      <a:pt x="15239" y="32957"/>
                      <a:pt x="15339" y="32706"/>
                    </a:cubicBezTo>
                    <a:cubicBezTo>
                      <a:pt x="15439" y="32556"/>
                      <a:pt x="15515" y="32405"/>
                      <a:pt x="15590" y="32280"/>
                    </a:cubicBezTo>
                    <a:cubicBezTo>
                      <a:pt x="15765" y="32004"/>
                      <a:pt x="15916" y="31729"/>
                      <a:pt x="16091" y="31453"/>
                    </a:cubicBezTo>
                    <a:cubicBezTo>
                      <a:pt x="16166" y="31303"/>
                      <a:pt x="16241" y="31152"/>
                      <a:pt x="16317" y="31027"/>
                    </a:cubicBezTo>
                    <a:cubicBezTo>
                      <a:pt x="16492" y="30801"/>
                      <a:pt x="16642" y="30551"/>
                      <a:pt x="16743" y="30300"/>
                    </a:cubicBezTo>
                    <a:cubicBezTo>
                      <a:pt x="16843" y="30150"/>
                      <a:pt x="16918" y="29999"/>
                      <a:pt x="17018" y="29849"/>
                    </a:cubicBezTo>
                    <a:cubicBezTo>
                      <a:pt x="17119" y="29648"/>
                      <a:pt x="17244" y="29448"/>
                      <a:pt x="17369" y="29247"/>
                    </a:cubicBezTo>
                    <a:cubicBezTo>
                      <a:pt x="17444" y="29097"/>
                      <a:pt x="17520" y="28972"/>
                      <a:pt x="17620" y="28821"/>
                    </a:cubicBezTo>
                    <a:cubicBezTo>
                      <a:pt x="17795" y="28571"/>
                      <a:pt x="17946" y="28295"/>
                      <a:pt x="18096" y="28019"/>
                    </a:cubicBezTo>
                    <a:cubicBezTo>
                      <a:pt x="18171" y="27869"/>
                      <a:pt x="18246" y="27744"/>
                      <a:pt x="18322" y="27593"/>
                    </a:cubicBezTo>
                    <a:cubicBezTo>
                      <a:pt x="18497" y="27318"/>
                      <a:pt x="18647" y="27042"/>
                      <a:pt x="18823" y="26766"/>
                    </a:cubicBezTo>
                    <a:cubicBezTo>
                      <a:pt x="18898" y="26616"/>
                      <a:pt x="18973" y="26491"/>
                      <a:pt x="19073" y="26340"/>
                    </a:cubicBezTo>
                    <a:cubicBezTo>
                      <a:pt x="19249" y="26115"/>
                      <a:pt x="19399" y="25864"/>
                      <a:pt x="19500" y="25588"/>
                    </a:cubicBezTo>
                    <a:cubicBezTo>
                      <a:pt x="19575" y="25438"/>
                      <a:pt x="19675" y="25288"/>
                      <a:pt x="19775" y="25137"/>
                    </a:cubicBezTo>
                    <a:cubicBezTo>
                      <a:pt x="19926" y="24861"/>
                      <a:pt x="20076" y="24611"/>
                      <a:pt x="20251" y="24335"/>
                    </a:cubicBezTo>
                    <a:cubicBezTo>
                      <a:pt x="20327" y="24185"/>
                      <a:pt x="20402" y="24059"/>
                      <a:pt x="20477" y="23909"/>
                    </a:cubicBezTo>
                    <a:cubicBezTo>
                      <a:pt x="20677" y="23684"/>
                      <a:pt x="20803" y="23408"/>
                      <a:pt x="20928" y="23132"/>
                    </a:cubicBezTo>
                    <a:cubicBezTo>
                      <a:pt x="21028" y="23007"/>
                      <a:pt x="21104" y="22856"/>
                      <a:pt x="21204" y="22706"/>
                    </a:cubicBezTo>
                    <a:cubicBezTo>
                      <a:pt x="21379" y="22481"/>
                      <a:pt x="21505" y="22230"/>
                      <a:pt x="21605" y="21979"/>
                    </a:cubicBezTo>
                    <a:cubicBezTo>
                      <a:pt x="21705" y="21829"/>
                      <a:pt x="21780" y="21704"/>
                      <a:pt x="21855" y="21553"/>
                    </a:cubicBezTo>
                    <a:cubicBezTo>
                      <a:pt x="22056" y="21303"/>
                      <a:pt x="22231" y="21027"/>
                      <a:pt x="22357" y="20726"/>
                    </a:cubicBezTo>
                    <a:cubicBezTo>
                      <a:pt x="22432" y="20576"/>
                      <a:pt x="22532" y="20425"/>
                      <a:pt x="22607" y="20275"/>
                    </a:cubicBezTo>
                    <a:cubicBezTo>
                      <a:pt x="22758" y="20049"/>
                      <a:pt x="22883" y="19824"/>
                      <a:pt x="23008" y="19598"/>
                    </a:cubicBezTo>
                    <a:lnTo>
                      <a:pt x="23284" y="19147"/>
                    </a:lnTo>
                    <a:cubicBezTo>
                      <a:pt x="23434" y="18947"/>
                      <a:pt x="23560" y="18696"/>
                      <a:pt x="23685" y="18445"/>
                    </a:cubicBezTo>
                    <a:cubicBezTo>
                      <a:pt x="23760" y="18295"/>
                      <a:pt x="23860" y="18170"/>
                      <a:pt x="23936" y="18019"/>
                    </a:cubicBezTo>
                    <a:cubicBezTo>
                      <a:pt x="24086" y="17819"/>
                      <a:pt x="24211" y="17618"/>
                      <a:pt x="24312" y="17393"/>
                    </a:cubicBezTo>
                    <a:cubicBezTo>
                      <a:pt x="24387" y="17242"/>
                      <a:pt x="24462" y="17092"/>
                      <a:pt x="24562" y="16967"/>
                    </a:cubicBezTo>
                    <a:cubicBezTo>
                      <a:pt x="24662" y="16766"/>
                      <a:pt x="24788" y="16541"/>
                      <a:pt x="24913" y="16340"/>
                    </a:cubicBezTo>
                    <a:cubicBezTo>
                      <a:pt x="24988" y="16215"/>
                      <a:pt x="25063" y="16064"/>
                      <a:pt x="25164" y="15939"/>
                    </a:cubicBezTo>
                    <a:cubicBezTo>
                      <a:pt x="25264" y="15814"/>
                      <a:pt x="25364" y="15663"/>
                      <a:pt x="25389" y="15513"/>
                    </a:cubicBezTo>
                    <a:cubicBezTo>
                      <a:pt x="25490" y="15363"/>
                      <a:pt x="25565" y="15212"/>
                      <a:pt x="25665" y="15062"/>
                    </a:cubicBezTo>
                    <a:lnTo>
                      <a:pt x="25916" y="14611"/>
                    </a:lnTo>
                    <a:cubicBezTo>
                      <a:pt x="26016" y="14485"/>
                      <a:pt x="26091" y="14335"/>
                      <a:pt x="26166" y="14210"/>
                    </a:cubicBezTo>
                    <a:cubicBezTo>
                      <a:pt x="26292" y="14059"/>
                      <a:pt x="26392" y="13884"/>
                      <a:pt x="26467" y="13709"/>
                    </a:cubicBezTo>
                    <a:cubicBezTo>
                      <a:pt x="26542" y="13558"/>
                      <a:pt x="26617" y="13433"/>
                      <a:pt x="26693" y="13282"/>
                    </a:cubicBezTo>
                    <a:cubicBezTo>
                      <a:pt x="26843" y="13082"/>
                      <a:pt x="26993" y="12881"/>
                      <a:pt x="27068" y="12656"/>
                    </a:cubicBezTo>
                    <a:cubicBezTo>
                      <a:pt x="27144" y="12506"/>
                      <a:pt x="27244" y="12380"/>
                      <a:pt x="27319" y="12230"/>
                    </a:cubicBezTo>
                    <a:cubicBezTo>
                      <a:pt x="27394" y="12105"/>
                      <a:pt x="27469" y="11954"/>
                      <a:pt x="27570" y="11829"/>
                    </a:cubicBezTo>
                    <a:cubicBezTo>
                      <a:pt x="27645" y="11678"/>
                      <a:pt x="27720" y="11528"/>
                      <a:pt x="27820" y="11378"/>
                    </a:cubicBezTo>
                    <a:cubicBezTo>
                      <a:pt x="27870" y="11277"/>
                      <a:pt x="27946" y="11152"/>
                      <a:pt x="27996" y="11052"/>
                    </a:cubicBezTo>
                    <a:cubicBezTo>
                      <a:pt x="28096" y="10902"/>
                      <a:pt x="28171" y="10776"/>
                      <a:pt x="28246" y="10626"/>
                    </a:cubicBezTo>
                    <a:cubicBezTo>
                      <a:pt x="28347" y="10501"/>
                      <a:pt x="28422" y="10350"/>
                      <a:pt x="28497" y="10225"/>
                    </a:cubicBezTo>
                    <a:cubicBezTo>
                      <a:pt x="28572" y="10074"/>
                      <a:pt x="28647" y="9949"/>
                      <a:pt x="28748" y="9799"/>
                    </a:cubicBezTo>
                    <a:cubicBezTo>
                      <a:pt x="28873" y="9648"/>
                      <a:pt x="28973" y="9473"/>
                      <a:pt x="29048" y="9272"/>
                    </a:cubicBezTo>
                    <a:cubicBezTo>
                      <a:pt x="29124" y="9147"/>
                      <a:pt x="29199" y="8997"/>
                      <a:pt x="29274" y="8871"/>
                    </a:cubicBezTo>
                    <a:cubicBezTo>
                      <a:pt x="29399" y="8671"/>
                      <a:pt x="29525" y="8470"/>
                      <a:pt x="29625" y="8270"/>
                    </a:cubicBezTo>
                    <a:cubicBezTo>
                      <a:pt x="29725" y="8120"/>
                      <a:pt x="29800" y="7969"/>
                      <a:pt x="29901" y="7819"/>
                    </a:cubicBezTo>
                    <a:cubicBezTo>
                      <a:pt x="30101" y="7468"/>
                      <a:pt x="30327" y="7117"/>
                      <a:pt x="30527" y="6766"/>
                    </a:cubicBezTo>
                    <a:cubicBezTo>
                      <a:pt x="30652" y="6541"/>
                      <a:pt x="30602" y="6365"/>
                      <a:pt x="30402" y="6215"/>
                    </a:cubicBezTo>
                    <a:cubicBezTo>
                      <a:pt x="30001" y="5964"/>
                      <a:pt x="29575" y="5714"/>
                      <a:pt x="29174" y="5463"/>
                    </a:cubicBezTo>
                    <a:cubicBezTo>
                      <a:pt x="27119" y="4210"/>
                      <a:pt x="25038" y="3057"/>
                      <a:pt x="22933" y="1929"/>
                    </a:cubicBezTo>
                    <a:cubicBezTo>
                      <a:pt x="22357" y="1628"/>
                      <a:pt x="21805" y="1302"/>
                      <a:pt x="21229" y="1002"/>
                    </a:cubicBezTo>
                    <a:cubicBezTo>
                      <a:pt x="21179" y="977"/>
                      <a:pt x="21104" y="952"/>
                      <a:pt x="21028" y="927"/>
                    </a:cubicBezTo>
                    <a:cubicBezTo>
                      <a:pt x="20928" y="851"/>
                      <a:pt x="20803" y="776"/>
                      <a:pt x="20677" y="701"/>
                    </a:cubicBezTo>
                    <a:cubicBezTo>
                      <a:pt x="20352" y="526"/>
                      <a:pt x="20051" y="350"/>
                      <a:pt x="19725" y="175"/>
                    </a:cubicBezTo>
                    <a:cubicBezTo>
                      <a:pt x="19675" y="125"/>
                      <a:pt x="19625" y="99"/>
                      <a:pt x="19550" y="49"/>
                    </a:cubicBezTo>
                    <a:cubicBezTo>
                      <a:pt x="19476" y="17"/>
                      <a:pt x="19411" y="0"/>
                      <a:pt x="19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2733850" y="1716850"/>
                <a:ext cx="525725" cy="1022025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40881" extrusionOk="0">
                    <a:moveTo>
                      <a:pt x="19352" y="0"/>
                    </a:moveTo>
                    <a:cubicBezTo>
                      <a:pt x="19229" y="0"/>
                      <a:pt x="19133" y="72"/>
                      <a:pt x="19048" y="225"/>
                    </a:cubicBezTo>
                    <a:cubicBezTo>
                      <a:pt x="18698" y="826"/>
                      <a:pt x="18347" y="1453"/>
                      <a:pt x="17996" y="2079"/>
                    </a:cubicBezTo>
                    <a:cubicBezTo>
                      <a:pt x="17219" y="3483"/>
                      <a:pt x="16442" y="4861"/>
                      <a:pt x="15665" y="6265"/>
                    </a:cubicBezTo>
                    <a:cubicBezTo>
                      <a:pt x="14111" y="9022"/>
                      <a:pt x="12582" y="11779"/>
                      <a:pt x="11028" y="14536"/>
                    </a:cubicBezTo>
                    <a:cubicBezTo>
                      <a:pt x="9700" y="16917"/>
                      <a:pt x="8372" y="19298"/>
                      <a:pt x="7018" y="21679"/>
                    </a:cubicBezTo>
                    <a:cubicBezTo>
                      <a:pt x="5189" y="24987"/>
                      <a:pt x="3334" y="28295"/>
                      <a:pt x="1479" y="31603"/>
                    </a:cubicBezTo>
                    <a:cubicBezTo>
                      <a:pt x="1028" y="32380"/>
                      <a:pt x="602" y="33182"/>
                      <a:pt x="151" y="33959"/>
                    </a:cubicBezTo>
                    <a:cubicBezTo>
                      <a:pt x="126" y="34009"/>
                      <a:pt x="101" y="34060"/>
                      <a:pt x="76" y="34110"/>
                    </a:cubicBezTo>
                    <a:cubicBezTo>
                      <a:pt x="1" y="34235"/>
                      <a:pt x="1" y="34335"/>
                      <a:pt x="76" y="34461"/>
                    </a:cubicBezTo>
                    <a:cubicBezTo>
                      <a:pt x="151" y="34536"/>
                      <a:pt x="201" y="34611"/>
                      <a:pt x="276" y="34686"/>
                    </a:cubicBezTo>
                    <a:cubicBezTo>
                      <a:pt x="978" y="35538"/>
                      <a:pt x="1780" y="36240"/>
                      <a:pt x="2657" y="36867"/>
                    </a:cubicBezTo>
                    <a:cubicBezTo>
                      <a:pt x="3936" y="37819"/>
                      <a:pt x="5314" y="38621"/>
                      <a:pt x="6743" y="39348"/>
                    </a:cubicBezTo>
                    <a:cubicBezTo>
                      <a:pt x="7695" y="39849"/>
                      <a:pt x="8672" y="40300"/>
                      <a:pt x="9675" y="40676"/>
                    </a:cubicBezTo>
                    <a:cubicBezTo>
                      <a:pt x="9850" y="40751"/>
                      <a:pt x="10001" y="40801"/>
                      <a:pt x="10176" y="40852"/>
                    </a:cubicBezTo>
                    <a:cubicBezTo>
                      <a:pt x="10235" y="40871"/>
                      <a:pt x="10289" y="40881"/>
                      <a:pt x="10339" y="40881"/>
                    </a:cubicBezTo>
                    <a:cubicBezTo>
                      <a:pt x="10480" y="40881"/>
                      <a:pt x="10591" y="40806"/>
                      <a:pt x="10702" y="40676"/>
                    </a:cubicBezTo>
                    <a:cubicBezTo>
                      <a:pt x="10728" y="40651"/>
                      <a:pt x="10753" y="40601"/>
                      <a:pt x="10778" y="40551"/>
                    </a:cubicBezTo>
                    <a:cubicBezTo>
                      <a:pt x="11078" y="40050"/>
                      <a:pt x="11379" y="39548"/>
                      <a:pt x="11655" y="39047"/>
                    </a:cubicBezTo>
                    <a:cubicBezTo>
                      <a:pt x="11680" y="38997"/>
                      <a:pt x="11705" y="38972"/>
                      <a:pt x="11705" y="38922"/>
                    </a:cubicBezTo>
                    <a:cubicBezTo>
                      <a:pt x="11580" y="38621"/>
                      <a:pt x="11429" y="38320"/>
                      <a:pt x="11329" y="38019"/>
                    </a:cubicBezTo>
                    <a:cubicBezTo>
                      <a:pt x="11204" y="37644"/>
                      <a:pt x="11053" y="37293"/>
                      <a:pt x="10953" y="36917"/>
                    </a:cubicBezTo>
                    <a:cubicBezTo>
                      <a:pt x="10828" y="36566"/>
                      <a:pt x="10728" y="36215"/>
                      <a:pt x="10627" y="35864"/>
                    </a:cubicBezTo>
                    <a:cubicBezTo>
                      <a:pt x="10527" y="35438"/>
                      <a:pt x="10402" y="35012"/>
                      <a:pt x="10327" y="34561"/>
                    </a:cubicBezTo>
                    <a:cubicBezTo>
                      <a:pt x="10201" y="33909"/>
                      <a:pt x="10076" y="33232"/>
                      <a:pt x="10001" y="32556"/>
                    </a:cubicBezTo>
                    <a:cubicBezTo>
                      <a:pt x="9926" y="31929"/>
                      <a:pt x="9875" y="31252"/>
                      <a:pt x="9850" y="30601"/>
                    </a:cubicBezTo>
                    <a:cubicBezTo>
                      <a:pt x="9850" y="29824"/>
                      <a:pt x="9825" y="29047"/>
                      <a:pt x="9900" y="28270"/>
                    </a:cubicBezTo>
                    <a:cubicBezTo>
                      <a:pt x="9976" y="27468"/>
                      <a:pt x="10026" y="26691"/>
                      <a:pt x="10176" y="25889"/>
                    </a:cubicBezTo>
                    <a:cubicBezTo>
                      <a:pt x="10251" y="25488"/>
                      <a:pt x="10301" y="25062"/>
                      <a:pt x="10402" y="24661"/>
                    </a:cubicBezTo>
                    <a:cubicBezTo>
                      <a:pt x="10527" y="24034"/>
                      <a:pt x="10652" y="23408"/>
                      <a:pt x="10828" y="22781"/>
                    </a:cubicBezTo>
                    <a:cubicBezTo>
                      <a:pt x="10928" y="22330"/>
                      <a:pt x="11078" y="21879"/>
                      <a:pt x="11179" y="21403"/>
                    </a:cubicBezTo>
                    <a:cubicBezTo>
                      <a:pt x="11254" y="21152"/>
                      <a:pt x="11329" y="20902"/>
                      <a:pt x="11404" y="20676"/>
                    </a:cubicBezTo>
                    <a:cubicBezTo>
                      <a:pt x="11530" y="20325"/>
                      <a:pt x="11630" y="19974"/>
                      <a:pt x="11730" y="19623"/>
                    </a:cubicBezTo>
                    <a:cubicBezTo>
                      <a:pt x="11730" y="19598"/>
                      <a:pt x="11730" y="19573"/>
                      <a:pt x="11755" y="19573"/>
                    </a:cubicBezTo>
                    <a:cubicBezTo>
                      <a:pt x="11905" y="19122"/>
                      <a:pt x="12056" y="18696"/>
                      <a:pt x="12206" y="18270"/>
                    </a:cubicBezTo>
                    <a:cubicBezTo>
                      <a:pt x="12582" y="17167"/>
                      <a:pt x="13008" y="16115"/>
                      <a:pt x="13459" y="15037"/>
                    </a:cubicBezTo>
                    <a:cubicBezTo>
                      <a:pt x="13735" y="14385"/>
                      <a:pt x="14011" y="13734"/>
                      <a:pt x="14286" y="13082"/>
                    </a:cubicBezTo>
                    <a:cubicBezTo>
                      <a:pt x="14462" y="12706"/>
                      <a:pt x="14612" y="12355"/>
                      <a:pt x="14763" y="12004"/>
                    </a:cubicBezTo>
                    <a:cubicBezTo>
                      <a:pt x="14938" y="11653"/>
                      <a:pt x="15114" y="11328"/>
                      <a:pt x="15289" y="10977"/>
                    </a:cubicBezTo>
                    <a:cubicBezTo>
                      <a:pt x="15289" y="10927"/>
                      <a:pt x="15314" y="10902"/>
                      <a:pt x="15339" y="10851"/>
                    </a:cubicBezTo>
                    <a:cubicBezTo>
                      <a:pt x="15489" y="10450"/>
                      <a:pt x="15690" y="10049"/>
                      <a:pt x="15916" y="9648"/>
                    </a:cubicBezTo>
                    <a:cubicBezTo>
                      <a:pt x="16041" y="9398"/>
                      <a:pt x="16166" y="9122"/>
                      <a:pt x="16291" y="8871"/>
                    </a:cubicBezTo>
                    <a:cubicBezTo>
                      <a:pt x="16392" y="8671"/>
                      <a:pt x="16467" y="8495"/>
                      <a:pt x="16567" y="8295"/>
                    </a:cubicBezTo>
                    <a:cubicBezTo>
                      <a:pt x="16893" y="7693"/>
                      <a:pt x="17219" y="7092"/>
                      <a:pt x="17570" y="6490"/>
                    </a:cubicBezTo>
                    <a:cubicBezTo>
                      <a:pt x="17670" y="6290"/>
                      <a:pt x="17795" y="6064"/>
                      <a:pt x="17921" y="5864"/>
                    </a:cubicBezTo>
                    <a:cubicBezTo>
                      <a:pt x="18221" y="5338"/>
                      <a:pt x="18522" y="4836"/>
                      <a:pt x="18848" y="4335"/>
                    </a:cubicBezTo>
                    <a:cubicBezTo>
                      <a:pt x="19199" y="3784"/>
                      <a:pt x="19550" y="3232"/>
                      <a:pt x="19901" y="2681"/>
                    </a:cubicBezTo>
                    <a:cubicBezTo>
                      <a:pt x="20226" y="2155"/>
                      <a:pt x="20602" y="1653"/>
                      <a:pt x="20928" y="1152"/>
                    </a:cubicBezTo>
                    <a:cubicBezTo>
                      <a:pt x="20978" y="1077"/>
                      <a:pt x="21003" y="1002"/>
                      <a:pt x="21028" y="927"/>
                    </a:cubicBezTo>
                    <a:cubicBezTo>
                      <a:pt x="20928" y="851"/>
                      <a:pt x="20803" y="776"/>
                      <a:pt x="20677" y="701"/>
                    </a:cubicBezTo>
                    <a:cubicBezTo>
                      <a:pt x="20352" y="526"/>
                      <a:pt x="20051" y="350"/>
                      <a:pt x="19725" y="175"/>
                    </a:cubicBezTo>
                    <a:cubicBezTo>
                      <a:pt x="19675" y="125"/>
                      <a:pt x="19625" y="99"/>
                      <a:pt x="19550" y="49"/>
                    </a:cubicBezTo>
                    <a:cubicBezTo>
                      <a:pt x="19476" y="17"/>
                      <a:pt x="19411" y="0"/>
                      <a:pt x="19352" y="0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3327850" y="1977250"/>
                <a:ext cx="890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240" extrusionOk="0">
                    <a:moveTo>
                      <a:pt x="256" y="0"/>
                    </a:moveTo>
                    <a:cubicBezTo>
                      <a:pt x="181" y="0"/>
                      <a:pt x="114" y="33"/>
                      <a:pt x="75" y="110"/>
                    </a:cubicBezTo>
                    <a:cubicBezTo>
                      <a:pt x="25" y="185"/>
                      <a:pt x="0" y="310"/>
                      <a:pt x="75" y="385"/>
                    </a:cubicBezTo>
                    <a:cubicBezTo>
                      <a:pt x="126" y="460"/>
                      <a:pt x="176" y="511"/>
                      <a:pt x="251" y="561"/>
                    </a:cubicBezTo>
                    <a:cubicBezTo>
                      <a:pt x="777" y="861"/>
                      <a:pt x="1303" y="1162"/>
                      <a:pt x="1830" y="1463"/>
                    </a:cubicBezTo>
                    <a:cubicBezTo>
                      <a:pt x="2256" y="1689"/>
                      <a:pt x="2682" y="1939"/>
                      <a:pt x="3108" y="2165"/>
                    </a:cubicBezTo>
                    <a:cubicBezTo>
                      <a:pt x="3183" y="2190"/>
                      <a:pt x="3258" y="2215"/>
                      <a:pt x="3308" y="2240"/>
                    </a:cubicBezTo>
                    <a:cubicBezTo>
                      <a:pt x="3384" y="2090"/>
                      <a:pt x="3484" y="1964"/>
                      <a:pt x="3559" y="1814"/>
                    </a:cubicBezTo>
                    <a:cubicBezTo>
                      <a:pt x="3233" y="1613"/>
                      <a:pt x="2882" y="1438"/>
                      <a:pt x="2557" y="1237"/>
                    </a:cubicBezTo>
                    <a:cubicBezTo>
                      <a:pt x="1955" y="887"/>
                      <a:pt x="1329" y="561"/>
                      <a:pt x="727" y="210"/>
                    </a:cubicBezTo>
                    <a:cubicBezTo>
                      <a:pt x="602" y="135"/>
                      <a:pt x="451" y="59"/>
                      <a:pt x="326" y="9"/>
                    </a:cubicBezTo>
                    <a:cubicBezTo>
                      <a:pt x="302" y="3"/>
                      <a:pt x="279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3393000" y="1868200"/>
                <a:ext cx="8837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216" extrusionOk="0">
                    <a:moveTo>
                      <a:pt x="277" y="1"/>
                    </a:moveTo>
                    <a:cubicBezTo>
                      <a:pt x="203" y="1"/>
                      <a:pt x="132" y="29"/>
                      <a:pt x="76" y="86"/>
                    </a:cubicBezTo>
                    <a:cubicBezTo>
                      <a:pt x="26" y="161"/>
                      <a:pt x="1" y="286"/>
                      <a:pt x="76" y="386"/>
                    </a:cubicBezTo>
                    <a:cubicBezTo>
                      <a:pt x="151" y="462"/>
                      <a:pt x="251" y="537"/>
                      <a:pt x="327" y="587"/>
                    </a:cubicBezTo>
                    <a:cubicBezTo>
                      <a:pt x="677" y="787"/>
                      <a:pt x="1053" y="963"/>
                      <a:pt x="1404" y="1163"/>
                    </a:cubicBezTo>
                    <a:cubicBezTo>
                      <a:pt x="2031" y="1514"/>
                      <a:pt x="2657" y="1865"/>
                      <a:pt x="3259" y="2216"/>
                    </a:cubicBezTo>
                    <a:cubicBezTo>
                      <a:pt x="3359" y="2066"/>
                      <a:pt x="3434" y="1915"/>
                      <a:pt x="3535" y="1765"/>
                    </a:cubicBezTo>
                    <a:cubicBezTo>
                      <a:pt x="2958" y="1439"/>
                      <a:pt x="2382" y="1088"/>
                      <a:pt x="1805" y="762"/>
                    </a:cubicBezTo>
                    <a:cubicBezTo>
                      <a:pt x="1504" y="612"/>
                      <a:pt x="1179" y="436"/>
                      <a:pt x="878" y="261"/>
                    </a:cubicBezTo>
                    <a:cubicBezTo>
                      <a:pt x="753" y="211"/>
                      <a:pt x="602" y="136"/>
                      <a:pt x="477" y="61"/>
                    </a:cubicBezTo>
                    <a:cubicBezTo>
                      <a:pt x="427" y="35"/>
                      <a:pt x="377" y="35"/>
                      <a:pt x="352" y="10"/>
                    </a:cubicBezTo>
                    <a:cubicBezTo>
                      <a:pt x="327" y="4"/>
                      <a:pt x="301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3260175" y="2095400"/>
                <a:ext cx="877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2251" extrusionOk="0">
                    <a:moveTo>
                      <a:pt x="255" y="1"/>
                    </a:moveTo>
                    <a:cubicBezTo>
                      <a:pt x="166" y="1"/>
                      <a:pt x="88" y="53"/>
                      <a:pt x="51" y="145"/>
                    </a:cubicBezTo>
                    <a:cubicBezTo>
                      <a:pt x="0" y="271"/>
                      <a:pt x="25" y="396"/>
                      <a:pt x="126" y="471"/>
                    </a:cubicBezTo>
                    <a:cubicBezTo>
                      <a:pt x="151" y="496"/>
                      <a:pt x="226" y="521"/>
                      <a:pt x="276" y="546"/>
                    </a:cubicBezTo>
                    <a:cubicBezTo>
                      <a:pt x="1128" y="1023"/>
                      <a:pt x="1980" y="1499"/>
                      <a:pt x="2833" y="2000"/>
                    </a:cubicBezTo>
                    <a:cubicBezTo>
                      <a:pt x="2958" y="2075"/>
                      <a:pt x="3108" y="2151"/>
                      <a:pt x="3259" y="2251"/>
                    </a:cubicBezTo>
                    <a:cubicBezTo>
                      <a:pt x="3334" y="2100"/>
                      <a:pt x="3409" y="1950"/>
                      <a:pt x="3509" y="1825"/>
                    </a:cubicBezTo>
                    <a:cubicBezTo>
                      <a:pt x="3334" y="1624"/>
                      <a:pt x="3083" y="1524"/>
                      <a:pt x="2858" y="1399"/>
                    </a:cubicBezTo>
                    <a:cubicBezTo>
                      <a:pt x="2081" y="948"/>
                      <a:pt x="1304" y="521"/>
                      <a:pt x="502" y="95"/>
                    </a:cubicBezTo>
                    <a:cubicBezTo>
                      <a:pt x="452" y="45"/>
                      <a:pt x="401" y="20"/>
                      <a:pt x="351" y="20"/>
                    </a:cubicBezTo>
                    <a:cubicBezTo>
                      <a:pt x="319" y="7"/>
                      <a:pt x="287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3178725" y="2244900"/>
                <a:ext cx="8522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2011" extrusionOk="0">
                    <a:moveTo>
                      <a:pt x="285" y="0"/>
                    </a:moveTo>
                    <a:cubicBezTo>
                      <a:pt x="194" y="0"/>
                      <a:pt x="94" y="65"/>
                      <a:pt x="50" y="130"/>
                    </a:cubicBezTo>
                    <a:cubicBezTo>
                      <a:pt x="0" y="231"/>
                      <a:pt x="50" y="356"/>
                      <a:pt x="151" y="431"/>
                    </a:cubicBezTo>
                    <a:cubicBezTo>
                      <a:pt x="226" y="481"/>
                      <a:pt x="301" y="531"/>
                      <a:pt x="376" y="582"/>
                    </a:cubicBezTo>
                    <a:cubicBezTo>
                      <a:pt x="1253" y="983"/>
                      <a:pt x="2080" y="1459"/>
                      <a:pt x="2933" y="1910"/>
                    </a:cubicBezTo>
                    <a:cubicBezTo>
                      <a:pt x="2983" y="1960"/>
                      <a:pt x="3058" y="1985"/>
                      <a:pt x="3133" y="2010"/>
                    </a:cubicBezTo>
                    <a:cubicBezTo>
                      <a:pt x="3233" y="1885"/>
                      <a:pt x="3309" y="1734"/>
                      <a:pt x="3409" y="1584"/>
                    </a:cubicBezTo>
                    <a:cubicBezTo>
                      <a:pt x="2857" y="1283"/>
                      <a:pt x="2331" y="983"/>
                      <a:pt x="1780" y="682"/>
                    </a:cubicBezTo>
                    <a:cubicBezTo>
                      <a:pt x="1379" y="456"/>
                      <a:pt x="953" y="281"/>
                      <a:pt x="552" y="80"/>
                    </a:cubicBezTo>
                    <a:cubicBezTo>
                      <a:pt x="476" y="30"/>
                      <a:pt x="401" y="5"/>
                      <a:pt x="326" y="5"/>
                    </a:cubicBezTo>
                    <a:cubicBezTo>
                      <a:pt x="313" y="2"/>
                      <a:pt x="299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3093500" y="2394300"/>
                <a:ext cx="8085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150" extrusionOk="0">
                    <a:moveTo>
                      <a:pt x="273" y="0"/>
                    </a:moveTo>
                    <a:cubicBezTo>
                      <a:pt x="225" y="0"/>
                      <a:pt x="175" y="15"/>
                      <a:pt x="126" y="44"/>
                    </a:cubicBezTo>
                    <a:cubicBezTo>
                      <a:pt x="26" y="94"/>
                      <a:pt x="1" y="195"/>
                      <a:pt x="26" y="320"/>
                    </a:cubicBezTo>
                    <a:cubicBezTo>
                      <a:pt x="76" y="420"/>
                      <a:pt x="151" y="495"/>
                      <a:pt x="251" y="571"/>
                    </a:cubicBezTo>
                    <a:cubicBezTo>
                      <a:pt x="878" y="946"/>
                      <a:pt x="1504" y="1322"/>
                      <a:pt x="2156" y="1723"/>
                    </a:cubicBezTo>
                    <a:cubicBezTo>
                      <a:pt x="2306" y="1799"/>
                      <a:pt x="2457" y="1899"/>
                      <a:pt x="2607" y="1974"/>
                    </a:cubicBezTo>
                    <a:cubicBezTo>
                      <a:pt x="2733" y="2049"/>
                      <a:pt x="2858" y="2099"/>
                      <a:pt x="2983" y="2149"/>
                    </a:cubicBezTo>
                    <a:cubicBezTo>
                      <a:pt x="3058" y="1999"/>
                      <a:pt x="3134" y="1874"/>
                      <a:pt x="3234" y="1723"/>
                    </a:cubicBezTo>
                    <a:cubicBezTo>
                      <a:pt x="2281" y="1222"/>
                      <a:pt x="1379" y="646"/>
                      <a:pt x="477" y="94"/>
                    </a:cubicBezTo>
                    <a:cubicBezTo>
                      <a:pt x="416" y="34"/>
                      <a:pt x="346" y="0"/>
                      <a:pt x="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3355400" y="2027025"/>
                <a:ext cx="457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302" extrusionOk="0">
                    <a:moveTo>
                      <a:pt x="314" y="1"/>
                    </a:moveTo>
                    <a:cubicBezTo>
                      <a:pt x="267" y="1"/>
                      <a:pt x="222" y="14"/>
                      <a:pt x="176" y="48"/>
                    </a:cubicBezTo>
                    <a:cubicBezTo>
                      <a:pt x="26" y="124"/>
                      <a:pt x="1" y="324"/>
                      <a:pt x="126" y="424"/>
                    </a:cubicBezTo>
                    <a:cubicBezTo>
                      <a:pt x="176" y="474"/>
                      <a:pt x="252" y="525"/>
                      <a:pt x="327" y="575"/>
                    </a:cubicBezTo>
                    <a:cubicBezTo>
                      <a:pt x="703" y="800"/>
                      <a:pt x="1054" y="1026"/>
                      <a:pt x="1430" y="1251"/>
                    </a:cubicBezTo>
                    <a:cubicBezTo>
                      <a:pt x="1480" y="1276"/>
                      <a:pt x="1530" y="1276"/>
                      <a:pt x="1605" y="1302"/>
                    </a:cubicBezTo>
                    <a:cubicBezTo>
                      <a:pt x="1680" y="1151"/>
                      <a:pt x="1755" y="1026"/>
                      <a:pt x="1831" y="875"/>
                    </a:cubicBezTo>
                    <a:cubicBezTo>
                      <a:pt x="1379" y="600"/>
                      <a:pt x="928" y="324"/>
                      <a:pt x="502" y="48"/>
                    </a:cubicBezTo>
                    <a:cubicBezTo>
                      <a:pt x="433" y="21"/>
                      <a:pt x="372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3319075" y="2093250"/>
                <a:ext cx="4387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285" extrusionOk="0">
                    <a:moveTo>
                      <a:pt x="325" y="1"/>
                    </a:moveTo>
                    <a:cubicBezTo>
                      <a:pt x="309" y="1"/>
                      <a:pt x="293" y="3"/>
                      <a:pt x="276" y="6"/>
                    </a:cubicBezTo>
                    <a:cubicBezTo>
                      <a:pt x="101" y="6"/>
                      <a:pt x="0" y="156"/>
                      <a:pt x="75" y="307"/>
                    </a:cubicBezTo>
                    <a:cubicBezTo>
                      <a:pt x="101" y="382"/>
                      <a:pt x="151" y="457"/>
                      <a:pt x="226" y="507"/>
                    </a:cubicBezTo>
                    <a:cubicBezTo>
                      <a:pt x="602" y="758"/>
                      <a:pt x="1003" y="1008"/>
                      <a:pt x="1404" y="1259"/>
                    </a:cubicBezTo>
                    <a:cubicBezTo>
                      <a:pt x="1429" y="1284"/>
                      <a:pt x="1479" y="1284"/>
                      <a:pt x="1504" y="1284"/>
                    </a:cubicBezTo>
                    <a:cubicBezTo>
                      <a:pt x="1579" y="1159"/>
                      <a:pt x="1654" y="1008"/>
                      <a:pt x="1755" y="883"/>
                    </a:cubicBezTo>
                    <a:cubicBezTo>
                      <a:pt x="1354" y="607"/>
                      <a:pt x="953" y="357"/>
                      <a:pt x="577" y="106"/>
                    </a:cubicBezTo>
                    <a:cubicBezTo>
                      <a:pt x="490" y="63"/>
                      <a:pt x="422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3236375" y="2235750"/>
                <a:ext cx="438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224" extrusionOk="0">
                    <a:moveTo>
                      <a:pt x="287" y="1"/>
                    </a:moveTo>
                    <a:cubicBezTo>
                      <a:pt x="189" y="1"/>
                      <a:pt x="112" y="47"/>
                      <a:pt x="75" y="120"/>
                    </a:cubicBezTo>
                    <a:cubicBezTo>
                      <a:pt x="0" y="271"/>
                      <a:pt x="25" y="396"/>
                      <a:pt x="150" y="496"/>
                    </a:cubicBezTo>
                    <a:cubicBezTo>
                      <a:pt x="251" y="547"/>
                      <a:pt x="351" y="622"/>
                      <a:pt x="451" y="672"/>
                    </a:cubicBezTo>
                    <a:cubicBezTo>
                      <a:pt x="802" y="847"/>
                      <a:pt x="1153" y="1048"/>
                      <a:pt x="1504" y="1223"/>
                    </a:cubicBezTo>
                    <a:cubicBezTo>
                      <a:pt x="1604" y="1073"/>
                      <a:pt x="1679" y="948"/>
                      <a:pt x="1754" y="797"/>
                    </a:cubicBezTo>
                    <a:cubicBezTo>
                      <a:pt x="1704" y="747"/>
                      <a:pt x="1654" y="697"/>
                      <a:pt x="1604" y="672"/>
                    </a:cubicBezTo>
                    <a:cubicBezTo>
                      <a:pt x="1253" y="471"/>
                      <a:pt x="877" y="271"/>
                      <a:pt x="526" y="95"/>
                    </a:cubicBezTo>
                    <a:cubicBezTo>
                      <a:pt x="476" y="70"/>
                      <a:pt x="451" y="45"/>
                      <a:pt x="401" y="20"/>
                    </a:cubicBezTo>
                    <a:cubicBezTo>
                      <a:pt x="361" y="7"/>
                      <a:pt x="322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3330975" y="2073850"/>
                <a:ext cx="4450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234" extrusionOk="0">
                    <a:moveTo>
                      <a:pt x="286" y="0"/>
                    </a:moveTo>
                    <a:cubicBezTo>
                      <a:pt x="194" y="0"/>
                      <a:pt x="94" y="68"/>
                      <a:pt x="51" y="155"/>
                    </a:cubicBezTo>
                    <a:cubicBezTo>
                      <a:pt x="1" y="256"/>
                      <a:pt x="26" y="356"/>
                      <a:pt x="126" y="431"/>
                    </a:cubicBezTo>
                    <a:cubicBezTo>
                      <a:pt x="176" y="481"/>
                      <a:pt x="226" y="531"/>
                      <a:pt x="301" y="556"/>
                    </a:cubicBezTo>
                    <a:cubicBezTo>
                      <a:pt x="702" y="782"/>
                      <a:pt x="1103" y="1007"/>
                      <a:pt x="1504" y="1233"/>
                    </a:cubicBezTo>
                    <a:cubicBezTo>
                      <a:pt x="1605" y="1083"/>
                      <a:pt x="1680" y="932"/>
                      <a:pt x="1780" y="782"/>
                    </a:cubicBezTo>
                    <a:cubicBezTo>
                      <a:pt x="1379" y="556"/>
                      <a:pt x="978" y="331"/>
                      <a:pt x="552" y="105"/>
                    </a:cubicBezTo>
                    <a:cubicBezTo>
                      <a:pt x="502" y="55"/>
                      <a:pt x="427" y="30"/>
                      <a:pt x="326" y="5"/>
                    </a:cubicBezTo>
                    <a:cubicBezTo>
                      <a:pt x="313" y="2"/>
                      <a:pt x="300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3270825" y="2176300"/>
                <a:ext cx="4512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21" extrusionOk="0">
                    <a:moveTo>
                      <a:pt x="314" y="1"/>
                    </a:moveTo>
                    <a:cubicBezTo>
                      <a:pt x="280" y="1"/>
                      <a:pt x="243" y="7"/>
                      <a:pt x="201" y="17"/>
                    </a:cubicBezTo>
                    <a:cubicBezTo>
                      <a:pt x="101" y="67"/>
                      <a:pt x="51" y="143"/>
                      <a:pt x="26" y="243"/>
                    </a:cubicBezTo>
                    <a:cubicBezTo>
                      <a:pt x="0" y="343"/>
                      <a:pt x="51" y="418"/>
                      <a:pt x="126" y="443"/>
                    </a:cubicBezTo>
                    <a:cubicBezTo>
                      <a:pt x="276" y="544"/>
                      <a:pt x="452" y="644"/>
                      <a:pt x="602" y="744"/>
                    </a:cubicBezTo>
                    <a:cubicBezTo>
                      <a:pt x="903" y="894"/>
                      <a:pt x="1229" y="1045"/>
                      <a:pt x="1529" y="1220"/>
                    </a:cubicBezTo>
                    <a:cubicBezTo>
                      <a:pt x="1630" y="1070"/>
                      <a:pt x="1705" y="920"/>
                      <a:pt x="1805" y="769"/>
                    </a:cubicBezTo>
                    <a:cubicBezTo>
                      <a:pt x="1504" y="619"/>
                      <a:pt x="1203" y="443"/>
                      <a:pt x="903" y="293"/>
                    </a:cubicBezTo>
                    <a:cubicBezTo>
                      <a:pt x="752" y="218"/>
                      <a:pt x="602" y="118"/>
                      <a:pt x="452" y="42"/>
                    </a:cubicBezTo>
                    <a:cubicBezTo>
                      <a:pt x="408" y="13"/>
                      <a:pt x="364" y="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3422450" y="1918425"/>
                <a:ext cx="4325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10" extrusionOk="0">
                    <a:moveTo>
                      <a:pt x="336" y="0"/>
                    </a:moveTo>
                    <a:cubicBezTo>
                      <a:pt x="228" y="0"/>
                      <a:pt x="117" y="49"/>
                      <a:pt x="76" y="132"/>
                    </a:cubicBezTo>
                    <a:cubicBezTo>
                      <a:pt x="1" y="232"/>
                      <a:pt x="51" y="357"/>
                      <a:pt x="126" y="458"/>
                    </a:cubicBezTo>
                    <a:cubicBezTo>
                      <a:pt x="201" y="508"/>
                      <a:pt x="276" y="558"/>
                      <a:pt x="326" y="583"/>
                    </a:cubicBezTo>
                    <a:cubicBezTo>
                      <a:pt x="727" y="783"/>
                      <a:pt x="1128" y="1009"/>
                      <a:pt x="1504" y="1209"/>
                    </a:cubicBezTo>
                    <a:cubicBezTo>
                      <a:pt x="1580" y="1084"/>
                      <a:pt x="1655" y="934"/>
                      <a:pt x="1730" y="808"/>
                    </a:cubicBezTo>
                    <a:cubicBezTo>
                      <a:pt x="1680" y="758"/>
                      <a:pt x="1630" y="683"/>
                      <a:pt x="1555" y="658"/>
                    </a:cubicBezTo>
                    <a:cubicBezTo>
                      <a:pt x="1204" y="458"/>
                      <a:pt x="853" y="257"/>
                      <a:pt x="502" y="57"/>
                    </a:cubicBezTo>
                    <a:cubicBezTo>
                      <a:pt x="477" y="31"/>
                      <a:pt x="427" y="31"/>
                      <a:pt x="402" y="6"/>
                    </a:cubicBezTo>
                    <a:cubicBezTo>
                      <a:pt x="380" y="2"/>
                      <a:pt x="358" y="0"/>
                      <a:pt x="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3289000" y="2147775"/>
                <a:ext cx="43250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209" extrusionOk="0">
                    <a:moveTo>
                      <a:pt x="278" y="1"/>
                    </a:moveTo>
                    <a:cubicBezTo>
                      <a:pt x="175" y="1"/>
                      <a:pt x="94" y="69"/>
                      <a:pt x="50" y="156"/>
                    </a:cubicBezTo>
                    <a:cubicBezTo>
                      <a:pt x="0" y="256"/>
                      <a:pt x="0" y="331"/>
                      <a:pt x="101" y="431"/>
                    </a:cubicBezTo>
                    <a:cubicBezTo>
                      <a:pt x="176" y="482"/>
                      <a:pt x="251" y="532"/>
                      <a:pt x="326" y="582"/>
                    </a:cubicBezTo>
                    <a:cubicBezTo>
                      <a:pt x="702" y="807"/>
                      <a:pt x="1103" y="1008"/>
                      <a:pt x="1479" y="1208"/>
                    </a:cubicBezTo>
                    <a:lnTo>
                      <a:pt x="1730" y="782"/>
                    </a:lnTo>
                    <a:cubicBezTo>
                      <a:pt x="1354" y="557"/>
                      <a:pt x="978" y="331"/>
                      <a:pt x="602" y="131"/>
                    </a:cubicBezTo>
                    <a:cubicBezTo>
                      <a:pt x="527" y="81"/>
                      <a:pt x="426" y="30"/>
                      <a:pt x="326" y="5"/>
                    </a:cubicBezTo>
                    <a:cubicBezTo>
                      <a:pt x="310" y="2"/>
                      <a:pt x="294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3257050" y="2205300"/>
                <a:ext cx="42000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89" extrusionOk="0">
                    <a:moveTo>
                      <a:pt x="300" y="0"/>
                    </a:moveTo>
                    <a:cubicBezTo>
                      <a:pt x="235" y="0"/>
                      <a:pt x="180" y="24"/>
                      <a:pt x="125" y="60"/>
                    </a:cubicBezTo>
                    <a:cubicBezTo>
                      <a:pt x="25" y="135"/>
                      <a:pt x="0" y="261"/>
                      <a:pt x="75" y="336"/>
                    </a:cubicBezTo>
                    <a:cubicBezTo>
                      <a:pt x="125" y="411"/>
                      <a:pt x="201" y="486"/>
                      <a:pt x="276" y="536"/>
                    </a:cubicBezTo>
                    <a:cubicBezTo>
                      <a:pt x="652" y="762"/>
                      <a:pt x="1028" y="963"/>
                      <a:pt x="1429" y="1188"/>
                    </a:cubicBezTo>
                    <a:cubicBezTo>
                      <a:pt x="1504" y="1038"/>
                      <a:pt x="1604" y="887"/>
                      <a:pt x="1679" y="737"/>
                    </a:cubicBezTo>
                    <a:cubicBezTo>
                      <a:pt x="1328" y="536"/>
                      <a:pt x="952" y="311"/>
                      <a:pt x="602" y="110"/>
                    </a:cubicBezTo>
                    <a:cubicBezTo>
                      <a:pt x="526" y="60"/>
                      <a:pt x="451" y="35"/>
                      <a:pt x="376" y="10"/>
                    </a:cubicBezTo>
                    <a:cubicBezTo>
                      <a:pt x="349" y="3"/>
                      <a:pt x="324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3346025" y="2053000"/>
                <a:ext cx="420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65" extrusionOk="0">
                    <a:moveTo>
                      <a:pt x="249" y="1"/>
                    </a:moveTo>
                    <a:cubicBezTo>
                      <a:pt x="109" y="1"/>
                      <a:pt x="0" y="117"/>
                      <a:pt x="0" y="288"/>
                    </a:cubicBezTo>
                    <a:cubicBezTo>
                      <a:pt x="25" y="313"/>
                      <a:pt x="50" y="363"/>
                      <a:pt x="75" y="413"/>
                    </a:cubicBezTo>
                    <a:cubicBezTo>
                      <a:pt x="100" y="438"/>
                      <a:pt x="125" y="463"/>
                      <a:pt x="175" y="488"/>
                    </a:cubicBezTo>
                    <a:cubicBezTo>
                      <a:pt x="551" y="714"/>
                      <a:pt x="927" y="914"/>
                      <a:pt x="1303" y="1140"/>
                    </a:cubicBezTo>
                    <a:cubicBezTo>
                      <a:pt x="1353" y="1165"/>
                      <a:pt x="1404" y="1165"/>
                      <a:pt x="1429" y="1165"/>
                    </a:cubicBezTo>
                    <a:lnTo>
                      <a:pt x="1679" y="764"/>
                    </a:lnTo>
                    <a:cubicBezTo>
                      <a:pt x="1303" y="538"/>
                      <a:pt x="927" y="313"/>
                      <a:pt x="551" y="112"/>
                    </a:cubicBezTo>
                    <a:cubicBezTo>
                      <a:pt x="476" y="62"/>
                      <a:pt x="401" y="37"/>
                      <a:pt x="326" y="12"/>
                    </a:cubicBezTo>
                    <a:cubicBezTo>
                      <a:pt x="300" y="4"/>
                      <a:pt x="27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3117950" y="2445900"/>
                <a:ext cx="413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139" extrusionOk="0">
                    <a:moveTo>
                      <a:pt x="252" y="1"/>
                    </a:moveTo>
                    <a:cubicBezTo>
                      <a:pt x="179" y="1"/>
                      <a:pt x="113" y="29"/>
                      <a:pt x="75" y="85"/>
                    </a:cubicBezTo>
                    <a:cubicBezTo>
                      <a:pt x="0" y="211"/>
                      <a:pt x="0" y="336"/>
                      <a:pt x="75" y="411"/>
                    </a:cubicBezTo>
                    <a:cubicBezTo>
                      <a:pt x="125" y="486"/>
                      <a:pt x="201" y="537"/>
                      <a:pt x="276" y="562"/>
                    </a:cubicBezTo>
                    <a:cubicBezTo>
                      <a:pt x="652" y="762"/>
                      <a:pt x="1003" y="938"/>
                      <a:pt x="1379" y="1138"/>
                    </a:cubicBezTo>
                    <a:cubicBezTo>
                      <a:pt x="1479" y="988"/>
                      <a:pt x="1554" y="837"/>
                      <a:pt x="1654" y="687"/>
                    </a:cubicBezTo>
                    <a:cubicBezTo>
                      <a:pt x="1253" y="486"/>
                      <a:pt x="852" y="261"/>
                      <a:pt x="451" y="60"/>
                    </a:cubicBezTo>
                    <a:cubicBezTo>
                      <a:pt x="401" y="35"/>
                      <a:pt x="351" y="10"/>
                      <a:pt x="326" y="10"/>
                    </a:cubicBezTo>
                    <a:cubicBezTo>
                      <a:pt x="301" y="4"/>
                      <a:pt x="276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3413675" y="1942625"/>
                <a:ext cx="3887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194" extrusionOk="0">
                    <a:moveTo>
                      <a:pt x="244" y="1"/>
                    </a:moveTo>
                    <a:cubicBezTo>
                      <a:pt x="196" y="1"/>
                      <a:pt x="149" y="18"/>
                      <a:pt x="101" y="66"/>
                    </a:cubicBezTo>
                    <a:cubicBezTo>
                      <a:pt x="26" y="141"/>
                      <a:pt x="1" y="241"/>
                      <a:pt x="76" y="367"/>
                    </a:cubicBezTo>
                    <a:cubicBezTo>
                      <a:pt x="101" y="417"/>
                      <a:pt x="126" y="467"/>
                      <a:pt x="176" y="492"/>
                    </a:cubicBezTo>
                    <a:cubicBezTo>
                      <a:pt x="552" y="718"/>
                      <a:pt x="928" y="968"/>
                      <a:pt x="1304" y="1194"/>
                    </a:cubicBezTo>
                    <a:cubicBezTo>
                      <a:pt x="1379" y="1043"/>
                      <a:pt x="1454" y="918"/>
                      <a:pt x="1555" y="768"/>
                    </a:cubicBezTo>
                    <a:cubicBezTo>
                      <a:pt x="1204" y="542"/>
                      <a:pt x="853" y="292"/>
                      <a:pt x="502" y="66"/>
                    </a:cubicBezTo>
                    <a:cubicBezTo>
                      <a:pt x="452" y="41"/>
                      <a:pt x="402" y="16"/>
                      <a:pt x="327" y="16"/>
                    </a:cubicBezTo>
                    <a:cubicBezTo>
                      <a:pt x="299" y="7"/>
                      <a:pt x="272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3206300" y="2298400"/>
                <a:ext cx="3947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074" extrusionOk="0">
                    <a:moveTo>
                      <a:pt x="256" y="1"/>
                    </a:moveTo>
                    <a:cubicBezTo>
                      <a:pt x="175" y="1"/>
                      <a:pt x="112" y="47"/>
                      <a:pt x="75" y="121"/>
                    </a:cubicBezTo>
                    <a:cubicBezTo>
                      <a:pt x="0" y="246"/>
                      <a:pt x="25" y="396"/>
                      <a:pt x="125" y="472"/>
                    </a:cubicBezTo>
                    <a:cubicBezTo>
                      <a:pt x="276" y="547"/>
                      <a:pt x="401" y="622"/>
                      <a:pt x="551" y="697"/>
                    </a:cubicBezTo>
                    <a:cubicBezTo>
                      <a:pt x="827" y="823"/>
                      <a:pt x="1053" y="1023"/>
                      <a:pt x="1353" y="1073"/>
                    </a:cubicBezTo>
                    <a:cubicBezTo>
                      <a:pt x="1429" y="923"/>
                      <a:pt x="1504" y="797"/>
                      <a:pt x="1579" y="647"/>
                    </a:cubicBezTo>
                    <a:cubicBezTo>
                      <a:pt x="1253" y="472"/>
                      <a:pt x="902" y="296"/>
                      <a:pt x="576" y="96"/>
                    </a:cubicBezTo>
                    <a:cubicBezTo>
                      <a:pt x="501" y="71"/>
                      <a:pt x="426" y="46"/>
                      <a:pt x="351" y="21"/>
                    </a:cubicBezTo>
                    <a:cubicBezTo>
                      <a:pt x="317" y="7"/>
                      <a:pt x="28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3188125" y="2329325"/>
                <a:ext cx="40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90" extrusionOk="0">
                    <a:moveTo>
                      <a:pt x="316" y="0"/>
                    </a:moveTo>
                    <a:cubicBezTo>
                      <a:pt x="234" y="0"/>
                      <a:pt x="167" y="45"/>
                      <a:pt x="100" y="112"/>
                    </a:cubicBezTo>
                    <a:cubicBezTo>
                      <a:pt x="0" y="237"/>
                      <a:pt x="25" y="388"/>
                      <a:pt x="151" y="463"/>
                    </a:cubicBezTo>
                    <a:cubicBezTo>
                      <a:pt x="301" y="563"/>
                      <a:pt x="451" y="638"/>
                      <a:pt x="627" y="713"/>
                    </a:cubicBezTo>
                    <a:cubicBezTo>
                      <a:pt x="852" y="839"/>
                      <a:pt x="1078" y="964"/>
                      <a:pt x="1329" y="1089"/>
                    </a:cubicBezTo>
                    <a:cubicBezTo>
                      <a:pt x="1404" y="939"/>
                      <a:pt x="1504" y="789"/>
                      <a:pt x="1604" y="638"/>
                    </a:cubicBezTo>
                    <a:cubicBezTo>
                      <a:pt x="1203" y="438"/>
                      <a:pt x="827" y="237"/>
                      <a:pt x="451" y="37"/>
                    </a:cubicBezTo>
                    <a:cubicBezTo>
                      <a:pt x="401" y="12"/>
                      <a:pt x="357" y="0"/>
                      <a:pt x="3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3391750" y="1983475"/>
                <a:ext cx="376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164" extrusionOk="0">
                    <a:moveTo>
                      <a:pt x="283" y="1"/>
                    </a:moveTo>
                    <a:cubicBezTo>
                      <a:pt x="201" y="1"/>
                      <a:pt x="127" y="51"/>
                      <a:pt x="76" y="136"/>
                    </a:cubicBezTo>
                    <a:cubicBezTo>
                      <a:pt x="1" y="262"/>
                      <a:pt x="26" y="387"/>
                      <a:pt x="151" y="487"/>
                    </a:cubicBezTo>
                    <a:cubicBezTo>
                      <a:pt x="276" y="562"/>
                      <a:pt x="427" y="663"/>
                      <a:pt x="552" y="738"/>
                    </a:cubicBezTo>
                    <a:cubicBezTo>
                      <a:pt x="778" y="888"/>
                      <a:pt x="1003" y="1013"/>
                      <a:pt x="1254" y="1164"/>
                    </a:cubicBezTo>
                    <a:cubicBezTo>
                      <a:pt x="1329" y="1013"/>
                      <a:pt x="1404" y="863"/>
                      <a:pt x="1504" y="713"/>
                    </a:cubicBezTo>
                    <a:cubicBezTo>
                      <a:pt x="1179" y="512"/>
                      <a:pt x="853" y="312"/>
                      <a:pt x="527" y="86"/>
                    </a:cubicBezTo>
                    <a:cubicBezTo>
                      <a:pt x="502" y="61"/>
                      <a:pt x="452" y="36"/>
                      <a:pt x="402" y="36"/>
                    </a:cubicBezTo>
                    <a:cubicBezTo>
                      <a:pt x="361" y="12"/>
                      <a:pt x="321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7"/>
              <p:cNvSpPr/>
              <p:nvPr/>
            </p:nvSpPr>
            <p:spPr>
              <a:xfrm>
                <a:off x="3104150" y="2476050"/>
                <a:ext cx="376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85" extrusionOk="0">
                    <a:moveTo>
                      <a:pt x="289" y="1"/>
                    </a:moveTo>
                    <a:cubicBezTo>
                      <a:pt x="193" y="1"/>
                      <a:pt x="117" y="50"/>
                      <a:pt x="76" y="133"/>
                    </a:cubicBezTo>
                    <a:cubicBezTo>
                      <a:pt x="1" y="258"/>
                      <a:pt x="26" y="383"/>
                      <a:pt x="126" y="483"/>
                    </a:cubicBezTo>
                    <a:cubicBezTo>
                      <a:pt x="201" y="509"/>
                      <a:pt x="276" y="559"/>
                      <a:pt x="352" y="584"/>
                    </a:cubicBezTo>
                    <a:cubicBezTo>
                      <a:pt x="652" y="759"/>
                      <a:pt x="953" y="910"/>
                      <a:pt x="1279" y="1085"/>
                    </a:cubicBezTo>
                    <a:cubicBezTo>
                      <a:pt x="1354" y="935"/>
                      <a:pt x="1429" y="784"/>
                      <a:pt x="1505" y="659"/>
                    </a:cubicBezTo>
                    <a:cubicBezTo>
                      <a:pt x="1179" y="458"/>
                      <a:pt x="828" y="258"/>
                      <a:pt x="502" y="57"/>
                    </a:cubicBezTo>
                    <a:cubicBezTo>
                      <a:pt x="452" y="32"/>
                      <a:pt x="402" y="32"/>
                      <a:pt x="352" y="7"/>
                    </a:cubicBezTo>
                    <a:cubicBezTo>
                      <a:pt x="330" y="3"/>
                      <a:pt x="309" y="1"/>
                      <a:pt x="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7"/>
              <p:cNvSpPr/>
              <p:nvPr/>
            </p:nvSpPr>
            <p:spPr>
              <a:xfrm>
                <a:off x="3087250" y="2506450"/>
                <a:ext cx="36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3" extrusionOk="0">
                    <a:moveTo>
                      <a:pt x="268" y="1"/>
                    </a:moveTo>
                    <a:cubicBezTo>
                      <a:pt x="166" y="1"/>
                      <a:pt x="82" y="57"/>
                      <a:pt x="25" y="170"/>
                    </a:cubicBezTo>
                    <a:cubicBezTo>
                      <a:pt x="0" y="270"/>
                      <a:pt x="0" y="370"/>
                      <a:pt x="75" y="420"/>
                    </a:cubicBezTo>
                    <a:cubicBezTo>
                      <a:pt x="176" y="496"/>
                      <a:pt x="301" y="571"/>
                      <a:pt x="401" y="646"/>
                    </a:cubicBezTo>
                    <a:cubicBezTo>
                      <a:pt x="677" y="796"/>
                      <a:pt x="927" y="947"/>
                      <a:pt x="1203" y="1122"/>
                    </a:cubicBezTo>
                    <a:cubicBezTo>
                      <a:pt x="1303" y="972"/>
                      <a:pt x="1379" y="821"/>
                      <a:pt x="1454" y="696"/>
                    </a:cubicBezTo>
                    <a:cubicBezTo>
                      <a:pt x="1278" y="471"/>
                      <a:pt x="1003" y="395"/>
                      <a:pt x="777" y="245"/>
                    </a:cubicBezTo>
                    <a:cubicBezTo>
                      <a:pt x="652" y="145"/>
                      <a:pt x="501" y="69"/>
                      <a:pt x="376" y="19"/>
                    </a:cubicBezTo>
                    <a:cubicBezTo>
                      <a:pt x="338" y="7"/>
                      <a:pt x="302" y="1"/>
                      <a:pt x="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7"/>
              <p:cNvSpPr/>
              <p:nvPr/>
            </p:nvSpPr>
            <p:spPr>
              <a:xfrm>
                <a:off x="3404275" y="1964950"/>
                <a:ext cx="357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28" extrusionOk="0">
                    <a:moveTo>
                      <a:pt x="235" y="0"/>
                    </a:moveTo>
                    <a:cubicBezTo>
                      <a:pt x="106" y="0"/>
                      <a:pt x="1" y="95"/>
                      <a:pt x="1" y="251"/>
                    </a:cubicBezTo>
                    <a:cubicBezTo>
                      <a:pt x="1" y="301"/>
                      <a:pt x="1" y="351"/>
                      <a:pt x="51" y="401"/>
                    </a:cubicBezTo>
                    <a:cubicBezTo>
                      <a:pt x="76" y="451"/>
                      <a:pt x="126" y="476"/>
                      <a:pt x="176" y="526"/>
                    </a:cubicBezTo>
                    <a:cubicBezTo>
                      <a:pt x="502" y="727"/>
                      <a:pt x="853" y="927"/>
                      <a:pt x="1179" y="1128"/>
                    </a:cubicBezTo>
                    <a:cubicBezTo>
                      <a:pt x="1279" y="978"/>
                      <a:pt x="1354" y="852"/>
                      <a:pt x="1429" y="702"/>
                    </a:cubicBezTo>
                    <a:cubicBezTo>
                      <a:pt x="1229" y="501"/>
                      <a:pt x="953" y="376"/>
                      <a:pt x="703" y="226"/>
                    </a:cubicBezTo>
                    <a:cubicBezTo>
                      <a:pt x="602" y="150"/>
                      <a:pt x="477" y="75"/>
                      <a:pt x="352" y="25"/>
                    </a:cubicBezTo>
                    <a:cubicBezTo>
                      <a:pt x="312" y="8"/>
                      <a:pt x="273" y="0"/>
                      <a:pt x="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7"/>
              <p:cNvSpPr/>
              <p:nvPr/>
            </p:nvSpPr>
            <p:spPr>
              <a:xfrm>
                <a:off x="3174325" y="2359525"/>
                <a:ext cx="363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60" extrusionOk="0">
                    <a:moveTo>
                      <a:pt x="266" y="0"/>
                    </a:moveTo>
                    <a:cubicBezTo>
                      <a:pt x="176" y="0"/>
                      <a:pt x="113" y="49"/>
                      <a:pt x="51" y="132"/>
                    </a:cubicBezTo>
                    <a:cubicBezTo>
                      <a:pt x="1" y="207"/>
                      <a:pt x="1" y="332"/>
                      <a:pt x="76" y="408"/>
                    </a:cubicBezTo>
                    <a:cubicBezTo>
                      <a:pt x="126" y="458"/>
                      <a:pt x="151" y="483"/>
                      <a:pt x="201" y="508"/>
                    </a:cubicBezTo>
                    <a:cubicBezTo>
                      <a:pt x="502" y="683"/>
                      <a:pt x="828" y="859"/>
                      <a:pt x="1129" y="1034"/>
                    </a:cubicBezTo>
                    <a:cubicBezTo>
                      <a:pt x="1154" y="1059"/>
                      <a:pt x="1179" y="1059"/>
                      <a:pt x="1204" y="1059"/>
                    </a:cubicBezTo>
                    <a:cubicBezTo>
                      <a:pt x="1279" y="909"/>
                      <a:pt x="1354" y="784"/>
                      <a:pt x="1454" y="633"/>
                    </a:cubicBezTo>
                    <a:cubicBezTo>
                      <a:pt x="1129" y="458"/>
                      <a:pt x="828" y="257"/>
                      <a:pt x="527" y="82"/>
                    </a:cubicBezTo>
                    <a:cubicBezTo>
                      <a:pt x="452" y="32"/>
                      <a:pt x="377" y="7"/>
                      <a:pt x="327" y="7"/>
                    </a:cubicBezTo>
                    <a:cubicBezTo>
                      <a:pt x="305" y="2"/>
                      <a:pt x="285" y="0"/>
                      <a:pt x="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>
                <a:off x="3155525" y="2390750"/>
                <a:ext cx="363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64" extrusionOk="0">
                    <a:moveTo>
                      <a:pt x="299" y="0"/>
                    </a:moveTo>
                    <a:cubicBezTo>
                      <a:pt x="201" y="0"/>
                      <a:pt x="127" y="51"/>
                      <a:pt x="76" y="136"/>
                    </a:cubicBezTo>
                    <a:cubicBezTo>
                      <a:pt x="1" y="261"/>
                      <a:pt x="51" y="412"/>
                      <a:pt x="226" y="512"/>
                    </a:cubicBezTo>
                    <a:cubicBezTo>
                      <a:pt x="552" y="687"/>
                      <a:pt x="878" y="888"/>
                      <a:pt x="1229" y="1063"/>
                    </a:cubicBezTo>
                    <a:cubicBezTo>
                      <a:pt x="1304" y="913"/>
                      <a:pt x="1379" y="788"/>
                      <a:pt x="1455" y="637"/>
                    </a:cubicBezTo>
                    <a:cubicBezTo>
                      <a:pt x="1354" y="487"/>
                      <a:pt x="1179" y="462"/>
                      <a:pt x="1028" y="362"/>
                    </a:cubicBezTo>
                    <a:cubicBezTo>
                      <a:pt x="853" y="236"/>
                      <a:pt x="653" y="136"/>
                      <a:pt x="452" y="36"/>
                    </a:cubicBezTo>
                    <a:cubicBezTo>
                      <a:pt x="396" y="12"/>
                      <a:pt x="345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7"/>
              <p:cNvSpPr/>
              <p:nvPr/>
            </p:nvSpPr>
            <p:spPr>
              <a:xfrm>
                <a:off x="3071575" y="2536075"/>
                <a:ext cx="357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65" extrusionOk="0">
                    <a:moveTo>
                      <a:pt x="266" y="1"/>
                    </a:moveTo>
                    <a:cubicBezTo>
                      <a:pt x="177" y="1"/>
                      <a:pt x="105" y="40"/>
                      <a:pt x="76" y="113"/>
                    </a:cubicBezTo>
                    <a:cubicBezTo>
                      <a:pt x="1" y="238"/>
                      <a:pt x="51" y="388"/>
                      <a:pt x="201" y="514"/>
                    </a:cubicBezTo>
                    <a:cubicBezTo>
                      <a:pt x="427" y="664"/>
                      <a:pt x="677" y="789"/>
                      <a:pt x="903" y="915"/>
                    </a:cubicBezTo>
                    <a:cubicBezTo>
                      <a:pt x="978" y="965"/>
                      <a:pt x="1078" y="1015"/>
                      <a:pt x="1178" y="1065"/>
                    </a:cubicBezTo>
                    <a:cubicBezTo>
                      <a:pt x="1254" y="915"/>
                      <a:pt x="1329" y="789"/>
                      <a:pt x="1429" y="639"/>
                    </a:cubicBezTo>
                    <a:cubicBezTo>
                      <a:pt x="1103" y="438"/>
                      <a:pt x="777" y="238"/>
                      <a:pt x="477" y="62"/>
                    </a:cubicBezTo>
                    <a:cubicBezTo>
                      <a:pt x="403" y="21"/>
                      <a:pt x="330" y="1"/>
                      <a:pt x="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" name="Rectangle 102"/>
          <p:cNvSpPr/>
          <p:nvPr/>
        </p:nvSpPr>
        <p:spPr>
          <a:xfrm>
            <a:off x="1596301" y="164847"/>
            <a:ext cx="5838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VI</a:t>
            </a:r>
            <a:r>
              <a:rPr lang="vi-VN" sz="4000" b="1">
                <a:solidFill>
                  <a:srgbClr val="BFDBF7">
                    <a:lumMod val="25000"/>
                  </a:srgbClr>
                </a:solidFill>
                <a:ea typeface="Maven Pro"/>
                <a:cs typeface="Maven Pro"/>
                <a:sym typeface="Maven Pro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 PHÂN THỨC ĐẠI SỐ</a:t>
            </a:r>
            <a:endParaRPr lang="vi-VN" sz="4000">
              <a:solidFill>
                <a:srgbClr val="BFDBF7">
                  <a:lumMod val="25000"/>
                </a:srgbClr>
              </a:solidFill>
              <a:ea typeface="Maven Pro"/>
              <a:cs typeface="Maven Pro"/>
              <a:sym typeface="Mave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6301" y="2163409"/>
            <a:ext cx="605283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40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23. PHÉP CỘNG VÀ PHÉP TRỪ PHÂN THỨC ĐẠI SỐ</a:t>
            </a:r>
            <a:endParaRPr lang="vi-VN" sz="40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8" name="Google Shape;1898;p36"/>
          <p:cNvGrpSpPr/>
          <p:nvPr/>
        </p:nvGrpSpPr>
        <p:grpSpPr>
          <a:xfrm rot="635347">
            <a:off x="699693" y="3394596"/>
            <a:ext cx="888201" cy="879758"/>
            <a:chOff x="4954259" y="1138378"/>
            <a:chExt cx="616622" cy="610761"/>
          </a:xfrm>
        </p:grpSpPr>
        <p:sp>
          <p:nvSpPr>
            <p:cNvPr id="1899" name="Google Shape;189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0" name="Google Shape;190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1" name="Google Shape;190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2" name="Google Shape;190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3" name="Google Shape;190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</p:grpSp>
      <p:grpSp>
        <p:nvGrpSpPr>
          <p:cNvPr id="1904" name="Google Shape;1904;p36"/>
          <p:cNvGrpSpPr/>
          <p:nvPr/>
        </p:nvGrpSpPr>
        <p:grpSpPr>
          <a:xfrm rot="635347">
            <a:off x="4721230" y="3390267"/>
            <a:ext cx="888201" cy="879818"/>
            <a:chOff x="4954259" y="1138378"/>
            <a:chExt cx="616622" cy="610761"/>
          </a:xfrm>
        </p:grpSpPr>
        <p:sp>
          <p:nvSpPr>
            <p:cNvPr id="1905" name="Google Shape;1905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6" name="Google Shape;1906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7" name="Google Shape;1907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8" name="Google Shape;1908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  <p:sp>
          <p:nvSpPr>
            <p:cNvPr id="1909" name="Google Shape;1909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/>
            </a:p>
          </p:txBody>
        </p:sp>
      </p:grpSp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1632959" y="2063289"/>
            <a:ext cx="298347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200">
                <a:latin typeface="+mn-lt"/>
              </a:rPr>
              <a:t>Cộng hai phân thức cùng mẫu</a:t>
            </a:r>
            <a:endParaRPr sz="2200"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699315" y="1639574"/>
            <a:ext cx="888201" cy="879818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833314" y="1862876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+mj-lt"/>
              </a:rPr>
              <a:t>01</a:t>
            </a:r>
            <a:endParaRPr sz="2600">
              <a:latin typeface="+mj-lt"/>
            </a:endParaRPr>
          </a:p>
        </p:txBody>
      </p:sp>
      <p:sp>
        <p:nvSpPr>
          <p:cNvPr id="1923" name="Google Shape;1923;p36"/>
          <p:cNvSpPr txBox="1">
            <a:spLocks noGrp="1"/>
          </p:cNvSpPr>
          <p:nvPr>
            <p:ph type="title" idx="6"/>
          </p:nvPr>
        </p:nvSpPr>
        <p:spPr>
          <a:xfrm>
            <a:off x="776443" y="36378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+mj-lt"/>
              </a:rPr>
              <a:t>03</a:t>
            </a:r>
            <a:endParaRPr sz="2600">
              <a:latin typeface="+mj-lt"/>
            </a:endParaRPr>
          </a:p>
        </p:txBody>
      </p:sp>
      <p:sp>
        <p:nvSpPr>
          <p:cNvPr id="1924" name="Google Shape;1924;p36"/>
          <p:cNvSpPr txBox="1">
            <a:spLocks noGrp="1"/>
          </p:cNvSpPr>
          <p:nvPr>
            <p:ph type="title" idx="8"/>
          </p:nvPr>
        </p:nvSpPr>
        <p:spPr>
          <a:xfrm>
            <a:off x="4797981" y="363816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+mj-lt"/>
              </a:rPr>
              <a:t>04</a:t>
            </a:r>
            <a:endParaRPr sz="2600"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4661877" y="1600516"/>
            <a:ext cx="888201" cy="879818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4738628" y="183154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+mj-lt"/>
              </a:rPr>
              <a:t>02</a:t>
            </a:r>
            <a:endParaRPr sz="2600"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725881" y="36071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sz="3200" b="1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5682708" y="2052136"/>
            <a:ext cx="298347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200">
                <a:latin typeface="+mn-lt"/>
              </a:rPr>
              <a:t>Cộng hai phân thức khác mẫu</a:t>
            </a:r>
            <a:endParaRPr sz="2200">
              <a:latin typeface="+mn-lt"/>
            </a:endParaRPr>
          </a:p>
        </p:txBody>
      </p:sp>
      <p:sp>
        <p:nvSpPr>
          <p:cNvPr id="49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1677652" y="3678597"/>
            <a:ext cx="298347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200">
                <a:latin typeface="+mn-lt"/>
              </a:rPr>
              <a:t>Trừ hai phân thức</a:t>
            </a:r>
            <a:endParaRPr sz="2200">
              <a:latin typeface="+mn-lt"/>
            </a:endParaRPr>
          </a:p>
        </p:txBody>
      </p:sp>
      <p:sp>
        <p:nvSpPr>
          <p:cNvPr id="5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5742061" y="3830176"/>
            <a:ext cx="298347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200">
                <a:latin typeface="+mn-lt"/>
              </a:rPr>
              <a:t>Cộng, trừ nhiều phân thức đại số</a:t>
            </a:r>
            <a:endParaRPr sz="22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23" grpId="0"/>
      <p:bldP spid="1924" grpId="0"/>
      <p:bldP spid="1934" grpId="0"/>
      <p:bldP spid="40" grpId="0"/>
      <p:bldP spid="48" grpId="0" build="p"/>
      <p:bldP spid="49" grpId="0" build="p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9" name="Google Shape;2039;p38"/>
          <p:cNvGrpSpPr/>
          <p:nvPr/>
        </p:nvGrpSpPr>
        <p:grpSpPr>
          <a:xfrm rot="635329">
            <a:off x="3971835" y="109307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7965" y="218169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2045" name="Google Shape;2045;p38"/>
          <p:cNvSpPr txBox="1">
            <a:spLocks noGrp="1"/>
          </p:cNvSpPr>
          <p:nvPr>
            <p:ph type="title"/>
          </p:nvPr>
        </p:nvSpPr>
        <p:spPr>
          <a:xfrm>
            <a:off x="1064518" y="2463023"/>
            <a:ext cx="714216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>
                <a:solidFill>
                  <a:schemeClr val="accent6">
                    <a:lumMod val="75000"/>
                  </a:schemeClr>
                </a:solidFill>
                <a:latin typeface="+mj-lt"/>
              </a:rPr>
              <a:t>CỘNG HAI PHÂN THỨC CÙNG MẪU</a:t>
            </a:r>
            <a:endParaRPr sz="43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058" name="Google Shape;2058;p38"/>
          <p:cNvGrpSpPr/>
          <p:nvPr/>
        </p:nvGrpSpPr>
        <p:grpSpPr>
          <a:xfrm rot="16638606">
            <a:off x="6573528" y="2519353"/>
            <a:ext cx="1581543" cy="3721000"/>
            <a:chOff x="284133" y="1484257"/>
            <a:chExt cx="1581543" cy="3721000"/>
          </a:xfrm>
        </p:grpSpPr>
        <p:grpSp>
          <p:nvGrpSpPr>
            <p:cNvPr id="2059" name="Google Shape;2059;p38"/>
            <p:cNvGrpSpPr/>
            <p:nvPr/>
          </p:nvGrpSpPr>
          <p:grpSpPr>
            <a:xfrm rot="-4612190" flipH="1">
              <a:off x="38996" y="2544585"/>
              <a:ext cx="1560645" cy="597089"/>
              <a:chOff x="5554408" y="1265017"/>
              <a:chExt cx="1620304" cy="619914"/>
            </a:xfrm>
          </p:grpSpPr>
          <p:sp>
            <p:nvSpPr>
              <p:cNvPr id="2060" name="Google Shape;2060;p38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8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8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2" name="Google Shape;2082;p38"/>
            <p:cNvGrpSpPr/>
            <p:nvPr/>
          </p:nvGrpSpPr>
          <p:grpSpPr>
            <a:xfrm rot="692888" flipH="1">
              <a:off x="742660" y="1538831"/>
              <a:ext cx="606708" cy="608092"/>
              <a:chOff x="7581671" y="539495"/>
              <a:chExt cx="606681" cy="608066"/>
            </a:xfrm>
          </p:grpSpPr>
          <p:sp>
            <p:nvSpPr>
              <p:cNvPr id="2083" name="Google Shape;2083;p38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8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8" name="Google Shape;2088;p38"/>
            <p:cNvGrpSpPr/>
            <p:nvPr/>
          </p:nvGrpSpPr>
          <p:grpSpPr>
            <a:xfrm rot="-1106854" flipH="1">
              <a:off x="487406" y="3581695"/>
              <a:ext cx="1174998" cy="1475568"/>
              <a:chOff x="7699231" y="2086344"/>
              <a:chExt cx="1363449" cy="1712225"/>
            </a:xfrm>
          </p:grpSpPr>
          <p:sp>
            <p:nvSpPr>
              <p:cNvPr id="2089" name="Google Shape;2089;p38"/>
              <p:cNvSpPr/>
              <p:nvPr/>
            </p:nvSpPr>
            <p:spPr>
              <a:xfrm rot="3504772">
                <a:off x="8293655" y="3184853"/>
                <a:ext cx="345937" cy="463855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 rot="3504772">
                <a:off x="8010964" y="3146361"/>
                <a:ext cx="560641" cy="542617"/>
              </a:xfrm>
              <a:custGeom>
                <a:avLst/>
                <a:gdLst/>
                <a:ahLst/>
                <a:cxnLst/>
                <a:rect l="l" t="t" r="r" b="b"/>
                <a:pathLst>
                  <a:path w="31199" h="30196" extrusionOk="0">
                    <a:moveTo>
                      <a:pt x="30292" y="1"/>
                    </a:moveTo>
                    <a:cubicBezTo>
                      <a:pt x="30227" y="166"/>
                      <a:pt x="30111" y="330"/>
                      <a:pt x="30078" y="512"/>
                    </a:cubicBezTo>
                    <a:cubicBezTo>
                      <a:pt x="29897" y="1468"/>
                      <a:pt x="29765" y="2423"/>
                      <a:pt x="29567" y="3379"/>
                    </a:cubicBezTo>
                    <a:cubicBezTo>
                      <a:pt x="29370" y="4253"/>
                      <a:pt x="29122" y="5093"/>
                      <a:pt x="28826" y="5934"/>
                    </a:cubicBezTo>
                    <a:cubicBezTo>
                      <a:pt x="28430" y="7038"/>
                      <a:pt x="27853" y="8043"/>
                      <a:pt x="27326" y="9082"/>
                    </a:cubicBezTo>
                    <a:cubicBezTo>
                      <a:pt x="27062" y="9593"/>
                      <a:pt x="26733" y="10087"/>
                      <a:pt x="26386" y="10549"/>
                    </a:cubicBezTo>
                    <a:cubicBezTo>
                      <a:pt x="25628" y="11570"/>
                      <a:pt x="24837" y="12592"/>
                      <a:pt x="23931" y="13482"/>
                    </a:cubicBezTo>
                    <a:cubicBezTo>
                      <a:pt x="23057" y="14323"/>
                      <a:pt x="22167" y="15147"/>
                      <a:pt x="21129" y="15823"/>
                    </a:cubicBezTo>
                    <a:cubicBezTo>
                      <a:pt x="20486" y="16235"/>
                      <a:pt x="19860" y="16696"/>
                      <a:pt x="19168" y="17042"/>
                    </a:cubicBezTo>
                    <a:cubicBezTo>
                      <a:pt x="18574" y="17339"/>
                      <a:pt x="18030" y="17734"/>
                      <a:pt x="17371" y="17899"/>
                    </a:cubicBezTo>
                    <a:cubicBezTo>
                      <a:pt x="17272" y="17916"/>
                      <a:pt x="17157" y="17949"/>
                      <a:pt x="17058" y="18015"/>
                    </a:cubicBezTo>
                    <a:cubicBezTo>
                      <a:pt x="16283" y="18525"/>
                      <a:pt x="15394" y="18756"/>
                      <a:pt x="14504" y="18987"/>
                    </a:cubicBezTo>
                    <a:cubicBezTo>
                      <a:pt x="13432" y="19251"/>
                      <a:pt x="12377" y="19564"/>
                      <a:pt x="11273" y="19663"/>
                    </a:cubicBezTo>
                    <a:cubicBezTo>
                      <a:pt x="11264" y="19664"/>
                      <a:pt x="11255" y="19665"/>
                      <a:pt x="11247" y="19665"/>
                    </a:cubicBezTo>
                    <a:cubicBezTo>
                      <a:pt x="11176" y="19665"/>
                      <a:pt x="11116" y="19611"/>
                      <a:pt x="11042" y="19597"/>
                    </a:cubicBezTo>
                    <a:cubicBezTo>
                      <a:pt x="10515" y="20042"/>
                      <a:pt x="9988" y="20503"/>
                      <a:pt x="9460" y="20948"/>
                    </a:cubicBezTo>
                    <a:cubicBezTo>
                      <a:pt x="7993" y="22217"/>
                      <a:pt x="6428" y="23371"/>
                      <a:pt x="4747" y="24343"/>
                    </a:cubicBezTo>
                    <a:cubicBezTo>
                      <a:pt x="3857" y="24871"/>
                      <a:pt x="2917" y="25299"/>
                      <a:pt x="1961" y="25645"/>
                    </a:cubicBezTo>
                    <a:cubicBezTo>
                      <a:pt x="1335" y="25876"/>
                      <a:pt x="659" y="25909"/>
                      <a:pt x="0" y="26041"/>
                    </a:cubicBezTo>
                    <a:cubicBezTo>
                      <a:pt x="33" y="26090"/>
                      <a:pt x="50" y="26140"/>
                      <a:pt x="83" y="26173"/>
                    </a:cubicBezTo>
                    <a:cubicBezTo>
                      <a:pt x="1417" y="27623"/>
                      <a:pt x="2950" y="28810"/>
                      <a:pt x="4780" y="29568"/>
                    </a:cubicBezTo>
                    <a:cubicBezTo>
                      <a:pt x="5783" y="29989"/>
                      <a:pt x="6823" y="30196"/>
                      <a:pt x="7887" y="30196"/>
                    </a:cubicBezTo>
                    <a:cubicBezTo>
                      <a:pt x="8239" y="30196"/>
                      <a:pt x="8593" y="30173"/>
                      <a:pt x="8949" y="30128"/>
                    </a:cubicBezTo>
                    <a:cubicBezTo>
                      <a:pt x="10565" y="29914"/>
                      <a:pt x="12064" y="29321"/>
                      <a:pt x="13498" y="28546"/>
                    </a:cubicBezTo>
                    <a:cubicBezTo>
                      <a:pt x="15591" y="27442"/>
                      <a:pt x="17470" y="26008"/>
                      <a:pt x="19217" y="24409"/>
                    </a:cubicBezTo>
                    <a:cubicBezTo>
                      <a:pt x="22892" y="21031"/>
                      <a:pt x="25991" y="17207"/>
                      <a:pt x="28381" y="12807"/>
                    </a:cubicBezTo>
                    <a:cubicBezTo>
                      <a:pt x="29419" y="10895"/>
                      <a:pt x="30227" y="8901"/>
                      <a:pt x="30721" y="6774"/>
                    </a:cubicBezTo>
                    <a:cubicBezTo>
                      <a:pt x="31051" y="5341"/>
                      <a:pt x="31199" y="3907"/>
                      <a:pt x="30985" y="2456"/>
                    </a:cubicBezTo>
                    <a:cubicBezTo>
                      <a:pt x="30869" y="1616"/>
                      <a:pt x="30754" y="759"/>
                      <a:pt x="30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 rot="3504772">
                <a:off x="8293655" y="3184853"/>
                <a:ext cx="345937" cy="463855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25813" extrusionOk="0">
                    <a:moveTo>
                      <a:pt x="8352" y="19746"/>
                    </a:moveTo>
                    <a:cubicBezTo>
                      <a:pt x="8848" y="19746"/>
                      <a:pt x="9430" y="20094"/>
                      <a:pt x="9543" y="20503"/>
                    </a:cubicBezTo>
                    <a:cubicBezTo>
                      <a:pt x="9691" y="21096"/>
                      <a:pt x="9329" y="21838"/>
                      <a:pt x="8785" y="22003"/>
                    </a:cubicBezTo>
                    <a:cubicBezTo>
                      <a:pt x="8707" y="22026"/>
                      <a:pt x="8623" y="22037"/>
                      <a:pt x="8537" y="22037"/>
                    </a:cubicBezTo>
                    <a:cubicBezTo>
                      <a:pt x="8027" y="22037"/>
                      <a:pt x="7431" y="21646"/>
                      <a:pt x="7318" y="21195"/>
                    </a:cubicBezTo>
                    <a:cubicBezTo>
                      <a:pt x="7203" y="20668"/>
                      <a:pt x="7615" y="19926"/>
                      <a:pt x="8109" y="19778"/>
                    </a:cubicBezTo>
                    <a:cubicBezTo>
                      <a:pt x="8186" y="19756"/>
                      <a:pt x="8268" y="19746"/>
                      <a:pt x="8352" y="19746"/>
                    </a:cubicBezTo>
                    <a:close/>
                    <a:moveTo>
                      <a:pt x="13597" y="0"/>
                    </a:moveTo>
                    <a:lnTo>
                      <a:pt x="13597" y="0"/>
                    </a:lnTo>
                    <a:cubicBezTo>
                      <a:pt x="13812" y="956"/>
                      <a:pt x="13828" y="1929"/>
                      <a:pt x="13713" y="2901"/>
                    </a:cubicBezTo>
                    <a:cubicBezTo>
                      <a:pt x="13416" y="5175"/>
                      <a:pt x="12642" y="7318"/>
                      <a:pt x="11686" y="9395"/>
                    </a:cubicBezTo>
                    <a:cubicBezTo>
                      <a:pt x="10581" y="11834"/>
                      <a:pt x="9279" y="14190"/>
                      <a:pt x="7763" y="16432"/>
                    </a:cubicBezTo>
                    <a:cubicBezTo>
                      <a:pt x="5769" y="19366"/>
                      <a:pt x="3527" y="22118"/>
                      <a:pt x="1022" y="24639"/>
                    </a:cubicBezTo>
                    <a:cubicBezTo>
                      <a:pt x="874" y="24804"/>
                      <a:pt x="693" y="24936"/>
                      <a:pt x="511" y="25068"/>
                    </a:cubicBezTo>
                    <a:cubicBezTo>
                      <a:pt x="347" y="25299"/>
                      <a:pt x="165" y="25513"/>
                      <a:pt x="0" y="25744"/>
                    </a:cubicBezTo>
                    <a:cubicBezTo>
                      <a:pt x="74" y="25758"/>
                      <a:pt x="134" y="25812"/>
                      <a:pt x="205" y="25812"/>
                    </a:cubicBezTo>
                    <a:cubicBezTo>
                      <a:pt x="213" y="25812"/>
                      <a:pt x="222" y="25811"/>
                      <a:pt x="231" y="25810"/>
                    </a:cubicBezTo>
                    <a:cubicBezTo>
                      <a:pt x="1335" y="25711"/>
                      <a:pt x="2390" y="25398"/>
                      <a:pt x="3462" y="25134"/>
                    </a:cubicBezTo>
                    <a:cubicBezTo>
                      <a:pt x="4352" y="24903"/>
                      <a:pt x="5241" y="24672"/>
                      <a:pt x="6016" y="24162"/>
                    </a:cubicBezTo>
                    <a:cubicBezTo>
                      <a:pt x="6115" y="24096"/>
                      <a:pt x="6230" y="24063"/>
                      <a:pt x="6329" y="24046"/>
                    </a:cubicBezTo>
                    <a:cubicBezTo>
                      <a:pt x="6988" y="23881"/>
                      <a:pt x="7532" y="23486"/>
                      <a:pt x="8126" y="23189"/>
                    </a:cubicBezTo>
                    <a:cubicBezTo>
                      <a:pt x="8818" y="22843"/>
                      <a:pt x="9444" y="22382"/>
                      <a:pt x="10087" y="21970"/>
                    </a:cubicBezTo>
                    <a:cubicBezTo>
                      <a:pt x="11125" y="21294"/>
                      <a:pt x="12015" y="20470"/>
                      <a:pt x="12889" y="19629"/>
                    </a:cubicBezTo>
                    <a:cubicBezTo>
                      <a:pt x="13795" y="18739"/>
                      <a:pt x="14586" y="17717"/>
                      <a:pt x="15344" y="16696"/>
                    </a:cubicBezTo>
                    <a:cubicBezTo>
                      <a:pt x="15691" y="16234"/>
                      <a:pt x="16020" y="15740"/>
                      <a:pt x="16284" y="15229"/>
                    </a:cubicBezTo>
                    <a:cubicBezTo>
                      <a:pt x="16811" y="14190"/>
                      <a:pt x="17388" y="13185"/>
                      <a:pt x="17784" y="12081"/>
                    </a:cubicBezTo>
                    <a:cubicBezTo>
                      <a:pt x="18080" y="11240"/>
                      <a:pt x="18328" y="10400"/>
                      <a:pt x="18525" y="9526"/>
                    </a:cubicBezTo>
                    <a:cubicBezTo>
                      <a:pt x="18723" y="8570"/>
                      <a:pt x="18855" y="7615"/>
                      <a:pt x="19036" y="6659"/>
                    </a:cubicBezTo>
                    <a:cubicBezTo>
                      <a:pt x="19069" y="6477"/>
                      <a:pt x="19185" y="6313"/>
                      <a:pt x="19250" y="6148"/>
                    </a:cubicBezTo>
                    <a:cubicBezTo>
                      <a:pt x="18937" y="5126"/>
                      <a:pt x="18344" y="4252"/>
                      <a:pt x="17701" y="3428"/>
                    </a:cubicBezTo>
                    <a:cubicBezTo>
                      <a:pt x="16795" y="2258"/>
                      <a:pt x="15674" y="1302"/>
                      <a:pt x="14438" y="495"/>
                    </a:cubicBezTo>
                    <a:cubicBezTo>
                      <a:pt x="14174" y="330"/>
                      <a:pt x="13960" y="17"/>
                      <a:pt x="1359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 rot="3504772">
                <a:off x="8209280" y="2439748"/>
                <a:ext cx="223617" cy="780987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43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" y="363"/>
                      <a:pt x="132" y="725"/>
                      <a:pt x="231" y="1071"/>
                    </a:cubicBezTo>
                    <a:cubicBezTo>
                      <a:pt x="495" y="2027"/>
                      <a:pt x="791" y="2967"/>
                      <a:pt x="1055" y="3923"/>
                    </a:cubicBezTo>
                    <a:cubicBezTo>
                      <a:pt x="2275" y="8340"/>
                      <a:pt x="3461" y="12773"/>
                      <a:pt x="4681" y="17190"/>
                    </a:cubicBezTo>
                    <a:cubicBezTo>
                      <a:pt x="5917" y="21607"/>
                      <a:pt x="7170" y="26024"/>
                      <a:pt x="8422" y="30424"/>
                    </a:cubicBezTo>
                    <a:cubicBezTo>
                      <a:pt x="9493" y="34165"/>
                      <a:pt x="10548" y="37890"/>
                      <a:pt x="11619" y="41615"/>
                    </a:cubicBezTo>
                    <a:cubicBezTo>
                      <a:pt x="11801" y="42241"/>
                      <a:pt x="11999" y="42851"/>
                      <a:pt x="12196" y="43461"/>
                    </a:cubicBezTo>
                    <a:cubicBezTo>
                      <a:pt x="12279" y="43461"/>
                      <a:pt x="12361" y="43461"/>
                      <a:pt x="12444" y="43444"/>
                    </a:cubicBezTo>
                    <a:cubicBezTo>
                      <a:pt x="12427" y="43329"/>
                      <a:pt x="12444" y="43197"/>
                      <a:pt x="12411" y="43082"/>
                    </a:cubicBezTo>
                    <a:cubicBezTo>
                      <a:pt x="11554" y="40099"/>
                      <a:pt x="10697" y="37099"/>
                      <a:pt x="9839" y="34116"/>
                    </a:cubicBezTo>
                    <a:cubicBezTo>
                      <a:pt x="9015" y="31248"/>
                      <a:pt x="8158" y="28381"/>
                      <a:pt x="7351" y="25513"/>
                    </a:cubicBezTo>
                    <a:cubicBezTo>
                      <a:pt x="6444" y="22283"/>
                      <a:pt x="5554" y="19052"/>
                      <a:pt x="4664" y="15822"/>
                    </a:cubicBezTo>
                    <a:cubicBezTo>
                      <a:pt x="3873" y="12971"/>
                      <a:pt x="3132" y="10103"/>
                      <a:pt x="2324" y="7268"/>
                    </a:cubicBezTo>
                    <a:cubicBezTo>
                      <a:pt x="1632" y="4846"/>
                      <a:pt x="874" y="2439"/>
                      <a:pt x="149" y="17"/>
                    </a:cubicBezTo>
                    <a:cubicBezTo>
                      <a:pt x="99" y="17"/>
                      <a:pt x="50" y="17"/>
                      <a:pt x="0" y="0"/>
                    </a:cubicBezTo>
                    <a:close/>
                  </a:path>
                </a:pathLst>
              </a:custGeom>
              <a:solidFill>
                <a:srgbClr val="D21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 rot="3504772">
                <a:off x="8598653" y="2509612"/>
                <a:ext cx="10674" cy="24601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69" extrusionOk="0">
                    <a:moveTo>
                      <a:pt x="50" y="1"/>
                    </a:moveTo>
                    <a:cubicBezTo>
                      <a:pt x="0" y="693"/>
                      <a:pt x="17" y="726"/>
                      <a:pt x="445" y="1352"/>
                    </a:cubicBezTo>
                    <a:cubicBezTo>
                      <a:pt x="495" y="1369"/>
                      <a:pt x="544" y="1369"/>
                      <a:pt x="594" y="1369"/>
                    </a:cubicBezTo>
                    <a:cubicBezTo>
                      <a:pt x="462" y="907"/>
                      <a:pt x="412" y="413"/>
                      <a:pt x="50" y="1"/>
                    </a:cubicBezTo>
                    <a:close/>
                  </a:path>
                </a:pathLst>
              </a:custGeom>
              <a:solidFill>
                <a:srgbClr val="BF1B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 rot="3504772">
                <a:off x="8616863" y="2500234"/>
                <a:ext cx="2678" cy="535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98" extrusionOk="0">
                    <a:moveTo>
                      <a:pt x="66" y="1"/>
                    </a:moveTo>
                    <a:cubicBezTo>
                      <a:pt x="34" y="50"/>
                      <a:pt x="1" y="99"/>
                      <a:pt x="1" y="149"/>
                    </a:cubicBezTo>
                    <a:cubicBezTo>
                      <a:pt x="1" y="198"/>
                      <a:pt x="50" y="248"/>
                      <a:pt x="83" y="297"/>
                    </a:cubicBezTo>
                    <a:cubicBezTo>
                      <a:pt x="99" y="248"/>
                      <a:pt x="149" y="198"/>
                      <a:pt x="149" y="149"/>
                    </a:cubicBezTo>
                    <a:cubicBezTo>
                      <a:pt x="149" y="99"/>
                      <a:pt x="99" y="50"/>
                      <a:pt x="66" y="1"/>
                    </a:cubicBezTo>
                    <a:close/>
                  </a:path>
                </a:pathLst>
              </a:custGeom>
              <a:solidFill>
                <a:srgbClr val="F7D7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 rot="3504772">
                <a:off x="8563145" y="3249942"/>
                <a:ext cx="33190" cy="3394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9" extrusionOk="0">
                    <a:moveTo>
                      <a:pt x="843" y="1"/>
                    </a:moveTo>
                    <a:cubicBezTo>
                      <a:pt x="419" y="1"/>
                      <a:pt x="0" y="285"/>
                      <a:pt x="0" y="752"/>
                    </a:cubicBezTo>
                    <a:cubicBezTo>
                      <a:pt x="0" y="851"/>
                      <a:pt x="0" y="950"/>
                      <a:pt x="0" y="1049"/>
                    </a:cubicBezTo>
                    <a:cubicBezTo>
                      <a:pt x="17" y="1395"/>
                      <a:pt x="264" y="1725"/>
                      <a:pt x="577" y="1824"/>
                    </a:cubicBezTo>
                    <a:cubicBezTo>
                      <a:pt x="696" y="1867"/>
                      <a:pt x="814" y="1889"/>
                      <a:pt x="928" y="1889"/>
                    </a:cubicBezTo>
                    <a:cubicBezTo>
                      <a:pt x="1160" y="1889"/>
                      <a:pt x="1378" y="1797"/>
                      <a:pt x="1566" y="1609"/>
                    </a:cubicBezTo>
                    <a:cubicBezTo>
                      <a:pt x="1846" y="1346"/>
                      <a:pt x="1830" y="1033"/>
                      <a:pt x="1714" y="653"/>
                    </a:cubicBezTo>
                    <a:cubicBezTo>
                      <a:pt x="1665" y="456"/>
                      <a:pt x="1517" y="274"/>
                      <a:pt x="1302" y="126"/>
                    </a:cubicBezTo>
                    <a:cubicBezTo>
                      <a:pt x="1163" y="41"/>
                      <a:pt x="1003" y="1"/>
                      <a:pt x="843" y="1"/>
                    </a:cubicBezTo>
                    <a:close/>
                  </a:path>
                </a:pathLst>
              </a:custGeom>
              <a:solidFill>
                <a:srgbClr val="009D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 rot="3504772">
                <a:off x="8163241" y="2169115"/>
                <a:ext cx="481286" cy="57794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 rot="3504772">
                <a:off x="7751914" y="2611463"/>
                <a:ext cx="766198" cy="550883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 rot="3504772">
                <a:off x="8169664" y="2992947"/>
                <a:ext cx="458482" cy="570075"/>
              </a:xfrm>
              <a:custGeom>
                <a:avLst/>
                <a:gdLst/>
                <a:ahLst/>
                <a:cxnLst/>
                <a:rect l="l" t="t" r="r" b="b"/>
                <a:pathLst>
                  <a:path w="25514" h="31724" extrusionOk="0">
                    <a:moveTo>
                      <a:pt x="21048" y="0"/>
                    </a:moveTo>
                    <a:cubicBezTo>
                      <a:pt x="20803" y="0"/>
                      <a:pt x="20597" y="100"/>
                      <a:pt x="20437" y="346"/>
                    </a:cubicBezTo>
                    <a:cubicBezTo>
                      <a:pt x="20437" y="1269"/>
                      <a:pt x="20239" y="2159"/>
                      <a:pt x="20008" y="3032"/>
                    </a:cubicBezTo>
                    <a:cubicBezTo>
                      <a:pt x="19695" y="4318"/>
                      <a:pt x="19250" y="5570"/>
                      <a:pt x="18772" y="6806"/>
                    </a:cubicBezTo>
                    <a:cubicBezTo>
                      <a:pt x="18706" y="6955"/>
                      <a:pt x="18608" y="7087"/>
                      <a:pt x="18525" y="7218"/>
                    </a:cubicBezTo>
                    <a:cubicBezTo>
                      <a:pt x="18294" y="7812"/>
                      <a:pt x="18113" y="8421"/>
                      <a:pt x="17833" y="8998"/>
                    </a:cubicBezTo>
                    <a:cubicBezTo>
                      <a:pt x="17124" y="10449"/>
                      <a:pt x="16399" y="11883"/>
                      <a:pt x="15641" y="13300"/>
                    </a:cubicBezTo>
                    <a:cubicBezTo>
                      <a:pt x="15262" y="14025"/>
                      <a:pt x="14784" y="14717"/>
                      <a:pt x="14339" y="15409"/>
                    </a:cubicBezTo>
                    <a:cubicBezTo>
                      <a:pt x="13894" y="16118"/>
                      <a:pt x="13449" y="16810"/>
                      <a:pt x="12987" y="17503"/>
                    </a:cubicBezTo>
                    <a:cubicBezTo>
                      <a:pt x="12592" y="18112"/>
                      <a:pt x="12196" y="18706"/>
                      <a:pt x="11768" y="19282"/>
                    </a:cubicBezTo>
                    <a:cubicBezTo>
                      <a:pt x="10664" y="20799"/>
                      <a:pt x="9477" y="22266"/>
                      <a:pt x="8208" y="23650"/>
                    </a:cubicBezTo>
                    <a:cubicBezTo>
                      <a:pt x="8076" y="23798"/>
                      <a:pt x="7961" y="23963"/>
                      <a:pt x="7845" y="24111"/>
                    </a:cubicBezTo>
                    <a:cubicBezTo>
                      <a:pt x="7664" y="24276"/>
                      <a:pt x="7483" y="24441"/>
                      <a:pt x="7301" y="24622"/>
                    </a:cubicBezTo>
                    <a:cubicBezTo>
                      <a:pt x="5802" y="26106"/>
                      <a:pt x="4220" y="27490"/>
                      <a:pt x="2489" y="28710"/>
                    </a:cubicBezTo>
                    <a:cubicBezTo>
                      <a:pt x="1665" y="29286"/>
                      <a:pt x="841" y="29847"/>
                      <a:pt x="17" y="30407"/>
                    </a:cubicBezTo>
                    <a:cubicBezTo>
                      <a:pt x="17" y="30490"/>
                      <a:pt x="0" y="30605"/>
                      <a:pt x="33" y="30638"/>
                    </a:cubicBezTo>
                    <a:cubicBezTo>
                      <a:pt x="363" y="30935"/>
                      <a:pt x="726" y="31182"/>
                      <a:pt x="1138" y="31363"/>
                    </a:cubicBezTo>
                    <a:cubicBezTo>
                      <a:pt x="1831" y="31630"/>
                      <a:pt x="2535" y="31724"/>
                      <a:pt x="3250" y="31724"/>
                    </a:cubicBezTo>
                    <a:cubicBezTo>
                      <a:pt x="3419" y="31724"/>
                      <a:pt x="3588" y="31719"/>
                      <a:pt x="3758" y="31709"/>
                    </a:cubicBezTo>
                    <a:cubicBezTo>
                      <a:pt x="4516" y="31676"/>
                      <a:pt x="5291" y="31577"/>
                      <a:pt x="6049" y="31413"/>
                    </a:cubicBezTo>
                    <a:cubicBezTo>
                      <a:pt x="6692" y="31264"/>
                      <a:pt x="7351" y="31132"/>
                      <a:pt x="7977" y="30918"/>
                    </a:cubicBezTo>
                    <a:cubicBezTo>
                      <a:pt x="8735" y="30671"/>
                      <a:pt x="9428" y="30259"/>
                      <a:pt x="10153" y="29929"/>
                    </a:cubicBezTo>
                    <a:cubicBezTo>
                      <a:pt x="10730" y="29666"/>
                      <a:pt x="11273" y="29336"/>
                      <a:pt x="11817" y="28990"/>
                    </a:cubicBezTo>
                    <a:cubicBezTo>
                      <a:pt x="11916" y="28924"/>
                      <a:pt x="12065" y="28907"/>
                      <a:pt x="12196" y="28858"/>
                    </a:cubicBezTo>
                    <a:cubicBezTo>
                      <a:pt x="12378" y="28726"/>
                      <a:pt x="12559" y="28594"/>
                      <a:pt x="12707" y="28429"/>
                    </a:cubicBezTo>
                    <a:cubicBezTo>
                      <a:pt x="15212" y="25908"/>
                      <a:pt x="17454" y="23156"/>
                      <a:pt x="19448" y="20222"/>
                    </a:cubicBezTo>
                    <a:cubicBezTo>
                      <a:pt x="20964" y="17980"/>
                      <a:pt x="22266" y="15624"/>
                      <a:pt x="23371" y="13185"/>
                    </a:cubicBezTo>
                    <a:cubicBezTo>
                      <a:pt x="24327" y="11108"/>
                      <a:pt x="25101" y="8965"/>
                      <a:pt x="25398" y="6691"/>
                    </a:cubicBezTo>
                    <a:cubicBezTo>
                      <a:pt x="25513" y="5719"/>
                      <a:pt x="25497" y="4746"/>
                      <a:pt x="25282" y="3790"/>
                    </a:cubicBezTo>
                    <a:cubicBezTo>
                      <a:pt x="25200" y="3560"/>
                      <a:pt x="25118" y="3329"/>
                      <a:pt x="25019" y="3098"/>
                    </a:cubicBezTo>
                    <a:cubicBezTo>
                      <a:pt x="24294" y="1450"/>
                      <a:pt x="23041" y="461"/>
                      <a:pt x="21310" y="33"/>
                    </a:cubicBezTo>
                    <a:cubicBezTo>
                      <a:pt x="21219" y="12"/>
                      <a:pt x="21131" y="0"/>
                      <a:pt x="21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 rot="3504772">
                <a:off x="8409982" y="2633988"/>
                <a:ext cx="576652" cy="500909"/>
              </a:xfrm>
              <a:custGeom>
                <a:avLst/>
                <a:gdLst/>
                <a:ahLst/>
                <a:cxnLst/>
                <a:rect l="l" t="t" r="r" b="b"/>
                <a:pathLst>
                  <a:path w="32090" h="27875" extrusionOk="0">
                    <a:moveTo>
                      <a:pt x="1048" y="1"/>
                    </a:moveTo>
                    <a:cubicBezTo>
                      <a:pt x="914" y="1"/>
                      <a:pt x="781" y="51"/>
                      <a:pt x="643" y="137"/>
                    </a:cubicBezTo>
                    <a:cubicBezTo>
                      <a:pt x="281" y="796"/>
                      <a:pt x="116" y="1521"/>
                      <a:pt x="50" y="2279"/>
                    </a:cubicBezTo>
                    <a:cubicBezTo>
                      <a:pt x="0" y="2889"/>
                      <a:pt x="33" y="3482"/>
                      <a:pt x="132" y="4092"/>
                    </a:cubicBezTo>
                    <a:cubicBezTo>
                      <a:pt x="198" y="4504"/>
                      <a:pt x="264" y="4916"/>
                      <a:pt x="347" y="5312"/>
                    </a:cubicBezTo>
                    <a:cubicBezTo>
                      <a:pt x="495" y="5955"/>
                      <a:pt x="363" y="6581"/>
                      <a:pt x="396" y="7207"/>
                    </a:cubicBezTo>
                    <a:cubicBezTo>
                      <a:pt x="3511" y="9580"/>
                      <a:pt x="6642" y="11937"/>
                      <a:pt x="9774" y="14311"/>
                    </a:cubicBezTo>
                    <a:cubicBezTo>
                      <a:pt x="13976" y="17491"/>
                      <a:pt x="18179" y="20672"/>
                      <a:pt x="22398" y="23870"/>
                    </a:cubicBezTo>
                    <a:cubicBezTo>
                      <a:pt x="22596" y="24018"/>
                      <a:pt x="22810" y="24150"/>
                      <a:pt x="23008" y="24282"/>
                    </a:cubicBezTo>
                    <a:cubicBezTo>
                      <a:pt x="23479" y="23497"/>
                      <a:pt x="24157" y="23138"/>
                      <a:pt x="24943" y="23138"/>
                    </a:cubicBezTo>
                    <a:cubicBezTo>
                      <a:pt x="25148" y="23138"/>
                      <a:pt x="25361" y="23163"/>
                      <a:pt x="25579" y="23210"/>
                    </a:cubicBezTo>
                    <a:cubicBezTo>
                      <a:pt x="27623" y="23639"/>
                      <a:pt x="29057" y="24842"/>
                      <a:pt x="29897" y="26737"/>
                    </a:cubicBezTo>
                    <a:cubicBezTo>
                      <a:pt x="30046" y="27100"/>
                      <a:pt x="30062" y="27495"/>
                      <a:pt x="30144" y="27874"/>
                    </a:cubicBezTo>
                    <a:cubicBezTo>
                      <a:pt x="30243" y="27776"/>
                      <a:pt x="30375" y="27710"/>
                      <a:pt x="30408" y="27594"/>
                    </a:cubicBezTo>
                    <a:cubicBezTo>
                      <a:pt x="30853" y="26457"/>
                      <a:pt x="31216" y="25287"/>
                      <a:pt x="31479" y="24100"/>
                    </a:cubicBezTo>
                    <a:cubicBezTo>
                      <a:pt x="31545" y="23853"/>
                      <a:pt x="31628" y="23622"/>
                      <a:pt x="31677" y="23375"/>
                    </a:cubicBezTo>
                    <a:cubicBezTo>
                      <a:pt x="31727" y="23144"/>
                      <a:pt x="31908" y="23095"/>
                      <a:pt x="32089" y="23029"/>
                    </a:cubicBezTo>
                    <a:cubicBezTo>
                      <a:pt x="31875" y="22848"/>
                      <a:pt x="31677" y="22666"/>
                      <a:pt x="31446" y="22502"/>
                    </a:cubicBezTo>
                    <a:cubicBezTo>
                      <a:pt x="28777" y="20507"/>
                      <a:pt x="26107" y="18513"/>
                      <a:pt x="23437" y="16519"/>
                    </a:cubicBezTo>
                    <a:cubicBezTo>
                      <a:pt x="16201" y="11146"/>
                      <a:pt x="8983" y="5757"/>
                      <a:pt x="1747" y="384"/>
                    </a:cubicBezTo>
                    <a:cubicBezTo>
                      <a:pt x="1649" y="302"/>
                      <a:pt x="1533" y="219"/>
                      <a:pt x="1418" y="137"/>
                    </a:cubicBezTo>
                    <a:cubicBezTo>
                      <a:pt x="1292" y="42"/>
                      <a:pt x="1170" y="1"/>
                      <a:pt x="1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 rot="3504772">
                <a:off x="8344680" y="2116602"/>
                <a:ext cx="219466" cy="265504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14775" extrusionOk="0">
                    <a:moveTo>
                      <a:pt x="11878" y="0"/>
                    </a:moveTo>
                    <a:cubicBezTo>
                      <a:pt x="11821" y="0"/>
                      <a:pt x="11762" y="2"/>
                      <a:pt x="11702" y="7"/>
                    </a:cubicBezTo>
                    <a:cubicBezTo>
                      <a:pt x="9526" y="106"/>
                      <a:pt x="7334" y="189"/>
                      <a:pt x="5159" y="436"/>
                    </a:cubicBezTo>
                    <a:cubicBezTo>
                      <a:pt x="3923" y="584"/>
                      <a:pt x="2687" y="782"/>
                      <a:pt x="1533" y="1309"/>
                    </a:cubicBezTo>
                    <a:cubicBezTo>
                      <a:pt x="940" y="1590"/>
                      <a:pt x="511" y="1985"/>
                      <a:pt x="313" y="2595"/>
                    </a:cubicBezTo>
                    <a:cubicBezTo>
                      <a:pt x="165" y="3007"/>
                      <a:pt x="66" y="3452"/>
                      <a:pt x="50" y="3897"/>
                    </a:cubicBezTo>
                    <a:cubicBezTo>
                      <a:pt x="0" y="4688"/>
                      <a:pt x="33" y="5496"/>
                      <a:pt x="66" y="6303"/>
                    </a:cubicBezTo>
                    <a:cubicBezTo>
                      <a:pt x="181" y="8643"/>
                      <a:pt x="561" y="10934"/>
                      <a:pt x="940" y="13242"/>
                    </a:cubicBezTo>
                    <a:cubicBezTo>
                      <a:pt x="1022" y="13753"/>
                      <a:pt x="1154" y="14264"/>
                      <a:pt x="1269" y="14774"/>
                    </a:cubicBezTo>
                    <a:cubicBezTo>
                      <a:pt x="1879" y="14461"/>
                      <a:pt x="2522" y="14181"/>
                      <a:pt x="3115" y="13835"/>
                    </a:cubicBezTo>
                    <a:cubicBezTo>
                      <a:pt x="6642" y="11824"/>
                      <a:pt x="9246" y="8940"/>
                      <a:pt x="10911" y="5232"/>
                    </a:cubicBezTo>
                    <a:cubicBezTo>
                      <a:pt x="11652" y="3567"/>
                      <a:pt x="12130" y="1837"/>
                      <a:pt x="12213" y="7"/>
                    </a:cubicBezTo>
                    <a:cubicBezTo>
                      <a:pt x="12103" y="7"/>
                      <a:pt x="11993" y="0"/>
                      <a:pt x="11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 rot="3504772">
                <a:off x="7915880" y="3235833"/>
                <a:ext cx="294400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 rot="3504772">
                <a:off x="8607977" y="3174244"/>
                <a:ext cx="73748" cy="14248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8"/>
              <p:cNvSpPr/>
              <p:nvPr/>
            </p:nvSpPr>
            <p:spPr>
              <a:xfrm rot="3504772">
                <a:off x="8045468" y="2556224"/>
                <a:ext cx="777752" cy="730348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40643" extrusionOk="0">
                    <a:moveTo>
                      <a:pt x="32719" y="24730"/>
                    </a:moveTo>
                    <a:cubicBezTo>
                      <a:pt x="32977" y="24730"/>
                      <a:pt x="33246" y="24786"/>
                      <a:pt x="33523" y="24903"/>
                    </a:cubicBezTo>
                    <a:cubicBezTo>
                      <a:pt x="33853" y="25035"/>
                      <a:pt x="34166" y="25233"/>
                      <a:pt x="34430" y="25463"/>
                    </a:cubicBezTo>
                    <a:cubicBezTo>
                      <a:pt x="34908" y="25892"/>
                      <a:pt x="35303" y="26386"/>
                      <a:pt x="35435" y="27046"/>
                    </a:cubicBezTo>
                    <a:cubicBezTo>
                      <a:pt x="36358" y="28809"/>
                      <a:pt x="35798" y="31248"/>
                      <a:pt x="33672" y="32385"/>
                    </a:cubicBezTo>
                    <a:cubicBezTo>
                      <a:pt x="33128" y="32682"/>
                      <a:pt x="32534" y="32863"/>
                      <a:pt x="31925" y="32946"/>
                    </a:cubicBezTo>
                    <a:cubicBezTo>
                      <a:pt x="31826" y="32946"/>
                      <a:pt x="31710" y="32913"/>
                      <a:pt x="31595" y="32896"/>
                    </a:cubicBezTo>
                    <a:cubicBezTo>
                      <a:pt x="31430" y="32920"/>
                      <a:pt x="31269" y="32931"/>
                      <a:pt x="31111" y="32931"/>
                    </a:cubicBezTo>
                    <a:cubicBezTo>
                      <a:pt x="30261" y="32931"/>
                      <a:pt x="29518" y="32596"/>
                      <a:pt x="28892" y="31957"/>
                    </a:cubicBezTo>
                    <a:cubicBezTo>
                      <a:pt x="28134" y="31182"/>
                      <a:pt x="28068" y="29979"/>
                      <a:pt x="28678" y="29040"/>
                    </a:cubicBezTo>
                    <a:cubicBezTo>
                      <a:pt x="28942" y="28644"/>
                      <a:pt x="29288" y="28315"/>
                      <a:pt x="29700" y="28084"/>
                    </a:cubicBezTo>
                    <a:cubicBezTo>
                      <a:pt x="29914" y="27952"/>
                      <a:pt x="30128" y="27820"/>
                      <a:pt x="30342" y="27705"/>
                    </a:cubicBezTo>
                    <a:cubicBezTo>
                      <a:pt x="30425" y="27342"/>
                      <a:pt x="30491" y="26996"/>
                      <a:pt x="30590" y="26650"/>
                    </a:cubicBezTo>
                    <a:cubicBezTo>
                      <a:pt x="30722" y="26156"/>
                      <a:pt x="30952" y="25727"/>
                      <a:pt x="31315" y="25365"/>
                    </a:cubicBezTo>
                    <a:cubicBezTo>
                      <a:pt x="31741" y="24949"/>
                      <a:pt x="32211" y="24730"/>
                      <a:pt x="32719" y="24730"/>
                    </a:cubicBezTo>
                    <a:close/>
                    <a:moveTo>
                      <a:pt x="11933" y="0"/>
                    </a:moveTo>
                    <a:cubicBezTo>
                      <a:pt x="11521" y="626"/>
                      <a:pt x="10977" y="1104"/>
                      <a:pt x="10285" y="1368"/>
                    </a:cubicBezTo>
                    <a:cubicBezTo>
                      <a:pt x="9642" y="1599"/>
                      <a:pt x="8983" y="1813"/>
                      <a:pt x="8307" y="1961"/>
                    </a:cubicBezTo>
                    <a:cubicBezTo>
                      <a:pt x="6774" y="2291"/>
                      <a:pt x="5308" y="2802"/>
                      <a:pt x="3989" y="3626"/>
                    </a:cubicBezTo>
                    <a:cubicBezTo>
                      <a:pt x="2259" y="4714"/>
                      <a:pt x="1105" y="6214"/>
                      <a:pt x="693" y="8241"/>
                    </a:cubicBezTo>
                    <a:cubicBezTo>
                      <a:pt x="528" y="9114"/>
                      <a:pt x="528" y="10004"/>
                      <a:pt x="578" y="10878"/>
                    </a:cubicBezTo>
                    <a:cubicBezTo>
                      <a:pt x="627" y="11553"/>
                      <a:pt x="693" y="12213"/>
                      <a:pt x="693" y="12872"/>
                    </a:cubicBezTo>
                    <a:cubicBezTo>
                      <a:pt x="709" y="13795"/>
                      <a:pt x="578" y="14701"/>
                      <a:pt x="1" y="15476"/>
                    </a:cubicBezTo>
                    <a:cubicBezTo>
                      <a:pt x="3478" y="18146"/>
                      <a:pt x="6956" y="20816"/>
                      <a:pt x="10450" y="23486"/>
                    </a:cubicBezTo>
                    <a:cubicBezTo>
                      <a:pt x="16103" y="27820"/>
                      <a:pt x="21772" y="32155"/>
                      <a:pt x="27442" y="36506"/>
                    </a:cubicBezTo>
                    <a:cubicBezTo>
                      <a:pt x="27656" y="36671"/>
                      <a:pt x="27870" y="36852"/>
                      <a:pt x="28068" y="37033"/>
                    </a:cubicBezTo>
                    <a:cubicBezTo>
                      <a:pt x="29535" y="38137"/>
                      <a:pt x="31002" y="39242"/>
                      <a:pt x="32452" y="40346"/>
                    </a:cubicBezTo>
                    <a:cubicBezTo>
                      <a:pt x="32534" y="40412"/>
                      <a:pt x="32551" y="40544"/>
                      <a:pt x="32600" y="40642"/>
                    </a:cubicBezTo>
                    <a:cubicBezTo>
                      <a:pt x="32716" y="40494"/>
                      <a:pt x="32831" y="40329"/>
                      <a:pt x="32963" y="40181"/>
                    </a:cubicBezTo>
                    <a:cubicBezTo>
                      <a:pt x="34232" y="38797"/>
                      <a:pt x="35419" y="37330"/>
                      <a:pt x="36523" y="35813"/>
                    </a:cubicBezTo>
                    <a:cubicBezTo>
                      <a:pt x="36951" y="35237"/>
                      <a:pt x="37347" y="34643"/>
                      <a:pt x="37742" y="34034"/>
                    </a:cubicBezTo>
                    <a:cubicBezTo>
                      <a:pt x="38204" y="33341"/>
                      <a:pt x="38649" y="32649"/>
                      <a:pt x="39094" y="31940"/>
                    </a:cubicBezTo>
                    <a:cubicBezTo>
                      <a:pt x="39539" y="31248"/>
                      <a:pt x="40017" y="30556"/>
                      <a:pt x="40396" y="29831"/>
                    </a:cubicBezTo>
                    <a:cubicBezTo>
                      <a:pt x="41154" y="28414"/>
                      <a:pt x="41879" y="26980"/>
                      <a:pt x="42588" y="25529"/>
                    </a:cubicBezTo>
                    <a:cubicBezTo>
                      <a:pt x="42868" y="24952"/>
                      <a:pt x="43049" y="24343"/>
                      <a:pt x="43280" y="23749"/>
                    </a:cubicBezTo>
                    <a:cubicBezTo>
                      <a:pt x="42555" y="23189"/>
                      <a:pt x="41813" y="22629"/>
                      <a:pt x="41088" y="22052"/>
                    </a:cubicBezTo>
                    <a:cubicBezTo>
                      <a:pt x="40562" y="22446"/>
                      <a:pt x="40012" y="22608"/>
                      <a:pt x="39452" y="22608"/>
                    </a:cubicBezTo>
                    <a:cubicBezTo>
                      <a:pt x="38959" y="22608"/>
                      <a:pt x="38458" y="22483"/>
                      <a:pt x="37957" y="22283"/>
                    </a:cubicBezTo>
                    <a:cubicBezTo>
                      <a:pt x="36572" y="21722"/>
                      <a:pt x="35501" y="20799"/>
                      <a:pt x="34809" y="19481"/>
                    </a:cubicBezTo>
                    <a:cubicBezTo>
                      <a:pt x="34413" y="18706"/>
                      <a:pt x="34281" y="17915"/>
                      <a:pt x="34562" y="17075"/>
                    </a:cubicBezTo>
                    <a:cubicBezTo>
                      <a:pt x="34347" y="16943"/>
                      <a:pt x="34133" y="16811"/>
                      <a:pt x="33935" y="16663"/>
                    </a:cubicBezTo>
                    <a:cubicBezTo>
                      <a:pt x="29733" y="13465"/>
                      <a:pt x="25513" y="10284"/>
                      <a:pt x="21311" y="7104"/>
                    </a:cubicBezTo>
                    <a:cubicBezTo>
                      <a:pt x="18179" y="4730"/>
                      <a:pt x="15048" y="2373"/>
                      <a:pt x="119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8"/>
              <p:cNvSpPr/>
              <p:nvPr/>
            </p:nvSpPr>
            <p:spPr>
              <a:xfrm rot="3504772">
                <a:off x="7909368" y="2605390"/>
                <a:ext cx="643284" cy="398068"/>
              </a:xfrm>
              <a:custGeom>
                <a:avLst/>
                <a:gdLst/>
                <a:ahLst/>
                <a:cxnLst/>
                <a:rect l="l" t="t" r="r" b="b"/>
                <a:pathLst>
                  <a:path w="35798" h="22152" extrusionOk="0">
                    <a:moveTo>
                      <a:pt x="7730" y="1"/>
                    </a:moveTo>
                    <a:cubicBezTo>
                      <a:pt x="7664" y="50"/>
                      <a:pt x="7581" y="83"/>
                      <a:pt x="7532" y="149"/>
                    </a:cubicBezTo>
                    <a:cubicBezTo>
                      <a:pt x="6873" y="726"/>
                      <a:pt x="6115" y="1089"/>
                      <a:pt x="5225" y="1220"/>
                    </a:cubicBezTo>
                    <a:cubicBezTo>
                      <a:pt x="4400" y="1319"/>
                      <a:pt x="3593" y="1484"/>
                      <a:pt x="2785" y="1665"/>
                    </a:cubicBezTo>
                    <a:cubicBezTo>
                      <a:pt x="1813" y="1880"/>
                      <a:pt x="841" y="2127"/>
                      <a:pt x="0" y="2704"/>
                    </a:cubicBezTo>
                    <a:cubicBezTo>
                      <a:pt x="824" y="3363"/>
                      <a:pt x="1632" y="4039"/>
                      <a:pt x="2456" y="4682"/>
                    </a:cubicBezTo>
                    <a:cubicBezTo>
                      <a:pt x="4796" y="6511"/>
                      <a:pt x="7120" y="8340"/>
                      <a:pt x="9460" y="10170"/>
                    </a:cubicBezTo>
                    <a:cubicBezTo>
                      <a:pt x="11075" y="11422"/>
                      <a:pt x="12690" y="12675"/>
                      <a:pt x="14322" y="13927"/>
                    </a:cubicBezTo>
                    <a:cubicBezTo>
                      <a:pt x="15163" y="14570"/>
                      <a:pt x="15987" y="15196"/>
                      <a:pt x="16844" y="15806"/>
                    </a:cubicBezTo>
                    <a:cubicBezTo>
                      <a:pt x="17734" y="16432"/>
                      <a:pt x="18640" y="17009"/>
                      <a:pt x="19530" y="17619"/>
                    </a:cubicBezTo>
                    <a:cubicBezTo>
                      <a:pt x="20667" y="18394"/>
                      <a:pt x="21821" y="19168"/>
                      <a:pt x="23057" y="19778"/>
                    </a:cubicBezTo>
                    <a:cubicBezTo>
                      <a:pt x="23832" y="20174"/>
                      <a:pt x="24590" y="20586"/>
                      <a:pt x="25364" y="20948"/>
                    </a:cubicBezTo>
                    <a:cubicBezTo>
                      <a:pt x="25941" y="21228"/>
                      <a:pt x="26535" y="21443"/>
                      <a:pt x="27128" y="21690"/>
                    </a:cubicBezTo>
                    <a:cubicBezTo>
                      <a:pt x="27144" y="21693"/>
                      <a:pt x="27161" y="21695"/>
                      <a:pt x="27177" y="21695"/>
                    </a:cubicBezTo>
                    <a:cubicBezTo>
                      <a:pt x="27243" y="21695"/>
                      <a:pt x="27309" y="21673"/>
                      <a:pt x="27375" y="21673"/>
                    </a:cubicBezTo>
                    <a:cubicBezTo>
                      <a:pt x="27375" y="21558"/>
                      <a:pt x="27392" y="21443"/>
                      <a:pt x="27392" y="21344"/>
                    </a:cubicBezTo>
                    <a:cubicBezTo>
                      <a:pt x="27392" y="20152"/>
                      <a:pt x="28200" y="19316"/>
                      <a:pt x="29592" y="19316"/>
                    </a:cubicBezTo>
                    <a:cubicBezTo>
                      <a:pt x="29606" y="19316"/>
                      <a:pt x="29619" y="19317"/>
                      <a:pt x="29633" y="19317"/>
                    </a:cubicBezTo>
                    <a:cubicBezTo>
                      <a:pt x="30078" y="19317"/>
                      <a:pt x="30523" y="19432"/>
                      <a:pt x="30935" y="19580"/>
                    </a:cubicBezTo>
                    <a:cubicBezTo>
                      <a:pt x="32039" y="19959"/>
                      <a:pt x="32929" y="20652"/>
                      <a:pt x="33671" y="21558"/>
                    </a:cubicBezTo>
                    <a:cubicBezTo>
                      <a:pt x="33819" y="21756"/>
                      <a:pt x="33968" y="21954"/>
                      <a:pt x="34116" y="22151"/>
                    </a:cubicBezTo>
                    <a:cubicBezTo>
                      <a:pt x="34676" y="21954"/>
                      <a:pt x="35237" y="21756"/>
                      <a:pt x="35797" y="21558"/>
                    </a:cubicBezTo>
                    <a:cubicBezTo>
                      <a:pt x="35599" y="21377"/>
                      <a:pt x="35385" y="21196"/>
                      <a:pt x="35171" y="21031"/>
                    </a:cubicBezTo>
                    <a:cubicBezTo>
                      <a:pt x="29501" y="16680"/>
                      <a:pt x="23832" y="12345"/>
                      <a:pt x="18179" y="8011"/>
                    </a:cubicBezTo>
                    <a:cubicBezTo>
                      <a:pt x="14685" y="5341"/>
                      <a:pt x="11207" y="2671"/>
                      <a:pt x="77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 rot="3504772">
                <a:off x="8111507" y="3054606"/>
                <a:ext cx="131809" cy="120038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6680" extrusionOk="0">
                    <a:moveTo>
                      <a:pt x="2313" y="615"/>
                    </a:moveTo>
                    <a:cubicBezTo>
                      <a:pt x="2979" y="615"/>
                      <a:pt x="3849" y="1131"/>
                      <a:pt x="4038" y="1698"/>
                    </a:cubicBezTo>
                    <a:cubicBezTo>
                      <a:pt x="4170" y="2094"/>
                      <a:pt x="3939" y="2489"/>
                      <a:pt x="3527" y="2572"/>
                    </a:cubicBezTo>
                    <a:cubicBezTo>
                      <a:pt x="3448" y="2588"/>
                      <a:pt x="3364" y="2596"/>
                      <a:pt x="3278" y="2596"/>
                    </a:cubicBezTo>
                    <a:cubicBezTo>
                      <a:pt x="2659" y="2596"/>
                      <a:pt x="1888" y="2202"/>
                      <a:pt x="1599" y="1682"/>
                    </a:cubicBezTo>
                    <a:cubicBezTo>
                      <a:pt x="1368" y="1253"/>
                      <a:pt x="1582" y="759"/>
                      <a:pt x="2060" y="643"/>
                    </a:cubicBezTo>
                    <a:cubicBezTo>
                      <a:pt x="2140" y="624"/>
                      <a:pt x="2225" y="615"/>
                      <a:pt x="2313" y="615"/>
                    </a:cubicBezTo>
                    <a:close/>
                    <a:moveTo>
                      <a:pt x="4902" y="2180"/>
                    </a:moveTo>
                    <a:cubicBezTo>
                      <a:pt x="5065" y="2180"/>
                      <a:pt x="5205" y="2250"/>
                      <a:pt x="5307" y="2374"/>
                    </a:cubicBezTo>
                    <a:cubicBezTo>
                      <a:pt x="5439" y="2555"/>
                      <a:pt x="5521" y="2769"/>
                      <a:pt x="5406" y="2984"/>
                    </a:cubicBezTo>
                    <a:cubicBezTo>
                      <a:pt x="5373" y="3050"/>
                      <a:pt x="5307" y="3099"/>
                      <a:pt x="5241" y="3132"/>
                    </a:cubicBezTo>
                    <a:cubicBezTo>
                      <a:pt x="5163" y="3171"/>
                      <a:pt x="5088" y="3190"/>
                      <a:pt x="5015" y="3190"/>
                    </a:cubicBezTo>
                    <a:cubicBezTo>
                      <a:pt x="4903" y="3190"/>
                      <a:pt x="4797" y="3146"/>
                      <a:pt x="4697" y="3066"/>
                    </a:cubicBezTo>
                    <a:cubicBezTo>
                      <a:pt x="4500" y="2918"/>
                      <a:pt x="4401" y="2621"/>
                      <a:pt x="4500" y="2423"/>
                    </a:cubicBezTo>
                    <a:cubicBezTo>
                      <a:pt x="4533" y="2324"/>
                      <a:pt x="4631" y="2259"/>
                      <a:pt x="4664" y="2226"/>
                    </a:cubicBezTo>
                    <a:cubicBezTo>
                      <a:pt x="4747" y="2194"/>
                      <a:pt x="4827" y="2180"/>
                      <a:pt x="4902" y="2180"/>
                    </a:cubicBezTo>
                    <a:close/>
                    <a:moveTo>
                      <a:pt x="2217" y="0"/>
                    </a:moveTo>
                    <a:cubicBezTo>
                      <a:pt x="825" y="0"/>
                      <a:pt x="17" y="836"/>
                      <a:pt x="17" y="2028"/>
                    </a:cubicBezTo>
                    <a:cubicBezTo>
                      <a:pt x="17" y="2127"/>
                      <a:pt x="0" y="2242"/>
                      <a:pt x="0" y="2357"/>
                    </a:cubicBezTo>
                    <a:cubicBezTo>
                      <a:pt x="445" y="4187"/>
                      <a:pt x="1615" y="5423"/>
                      <a:pt x="3263" y="6231"/>
                    </a:cubicBezTo>
                    <a:cubicBezTo>
                      <a:pt x="3810" y="6504"/>
                      <a:pt x="4399" y="6679"/>
                      <a:pt x="5017" y="6679"/>
                    </a:cubicBezTo>
                    <a:cubicBezTo>
                      <a:pt x="5070" y="6679"/>
                      <a:pt x="5122" y="6678"/>
                      <a:pt x="5175" y="6675"/>
                    </a:cubicBezTo>
                    <a:cubicBezTo>
                      <a:pt x="6543" y="6643"/>
                      <a:pt x="7334" y="5753"/>
                      <a:pt x="7252" y="4418"/>
                    </a:cubicBezTo>
                    <a:cubicBezTo>
                      <a:pt x="7202" y="3841"/>
                      <a:pt x="6972" y="3346"/>
                      <a:pt x="6741" y="2835"/>
                    </a:cubicBezTo>
                    <a:cubicBezTo>
                      <a:pt x="6593" y="2638"/>
                      <a:pt x="6444" y="2440"/>
                      <a:pt x="6296" y="2242"/>
                    </a:cubicBezTo>
                    <a:cubicBezTo>
                      <a:pt x="5554" y="1336"/>
                      <a:pt x="4664" y="643"/>
                      <a:pt x="3560" y="264"/>
                    </a:cubicBezTo>
                    <a:cubicBezTo>
                      <a:pt x="3148" y="116"/>
                      <a:pt x="2703" y="1"/>
                      <a:pt x="2258" y="1"/>
                    </a:cubicBezTo>
                    <a:cubicBezTo>
                      <a:pt x="2244" y="1"/>
                      <a:pt x="2231" y="0"/>
                      <a:pt x="2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 rot="3504772">
                <a:off x="8537705" y="3101665"/>
                <a:ext cx="132995" cy="119985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6677" extrusionOk="0">
                    <a:moveTo>
                      <a:pt x="2385" y="611"/>
                    </a:moveTo>
                    <a:cubicBezTo>
                      <a:pt x="3035" y="611"/>
                      <a:pt x="3831" y="1072"/>
                      <a:pt x="4038" y="1638"/>
                    </a:cubicBezTo>
                    <a:cubicBezTo>
                      <a:pt x="4187" y="2017"/>
                      <a:pt x="4022" y="2363"/>
                      <a:pt x="3626" y="2495"/>
                    </a:cubicBezTo>
                    <a:cubicBezTo>
                      <a:pt x="3508" y="2544"/>
                      <a:pt x="3375" y="2566"/>
                      <a:pt x="3235" y="2566"/>
                    </a:cubicBezTo>
                    <a:cubicBezTo>
                      <a:pt x="2580" y="2566"/>
                      <a:pt x="1776" y="2075"/>
                      <a:pt x="1599" y="1572"/>
                    </a:cubicBezTo>
                    <a:cubicBezTo>
                      <a:pt x="1434" y="1127"/>
                      <a:pt x="1583" y="797"/>
                      <a:pt x="2028" y="666"/>
                    </a:cubicBezTo>
                    <a:cubicBezTo>
                      <a:pt x="2138" y="628"/>
                      <a:pt x="2259" y="611"/>
                      <a:pt x="2385" y="611"/>
                    </a:cubicBezTo>
                    <a:close/>
                    <a:moveTo>
                      <a:pt x="4862" y="2141"/>
                    </a:moveTo>
                    <a:cubicBezTo>
                      <a:pt x="4941" y="2141"/>
                      <a:pt x="5019" y="2165"/>
                      <a:pt x="5093" y="2198"/>
                    </a:cubicBezTo>
                    <a:cubicBezTo>
                      <a:pt x="5208" y="2248"/>
                      <a:pt x="5324" y="2347"/>
                      <a:pt x="5406" y="2462"/>
                    </a:cubicBezTo>
                    <a:cubicBezTo>
                      <a:pt x="5538" y="2643"/>
                      <a:pt x="5505" y="2907"/>
                      <a:pt x="5357" y="3072"/>
                    </a:cubicBezTo>
                    <a:cubicBezTo>
                      <a:pt x="5292" y="3146"/>
                      <a:pt x="5191" y="3189"/>
                      <a:pt x="5083" y="3189"/>
                    </a:cubicBezTo>
                    <a:cubicBezTo>
                      <a:pt x="4998" y="3189"/>
                      <a:pt x="4909" y="3163"/>
                      <a:pt x="4829" y="3105"/>
                    </a:cubicBezTo>
                    <a:cubicBezTo>
                      <a:pt x="4698" y="3022"/>
                      <a:pt x="4599" y="2891"/>
                      <a:pt x="4533" y="2825"/>
                    </a:cubicBezTo>
                    <a:cubicBezTo>
                      <a:pt x="4417" y="2577"/>
                      <a:pt x="4483" y="2363"/>
                      <a:pt x="4632" y="2231"/>
                    </a:cubicBezTo>
                    <a:cubicBezTo>
                      <a:pt x="4706" y="2165"/>
                      <a:pt x="4784" y="2141"/>
                      <a:pt x="4862" y="2141"/>
                    </a:cubicBezTo>
                    <a:close/>
                    <a:moveTo>
                      <a:pt x="2199" y="0"/>
                    </a:moveTo>
                    <a:cubicBezTo>
                      <a:pt x="1413" y="0"/>
                      <a:pt x="735" y="359"/>
                      <a:pt x="264" y="1144"/>
                    </a:cubicBezTo>
                    <a:cubicBezTo>
                      <a:pt x="0" y="1984"/>
                      <a:pt x="132" y="2775"/>
                      <a:pt x="528" y="3550"/>
                    </a:cubicBezTo>
                    <a:cubicBezTo>
                      <a:pt x="1220" y="4868"/>
                      <a:pt x="2291" y="5791"/>
                      <a:pt x="3676" y="6352"/>
                    </a:cubicBezTo>
                    <a:cubicBezTo>
                      <a:pt x="4177" y="6552"/>
                      <a:pt x="4678" y="6677"/>
                      <a:pt x="5171" y="6677"/>
                    </a:cubicBezTo>
                    <a:cubicBezTo>
                      <a:pt x="5731" y="6677"/>
                      <a:pt x="6281" y="6515"/>
                      <a:pt x="6807" y="6121"/>
                    </a:cubicBezTo>
                    <a:cubicBezTo>
                      <a:pt x="7170" y="5725"/>
                      <a:pt x="7302" y="5247"/>
                      <a:pt x="7400" y="4736"/>
                    </a:cubicBezTo>
                    <a:cubicBezTo>
                      <a:pt x="7318" y="4357"/>
                      <a:pt x="7302" y="3962"/>
                      <a:pt x="7153" y="3599"/>
                    </a:cubicBezTo>
                    <a:cubicBezTo>
                      <a:pt x="6313" y="1704"/>
                      <a:pt x="4879" y="501"/>
                      <a:pt x="2835" y="72"/>
                    </a:cubicBezTo>
                    <a:cubicBezTo>
                      <a:pt x="2617" y="25"/>
                      <a:pt x="2404" y="0"/>
                      <a:pt x="2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 rot="3504772">
                <a:off x="8310899" y="3453284"/>
                <a:ext cx="44745" cy="4120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2293" extrusionOk="0">
                    <a:moveTo>
                      <a:pt x="1150" y="1"/>
                    </a:moveTo>
                    <a:cubicBezTo>
                      <a:pt x="1066" y="1"/>
                      <a:pt x="984" y="11"/>
                      <a:pt x="907" y="33"/>
                    </a:cubicBezTo>
                    <a:cubicBezTo>
                      <a:pt x="413" y="181"/>
                      <a:pt x="1" y="923"/>
                      <a:pt x="116" y="1450"/>
                    </a:cubicBezTo>
                    <a:cubicBezTo>
                      <a:pt x="229" y="1901"/>
                      <a:pt x="825" y="2292"/>
                      <a:pt x="1335" y="2292"/>
                    </a:cubicBezTo>
                    <a:cubicBezTo>
                      <a:pt x="1421" y="2292"/>
                      <a:pt x="1505" y="2281"/>
                      <a:pt x="1583" y="2258"/>
                    </a:cubicBezTo>
                    <a:cubicBezTo>
                      <a:pt x="2127" y="2093"/>
                      <a:pt x="2489" y="1351"/>
                      <a:pt x="2341" y="758"/>
                    </a:cubicBezTo>
                    <a:cubicBezTo>
                      <a:pt x="2228" y="349"/>
                      <a:pt x="1646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 rot="3504772">
                <a:off x="8378645" y="3470261"/>
                <a:ext cx="45032" cy="4093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58" y="1"/>
                    </a:moveTo>
                    <a:cubicBezTo>
                      <a:pt x="1071" y="1"/>
                      <a:pt x="986" y="11"/>
                      <a:pt x="907" y="33"/>
                    </a:cubicBezTo>
                    <a:cubicBezTo>
                      <a:pt x="413" y="165"/>
                      <a:pt x="1" y="907"/>
                      <a:pt x="116" y="1434"/>
                    </a:cubicBezTo>
                    <a:cubicBezTo>
                      <a:pt x="228" y="1898"/>
                      <a:pt x="820" y="2277"/>
                      <a:pt x="1329" y="2277"/>
                    </a:cubicBezTo>
                    <a:cubicBezTo>
                      <a:pt x="1417" y="2277"/>
                      <a:pt x="1502" y="2266"/>
                      <a:pt x="1583" y="2242"/>
                    </a:cubicBezTo>
                    <a:cubicBezTo>
                      <a:pt x="2127" y="2077"/>
                      <a:pt x="2506" y="1335"/>
                      <a:pt x="2341" y="742"/>
                    </a:cubicBezTo>
                    <a:cubicBezTo>
                      <a:pt x="2229" y="335"/>
                      <a:pt x="1652" y="1"/>
                      <a:pt x="1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 rot="3504772">
                <a:off x="8446551" y="3486880"/>
                <a:ext cx="45032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83" extrusionOk="0">
                    <a:moveTo>
                      <a:pt x="1157" y="1"/>
                    </a:moveTo>
                    <a:cubicBezTo>
                      <a:pt x="1070" y="1"/>
                      <a:pt x="986" y="11"/>
                      <a:pt x="907" y="33"/>
                    </a:cubicBezTo>
                    <a:cubicBezTo>
                      <a:pt x="412" y="182"/>
                      <a:pt x="0" y="907"/>
                      <a:pt x="116" y="1451"/>
                    </a:cubicBezTo>
                    <a:cubicBezTo>
                      <a:pt x="227" y="1896"/>
                      <a:pt x="809" y="2283"/>
                      <a:pt x="1315" y="2283"/>
                    </a:cubicBezTo>
                    <a:cubicBezTo>
                      <a:pt x="1408" y="2283"/>
                      <a:pt x="1498" y="2270"/>
                      <a:pt x="1583" y="2242"/>
                    </a:cubicBezTo>
                    <a:cubicBezTo>
                      <a:pt x="2126" y="2077"/>
                      <a:pt x="2506" y="1352"/>
                      <a:pt x="2341" y="742"/>
                    </a:cubicBezTo>
                    <a:cubicBezTo>
                      <a:pt x="2229" y="336"/>
                      <a:pt x="1652" y="1"/>
                      <a:pt x="1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 rot="3504772">
                <a:off x="8415416" y="3431665"/>
                <a:ext cx="45032" cy="4093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278" extrusionOk="0">
                    <a:moveTo>
                      <a:pt x="1169" y="1"/>
                    </a:moveTo>
                    <a:cubicBezTo>
                      <a:pt x="1083" y="1"/>
                      <a:pt x="1000" y="11"/>
                      <a:pt x="923" y="33"/>
                    </a:cubicBezTo>
                    <a:cubicBezTo>
                      <a:pt x="412" y="165"/>
                      <a:pt x="0" y="907"/>
                      <a:pt x="132" y="1434"/>
                    </a:cubicBezTo>
                    <a:cubicBezTo>
                      <a:pt x="231" y="1898"/>
                      <a:pt x="832" y="2278"/>
                      <a:pt x="1344" y="2278"/>
                    </a:cubicBezTo>
                    <a:cubicBezTo>
                      <a:pt x="1433" y="2278"/>
                      <a:pt x="1519" y="2266"/>
                      <a:pt x="1599" y="2242"/>
                    </a:cubicBezTo>
                    <a:cubicBezTo>
                      <a:pt x="2143" y="2077"/>
                      <a:pt x="2506" y="1352"/>
                      <a:pt x="2341" y="742"/>
                    </a:cubicBezTo>
                    <a:cubicBezTo>
                      <a:pt x="2243" y="336"/>
                      <a:pt x="165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8"/>
              <p:cNvSpPr/>
              <p:nvPr/>
            </p:nvSpPr>
            <p:spPr>
              <a:xfrm rot="3504772">
                <a:off x="8333008" y="3082573"/>
                <a:ext cx="132402" cy="147406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03" extrusionOk="0">
                    <a:moveTo>
                      <a:pt x="4651" y="1"/>
                    </a:moveTo>
                    <a:cubicBezTo>
                      <a:pt x="4143" y="1"/>
                      <a:pt x="3673" y="220"/>
                      <a:pt x="3247" y="636"/>
                    </a:cubicBezTo>
                    <a:cubicBezTo>
                      <a:pt x="2884" y="998"/>
                      <a:pt x="2654" y="1427"/>
                      <a:pt x="2522" y="1921"/>
                    </a:cubicBezTo>
                    <a:cubicBezTo>
                      <a:pt x="2423" y="2267"/>
                      <a:pt x="2357" y="2613"/>
                      <a:pt x="2274" y="2976"/>
                    </a:cubicBezTo>
                    <a:cubicBezTo>
                      <a:pt x="2060" y="3091"/>
                      <a:pt x="1846" y="3223"/>
                      <a:pt x="1632" y="3355"/>
                    </a:cubicBezTo>
                    <a:cubicBezTo>
                      <a:pt x="1220" y="3586"/>
                      <a:pt x="874" y="3915"/>
                      <a:pt x="610" y="4311"/>
                    </a:cubicBezTo>
                    <a:cubicBezTo>
                      <a:pt x="0" y="5250"/>
                      <a:pt x="66" y="6453"/>
                      <a:pt x="824" y="7228"/>
                    </a:cubicBezTo>
                    <a:cubicBezTo>
                      <a:pt x="1450" y="7867"/>
                      <a:pt x="2193" y="8202"/>
                      <a:pt x="3043" y="8202"/>
                    </a:cubicBezTo>
                    <a:cubicBezTo>
                      <a:pt x="3201" y="8202"/>
                      <a:pt x="3362" y="8191"/>
                      <a:pt x="3527" y="8167"/>
                    </a:cubicBezTo>
                    <a:cubicBezTo>
                      <a:pt x="3296" y="7294"/>
                      <a:pt x="3197" y="6437"/>
                      <a:pt x="3362" y="5547"/>
                    </a:cubicBezTo>
                    <a:cubicBezTo>
                      <a:pt x="3609" y="4261"/>
                      <a:pt x="4285" y="3322"/>
                      <a:pt x="5439" y="2696"/>
                    </a:cubicBezTo>
                    <a:cubicBezTo>
                      <a:pt x="6049" y="2383"/>
                      <a:pt x="6708" y="2333"/>
                      <a:pt x="7367" y="2317"/>
                    </a:cubicBezTo>
                    <a:cubicBezTo>
                      <a:pt x="7235" y="1657"/>
                      <a:pt x="6840" y="1163"/>
                      <a:pt x="6362" y="734"/>
                    </a:cubicBezTo>
                    <a:cubicBezTo>
                      <a:pt x="6098" y="504"/>
                      <a:pt x="5785" y="306"/>
                      <a:pt x="5455" y="174"/>
                    </a:cubicBezTo>
                    <a:cubicBezTo>
                      <a:pt x="5178" y="57"/>
                      <a:pt x="4909" y="1"/>
                      <a:pt x="4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8"/>
              <p:cNvSpPr/>
              <p:nvPr/>
            </p:nvSpPr>
            <p:spPr>
              <a:xfrm rot="3504772">
                <a:off x="8354990" y="3145756"/>
                <a:ext cx="91538" cy="10604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5901" extrusionOk="0">
                    <a:moveTo>
                      <a:pt x="4170" y="1"/>
                    </a:moveTo>
                    <a:cubicBezTo>
                      <a:pt x="3511" y="17"/>
                      <a:pt x="2852" y="67"/>
                      <a:pt x="2242" y="380"/>
                    </a:cubicBezTo>
                    <a:cubicBezTo>
                      <a:pt x="1088" y="1006"/>
                      <a:pt x="412" y="1945"/>
                      <a:pt x="165" y="3231"/>
                    </a:cubicBezTo>
                    <a:cubicBezTo>
                      <a:pt x="0" y="4121"/>
                      <a:pt x="99" y="4978"/>
                      <a:pt x="330" y="5851"/>
                    </a:cubicBezTo>
                    <a:cubicBezTo>
                      <a:pt x="445" y="5868"/>
                      <a:pt x="561" y="5901"/>
                      <a:pt x="660" y="5901"/>
                    </a:cubicBezTo>
                    <a:cubicBezTo>
                      <a:pt x="1269" y="5818"/>
                      <a:pt x="1863" y="5637"/>
                      <a:pt x="2407" y="5340"/>
                    </a:cubicBezTo>
                    <a:cubicBezTo>
                      <a:pt x="4533" y="4203"/>
                      <a:pt x="5093" y="1764"/>
                      <a:pt x="4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 rot="3504772">
                <a:off x="8170335" y="3066733"/>
                <a:ext cx="50351" cy="35616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982" extrusionOk="0">
                    <a:moveTo>
                      <a:pt x="945" y="1"/>
                    </a:moveTo>
                    <a:cubicBezTo>
                      <a:pt x="857" y="1"/>
                      <a:pt x="772" y="10"/>
                      <a:pt x="692" y="29"/>
                    </a:cubicBezTo>
                    <a:cubicBezTo>
                      <a:pt x="214" y="145"/>
                      <a:pt x="0" y="639"/>
                      <a:pt x="231" y="1068"/>
                    </a:cubicBezTo>
                    <a:cubicBezTo>
                      <a:pt x="520" y="1588"/>
                      <a:pt x="1291" y="1982"/>
                      <a:pt x="1910" y="1982"/>
                    </a:cubicBezTo>
                    <a:cubicBezTo>
                      <a:pt x="1996" y="1982"/>
                      <a:pt x="2080" y="1974"/>
                      <a:pt x="2159" y="1958"/>
                    </a:cubicBezTo>
                    <a:cubicBezTo>
                      <a:pt x="2571" y="1875"/>
                      <a:pt x="2802" y="1480"/>
                      <a:pt x="2670" y="1084"/>
                    </a:cubicBezTo>
                    <a:cubicBezTo>
                      <a:pt x="2481" y="517"/>
                      <a:pt x="1611" y="1"/>
                      <a:pt x="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8"/>
              <p:cNvSpPr/>
              <p:nvPr/>
            </p:nvSpPr>
            <p:spPr>
              <a:xfrm rot="3504772">
                <a:off x="8189533" y="3119174"/>
                <a:ext cx="20162" cy="1816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11" extrusionOk="0">
                    <a:moveTo>
                      <a:pt x="502" y="1"/>
                    </a:moveTo>
                    <a:cubicBezTo>
                      <a:pt x="427" y="1"/>
                      <a:pt x="347" y="15"/>
                      <a:pt x="264" y="47"/>
                    </a:cubicBezTo>
                    <a:cubicBezTo>
                      <a:pt x="231" y="80"/>
                      <a:pt x="133" y="145"/>
                      <a:pt x="100" y="244"/>
                    </a:cubicBezTo>
                    <a:cubicBezTo>
                      <a:pt x="1" y="442"/>
                      <a:pt x="100" y="739"/>
                      <a:pt x="297" y="887"/>
                    </a:cubicBezTo>
                    <a:cubicBezTo>
                      <a:pt x="397" y="967"/>
                      <a:pt x="503" y="1011"/>
                      <a:pt x="615" y="1011"/>
                    </a:cubicBezTo>
                    <a:cubicBezTo>
                      <a:pt x="688" y="1011"/>
                      <a:pt x="763" y="992"/>
                      <a:pt x="841" y="953"/>
                    </a:cubicBezTo>
                    <a:cubicBezTo>
                      <a:pt x="907" y="920"/>
                      <a:pt x="973" y="871"/>
                      <a:pt x="1006" y="805"/>
                    </a:cubicBezTo>
                    <a:cubicBezTo>
                      <a:pt x="1121" y="590"/>
                      <a:pt x="1039" y="376"/>
                      <a:pt x="907" y="195"/>
                    </a:cubicBezTo>
                    <a:cubicBezTo>
                      <a:pt x="805" y="71"/>
                      <a:pt x="665" y="1"/>
                      <a:pt x="5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8"/>
              <p:cNvSpPr/>
              <p:nvPr/>
            </p:nvSpPr>
            <p:spPr>
              <a:xfrm rot="3504772">
                <a:off x="8597876" y="3113979"/>
                <a:ext cx="49471" cy="35167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1957" extrusionOk="0">
                    <a:moveTo>
                      <a:pt x="951" y="1"/>
                    </a:moveTo>
                    <a:cubicBezTo>
                      <a:pt x="825" y="1"/>
                      <a:pt x="704" y="18"/>
                      <a:pt x="594" y="56"/>
                    </a:cubicBezTo>
                    <a:cubicBezTo>
                      <a:pt x="149" y="187"/>
                      <a:pt x="0" y="517"/>
                      <a:pt x="165" y="962"/>
                    </a:cubicBezTo>
                    <a:cubicBezTo>
                      <a:pt x="342" y="1465"/>
                      <a:pt x="1146" y="1956"/>
                      <a:pt x="1801" y="1956"/>
                    </a:cubicBezTo>
                    <a:cubicBezTo>
                      <a:pt x="1941" y="1956"/>
                      <a:pt x="2074" y="1934"/>
                      <a:pt x="2192" y="1885"/>
                    </a:cubicBezTo>
                    <a:cubicBezTo>
                      <a:pt x="2588" y="1753"/>
                      <a:pt x="2753" y="1407"/>
                      <a:pt x="2604" y="1028"/>
                    </a:cubicBezTo>
                    <a:cubicBezTo>
                      <a:pt x="2397" y="462"/>
                      <a:pt x="1601" y="1"/>
                      <a:pt x="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 rot="3504772">
                <a:off x="8616456" y="3165446"/>
                <a:ext cx="20162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49" extrusionOk="0">
                    <a:moveTo>
                      <a:pt x="445" y="1"/>
                    </a:moveTo>
                    <a:cubicBezTo>
                      <a:pt x="367" y="1"/>
                      <a:pt x="289" y="25"/>
                      <a:pt x="215" y="91"/>
                    </a:cubicBezTo>
                    <a:cubicBezTo>
                      <a:pt x="66" y="223"/>
                      <a:pt x="0" y="437"/>
                      <a:pt x="116" y="685"/>
                    </a:cubicBezTo>
                    <a:cubicBezTo>
                      <a:pt x="182" y="751"/>
                      <a:pt x="281" y="882"/>
                      <a:pt x="412" y="965"/>
                    </a:cubicBezTo>
                    <a:cubicBezTo>
                      <a:pt x="492" y="1023"/>
                      <a:pt x="581" y="1049"/>
                      <a:pt x="666" y="1049"/>
                    </a:cubicBezTo>
                    <a:cubicBezTo>
                      <a:pt x="774" y="1049"/>
                      <a:pt x="875" y="1006"/>
                      <a:pt x="940" y="932"/>
                    </a:cubicBezTo>
                    <a:cubicBezTo>
                      <a:pt x="1088" y="767"/>
                      <a:pt x="1121" y="503"/>
                      <a:pt x="989" y="322"/>
                    </a:cubicBezTo>
                    <a:cubicBezTo>
                      <a:pt x="907" y="207"/>
                      <a:pt x="791" y="108"/>
                      <a:pt x="676" y="58"/>
                    </a:cubicBezTo>
                    <a:cubicBezTo>
                      <a:pt x="602" y="25"/>
                      <a:pt x="524" y="1"/>
                      <a:pt x="4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 rot="3504772">
                <a:off x="7751431" y="2611760"/>
                <a:ext cx="766198" cy="550883"/>
              </a:xfrm>
              <a:custGeom>
                <a:avLst/>
                <a:gdLst/>
                <a:ahLst/>
                <a:cxnLst/>
                <a:rect l="l" t="t" r="r" b="b"/>
                <a:pathLst>
                  <a:path w="42638" h="30656" extrusionOk="0">
                    <a:moveTo>
                      <a:pt x="2308" y="1"/>
                    </a:moveTo>
                    <a:cubicBezTo>
                      <a:pt x="1270" y="561"/>
                      <a:pt x="660" y="1451"/>
                      <a:pt x="314" y="2555"/>
                    </a:cubicBezTo>
                    <a:cubicBezTo>
                      <a:pt x="67" y="3346"/>
                      <a:pt x="1" y="4170"/>
                      <a:pt x="50" y="5011"/>
                    </a:cubicBezTo>
                    <a:cubicBezTo>
                      <a:pt x="83" y="5407"/>
                      <a:pt x="100" y="5786"/>
                      <a:pt x="133" y="6165"/>
                    </a:cubicBezTo>
                    <a:cubicBezTo>
                      <a:pt x="264" y="6676"/>
                      <a:pt x="660" y="6923"/>
                      <a:pt x="1039" y="7219"/>
                    </a:cubicBezTo>
                    <a:cubicBezTo>
                      <a:pt x="9214" y="13614"/>
                      <a:pt x="17372" y="20025"/>
                      <a:pt x="25546" y="26420"/>
                    </a:cubicBezTo>
                    <a:cubicBezTo>
                      <a:pt x="27343" y="27821"/>
                      <a:pt x="29123" y="29238"/>
                      <a:pt x="30903" y="30656"/>
                    </a:cubicBezTo>
                    <a:cubicBezTo>
                      <a:pt x="32172" y="30243"/>
                      <a:pt x="33293" y="29568"/>
                      <a:pt x="34446" y="28941"/>
                    </a:cubicBezTo>
                    <a:cubicBezTo>
                      <a:pt x="34562" y="28876"/>
                      <a:pt x="34693" y="28810"/>
                      <a:pt x="34809" y="28760"/>
                    </a:cubicBezTo>
                    <a:cubicBezTo>
                      <a:pt x="35633" y="28200"/>
                      <a:pt x="36457" y="27639"/>
                      <a:pt x="37281" y="27063"/>
                    </a:cubicBezTo>
                    <a:cubicBezTo>
                      <a:pt x="39012" y="25843"/>
                      <a:pt x="40594" y="24459"/>
                      <a:pt x="42093" y="22975"/>
                    </a:cubicBezTo>
                    <a:cubicBezTo>
                      <a:pt x="42275" y="22794"/>
                      <a:pt x="42456" y="22629"/>
                      <a:pt x="42637" y="22464"/>
                    </a:cubicBezTo>
                    <a:cubicBezTo>
                      <a:pt x="42588" y="22366"/>
                      <a:pt x="42571" y="22234"/>
                      <a:pt x="42489" y="22168"/>
                    </a:cubicBezTo>
                    <a:cubicBezTo>
                      <a:pt x="41039" y="21064"/>
                      <a:pt x="39572" y="19959"/>
                      <a:pt x="38105" y="18855"/>
                    </a:cubicBezTo>
                    <a:cubicBezTo>
                      <a:pt x="37545" y="19053"/>
                      <a:pt x="36984" y="19251"/>
                      <a:pt x="36424" y="19448"/>
                    </a:cubicBezTo>
                    <a:cubicBezTo>
                      <a:pt x="36655" y="19959"/>
                      <a:pt x="36885" y="20454"/>
                      <a:pt x="36918" y="21031"/>
                    </a:cubicBezTo>
                    <a:cubicBezTo>
                      <a:pt x="37017" y="22366"/>
                      <a:pt x="36226" y="23256"/>
                      <a:pt x="34858" y="23288"/>
                    </a:cubicBezTo>
                    <a:cubicBezTo>
                      <a:pt x="34805" y="23291"/>
                      <a:pt x="34753" y="23292"/>
                      <a:pt x="34700" y="23292"/>
                    </a:cubicBezTo>
                    <a:cubicBezTo>
                      <a:pt x="34082" y="23292"/>
                      <a:pt x="33493" y="23117"/>
                      <a:pt x="32946" y="22844"/>
                    </a:cubicBezTo>
                    <a:cubicBezTo>
                      <a:pt x="31298" y="22036"/>
                      <a:pt x="30128" y="20800"/>
                      <a:pt x="29683" y="18970"/>
                    </a:cubicBezTo>
                    <a:cubicBezTo>
                      <a:pt x="29617" y="18970"/>
                      <a:pt x="29541" y="18992"/>
                      <a:pt x="29479" y="18992"/>
                    </a:cubicBezTo>
                    <a:cubicBezTo>
                      <a:pt x="29464" y="18992"/>
                      <a:pt x="29449" y="18990"/>
                      <a:pt x="29436" y="18987"/>
                    </a:cubicBezTo>
                    <a:cubicBezTo>
                      <a:pt x="28843" y="18740"/>
                      <a:pt x="28249" y="18525"/>
                      <a:pt x="27672" y="18245"/>
                    </a:cubicBezTo>
                    <a:cubicBezTo>
                      <a:pt x="26898" y="17883"/>
                      <a:pt x="26140" y="17471"/>
                      <a:pt x="25365" y="17075"/>
                    </a:cubicBezTo>
                    <a:cubicBezTo>
                      <a:pt x="24129" y="16465"/>
                      <a:pt x="22975" y="15691"/>
                      <a:pt x="21838" y="14916"/>
                    </a:cubicBezTo>
                    <a:cubicBezTo>
                      <a:pt x="20948" y="14306"/>
                      <a:pt x="20042" y="13729"/>
                      <a:pt x="19152" y="13103"/>
                    </a:cubicBezTo>
                    <a:cubicBezTo>
                      <a:pt x="18295" y="12493"/>
                      <a:pt x="17471" y="11851"/>
                      <a:pt x="16630" y="11224"/>
                    </a:cubicBezTo>
                    <a:cubicBezTo>
                      <a:pt x="14998" y="9972"/>
                      <a:pt x="13383" y="8719"/>
                      <a:pt x="11768" y="7467"/>
                    </a:cubicBezTo>
                    <a:cubicBezTo>
                      <a:pt x="9428" y="5637"/>
                      <a:pt x="7104" y="3808"/>
                      <a:pt x="4764" y="1979"/>
                    </a:cubicBezTo>
                    <a:cubicBezTo>
                      <a:pt x="3940" y="1336"/>
                      <a:pt x="3132" y="660"/>
                      <a:pt x="230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 rot="3504772">
                <a:off x="7915880" y="3235833"/>
                <a:ext cx="294400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7121" extrusionOk="0">
                    <a:moveTo>
                      <a:pt x="16382" y="1"/>
                    </a:moveTo>
                    <a:cubicBezTo>
                      <a:pt x="16251" y="50"/>
                      <a:pt x="16102" y="67"/>
                      <a:pt x="16003" y="133"/>
                    </a:cubicBezTo>
                    <a:cubicBezTo>
                      <a:pt x="15459" y="479"/>
                      <a:pt x="14916" y="809"/>
                      <a:pt x="14339" y="1072"/>
                    </a:cubicBezTo>
                    <a:cubicBezTo>
                      <a:pt x="13614" y="1402"/>
                      <a:pt x="12921" y="1814"/>
                      <a:pt x="12163" y="2061"/>
                    </a:cubicBezTo>
                    <a:cubicBezTo>
                      <a:pt x="11537" y="2275"/>
                      <a:pt x="10878" y="2407"/>
                      <a:pt x="10235" y="2556"/>
                    </a:cubicBezTo>
                    <a:cubicBezTo>
                      <a:pt x="9477" y="2720"/>
                      <a:pt x="8702" y="2819"/>
                      <a:pt x="7944" y="2852"/>
                    </a:cubicBezTo>
                    <a:cubicBezTo>
                      <a:pt x="7774" y="2862"/>
                      <a:pt x="7605" y="2867"/>
                      <a:pt x="7436" y="2867"/>
                    </a:cubicBezTo>
                    <a:cubicBezTo>
                      <a:pt x="6721" y="2867"/>
                      <a:pt x="6017" y="2773"/>
                      <a:pt x="5324" y="2506"/>
                    </a:cubicBezTo>
                    <a:cubicBezTo>
                      <a:pt x="4912" y="2325"/>
                      <a:pt x="4549" y="2078"/>
                      <a:pt x="4219" y="1781"/>
                    </a:cubicBezTo>
                    <a:cubicBezTo>
                      <a:pt x="4186" y="1748"/>
                      <a:pt x="4203" y="1633"/>
                      <a:pt x="4203" y="1550"/>
                    </a:cubicBezTo>
                    <a:lnTo>
                      <a:pt x="4203" y="1550"/>
                    </a:lnTo>
                    <a:cubicBezTo>
                      <a:pt x="4087" y="1600"/>
                      <a:pt x="3956" y="1666"/>
                      <a:pt x="3840" y="1731"/>
                    </a:cubicBezTo>
                    <a:cubicBezTo>
                      <a:pt x="2687" y="2358"/>
                      <a:pt x="1566" y="3033"/>
                      <a:pt x="297" y="3446"/>
                    </a:cubicBezTo>
                    <a:cubicBezTo>
                      <a:pt x="0" y="3874"/>
                      <a:pt x="83" y="4286"/>
                      <a:pt x="379" y="4665"/>
                    </a:cubicBezTo>
                    <a:cubicBezTo>
                      <a:pt x="1385" y="5918"/>
                      <a:pt x="2604" y="6824"/>
                      <a:pt x="4269" y="7022"/>
                    </a:cubicBezTo>
                    <a:cubicBezTo>
                      <a:pt x="4450" y="7038"/>
                      <a:pt x="4648" y="7088"/>
                      <a:pt x="4829" y="7121"/>
                    </a:cubicBezTo>
                    <a:cubicBezTo>
                      <a:pt x="5488" y="6989"/>
                      <a:pt x="6164" y="6956"/>
                      <a:pt x="6790" y="6725"/>
                    </a:cubicBezTo>
                    <a:cubicBezTo>
                      <a:pt x="7746" y="6379"/>
                      <a:pt x="8686" y="5951"/>
                      <a:pt x="9576" y="5423"/>
                    </a:cubicBezTo>
                    <a:cubicBezTo>
                      <a:pt x="11257" y="4451"/>
                      <a:pt x="12822" y="3297"/>
                      <a:pt x="14289" y="2028"/>
                    </a:cubicBezTo>
                    <a:cubicBezTo>
                      <a:pt x="14817" y="1583"/>
                      <a:pt x="15344" y="1122"/>
                      <a:pt x="15871" y="677"/>
                    </a:cubicBezTo>
                    <a:cubicBezTo>
                      <a:pt x="16036" y="446"/>
                      <a:pt x="16218" y="232"/>
                      <a:pt x="16382" y="1"/>
                    </a:cubicBezTo>
                    <a:close/>
                  </a:path>
                </a:pathLst>
              </a:custGeom>
              <a:solidFill>
                <a:srgbClr val="C800CF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 rot="3504772">
                <a:off x="8163241" y="2169115"/>
                <a:ext cx="481286" cy="577946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32162" extrusionOk="0">
                    <a:moveTo>
                      <a:pt x="18705" y="1"/>
                    </a:moveTo>
                    <a:cubicBezTo>
                      <a:pt x="16655" y="1"/>
                      <a:pt x="14612" y="113"/>
                      <a:pt x="12559" y="139"/>
                    </a:cubicBezTo>
                    <a:cubicBezTo>
                      <a:pt x="12065" y="139"/>
                      <a:pt x="11570" y="188"/>
                      <a:pt x="11076" y="221"/>
                    </a:cubicBezTo>
                    <a:cubicBezTo>
                      <a:pt x="10993" y="2051"/>
                      <a:pt x="10515" y="3781"/>
                      <a:pt x="9774" y="5446"/>
                    </a:cubicBezTo>
                    <a:cubicBezTo>
                      <a:pt x="8109" y="9154"/>
                      <a:pt x="5505" y="12038"/>
                      <a:pt x="1978" y="14049"/>
                    </a:cubicBezTo>
                    <a:cubicBezTo>
                      <a:pt x="1385" y="14395"/>
                      <a:pt x="742" y="14675"/>
                      <a:pt x="132" y="14988"/>
                    </a:cubicBezTo>
                    <a:cubicBezTo>
                      <a:pt x="0" y="15186"/>
                      <a:pt x="83" y="15368"/>
                      <a:pt x="132" y="15549"/>
                    </a:cubicBezTo>
                    <a:cubicBezTo>
                      <a:pt x="281" y="16208"/>
                      <a:pt x="429" y="16851"/>
                      <a:pt x="544" y="17510"/>
                    </a:cubicBezTo>
                    <a:cubicBezTo>
                      <a:pt x="759" y="18614"/>
                      <a:pt x="940" y="19735"/>
                      <a:pt x="1138" y="20856"/>
                    </a:cubicBezTo>
                    <a:cubicBezTo>
                      <a:pt x="1253" y="21416"/>
                      <a:pt x="1352" y="21993"/>
                      <a:pt x="1467" y="22570"/>
                    </a:cubicBezTo>
                    <a:cubicBezTo>
                      <a:pt x="1616" y="23295"/>
                      <a:pt x="1731" y="24037"/>
                      <a:pt x="1912" y="24762"/>
                    </a:cubicBezTo>
                    <a:cubicBezTo>
                      <a:pt x="2143" y="25718"/>
                      <a:pt x="2275" y="26723"/>
                      <a:pt x="2637" y="27662"/>
                    </a:cubicBezTo>
                    <a:cubicBezTo>
                      <a:pt x="2670" y="27728"/>
                      <a:pt x="2670" y="27827"/>
                      <a:pt x="2687" y="27910"/>
                    </a:cubicBezTo>
                    <a:cubicBezTo>
                      <a:pt x="2769" y="28256"/>
                      <a:pt x="2852" y="28602"/>
                      <a:pt x="2918" y="28948"/>
                    </a:cubicBezTo>
                    <a:cubicBezTo>
                      <a:pt x="3082" y="29722"/>
                      <a:pt x="3494" y="30398"/>
                      <a:pt x="3824" y="31090"/>
                    </a:cubicBezTo>
                    <a:cubicBezTo>
                      <a:pt x="4022" y="31502"/>
                      <a:pt x="4203" y="31980"/>
                      <a:pt x="4698" y="32162"/>
                    </a:cubicBezTo>
                    <a:cubicBezTo>
                      <a:pt x="4665" y="31783"/>
                      <a:pt x="4648" y="31404"/>
                      <a:pt x="4615" y="31008"/>
                    </a:cubicBezTo>
                    <a:cubicBezTo>
                      <a:pt x="4566" y="30167"/>
                      <a:pt x="4632" y="29343"/>
                      <a:pt x="4879" y="28552"/>
                    </a:cubicBezTo>
                    <a:cubicBezTo>
                      <a:pt x="5225" y="27448"/>
                      <a:pt x="5835" y="26558"/>
                      <a:pt x="6873" y="25998"/>
                    </a:cubicBezTo>
                    <a:cubicBezTo>
                      <a:pt x="7714" y="25421"/>
                      <a:pt x="8686" y="25174"/>
                      <a:pt x="9658" y="24959"/>
                    </a:cubicBezTo>
                    <a:cubicBezTo>
                      <a:pt x="10466" y="24778"/>
                      <a:pt x="11273" y="24613"/>
                      <a:pt x="12098" y="24514"/>
                    </a:cubicBezTo>
                    <a:cubicBezTo>
                      <a:pt x="12988" y="24383"/>
                      <a:pt x="13746" y="24020"/>
                      <a:pt x="14405" y="23443"/>
                    </a:cubicBezTo>
                    <a:cubicBezTo>
                      <a:pt x="14454" y="23377"/>
                      <a:pt x="14537" y="23344"/>
                      <a:pt x="14603" y="23295"/>
                    </a:cubicBezTo>
                    <a:cubicBezTo>
                      <a:pt x="15180" y="22520"/>
                      <a:pt x="15311" y="21614"/>
                      <a:pt x="15295" y="20691"/>
                    </a:cubicBezTo>
                    <a:cubicBezTo>
                      <a:pt x="15295" y="20032"/>
                      <a:pt x="15229" y="19372"/>
                      <a:pt x="15180" y="18697"/>
                    </a:cubicBezTo>
                    <a:cubicBezTo>
                      <a:pt x="15130" y="17823"/>
                      <a:pt x="15130" y="16933"/>
                      <a:pt x="15295" y="16060"/>
                    </a:cubicBezTo>
                    <a:cubicBezTo>
                      <a:pt x="15707" y="14033"/>
                      <a:pt x="16861" y="12533"/>
                      <a:pt x="18591" y="11445"/>
                    </a:cubicBezTo>
                    <a:cubicBezTo>
                      <a:pt x="19910" y="10621"/>
                      <a:pt x="21376" y="10110"/>
                      <a:pt x="22909" y="9780"/>
                    </a:cubicBezTo>
                    <a:cubicBezTo>
                      <a:pt x="23585" y="9632"/>
                      <a:pt x="24244" y="9418"/>
                      <a:pt x="24887" y="9187"/>
                    </a:cubicBezTo>
                    <a:cubicBezTo>
                      <a:pt x="25579" y="8923"/>
                      <a:pt x="26123" y="8445"/>
                      <a:pt x="26535" y="7819"/>
                    </a:cubicBezTo>
                    <a:cubicBezTo>
                      <a:pt x="26502" y="7193"/>
                      <a:pt x="26634" y="6567"/>
                      <a:pt x="26486" y="5924"/>
                    </a:cubicBezTo>
                    <a:cubicBezTo>
                      <a:pt x="26403" y="5528"/>
                      <a:pt x="26337" y="5116"/>
                      <a:pt x="26271" y="4704"/>
                    </a:cubicBezTo>
                    <a:cubicBezTo>
                      <a:pt x="26172" y="4094"/>
                      <a:pt x="26139" y="3501"/>
                      <a:pt x="26189" y="2891"/>
                    </a:cubicBezTo>
                    <a:cubicBezTo>
                      <a:pt x="26255" y="2133"/>
                      <a:pt x="26420" y="1408"/>
                      <a:pt x="26782" y="749"/>
                    </a:cubicBezTo>
                    <a:cubicBezTo>
                      <a:pt x="26601" y="551"/>
                      <a:pt x="26337" y="518"/>
                      <a:pt x="26090" y="485"/>
                    </a:cubicBezTo>
                    <a:cubicBezTo>
                      <a:pt x="25497" y="419"/>
                      <a:pt x="24887" y="370"/>
                      <a:pt x="24277" y="271"/>
                    </a:cubicBezTo>
                    <a:cubicBezTo>
                      <a:pt x="22926" y="90"/>
                      <a:pt x="21574" y="73"/>
                      <a:pt x="20206" y="24"/>
                    </a:cubicBezTo>
                    <a:cubicBezTo>
                      <a:pt x="19705" y="7"/>
                      <a:pt x="19205" y="1"/>
                      <a:pt x="1870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 rot="3504772">
                <a:off x="8607977" y="3174244"/>
                <a:ext cx="73748" cy="14248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7929" extrusionOk="0">
                    <a:moveTo>
                      <a:pt x="2538" y="1"/>
                    </a:moveTo>
                    <a:cubicBezTo>
                      <a:pt x="2357" y="67"/>
                      <a:pt x="2176" y="116"/>
                      <a:pt x="2126" y="347"/>
                    </a:cubicBezTo>
                    <a:cubicBezTo>
                      <a:pt x="2077" y="594"/>
                      <a:pt x="1994" y="825"/>
                      <a:pt x="1928" y="1072"/>
                    </a:cubicBezTo>
                    <a:cubicBezTo>
                      <a:pt x="1665" y="2259"/>
                      <a:pt x="1302" y="3429"/>
                      <a:pt x="857" y="4566"/>
                    </a:cubicBezTo>
                    <a:cubicBezTo>
                      <a:pt x="824" y="4682"/>
                      <a:pt x="692" y="4748"/>
                      <a:pt x="593" y="4846"/>
                    </a:cubicBezTo>
                    <a:cubicBezTo>
                      <a:pt x="495" y="5357"/>
                      <a:pt x="363" y="5835"/>
                      <a:pt x="0" y="6231"/>
                    </a:cubicBezTo>
                    <a:cubicBezTo>
                      <a:pt x="725" y="6808"/>
                      <a:pt x="1467" y="7368"/>
                      <a:pt x="2192" y="7928"/>
                    </a:cubicBezTo>
                    <a:cubicBezTo>
                      <a:pt x="2275" y="7797"/>
                      <a:pt x="2373" y="7665"/>
                      <a:pt x="2439" y="7516"/>
                    </a:cubicBezTo>
                    <a:cubicBezTo>
                      <a:pt x="2917" y="6280"/>
                      <a:pt x="3362" y="5028"/>
                      <a:pt x="3675" y="3742"/>
                    </a:cubicBezTo>
                    <a:cubicBezTo>
                      <a:pt x="3906" y="2869"/>
                      <a:pt x="4104" y="1979"/>
                      <a:pt x="4104" y="1056"/>
                    </a:cubicBezTo>
                    <a:cubicBezTo>
                      <a:pt x="3593" y="710"/>
                      <a:pt x="3066" y="347"/>
                      <a:pt x="253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21"/>
          <p:cNvSpPr txBox="1">
            <a:spLocks/>
          </p:cNvSpPr>
          <p:nvPr/>
        </p:nvSpPr>
        <p:spPr>
          <a:xfrm>
            <a:off x="1661005" y="210030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6177" y="317959"/>
            <a:ext cx="605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+mj-lt"/>
              </a:rPr>
              <a:t>Hãy thực hiện các yêu cầu sau để làm phép cộng: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5023" y="3017391"/>
                <a:ext cx="496123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Tổng của hai tử thức: 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23" y="3017391"/>
                <a:ext cx="4961233" cy="1169551"/>
              </a:xfrm>
              <a:prstGeom prst="rect">
                <a:avLst/>
              </a:prstGeom>
              <a:blipFill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05023" y="2124050"/>
            <a:ext cx="564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/>
              <a:t>Cộng các tử thức của hai phân thức đã cho.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000">
                  <a:latin typeface="+mj-lt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6200000">
            <a:off x="2328098" y="3177150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5" grpId="0"/>
      <p:bldP spid="6" grpId="0"/>
      <p:bldP spid="3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21"/>
          <p:cNvSpPr txBox="1">
            <a:spLocks/>
          </p:cNvSpPr>
          <p:nvPr/>
        </p:nvSpPr>
        <p:spPr>
          <a:xfrm>
            <a:off x="293380" y="203871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6177" y="317959"/>
            <a:ext cx="605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Hãy thực hiện các yêu cầu sau để làm phép cộng: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85809" y="3001488"/>
                <a:ext cx="4961233" cy="1498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Kết quả: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+4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09" y="3001488"/>
                <a:ext cx="4961233" cy="1498615"/>
              </a:xfrm>
              <a:prstGeom prst="rect">
                <a:avLst/>
              </a:prstGeom>
              <a:blipFill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97632" y="1786428"/>
            <a:ext cx="7512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/>
              <a:t>Viết phân thức có tử là tổng các tử thức và mẫu</a:t>
            </a:r>
            <a:r>
              <a:rPr lang="en-US" sz="2000"/>
              <a:t> là mẫu</a:t>
            </a:r>
            <a:r>
              <a:rPr lang="vi-VN" sz="2000"/>
              <a:t> thức chung ta được kết quả của phép cộng đã cho.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+3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09" y="903814"/>
                <a:ext cx="5680447" cy="749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6200000">
            <a:off x="1640691" y="3153296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8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76661" y="3068354"/>
            <a:ext cx="2615979" cy="221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540;p49"/>
          <p:cNvSpPr txBox="1">
            <a:spLocks/>
          </p:cNvSpPr>
          <p:nvPr/>
        </p:nvSpPr>
        <p:spPr>
          <a:xfrm>
            <a:off x="3093228" y="274531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vi-VN" sz="2700" b="1">
                <a:solidFill>
                  <a:srgbClr val="C00000"/>
                </a:solidFill>
                <a:latin typeface="Arial" panose="020B0604020202020204" pitchFamily="34" charset="0"/>
              </a:rPr>
              <a:t>Quy tắc</a:t>
            </a:r>
            <a:endParaRPr kumimoji="0" lang="vi-VN" sz="27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84804" y="1034527"/>
                <a:ext cx="6542646" cy="203382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Muốn cộng hai phân thức có cùng mẫu thức, ta cộng các tử thức với nhau và giữ nguyên mẫu thức: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804" y="1034527"/>
                <a:ext cx="6542646" cy="2033827"/>
              </a:xfrm>
              <a:prstGeom prst="rect">
                <a:avLst/>
              </a:prstGeom>
              <a:blipFill>
                <a:blip r:embed="rId3"/>
                <a:stretch>
                  <a:fillRect l="-743" r="-836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64317" y="3255945"/>
            <a:ext cx="6463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>
                <a:solidFill>
                  <a:schemeClr val="accent6">
                    <a:lumMod val="75000"/>
                  </a:schemeClr>
                </a:solidFill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Chú ý:</a:t>
            </a:r>
            <a:r>
              <a:rPr lang="en-US" sz="2000" b="1" i="1">
                <a:solidFill>
                  <a:schemeClr val="accent6">
                    <a:lumMod val="75000"/>
                  </a:schemeClr>
                </a:solidFill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Kết quả của phép cộng hai phân thức được gọi là </a:t>
            </a:r>
            <a:r>
              <a:rPr lang="en-US" sz="2000" i="1"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tổng</a:t>
            </a:r>
            <a:r>
              <a:rPr lang="en-US" sz="2000"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 của hai phân thức đó. Ta thường viết tổng dưới dạng rút gọn.</a:t>
            </a:r>
            <a:endParaRPr lang="en-US" sz="20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331" y="4444780"/>
            <a:ext cx="494637" cy="428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4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524</Words>
  <Application>Microsoft Office PowerPoint</Application>
  <PresentationFormat>On-screen Show (16:9)</PresentationFormat>
  <Paragraphs>115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Anaheim</vt:lpstr>
      <vt:lpstr>Cambria Math</vt:lpstr>
      <vt:lpstr>Nunito Light</vt:lpstr>
      <vt:lpstr>Poppins SemiBold</vt:lpstr>
      <vt:lpstr>Times New Roman</vt:lpstr>
      <vt:lpstr>Open Sans</vt:lpstr>
      <vt:lpstr>Chelsea Market</vt:lpstr>
      <vt:lpstr>Be Vietnam Pro</vt:lpstr>
      <vt:lpstr>Delius</vt:lpstr>
      <vt:lpstr>Maven Pro ExtraBold</vt:lpstr>
      <vt:lpstr>Maven Pro</vt:lpstr>
      <vt:lpstr>Pangolin</vt:lpstr>
      <vt:lpstr>Calibri</vt:lpstr>
      <vt:lpstr>Dotum</vt:lpstr>
      <vt:lpstr>Sorting and Classifying Objects - Math - Pre-K by Slidesgo</vt:lpstr>
      <vt:lpstr>1_Office Theme</vt:lpstr>
      <vt:lpstr>PowerPoint Presentation</vt:lpstr>
      <vt:lpstr>CHÀO MỪNG CẢ LỚP ĐẾN VỚI TIẾT HỌC  HÔM  NAY!</vt:lpstr>
      <vt:lpstr>PowerPoint Presentation</vt:lpstr>
      <vt:lpstr>PowerPoint Presentation</vt:lpstr>
      <vt:lpstr>01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CỘNG HAI PHÂN THỨC KHÁC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acer</cp:lastModifiedBy>
  <cp:revision>2</cp:revision>
  <dcterms:modified xsi:type="dcterms:W3CDTF">2024-05-14T08:08:15Z</dcterms:modified>
</cp:coreProperties>
</file>