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8" r:id="rId2"/>
    <p:sldId id="279" r:id="rId3"/>
    <p:sldId id="257" r:id="rId4"/>
    <p:sldId id="280" r:id="rId5"/>
    <p:sldId id="258" r:id="rId6"/>
    <p:sldId id="260" r:id="rId7"/>
    <p:sldId id="289" r:id="rId8"/>
    <p:sldId id="277" r:id="rId9"/>
    <p:sldId id="261" r:id="rId10"/>
    <p:sldId id="262" r:id="rId11"/>
    <p:sldId id="282" r:id="rId12"/>
    <p:sldId id="281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3399FF"/>
    <a:srgbClr val="0088EE"/>
    <a:srgbClr val="333300"/>
    <a:srgbClr val="336600"/>
    <a:srgbClr val="003300"/>
    <a:srgbClr val="008000"/>
    <a:srgbClr val="EDE4BC"/>
    <a:srgbClr val="33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5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8970"/>
            <a:ext cx="11351491" cy="6849031"/>
          </a:xfrm>
          <a:prstGeom prst="rect">
            <a:avLst/>
          </a:prstGeom>
          <a:effectLst>
            <a:softEdge rad="317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135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389205" y="31847"/>
            <a:ext cx="7571225" cy="1200329"/>
          </a:xfrm>
          <a:prstGeom prst="rect">
            <a:avLst/>
          </a:prstGeom>
          <a:solidFill>
            <a:srgbClr val="0FB7BD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answers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write a paragraph of 40-50 words about your school. You can refer to the reading passages to help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469354"/>
            <a:ext cx="9032964" cy="538864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3352800" y="3839000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52800" y="439650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52800" y="4951520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52800" y="550902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52800" y="607290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81602" y="2728657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352800" y="3286158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23181" y="2266993"/>
            <a:ext cx="581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My school is 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FB7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Model writing: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3200" y="1431266"/>
            <a:ext cx="10815782" cy="5108448"/>
          </a:xfrm>
          <a:prstGeom prst="roundRect">
            <a:avLst/>
          </a:prstGeom>
          <a:solidFill>
            <a:srgbClr val="EDE4B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307782" cy="4117848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GB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Hi. My name is ... . I am now a student at </a:t>
            </a:r>
            <a:r>
              <a:rPr lang="en-GB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Dong Tay </a:t>
            </a:r>
            <a:r>
              <a:rPr lang="en-GB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Hung lower </a:t>
            </a:r>
            <a:r>
              <a:rPr lang="en-GB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secondary school. It is a </a:t>
            </a:r>
            <a:r>
              <a:rPr lang="en-GB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GB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school in </a:t>
            </a:r>
            <a:r>
              <a:rPr lang="en-GB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Tien Lang District. </a:t>
            </a:r>
            <a:r>
              <a:rPr lang="en-GB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sz="28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GB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GB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classrooms and </a:t>
            </a:r>
            <a:r>
              <a:rPr lang="en-GB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GB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GB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750</a:t>
            </a:r>
            <a:r>
              <a:rPr lang="en-GB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students. The school is and clean and cool with many green trees. We study in both the morning and afternoon . </a:t>
            </a:r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teachers at my school are nice and very helpful, </a:t>
            </a:r>
            <a:r>
              <a:rPr lang="en-GB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students are friendly. We join many outdoor activities at </a:t>
            </a:r>
            <a:r>
              <a:rPr lang="en-GB" sz="28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breaktime</a:t>
            </a:r>
            <a:r>
              <a:rPr lang="en-GB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We wear our uniform every day. </a:t>
            </a:r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We study many subjects like </a:t>
            </a:r>
            <a:r>
              <a:rPr lang="en-US" sz="28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literature English, history……I love my school very much.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4" name="Picture 3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5499101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886326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76201"/>
            <a:ext cx="25003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9" y="1"/>
            <a:ext cx="23574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088214" y="1679575"/>
            <a:ext cx="3400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875338" y="6157913"/>
            <a:ext cx="3733800" cy="304800"/>
            <a:chOff x="0" y="0"/>
            <a:chExt cx="5760" cy="240"/>
          </a:xfrm>
        </p:grpSpPr>
        <p:pic>
          <p:nvPicPr>
            <p:cNvPr id="10" name="Picture 10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/>
          </p:cNvGrpSpPr>
          <p:nvPr/>
        </p:nvGrpSpPr>
        <p:grpSpPr bwMode="auto">
          <a:xfrm rot="5400000">
            <a:off x="8112125" y="3162300"/>
            <a:ext cx="4419600" cy="381000"/>
            <a:chOff x="0" y="0"/>
            <a:chExt cx="5760" cy="240"/>
          </a:xfrm>
        </p:grpSpPr>
        <p:pic>
          <p:nvPicPr>
            <p:cNvPr id="13" name="Picture 13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5"/>
          <p:cNvGrpSpPr>
            <a:grpSpLocks/>
          </p:cNvGrpSpPr>
          <p:nvPr/>
        </p:nvGrpSpPr>
        <p:grpSpPr bwMode="auto">
          <a:xfrm rot="5400000">
            <a:off x="-465137" y="3314700"/>
            <a:ext cx="4572000" cy="381000"/>
            <a:chOff x="0" y="0"/>
            <a:chExt cx="5760" cy="240"/>
          </a:xfrm>
        </p:grpSpPr>
        <p:pic>
          <p:nvPicPr>
            <p:cNvPr id="16" name="Picture 16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057525" y="4098736"/>
            <a:ext cx="6076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9904" y="2828837"/>
            <a:ext cx="7329234" cy="2246769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Learn by heart all the new words.</a:t>
            </a:r>
            <a:br>
              <a:rPr lang="en-GB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Rewrite the webpage for your school in the notebook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back - Project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20" name="Picture 4" descr="hinh-nen-nhung-giot-nuoc-dep-nha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95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385823098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83491" y="425438"/>
            <a:ext cx="9929091" cy="646331"/>
          </a:xfrm>
          <a:prstGeom prst="rect">
            <a:avLst/>
          </a:prstGeom>
          <a:solidFill>
            <a:srgbClr val="3399FF">
              <a:alpha val="84000"/>
            </a:srgbClr>
          </a:solidFill>
          <a:effectLst>
            <a:glow rad="127000">
              <a:schemeClr val="accent1">
                <a:alpha val="91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Which school do you like best? Talk about 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24" y="1074297"/>
            <a:ext cx="5028611" cy="2121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2" y="2066252"/>
            <a:ext cx="3695326" cy="2422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49" y="3891235"/>
            <a:ext cx="4198909" cy="2432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2774" y="4923058"/>
            <a:ext cx="1987296" cy="369332"/>
          </a:xfrm>
          <a:prstGeom prst="rect">
            <a:avLst/>
          </a:prstGeom>
          <a:solidFill>
            <a:srgbClr val="0FB7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AN SON SCHOOL 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88666" y="3196171"/>
            <a:ext cx="22073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DREAM SCHOOL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0684" y="6256964"/>
            <a:ext cx="2682240" cy="369332"/>
          </a:xfrm>
          <a:prstGeom prst="rect">
            <a:avLst/>
          </a:prstGeom>
          <a:solidFill>
            <a:srgbClr val="EF008D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INTERNATIONAL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5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2545170"/>
            <a:ext cx="4176100" cy="73298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542075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7047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I. Listening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6882" y="3319685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II . Writing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16370" y="1616576"/>
            <a:ext cx="4176215" cy="621372"/>
          </a:xfrm>
          <a:prstGeom prst="rect">
            <a:avLst/>
          </a:prstGeom>
          <a:solidFill>
            <a:srgbClr val="0FB7BD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abia" pitchFamily="34" charset="0"/>
              </a:rPr>
              <a:t> LESSON 6</a:t>
            </a:r>
            <a:endParaRPr lang="en-GB" sz="3600" dirty="0">
              <a:latin typeface=".VnArabi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01942" y="112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376" y="919978"/>
            <a:ext cx="2609088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.VnArabia" pitchFamily="34" charset="0"/>
              </a:rPr>
              <a:t>* Vocabulary.</a:t>
            </a:r>
            <a:endParaRPr lang="en-GB" sz="2800" b="1" dirty="0">
              <a:latin typeface=".VnArab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5376" y="1921165"/>
            <a:ext cx="7678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foreign language (n):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2234" y="2919574"/>
            <a:ext cx="6474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helpful (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):   hay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2234" y="3764347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9816" y="4591615"/>
            <a:ext cx="7112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friendly (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):   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968" y="108978"/>
            <a:ext cx="2689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I. Listening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041800" y="5436388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biology (n):   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60" y="4028420"/>
            <a:ext cx="6291943" cy="2329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351313" y="25323"/>
            <a:ext cx="7620001" cy="129266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Janet, a student at Palmer School in America, is talking about her school. Guess the answers to these questions.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2160" y="1796142"/>
            <a:ext cx="7307683" cy="1458688"/>
          </a:xfrm>
          <a:prstGeom prst="rect">
            <a:avLst/>
          </a:prstGeom>
          <a:solidFill>
            <a:schemeClr val="bg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76245" y="19702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40186" y="1978889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Do you think the students there wear uniforms?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6245" y="26146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40186" y="2623298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Do they learn Vietnamese as a foreign language?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97629" y="3505200"/>
            <a:ext cx="6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to the talk and check your guesses.</a:t>
            </a:r>
          </a:p>
        </p:txBody>
      </p:sp>
      <p:pic>
        <p:nvPicPr>
          <p:cNvPr id="3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xmlns="" id="{94DA427D-E1E9-43D9-B563-1E92491E3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4253" y="35052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351314" y="172066"/>
            <a:ext cx="6548847" cy="461665"/>
          </a:xfrm>
          <a:prstGeom prst="rect">
            <a:avLst/>
          </a:prstGeom>
          <a:solidFill>
            <a:srgbClr val="0FB7BD">
              <a:alpha val="8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again and choose the correct answer A or B.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09599" y="1755601"/>
            <a:ext cx="2684640" cy="461665"/>
            <a:chOff x="1230086" y="1785257"/>
            <a:chExt cx="268464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maths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51180" y="1749263"/>
            <a:ext cx="2499351" cy="461665"/>
            <a:chOff x="1230086" y="1785257"/>
            <a:chExt cx="2499351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science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06835" y="2300324"/>
            <a:ext cx="7111847" cy="461665"/>
            <a:chOff x="363373" y="2525685"/>
            <a:chExt cx="7111847" cy="461665"/>
          </a:xfrm>
        </p:grpSpPr>
        <p:grpSp>
          <p:nvGrpSpPr>
            <p:cNvPr id="24" name="Group 23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Today Janet           her uniform.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329886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820486" y="2778382"/>
            <a:ext cx="2340436" cy="461665"/>
            <a:chOff x="1230086" y="1785257"/>
            <a:chExt cx="2340436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wearing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59343" y="2772044"/>
            <a:ext cx="2319736" cy="461665"/>
            <a:chOff x="1230086" y="1785257"/>
            <a:chExt cx="2319736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 wearing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06834" y="3312216"/>
            <a:ext cx="7061016" cy="470318"/>
            <a:chOff x="838203" y="3668444"/>
            <a:chExt cx="7061016" cy="470318"/>
          </a:xfrm>
        </p:grpSpPr>
        <p:grpSp>
          <p:nvGrpSpPr>
            <p:cNvPr id="35" name="Group 3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Janet studies          for two hours a week.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flipV="1">
              <a:off x="3032770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787828" y="3856575"/>
            <a:ext cx="3374583" cy="461665"/>
            <a:chOff x="1230086" y="1785257"/>
            <a:chExt cx="3374583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English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555530" y="3850237"/>
            <a:ext cx="3002378" cy="461665"/>
            <a:chOff x="1230086" y="1785257"/>
            <a:chExt cx="3002378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Vietnamese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17720" y="4453491"/>
            <a:ext cx="6812122" cy="470318"/>
            <a:chOff x="685414" y="6027003"/>
            <a:chExt cx="6812122" cy="470318"/>
          </a:xfrm>
        </p:grpSpPr>
        <p:grpSp>
          <p:nvGrpSpPr>
            <p:cNvPr id="46" name="Group 45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Janet usually does her homework          .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5380694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794570" y="4954112"/>
            <a:ext cx="4018906" cy="461665"/>
            <a:chOff x="1230086" y="1785257"/>
            <a:chExt cx="4018906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the library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67670" y="4937150"/>
            <a:ext cx="4153626" cy="461665"/>
            <a:chOff x="1230086" y="1785257"/>
            <a:chExt cx="4153626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at home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74177" y="1298331"/>
            <a:ext cx="6973597" cy="470318"/>
            <a:chOff x="794659" y="707494"/>
            <a:chExt cx="6973597" cy="470318"/>
          </a:xfrm>
        </p:grpSpPr>
        <p:grpSp>
          <p:nvGrpSpPr>
            <p:cNvPr id="57" name="Group 5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Janet’s favourite teacher is her          teacher.</a:t>
                </a:r>
                <a:endParaRPr lang="en-US" sz="2400" i="1"/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5158194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428606" y="5542063"/>
            <a:ext cx="6869272" cy="470318"/>
            <a:chOff x="685414" y="6027003"/>
            <a:chExt cx="6869272" cy="470318"/>
          </a:xfrm>
        </p:grpSpPr>
        <p:grpSp>
          <p:nvGrpSpPr>
            <p:cNvPr id="62" name="Group 6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Her class is going to have a biology lesson          .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V="1">
              <a:off x="6383263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805456" y="6042684"/>
            <a:ext cx="2688784" cy="461665"/>
            <a:chOff x="1230086" y="1785257"/>
            <a:chExt cx="268878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 a farm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568762" y="6025722"/>
            <a:ext cx="2726153" cy="461665"/>
            <a:chOff x="1230086" y="1785257"/>
            <a:chExt cx="2726153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345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the classroom</a:t>
              </a: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0679A8F5-8AD2-492D-B2EF-4B8ECFFA2C0C}"/>
              </a:ext>
            </a:extLst>
          </p:cNvPr>
          <p:cNvSpPr/>
          <p:nvPr/>
        </p:nvSpPr>
        <p:spPr>
          <a:xfrm>
            <a:off x="2794570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99EE6A51-99CB-4760-92AA-D0E9572833D8}"/>
              </a:ext>
            </a:extLst>
          </p:cNvPr>
          <p:cNvSpPr/>
          <p:nvPr/>
        </p:nvSpPr>
        <p:spPr>
          <a:xfrm>
            <a:off x="5551179" y="38447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12176BDC-15EA-4A5F-B524-1CA58989543F}"/>
              </a:ext>
            </a:extLst>
          </p:cNvPr>
          <p:cNvSpPr/>
          <p:nvPr/>
        </p:nvSpPr>
        <p:spPr>
          <a:xfrm>
            <a:off x="2787827" y="496957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44C6E867-6148-49C1-B8FB-5CC5AB71085C}"/>
              </a:ext>
            </a:extLst>
          </p:cNvPr>
          <p:cNvSpPr/>
          <p:nvPr/>
        </p:nvSpPr>
        <p:spPr>
          <a:xfrm>
            <a:off x="2806210" y="607745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8DA91430-0BFF-49BA-BFE4-311608045006}"/>
              </a:ext>
            </a:extLst>
          </p:cNvPr>
          <p:cNvSpPr/>
          <p:nvPr/>
        </p:nvSpPr>
        <p:spPr>
          <a:xfrm>
            <a:off x="5567670" y="280094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8928816" y="203187"/>
            <a:ext cx="17391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Guess</a:t>
            </a:r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47463"/>
              </p:ext>
            </p:extLst>
          </p:nvPr>
        </p:nvGraphicFramePr>
        <p:xfrm>
          <a:off x="8928816" y="826685"/>
          <a:ext cx="1739184" cy="603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9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721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  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4098"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  <a:endParaRPr lang="en-US" dirty="0"/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4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xmlns="" id="{94DA427D-E1E9-43D9-B563-1E92491E3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909" y="726407"/>
            <a:ext cx="1065035" cy="10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819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72" grpId="0" animBg="1"/>
      <p:bldP spid="73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C11514E-B568-4EDC-AA1A-6B7D24C74198}"/>
              </a:ext>
            </a:extLst>
          </p:cNvPr>
          <p:cNvGrpSpPr/>
          <p:nvPr/>
        </p:nvGrpSpPr>
        <p:grpSpPr>
          <a:xfrm>
            <a:off x="1524000" y="825911"/>
            <a:ext cx="9144000" cy="5311544"/>
            <a:chOff x="0" y="0"/>
            <a:chExt cx="9144000" cy="61374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4488099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dirty="0">
                  <a:solidFill>
                    <a:srgbClr val="333333"/>
                  </a:solidFill>
                </a:rPr>
                <a:t>Hi. My name's Janet. I'm eleven years old. I'm now in year 6 at Palmer School. I like it here. My classmates are friendly. The teachers at my school are nice and very helpful, and my </a:t>
              </a:r>
              <a:r>
                <a:rPr lang="en-US" sz="2800" dirty="0" err="1">
                  <a:solidFill>
                    <a:srgbClr val="333333"/>
                  </a:solidFill>
                </a:rPr>
                <a:t>favourite</a:t>
              </a:r>
              <a:r>
                <a:rPr lang="en-US" sz="2800" dirty="0">
                  <a:solidFill>
                    <a:srgbClr val="333333"/>
                  </a:solidFill>
                </a:rPr>
                <a:t> teacher is Mrs. Smith. She teaches us </a:t>
              </a:r>
              <a:r>
                <a:rPr lang="en-US" sz="2800" dirty="0" err="1">
                  <a:solidFill>
                    <a:srgbClr val="333333"/>
                  </a:solidFill>
                </a:rPr>
                <a:t>maths</a:t>
              </a:r>
              <a:r>
                <a:rPr lang="en-US" sz="2800" dirty="0">
                  <a:solidFill>
                    <a:srgbClr val="333333"/>
                  </a:solidFill>
                </a:rPr>
                <a:t>. I have two hours to study Vietnamese every week. I usually do my homework in the library. We wear our uniforms every day, but today we aren't. We're going to have a biology lesson on a farm.</a:t>
              </a:r>
              <a:endParaRPr lang="en-US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533451"/>
            </a:xfrm>
            <a:prstGeom prst="rect">
              <a:avLst/>
            </a:prstGeom>
            <a:solidFill>
              <a:srgbClr val="0FB7BD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C11514E-B568-4EDC-AA1A-6B7D24C74198}"/>
              </a:ext>
            </a:extLst>
          </p:cNvPr>
          <p:cNvGrpSpPr/>
          <p:nvPr/>
        </p:nvGrpSpPr>
        <p:grpSpPr>
          <a:xfrm>
            <a:off x="1676400" y="978311"/>
            <a:ext cx="9144000" cy="5311544"/>
            <a:chOff x="0" y="0"/>
            <a:chExt cx="9144000" cy="61374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4488099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dirty="0">
                  <a:solidFill>
                    <a:srgbClr val="333333"/>
                  </a:solidFill>
                </a:rPr>
                <a:t>Hi. My name's Janet. I'm eleven years old. I'm now in year 6 at Palmer School. I like it here. My classmates are friendly. The teachers at my school are nice and very helpful, and my </a:t>
              </a:r>
              <a:r>
                <a:rPr lang="en-US" sz="2800" dirty="0" err="1">
                  <a:solidFill>
                    <a:srgbClr val="333333"/>
                  </a:solidFill>
                </a:rPr>
                <a:t>favourite</a:t>
              </a:r>
              <a:r>
                <a:rPr lang="en-US" sz="2800" dirty="0">
                  <a:solidFill>
                    <a:srgbClr val="333333"/>
                  </a:solidFill>
                </a:rPr>
                <a:t> teacher is Mrs. Smith. She teaches us </a:t>
              </a:r>
              <a:r>
                <a:rPr lang="en-US" sz="2800" dirty="0" err="1">
                  <a:solidFill>
                    <a:srgbClr val="333333"/>
                  </a:solidFill>
                </a:rPr>
                <a:t>maths</a:t>
              </a:r>
              <a:r>
                <a:rPr lang="en-US" sz="2800" dirty="0">
                  <a:solidFill>
                    <a:srgbClr val="333333"/>
                  </a:solidFill>
                </a:rPr>
                <a:t>. I have two hours to study Vietnamese every week. I usually do my homework in the library. We wear our uniforms every day, but today we aren't. We're going to have a biology lesson on a farm.</a:t>
              </a:r>
              <a:endParaRPr lang="en-US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533451"/>
            </a:xfrm>
            <a:prstGeom prst="rect">
              <a:avLst/>
            </a:prstGeom>
            <a:solidFill>
              <a:srgbClr val="0FB7BD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pic>
        <p:nvPicPr>
          <p:cNvPr id="12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xmlns="" id="{94DA427D-E1E9-43D9-B563-1E92491E3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365" y="563329"/>
            <a:ext cx="1065035" cy="10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48341" y="539536"/>
            <a:ext cx="6858714" cy="2416100"/>
            <a:chOff x="2094743" y="1826837"/>
            <a:chExt cx="4954515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954515" cy="777611"/>
              <a:chOff x="2100847" y="1826837"/>
              <a:chExt cx="4954515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9932"/>
                <a:ext cx="4176100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II. 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1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470650" y="77216"/>
            <a:ext cx="7903436" cy="830997"/>
          </a:xfrm>
          <a:prstGeom prst="rect">
            <a:avLst/>
          </a:prstGeom>
          <a:solidFill>
            <a:srgbClr val="0FB7BD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answers to the following questions about your school.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48145" y="1009476"/>
            <a:ext cx="10390910" cy="5773792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60118" y="1788127"/>
            <a:ext cx="5728817" cy="470318"/>
            <a:chOff x="363373" y="1262747"/>
            <a:chExt cx="5728817" cy="470318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name of your school?</a:t>
              </a:r>
              <a:endParaRPr lang="en-US" sz="2400" i="1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860118" y="2785147"/>
            <a:ext cx="6471767" cy="461665"/>
            <a:chOff x="369902" y="2142097"/>
            <a:chExt cx="647176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your school?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860118" y="3773512"/>
            <a:ext cx="6471767" cy="470318"/>
            <a:chOff x="363373" y="4026312"/>
            <a:chExt cx="6471767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4" y="402631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many classes does your school have?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60118" y="4761878"/>
            <a:ext cx="6471767" cy="470318"/>
            <a:chOff x="363373" y="3312302"/>
            <a:chExt cx="647176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students do at your school?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60118" y="5767550"/>
            <a:ext cx="6471767" cy="470318"/>
            <a:chOff x="363373" y="5669935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like about your school?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3131506" y="2626331"/>
            <a:ext cx="6480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131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135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135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135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871548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871548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871548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871548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601369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10564" y="2258446"/>
            <a:ext cx="5723708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It’s </a:t>
            </a:r>
            <a:r>
              <a:rPr lang="en-US" sz="2400" b="1" dirty="0" smtClean="0">
                <a:solidFill>
                  <a:srgbClr val="FFFF00"/>
                </a:solidFill>
              </a:rPr>
              <a:t>Dong </a:t>
            </a:r>
            <a:r>
              <a:rPr lang="en-US" sz="2400" b="1" dirty="0" err="1" smtClean="0">
                <a:solidFill>
                  <a:srgbClr val="FFFF00"/>
                </a:solidFill>
              </a:rPr>
              <a:t>Tay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Hung Secondary </a:t>
            </a:r>
            <a:r>
              <a:rPr lang="en-US" sz="2400" b="1" dirty="0">
                <a:solidFill>
                  <a:srgbClr val="FFFF00"/>
                </a:solidFill>
              </a:rPr>
              <a:t>school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227070" y="3246812"/>
            <a:ext cx="5831586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It’s in </a:t>
            </a:r>
            <a:r>
              <a:rPr lang="en-US" sz="2400" b="1" dirty="0" smtClean="0">
                <a:solidFill>
                  <a:srgbClr val="FFFF00"/>
                </a:solidFill>
              </a:rPr>
              <a:t>Dong Hung commune 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4146" y="4235178"/>
            <a:ext cx="5824510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It has </a:t>
            </a:r>
            <a:r>
              <a:rPr lang="en-US" sz="2400" b="1" dirty="0" smtClean="0">
                <a:solidFill>
                  <a:srgbClr val="FFFF00"/>
                </a:solidFill>
              </a:rPr>
              <a:t>10 </a:t>
            </a:r>
            <a:r>
              <a:rPr lang="en-US" sz="2400" b="1" dirty="0">
                <a:solidFill>
                  <a:srgbClr val="FFFF00"/>
                </a:solidFill>
              </a:rPr>
              <a:t>classes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7070" y="5314539"/>
            <a:ext cx="7290846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They learn many subjects and play games at </a:t>
            </a:r>
            <a:r>
              <a:rPr lang="en-US" sz="2400" b="1" dirty="0" err="1">
                <a:solidFill>
                  <a:srgbClr val="FFFF00"/>
                </a:solidFill>
              </a:rPr>
              <a:t>breaktime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9308" y="6143669"/>
            <a:ext cx="7468608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students are friendly , teachers are nice and helpful.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8" grpId="0" animBg="1"/>
      <p:bldP spid="39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1609</TotalTime>
  <Words>680</Words>
  <Application>Microsoft Office PowerPoint</Application>
  <PresentationFormat>Widescreen</PresentationFormat>
  <Paragraphs>88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.VnArabia</vt:lpstr>
      <vt:lpstr>.VnAvantH</vt:lpstr>
      <vt:lpstr>Arial</vt:lpstr>
      <vt:lpstr>Calibri</vt:lpstr>
      <vt:lpstr>Cambria</vt:lpstr>
      <vt:lpstr>Comic Sans MS</vt:lpstr>
      <vt:lpstr>Times New Roman</vt:lpstr>
      <vt:lpstr>Wingdings</vt:lpstr>
      <vt:lpstr>Adjacency</vt:lpstr>
      <vt:lpstr>PowerPoint Presentation</vt:lpstr>
      <vt:lpstr>* Which school do you like best? Talk about it.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writing: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110</cp:revision>
  <dcterms:created xsi:type="dcterms:W3CDTF">2020-12-09T02:04:09Z</dcterms:created>
  <dcterms:modified xsi:type="dcterms:W3CDTF">2023-09-17T13:46:36Z</dcterms:modified>
</cp:coreProperties>
</file>