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10" r:id="rId2"/>
    <p:sldId id="294" r:id="rId3"/>
    <p:sldId id="308" r:id="rId4"/>
    <p:sldId id="297" r:id="rId5"/>
    <p:sldId id="299" r:id="rId6"/>
    <p:sldId id="298" r:id="rId7"/>
    <p:sldId id="309" r:id="rId8"/>
    <p:sldId id="300" r:id="rId9"/>
    <p:sldId id="301" r:id="rId10"/>
    <p:sldId id="302" r:id="rId11"/>
    <p:sldId id="303" r:id="rId12"/>
    <p:sldId id="311" r:id="rId13"/>
    <p:sldId id="31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BDC"/>
    <a:srgbClr val="C39BE1"/>
    <a:srgbClr val="A6DBE8"/>
    <a:srgbClr val="FBDFEB"/>
    <a:srgbClr val="62C8CE"/>
    <a:srgbClr val="C0E6EA"/>
    <a:srgbClr val="FFF200"/>
    <a:srgbClr val="7F7F7F"/>
    <a:srgbClr val="5ABDD4"/>
    <a:srgbClr val="2A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E4638-3800-4EA1-9090-2CD9B2C76F05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47670-85F4-4951-8719-5BFAF2299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7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6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7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4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0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8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8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7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2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6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5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slide" Target="slide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04D395B0-1E8A-CA8C-9E30-53C931F9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0F64C7A5-D25B-FA5A-6B04-9A5B4F9F3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6EE35CEB-37D9-E21A-5EC0-C135DD192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42" y="1"/>
            <a:ext cx="12304542" cy="699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900B590F-6353-2553-4281-DB81853B5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731" y="979780"/>
            <a:ext cx="7961164" cy="153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76" tIns="41838" rIns="83676" bIns="418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308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PERIOD 60: UNIT 7</a:t>
            </a:r>
            <a:r>
              <a:rPr lang="en-US" altLang="vi-VN" sz="3308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TELEVISION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60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Lesson 6</a:t>
            </a:r>
            <a:r>
              <a:rPr lang="en-US" altLang="vi-VN" sz="406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SKILLS 2</a:t>
            </a:r>
          </a:p>
        </p:txBody>
      </p:sp>
    </p:spTree>
    <p:extLst>
      <p:ext uri="{BB962C8B-B14F-4D97-AF65-F5344CB8AC3E}">
        <p14:creationId xmlns:p14="http://schemas.microsoft.com/office/powerpoint/2010/main" val="17561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926" y="3687876"/>
            <a:ext cx="78867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8187" y="38637"/>
            <a:ext cx="283979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writing 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895" y="1184508"/>
            <a:ext cx="5702105" cy="2893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I like watching TV a lot. I usually spend 2-3 hours on watching TV. I often watch TV in the evening. I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somtimes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watch TV when I'm eating. I like  watching Cartoon the most because it’s funny and interesting.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62" y="900333"/>
            <a:ext cx="3918398" cy="355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62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8187" y="38637"/>
            <a:ext cx="283979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writing 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8698" y="3416122"/>
            <a:ext cx="71799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watching TV, about one hour a day. I only watch TV in the evening. During the day, I go to school. On Saturday and Sunday, I watch more. Sometimes I watch TV when I’m eating, but I never watch TV when I’m studying. I like watching sport 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most because I  love  playing football and I want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tobe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good footballer.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88" y="695460"/>
            <a:ext cx="3503443" cy="23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3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30000"/>
          <a:stretch>
            <a:fillRect/>
          </a:stretch>
        </p:blipFill>
        <p:spPr bwMode="auto">
          <a:xfrm>
            <a:off x="0" y="-168812"/>
            <a:ext cx="123232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3276600" y="785813"/>
            <a:ext cx="57150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349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50000">
                      <a:srgbClr val="008000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Home assignments</a:t>
            </a:r>
            <a:endParaRPr lang="en-US" sz="4800" b="1" kern="10" dirty="0">
              <a:ln w="349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50000">
                    <a:srgbClr val="008000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4600" y="2543176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- Finish writing the paragraph. Copy in your notebooks.</a:t>
            </a:r>
          </a:p>
          <a:p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- Do exercise E3 P8 in the workbooks.</a:t>
            </a:r>
          </a:p>
          <a:p>
            <a:pPr eaLnBrk="1" hangingPunct="1"/>
            <a:endParaRPr lang="en-US" sz="24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26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309231" cy="67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31506" y="1007907"/>
            <a:ext cx="6964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97194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4572000" y="1964872"/>
            <a:ext cx="2721512" cy="27715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Kim’s Game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06957" y="2113619"/>
            <a:ext cx="313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Year - end meeting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90269" y="1764816"/>
            <a:ext cx="2469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documentary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86698" y="2209800"/>
            <a:ext cx="21767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The voice kids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64835" y="6420327"/>
            <a:ext cx="2359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comedy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13334" y="6305490"/>
            <a:ext cx="2469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sports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15486" y="6381690"/>
            <a:ext cx="2469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News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38350" y="4317859"/>
            <a:ext cx="2469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Rap Viet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753635" y="4328184"/>
            <a:ext cx="2303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cartoon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315965"/>
            <a:ext cx="2469357" cy="16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53" y="141874"/>
            <a:ext cx="2325872" cy="162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0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35" y="457200"/>
            <a:ext cx="2359025" cy="16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34" y="2781300"/>
            <a:ext cx="2170225" cy="142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8.jpg" descr="Description: Kết quả hình ảnh cho rap việt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34" y="2727366"/>
            <a:ext cx="2344343" cy="15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75" y="4812600"/>
            <a:ext cx="2399763" cy="156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0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34" y="4760498"/>
            <a:ext cx="2344343" cy="15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33" y="4812600"/>
            <a:ext cx="2303464" cy="16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24000" y="1444481"/>
            <a:ext cx="39305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3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524000" y="2015981"/>
            <a:ext cx="35137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3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524000" y="2635106"/>
            <a:ext cx="30970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524000" y="3263756"/>
            <a:ext cx="30970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524000" y="3792380"/>
            <a:ext cx="14766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lang="en-US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1524000" y="4540106"/>
            <a:ext cx="22634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3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1524000" y="5187806"/>
            <a:ext cx="26802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3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57341" y="1556996"/>
            <a:ext cx="68000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What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 you watch last night?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What was it about?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What did you like about it?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What didn’t you like about it?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Why did you like/dislike it?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6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id="{1B39D2EE-CD98-7051-7D12-29DBBF09F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12676" y="476222"/>
            <a:ext cx="7783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tick (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the correct channel for each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552497"/>
              </p:ext>
            </p:extLst>
          </p:nvPr>
        </p:nvGraphicFramePr>
        <p:xfrm>
          <a:off x="2050474" y="1537939"/>
          <a:ext cx="10141526" cy="43907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10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81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CHANNEL 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CHANNEL 2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CHANNEL 3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14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Green Summer</a:t>
                      </a:r>
                      <a:endParaRPr lang="en-US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14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en-US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Childhood</a:t>
                      </a:r>
                      <a:endParaRPr lang="en-US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14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Harry Potter</a:t>
                      </a:r>
                      <a:endParaRPr lang="en-US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14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 and</a:t>
                      </a:r>
                      <a:r>
                        <a:rPr lang="en-US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Fun</a:t>
                      </a:r>
                      <a:endParaRPr lang="en-US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ounded 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B36F960D-923D-46DF-9863-1D3BDE4C87BC}"/>
              </a:ext>
            </a:extLst>
          </p:cNvPr>
          <p:cNvSpPr/>
          <p:nvPr/>
        </p:nvSpPr>
        <p:spPr>
          <a:xfrm>
            <a:off x="6746934" y="6101693"/>
            <a:ext cx="1718779" cy="43196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Audio script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DB2D6C-6E1C-4C07-BEEC-ADD7CD8A07AF}"/>
              </a:ext>
            </a:extLst>
          </p:cNvPr>
          <p:cNvSpPr txBox="1"/>
          <p:nvPr/>
        </p:nvSpPr>
        <p:spPr>
          <a:xfrm>
            <a:off x="6242957" y="2564325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8C00B3-4F7E-404E-AFA2-BB29B1BD699C}"/>
              </a:ext>
            </a:extLst>
          </p:cNvPr>
          <p:cNvSpPr txBox="1"/>
          <p:nvPr/>
        </p:nvSpPr>
        <p:spPr>
          <a:xfrm>
            <a:off x="7748484" y="337936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B92CFA-01A9-4743-B0C2-4C5B262E8E9A}"/>
              </a:ext>
            </a:extLst>
          </p:cNvPr>
          <p:cNvSpPr txBox="1"/>
          <p:nvPr/>
        </p:nvSpPr>
        <p:spPr>
          <a:xfrm>
            <a:off x="9143175" y="4275289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B5C68C-314F-4E65-8F75-9348322B52BF}"/>
              </a:ext>
            </a:extLst>
          </p:cNvPr>
          <p:cNvSpPr txBox="1"/>
          <p:nvPr/>
        </p:nvSpPr>
        <p:spPr>
          <a:xfrm>
            <a:off x="6242957" y="5165514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9147" y="-12879"/>
            <a:ext cx="355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4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Listening</a:t>
            </a:r>
          </a:p>
        </p:txBody>
      </p:sp>
      <p:pic>
        <p:nvPicPr>
          <p:cNvPr id="8" name="B2_06">
            <a:hlinkClick r:id="" action="ppaction://media"/>
            <a:extLst>
              <a:ext uri="{FF2B5EF4-FFF2-40B4-BE49-F238E27FC236}">
                <a16:creationId xmlns:a16="http://schemas.microsoft.com/office/drawing/2014/main" id="{ACB262E0-FD55-F964-729F-8457DDC3B66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4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492379" y="1165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6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63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8636" y="205812"/>
            <a:ext cx="7906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Listen again and tick (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T (True) or F (False).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773902"/>
              </p:ext>
            </p:extLst>
          </p:nvPr>
        </p:nvGraphicFramePr>
        <p:xfrm>
          <a:off x="1820215" y="1126523"/>
          <a:ext cx="8226064" cy="42457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21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57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53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Green Summer is a music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538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My Childhood is the story of a girl and her dog.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538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Children love Harry Potter.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538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English and Fun is at five o’clock.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ounded 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A343CF28-ED11-4E6D-94D1-0601C61B012F}"/>
              </a:ext>
            </a:extLst>
          </p:cNvPr>
          <p:cNvSpPr/>
          <p:nvPr/>
        </p:nvSpPr>
        <p:spPr>
          <a:xfrm>
            <a:off x="6968615" y="6098730"/>
            <a:ext cx="1580233" cy="43196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Audio script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6A55C-E3A8-4A61-8E9D-C79CA8B29330}"/>
              </a:ext>
            </a:extLst>
          </p:cNvPr>
          <p:cNvSpPr txBox="1"/>
          <p:nvPr/>
        </p:nvSpPr>
        <p:spPr>
          <a:xfrm>
            <a:off x="8570520" y="1963567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56273-A72A-4F00-A7B6-3C32D3FE6608}"/>
              </a:ext>
            </a:extLst>
          </p:cNvPr>
          <p:cNvSpPr txBox="1"/>
          <p:nvPr/>
        </p:nvSpPr>
        <p:spPr>
          <a:xfrm>
            <a:off x="9364847" y="280407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F1BAF-F97D-4B82-A0A1-D758042FE4F6}"/>
              </a:ext>
            </a:extLst>
          </p:cNvPr>
          <p:cNvSpPr txBox="1"/>
          <p:nvPr/>
        </p:nvSpPr>
        <p:spPr>
          <a:xfrm>
            <a:off x="8570520" y="366790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900CB-988C-4A70-A7C0-1DD1C8074000}"/>
              </a:ext>
            </a:extLst>
          </p:cNvPr>
          <p:cNvSpPr txBox="1"/>
          <p:nvPr/>
        </p:nvSpPr>
        <p:spPr>
          <a:xfrm>
            <a:off x="9364847" y="462190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4538" y="3245918"/>
            <a:ext cx="2434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a typeface="Times New Roman"/>
              </a:rPr>
              <a:t>( a boy and his dog)   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90590" y="5016331"/>
            <a:ext cx="1098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a typeface="Times New Roman"/>
              </a:rPr>
              <a:t>9 o'clock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B2_06">
            <a:hlinkClick r:id="" action="ppaction://media"/>
            <a:extLst>
              <a:ext uri="{FF2B5EF4-FFF2-40B4-BE49-F238E27FC236}">
                <a16:creationId xmlns:a16="http://schemas.microsoft.com/office/drawing/2014/main" id="{673410FF-9817-9BC8-5328-CA91DEE2B52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4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492379" y="1165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9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63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152400" y="1"/>
            <a:ext cx="12039600" cy="6137455"/>
            <a:chOff x="0" y="0"/>
            <a:chExt cx="9144000" cy="61374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338595" y="720545"/>
              <a:ext cx="8486470" cy="4323748"/>
            </a:xfrm>
            <a:prstGeom prst="rect">
              <a:avLst/>
            </a:prstGeom>
            <a:noFill/>
            <a:ln w="19050">
              <a:solidFill>
                <a:srgbClr val="0FB7BD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800" dirty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Here are some interesting TV </a:t>
              </a:r>
              <a:r>
                <a:rPr lang="en-US" sz="2800" dirty="0" err="1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programmes</a:t>
              </a:r>
              <a:r>
                <a:rPr lang="en-US" sz="2800" dirty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 for you. </a:t>
              </a:r>
              <a:r>
                <a:rPr lang="en-US" sz="2800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Green Summer</a:t>
              </a:r>
              <a:r>
                <a: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, a music </a:t>
              </a:r>
              <a:r>
                <a:rPr lang="en-US" sz="28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, is on channel 1</a:t>
              </a:r>
              <a:r>
                <a:rPr lang="en-US" sz="2800" dirty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. It starts at 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eight o’clock</a:t>
              </a:r>
              <a:r>
                <a:rPr lang="en-US" sz="2800" dirty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. </a:t>
              </a:r>
              <a:r>
                <a:rPr lang="en-US" sz="2800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My Childhood </a:t>
              </a:r>
              <a:r>
                <a: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is on Channel 2</a:t>
              </a:r>
              <a:r>
                <a:rPr lang="en-US" sz="2800" dirty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. It’s the story of a country 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boy and his dog Billy</a:t>
              </a:r>
              <a:r>
                <a:rPr lang="en-US" sz="2800" dirty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On channel 3, you will watch </a:t>
              </a:r>
              <a:r>
                <a:rPr lang="en-US" sz="2800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Harry Potter</a:t>
              </a:r>
              <a:r>
                <a:rPr lang="en-US" sz="2800" dirty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 at 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8.30.</a:t>
              </a:r>
              <a:r>
                <a:rPr lang="en-US" sz="2800" dirty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 Children all over the world love this film. If you like to learn English, </a:t>
              </a:r>
              <a:r>
                <a: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you can go to </a:t>
              </a:r>
              <a:r>
                <a:rPr lang="en-US" sz="2800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English and Fun</a:t>
              </a:r>
              <a:r>
                <a: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 on channel 1</a:t>
              </a:r>
              <a:r>
                <a:rPr lang="en-US" sz="2800" dirty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. It’s 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at nine o’clock</a:t>
              </a:r>
              <a:r>
                <a:rPr lang="en-US" sz="2800" dirty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. We hope you can choose a </a:t>
              </a:r>
              <a:r>
                <a:rPr lang="en-US" sz="2800" dirty="0" err="1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2800" dirty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 for yourself. Enjoy and have a great time.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1997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sp>
        <p:nvSpPr>
          <p:cNvPr id="17" name="Multiplication Sign 7">
            <a:hlinkClick r:id="rId5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9733936" y="129442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B2_06">
            <a:hlinkClick r:id="" action="ppaction://media"/>
            <a:extLst>
              <a:ext uri="{FF2B5EF4-FFF2-40B4-BE49-F238E27FC236}">
                <a16:creationId xmlns:a16="http://schemas.microsoft.com/office/drawing/2014/main" id="{2025D875-68B1-42C4-9A50-9BBE007E07E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4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492379" y="116593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4250482" y="5719304"/>
            <a:ext cx="1997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AUDIO SCRIPT</a:t>
            </a:r>
          </a:p>
        </p:txBody>
      </p:sp>
    </p:spTree>
    <p:extLst>
      <p:ext uri="{BB962C8B-B14F-4D97-AF65-F5344CB8AC3E}">
        <p14:creationId xmlns:p14="http://schemas.microsoft.com/office/powerpoint/2010/main" val="33768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2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10"/>
            <a:ext cx="124499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7342" y="774759"/>
            <a:ext cx="6684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Summarize the information of the listening part.</a:t>
            </a:r>
          </a:p>
        </p:txBody>
      </p:sp>
      <p:pic>
        <p:nvPicPr>
          <p:cNvPr id="6" name="image7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3122" r="3607"/>
          <a:stretch/>
        </p:blipFill>
        <p:spPr bwMode="auto">
          <a:xfrm>
            <a:off x="2734615" y="1354457"/>
            <a:ext cx="6529588" cy="4646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936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596949"/>
            <a:ext cx="78867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42287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1923" y="44040"/>
            <a:ext cx="215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4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Writing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5334" y="538662"/>
            <a:ext cx="8272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Read the questions and circle the right answers for yourself.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61892" y="1539754"/>
            <a:ext cx="2111832" cy="461665"/>
            <a:chOff x="1230086" y="1785257"/>
            <a:chExt cx="2111832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lot.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78244" y="1533416"/>
            <a:ext cx="1796143" cy="461665"/>
            <a:chOff x="1230086" y="1785257"/>
            <a:chExt cx="1796143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So </a:t>
              </a:r>
              <a:r>
                <a:rPr lang="en-US" sz="2400" dirty="0" err="1"/>
                <a:t>so</a:t>
              </a:r>
              <a:r>
                <a:rPr lang="en-US" sz="2400" dirty="0"/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61324" y="1533416"/>
            <a:ext cx="2013849" cy="461665"/>
            <a:chOff x="1230086" y="1785257"/>
            <a:chExt cx="2013849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Not much.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19672" y="2084477"/>
            <a:ext cx="7490705" cy="461665"/>
            <a:chOff x="-59760" y="2142097"/>
            <a:chExt cx="7490705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7952" y="2142097"/>
              <a:ext cx="709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many hours a day do you watch TV?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72780" y="2562535"/>
            <a:ext cx="1796143" cy="461665"/>
            <a:chOff x="1230086" y="1785257"/>
            <a:chExt cx="1796143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1 hour.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52117" y="2556197"/>
            <a:ext cx="2060860" cy="461665"/>
            <a:chOff x="1230086" y="1785257"/>
            <a:chExt cx="206086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679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2 -3 hours.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80917" y="2504681"/>
            <a:ext cx="3133472" cy="461665"/>
            <a:chOff x="1230086" y="1785257"/>
            <a:chExt cx="3133472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1086" y="1785257"/>
              <a:ext cx="2752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Less than one hour.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19670" y="3096369"/>
            <a:ext cx="7611896" cy="470318"/>
            <a:chOff x="-66290" y="4026312"/>
            <a:chExt cx="7611896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-66290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5492" y="4026312"/>
              <a:ext cx="7170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do you watch TV the most?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40121" y="3640728"/>
            <a:ext cx="3374583" cy="461665"/>
            <a:chOff x="1230086" y="1785257"/>
            <a:chExt cx="3374583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 the morning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736874" y="3634390"/>
            <a:ext cx="3002378" cy="461665"/>
            <a:chOff x="1230086" y="1785257"/>
            <a:chExt cx="3002378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 the afternoon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372415" y="3625737"/>
            <a:ext cx="2333698" cy="461665"/>
            <a:chOff x="1230086" y="1785257"/>
            <a:chExt cx="2333698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 the evening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08528" y="4237644"/>
            <a:ext cx="7336597" cy="470318"/>
            <a:chOff x="-88319" y="3312302"/>
            <a:chExt cx="7336597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-88319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4474" y="3312302"/>
              <a:ext cx="6883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watch TV when you are eating?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146863" y="4738265"/>
            <a:ext cx="2688784" cy="461665"/>
            <a:chOff x="1230086" y="1785257"/>
            <a:chExt cx="2688784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Always.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39219" y="4721303"/>
            <a:ext cx="2172168" cy="461665"/>
            <a:chOff x="1230086" y="1785257"/>
            <a:chExt cx="2172168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5" y="1785257"/>
              <a:ext cx="1791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Sometimes.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81017" y="4738264"/>
            <a:ext cx="1544574" cy="461665"/>
            <a:chOff x="1230086" y="1785257"/>
            <a:chExt cx="1544574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Never.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109047" y="1049757"/>
            <a:ext cx="7681275" cy="494392"/>
            <a:chOff x="-44256" y="1230020"/>
            <a:chExt cx="7681275" cy="494392"/>
          </a:xfrm>
        </p:grpSpPr>
        <p:sp>
          <p:nvSpPr>
            <p:cNvPr id="54" name="TextBox 53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9292" y="1230020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 much do you like watching TV?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119412" y="5287579"/>
            <a:ext cx="6891306" cy="470318"/>
            <a:chOff x="-88320" y="3312302"/>
            <a:chExt cx="6891306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-88320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8544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TV programme do you watch the most?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157749" y="5749563"/>
            <a:ext cx="2688784" cy="461665"/>
            <a:chOff x="1230086" y="1785257"/>
            <a:chExt cx="2688784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Cartoons.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750105" y="5732601"/>
            <a:ext cx="1935314" cy="461665"/>
            <a:chOff x="1230086" y="1785257"/>
            <a:chExt cx="1935314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Sports.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91903" y="5788199"/>
            <a:ext cx="2222770" cy="461665"/>
            <a:chOff x="1230086" y="1785257"/>
            <a:chExt cx="222277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Science.</a:t>
              </a:r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D454679F-DD29-490E-AA24-C26ABDA8355F}"/>
              </a:ext>
            </a:extLst>
          </p:cNvPr>
          <p:cNvSpPr/>
          <p:nvPr/>
        </p:nvSpPr>
        <p:spPr>
          <a:xfrm>
            <a:off x="2161313" y="2568953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7B0EAC1-5979-4575-8425-530D522A7380}"/>
              </a:ext>
            </a:extLst>
          </p:cNvPr>
          <p:cNvSpPr/>
          <p:nvPr/>
        </p:nvSpPr>
        <p:spPr>
          <a:xfrm>
            <a:off x="4761318" y="1553061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945C634-466C-44DB-8236-5A7AD6A95B3A}"/>
              </a:ext>
            </a:extLst>
          </p:cNvPr>
          <p:cNvSpPr/>
          <p:nvPr/>
        </p:nvSpPr>
        <p:spPr>
          <a:xfrm>
            <a:off x="7381800" y="1517112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88E2BC2-671B-4214-AD24-74073A3C4FB7}"/>
              </a:ext>
            </a:extLst>
          </p:cNvPr>
          <p:cNvSpPr/>
          <p:nvPr/>
        </p:nvSpPr>
        <p:spPr>
          <a:xfrm>
            <a:off x="4733015" y="2568953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A04DE28-C415-4D91-B34E-324A045BB387}"/>
              </a:ext>
            </a:extLst>
          </p:cNvPr>
          <p:cNvSpPr/>
          <p:nvPr/>
        </p:nvSpPr>
        <p:spPr>
          <a:xfrm>
            <a:off x="7372415" y="2541819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898BC5E-36E7-48B7-ACA4-71633B5EC39A}"/>
              </a:ext>
            </a:extLst>
          </p:cNvPr>
          <p:cNvSpPr/>
          <p:nvPr/>
        </p:nvSpPr>
        <p:spPr>
          <a:xfrm>
            <a:off x="2150221" y="3637560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8E0A70C-5942-45EA-9AED-E9F52B06E5FE}"/>
              </a:ext>
            </a:extLst>
          </p:cNvPr>
          <p:cNvSpPr/>
          <p:nvPr/>
        </p:nvSpPr>
        <p:spPr>
          <a:xfrm>
            <a:off x="4721923" y="3637560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C44C3FB-0B3C-456B-98A0-E867F6C951AB}"/>
              </a:ext>
            </a:extLst>
          </p:cNvPr>
          <p:cNvSpPr/>
          <p:nvPr/>
        </p:nvSpPr>
        <p:spPr>
          <a:xfrm>
            <a:off x="7361323" y="3610426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FEAFA99-FC1A-4E31-AEFB-94A98B96D81E}"/>
              </a:ext>
            </a:extLst>
          </p:cNvPr>
          <p:cNvSpPr/>
          <p:nvPr/>
        </p:nvSpPr>
        <p:spPr>
          <a:xfrm>
            <a:off x="2142841" y="4756434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DD32948-8037-4029-B747-8370630F1E8D}"/>
              </a:ext>
            </a:extLst>
          </p:cNvPr>
          <p:cNvSpPr/>
          <p:nvPr/>
        </p:nvSpPr>
        <p:spPr>
          <a:xfrm>
            <a:off x="4733015" y="4756434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80EE1B7-7F15-4DA7-89E2-8889324FC2F0}"/>
              </a:ext>
            </a:extLst>
          </p:cNvPr>
          <p:cNvSpPr/>
          <p:nvPr/>
        </p:nvSpPr>
        <p:spPr>
          <a:xfrm>
            <a:off x="7372415" y="4729300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0DBFB3D-03DA-4BDD-A4A1-971594B1E389}"/>
              </a:ext>
            </a:extLst>
          </p:cNvPr>
          <p:cNvSpPr/>
          <p:nvPr/>
        </p:nvSpPr>
        <p:spPr>
          <a:xfrm>
            <a:off x="2162329" y="5720510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8B7632D-C01E-4064-ACAC-D448F69CC882}"/>
              </a:ext>
            </a:extLst>
          </p:cNvPr>
          <p:cNvSpPr/>
          <p:nvPr/>
        </p:nvSpPr>
        <p:spPr>
          <a:xfrm>
            <a:off x="4752503" y="5707631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354B108-9AB1-40A2-AA77-CC33E8D696CE}"/>
              </a:ext>
            </a:extLst>
          </p:cNvPr>
          <p:cNvSpPr/>
          <p:nvPr/>
        </p:nvSpPr>
        <p:spPr>
          <a:xfrm>
            <a:off x="7391903" y="5770650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FB87242-C53A-4839-9858-A8079D9EE192}"/>
              </a:ext>
            </a:extLst>
          </p:cNvPr>
          <p:cNvSpPr/>
          <p:nvPr/>
        </p:nvSpPr>
        <p:spPr>
          <a:xfrm>
            <a:off x="2157749" y="1553593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8" grpId="2" animBg="1"/>
      <p:bldP spid="68" grpId="3" animBg="1"/>
      <p:bldP spid="68" grpId="4" animBg="1"/>
      <p:bldP spid="69" grpId="0" animBg="1"/>
      <p:bldP spid="69" grpId="1" animBg="1"/>
      <p:bldP spid="69" grpId="2" animBg="1"/>
      <p:bldP spid="69" grpId="3" animBg="1"/>
      <p:bldP spid="69" grpId="4" animBg="1"/>
      <p:bldP spid="70" grpId="0" animBg="1"/>
      <p:bldP spid="70" grpId="1" animBg="1"/>
      <p:bldP spid="70" grpId="2" animBg="1"/>
      <p:bldP spid="70" grpId="3" animBg="1"/>
      <p:bldP spid="70" grpId="4" animBg="1"/>
      <p:bldP spid="71" grpId="0" animBg="1"/>
      <p:bldP spid="71" grpId="1" animBg="1"/>
      <p:bldP spid="71" grpId="2" animBg="1"/>
      <p:bldP spid="71" grpId="3" animBg="1"/>
      <p:bldP spid="71" grpId="4" animBg="1"/>
      <p:bldP spid="72" grpId="0" animBg="1"/>
      <p:bldP spid="72" grpId="1" animBg="1"/>
      <p:bldP spid="72" grpId="2" animBg="1"/>
      <p:bldP spid="72" grpId="3" animBg="1"/>
      <p:bldP spid="72" grpId="4" animBg="1"/>
      <p:bldP spid="73" grpId="0" animBg="1"/>
      <p:bldP spid="73" grpId="1" animBg="1"/>
      <p:bldP spid="73" grpId="2" animBg="1"/>
      <p:bldP spid="73" grpId="3" animBg="1"/>
      <p:bldP spid="73" grpId="4" animBg="1"/>
      <p:bldP spid="74" grpId="0" animBg="1"/>
      <p:bldP spid="74" grpId="1" animBg="1"/>
      <p:bldP spid="74" grpId="2" animBg="1"/>
      <p:bldP spid="74" grpId="3" animBg="1"/>
      <p:bldP spid="74" grpId="4" animBg="1"/>
      <p:bldP spid="75" grpId="0" animBg="1"/>
      <p:bldP spid="75" grpId="1" animBg="1"/>
      <p:bldP spid="75" grpId="2" animBg="1"/>
      <p:bldP spid="75" grpId="3" animBg="1"/>
      <p:bldP spid="75" grpId="4" animBg="1"/>
      <p:bldP spid="76" grpId="0" animBg="1"/>
      <p:bldP spid="76" grpId="1" animBg="1"/>
      <p:bldP spid="76" grpId="2" animBg="1"/>
      <p:bldP spid="76" grpId="3" animBg="1"/>
      <p:bldP spid="76" grpId="4" animBg="1"/>
      <p:bldP spid="77" grpId="0" animBg="1"/>
      <p:bldP spid="77" grpId="1" animBg="1"/>
      <p:bldP spid="77" grpId="2" animBg="1"/>
      <p:bldP spid="77" grpId="3" animBg="1"/>
      <p:bldP spid="77" grpId="4" animBg="1"/>
      <p:bldP spid="78" grpId="0" animBg="1"/>
      <p:bldP spid="78" grpId="1" animBg="1"/>
      <p:bldP spid="78" grpId="2" animBg="1"/>
      <p:bldP spid="78" grpId="3" animBg="1"/>
      <p:bldP spid="78" grpId="4" animBg="1"/>
      <p:bldP spid="79" grpId="0" animBg="1"/>
      <p:bldP spid="79" grpId="1" animBg="1"/>
      <p:bldP spid="79" grpId="2" animBg="1"/>
      <p:bldP spid="79" grpId="3" animBg="1"/>
      <p:bldP spid="79" grpId="4" animBg="1"/>
      <p:bldP spid="80" grpId="0" animBg="1"/>
      <p:bldP spid="80" grpId="1" animBg="1"/>
      <p:bldP spid="80" grpId="2" animBg="1"/>
      <p:bldP spid="80" grpId="3" animBg="1"/>
      <p:bldP spid="80" grpId="4" animBg="1"/>
      <p:bldP spid="81" grpId="0" animBg="1"/>
      <p:bldP spid="81" grpId="1" animBg="1"/>
      <p:bldP spid="81" grpId="2" animBg="1"/>
      <p:bldP spid="81" grpId="3" animBg="1"/>
      <p:bldP spid="81" grpId="4" animBg="1"/>
      <p:bldP spid="82" grpId="0" animBg="1"/>
      <p:bldP spid="82" grpId="1" animBg="1"/>
      <p:bldP spid="82" grpId="2" animBg="1"/>
      <p:bldP spid="82" grpId="3" animBg="1"/>
      <p:bldP spid="82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880"/>
            <a:ext cx="120395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80359" y="12880"/>
            <a:ext cx="7677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Write a paragraph of about 50 words about your TV-viewing habits. Use your answers in </a:t>
            </a:r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" y="823067"/>
            <a:ext cx="12039597" cy="5699638"/>
            <a:chOff x="193701" y="1474211"/>
            <a:chExt cx="8653859" cy="5245087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47421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2750712" y="182595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750712" y="273778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50712" y="369413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50712" y="460596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750712" y="542813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50712" y="633996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638489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1776</TotalTime>
  <Words>627</Words>
  <Application>Microsoft Office PowerPoint</Application>
  <PresentationFormat>Màn hình rộng</PresentationFormat>
  <Paragraphs>109</Paragraphs>
  <Slides>13</Slides>
  <Notes>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</cp:lastModifiedBy>
  <cp:revision>143</cp:revision>
  <dcterms:created xsi:type="dcterms:W3CDTF">2020-12-09T02:04:09Z</dcterms:created>
  <dcterms:modified xsi:type="dcterms:W3CDTF">2023-11-07T12:32:03Z</dcterms:modified>
</cp:coreProperties>
</file>