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notesMasterIdLst>
    <p:notesMasterId r:id="rId15"/>
  </p:notesMasterIdLst>
  <p:sldIdLst>
    <p:sldId id="308" r:id="rId2"/>
    <p:sldId id="267" r:id="rId3"/>
    <p:sldId id="258" r:id="rId4"/>
    <p:sldId id="260" r:id="rId5"/>
    <p:sldId id="268" r:id="rId6"/>
    <p:sldId id="261" r:id="rId7"/>
    <p:sldId id="262" r:id="rId8"/>
    <p:sldId id="303" r:id="rId9"/>
    <p:sldId id="270" r:id="rId10"/>
    <p:sldId id="301" r:id="rId11"/>
    <p:sldId id="302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8" d="100"/>
          <a:sy n="68" d="100"/>
        </p:scale>
        <p:origin x="738" y="66"/>
      </p:cViewPr>
      <p:guideLst>
        <p:guide orient="horz" pos="2260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6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15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4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54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02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34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31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20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DC998-9023-44D3-A6FF-24A19542B5C3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24A8-3B53-4BA9-A8ED-72D7C236D94C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0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77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96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26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79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01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54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88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1B86D-85F7-48C4-8B69-02E730A69DC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044C69-9C23-49DF-AE13-862F5230BB53}" type="slidenum">
              <a:rPr lang="en-US" altLang="en-US" smtClean="0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19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04D395B0-1E8A-CA8C-9E30-53C931F9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2051" name="Content Placeholder 2">
            <a:extLst>
              <a:ext uri="{FF2B5EF4-FFF2-40B4-BE49-F238E27FC236}">
                <a16:creationId xmlns:a16="http://schemas.microsoft.com/office/drawing/2014/main" id="{0F64C7A5-D25B-FA5A-6B04-9A5B4F9F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6EE35CEB-37D9-E21A-5EC0-C135DD192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60922" cy="71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00B590F-6353-2553-4281-DB81853B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731" y="979780"/>
            <a:ext cx="7961164" cy="11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676" tIns="41838" rIns="83676" bIns="41838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PERIOD 61: UNIT 7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TELEVISION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Lesson 7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LOOKING BACK&amp; PROJECT</a:t>
            </a:r>
          </a:p>
        </p:txBody>
      </p:sp>
    </p:spTree>
    <p:extLst>
      <p:ext uri="{BB962C8B-B14F-4D97-AF65-F5344CB8AC3E}">
        <p14:creationId xmlns:p14="http://schemas.microsoft.com/office/powerpoint/2010/main" val="11193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2082211" y="1231932"/>
            <a:ext cx="2111832" cy="461665"/>
            <a:chOff x="1230086" y="1785257"/>
            <a:chExt cx="2111832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Going out.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945889" y="1278752"/>
            <a:ext cx="2794648" cy="461665"/>
            <a:chOff x="1230086" y="1785257"/>
            <a:chExt cx="2794648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2413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 books.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082211" y="1951651"/>
            <a:ext cx="2694440" cy="461665"/>
            <a:chOff x="1230086" y="1785257"/>
            <a:chExt cx="2298759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Watching TV.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953972" y="597802"/>
            <a:ext cx="7681276" cy="473610"/>
            <a:chOff x="-44257" y="1250802"/>
            <a:chExt cx="7681276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7" y="1262747"/>
              <a:ext cx="694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much do you like watching TV?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945889" y="1951651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Other: ______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2082211" y="3219909"/>
            <a:ext cx="2111832" cy="461665"/>
            <a:chOff x="1230086" y="1785257"/>
            <a:chExt cx="2111832" cy="461665"/>
          </a:xfrm>
        </p:grpSpPr>
        <p:sp>
          <p:nvSpPr>
            <p:cNvPr id="185" name="TextBox 1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Books.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945889" y="3266729"/>
            <a:ext cx="2491930" cy="461665"/>
            <a:chOff x="1230086" y="1785257"/>
            <a:chExt cx="2491930" cy="461665"/>
          </a:xfrm>
        </p:grpSpPr>
        <p:sp>
          <p:nvSpPr>
            <p:cNvPr id="188" name="TextBox 18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Friends.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082212" y="3939628"/>
            <a:ext cx="2298759" cy="461665"/>
            <a:chOff x="1230086" y="1785257"/>
            <a:chExt cx="2298759" cy="461665"/>
          </a:xfrm>
        </p:grpSpPr>
        <p:sp>
          <p:nvSpPr>
            <p:cNvPr id="191" name="TextBox 19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Televion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953974" y="2585779"/>
            <a:ext cx="7681275" cy="473610"/>
            <a:chOff x="-44256" y="1250802"/>
            <a:chExt cx="7681275" cy="473610"/>
          </a:xfrm>
        </p:grpSpPr>
        <p:sp>
          <p:nvSpPr>
            <p:cNvPr id="194" name="TextBox 193"/>
            <p:cNvSpPr txBox="1"/>
            <p:nvPr/>
          </p:nvSpPr>
          <p:spPr>
            <a:xfrm>
              <a:off x="-44256" y="1262747"/>
              <a:ext cx="509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do you prefer to get information from?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945889" y="3939628"/>
            <a:ext cx="2520734" cy="461665"/>
            <a:chOff x="1230086" y="1785257"/>
            <a:chExt cx="2520734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2082211" y="5265091"/>
            <a:ext cx="2111832" cy="461665"/>
            <a:chOff x="1230086" y="1785257"/>
            <a:chExt cx="2111832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One hour.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6945889" y="5311911"/>
            <a:ext cx="2491930" cy="461665"/>
            <a:chOff x="1230086" y="1785257"/>
            <a:chExt cx="2491930" cy="46166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Two hours.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2082212" y="5984810"/>
            <a:ext cx="3670889" cy="461665"/>
            <a:chOff x="1230086" y="1785257"/>
            <a:chExt cx="3670889" cy="461665"/>
          </a:xfrm>
        </p:grpSpPr>
        <p:sp>
          <p:nvSpPr>
            <p:cNvPr id="206" name="TextBox 2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1086" y="1785257"/>
              <a:ext cx="32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than two hours.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953972" y="4630961"/>
            <a:ext cx="7681276" cy="473610"/>
            <a:chOff x="-44257" y="1250802"/>
            <a:chExt cx="7681276" cy="473610"/>
          </a:xfrm>
        </p:grpSpPr>
        <p:sp>
          <p:nvSpPr>
            <p:cNvPr id="209" name="TextBox 208"/>
            <p:cNvSpPr txBox="1"/>
            <p:nvPr/>
          </p:nvSpPr>
          <p:spPr>
            <a:xfrm>
              <a:off x="-44257" y="1262747"/>
              <a:ext cx="5748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many hours a day do you watch TV?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945889" y="5984810"/>
            <a:ext cx="2520734" cy="461665"/>
            <a:chOff x="1230086" y="1785257"/>
            <a:chExt cx="2520734" cy="461665"/>
          </a:xfrm>
        </p:grpSpPr>
        <p:sp>
          <p:nvSpPr>
            <p:cNvPr id="212" name="TextBox 2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2082211" y="1231932"/>
            <a:ext cx="5811416" cy="461665"/>
            <a:chOff x="1230086" y="1785257"/>
            <a:chExt cx="5811416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Because I have nothing else to do.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82211" y="1711976"/>
            <a:ext cx="5073662" cy="461665"/>
            <a:chOff x="1230086" y="1785257"/>
            <a:chExt cx="507366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Because my parents want me to.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082212" y="2192020"/>
            <a:ext cx="3421507" cy="461665"/>
            <a:chOff x="1230086" y="1785257"/>
            <a:chExt cx="3421507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Because I like it.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943581" y="639365"/>
            <a:ext cx="7681276" cy="473610"/>
            <a:chOff x="-44257" y="1250802"/>
            <a:chExt cx="7681276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7" y="1262747"/>
              <a:ext cx="519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Why do you watch TV?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082211" y="2653685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Other: ______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82211" y="4169581"/>
            <a:ext cx="5811416" cy="461665"/>
            <a:chOff x="1230086" y="1785257"/>
            <a:chExt cx="581141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Just one day.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82211" y="4649625"/>
            <a:ext cx="5073662" cy="461665"/>
            <a:chOff x="1230086" y="1785257"/>
            <a:chExt cx="50736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 to a week.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82212" y="5129669"/>
            <a:ext cx="3421507" cy="461665"/>
            <a:chOff x="1230086" y="1785257"/>
            <a:chExt cx="342150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Up to a month.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43583" y="3577014"/>
            <a:ext cx="7681275" cy="473610"/>
            <a:chOff x="-44256" y="1250802"/>
            <a:chExt cx="7681275" cy="473610"/>
          </a:xfrm>
        </p:grpSpPr>
        <p:sp>
          <p:nvSpPr>
            <p:cNvPr id="57" name="TextBox 56"/>
            <p:cNvSpPr txBox="1"/>
            <p:nvPr/>
          </p:nvSpPr>
          <p:spPr>
            <a:xfrm>
              <a:off x="-44256" y="1262747"/>
              <a:ext cx="519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b="1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long do you think you can live without TV?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082211" y="5591334"/>
            <a:ext cx="2520734" cy="461665"/>
            <a:chOff x="1230086" y="1785257"/>
            <a:chExt cx="252073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dirty="0">
                  <a:solidFill>
                    <a:srgbClr val="0070C0"/>
                  </a:solidFill>
                </a:rPr>
                <a:t>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Other: ______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-834682" y="-45720"/>
            <a:ext cx="130266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3276600" y="785813"/>
            <a:ext cx="57150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349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008000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Home assignments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4600" y="2543176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- Learn by heart the vocabulary.</a:t>
            </a:r>
          </a:p>
          <a:p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- Write about your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favourite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itchFamily="18" charset="0"/>
              </a:rPr>
              <a:t>programme</a:t>
            </a: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24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8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5" y="1"/>
            <a:ext cx="12478043" cy="67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2786" y="1007907"/>
            <a:ext cx="792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011606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0"/>
            <a:ext cx="12393637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5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99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4441" y="39616"/>
            <a:ext cx="7599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Put the words in the box in the correct column. Add more words if you can.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04084" y="1174523"/>
            <a:ext cx="5983835" cy="1953491"/>
          </a:xfrm>
          <a:prstGeom prst="roundRect">
            <a:avLst>
              <a:gd name="adj" fmla="val 60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6214" y="1246909"/>
            <a:ext cx="193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26212" y="1695601"/>
            <a:ext cx="169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interesting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26213" y="2157266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26212" y="260595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90104" y="1246909"/>
            <a:ext cx="308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990104" y="1695601"/>
            <a:ext cx="226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90104" y="2157266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90103" y="260595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91100"/>
              </p:ext>
            </p:extLst>
          </p:nvPr>
        </p:nvGraphicFramePr>
        <p:xfrm>
          <a:off x="2266950" y="3345876"/>
          <a:ext cx="7658100" cy="3276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Adjectives  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describing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AC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40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AC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8176" y="437046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1995" y="4912542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wildlife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0028" y="5490541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in a Minute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3227" y="6033419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animated films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6486" y="4389491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8090" y="4931568"/>
            <a:ext cx="158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4333" y="5509567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4402" y="605244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7279" y="1262465"/>
            <a:ext cx="187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43982" y="1695601"/>
            <a:ext cx="1939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26212" y="2157266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26211" y="260595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wildlife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77064" y="1233936"/>
            <a:ext cx="3097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in a Minute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90104" y="1695601"/>
            <a:ext cx="226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animated films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90104" y="2157266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90103" y="260595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8941 0.45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40069 0.47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1441 0.322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02014 0.33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448 0.6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3224 0.6310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7153 0.489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8403 0.5025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99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1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Complete the sentences with the words / phrases in the box.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64569" y="1245973"/>
            <a:ext cx="7462862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8278" y="1335144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1453" y="1339492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8716" y="1335027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510" y="1335027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5997" y="1335026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5316" y="2056573"/>
            <a:ext cx="8503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VTV1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popular TV channel in  Viet Nam. It attracts many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                because it has interesting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(2)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tigers and giraffes in nature. People watch races or football matches on (3)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Comedies make people laugh because they are (4)             Game shows are both fun and (5)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18278" y="3169113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231714" y="4219899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18663" y="5389959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51314" y="2687855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63609" y="3315884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31714" y="374823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40411" y="492829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8325" y="4300152"/>
            <a:ext cx="107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965725" y="3660861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8552432" y="5069580"/>
            <a:ext cx="1358562" cy="461665"/>
            <a:chOff x="6617822" y="5322245"/>
            <a:chExt cx="1358562" cy="46166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617822" y="5632682"/>
              <a:ext cx="10898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646364" y="5322245"/>
              <a:ext cx="3300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  <p:bldP spid="11" grpId="0"/>
      <p:bldP spid="18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98475" y="-281354"/>
            <a:ext cx="12689059" cy="7139354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83612" y="2570480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7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Complete each question with a suitable question word.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32983" y="14270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07814" y="1405990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go to class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days a week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32983" y="2518970"/>
            <a:ext cx="47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07814" y="2497946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b="1" i="1" dirty="0">
                <a:solidFill>
                  <a:srgbClr val="FF0000"/>
                </a:solidFill>
              </a:rPr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32983" y="3609516"/>
            <a:ext cx="47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07814" y="3588492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rgbClr val="FF0000"/>
                </a:solidFill>
              </a:rPr>
              <a:t>Because</a:t>
            </a:r>
            <a:r>
              <a:rPr lang="en-US" sz="2400" dirty="0"/>
              <a:t> I love animals.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932983" y="4718366"/>
            <a:ext cx="47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07814" y="4697342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</a:t>
            </a:r>
            <a:r>
              <a:rPr lang="en-US" sz="2400" b="1" dirty="0">
                <a:solidFill>
                  <a:srgbClr val="FF0000"/>
                </a:solidFill>
              </a:rPr>
              <a:t>Minh </a:t>
            </a:r>
            <a:r>
              <a:rPr lang="en-US" sz="2400" b="1" dirty="0" err="1">
                <a:solidFill>
                  <a:srgbClr val="FF0000"/>
                </a:solidFill>
              </a:rPr>
              <a:t>Phong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32983" y="5807814"/>
            <a:ext cx="47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07813" y="5786790"/>
            <a:ext cx="852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</a:t>
            </a:r>
            <a:r>
              <a:rPr lang="en-US" sz="2400" b="1" dirty="0">
                <a:solidFill>
                  <a:srgbClr val="FF0000"/>
                </a:solidFill>
              </a:rPr>
              <a:t>half an hour a day</a:t>
            </a:r>
            <a:r>
              <a:rPr lang="en-US" sz="2400" dirty="0"/>
              <a:t>. I watch more at the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2827" y="1329663"/>
            <a:ext cx="5556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days a week do you go to class?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4355" y="1341351"/>
            <a:ext cx="6306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days a week do you go to class?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4356" y="2514840"/>
            <a:ext cx="5307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did you watch on TV last night?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64171" y="2522612"/>
            <a:ext cx="6401044" cy="461665"/>
            <a:chOff x="1340171" y="2522611"/>
            <a:chExt cx="6401044" cy="46166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340171" y="2876499"/>
              <a:ext cx="858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198255" y="2522611"/>
              <a:ext cx="5542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did you watch on TV last night? 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44356" y="3542325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do 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44355" y="3542325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</a:t>
            </a:r>
            <a:r>
              <a:rPr lang="en-US" sz="2400" dirty="0"/>
              <a:t> do 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62827" y="4651175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62827" y="4678797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</a:t>
            </a:r>
            <a:r>
              <a:rPr lang="en-US" sz="2400" dirty="0"/>
              <a:t>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99627" y="5731448"/>
            <a:ext cx="544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hours a day do you watch TV?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81300" y="5731448"/>
            <a:ext cx="57640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many</a:t>
            </a:r>
            <a:r>
              <a:rPr lang="en-US" sz="2400" dirty="0"/>
              <a:t> hours a day do you watch TV?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  <p:bldP spid="27" grpId="0"/>
      <p:bldP spid="28" grpId="0"/>
      <p:bldP spid="30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1068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8780" y="0"/>
            <a:ext cx="71015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Use the conjunctions provided to connect the sentences.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5244" y="1"/>
            <a:ext cx="9022673" cy="6808536"/>
            <a:chOff x="193701" y="1590291"/>
            <a:chExt cx="8653859" cy="5137079"/>
          </a:xfrm>
        </p:grpSpPr>
        <p:sp>
          <p:nvSpPr>
            <p:cNvPr id="5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11964" y="318135"/>
            <a:ext cx="7565722" cy="839650"/>
            <a:chOff x="363372" y="1262747"/>
            <a:chExt cx="7565722" cy="839650"/>
          </a:xfrm>
        </p:grpSpPr>
        <p:sp>
          <p:nvSpPr>
            <p:cNvPr id="9" name="TextBox 8"/>
            <p:cNvSpPr txBox="1"/>
            <p:nvPr/>
          </p:nvSpPr>
          <p:spPr>
            <a:xfrm>
              <a:off x="363372" y="1262747"/>
              <a:ext cx="560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7314" y="1271400"/>
              <a:ext cx="7101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Ocean Life is on at 7.30. Laughing out Loud comes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next at 8.00. (and)</a:t>
              </a:r>
              <a:endPara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77062" y="1836535"/>
            <a:ext cx="8975821" cy="461666"/>
            <a:chOff x="34998" y="2142097"/>
            <a:chExt cx="8975821" cy="461666"/>
          </a:xfrm>
        </p:grpSpPr>
        <p:sp>
          <p:nvSpPr>
            <p:cNvPr id="12" name="TextBox 11"/>
            <p:cNvSpPr txBox="1"/>
            <p:nvPr/>
          </p:nvSpPr>
          <p:spPr>
            <a:xfrm>
              <a:off x="34998" y="2142098"/>
              <a:ext cx="679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964" y="2142097"/>
              <a:ext cx="87408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like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Seven Kitties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much. I watch it every day. (so)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11965" y="2754888"/>
            <a:ext cx="8100658" cy="830997"/>
            <a:chOff x="363373" y="4026312"/>
            <a:chExt cx="8100658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63373" y="4034965"/>
              <a:ext cx="796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8203" y="4026312"/>
              <a:ext cx="7625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BBC One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 a British channel.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VTV6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a Vietnamese channel. (but)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29584" y="4058701"/>
            <a:ext cx="8584331" cy="482971"/>
            <a:chOff x="363372" y="3299649"/>
            <a:chExt cx="8584331" cy="482971"/>
          </a:xfrm>
        </p:grpSpPr>
        <p:sp>
          <p:nvSpPr>
            <p:cNvPr id="18" name="TextBox 17"/>
            <p:cNvSpPr txBox="1"/>
            <p:nvPr/>
          </p:nvSpPr>
          <p:spPr>
            <a:xfrm>
              <a:off x="363372" y="3320955"/>
              <a:ext cx="666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6406" y="3299649"/>
              <a:ext cx="82512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Along the Coast is a famous TV series. I don’t like it. (but)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2672454" y="142667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672454" y="258491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72454" y="386739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672454" y="488590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172356" y="12920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76411" y="248461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32653" y="37081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68231" y="476096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111966" y="5137488"/>
            <a:ext cx="8417309" cy="830997"/>
            <a:chOff x="363373" y="3312302"/>
            <a:chExt cx="8417309" cy="830997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3320955"/>
              <a:ext cx="666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9322" y="3312302"/>
              <a:ext cx="8001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have a lot of homework tonight. I can’t watch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Eight Feet Below.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(so)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2672454" y="620556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168231" y="608062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87376" y="1072561"/>
            <a:ext cx="720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 Life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on at 7.30, and </a:t>
            </a:r>
            <a:r>
              <a:rPr lang="en-US" sz="24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Laughing out Loud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comes next at 8.00.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1313" y="2246454"/>
            <a:ext cx="8419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 </a:t>
            </a:r>
            <a:r>
              <a:rPr lang="en-US" sz="24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Seven Kitties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very much, so I watch it every day.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3650" y="3500779"/>
            <a:ext cx="9034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spc="-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BBC One</a:t>
            </a:r>
            <a:r>
              <a:rPr lang="en-US" sz="2400" spc="-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British channel, but </a:t>
            </a:r>
            <a:r>
              <a:rPr lang="en-US" sz="2400" i="1" spc="-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VTV6</a:t>
            </a:r>
            <a:r>
              <a:rPr lang="en-US" sz="2400" spc="-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Vietnamese channel</a:t>
            </a:r>
            <a:r>
              <a:rPr lang="en-US" sz="2400" spc="-50" dirty="0">
                <a:solidFill>
                  <a:srgbClr val="008000"/>
                </a:solidFill>
              </a:rPr>
              <a:t>.</a:t>
            </a:r>
            <a:endParaRPr lang="en-US" sz="2400" spc="-50" dirty="0"/>
          </a:p>
        </p:txBody>
      </p:sp>
      <p:sp>
        <p:nvSpPr>
          <p:cNvPr id="36" name="TextBox 35"/>
          <p:cNvSpPr txBox="1"/>
          <p:nvPr/>
        </p:nvSpPr>
        <p:spPr>
          <a:xfrm>
            <a:off x="2571147" y="4542777"/>
            <a:ext cx="80731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the Coast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famous TV series, but I don't like 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81488" y="5877630"/>
            <a:ext cx="7947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lot of homework tonight, so I can't watch </a:t>
            </a:r>
            <a:r>
              <a:rPr lang="en-US" sz="2400" i="1" spc="-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 Feet Below</a:t>
            </a:r>
            <a:r>
              <a:rPr lang="en-US" sz="2400" spc="-5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99" y="126613"/>
            <a:ext cx="398482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12" y="2661996"/>
            <a:ext cx="6488499" cy="44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669473" y="1114698"/>
            <a:ext cx="5534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groups. Interview your friends, using the questions below. Take notes of their answers and then report the results to the class.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ương diện">
  <a:themeElements>
    <a:clrScheme name="Phương diệ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hương diện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hương diệ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730</Words>
  <Application>Microsoft Office PowerPoint</Application>
  <PresentationFormat>Màn hình rộng</PresentationFormat>
  <Paragraphs>144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Trebuchet MS</vt:lpstr>
      <vt:lpstr>Wingdings 3</vt:lpstr>
      <vt:lpstr>Phương diện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</cp:lastModifiedBy>
  <cp:revision>166</cp:revision>
  <dcterms:created xsi:type="dcterms:W3CDTF">2020-12-09T02:04:00Z</dcterms:created>
  <dcterms:modified xsi:type="dcterms:W3CDTF">2023-11-07T10:42:34Z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3F6A0BB2A4F64FD88B7CD09224264DFC</vt:lpwstr>
  </property>
  <property fmtid="{D5CDD505-2E9C-101B-9397-08002B2CF9AE}" pid="3" name="KSOProductBuildVer">
    <vt:lpwstr>1033-11.2.0.11440</vt:lpwstr>
  </property>
</Properties>
</file>