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62" r:id="rId1"/>
    <p:sldMasterId id="2147483774" r:id="rId2"/>
    <p:sldMasterId id="2147483800" r:id="rId3"/>
  </p:sldMasterIdLst>
  <p:notesMasterIdLst>
    <p:notesMasterId r:id="rId45"/>
  </p:notesMasterIdLst>
  <p:sldIdLst>
    <p:sldId id="531" r:id="rId4"/>
    <p:sldId id="532" r:id="rId5"/>
    <p:sldId id="533" r:id="rId6"/>
    <p:sldId id="534" r:id="rId7"/>
    <p:sldId id="577" r:id="rId8"/>
    <p:sldId id="579" r:id="rId9"/>
    <p:sldId id="580" r:id="rId10"/>
    <p:sldId id="581" r:id="rId11"/>
    <p:sldId id="578" r:id="rId12"/>
    <p:sldId id="542" r:id="rId13"/>
    <p:sldId id="546" r:id="rId14"/>
    <p:sldId id="547" r:id="rId15"/>
    <p:sldId id="548" r:id="rId16"/>
    <p:sldId id="551" r:id="rId17"/>
    <p:sldId id="549" r:id="rId18"/>
    <p:sldId id="553" r:id="rId19"/>
    <p:sldId id="550" r:id="rId20"/>
    <p:sldId id="554" r:id="rId21"/>
    <p:sldId id="555" r:id="rId22"/>
    <p:sldId id="556" r:id="rId23"/>
    <p:sldId id="565" r:id="rId24"/>
    <p:sldId id="564" r:id="rId25"/>
    <p:sldId id="582" r:id="rId26"/>
    <p:sldId id="557" r:id="rId27"/>
    <p:sldId id="566" r:id="rId28"/>
    <p:sldId id="570" r:id="rId29"/>
    <p:sldId id="571" r:id="rId30"/>
    <p:sldId id="558" r:id="rId31"/>
    <p:sldId id="568" r:id="rId32"/>
    <p:sldId id="569" r:id="rId33"/>
    <p:sldId id="573" r:id="rId34"/>
    <p:sldId id="572" r:id="rId35"/>
    <p:sldId id="574" r:id="rId36"/>
    <p:sldId id="257" r:id="rId37"/>
    <p:sldId id="492" r:id="rId38"/>
    <p:sldId id="259" r:id="rId39"/>
    <p:sldId id="263" r:id="rId40"/>
    <p:sldId id="264" r:id="rId41"/>
    <p:sldId id="265" r:id="rId42"/>
    <p:sldId id="576" r:id="rId43"/>
    <p:sldId id="575" r:id="rId44"/>
  </p:sldIdLst>
  <p:sldSz cx="12192000" cy="6858000"/>
  <p:notesSz cx="6858000" cy="9144000"/>
  <p:embeddedFontLst>
    <p:embeddedFont>
      <p:font typeface="Verdana" panose="020B0604030504040204" pitchFamily="34" charset="0"/>
      <p:regular r:id="rId46"/>
      <p:bold r:id="rId47"/>
      <p:italic r:id="rId48"/>
      <p:boldItalic r:id="rId49"/>
    </p:embeddedFont>
    <p:embeddedFont>
      <p:font typeface="#9Slide03 Roboto Condensed" panose="020B0604020202020204" charset="0"/>
      <p:bold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Tahoma" panose="020B0604030504040204" pitchFamily="34" charset="0"/>
      <p:regular r:id="rId55"/>
      <p:bold r:id="rId56"/>
    </p:embeddedFont>
    <p:embeddedFont>
      <p:font typeface="Cambria" panose="02040503050406030204" pitchFamily="18" charset="0"/>
      <p:regular r:id="rId57"/>
      <p:bold r:id="rId58"/>
      <p:italic r:id="rId59"/>
      <p:boldItalic r:id="rId60"/>
    </p:embeddedFont>
    <p:embeddedFont>
      <p:font typeface="Calibri Light" panose="020F0302020204030204" pitchFamily="34" charset="0"/>
      <p:regular r:id="rId61"/>
      <p:italic r:id="rId62"/>
    </p:embeddedFont>
    <p:embeddedFont>
      <p:font typeface="Comic Sans MS" panose="030F0702030302020204" pitchFamily="66" charset="0"/>
      <p:regular r:id="rId63"/>
      <p:bold r:id="rId64"/>
      <p:italic r:id="rId65"/>
      <p:boldItalic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  <a:srgbClr val="FFDF79"/>
    <a:srgbClr val="FF0066"/>
    <a:srgbClr val="008000"/>
    <a:srgbClr val="FF6600"/>
    <a:srgbClr val="E6E6E6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52" autoAdjust="0"/>
    <p:restoredTop sz="94660" autoAdjust="0"/>
  </p:normalViewPr>
  <p:slideViewPr>
    <p:cSldViewPr>
      <p:cViewPr varScale="1">
        <p:scale>
          <a:sx n="88" d="100"/>
          <a:sy n="88" d="100"/>
        </p:scale>
        <p:origin x="557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53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font" Target="fonts/font2.fntdata"/><Relationship Id="rId63" Type="http://schemas.openxmlformats.org/officeDocument/2006/relationships/font" Target="fonts/font18.fntdata"/><Relationship Id="rId68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font" Target="fonts/font21.fntdata"/><Relationship Id="rId5" Type="http://schemas.openxmlformats.org/officeDocument/2006/relationships/slide" Target="slides/slide2.xml"/><Relationship Id="rId61" Type="http://schemas.openxmlformats.org/officeDocument/2006/relationships/font" Target="fonts/font16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font" Target="fonts/font2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font" Target="fonts/font5.fntdata"/><Relationship Id="rId5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31749-659C-4B55-B2F3-7C6F8B71C042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59B983-E136-4BF3-8AF1-D2429C2823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194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Google Shape;1668;g8bedff942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9" name="Google Shape;1669;g8bedff942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2592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0" name="Google Shape;2410;g82316400c2_0_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1" name="Google Shape;2411;g82316400c2_0_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DB2A9-2476-493C-BE37-F51F4D5964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572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F7042B9A-4B29-440F-9836-B507FBF76F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F1FA1F2-04AB-4655-ADA4-C817D2FE71FF}" type="slidenum">
              <a:rPr lang="vi-VN" altLang="en-US" smtClean="0"/>
              <a:pPr>
                <a:spcBef>
                  <a:spcPct val="0"/>
                </a:spcBef>
              </a:pPr>
              <a:t>10</a:t>
            </a:fld>
            <a:endParaRPr lang="vi-VN" altLang="en-US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4575F530-CFEA-4C8E-A51A-89F2678733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823017C0-5814-45C8-9677-9C7DACE1D5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10.png"/><Relationship Id="rId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3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8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3" name="Rectangle 127"/>
          <p:cNvSpPr>
            <a:spLocks noChangeArrowheads="1"/>
          </p:cNvSpPr>
          <p:nvPr/>
        </p:nvSpPr>
        <p:spPr bwMode="gray">
          <a:xfrm>
            <a:off x="0" y="0"/>
            <a:ext cx="12192000" cy="18288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8" tIns="45719" rIns="91438" bIns="45719" anchor="ctr"/>
          <a:lstStyle/>
          <a:p>
            <a:endParaRPr lang="en-US"/>
          </a:p>
        </p:txBody>
      </p:sp>
      <p:grpSp>
        <p:nvGrpSpPr>
          <p:cNvPr id="4111" name="Group 15"/>
          <p:cNvGrpSpPr>
            <a:grpSpLocks/>
          </p:cNvGrpSpPr>
          <p:nvPr/>
        </p:nvGrpSpPr>
        <p:grpSpPr bwMode="auto">
          <a:xfrm>
            <a:off x="203202" y="381001"/>
            <a:ext cx="9118601" cy="3365500"/>
            <a:chOff x="664" y="1951"/>
            <a:chExt cx="4308" cy="2120"/>
          </a:xfrm>
        </p:grpSpPr>
        <p:sp>
          <p:nvSpPr>
            <p:cNvPr id="4112" name="Freeform 16"/>
            <p:cNvSpPr>
              <a:spLocks/>
            </p:cNvSpPr>
            <p:nvPr/>
          </p:nvSpPr>
          <p:spPr bwMode="invGray">
            <a:xfrm>
              <a:off x="743" y="2045"/>
              <a:ext cx="1267" cy="1938"/>
            </a:xfrm>
            <a:custGeom>
              <a:avLst/>
              <a:gdLst/>
              <a:ahLst/>
              <a:cxnLst>
                <a:cxn ang="0">
                  <a:pos x="116" y="258"/>
                </a:cxn>
                <a:cxn ang="0">
                  <a:pos x="320" y="210"/>
                </a:cxn>
                <a:cxn ang="0">
                  <a:pos x="434" y="240"/>
                </a:cxn>
                <a:cxn ang="0">
                  <a:pos x="416" y="444"/>
                </a:cxn>
                <a:cxn ang="0">
                  <a:pos x="272" y="582"/>
                </a:cxn>
                <a:cxn ang="0">
                  <a:pos x="218" y="714"/>
                </a:cxn>
                <a:cxn ang="0">
                  <a:pos x="284" y="964"/>
                </a:cxn>
                <a:cxn ang="0">
                  <a:pos x="316" y="960"/>
                </a:cxn>
                <a:cxn ang="0">
                  <a:pos x="328" y="906"/>
                </a:cxn>
                <a:cxn ang="0">
                  <a:pos x="478" y="1154"/>
                </a:cxn>
                <a:cxn ang="0">
                  <a:pos x="650" y="1200"/>
                </a:cxn>
                <a:cxn ang="0">
                  <a:pos x="794" y="1350"/>
                </a:cxn>
                <a:cxn ang="0">
                  <a:pos x="854" y="1422"/>
                </a:cxn>
                <a:cxn ang="0">
                  <a:pos x="770" y="1608"/>
                </a:cxn>
                <a:cxn ang="0">
                  <a:pos x="916" y="1782"/>
                </a:cxn>
                <a:cxn ang="0">
                  <a:pos x="1034" y="2022"/>
                </a:cxn>
                <a:cxn ang="0">
                  <a:pos x="1094" y="2310"/>
                </a:cxn>
                <a:cxn ang="0">
                  <a:pos x="1194" y="2540"/>
                </a:cxn>
                <a:cxn ang="0">
                  <a:pos x="1280" y="2520"/>
                </a:cxn>
                <a:cxn ang="0">
                  <a:pos x="1244" y="2394"/>
                </a:cxn>
                <a:cxn ang="0">
                  <a:pos x="1288" y="2306"/>
                </a:cxn>
                <a:cxn ang="0">
                  <a:pos x="1368" y="2228"/>
                </a:cxn>
                <a:cxn ang="0">
                  <a:pos x="1448" y="2076"/>
                </a:cxn>
                <a:cxn ang="0">
                  <a:pos x="1568" y="1950"/>
                </a:cxn>
                <a:cxn ang="0">
                  <a:pos x="1622" y="1746"/>
                </a:cxn>
                <a:cxn ang="0">
                  <a:pos x="1552" y="1538"/>
                </a:cxn>
                <a:cxn ang="0">
                  <a:pos x="1376" y="1410"/>
                </a:cxn>
                <a:cxn ang="0">
                  <a:pos x="1104" y="1280"/>
                </a:cxn>
                <a:cxn ang="0">
                  <a:pos x="974" y="1260"/>
                </a:cxn>
                <a:cxn ang="0">
                  <a:pos x="904" y="1268"/>
                </a:cxn>
                <a:cxn ang="0">
                  <a:pos x="794" y="1308"/>
                </a:cxn>
                <a:cxn ang="0">
                  <a:pos x="758" y="1174"/>
                </a:cxn>
                <a:cxn ang="0">
                  <a:pos x="736" y="1062"/>
                </a:cxn>
                <a:cxn ang="0">
                  <a:pos x="632" y="1104"/>
                </a:cxn>
                <a:cxn ang="0">
                  <a:pos x="568" y="950"/>
                </a:cxn>
                <a:cxn ang="0">
                  <a:pos x="740" y="912"/>
                </a:cxn>
                <a:cxn ang="0">
                  <a:pos x="842" y="906"/>
                </a:cxn>
                <a:cxn ang="0">
                  <a:pos x="896" y="900"/>
                </a:cxn>
                <a:cxn ang="0">
                  <a:pos x="1058" y="750"/>
                </a:cxn>
                <a:cxn ang="0">
                  <a:pos x="1184" y="678"/>
                </a:cxn>
                <a:cxn ang="0">
                  <a:pos x="1278" y="636"/>
                </a:cxn>
                <a:cxn ang="0">
                  <a:pos x="1340" y="538"/>
                </a:cxn>
                <a:cxn ang="0">
                  <a:pos x="1288" y="512"/>
                </a:cxn>
                <a:cxn ang="0">
                  <a:pos x="1526" y="456"/>
                </a:cxn>
                <a:cxn ang="0">
                  <a:pos x="1406" y="342"/>
                </a:cxn>
                <a:cxn ang="0">
                  <a:pos x="1328" y="264"/>
                </a:cxn>
                <a:cxn ang="0">
                  <a:pos x="1222" y="364"/>
                </a:cxn>
                <a:cxn ang="0">
                  <a:pos x="1110" y="444"/>
                </a:cxn>
                <a:cxn ang="0">
                  <a:pos x="1022" y="304"/>
                </a:cxn>
                <a:cxn ang="0">
                  <a:pos x="1212" y="240"/>
                </a:cxn>
                <a:cxn ang="0">
                  <a:pos x="1266" y="198"/>
                </a:cxn>
                <a:cxn ang="0">
                  <a:pos x="1328" y="172"/>
                </a:cxn>
                <a:cxn ang="0">
                  <a:pos x="1286" y="144"/>
                </a:cxn>
                <a:cxn ang="0">
                  <a:pos x="1262" y="120"/>
                </a:cxn>
                <a:cxn ang="0">
                  <a:pos x="1202" y="102"/>
                </a:cxn>
                <a:cxn ang="0">
                  <a:pos x="1106" y="136"/>
                </a:cxn>
                <a:cxn ang="0">
                  <a:pos x="950" y="120"/>
                </a:cxn>
                <a:cxn ang="0">
                  <a:pos x="550" y="0"/>
                </a:cxn>
                <a:cxn ang="0">
                  <a:pos x="344" y="32"/>
                </a:cxn>
                <a:cxn ang="0">
                  <a:pos x="290" y="102"/>
                </a:cxn>
                <a:cxn ang="0">
                  <a:pos x="128" y="174"/>
                </a:cxn>
                <a:cxn ang="0">
                  <a:pos x="128" y="216"/>
                </a:cxn>
                <a:cxn ang="0">
                  <a:pos x="2" y="252"/>
                </a:cxn>
              </a:cxnLst>
              <a:rect l="0" t="0" r="r" b="b"/>
              <a:pathLst>
                <a:path w="1692" h="2586">
                  <a:moveTo>
                    <a:pt x="2" y="252"/>
                  </a:moveTo>
                  <a:lnTo>
                    <a:pt x="68" y="264"/>
                  </a:lnTo>
                  <a:lnTo>
                    <a:pt x="116" y="258"/>
                  </a:lnTo>
                  <a:lnTo>
                    <a:pt x="188" y="216"/>
                  </a:lnTo>
                  <a:lnTo>
                    <a:pt x="236" y="210"/>
                  </a:lnTo>
                  <a:lnTo>
                    <a:pt x="320" y="210"/>
                  </a:lnTo>
                  <a:lnTo>
                    <a:pt x="368" y="216"/>
                  </a:lnTo>
                  <a:lnTo>
                    <a:pt x="398" y="246"/>
                  </a:lnTo>
                  <a:lnTo>
                    <a:pt x="434" y="240"/>
                  </a:lnTo>
                  <a:lnTo>
                    <a:pt x="422" y="294"/>
                  </a:lnTo>
                  <a:lnTo>
                    <a:pt x="404" y="354"/>
                  </a:lnTo>
                  <a:lnTo>
                    <a:pt x="416" y="444"/>
                  </a:lnTo>
                  <a:lnTo>
                    <a:pt x="408" y="480"/>
                  </a:lnTo>
                  <a:lnTo>
                    <a:pt x="380" y="474"/>
                  </a:lnTo>
                  <a:lnTo>
                    <a:pt x="272" y="582"/>
                  </a:lnTo>
                  <a:lnTo>
                    <a:pt x="236" y="628"/>
                  </a:lnTo>
                  <a:lnTo>
                    <a:pt x="242" y="672"/>
                  </a:lnTo>
                  <a:lnTo>
                    <a:pt x="218" y="714"/>
                  </a:lnTo>
                  <a:lnTo>
                    <a:pt x="268" y="774"/>
                  </a:lnTo>
                  <a:lnTo>
                    <a:pt x="262" y="844"/>
                  </a:lnTo>
                  <a:lnTo>
                    <a:pt x="284" y="964"/>
                  </a:lnTo>
                  <a:lnTo>
                    <a:pt x="320" y="1010"/>
                  </a:lnTo>
                  <a:lnTo>
                    <a:pt x="324" y="970"/>
                  </a:lnTo>
                  <a:lnTo>
                    <a:pt x="316" y="960"/>
                  </a:lnTo>
                  <a:lnTo>
                    <a:pt x="302" y="834"/>
                  </a:lnTo>
                  <a:lnTo>
                    <a:pt x="326" y="830"/>
                  </a:lnTo>
                  <a:lnTo>
                    <a:pt x="328" y="906"/>
                  </a:lnTo>
                  <a:lnTo>
                    <a:pt x="380" y="996"/>
                  </a:lnTo>
                  <a:lnTo>
                    <a:pt x="368" y="1074"/>
                  </a:lnTo>
                  <a:lnTo>
                    <a:pt x="478" y="1154"/>
                  </a:lnTo>
                  <a:lnTo>
                    <a:pt x="564" y="1164"/>
                  </a:lnTo>
                  <a:lnTo>
                    <a:pt x="612" y="1208"/>
                  </a:lnTo>
                  <a:lnTo>
                    <a:pt x="650" y="1200"/>
                  </a:lnTo>
                  <a:lnTo>
                    <a:pt x="680" y="1224"/>
                  </a:lnTo>
                  <a:lnTo>
                    <a:pt x="698" y="1272"/>
                  </a:lnTo>
                  <a:lnTo>
                    <a:pt x="794" y="1350"/>
                  </a:lnTo>
                  <a:lnTo>
                    <a:pt x="842" y="1308"/>
                  </a:lnTo>
                  <a:lnTo>
                    <a:pt x="848" y="1350"/>
                  </a:lnTo>
                  <a:lnTo>
                    <a:pt x="854" y="1422"/>
                  </a:lnTo>
                  <a:lnTo>
                    <a:pt x="786" y="1490"/>
                  </a:lnTo>
                  <a:lnTo>
                    <a:pt x="788" y="1542"/>
                  </a:lnTo>
                  <a:lnTo>
                    <a:pt x="770" y="1608"/>
                  </a:lnTo>
                  <a:lnTo>
                    <a:pt x="802" y="1634"/>
                  </a:lnTo>
                  <a:lnTo>
                    <a:pt x="848" y="1668"/>
                  </a:lnTo>
                  <a:lnTo>
                    <a:pt x="916" y="1782"/>
                  </a:lnTo>
                  <a:lnTo>
                    <a:pt x="956" y="1800"/>
                  </a:lnTo>
                  <a:lnTo>
                    <a:pt x="1010" y="1848"/>
                  </a:lnTo>
                  <a:lnTo>
                    <a:pt x="1034" y="2022"/>
                  </a:lnTo>
                  <a:lnTo>
                    <a:pt x="1058" y="2178"/>
                  </a:lnTo>
                  <a:lnTo>
                    <a:pt x="1046" y="2244"/>
                  </a:lnTo>
                  <a:lnTo>
                    <a:pt x="1094" y="2310"/>
                  </a:lnTo>
                  <a:lnTo>
                    <a:pt x="1118" y="2364"/>
                  </a:lnTo>
                  <a:lnTo>
                    <a:pt x="1138" y="2458"/>
                  </a:lnTo>
                  <a:lnTo>
                    <a:pt x="1194" y="2540"/>
                  </a:lnTo>
                  <a:lnTo>
                    <a:pt x="1286" y="2586"/>
                  </a:lnTo>
                  <a:lnTo>
                    <a:pt x="1382" y="2574"/>
                  </a:lnTo>
                  <a:lnTo>
                    <a:pt x="1280" y="2520"/>
                  </a:lnTo>
                  <a:lnTo>
                    <a:pt x="1266" y="2472"/>
                  </a:lnTo>
                  <a:lnTo>
                    <a:pt x="1288" y="2428"/>
                  </a:lnTo>
                  <a:lnTo>
                    <a:pt x="1244" y="2394"/>
                  </a:lnTo>
                  <a:lnTo>
                    <a:pt x="1284" y="2334"/>
                  </a:lnTo>
                  <a:lnTo>
                    <a:pt x="1244" y="2300"/>
                  </a:lnTo>
                  <a:lnTo>
                    <a:pt x="1288" y="2306"/>
                  </a:lnTo>
                  <a:lnTo>
                    <a:pt x="1286" y="2244"/>
                  </a:lnTo>
                  <a:lnTo>
                    <a:pt x="1330" y="2268"/>
                  </a:lnTo>
                  <a:lnTo>
                    <a:pt x="1368" y="2228"/>
                  </a:lnTo>
                  <a:lnTo>
                    <a:pt x="1334" y="2160"/>
                  </a:lnTo>
                  <a:lnTo>
                    <a:pt x="1382" y="2184"/>
                  </a:lnTo>
                  <a:lnTo>
                    <a:pt x="1448" y="2076"/>
                  </a:lnTo>
                  <a:lnTo>
                    <a:pt x="1468" y="2052"/>
                  </a:lnTo>
                  <a:lnTo>
                    <a:pt x="1476" y="1982"/>
                  </a:lnTo>
                  <a:lnTo>
                    <a:pt x="1568" y="1950"/>
                  </a:lnTo>
                  <a:lnTo>
                    <a:pt x="1612" y="1880"/>
                  </a:lnTo>
                  <a:lnTo>
                    <a:pt x="1628" y="1830"/>
                  </a:lnTo>
                  <a:lnTo>
                    <a:pt x="1622" y="1746"/>
                  </a:lnTo>
                  <a:lnTo>
                    <a:pt x="1692" y="1644"/>
                  </a:lnTo>
                  <a:lnTo>
                    <a:pt x="1652" y="1578"/>
                  </a:lnTo>
                  <a:lnTo>
                    <a:pt x="1552" y="1538"/>
                  </a:lnTo>
                  <a:lnTo>
                    <a:pt x="1448" y="1500"/>
                  </a:lnTo>
                  <a:lnTo>
                    <a:pt x="1376" y="1494"/>
                  </a:lnTo>
                  <a:lnTo>
                    <a:pt x="1376" y="1410"/>
                  </a:lnTo>
                  <a:lnTo>
                    <a:pt x="1262" y="1356"/>
                  </a:lnTo>
                  <a:lnTo>
                    <a:pt x="1166" y="1272"/>
                  </a:lnTo>
                  <a:lnTo>
                    <a:pt x="1104" y="1280"/>
                  </a:lnTo>
                  <a:lnTo>
                    <a:pt x="1048" y="1276"/>
                  </a:lnTo>
                  <a:lnTo>
                    <a:pt x="1020" y="1244"/>
                  </a:lnTo>
                  <a:lnTo>
                    <a:pt x="974" y="1260"/>
                  </a:lnTo>
                  <a:lnTo>
                    <a:pt x="984" y="1238"/>
                  </a:lnTo>
                  <a:lnTo>
                    <a:pt x="934" y="1268"/>
                  </a:lnTo>
                  <a:lnTo>
                    <a:pt x="904" y="1268"/>
                  </a:lnTo>
                  <a:lnTo>
                    <a:pt x="872" y="1314"/>
                  </a:lnTo>
                  <a:lnTo>
                    <a:pt x="836" y="1272"/>
                  </a:lnTo>
                  <a:lnTo>
                    <a:pt x="794" y="1308"/>
                  </a:lnTo>
                  <a:lnTo>
                    <a:pt x="748" y="1278"/>
                  </a:lnTo>
                  <a:lnTo>
                    <a:pt x="758" y="1242"/>
                  </a:lnTo>
                  <a:lnTo>
                    <a:pt x="758" y="1174"/>
                  </a:lnTo>
                  <a:lnTo>
                    <a:pt x="698" y="1176"/>
                  </a:lnTo>
                  <a:lnTo>
                    <a:pt x="668" y="1140"/>
                  </a:lnTo>
                  <a:lnTo>
                    <a:pt x="736" y="1062"/>
                  </a:lnTo>
                  <a:lnTo>
                    <a:pt x="712" y="1050"/>
                  </a:lnTo>
                  <a:lnTo>
                    <a:pt x="658" y="1062"/>
                  </a:lnTo>
                  <a:lnTo>
                    <a:pt x="632" y="1104"/>
                  </a:lnTo>
                  <a:lnTo>
                    <a:pt x="596" y="1110"/>
                  </a:lnTo>
                  <a:lnTo>
                    <a:pt x="538" y="1066"/>
                  </a:lnTo>
                  <a:lnTo>
                    <a:pt x="568" y="950"/>
                  </a:lnTo>
                  <a:lnTo>
                    <a:pt x="632" y="894"/>
                  </a:lnTo>
                  <a:lnTo>
                    <a:pt x="686" y="894"/>
                  </a:lnTo>
                  <a:lnTo>
                    <a:pt x="740" y="912"/>
                  </a:lnTo>
                  <a:lnTo>
                    <a:pt x="736" y="900"/>
                  </a:lnTo>
                  <a:lnTo>
                    <a:pt x="766" y="868"/>
                  </a:lnTo>
                  <a:lnTo>
                    <a:pt x="842" y="906"/>
                  </a:lnTo>
                  <a:lnTo>
                    <a:pt x="848" y="966"/>
                  </a:lnTo>
                  <a:lnTo>
                    <a:pt x="884" y="984"/>
                  </a:lnTo>
                  <a:lnTo>
                    <a:pt x="896" y="900"/>
                  </a:lnTo>
                  <a:lnTo>
                    <a:pt x="878" y="858"/>
                  </a:lnTo>
                  <a:lnTo>
                    <a:pt x="998" y="806"/>
                  </a:lnTo>
                  <a:lnTo>
                    <a:pt x="1058" y="750"/>
                  </a:lnTo>
                  <a:lnTo>
                    <a:pt x="1100" y="696"/>
                  </a:lnTo>
                  <a:lnTo>
                    <a:pt x="1130" y="672"/>
                  </a:lnTo>
                  <a:lnTo>
                    <a:pt x="1184" y="678"/>
                  </a:lnTo>
                  <a:lnTo>
                    <a:pt x="1190" y="636"/>
                  </a:lnTo>
                  <a:lnTo>
                    <a:pt x="1280" y="588"/>
                  </a:lnTo>
                  <a:lnTo>
                    <a:pt x="1278" y="636"/>
                  </a:lnTo>
                  <a:lnTo>
                    <a:pt x="1360" y="602"/>
                  </a:lnTo>
                  <a:lnTo>
                    <a:pt x="1322" y="570"/>
                  </a:lnTo>
                  <a:lnTo>
                    <a:pt x="1340" y="538"/>
                  </a:lnTo>
                  <a:lnTo>
                    <a:pt x="1320" y="522"/>
                  </a:lnTo>
                  <a:lnTo>
                    <a:pt x="1286" y="546"/>
                  </a:lnTo>
                  <a:lnTo>
                    <a:pt x="1288" y="512"/>
                  </a:lnTo>
                  <a:lnTo>
                    <a:pt x="1400" y="504"/>
                  </a:lnTo>
                  <a:lnTo>
                    <a:pt x="1490" y="480"/>
                  </a:lnTo>
                  <a:lnTo>
                    <a:pt x="1526" y="456"/>
                  </a:lnTo>
                  <a:lnTo>
                    <a:pt x="1484" y="394"/>
                  </a:lnTo>
                  <a:cubicBezTo>
                    <a:pt x="1474" y="370"/>
                    <a:pt x="1479" y="319"/>
                    <a:pt x="1466" y="310"/>
                  </a:cubicBezTo>
                  <a:cubicBezTo>
                    <a:pt x="1456" y="300"/>
                    <a:pt x="1423" y="343"/>
                    <a:pt x="1406" y="342"/>
                  </a:cubicBezTo>
                  <a:lnTo>
                    <a:pt x="1376" y="312"/>
                  </a:lnTo>
                  <a:lnTo>
                    <a:pt x="1376" y="270"/>
                  </a:lnTo>
                  <a:lnTo>
                    <a:pt x="1328" y="264"/>
                  </a:lnTo>
                  <a:lnTo>
                    <a:pt x="1312" y="252"/>
                  </a:lnTo>
                  <a:lnTo>
                    <a:pt x="1256" y="314"/>
                  </a:lnTo>
                  <a:lnTo>
                    <a:pt x="1222" y="364"/>
                  </a:lnTo>
                  <a:lnTo>
                    <a:pt x="1172" y="402"/>
                  </a:lnTo>
                  <a:lnTo>
                    <a:pt x="1136" y="474"/>
                  </a:lnTo>
                  <a:lnTo>
                    <a:pt x="1110" y="444"/>
                  </a:lnTo>
                  <a:lnTo>
                    <a:pt x="1128" y="394"/>
                  </a:lnTo>
                  <a:lnTo>
                    <a:pt x="1038" y="334"/>
                  </a:lnTo>
                  <a:lnTo>
                    <a:pt x="1022" y="304"/>
                  </a:lnTo>
                  <a:lnTo>
                    <a:pt x="1122" y="226"/>
                  </a:lnTo>
                  <a:lnTo>
                    <a:pt x="1184" y="222"/>
                  </a:lnTo>
                  <a:lnTo>
                    <a:pt x="1212" y="240"/>
                  </a:lnTo>
                  <a:lnTo>
                    <a:pt x="1248" y="220"/>
                  </a:lnTo>
                  <a:lnTo>
                    <a:pt x="1300" y="220"/>
                  </a:lnTo>
                  <a:lnTo>
                    <a:pt x="1266" y="198"/>
                  </a:lnTo>
                  <a:lnTo>
                    <a:pt x="1208" y="196"/>
                  </a:lnTo>
                  <a:lnTo>
                    <a:pt x="1250" y="174"/>
                  </a:lnTo>
                  <a:lnTo>
                    <a:pt x="1328" y="172"/>
                  </a:lnTo>
                  <a:lnTo>
                    <a:pt x="1364" y="132"/>
                  </a:lnTo>
                  <a:cubicBezTo>
                    <a:pt x="1346" y="124"/>
                    <a:pt x="1343" y="119"/>
                    <a:pt x="1324" y="122"/>
                  </a:cubicBezTo>
                  <a:cubicBezTo>
                    <a:pt x="1310" y="124"/>
                    <a:pt x="1294" y="132"/>
                    <a:pt x="1286" y="144"/>
                  </a:cubicBezTo>
                  <a:cubicBezTo>
                    <a:pt x="1282" y="149"/>
                    <a:pt x="1274" y="148"/>
                    <a:pt x="1268" y="150"/>
                  </a:cubicBezTo>
                  <a:cubicBezTo>
                    <a:pt x="1266" y="144"/>
                    <a:pt x="1259" y="138"/>
                    <a:pt x="1262" y="132"/>
                  </a:cubicBezTo>
                  <a:cubicBezTo>
                    <a:pt x="1269" y="118"/>
                    <a:pt x="1303" y="134"/>
                    <a:pt x="1262" y="120"/>
                  </a:cubicBezTo>
                  <a:cubicBezTo>
                    <a:pt x="1221" y="134"/>
                    <a:pt x="1252" y="105"/>
                    <a:pt x="1262" y="90"/>
                  </a:cubicBezTo>
                  <a:cubicBezTo>
                    <a:pt x="1260" y="84"/>
                    <a:pt x="1262" y="75"/>
                    <a:pt x="1256" y="72"/>
                  </a:cubicBezTo>
                  <a:cubicBezTo>
                    <a:pt x="1238" y="63"/>
                    <a:pt x="1202" y="102"/>
                    <a:pt x="1202" y="102"/>
                  </a:cubicBezTo>
                  <a:cubicBezTo>
                    <a:pt x="1198" y="108"/>
                    <a:pt x="1186" y="140"/>
                    <a:pt x="1180" y="144"/>
                  </a:cubicBezTo>
                  <a:cubicBezTo>
                    <a:pt x="1169" y="151"/>
                    <a:pt x="1148" y="122"/>
                    <a:pt x="1148" y="122"/>
                  </a:cubicBezTo>
                  <a:cubicBezTo>
                    <a:pt x="1138" y="123"/>
                    <a:pt x="1121" y="137"/>
                    <a:pt x="1106" y="136"/>
                  </a:cubicBezTo>
                  <a:cubicBezTo>
                    <a:pt x="1091" y="135"/>
                    <a:pt x="1074" y="117"/>
                    <a:pt x="1056" y="116"/>
                  </a:cubicBezTo>
                  <a:cubicBezTo>
                    <a:pt x="1038" y="115"/>
                    <a:pt x="1016" y="131"/>
                    <a:pt x="998" y="132"/>
                  </a:cubicBezTo>
                  <a:cubicBezTo>
                    <a:pt x="997" y="132"/>
                    <a:pt x="956" y="125"/>
                    <a:pt x="950" y="120"/>
                  </a:cubicBezTo>
                  <a:cubicBezTo>
                    <a:pt x="918" y="94"/>
                    <a:pt x="960" y="108"/>
                    <a:pt x="920" y="90"/>
                  </a:cubicBezTo>
                  <a:cubicBezTo>
                    <a:pt x="852" y="60"/>
                    <a:pt x="806" y="58"/>
                    <a:pt x="730" y="54"/>
                  </a:cubicBezTo>
                  <a:cubicBezTo>
                    <a:pt x="656" y="39"/>
                    <a:pt x="625" y="15"/>
                    <a:pt x="550" y="0"/>
                  </a:cubicBezTo>
                  <a:cubicBezTo>
                    <a:pt x="510" y="2"/>
                    <a:pt x="486" y="5"/>
                    <a:pt x="446" y="8"/>
                  </a:cubicBezTo>
                  <a:cubicBezTo>
                    <a:pt x="424" y="9"/>
                    <a:pt x="423" y="14"/>
                    <a:pt x="406" y="18"/>
                  </a:cubicBezTo>
                  <a:cubicBezTo>
                    <a:pt x="389" y="22"/>
                    <a:pt x="353" y="24"/>
                    <a:pt x="344" y="32"/>
                  </a:cubicBezTo>
                  <a:cubicBezTo>
                    <a:pt x="346" y="38"/>
                    <a:pt x="354" y="60"/>
                    <a:pt x="350" y="64"/>
                  </a:cubicBezTo>
                  <a:cubicBezTo>
                    <a:pt x="274" y="50"/>
                    <a:pt x="250" y="81"/>
                    <a:pt x="236" y="82"/>
                  </a:cubicBezTo>
                  <a:cubicBezTo>
                    <a:pt x="278" y="110"/>
                    <a:pt x="270" y="72"/>
                    <a:pt x="290" y="102"/>
                  </a:cubicBezTo>
                  <a:cubicBezTo>
                    <a:pt x="234" y="121"/>
                    <a:pt x="178" y="104"/>
                    <a:pt x="128" y="138"/>
                  </a:cubicBezTo>
                  <a:cubicBezTo>
                    <a:pt x="126" y="144"/>
                    <a:pt x="122" y="150"/>
                    <a:pt x="122" y="156"/>
                  </a:cubicBezTo>
                  <a:cubicBezTo>
                    <a:pt x="122" y="162"/>
                    <a:pt x="132" y="170"/>
                    <a:pt x="128" y="174"/>
                  </a:cubicBezTo>
                  <a:cubicBezTo>
                    <a:pt x="126" y="182"/>
                    <a:pt x="109" y="197"/>
                    <a:pt x="112" y="202"/>
                  </a:cubicBezTo>
                  <a:cubicBezTo>
                    <a:pt x="124" y="206"/>
                    <a:pt x="137" y="195"/>
                    <a:pt x="146" y="204"/>
                  </a:cubicBezTo>
                  <a:cubicBezTo>
                    <a:pt x="151" y="209"/>
                    <a:pt x="135" y="213"/>
                    <a:pt x="128" y="216"/>
                  </a:cubicBezTo>
                  <a:cubicBezTo>
                    <a:pt x="116" y="221"/>
                    <a:pt x="104" y="226"/>
                    <a:pt x="92" y="228"/>
                  </a:cubicBezTo>
                  <a:cubicBezTo>
                    <a:pt x="48" y="237"/>
                    <a:pt x="72" y="233"/>
                    <a:pt x="20" y="240"/>
                  </a:cubicBezTo>
                  <a:cubicBezTo>
                    <a:pt x="0" y="247"/>
                    <a:pt x="2" y="240"/>
                    <a:pt x="2" y="25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13" name="Freeform 17"/>
            <p:cNvSpPr>
              <a:spLocks/>
            </p:cNvSpPr>
            <p:nvPr/>
          </p:nvSpPr>
          <p:spPr bwMode="invGray">
            <a:xfrm>
              <a:off x="703" y="2230"/>
              <a:ext cx="34" cy="28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0" y="22"/>
                </a:cxn>
                <a:cxn ang="0">
                  <a:pos x="22" y="38"/>
                </a:cxn>
                <a:cxn ang="0">
                  <a:pos x="46" y="26"/>
                </a:cxn>
                <a:cxn ang="0">
                  <a:pos x="30" y="0"/>
                </a:cxn>
                <a:cxn ang="0">
                  <a:pos x="16" y="4"/>
                </a:cxn>
              </a:cxnLst>
              <a:rect l="0" t="0" r="r" b="b"/>
              <a:pathLst>
                <a:path w="46" h="38">
                  <a:moveTo>
                    <a:pt x="16" y="4"/>
                  </a:moveTo>
                  <a:lnTo>
                    <a:pt x="0" y="22"/>
                  </a:lnTo>
                  <a:lnTo>
                    <a:pt x="22" y="38"/>
                  </a:lnTo>
                  <a:lnTo>
                    <a:pt x="46" y="26"/>
                  </a:lnTo>
                  <a:lnTo>
                    <a:pt x="30" y="0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14" name="Freeform 18"/>
            <p:cNvSpPr>
              <a:spLocks/>
            </p:cNvSpPr>
            <p:nvPr/>
          </p:nvSpPr>
          <p:spPr bwMode="invGray">
            <a:xfrm>
              <a:off x="1010" y="2353"/>
              <a:ext cx="39" cy="32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26" y="44"/>
                </a:cxn>
                <a:cxn ang="0">
                  <a:pos x="42" y="42"/>
                </a:cxn>
                <a:cxn ang="0">
                  <a:pos x="38" y="16"/>
                </a:cxn>
                <a:cxn ang="0">
                  <a:pos x="26" y="2"/>
                </a:cxn>
                <a:cxn ang="0">
                  <a:pos x="12" y="0"/>
                </a:cxn>
              </a:cxnLst>
              <a:rect l="0" t="0" r="r" b="b"/>
              <a:pathLst>
                <a:path w="52" h="44">
                  <a:moveTo>
                    <a:pt x="12" y="0"/>
                  </a:moveTo>
                  <a:cubicBezTo>
                    <a:pt x="16" y="14"/>
                    <a:pt x="18" y="32"/>
                    <a:pt x="26" y="44"/>
                  </a:cubicBezTo>
                  <a:cubicBezTo>
                    <a:pt x="31" y="43"/>
                    <a:pt x="37" y="44"/>
                    <a:pt x="42" y="42"/>
                  </a:cubicBezTo>
                  <a:cubicBezTo>
                    <a:pt x="52" y="38"/>
                    <a:pt x="48" y="19"/>
                    <a:pt x="38" y="16"/>
                  </a:cubicBezTo>
                  <a:cubicBezTo>
                    <a:pt x="33" y="9"/>
                    <a:pt x="34" y="5"/>
                    <a:pt x="26" y="2"/>
                  </a:cubicBezTo>
                  <a:cubicBezTo>
                    <a:pt x="4" y="4"/>
                    <a:pt x="0" y="8"/>
                    <a:pt x="1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15" name="Freeform 19"/>
            <p:cNvSpPr>
              <a:spLocks/>
            </p:cNvSpPr>
            <p:nvPr/>
          </p:nvSpPr>
          <p:spPr bwMode="invGray">
            <a:xfrm>
              <a:off x="1792" y="2409"/>
              <a:ext cx="98" cy="74"/>
            </a:xfrm>
            <a:custGeom>
              <a:avLst/>
              <a:gdLst/>
              <a:ahLst/>
              <a:cxnLst>
                <a:cxn ang="0">
                  <a:pos x="97" y="0"/>
                </a:cxn>
                <a:cxn ang="0">
                  <a:pos x="79" y="8"/>
                </a:cxn>
                <a:cxn ang="0">
                  <a:pos x="53" y="24"/>
                </a:cxn>
                <a:cxn ang="0">
                  <a:pos x="39" y="40"/>
                </a:cxn>
                <a:cxn ang="0">
                  <a:pos x="21" y="52"/>
                </a:cxn>
                <a:cxn ang="0">
                  <a:pos x="63" y="82"/>
                </a:cxn>
                <a:cxn ang="0">
                  <a:pos x="79" y="94"/>
                </a:cxn>
                <a:cxn ang="0">
                  <a:pos x="85" y="92"/>
                </a:cxn>
                <a:cxn ang="0">
                  <a:pos x="89" y="86"/>
                </a:cxn>
                <a:cxn ang="0">
                  <a:pos x="97" y="98"/>
                </a:cxn>
                <a:cxn ang="0">
                  <a:pos x="123" y="86"/>
                </a:cxn>
                <a:cxn ang="0">
                  <a:pos x="129" y="74"/>
                </a:cxn>
                <a:cxn ang="0">
                  <a:pos x="101" y="40"/>
                </a:cxn>
                <a:cxn ang="0">
                  <a:pos x="115" y="24"/>
                </a:cxn>
                <a:cxn ang="0">
                  <a:pos x="111" y="4"/>
                </a:cxn>
                <a:cxn ang="0">
                  <a:pos x="97" y="0"/>
                </a:cxn>
              </a:cxnLst>
              <a:rect l="0" t="0" r="r" b="b"/>
              <a:pathLst>
                <a:path w="131" h="98">
                  <a:moveTo>
                    <a:pt x="97" y="0"/>
                  </a:moveTo>
                  <a:cubicBezTo>
                    <a:pt x="83" y="5"/>
                    <a:pt x="89" y="2"/>
                    <a:pt x="79" y="8"/>
                  </a:cubicBezTo>
                  <a:cubicBezTo>
                    <a:pt x="76" y="18"/>
                    <a:pt x="62" y="18"/>
                    <a:pt x="53" y="24"/>
                  </a:cubicBezTo>
                  <a:cubicBezTo>
                    <a:pt x="49" y="29"/>
                    <a:pt x="44" y="36"/>
                    <a:pt x="39" y="40"/>
                  </a:cubicBezTo>
                  <a:cubicBezTo>
                    <a:pt x="34" y="45"/>
                    <a:pt x="21" y="52"/>
                    <a:pt x="21" y="52"/>
                  </a:cubicBezTo>
                  <a:cubicBezTo>
                    <a:pt x="0" y="84"/>
                    <a:pt x="41" y="75"/>
                    <a:pt x="63" y="82"/>
                  </a:cubicBezTo>
                  <a:cubicBezTo>
                    <a:pt x="68" y="89"/>
                    <a:pt x="71" y="91"/>
                    <a:pt x="79" y="94"/>
                  </a:cubicBezTo>
                  <a:cubicBezTo>
                    <a:pt x="81" y="93"/>
                    <a:pt x="83" y="93"/>
                    <a:pt x="85" y="92"/>
                  </a:cubicBezTo>
                  <a:cubicBezTo>
                    <a:pt x="87" y="90"/>
                    <a:pt x="87" y="85"/>
                    <a:pt x="89" y="86"/>
                  </a:cubicBezTo>
                  <a:cubicBezTo>
                    <a:pt x="93" y="88"/>
                    <a:pt x="97" y="98"/>
                    <a:pt x="97" y="98"/>
                  </a:cubicBezTo>
                  <a:cubicBezTo>
                    <a:pt x="112" y="95"/>
                    <a:pt x="111" y="90"/>
                    <a:pt x="123" y="86"/>
                  </a:cubicBezTo>
                  <a:cubicBezTo>
                    <a:pt x="124" y="82"/>
                    <a:pt x="128" y="78"/>
                    <a:pt x="129" y="74"/>
                  </a:cubicBezTo>
                  <a:cubicBezTo>
                    <a:pt x="131" y="61"/>
                    <a:pt x="108" y="47"/>
                    <a:pt x="101" y="40"/>
                  </a:cubicBezTo>
                  <a:cubicBezTo>
                    <a:pt x="103" y="33"/>
                    <a:pt x="115" y="24"/>
                    <a:pt x="115" y="24"/>
                  </a:cubicBezTo>
                  <a:cubicBezTo>
                    <a:pt x="121" y="15"/>
                    <a:pt x="124" y="8"/>
                    <a:pt x="111" y="4"/>
                  </a:cubicBezTo>
                  <a:cubicBezTo>
                    <a:pt x="101" y="7"/>
                    <a:pt x="97" y="13"/>
                    <a:pt x="97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16" name="Freeform 20"/>
            <p:cNvSpPr>
              <a:spLocks/>
            </p:cNvSpPr>
            <p:nvPr/>
          </p:nvSpPr>
          <p:spPr bwMode="invGray">
            <a:xfrm>
              <a:off x="1318" y="2793"/>
              <a:ext cx="158" cy="84"/>
            </a:xfrm>
            <a:custGeom>
              <a:avLst/>
              <a:gdLst/>
              <a:ahLst/>
              <a:cxnLst>
                <a:cxn ang="0">
                  <a:pos x="47" y="12"/>
                </a:cxn>
                <a:cxn ang="0">
                  <a:pos x="17" y="12"/>
                </a:cxn>
                <a:cxn ang="0">
                  <a:pos x="5" y="16"/>
                </a:cxn>
                <a:cxn ang="0">
                  <a:pos x="25" y="52"/>
                </a:cxn>
                <a:cxn ang="0">
                  <a:pos x="51" y="44"/>
                </a:cxn>
                <a:cxn ang="0">
                  <a:pos x="93" y="54"/>
                </a:cxn>
                <a:cxn ang="0">
                  <a:pos x="111" y="60"/>
                </a:cxn>
                <a:cxn ang="0">
                  <a:pos x="133" y="88"/>
                </a:cxn>
                <a:cxn ang="0">
                  <a:pos x="141" y="112"/>
                </a:cxn>
                <a:cxn ang="0">
                  <a:pos x="157" y="100"/>
                </a:cxn>
                <a:cxn ang="0">
                  <a:pos x="169" y="96"/>
                </a:cxn>
                <a:cxn ang="0">
                  <a:pos x="187" y="102"/>
                </a:cxn>
                <a:cxn ang="0">
                  <a:pos x="195" y="80"/>
                </a:cxn>
                <a:cxn ang="0">
                  <a:pos x="153" y="54"/>
                </a:cxn>
                <a:cxn ang="0">
                  <a:pos x="105" y="20"/>
                </a:cxn>
                <a:cxn ang="0">
                  <a:pos x="53" y="26"/>
                </a:cxn>
                <a:cxn ang="0">
                  <a:pos x="47" y="12"/>
                </a:cxn>
              </a:cxnLst>
              <a:rect l="0" t="0" r="r" b="b"/>
              <a:pathLst>
                <a:path w="212" h="112">
                  <a:moveTo>
                    <a:pt x="47" y="12"/>
                  </a:moveTo>
                  <a:cubicBezTo>
                    <a:pt x="39" y="0"/>
                    <a:pt x="28" y="7"/>
                    <a:pt x="17" y="12"/>
                  </a:cubicBezTo>
                  <a:cubicBezTo>
                    <a:pt x="13" y="14"/>
                    <a:pt x="5" y="16"/>
                    <a:pt x="5" y="16"/>
                  </a:cubicBezTo>
                  <a:cubicBezTo>
                    <a:pt x="0" y="31"/>
                    <a:pt x="10" y="48"/>
                    <a:pt x="25" y="52"/>
                  </a:cubicBezTo>
                  <a:cubicBezTo>
                    <a:pt x="37" y="50"/>
                    <a:pt x="41" y="47"/>
                    <a:pt x="51" y="44"/>
                  </a:cubicBezTo>
                  <a:cubicBezTo>
                    <a:pt x="65" y="53"/>
                    <a:pt x="76" y="53"/>
                    <a:pt x="93" y="54"/>
                  </a:cubicBezTo>
                  <a:cubicBezTo>
                    <a:pt x="99" y="56"/>
                    <a:pt x="111" y="60"/>
                    <a:pt x="111" y="60"/>
                  </a:cubicBezTo>
                  <a:cubicBezTo>
                    <a:pt x="120" y="69"/>
                    <a:pt x="129" y="75"/>
                    <a:pt x="133" y="88"/>
                  </a:cubicBezTo>
                  <a:cubicBezTo>
                    <a:pt x="125" y="100"/>
                    <a:pt x="126" y="107"/>
                    <a:pt x="141" y="112"/>
                  </a:cubicBezTo>
                  <a:cubicBezTo>
                    <a:pt x="145" y="106"/>
                    <a:pt x="150" y="103"/>
                    <a:pt x="157" y="100"/>
                  </a:cubicBezTo>
                  <a:cubicBezTo>
                    <a:pt x="161" y="98"/>
                    <a:pt x="169" y="96"/>
                    <a:pt x="169" y="96"/>
                  </a:cubicBezTo>
                  <a:cubicBezTo>
                    <a:pt x="175" y="98"/>
                    <a:pt x="187" y="102"/>
                    <a:pt x="187" y="102"/>
                  </a:cubicBezTo>
                  <a:cubicBezTo>
                    <a:pt x="203" y="100"/>
                    <a:pt x="212" y="94"/>
                    <a:pt x="195" y="80"/>
                  </a:cubicBezTo>
                  <a:cubicBezTo>
                    <a:pt x="183" y="70"/>
                    <a:pt x="165" y="66"/>
                    <a:pt x="153" y="54"/>
                  </a:cubicBezTo>
                  <a:cubicBezTo>
                    <a:pt x="141" y="42"/>
                    <a:pt x="122" y="26"/>
                    <a:pt x="105" y="20"/>
                  </a:cubicBezTo>
                  <a:cubicBezTo>
                    <a:pt x="85" y="21"/>
                    <a:pt x="71" y="20"/>
                    <a:pt x="53" y="26"/>
                  </a:cubicBezTo>
                  <a:cubicBezTo>
                    <a:pt x="47" y="24"/>
                    <a:pt x="33" y="12"/>
                    <a:pt x="47" y="1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17" name="Freeform 21"/>
            <p:cNvSpPr>
              <a:spLocks/>
            </p:cNvSpPr>
            <p:nvPr/>
          </p:nvSpPr>
          <p:spPr bwMode="invGray">
            <a:xfrm>
              <a:off x="1448" y="2857"/>
              <a:ext cx="99" cy="41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43" y="6"/>
                </a:cxn>
                <a:cxn ang="0">
                  <a:pos x="31" y="30"/>
                </a:cxn>
                <a:cxn ang="0">
                  <a:pos x="15" y="34"/>
                </a:cxn>
                <a:cxn ang="0">
                  <a:pos x="3" y="42"/>
                </a:cxn>
                <a:cxn ang="0">
                  <a:pos x="13" y="54"/>
                </a:cxn>
                <a:cxn ang="0">
                  <a:pos x="133" y="34"/>
                </a:cxn>
                <a:cxn ang="0">
                  <a:pos x="123" y="16"/>
                </a:cxn>
                <a:cxn ang="0">
                  <a:pos x="105" y="8"/>
                </a:cxn>
                <a:cxn ang="0">
                  <a:pos x="101" y="24"/>
                </a:cxn>
                <a:cxn ang="0">
                  <a:pos x="89" y="18"/>
                </a:cxn>
                <a:cxn ang="0">
                  <a:pos x="67" y="14"/>
                </a:cxn>
                <a:cxn ang="0">
                  <a:pos x="57" y="0"/>
                </a:cxn>
              </a:cxnLst>
              <a:rect l="0" t="0" r="r" b="b"/>
              <a:pathLst>
                <a:path w="133" h="54">
                  <a:moveTo>
                    <a:pt x="57" y="0"/>
                  </a:moveTo>
                  <a:cubicBezTo>
                    <a:pt x="53" y="3"/>
                    <a:pt x="46" y="2"/>
                    <a:pt x="43" y="6"/>
                  </a:cubicBezTo>
                  <a:cubicBezTo>
                    <a:pt x="36" y="14"/>
                    <a:pt x="43" y="26"/>
                    <a:pt x="31" y="30"/>
                  </a:cubicBezTo>
                  <a:cubicBezTo>
                    <a:pt x="26" y="32"/>
                    <a:pt x="20" y="31"/>
                    <a:pt x="15" y="34"/>
                  </a:cubicBezTo>
                  <a:cubicBezTo>
                    <a:pt x="11" y="36"/>
                    <a:pt x="3" y="42"/>
                    <a:pt x="3" y="42"/>
                  </a:cubicBezTo>
                  <a:cubicBezTo>
                    <a:pt x="0" y="51"/>
                    <a:pt x="5" y="51"/>
                    <a:pt x="13" y="54"/>
                  </a:cubicBezTo>
                  <a:cubicBezTo>
                    <a:pt x="51" y="51"/>
                    <a:pt x="97" y="46"/>
                    <a:pt x="133" y="34"/>
                  </a:cubicBezTo>
                  <a:cubicBezTo>
                    <a:pt x="129" y="28"/>
                    <a:pt x="128" y="21"/>
                    <a:pt x="123" y="16"/>
                  </a:cubicBezTo>
                  <a:cubicBezTo>
                    <a:pt x="118" y="11"/>
                    <a:pt x="105" y="8"/>
                    <a:pt x="105" y="8"/>
                  </a:cubicBezTo>
                  <a:cubicBezTo>
                    <a:pt x="84" y="13"/>
                    <a:pt x="106" y="19"/>
                    <a:pt x="101" y="24"/>
                  </a:cubicBezTo>
                  <a:cubicBezTo>
                    <a:pt x="99" y="26"/>
                    <a:pt x="89" y="18"/>
                    <a:pt x="89" y="18"/>
                  </a:cubicBezTo>
                  <a:cubicBezTo>
                    <a:pt x="83" y="15"/>
                    <a:pt x="73" y="15"/>
                    <a:pt x="67" y="14"/>
                  </a:cubicBezTo>
                  <a:cubicBezTo>
                    <a:pt x="58" y="8"/>
                    <a:pt x="62" y="12"/>
                    <a:pt x="57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18" name="Freeform 22"/>
            <p:cNvSpPr>
              <a:spLocks/>
            </p:cNvSpPr>
            <p:nvPr/>
          </p:nvSpPr>
          <p:spPr bwMode="invGray">
            <a:xfrm>
              <a:off x="1553" y="2883"/>
              <a:ext cx="38" cy="1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7" y="18"/>
                </a:cxn>
                <a:cxn ang="0">
                  <a:pos x="27" y="24"/>
                </a:cxn>
                <a:cxn ang="0">
                  <a:pos x="33" y="4"/>
                </a:cxn>
                <a:cxn ang="0">
                  <a:pos x="13" y="0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19" name="Freeform 23"/>
            <p:cNvSpPr>
              <a:spLocks/>
            </p:cNvSpPr>
            <p:nvPr/>
          </p:nvSpPr>
          <p:spPr bwMode="invGray">
            <a:xfrm>
              <a:off x="1609" y="2886"/>
              <a:ext cx="12" cy="2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14"/>
                </a:cxn>
                <a:cxn ang="0">
                  <a:pos x="16" y="34"/>
                </a:cxn>
                <a:cxn ang="0">
                  <a:pos x="12" y="18"/>
                </a:cxn>
                <a:cxn ang="0">
                  <a:pos x="16" y="6"/>
                </a:cxn>
                <a:cxn ang="0">
                  <a:pos x="14" y="0"/>
                </a:cxn>
              </a:cxnLst>
              <a:rect l="0" t="0" r="r" b="b"/>
              <a:pathLst>
                <a:path w="16" h="34">
                  <a:moveTo>
                    <a:pt x="14" y="0"/>
                  </a:moveTo>
                  <a:cubicBezTo>
                    <a:pt x="5" y="3"/>
                    <a:pt x="2" y="4"/>
                    <a:pt x="0" y="14"/>
                  </a:cubicBezTo>
                  <a:cubicBezTo>
                    <a:pt x="3" y="26"/>
                    <a:pt x="4" y="30"/>
                    <a:pt x="16" y="34"/>
                  </a:cubicBezTo>
                  <a:cubicBezTo>
                    <a:pt x="15" y="29"/>
                    <a:pt x="11" y="23"/>
                    <a:pt x="12" y="18"/>
                  </a:cubicBezTo>
                  <a:cubicBezTo>
                    <a:pt x="12" y="14"/>
                    <a:pt x="16" y="6"/>
                    <a:pt x="16" y="6"/>
                  </a:cubicBezTo>
                  <a:cubicBezTo>
                    <a:pt x="9" y="1"/>
                    <a:pt x="8" y="3"/>
                    <a:pt x="1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20" name="Freeform 24"/>
            <p:cNvSpPr>
              <a:spLocks/>
            </p:cNvSpPr>
            <p:nvPr/>
          </p:nvSpPr>
          <p:spPr bwMode="invGray">
            <a:xfrm>
              <a:off x="1426" y="2040"/>
              <a:ext cx="180" cy="88"/>
            </a:xfrm>
            <a:custGeom>
              <a:avLst/>
              <a:gdLst/>
              <a:ahLst/>
              <a:cxnLst>
                <a:cxn ang="0">
                  <a:pos x="64" y="1"/>
                </a:cxn>
                <a:cxn ang="0">
                  <a:pos x="24" y="31"/>
                </a:cxn>
                <a:cxn ang="0">
                  <a:pos x="6" y="37"/>
                </a:cxn>
                <a:cxn ang="0">
                  <a:pos x="0" y="39"/>
                </a:cxn>
                <a:cxn ang="0">
                  <a:pos x="26" y="59"/>
                </a:cxn>
                <a:cxn ang="0">
                  <a:pos x="38" y="63"/>
                </a:cxn>
                <a:cxn ang="0">
                  <a:pos x="68" y="47"/>
                </a:cxn>
                <a:cxn ang="0">
                  <a:pos x="80" y="43"/>
                </a:cxn>
                <a:cxn ang="0">
                  <a:pos x="82" y="55"/>
                </a:cxn>
                <a:cxn ang="0">
                  <a:pos x="64" y="61"/>
                </a:cxn>
                <a:cxn ang="0">
                  <a:pos x="72" y="73"/>
                </a:cxn>
                <a:cxn ang="0">
                  <a:pos x="40" y="87"/>
                </a:cxn>
                <a:cxn ang="0">
                  <a:pos x="70" y="109"/>
                </a:cxn>
                <a:cxn ang="0">
                  <a:pos x="82" y="113"/>
                </a:cxn>
                <a:cxn ang="0">
                  <a:pos x="118" y="103"/>
                </a:cxn>
                <a:cxn ang="0">
                  <a:pos x="150" y="105"/>
                </a:cxn>
                <a:cxn ang="0">
                  <a:pos x="168" y="117"/>
                </a:cxn>
                <a:cxn ang="0">
                  <a:pos x="204" y="109"/>
                </a:cxn>
                <a:cxn ang="0">
                  <a:pos x="224" y="103"/>
                </a:cxn>
                <a:cxn ang="0">
                  <a:pos x="222" y="77"/>
                </a:cxn>
                <a:cxn ang="0">
                  <a:pos x="234" y="69"/>
                </a:cxn>
                <a:cxn ang="0">
                  <a:pos x="238" y="47"/>
                </a:cxn>
                <a:cxn ang="0">
                  <a:pos x="210" y="57"/>
                </a:cxn>
                <a:cxn ang="0">
                  <a:pos x="200" y="43"/>
                </a:cxn>
                <a:cxn ang="0">
                  <a:pos x="172" y="45"/>
                </a:cxn>
                <a:cxn ang="0">
                  <a:pos x="134" y="9"/>
                </a:cxn>
                <a:cxn ang="0">
                  <a:pos x="94" y="11"/>
                </a:cxn>
                <a:cxn ang="0">
                  <a:pos x="82" y="1"/>
                </a:cxn>
                <a:cxn ang="0">
                  <a:pos x="64" y="1"/>
                </a:cxn>
              </a:cxnLst>
              <a:rect l="0" t="0" r="r" b="b"/>
              <a:pathLst>
                <a:path w="240" h="117">
                  <a:moveTo>
                    <a:pt x="64" y="1"/>
                  </a:moveTo>
                  <a:cubicBezTo>
                    <a:pt x="57" y="21"/>
                    <a:pt x="44" y="24"/>
                    <a:pt x="24" y="31"/>
                  </a:cubicBezTo>
                  <a:cubicBezTo>
                    <a:pt x="18" y="33"/>
                    <a:pt x="12" y="35"/>
                    <a:pt x="6" y="37"/>
                  </a:cubicBezTo>
                  <a:cubicBezTo>
                    <a:pt x="4" y="38"/>
                    <a:pt x="0" y="39"/>
                    <a:pt x="0" y="39"/>
                  </a:cubicBezTo>
                  <a:cubicBezTo>
                    <a:pt x="3" y="55"/>
                    <a:pt x="12" y="54"/>
                    <a:pt x="26" y="59"/>
                  </a:cubicBezTo>
                  <a:cubicBezTo>
                    <a:pt x="30" y="60"/>
                    <a:pt x="38" y="63"/>
                    <a:pt x="38" y="63"/>
                  </a:cubicBezTo>
                  <a:cubicBezTo>
                    <a:pt x="50" y="59"/>
                    <a:pt x="57" y="54"/>
                    <a:pt x="68" y="47"/>
                  </a:cubicBezTo>
                  <a:cubicBezTo>
                    <a:pt x="72" y="45"/>
                    <a:pt x="80" y="43"/>
                    <a:pt x="80" y="43"/>
                  </a:cubicBezTo>
                  <a:cubicBezTo>
                    <a:pt x="82" y="46"/>
                    <a:pt x="88" y="51"/>
                    <a:pt x="82" y="55"/>
                  </a:cubicBezTo>
                  <a:cubicBezTo>
                    <a:pt x="77" y="59"/>
                    <a:pt x="64" y="61"/>
                    <a:pt x="64" y="61"/>
                  </a:cubicBezTo>
                  <a:cubicBezTo>
                    <a:pt x="58" y="70"/>
                    <a:pt x="63" y="70"/>
                    <a:pt x="72" y="73"/>
                  </a:cubicBezTo>
                  <a:cubicBezTo>
                    <a:pt x="77" y="88"/>
                    <a:pt x="50" y="86"/>
                    <a:pt x="40" y="87"/>
                  </a:cubicBezTo>
                  <a:cubicBezTo>
                    <a:pt x="47" y="94"/>
                    <a:pt x="60" y="106"/>
                    <a:pt x="70" y="109"/>
                  </a:cubicBezTo>
                  <a:cubicBezTo>
                    <a:pt x="74" y="110"/>
                    <a:pt x="82" y="113"/>
                    <a:pt x="82" y="113"/>
                  </a:cubicBezTo>
                  <a:cubicBezTo>
                    <a:pt x="99" y="111"/>
                    <a:pt x="104" y="108"/>
                    <a:pt x="118" y="103"/>
                  </a:cubicBezTo>
                  <a:cubicBezTo>
                    <a:pt x="129" y="104"/>
                    <a:pt x="140" y="103"/>
                    <a:pt x="150" y="105"/>
                  </a:cubicBezTo>
                  <a:cubicBezTo>
                    <a:pt x="157" y="107"/>
                    <a:pt x="168" y="117"/>
                    <a:pt x="168" y="117"/>
                  </a:cubicBezTo>
                  <a:cubicBezTo>
                    <a:pt x="193" y="115"/>
                    <a:pt x="188" y="116"/>
                    <a:pt x="204" y="109"/>
                  </a:cubicBezTo>
                  <a:cubicBezTo>
                    <a:pt x="210" y="106"/>
                    <a:pt x="224" y="103"/>
                    <a:pt x="224" y="103"/>
                  </a:cubicBezTo>
                  <a:cubicBezTo>
                    <a:pt x="223" y="98"/>
                    <a:pt x="217" y="82"/>
                    <a:pt x="222" y="77"/>
                  </a:cubicBezTo>
                  <a:cubicBezTo>
                    <a:pt x="225" y="73"/>
                    <a:pt x="234" y="69"/>
                    <a:pt x="234" y="69"/>
                  </a:cubicBezTo>
                  <a:cubicBezTo>
                    <a:pt x="237" y="59"/>
                    <a:pt x="240" y="59"/>
                    <a:pt x="238" y="47"/>
                  </a:cubicBezTo>
                  <a:cubicBezTo>
                    <a:pt x="228" y="49"/>
                    <a:pt x="219" y="51"/>
                    <a:pt x="210" y="57"/>
                  </a:cubicBezTo>
                  <a:cubicBezTo>
                    <a:pt x="201" y="71"/>
                    <a:pt x="201" y="50"/>
                    <a:pt x="200" y="43"/>
                  </a:cubicBezTo>
                  <a:cubicBezTo>
                    <a:pt x="189" y="45"/>
                    <a:pt x="182" y="48"/>
                    <a:pt x="172" y="45"/>
                  </a:cubicBezTo>
                  <a:cubicBezTo>
                    <a:pt x="161" y="34"/>
                    <a:pt x="148" y="14"/>
                    <a:pt x="134" y="9"/>
                  </a:cubicBezTo>
                  <a:cubicBezTo>
                    <a:pt x="119" y="11"/>
                    <a:pt x="108" y="13"/>
                    <a:pt x="94" y="11"/>
                  </a:cubicBezTo>
                  <a:cubicBezTo>
                    <a:pt x="92" y="9"/>
                    <a:pt x="85" y="2"/>
                    <a:pt x="82" y="1"/>
                  </a:cubicBezTo>
                  <a:cubicBezTo>
                    <a:pt x="74" y="0"/>
                    <a:pt x="72" y="9"/>
                    <a:pt x="64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21" name="Freeform 25"/>
            <p:cNvSpPr>
              <a:spLocks/>
            </p:cNvSpPr>
            <p:nvPr/>
          </p:nvSpPr>
          <p:spPr bwMode="invGray">
            <a:xfrm>
              <a:off x="1506" y="1999"/>
              <a:ext cx="146" cy="60"/>
            </a:xfrm>
            <a:custGeom>
              <a:avLst/>
              <a:gdLst/>
              <a:ahLst/>
              <a:cxnLst>
                <a:cxn ang="0">
                  <a:pos x="97" y="10"/>
                </a:cxn>
                <a:cxn ang="0">
                  <a:pos x="13" y="24"/>
                </a:cxn>
                <a:cxn ang="0">
                  <a:pos x="9" y="34"/>
                </a:cxn>
                <a:cxn ang="0">
                  <a:pos x="57" y="52"/>
                </a:cxn>
                <a:cxn ang="0">
                  <a:pos x="135" y="74"/>
                </a:cxn>
                <a:cxn ang="0">
                  <a:pos x="175" y="68"/>
                </a:cxn>
                <a:cxn ang="0">
                  <a:pos x="187" y="64"/>
                </a:cxn>
                <a:cxn ang="0">
                  <a:pos x="175" y="44"/>
                </a:cxn>
                <a:cxn ang="0">
                  <a:pos x="163" y="36"/>
                </a:cxn>
                <a:cxn ang="0">
                  <a:pos x="129" y="26"/>
                </a:cxn>
                <a:cxn ang="0">
                  <a:pos x="97" y="10"/>
                </a:cxn>
              </a:cxnLst>
              <a:rect l="0" t="0" r="r" b="b"/>
              <a:pathLst>
                <a:path w="194" h="80">
                  <a:moveTo>
                    <a:pt x="97" y="10"/>
                  </a:moveTo>
                  <a:cubicBezTo>
                    <a:pt x="70" y="19"/>
                    <a:pt x="42" y="22"/>
                    <a:pt x="13" y="24"/>
                  </a:cubicBezTo>
                  <a:cubicBezTo>
                    <a:pt x="9" y="25"/>
                    <a:pt x="0" y="26"/>
                    <a:pt x="9" y="34"/>
                  </a:cubicBezTo>
                  <a:cubicBezTo>
                    <a:pt x="21" y="44"/>
                    <a:pt x="43" y="43"/>
                    <a:pt x="57" y="52"/>
                  </a:cubicBezTo>
                  <a:cubicBezTo>
                    <a:pt x="75" y="80"/>
                    <a:pt x="104" y="73"/>
                    <a:pt x="135" y="74"/>
                  </a:cubicBezTo>
                  <a:cubicBezTo>
                    <a:pt x="153" y="73"/>
                    <a:pt x="159" y="73"/>
                    <a:pt x="175" y="68"/>
                  </a:cubicBezTo>
                  <a:cubicBezTo>
                    <a:pt x="179" y="67"/>
                    <a:pt x="187" y="64"/>
                    <a:pt x="187" y="64"/>
                  </a:cubicBezTo>
                  <a:cubicBezTo>
                    <a:pt x="194" y="53"/>
                    <a:pt x="184" y="49"/>
                    <a:pt x="175" y="44"/>
                  </a:cubicBezTo>
                  <a:cubicBezTo>
                    <a:pt x="171" y="42"/>
                    <a:pt x="163" y="36"/>
                    <a:pt x="163" y="36"/>
                  </a:cubicBezTo>
                  <a:cubicBezTo>
                    <a:pt x="140" y="41"/>
                    <a:pt x="147" y="38"/>
                    <a:pt x="129" y="26"/>
                  </a:cubicBezTo>
                  <a:cubicBezTo>
                    <a:pt x="123" y="17"/>
                    <a:pt x="107" y="0"/>
                    <a:pt x="97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22" name="Freeform 26"/>
            <p:cNvSpPr>
              <a:spLocks/>
            </p:cNvSpPr>
            <p:nvPr/>
          </p:nvSpPr>
          <p:spPr bwMode="invGray">
            <a:xfrm>
              <a:off x="1711" y="2069"/>
              <a:ext cx="233" cy="190"/>
            </a:xfrm>
            <a:custGeom>
              <a:avLst/>
              <a:gdLst/>
              <a:ahLst/>
              <a:cxnLst>
                <a:cxn ang="0">
                  <a:pos x="67" y="9"/>
                </a:cxn>
                <a:cxn ang="0">
                  <a:pos x="51" y="23"/>
                </a:cxn>
                <a:cxn ang="0">
                  <a:pos x="21" y="39"/>
                </a:cxn>
                <a:cxn ang="0">
                  <a:pos x="53" y="77"/>
                </a:cxn>
                <a:cxn ang="0">
                  <a:pos x="79" y="85"/>
                </a:cxn>
                <a:cxn ang="0">
                  <a:pos x="103" y="99"/>
                </a:cxn>
                <a:cxn ang="0">
                  <a:pos x="127" y="85"/>
                </a:cxn>
                <a:cxn ang="0">
                  <a:pos x="143" y="101"/>
                </a:cxn>
                <a:cxn ang="0">
                  <a:pos x="149" y="127"/>
                </a:cxn>
                <a:cxn ang="0">
                  <a:pos x="115" y="151"/>
                </a:cxn>
                <a:cxn ang="0">
                  <a:pos x="89" y="173"/>
                </a:cxn>
                <a:cxn ang="0">
                  <a:pos x="69" y="169"/>
                </a:cxn>
                <a:cxn ang="0">
                  <a:pos x="57" y="165"/>
                </a:cxn>
                <a:cxn ang="0">
                  <a:pos x="43" y="187"/>
                </a:cxn>
                <a:cxn ang="0">
                  <a:pos x="39" y="199"/>
                </a:cxn>
                <a:cxn ang="0">
                  <a:pos x="73" y="205"/>
                </a:cxn>
                <a:cxn ang="0">
                  <a:pos x="95" y="203"/>
                </a:cxn>
                <a:cxn ang="0">
                  <a:pos x="115" y="231"/>
                </a:cxn>
                <a:cxn ang="0">
                  <a:pos x="127" y="235"/>
                </a:cxn>
                <a:cxn ang="0">
                  <a:pos x="139" y="239"/>
                </a:cxn>
                <a:cxn ang="0">
                  <a:pos x="155" y="251"/>
                </a:cxn>
                <a:cxn ang="0">
                  <a:pos x="181" y="237"/>
                </a:cxn>
                <a:cxn ang="0">
                  <a:pos x="203" y="235"/>
                </a:cxn>
                <a:cxn ang="0">
                  <a:pos x="229" y="213"/>
                </a:cxn>
                <a:cxn ang="0">
                  <a:pos x="225" y="185"/>
                </a:cxn>
                <a:cxn ang="0">
                  <a:pos x="217" y="173"/>
                </a:cxn>
                <a:cxn ang="0">
                  <a:pos x="233" y="167"/>
                </a:cxn>
                <a:cxn ang="0">
                  <a:pos x="245" y="183"/>
                </a:cxn>
                <a:cxn ang="0">
                  <a:pos x="247" y="197"/>
                </a:cxn>
                <a:cxn ang="0">
                  <a:pos x="261" y="193"/>
                </a:cxn>
                <a:cxn ang="0">
                  <a:pos x="303" y="169"/>
                </a:cxn>
                <a:cxn ang="0">
                  <a:pos x="293" y="147"/>
                </a:cxn>
                <a:cxn ang="0">
                  <a:pos x="259" y="123"/>
                </a:cxn>
                <a:cxn ang="0">
                  <a:pos x="265" y="107"/>
                </a:cxn>
                <a:cxn ang="0">
                  <a:pos x="277" y="103"/>
                </a:cxn>
                <a:cxn ang="0">
                  <a:pos x="253" y="63"/>
                </a:cxn>
                <a:cxn ang="0">
                  <a:pos x="233" y="59"/>
                </a:cxn>
                <a:cxn ang="0">
                  <a:pos x="221" y="55"/>
                </a:cxn>
                <a:cxn ang="0">
                  <a:pos x="201" y="33"/>
                </a:cxn>
                <a:cxn ang="0">
                  <a:pos x="155" y="45"/>
                </a:cxn>
                <a:cxn ang="0">
                  <a:pos x="167" y="25"/>
                </a:cxn>
                <a:cxn ang="0">
                  <a:pos x="139" y="17"/>
                </a:cxn>
                <a:cxn ang="0">
                  <a:pos x="119" y="19"/>
                </a:cxn>
                <a:cxn ang="0">
                  <a:pos x="67" y="9"/>
                </a:cxn>
              </a:cxnLst>
              <a:rect l="0" t="0" r="r" b="b"/>
              <a:pathLst>
                <a:path w="310" h="254">
                  <a:moveTo>
                    <a:pt x="67" y="9"/>
                  </a:moveTo>
                  <a:cubicBezTo>
                    <a:pt x="63" y="15"/>
                    <a:pt x="51" y="23"/>
                    <a:pt x="51" y="23"/>
                  </a:cubicBezTo>
                  <a:cubicBezTo>
                    <a:pt x="43" y="34"/>
                    <a:pt x="33" y="35"/>
                    <a:pt x="21" y="39"/>
                  </a:cubicBezTo>
                  <a:cubicBezTo>
                    <a:pt x="0" y="71"/>
                    <a:pt x="30" y="74"/>
                    <a:pt x="53" y="77"/>
                  </a:cubicBezTo>
                  <a:cubicBezTo>
                    <a:pt x="61" y="89"/>
                    <a:pt x="63" y="87"/>
                    <a:pt x="79" y="85"/>
                  </a:cubicBezTo>
                  <a:cubicBezTo>
                    <a:pt x="88" y="88"/>
                    <a:pt x="93" y="96"/>
                    <a:pt x="103" y="99"/>
                  </a:cubicBezTo>
                  <a:cubicBezTo>
                    <a:pt x="117" y="96"/>
                    <a:pt x="116" y="89"/>
                    <a:pt x="127" y="85"/>
                  </a:cubicBezTo>
                  <a:cubicBezTo>
                    <a:pt x="134" y="90"/>
                    <a:pt x="138" y="94"/>
                    <a:pt x="143" y="101"/>
                  </a:cubicBezTo>
                  <a:cubicBezTo>
                    <a:pt x="140" y="116"/>
                    <a:pt x="134" y="117"/>
                    <a:pt x="149" y="127"/>
                  </a:cubicBezTo>
                  <a:cubicBezTo>
                    <a:pt x="161" y="144"/>
                    <a:pt x="126" y="147"/>
                    <a:pt x="115" y="151"/>
                  </a:cubicBezTo>
                  <a:cubicBezTo>
                    <a:pt x="109" y="160"/>
                    <a:pt x="100" y="169"/>
                    <a:pt x="89" y="173"/>
                  </a:cubicBezTo>
                  <a:cubicBezTo>
                    <a:pt x="81" y="172"/>
                    <a:pt x="76" y="171"/>
                    <a:pt x="69" y="169"/>
                  </a:cubicBezTo>
                  <a:cubicBezTo>
                    <a:pt x="65" y="168"/>
                    <a:pt x="57" y="165"/>
                    <a:pt x="57" y="165"/>
                  </a:cubicBezTo>
                  <a:cubicBezTo>
                    <a:pt x="46" y="169"/>
                    <a:pt x="46" y="177"/>
                    <a:pt x="43" y="187"/>
                  </a:cubicBezTo>
                  <a:cubicBezTo>
                    <a:pt x="42" y="191"/>
                    <a:pt x="39" y="199"/>
                    <a:pt x="39" y="199"/>
                  </a:cubicBezTo>
                  <a:cubicBezTo>
                    <a:pt x="50" y="203"/>
                    <a:pt x="61" y="204"/>
                    <a:pt x="73" y="205"/>
                  </a:cubicBezTo>
                  <a:cubicBezTo>
                    <a:pt x="82" y="203"/>
                    <a:pt x="86" y="201"/>
                    <a:pt x="95" y="203"/>
                  </a:cubicBezTo>
                  <a:cubicBezTo>
                    <a:pt x="107" y="211"/>
                    <a:pt x="111" y="218"/>
                    <a:pt x="115" y="231"/>
                  </a:cubicBezTo>
                  <a:cubicBezTo>
                    <a:pt x="116" y="235"/>
                    <a:pt x="123" y="234"/>
                    <a:pt x="127" y="235"/>
                  </a:cubicBezTo>
                  <a:cubicBezTo>
                    <a:pt x="131" y="236"/>
                    <a:pt x="139" y="239"/>
                    <a:pt x="139" y="239"/>
                  </a:cubicBezTo>
                  <a:cubicBezTo>
                    <a:pt x="144" y="246"/>
                    <a:pt x="147" y="248"/>
                    <a:pt x="155" y="251"/>
                  </a:cubicBezTo>
                  <a:cubicBezTo>
                    <a:pt x="169" y="250"/>
                    <a:pt x="187" y="254"/>
                    <a:pt x="181" y="237"/>
                  </a:cubicBezTo>
                  <a:cubicBezTo>
                    <a:pt x="184" y="220"/>
                    <a:pt x="192" y="228"/>
                    <a:pt x="203" y="235"/>
                  </a:cubicBezTo>
                  <a:cubicBezTo>
                    <a:pt x="224" y="233"/>
                    <a:pt x="224" y="232"/>
                    <a:pt x="229" y="213"/>
                  </a:cubicBezTo>
                  <a:cubicBezTo>
                    <a:pt x="229" y="211"/>
                    <a:pt x="229" y="192"/>
                    <a:pt x="225" y="185"/>
                  </a:cubicBezTo>
                  <a:cubicBezTo>
                    <a:pt x="223" y="181"/>
                    <a:pt x="217" y="173"/>
                    <a:pt x="217" y="173"/>
                  </a:cubicBezTo>
                  <a:cubicBezTo>
                    <a:pt x="220" y="163"/>
                    <a:pt x="224" y="165"/>
                    <a:pt x="233" y="167"/>
                  </a:cubicBezTo>
                  <a:cubicBezTo>
                    <a:pt x="240" y="172"/>
                    <a:pt x="242" y="175"/>
                    <a:pt x="245" y="183"/>
                  </a:cubicBezTo>
                  <a:cubicBezTo>
                    <a:pt x="246" y="188"/>
                    <a:pt x="244" y="193"/>
                    <a:pt x="247" y="197"/>
                  </a:cubicBezTo>
                  <a:cubicBezTo>
                    <a:pt x="250" y="201"/>
                    <a:pt x="256" y="194"/>
                    <a:pt x="261" y="193"/>
                  </a:cubicBezTo>
                  <a:cubicBezTo>
                    <a:pt x="276" y="188"/>
                    <a:pt x="290" y="178"/>
                    <a:pt x="303" y="169"/>
                  </a:cubicBezTo>
                  <a:cubicBezTo>
                    <a:pt x="310" y="158"/>
                    <a:pt x="302" y="153"/>
                    <a:pt x="293" y="147"/>
                  </a:cubicBezTo>
                  <a:cubicBezTo>
                    <a:pt x="281" y="129"/>
                    <a:pt x="283" y="126"/>
                    <a:pt x="259" y="123"/>
                  </a:cubicBezTo>
                  <a:cubicBezTo>
                    <a:pt x="256" y="115"/>
                    <a:pt x="257" y="111"/>
                    <a:pt x="265" y="107"/>
                  </a:cubicBezTo>
                  <a:cubicBezTo>
                    <a:pt x="269" y="105"/>
                    <a:pt x="277" y="103"/>
                    <a:pt x="277" y="103"/>
                  </a:cubicBezTo>
                  <a:cubicBezTo>
                    <a:pt x="287" y="88"/>
                    <a:pt x="269" y="66"/>
                    <a:pt x="253" y="63"/>
                  </a:cubicBezTo>
                  <a:cubicBezTo>
                    <a:pt x="239" y="60"/>
                    <a:pt x="244" y="62"/>
                    <a:pt x="233" y="59"/>
                  </a:cubicBezTo>
                  <a:cubicBezTo>
                    <a:pt x="229" y="58"/>
                    <a:pt x="221" y="55"/>
                    <a:pt x="221" y="55"/>
                  </a:cubicBezTo>
                  <a:cubicBezTo>
                    <a:pt x="200" y="60"/>
                    <a:pt x="217" y="38"/>
                    <a:pt x="201" y="33"/>
                  </a:cubicBezTo>
                  <a:cubicBezTo>
                    <a:pt x="185" y="35"/>
                    <a:pt x="169" y="36"/>
                    <a:pt x="155" y="45"/>
                  </a:cubicBezTo>
                  <a:cubicBezTo>
                    <a:pt x="145" y="30"/>
                    <a:pt x="152" y="30"/>
                    <a:pt x="167" y="25"/>
                  </a:cubicBezTo>
                  <a:cubicBezTo>
                    <a:pt x="163" y="10"/>
                    <a:pt x="155" y="15"/>
                    <a:pt x="139" y="17"/>
                  </a:cubicBezTo>
                  <a:cubicBezTo>
                    <a:pt x="131" y="20"/>
                    <a:pt x="127" y="22"/>
                    <a:pt x="119" y="19"/>
                  </a:cubicBezTo>
                  <a:cubicBezTo>
                    <a:pt x="106" y="0"/>
                    <a:pt x="74" y="29"/>
                    <a:pt x="67" y="9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23" name="Freeform 27"/>
            <p:cNvSpPr>
              <a:spLocks/>
            </p:cNvSpPr>
            <p:nvPr/>
          </p:nvSpPr>
          <p:spPr bwMode="invGray">
            <a:xfrm>
              <a:off x="1709" y="1987"/>
              <a:ext cx="44" cy="37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0" y="10"/>
                </a:cxn>
                <a:cxn ang="0">
                  <a:pos x="30" y="40"/>
                </a:cxn>
                <a:cxn ang="0">
                  <a:pos x="48" y="50"/>
                </a:cxn>
                <a:cxn ang="0">
                  <a:pos x="58" y="28"/>
                </a:cxn>
                <a:cxn ang="0">
                  <a:pos x="44" y="8"/>
                </a:cxn>
                <a:cxn ang="0">
                  <a:pos x="26" y="0"/>
                </a:cxn>
              </a:cxnLst>
              <a:rect l="0" t="0" r="r" b="b"/>
              <a:pathLst>
                <a:path w="59" h="50">
                  <a:moveTo>
                    <a:pt x="26" y="0"/>
                  </a:moveTo>
                  <a:cubicBezTo>
                    <a:pt x="13" y="2"/>
                    <a:pt x="7" y="0"/>
                    <a:pt x="0" y="10"/>
                  </a:cubicBezTo>
                  <a:cubicBezTo>
                    <a:pt x="4" y="22"/>
                    <a:pt x="18" y="36"/>
                    <a:pt x="30" y="40"/>
                  </a:cubicBezTo>
                  <a:cubicBezTo>
                    <a:pt x="37" y="42"/>
                    <a:pt x="48" y="50"/>
                    <a:pt x="48" y="50"/>
                  </a:cubicBezTo>
                  <a:cubicBezTo>
                    <a:pt x="57" y="44"/>
                    <a:pt x="55" y="37"/>
                    <a:pt x="58" y="28"/>
                  </a:cubicBezTo>
                  <a:cubicBezTo>
                    <a:pt x="55" y="11"/>
                    <a:pt x="59" y="18"/>
                    <a:pt x="44" y="8"/>
                  </a:cubicBezTo>
                  <a:cubicBezTo>
                    <a:pt x="42" y="6"/>
                    <a:pt x="26" y="5"/>
                    <a:pt x="2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24" name="Freeform 28"/>
            <p:cNvSpPr>
              <a:spLocks/>
            </p:cNvSpPr>
            <p:nvPr/>
          </p:nvSpPr>
          <p:spPr bwMode="invGray">
            <a:xfrm>
              <a:off x="1625" y="2057"/>
              <a:ext cx="65" cy="42"/>
            </a:xfrm>
            <a:custGeom>
              <a:avLst/>
              <a:gdLst/>
              <a:ahLst/>
              <a:cxnLst>
                <a:cxn ang="0">
                  <a:pos x="44" y="7"/>
                </a:cxn>
                <a:cxn ang="0">
                  <a:pos x="24" y="25"/>
                </a:cxn>
                <a:cxn ang="0">
                  <a:pos x="4" y="27"/>
                </a:cxn>
                <a:cxn ang="0">
                  <a:pos x="16" y="57"/>
                </a:cxn>
                <a:cxn ang="0">
                  <a:pos x="74" y="35"/>
                </a:cxn>
                <a:cxn ang="0">
                  <a:pos x="86" y="17"/>
                </a:cxn>
                <a:cxn ang="0">
                  <a:pos x="56" y="7"/>
                </a:cxn>
                <a:cxn ang="0">
                  <a:pos x="44" y="7"/>
                </a:cxn>
              </a:cxnLst>
              <a:rect l="0" t="0" r="r" b="b"/>
              <a:pathLst>
                <a:path w="86" h="57">
                  <a:moveTo>
                    <a:pt x="44" y="7"/>
                  </a:moveTo>
                  <a:cubicBezTo>
                    <a:pt x="39" y="14"/>
                    <a:pt x="31" y="20"/>
                    <a:pt x="24" y="25"/>
                  </a:cubicBezTo>
                  <a:cubicBezTo>
                    <a:pt x="16" y="19"/>
                    <a:pt x="12" y="22"/>
                    <a:pt x="4" y="27"/>
                  </a:cubicBezTo>
                  <a:cubicBezTo>
                    <a:pt x="0" y="38"/>
                    <a:pt x="4" y="53"/>
                    <a:pt x="16" y="57"/>
                  </a:cubicBezTo>
                  <a:cubicBezTo>
                    <a:pt x="33" y="51"/>
                    <a:pt x="60" y="45"/>
                    <a:pt x="74" y="35"/>
                  </a:cubicBezTo>
                  <a:cubicBezTo>
                    <a:pt x="78" y="29"/>
                    <a:pt x="86" y="17"/>
                    <a:pt x="86" y="17"/>
                  </a:cubicBezTo>
                  <a:cubicBezTo>
                    <a:pt x="80" y="0"/>
                    <a:pt x="74" y="5"/>
                    <a:pt x="56" y="7"/>
                  </a:cubicBezTo>
                  <a:cubicBezTo>
                    <a:pt x="43" y="11"/>
                    <a:pt x="44" y="15"/>
                    <a:pt x="44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25" name="Freeform 29"/>
            <p:cNvSpPr>
              <a:spLocks/>
            </p:cNvSpPr>
            <p:nvPr/>
          </p:nvSpPr>
          <p:spPr bwMode="invGray">
            <a:xfrm>
              <a:off x="1693" y="2065"/>
              <a:ext cx="54" cy="25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10" y="16"/>
                </a:cxn>
                <a:cxn ang="0">
                  <a:pos x="24" y="34"/>
                </a:cxn>
                <a:cxn ang="0">
                  <a:pos x="52" y="28"/>
                </a:cxn>
                <a:cxn ang="0">
                  <a:pos x="64" y="20"/>
                </a:cxn>
                <a:cxn ang="0">
                  <a:pos x="40" y="0"/>
                </a:cxn>
              </a:cxnLst>
              <a:rect l="0" t="0" r="r" b="b"/>
              <a:pathLst>
                <a:path w="73" h="34">
                  <a:moveTo>
                    <a:pt x="40" y="0"/>
                  </a:moveTo>
                  <a:cubicBezTo>
                    <a:pt x="30" y="6"/>
                    <a:pt x="20" y="10"/>
                    <a:pt x="10" y="16"/>
                  </a:cubicBezTo>
                  <a:cubicBezTo>
                    <a:pt x="0" y="31"/>
                    <a:pt x="13" y="30"/>
                    <a:pt x="24" y="34"/>
                  </a:cubicBezTo>
                  <a:cubicBezTo>
                    <a:pt x="44" y="31"/>
                    <a:pt x="35" y="34"/>
                    <a:pt x="52" y="28"/>
                  </a:cubicBezTo>
                  <a:cubicBezTo>
                    <a:pt x="57" y="26"/>
                    <a:pt x="64" y="20"/>
                    <a:pt x="64" y="20"/>
                  </a:cubicBezTo>
                  <a:cubicBezTo>
                    <a:pt x="73" y="7"/>
                    <a:pt x="48" y="8"/>
                    <a:pt x="4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26" name="Freeform 30"/>
            <p:cNvSpPr>
              <a:spLocks/>
            </p:cNvSpPr>
            <p:nvPr/>
          </p:nvSpPr>
          <p:spPr bwMode="invGray">
            <a:xfrm>
              <a:off x="1664" y="2029"/>
              <a:ext cx="64" cy="34"/>
            </a:xfrm>
            <a:custGeom>
              <a:avLst/>
              <a:gdLst/>
              <a:ahLst/>
              <a:cxnLst>
                <a:cxn ang="0">
                  <a:pos x="58" y="10"/>
                </a:cxn>
                <a:cxn ang="0">
                  <a:pos x="28" y="4"/>
                </a:cxn>
                <a:cxn ang="0">
                  <a:pos x="0" y="18"/>
                </a:cxn>
                <a:cxn ang="0">
                  <a:pos x="40" y="32"/>
                </a:cxn>
                <a:cxn ang="0">
                  <a:pos x="64" y="40"/>
                </a:cxn>
                <a:cxn ang="0">
                  <a:pos x="84" y="18"/>
                </a:cxn>
                <a:cxn ang="0">
                  <a:pos x="82" y="6"/>
                </a:cxn>
                <a:cxn ang="0">
                  <a:pos x="64" y="0"/>
                </a:cxn>
                <a:cxn ang="0">
                  <a:pos x="58" y="10"/>
                </a:cxn>
              </a:cxnLst>
              <a:rect l="0" t="0" r="r" b="b"/>
              <a:pathLst>
                <a:path w="85" h="45">
                  <a:moveTo>
                    <a:pt x="58" y="10"/>
                  </a:moveTo>
                  <a:cubicBezTo>
                    <a:pt x="39" y="16"/>
                    <a:pt x="45" y="10"/>
                    <a:pt x="28" y="4"/>
                  </a:cubicBezTo>
                  <a:cubicBezTo>
                    <a:pt x="7" y="6"/>
                    <a:pt x="5" y="2"/>
                    <a:pt x="0" y="18"/>
                  </a:cubicBezTo>
                  <a:cubicBezTo>
                    <a:pt x="5" y="34"/>
                    <a:pt x="26" y="31"/>
                    <a:pt x="40" y="32"/>
                  </a:cubicBezTo>
                  <a:cubicBezTo>
                    <a:pt x="50" y="42"/>
                    <a:pt x="49" y="45"/>
                    <a:pt x="64" y="40"/>
                  </a:cubicBezTo>
                  <a:cubicBezTo>
                    <a:pt x="69" y="32"/>
                    <a:pt x="77" y="25"/>
                    <a:pt x="84" y="18"/>
                  </a:cubicBezTo>
                  <a:cubicBezTo>
                    <a:pt x="83" y="14"/>
                    <a:pt x="85" y="9"/>
                    <a:pt x="82" y="6"/>
                  </a:cubicBezTo>
                  <a:cubicBezTo>
                    <a:pt x="78" y="1"/>
                    <a:pt x="64" y="0"/>
                    <a:pt x="64" y="0"/>
                  </a:cubicBezTo>
                  <a:cubicBezTo>
                    <a:pt x="56" y="3"/>
                    <a:pt x="47" y="21"/>
                    <a:pt x="58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27" name="Freeform 31"/>
            <p:cNvSpPr>
              <a:spLocks/>
            </p:cNvSpPr>
            <p:nvPr/>
          </p:nvSpPr>
          <p:spPr bwMode="invGray">
            <a:xfrm>
              <a:off x="1637" y="1997"/>
              <a:ext cx="44" cy="24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0" y="18"/>
                </a:cxn>
                <a:cxn ang="0">
                  <a:pos x="20" y="28"/>
                </a:cxn>
                <a:cxn ang="0">
                  <a:pos x="28" y="20"/>
                </a:cxn>
                <a:cxn ang="0">
                  <a:pos x="52" y="12"/>
                </a:cxn>
                <a:cxn ang="0">
                  <a:pos x="44" y="0"/>
                </a:cxn>
                <a:cxn ang="0">
                  <a:pos x="16" y="4"/>
                </a:cxn>
              </a:cxnLst>
              <a:rect l="0" t="0" r="r" b="b"/>
              <a:pathLst>
                <a:path w="58" h="31">
                  <a:moveTo>
                    <a:pt x="16" y="4"/>
                  </a:moveTo>
                  <a:cubicBezTo>
                    <a:pt x="2" y="13"/>
                    <a:pt x="7" y="8"/>
                    <a:pt x="0" y="18"/>
                  </a:cubicBezTo>
                  <a:cubicBezTo>
                    <a:pt x="5" y="26"/>
                    <a:pt x="11" y="25"/>
                    <a:pt x="20" y="28"/>
                  </a:cubicBezTo>
                  <a:cubicBezTo>
                    <a:pt x="36" y="23"/>
                    <a:pt x="17" y="31"/>
                    <a:pt x="28" y="20"/>
                  </a:cubicBezTo>
                  <a:cubicBezTo>
                    <a:pt x="33" y="15"/>
                    <a:pt x="46" y="13"/>
                    <a:pt x="52" y="12"/>
                  </a:cubicBezTo>
                  <a:cubicBezTo>
                    <a:pt x="58" y="3"/>
                    <a:pt x="53" y="3"/>
                    <a:pt x="44" y="0"/>
                  </a:cubicBezTo>
                  <a:cubicBezTo>
                    <a:pt x="38" y="1"/>
                    <a:pt x="20" y="8"/>
                    <a:pt x="16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28" name="Freeform 32"/>
            <p:cNvSpPr>
              <a:spLocks/>
            </p:cNvSpPr>
            <p:nvPr/>
          </p:nvSpPr>
          <p:spPr bwMode="invGray">
            <a:xfrm>
              <a:off x="1751" y="2000"/>
              <a:ext cx="114" cy="77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14" y="6"/>
                </a:cxn>
                <a:cxn ang="0">
                  <a:pos x="4" y="38"/>
                </a:cxn>
                <a:cxn ang="0">
                  <a:pos x="12" y="56"/>
                </a:cxn>
                <a:cxn ang="0">
                  <a:pos x="0" y="72"/>
                </a:cxn>
                <a:cxn ang="0">
                  <a:pos x="56" y="86"/>
                </a:cxn>
                <a:cxn ang="0">
                  <a:pos x="82" y="92"/>
                </a:cxn>
                <a:cxn ang="0">
                  <a:pos x="152" y="86"/>
                </a:cxn>
                <a:cxn ang="0">
                  <a:pos x="76" y="70"/>
                </a:cxn>
                <a:cxn ang="0">
                  <a:pos x="54" y="62"/>
                </a:cxn>
                <a:cxn ang="0">
                  <a:pos x="44" y="52"/>
                </a:cxn>
                <a:cxn ang="0">
                  <a:pos x="50" y="34"/>
                </a:cxn>
                <a:cxn ang="0">
                  <a:pos x="38" y="0"/>
                </a:cxn>
              </a:cxnLst>
              <a:rect l="0" t="0" r="r" b="b"/>
              <a:pathLst>
                <a:path w="152" h="102">
                  <a:moveTo>
                    <a:pt x="38" y="0"/>
                  </a:moveTo>
                  <a:cubicBezTo>
                    <a:pt x="22" y="5"/>
                    <a:pt x="30" y="3"/>
                    <a:pt x="14" y="6"/>
                  </a:cubicBezTo>
                  <a:cubicBezTo>
                    <a:pt x="18" y="22"/>
                    <a:pt x="22" y="32"/>
                    <a:pt x="4" y="38"/>
                  </a:cubicBezTo>
                  <a:cubicBezTo>
                    <a:pt x="1" y="47"/>
                    <a:pt x="7" y="49"/>
                    <a:pt x="12" y="56"/>
                  </a:cubicBezTo>
                  <a:cubicBezTo>
                    <a:pt x="10" y="65"/>
                    <a:pt x="9" y="69"/>
                    <a:pt x="0" y="72"/>
                  </a:cubicBezTo>
                  <a:cubicBezTo>
                    <a:pt x="5" y="88"/>
                    <a:pt x="45" y="85"/>
                    <a:pt x="56" y="86"/>
                  </a:cubicBezTo>
                  <a:cubicBezTo>
                    <a:pt x="72" y="97"/>
                    <a:pt x="63" y="95"/>
                    <a:pt x="82" y="92"/>
                  </a:cubicBezTo>
                  <a:cubicBezTo>
                    <a:pt x="86" y="92"/>
                    <a:pt x="147" y="102"/>
                    <a:pt x="152" y="86"/>
                  </a:cubicBezTo>
                  <a:cubicBezTo>
                    <a:pt x="123" y="66"/>
                    <a:pt x="128" y="72"/>
                    <a:pt x="76" y="70"/>
                  </a:cubicBezTo>
                  <a:cubicBezTo>
                    <a:pt x="62" y="56"/>
                    <a:pt x="81" y="73"/>
                    <a:pt x="54" y="62"/>
                  </a:cubicBezTo>
                  <a:cubicBezTo>
                    <a:pt x="50" y="60"/>
                    <a:pt x="48" y="55"/>
                    <a:pt x="44" y="52"/>
                  </a:cubicBezTo>
                  <a:cubicBezTo>
                    <a:pt x="41" y="43"/>
                    <a:pt x="42" y="39"/>
                    <a:pt x="50" y="34"/>
                  </a:cubicBezTo>
                  <a:cubicBezTo>
                    <a:pt x="52" y="27"/>
                    <a:pt x="42" y="9"/>
                    <a:pt x="3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29" name="Freeform 33"/>
            <p:cNvSpPr>
              <a:spLocks/>
            </p:cNvSpPr>
            <p:nvPr/>
          </p:nvSpPr>
          <p:spPr bwMode="invGray">
            <a:xfrm>
              <a:off x="664" y="2245"/>
              <a:ext cx="25" cy="15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24" y="20"/>
                </a:cxn>
                <a:cxn ang="0">
                  <a:pos x="4" y="18"/>
                </a:cxn>
                <a:cxn ang="0">
                  <a:pos x="4" y="6"/>
                </a:cxn>
                <a:cxn ang="0">
                  <a:pos x="34" y="0"/>
                </a:cxn>
              </a:cxnLst>
              <a:rect l="0" t="0" r="r" b="b"/>
              <a:pathLst>
                <a:path w="34" h="20">
                  <a:moveTo>
                    <a:pt x="34" y="0"/>
                  </a:moveTo>
                  <a:cubicBezTo>
                    <a:pt x="32" y="10"/>
                    <a:pt x="34" y="17"/>
                    <a:pt x="24" y="20"/>
                  </a:cubicBezTo>
                  <a:cubicBezTo>
                    <a:pt x="17" y="19"/>
                    <a:pt x="10" y="20"/>
                    <a:pt x="4" y="18"/>
                  </a:cubicBezTo>
                  <a:cubicBezTo>
                    <a:pt x="0" y="17"/>
                    <a:pt x="2" y="7"/>
                    <a:pt x="4" y="6"/>
                  </a:cubicBezTo>
                  <a:cubicBezTo>
                    <a:pt x="12" y="0"/>
                    <a:pt x="24" y="0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30" name="Freeform 34"/>
            <p:cNvSpPr>
              <a:spLocks/>
            </p:cNvSpPr>
            <p:nvPr/>
          </p:nvSpPr>
          <p:spPr bwMode="invGray">
            <a:xfrm>
              <a:off x="1421" y="2756"/>
              <a:ext cx="16" cy="12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3" y="16"/>
                </a:cxn>
                <a:cxn ang="0">
                  <a:pos x="3" y="0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31" name="Freeform 35"/>
            <p:cNvSpPr>
              <a:spLocks/>
            </p:cNvSpPr>
            <p:nvPr/>
          </p:nvSpPr>
          <p:spPr bwMode="invGray">
            <a:xfrm>
              <a:off x="1424" y="2781"/>
              <a:ext cx="16" cy="12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3" y="16"/>
                </a:cxn>
                <a:cxn ang="0">
                  <a:pos x="3" y="0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32" name="Freeform 36"/>
            <p:cNvSpPr>
              <a:spLocks/>
            </p:cNvSpPr>
            <p:nvPr/>
          </p:nvSpPr>
          <p:spPr bwMode="invGray">
            <a:xfrm>
              <a:off x="1628" y="2913"/>
              <a:ext cx="15" cy="12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3" y="16"/>
                </a:cxn>
                <a:cxn ang="0">
                  <a:pos x="3" y="0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33" name="Freeform 37"/>
            <p:cNvSpPr>
              <a:spLocks/>
            </p:cNvSpPr>
            <p:nvPr/>
          </p:nvSpPr>
          <p:spPr bwMode="invGray">
            <a:xfrm>
              <a:off x="1752" y="2429"/>
              <a:ext cx="38" cy="1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7" y="18"/>
                </a:cxn>
                <a:cxn ang="0">
                  <a:pos x="27" y="24"/>
                </a:cxn>
                <a:cxn ang="0">
                  <a:pos x="33" y="4"/>
                </a:cxn>
                <a:cxn ang="0">
                  <a:pos x="13" y="0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34" name="Freeform 38"/>
            <p:cNvSpPr>
              <a:spLocks/>
            </p:cNvSpPr>
            <p:nvPr/>
          </p:nvSpPr>
          <p:spPr bwMode="invGray">
            <a:xfrm>
              <a:off x="1652" y="2224"/>
              <a:ext cx="38" cy="1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7" y="18"/>
                </a:cxn>
                <a:cxn ang="0">
                  <a:pos x="27" y="24"/>
                </a:cxn>
                <a:cxn ang="0">
                  <a:pos x="33" y="4"/>
                </a:cxn>
                <a:cxn ang="0">
                  <a:pos x="13" y="0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35" name="Freeform 39"/>
            <p:cNvSpPr>
              <a:spLocks/>
            </p:cNvSpPr>
            <p:nvPr/>
          </p:nvSpPr>
          <p:spPr bwMode="invGray">
            <a:xfrm>
              <a:off x="1717" y="2045"/>
              <a:ext cx="39" cy="1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7" y="18"/>
                </a:cxn>
                <a:cxn ang="0">
                  <a:pos x="27" y="24"/>
                </a:cxn>
                <a:cxn ang="0">
                  <a:pos x="33" y="4"/>
                </a:cxn>
                <a:cxn ang="0">
                  <a:pos x="13" y="0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36" name="Freeform 40"/>
            <p:cNvSpPr>
              <a:spLocks/>
            </p:cNvSpPr>
            <p:nvPr/>
          </p:nvSpPr>
          <p:spPr bwMode="invGray">
            <a:xfrm>
              <a:off x="1780" y="2153"/>
              <a:ext cx="38" cy="1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7" y="18"/>
                </a:cxn>
                <a:cxn ang="0">
                  <a:pos x="27" y="24"/>
                </a:cxn>
                <a:cxn ang="0">
                  <a:pos x="33" y="4"/>
                </a:cxn>
                <a:cxn ang="0">
                  <a:pos x="13" y="0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37" name="Freeform 41"/>
            <p:cNvSpPr>
              <a:spLocks/>
            </p:cNvSpPr>
            <p:nvPr/>
          </p:nvSpPr>
          <p:spPr bwMode="invGray">
            <a:xfrm>
              <a:off x="1796" y="1951"/>
              <a:ext cx="696" cy="346"/>
            </a:xfrm>
            <a:custGeom>
              <a:avLst/>
              <a:gdLst/>
              <a:ahLst/>
              <a:cxnLst>
                <a:cxn ang="0">
                  <a:pos x="28" y="56"/>
                </a:cxn>
                <a:cxn ang="0">
                  <a:pos x="6" y="92"/>
                </a:cxn>
                <a:cxn ang="0">
                  <a:pos x="36" y="100"/>
                </a:cxn>
                <a:cxn ang="0">
                  <a:pos x="16" y="116"/>
                </a:cxn>
                <a:cxn ang="0">
                  <a:pos x="104" y="136"/>
                </a:cxn>
                <a:cxn ang="0">
                  <a:pos x="142" y="130"/>
                </a:cxn>
                <a:cxn ang="0">
                  <a:pos x="250" y="78"/>
                </a:cxn>
                <a:cxn ang="0">
                  <a:pos x="300" y="66"/>
                </a:cxn>
                <a:cxn ang="0">
                  <a:pos x="324" y="80"/>
                </a:cxn>
                <a:cxn ang="0">
                  <a:pos x="272" y="88"/>
                </a:cxn>
                <a:cxn ang="0">
                  <a:pos x="242" y="112"/>
                </a:cxn>
                <a:cxn ang="0">
                  <a:pos x="254" y="120"/>
                </a:cxn>
                <a:cxn ang="0">
                  <a:pos x="260" y="158"/>
                </a:cxn>
                <a:cxn ang="0">
                  <a:pos x="350" y="192"/>
                </a:cxn>
                <a:cxn ang="0">
                  <a:pos x="336" y="210"/>
                </a:cxn>
                <a:cxn ang="0">
                  <a:pos x="368" y="246"/>
                </a:cxn>
                <a:cxn ang="0">
                  <a:pos x="348" y="266"/>
                </a:cxn>
                <a:cxn ang="0">
                  <a:pos x="324" y="294"/>
                </a:cxn>
                <a:cxn ang="0">
                  <a:pos x="294" y="324"/>
                </a:cxn>
                <a:cxn ang="0">
                  <a:pos x="292" y="420"/>
                </a:cxn>
                <a:cxn ang="0">
                  <a:pos x="332" y="446"/>
                </a:cxn>
                <a:cxn ang="0">
                  <a:pos x="388" y="448"/>
                </a:cxn>
                <a:cxn ang="0">
                  <a:pos x="412" y="422"/>
                </a:cxn>
                <a:cxn ang="0">
                  <a:pos x="506" y="356"/>
                </a:cxn>
                <a:cxn ang="0">
                  <a:pos x="572" y="334"/>
                </a:cxn>
                <a:cxn ang="0">
                  <a:pos x="646" y="308"/>
                </a:cxn>
                <a:cxn ang="0">
                  <a:pos x="720" y="290"/>
                </a:cxn>
                <a:cxn ang="0">
                  <a:pos x="762" y="260"/>
                </a:cxn>
                <a:cxn ang="0">
                  <a:pos x="800" y="200"/>
                </a:cxn>
                <a:cxn ang="0">
                  <a:pos x="802" y="154"/>
                </a:cxn>
                <a:cxn ang="0">
                  <a:pos x="802" y="124"/>
                </a:cxn>
                <a:cxn ang="0">
                  <a:pos x="832" y="90"/>
                </a:cxn>
                <a:cxn ang="0">
                  <a:pos x="876" y="94"/>
                </a:cxn>
                <a:cxn ang="0">
                  <a:pos x="922" y="52"/>
                </a:cxn>
                <a:cxn ang="0">
                  <a:pos x="888" y="56"/>
                </a:cxn>
                <a:cxn ang="0">
                  <a:pos x="848" y="46"/>
                </a:cxn>
                <a:cxn ang="0">
                  <a:pos x="794" y="22"/>
                </a:cxn>
                <a:cxn ang="0">
                  <a:pos x="642" y="26"/>
                </a:cxn>
                <a:cxn ang="0">
                  <a:pos x="584" y="38"/>
                </a:cxn>
                <a:cxn ang="0">
                  <a:pos x="556" y="38"/>
                </a:cxn>
                <a:cxn ang="0">
                  <a:pos x="516" y="54"/>
                </a:cxn>
                <a:cxn ang="0">
                  <a:pos x="478" y="30"/>
                </a:cxn>
                <a:cxn ang="0">
                  <a:pos x="432" y="40"/>
                </a:cxn>
                <a:cxn ang="0">
                  <a:pos x="366" y="52"/>
                </a:cxn>
                <a:cxn ang="0">
                  <a:pos x="410" y="38"/>
                </a:cxn>
                <a:cxn ang="0">
                  <a:pos x="352" y="8"/>
                </a:cxn>
                <a:cxn ang="0">
                  <a:pos x="334" y="2"/>
                </a:cxn>
                <a:cxn ang="0">
                  <a:pos x="314" y="8"/>
                </a:cxn>
                <a:cxn ang="0">
                  <a:pos x="240" y="16"/>
                </a:cxn>
                <a:cxn ang="0">
                  <a:pos x="160" y="28"/>
                </a:cxn>
                <a:cxn ang="0">
                  <a:pos x="108" y="26"/>
                </a:cxn>
                <a:cxn ang="0">
                  <a:pos x="114" y="68"/>
                </a:cxn>
                <a:cxn ang="0">
                  <a:pos x="104" y="52"/>
                </a:cxn>
                <a:cxn ang="0">
                  <a:pos x="60" y="42"/>
                </a:cxn>
              </a:cxnLst>
              <a:rect l="0" t="0" r="r" b="b"/>
              <a:pathLst>
                <a:path w="929" h="462">
                  <a:moveTo>
                    <a:pt x="60" y="42"/>
                  </a:moveTo>
                  <a:cubicBezTo>
                    <a:pt x="40" y="45"/>
                    <a:pt x="42" y="46"/>
                    <a:pt x="28" y="56"/>
                  </a:cubicBezTo>
                  <a:cubicBezTo>
                    <a:pt x="26" y="74"/>
                    <a:pt x="27" y="75"/>
                    <a:pt x="10" y="78"/>
                  </a:cubicBezTo>
                  <a:cubicBezTo>
                    <a:pt x="4" y="82"/>
                    <a:pt x="0" y="82"/>
                    <a:pt x="6" y="92"/>
                  </a:cubicBezTo>
                  <a:cubicBezTo>
                    <a:pt x="10" y="98"/>
                    <a:pt x="21" y="96"/>
                    <a:pt x="28" y="98"/>
                  </a:cubicBezTo>
                  <a:cubicBezTo>
                    <a:pt x="31" y="99"/>
                    <a:pt x="36" y="100"/>
                    <a:pt x="36" y="100"/>
                  </a:cubicBezTo>
                  <a:cubicBezTo>
                    <a:pt x="47" y="99"/>
                    <a:pt x="69" y="97"/>
                    <a:pt x="50" y="110"/>
                  </a:cubicBezTo>
                  <a:cubicBezTo>
                    <a:pt x="37" y="108"/>
                    <a:pt x="24" y="104"/>
                    <a:pt x="16" y="116"/>
                  </a:cubicBezTo>
                  <a:cubicBezTo>
                    <a:pt x="24" y="141"/>
                    <a:pt x="68" y="125"/>
                    <a:pt x="94" y="126"/>
                  </a:cubicBezTo>
                  <a:cubicBezTo>
                    <a:pt x="98" y="129"/>
                    <a:pt x="100" y="134"/>
                    <a:pt x="104" y="136"/>
                  </a:cubicBezTo>
                  <a:cubicBezTo>
                    <a:pt x="108" y="138"/>
                    <a:pt x="116" y="140"/>
                    <a:pt x="116" y="140"/>
                  </a:cubicBezTo>
                  <a:cubicBezTo>
                    <a:pt x="129" y="138"/>
                    <a:pt x="133" y="139"/>
                    <a:pt x="142" y="130"/>
                  </a:cubicBezTo>
                  <a:cubicBezTo>
                    <a:pt x="151" y="104"/>
                    <a:pt x="179" y="110"/>
                    <a:pt x="202" y="102"/>
                  </a:cubicBezTo>
                  <a:cubicBezTo>
                    <a:pt x="219" y="96"/>
                    <a:pt x="233" y="84"/>
                    <a:pt x="250" y="78"/>
                  </a:cubicBezTo>
                  <a:cubicBezTo>
                    <a:pt x="260" y="75"/>
                    <a:pt x="269" y="74"/>
                    <a:pt x="280" y="72"/>
                  </a:cubicBezTo>
                  <a:cubicBezTo>
                    <a:pt x="287" y="71"/>
                    <a:pt x="300" y="66"/>
                    <a:pt x="300" y="66"/>
                  </a:cubicBezTo>
                  <a:cubicBezTo>
                    <a:pt x="311" y="49"/>
                    <a:pt x="336" y="54"/>
                    <a:pt x="354" y="60"/>
                  </a:cubicBezTo>
                  <a:cubicBezTo>
                    <a:pt x="367" y="79"/>
                    <a:pt x="335" y="79"/>
                    <a:pt x="324" y="80"/>
                  </a:cubicBezTo>
                  <a:cubicBezTo>
                    <a:pt x="312" y="83"/>
                    <a:pt x="306" y="93"/>
                    <a:pt x="292" y="96"/>
                  </a:cubicBezTo>
                  <a:cubicBezTo>
                    <a:pt x="284" y="94"/>
                    <a:pt x="279" y="90"/>
                    <a:pt x="272" y="88"/>
                  </a:cubicBezTo>
                  <a:cubicBezTo>
                    <a:pt x="253" y="91"/>
                    <a:pt x="232" y="96"/>
                    <a:pt x="214" y="102"/>
                  </a:cubicBezTo>
                  <a:cubicBezTo>
                    <a:pt x="223" y="108"/>
                    <a:pt x="231" y="109"/>
                    <a:pt x="242" y="112"/>
                  </a:cubicBezTo>
                  <a:cubicBezTo>
                    <a:pt x="245" y="113"/>
                    <a:pt x="250" y="114"/>
                    <a:pt x="250" y="114"/>
                  </a:cubicBezTo>
                  <a:cubicBezTo>
                    <a:pt x="251" y="116"/>
                    <a:pt x="255" y="118"/>
                    <a:pt x="254" y="120"/>
                  </a:cubicBezTo>
                  <a:cubicBezTo>
                    <a:pt x="252" y="124"/>
                    <a:pt x="242" y="128"/>
                    <a:pt x="242" y="128"/>
                  </a:cubicBezTo>
                  <a:cubicBezTo>
                    <a:pt x="233" y="141"/>
                    <a:pt x="247" y="154"/>
                    <a:pt x="260" y="158"/>
                  </a:cubicBezTo>
                  <a:cubicBezTo>
                    <a:pt x="282" y="155"/>
                    <a:pt x="295" y="151"/>
                    <a:pt x="318" y="150"/>
                  </a:cubicBezTo>
                  <a:cubicBezTo>
                    <a:pt x="334" y="155"/>
                    <a:pt x="345" y="176"/>
                    <a:pt x="350" y="192"/>
                  </a:cubicBezTo>
                  <a:cubicBezTo>
                    <a:pt x="349" y="195"/>
                    <a:pt x="350" y="199"/>
                    <a:pt x="348" y="202"/>
                  </a:cubicBezTo>
                  <a:cubicBezTo>
                    <a:pt x="345" y="206"/>
                    <a:pt x="336" y="210"/>
                    <a:pt x="336" y="210"/>
                  </a:cubicBezTo>
                  <a:cubicBezTo>
                    <a:pt x="327" y="224"/>
                    <a:pt x="332" y="235"/>
                    <a:pt x="348" y="240"/>
                  </a:cubicBezTo>
                  <a:cubicBezTo>
                    <a:pt x="358" y="237"/>
                    <a:pt x="362" y="237"/>
                    <a:pt x="368" y="246"/>
                  </a:cubicBezTo>
                  <a:cubicBezTo>
                    <a:pt x="360" y="252"/>
                    <a:pt x="346" y="246"/>
                    <a:pt x="338" y="252"/>
                  </a:cubicBezTo>
                  <a:cubicBezTo>
                    <a:pt x="326" y="260"/>
                    <a:pt x="346" y="265"/>
                    <a:pt x="348" y="266"/>
                  </a:cubicBezTo>
                  <a:cubicBezTo>
                    <a:pt x="352" y="278"/>
                    <a:pt x="347" y="279"/>
                    <a:pt x="336" y="286"/>
                  </a:cubicBezTo>
                  <a:cubicBezTo>
                    <a:pt x="332" y="289"/>
                    <a:pt x="324" y="294"/>
                    <a:pt x="324" y="294"/>
                  </a:cubicBezTo>
                  <a:cubicBezTo>
                    <a:pt x="315" y="308"/>
                    <a:pt x="320" y="303"/>
                    <a:pt x="310" y="310"/>
                  </a:cubicBezTo>
                  <a:cubicBezTo>
                    <a:pt x="306" y="316"/>
                    <a:pt x="294" y="324"/>
                    <a:pt x="294" y="324"/>
                  </a:cubicBezTo>
                  <a:cubicBezTo>
                    <a:pt x="285" y="338"/>
                    <a:pt x="288" y="331"/>
                    <a:pt x="284" y="342"/>
                  </a:cubicBezTo>
                  <a:cubicBezTo>
                    <a:pt x="285" y="374"/>
                    <a:pt x="283" y="393"/>
                    <a:pt x="292" y="420"/>
                  </a:cubicBezTo>
                  <a:cubicBezTo>
                    <a:pt x="295" y="429"/>
                    <a:pt x="307" y="435"/>
                    <a:pt x="314" y="440"/>
                  </a:cubicBezTo>
                  <a:cubicBezTo>
                    <a:pt x="319" y="444"/>
                    <a:pt x="332" y="446"/>
                    <a:pt x="332" y="446"/>
                  </a:cubicBezTo>
                  <a:cubicBezTo>
                    <a:pt x="340" y="457"/>
                    <a:pt x="345" y="459"/>
                    <a:pt x="358" y="462"/>
                  </a:cubicBezTo>
                  <a:cubicBezTo>
                    <a:pt x="376" y="459"/>
                    <a:pt x="375" y="457"/>
                    <a:pt x="388" y="448"/>
                  </a:cubicBezTo>
                  <a:cubicBezTo>
                    <a:pt x="390" y="441"/>
                    <a:pt x="394" y="435"/>
                    <a:pt x="400" y="430"/>
                  </a:cubicBezTo>
                  <a:cubicBezTo>
                    <a:pt x="404" y="427"/>
                    <a:pt x="412" y="422"/>
                    <a:pt x="412" y="422"/>
                  </a:cubicBezTo>
                  <a:cubicBezTo>
                    <a:pt x="417" y="415"/>
                    <a:pt x="451" y="367"/>
                    <a:pt x="458" y="364"/>
                  </a:cubicBezTo>
                  <a:cubicBezTo>
                    <a:pt x="475" y="356"/>
                    <a:pt x="486" y="357"/>
                    <a:pt x="506" y="356"/>
                  </a:cubicBezTo>
                  <a:cubicBezTo>
                    <a:pt x="525" y="350"/>
                    <a:pt x="533" y="342"/>
                    <a:pt x="554" y="340"/>
                  </a:cubicBezTo>
                  <a:cubicBezTo>
                    <a:pt x="560" y="338"/>
                    <a:pt x="566" y="336"/>
                    <a:pt x="572" y="334"/>
                  </a:cubicBezTo>
                  <a:cubicBezTo>
                    <a:pt x="576" y="333"/>
                    <a:pt x="584" y="330"/>
                    <a:pt x="584" y="330"/>
                  </a:cubicBezTo>
                  <a:cubicBezTo>
                    <a:pt x="603" y="311"/>
                    <a:pt x="618" y="310"/>
                    <a:pt x="646" y="308"/>
                  </a:cubicBezTo>
                  <a:cubicBezTo>
                    <a:pt x="665" y="304"/>
                    <a:pt x="684" y="303"/>
                    <a:pt x="704" y="302"/>
                  </a:cubicBezTo>
                  <a:cubicBezTo>
                    <a:pt x="712" y="299"/>
                    <a:pt x="712" y="293"/>
                    <a:pt x="720" y="290"/>
                  </a:cubicBezTo>
                  <a:cubicBezTo>
                    <a:pt x="732" y="285"/>
                    <a:pt x="743" y="285"/>
                    <a:pt x="754" y="278"/>
                  </a:cubicBezTo>
                  <a:cubicBezTo>
                    <a:pt x="756" y="271"/>
                    <a:pt x="760" y="267"/>
                    <a:pt x="762" y="260"/>
                  </a:cubicBezTo>
                  <a:cubicBezTo>
                    <a:pt x="763" y="247"/>
                    <a:pt x="762" y="233"/>
                    <a:pt x="764" y="220"/>
                  </a:cubicBezTo>
                  <a:cubicBezTo>
                    <a:pt x="764" y="219"/>
                    <a:pt x="794" y="204"/>
                    <a:pt x="800" y="200"/>
                  </a:cubicBezTo>
                  <a:cubicBezTo>
                    <a:pt x="807" y="189"/>
                    <a:pt x="808" y="186"/>
                    <a:pt x="820" y="182"/>
                  </a:cubicBezTo>
                  <a:cubicBezTo>
                    <a:pt x="825" y="166"/>
                    <a:pt x="814" y="162"/>
                    <a:pt x="802" y="154"/>
                  </a:cubicBezTo>
                  <a:cubicBezTo>
                    <a:pt x="797" y="151"/>
                    <a:pt x="790" y="142"/>
                    <a:pt x="790" y="142"/>
                  </a:cubicBezTo>
                  <a:cubicBezTo>
                    <a:pt x="786" y="131"/>
                    <a:pt x="792" y="127"/>
                    <a:pt x="802" y="124"/>
                  </a:cubicBezTo>
                  <a:cubicBezTo>
                    <a:pt x="810" y="116"/>
                    <a:pt x="813" y="98"/>
                    <a:pt x="820" y="94"/>
                  </a:cubicBezTo>
                  <a:cubicBezTo>
                    <a:pt x="824" y="92"/>
                    <a:pt x="832" y="90"/>
                    <a:pt x="832" y="90"/>
                  </a:cubicBezTo>
                  <a:cubicBezTo>
                    <a:pt x="844" y="92"/>
                    <a:pt x="848" y="92"/>
                    <a:pt x="856" y="100"/>
                  </a:cubicBezTo>
                  <a:cubicBezTo>
                    <a:pt x="863" y="98"/>
                    <a:pt x="876" y="94"/>
                    <a:pt x="876" y="94"/>
                  </a:cubicBezTo>
                  <a:cubicBezTo>
                    <a:pt x="889" y="81"/>
                    <a:pt x="906" y="77"/>
                    <a:pt x="924" y="74"/>
                  </a:cubicBezTo>
                  <a:cubicBezTo>
                    <a:pt x="929" y="67"/>
                    <a:pt x="929" y="58"/>
                    <a:pt x="922" y="52"/>
                  </a:cubicBezTo>
                  <a:cubicBezTo>
                    <a:pt x="918" y="49"/>
                    <a:pt x="910" y="44"/>
                    <a:pt x="910" y="44"/>
                  </a:cubicBezTo>
                  <a:cubicBezTo>
                    <a:pt x="894" y="47"/>
                    <a:pt x="899" y="49"/>
                    <a:pt x="888" y="56"/>
                  </a:cubicBezTo>
                  <a:cubicBezTo>
                    <a:pt x="884" y="58"/>
                    <a:pt x="876" y="60"/>
                    <a:pt x="876" y="60"/>
                  </a:cubicBezTo>
                  <a:cubicBezTo>
                    <a:pt x="853" y="59"/>
                    <a:pt x="810" y="59"/>
                    <a:pt x="848" y="46"/>
                  </a:cubicBezTo>
                  <a:cubicBezTo>
                    <a:pt x="844" y="33"/>
                    <a:pt x="831" y="37"/>
                    <a:pt x="818" y="36"/>
                  </a:cubicBezTo>
                  <a:cubicBezTo>
                    <a:pt x="809" y="33"/>
                    <a:pt x="802" y="27"/>
                    <a:pt x="794" y="22"/>
                  </a:cubicBezTo>
                  <a:cubicBezTo>
                    <a:pt x="790" y="20"/>
                    <a:pt x="782" y="18"/>
                    <a:pt x="782" y="18"/>
                  </a:cubicBezTo>
                  <a:cubicBezTo>
                    <a:pt x="727" y="19"/>
                    <a:pt x="688" y="11"/>
                    <a:pt x="642" y="26"/>
                  </a:cubicBezTo>
                  <a:cubicBezTo>
                    <a:pt x="635" y="16"/>
                    <a:pt x="632" y="18"/>
                    <a:pt x="620" y="20"/>
                  </a:cubicBezTo>
                  <a:cubicBezTo>
                    <a:pt x="611" y="34"/>
                    <a:pt x="600" y="36"/>
                    <a:pt x="584" y="38"/>
                  </a:cubicBezTo>
                  <a:cubicBezTo>
                    <a:pt x="575" y="44"/>
                    <a:pt x="581" y="46"/>
                    <a:pt x="578" y="56"/>
                  </a:cubicBezTo>
                  <a:cubicBezTo>
                    <a:pt x="572" y="47"/>
                    <a:pt x="566" y="41"/>
                    <a:pt x="556" y="38"/>
                  </a:cubicBezTo>
                  <a:cubicBezTo>
                    <a:pt x="553" y="38"/>
                    <a:pt x="539" y="39"/>
                    <a:pt x="534" y="42"/>
                  </a:cubicBezTo>
                  <a:cubicBezTo>
                    <a:pt x="528" y="46"/>
                    <a:pt x="516" y="54"/>
                    <a:pt x="516" y="54"/>
                  </a:cubicBezTo>
                  <a:cubicBezTo>
                    <a:pt x="507" y="52"/>
                    <a:pt x="503" y="51"/>
                    <a:pt x="500" y="42"/>
                  </a:cubicBezTo>
                  <a:cubicBezTo>
                    <a:pt x="505" y="28"/>
                    <a:pt x="488" y="31"/>
                    <a:pt x="478" y="30"/>
                  </a:cubicBezTo>
                  <a:cubicBezTo>
                    <a:pt x="469" y="33"/>
                    <a:pt x="473" y="37"/>
                    <a:pt x="464" y="40"/>
                  </a:cubicBezTo>
                  <a:cubicBezTo>
                    <a:pt x="447" y="34"/>
                    <a:pt x="451" y="27"/>
                    <a:pt x="432" y="40"/>
                  </a:cubicBezTo>
                  <a:cubicBezTo>
                    <a:pt x="427" y="54"/>
                    <a:pt x="427" y="52"/>
                    <a:pt x="410" y="50"/>
                  </a:cubicBezTo>
                  <a:cubicBezTo>
                    <a:pt x="391" y="52"/>
                    <a:pt x="385" y="54"/>
                    <a:pt x="366" y="52"/>
                  </a:cubicBezTo>
                  <a:cubicBezTo>
                    <a:pt x="357" y="49"/>
                    <a:pt x="356" y="46"/>
                    <a:pt x="364" y="40"/>
                  </a:cubicBezTo>
                  <a:cubicBezTo>
                    <a:pt x="380" y="42"/>
                    <a:pt x="395" y="43"/>
                    <a:pt x="410" y="38"/>
                  </a:cubicBezTo>
                  <a:cubicBezTo>
                    <a:pt x="426" y="15"/>
                    <a:pt x="386" y="21"/>
                    <a:pt x="370" y="20"/>
                  </a:cubicBezTo>
                  <a:cubicBezTo>
                    <a:pt x="364" y="16"/>
                    <a:pt x="358" y="12"/>
                    <a:pt x="352" y="8"/>
                  </a:cubicBezTo>
                  <a:cubicBezTo>
                    <a:pt x="348" y="5"/>
                    <a:pt x="340" y="0"/>
                    <a:pt x="340" y="0"/>
                  </a:cubicBezTo>
                  <a:cubicBezTo>
                    <a:pt x="338" y="1"/>
                    <a:pt x="336" y="1"/>
                    <a:pt x="334" y="2"/>
                  </a:cubicBezTo>
                  <a:cubicBezTo>
                    <a:pt x="331" y="3"/>
                    <a:pt x="329" y="3"/>
                    <a:pt x="326" y="4"/>
                  </a:cubicBezTo>
                  <a:cubicBezTo>
                    <a:pt x="322" y="5"/>
                    <a:pt x="314" y="8"/>
                    <a:pt x="314" y="8"/>
                  </a:cubicBezTo>
                  <a:cubicBezTo>
                    <a:pt x="305" y="22"/>
                    <a:pt x="288" y="6"/>
                    <a:pt x="276" y="2"/>
                  </a:cubicBezTo>
                  <a:cubicBezTo>
                    <a:pt x="270" y="3"/>
                    <a:pt x="241" y="16"/>
                    <a:pt x="240" y="16"/>
                  </a:cubicBezTo>
                  <a:cubicBezTo>
                    <a:pt x="226" y="17"/>
                    <a:pt x="212" y="17"/>
                    <a:pt x="198" y="18"/>
                  </a:cubicBezTo>
                  <a:cubicBezTo>
                    <a:pt x="183" y="19"/>
                    <a:pt x="172" y="20"/>
                    <a:pt x="160" y="28"/>
                  </a:cubicBezTo>
                  <a:cubicBezTo>
                    <a:pt x="146" y="26"/>
                    <a:pt x="141" y="27"/>
                    <a:pt x="130" y="20"/>
                  </a:cubicBezTo>
                  <a:cubicBezTo>
                    <a:pt x="123" y="22"/>
                    <a:pt x="115" y="24"/>
                    <a:pt x="108" y="26"/>
                  </a:cubicBezTo>
                  <a:cubicBezTo>
                    <a:pt x="102" y="35"/>
                    <a:pt x="113" y="41"/>
                    <a:pt x="122" y="44"/>
                  </a:cubicBezTo>
                  <a:cubicBezTo>
                    <a:pt x="125" y="52"/>
                    <a:pt x="114" y="68"/>
                    <a:pt x="114" y="68"/>
                  </a:cubicBezTo>
                  <a:cubicBezTo>
                    <a:pt x="112" y="79"/>
                    <a:pt x="111" y="82"/>
                    <a:pt x="100" y="78"/>
                  </a:cubicBezTo>
                  <a:cubicBezTo>
                    <a:pt x="93" y="67"/>
                    <a:pt x="100" y="63"/>
                    <a:pt x="104" y="52"/>
                  </a:cubicBezTo>
                  <a:cubicBezTo>
                    <a:pt x="96" y="44"/>
                    <a:pt x="91" y="36"/>
                    <a:pt x="80" y="32"/>
                  </a:cubicBezTo>
                  <a:cubicBezTo>
                    <a:pt x="73" y="34"/>
                    <a:pt x="67" y="39"/>
                    <a:pt x="60" y="4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38" name="Freeform 42"/>
            <p:cNvSpPr>
              <a:spLocks/>
            </p:cNvSpPr>
            <p:nvPr/>
          </p:nvSpPr>
          <p:spPr bwMode="invGray">
            <a:xfrm>
              <a:off x="2009" y="2135"/>
              <a:ext cx="39" cy="24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8" y="20"/>
                </a:cxn>
                <a:cxn ang="0">
                  <a:pos x="24" y="32"/>
                </a:cxn>
                <a:cxn ang="0">
                  <a:pos x="42" y="30"/>
                </a:cxn>
                <a:cxn ang="0">
                  <a:pos x="34" y="0"/>
                </a:cxn>
              </a:cxnLst>
              <a:rect l="0" t="0" r="r" b="b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39" name="Freeform 43"/>
            <p:cNvSpPr>
              <a:spLocks/>
            </p:cNvSpPr>
            <p:nvPr/>
          </p:nvSpPr>
          <p:spPr bwMode="invGray">
            <a:xfrm>
              <a:off x="2292" y="2201"/>
              <a:ext cx="128" cy="54"/>
            </a:xfrm>
            <a:custGeom>
              <a:avLst/>
              <a:gdLst/>
              <a:ahLst/>
              <a:cxnLst>
                <a:cxn ang="0">
                  <a:pos x="102" y="8"/>
                </a:cxn>
                <a:cxn ang="0">
                  <a:pos x="66" y="4"/>
                </a:cxn>
                <a:cxn ang="0">
                  <a:pos x="54" y="0"/>
                </a:cxn>
                <a:cxn ang="0">
                  <a:pos x="0" y="28"/>
                </a:cxn>
                <a:cxn ang="0">
                  <a:pos x="28" y="40"/>
                </a:cxn>
                <a:cxn ang="0">
                  <a:pos x="42" y="60"/>
                </a:cxn>
                <a:cxn ang="0">
                  <a:pos x="66" y="68"/>
                </a:cxn>
                <a:cxn ang="0">
                  <a:pos x="78" y="72"/>
                </a:cxn>
                <a:cxn ang="0">
                  <a:pos x="130" y="60"/>
                </a:cxn>
                <a:cxn ang="0">
                  <a:pos x="172" y="44"/>
                </a:cxn>
                <a:cxn ang="0">
                  <a:pos x="148" y="18"/>
                </a:cxn>
                <a:cxn ang="0">
                  <a:pos x="136" y="4"/>
                </a:cxn>
                <a:cxn ang="0">
                  <a:pos x="102" y="8"/>
                </a:cxn>
              </a:cxnLst>
              <a:rect l="0" t="0" r="r" b="b"/>
              <a:pathLst>
                <a:path w="172" h="72">
                  <a:moveTo>
                    <a:pt x="102" y="8"/>
                  </a:moveTo>
                  <a:cubicBezTo>
                    <a:pt x="89" y="12"/>
                    <a:pt x="78" y="8"/>
                    <a:pt x="66" y="4"/>
                  </a:cubicBezTo>
                  <a:cubicBezTo>
                    <a:pt x="62" y="3"/>
                    <a:pt x="54" y="0"/>
                    <a:pt x="54" y="0"/>
                  </a:cubicBezTo>
                  <a:cubicBezTo>
                    <a:pt x="38" y="5"/>
                    <a:pt x="12" y="16"/>
                    <a:pt x="0" y="28"/>
                  </a:cubicBezTo>
                  <a:cubicBezTo>
                    <a:pt x="4" y="39"/>
                    <a:pt x="18" y="39"/>
                    <a:pt x="28" y="40"/>
                  </a:cubicBezTo>
                  <a:cubicBezTo>
                    <a:pt x="39" y="44"/>
                    <a:pt x="41" y="60"/>
                    <a:pt x="42" y="60"/>
                  </a:cubicBezTo>
                  <a:cubicBezTo>
                    <a:pt x="50" y="63"/>
                    <a:pt x="58" y="65"/>
                    <a:pt x="66" y="68"/>
                  </a:cubicBezTo>
                  <a:cubicBezTo>
                    <a:pt x="70" y="69"/>
                    <a:pt x="78" y="72"/>
                    <a:pt x="78" y="72"/>
                  </a:cubicBezTo>
                  <a:cubicBezTo>
                    <a:pt x="92" y="71"/>
                    <a:pt x="117" y="69"/>
                    <a:pt x="130" y="60"/>
                  </a:cubicBezTo>
                  <a:cubicBezTo>
                    <a:pt x="148" y="48"/>
                    <a:pt x="150" y="46"/>
                    <a:pt x="172" y="44"/>
                  </a:cubicBezTo>
                  <a:cubicBezTo>
                    <a:pt x="169" y="29"/>
                    <a:pt x="162" y="23"/>
                    <a:pt x="148" y="18"/>
                  </a:cubicBezTo>
                  <a:cubicBezTo>
                    <a:pt x="145" y="10"/>
                    <a:pt x="144" y="7"/>
                    <a:pt x="136" y="4"/>
                  </a:cubicBezTo>
                  <a:cubicBezTo>
                    <a:pt x="134" y="4"/>
                    <a:pt x="105" y="11"/>
                    <a:pt x="102" y="8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40" name="Freeform 44"/>
            <p:cNvSpPr>
              <a:spLocks/>
            </p:cNvSpPr>
            <p:nvPr/>
          </p:nvSpPr>
          <p:spPr bwMode="invGray">
            <a:xfrm>
              <a:off x="2393" y="2038"/>
              <a:ext cx="39" cy="24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8" y="20"/>
                </a:cxn>
                <a:cxn ang="0">
                  <a:pos x="24" y="32"/>
                </a:cxn>
                <a:cxn ang="0">
                  <a:pos x="42" y="30"/>
                </a:cxn>
                <a:cxn ang="0">
                  <a:pos x="34" y="0"/>
                </a:cxn>
              </a:cxnLst>
              <a:rect l="0" t="0" r="r" b="b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41" name="Freeform 45"/>
            <p:cNvSpPr>
              <a:spLocks/>
            </p:cNvSpPr>
            <p:nvPr/>
          </p:nvSpPr>
          <p:spPr bwMode="invGray">
            <a:xfrm>
              <a:off x="2662" y="2006"/>
              <a:ext cx="155" cy="63"/>
            </a:xfrm>
            <a:custGeom>
              <a:avLst/>
              <a:gdLst/>
              <a:ahLst/>
              <a:cxnLst>
                <a:cxn ang="0">
                  <a:pos x="191" y="7"/>
                </a:cxn>
                <a:cxn ang="0">
                  <a:pos x="103" y="9"/>
                </a:cxn>
                <a:cxn ang="0">
                  <a:pos x="109" y="25"/>
                </a:cxn>
                <a:cxn ang="0">
                  <a:pos x="107" y="33"/>
                </a:cxn>
                <a:cxn ang="0">
                  <a:pos x="89" y="27"/>
                </a:cxn>
                <a:cxn ang="0">
                  <a:pos x="77" y="19"/>
                </a:cxn>
                <a:cxn ang="0">
                  <a:pos x="23" y="27"/>
                </a:cxn>
                <a:cxn ang="0">
                  <a:pos x="31" y="49"/>
                </a:cxn>
                <a:cxn ang="0">
                  <a:pos x="55" y="53"/>
                </a:cxn>
                <a:cxn ang="0">
                  <a:pos x="75" y="73"/>
                </a:cxn>
                <a:cxn ang="0">
                  <a:pos x="89" y="85"/>
                </a:cxn>
                <a:cxn ang="0">
                  <a:pos x="109" y="67"/>
                </a:cxn>
                <a:cxn ang="0">
                  <a:pos x="121" y="59"/>
                </a:cxn>
                <a:cxn ang="0">
                  <a:pos x="127" y="47"/>
                </a:cxn>
                <a:cxn ang="0">
                  <a:pos x="167" y="35"/>
                </a:cxn>
                <a:cxn ang="0">
                  <a:pos x="187" y="31"/>
                </a:cxn>
                <a:cxn ang="0">
                  <a:pos x="199" y="27"/>
                </a:cxn>
                <a:cxn ang="0">
                  <a:pos x="191" y="7"/>
                </a:cxn>
              </a:cxnLst>
              <a:rect l="0" t="0" r="r" b="b"/>
              <a:pathLst>
                <a:path w="206" h="85">
                  <a:moveTo>
                    <a:pt x="191" y="7"/>
                  </a:moveTo>
                  <a:cubicBezTo>
                    <a:pt x="165" y="6"/>
                    <a:pt x="130" y="0"/>
                    <a:pt x="103" y="9"/>
                  </a:cubicBezTo>
                  <a:cubicBezTo>
                    <a:pt x="100" y="18"/>
                    <a:pt x="101" y="20"/>
                    <a:pt x="109" y="25"/>
                  </a:cubicBezTo>
                  <a:cubicBezTo>
                    <a:pt x="111" y="28"/>
                    <a:pt x="118" y="34"/>
                    <a:pt x="107" y="33"/>
                  </a:cubicBezTo>
                  <a:cubicBezTo>
                    <a:pt x="101" y="32"/>
                    <a:pt x="89" y="27"/>
                    <a:pt x="89" y="27"/>
                  </a:cubicBezTo>
                  <a:cubicBezTo>
                    <a:pt x="86" y="24"/>
                    <a:pt x="82" y="18"/>
                    <a:pt x="77" y="19"/>
                  </a:cubicBezTo>
                  <a:cubicBezTo>
                    <a:pt x="52" y="22"/>
                    <a:pt x="57" y="25"/>
                    <a:pt x="23" y="27"/>
                  </a:cubicBezTo>
                  <a:cubicBezTo>
                    <a:pt x="0" y="31"/>
                    <a:pt x="18" y="45"/>
                    <a:pt x="31" y="49"/>
                  </a:cubicBezTo>
                  <a:cubicBezTo>
                    <a:pt x="43" y="53"/>
                    <a:pt x="35" y="51"/>
                    <a:pt x="55" y="53"/>
                  </a:cubicBezTo>
                  <a:cubicBezTo>
                    <a:pt x="63" y="59"/>
                    <a:pt x="66" y="67"/>
                    <a:pt x="75" y="73"/>
                  </a:cubicBezTo>
                  <a:cubicBezTo>
                    <a:pt x="78" y="81"/>
                    <a:pt x="81" y="82"/>
                    <a:pt x="89" y="85"/>
                  </a:cubicBezTo>
                  <a:cubicBezTo>
                    <a:pt x="104" y="81"/>
                    <a:pt x="99" y="75"/>
                    <a:pt x="109" y="67"/>
                  </a:cubicBezTo>
                  <a:cubicBezTo>
                    <a:pt x="113" y="64"/>
                    <a:pt x="121" y="59"/>
                    <a:pt x="121" y="59"/>
                  </a:cubicBezTo>
                  <a:cubicBezTo>
                    <a:pt x="123" y="55"/>
                    <a:pt x="124" y="50"/>
                    <a:pt x="127" y="47"/>
                  </a:cubicBezTo>
                  <a:cubicBezTo>
                    <a:pt x="132" y="41"/>
                    <a:pt x="158" y="37"/>
                    <a:pt x="167" y="35"/>
                  </a:cubicBezTo>
                  <a:cubicBezTo>
                    <a:pt x="174" y="34"/>
                    <a:pt x="181" y="33"/>
                    <a:pt x="187" y="31"/>
                  </a:cubicBezTo>
                  <a:cubicBezTo>
                    <a:pt x="191" y="30"/>
                    <a:pt x="199" y="27"/>
                    <a:pt x="199" y="27"/>
                  </a:cubicBezTo>
                  <a:cubicBezTo>
                    <a:pt x="206" y="16"/>
                    <a:pt x="199" y="15"/>
                    <a:pt x="191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42" name="Freeform 46"/>
            <p:cNvSpPr>
              <a:spLocks/>
            </p:cNvSpPr>
            <p:nvPr/>
          </p:nvSpPr>
          <p:spPr bwMode="invGray">
            <a:xfrm>
              <a:off x="2759" y="2039"/>
              <a:ext cx="48" cy="21"/>
            </a:xfrm>
            <a:custGeom>
              <a:avLst/>
              <a:gdLst/>
              <a:ahLst/>
              <a:cxnLst>
                <a:cxn ang="0">
                  <a:pos x="36" y="6"/>
                </a:cxn>
                <a:cxn ang="0">
                  <a:pos x="8" y="4"/>
                </a:cxn>
                <a:cxn ang="0">
                  <a:pos x="24" y="28"/>
                </a:cxn>
                <a:cxn ang="0">
                  <a:pos x="54" y="14"/>
                </a:cxn>
                <a:cxn ang="0">
                  <a:pos x="36" y="6"/>
                </a:cxn>
              </a:cxnLst>
              <a:rect l="0" t="0" r="r" b="b"/>
              <a:pathLst>
                <a:path w="64" h="28">
                  <a:moveTo>
                    <a:pt x="36" y="6"/>
                  </a:moveTo>
                  <a:cubicBezTo>
                    <a:pt x="32" y="18"/>
                    <a:pt x="19" y="0"/>
                    <a:pt x="8" y="4"/>
                  </a:cubicBezTo>
                  <a:cubicBezTo>
                    <a:pt x="0" y="16"/>
                    <a:pt x="14" y="27"/>
                    <a:pt x="24" y="28"/>
                  </a:cubicBezTo>
                  <a:cubicBezTo>
                    <a:pt x="30" y="27"/>
                    <a:pt x="48" y="16"/>
                    <a:pt x="54" y="14"/>
                  </a:cubicBezTo>
                  <a:cubicBezTo>
                    <a:pt x="64" y="10"/>
                    <a:pt x="36" y="9"/>
                    <a:pt x="36" y="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43" name="Freeform 47"/>
            <p:cNvSpPr>
              <a:spLocks/>
            </p:cNvSpPr>
            <p:nvPr/>
          </p:nvSpPr>
          <p:spPr bwMode="invGray">
            <a:xfrm>
              <a:off x="2467" y="2311"/>
              <a:ext cx="109" cy="132"/>
            </a:xfrm>
            <a:custGeom>
              <a:avLst/>
              <a:gdLst/>
              <a:ahLst/>
              <a:cxnLst>
                <a:cxn ang="0">
                  <a:pos x="24" y="19"/>
                </a:cxn>
                <a:cxn ang="0">
                  <a:pos x="0" y="25"/>
                </a:cxn>
                <a:cxn ang="0">
                  <a:pos x="14" y="43"/>
                </a:cxn>
                <a:cxn ang="0">
                  <a:pos x="34" y="87"/>
                </a:cxn>
                <a:cxn ang="0">
                  <a:pos x="52" y="91"/>
                </a:cxn>
                <a:cxn ang="0">
                  <a:pos x="50" y="107"/>
                </a:cxn>
                <a:cxn ang="0">
                  <a:pos x="28" y="113"/>
                </a:cxn>
                <a:cxn ang="0">
                  <a:pos x="16" y="131"/>
                </a:cxn>
                <a:cxn ang="0">
                  <a:pos x="18" y="137"/>
                </a:cxn>
                <a:cxn ang="0">
                  <a:pos x="30" y="141"/>
                </a:cxn>
                <a:cxn ang="0">
                  <a:pos x="18" y="169"/>
                </a:cxn>
                <a:cxn ang="0">
                  <a:pos x="20" y="175"/>
                </a:cxn>
                <a:cxn ang="0">
                  <a:pos x="34" y="171"/>
                </a:cxn>
                <a:cxn ang="0">
                  <a:pos x="58" y="169"/>
                </a:cxn>
                <a:cxn ang="0">
                  <a:pos x="92" y="171"/>
                </a:cxn>
                <a:cxn ang="0">
                  <a:pos x="110" y="169"/>
                </a:cxn>
                <a:cxn ang="0">
                  <a:pos x="122" y="165"/>
                </a:cxn>
                <a:cxn ang="0">
                  <a:pos x="128" y="141"/>
                </a:cxn>
                <a:cxn ang="0">
                  <a:pos x="146" y="133"/>
                </a:cxn>
                <a:cxn ang="0">
                  <a:pos x="110" y="109"/>
                </a:cxn>
                <a:cxn ang="0">
                  <a:pos x="88" y="83"/>
                </a:cxn>
                <a:cxn ang="0">
                  <a:pos x="82" y="69"/>
                </a:cxn>
                <a:cxn ang="0">
                  <a:pos x="64" y="61"/>
                </a:cxn>
                <a:cxn ang="0">
                  <a:pos x="86" y="45"/>
                </a:cxn>
                <a:cxn ang="0">
                  <a:pos x="64" y="31"/>
                </a:cxn>
                <a:cxn ang="0">
                  <a:pos x="70" y="13"/>
                </a:cxn>
                <a:cxn ang="0">
                  <a:pos x="46" y="1"/>
                </a:cxn>
                <a:cxn ang="0">
                  <a:pos x="30" y="9"/>
                </a:cxn>
                <a:cxn ang="0">
                  <a:pos x="24" y="19"/>
                </a:cxn>
              </a:cxnLst>
              <a:rect l="0" t="0" r="r" b="b"/>
              <a:pathLst>
                <a:path w="146" h="176">
                  <a:moveTo>
                    <a:pt x="24" y="19"/>
                  </a:moveTo>
                  <a:cubicBezTo>
                    <a:pt x="13" y="23"/>
                    <a:pt x="7" y="15"/>
                    <a:pt x="0" y="25"/>
                  </a:cubicBezTo>
                  <a:cubicBezTo>
                    <a:pt x="2" y="32"/>
                    <a:pt x="14" y="43"/>
                    <a:pt x="14" y="43"/>
                  </a:cubicBezTo>
                  <a:cubicBezTo>
                    <a:pt x="19" y="58"/>
                    <a:pt x="20" y="78"/>
                    <a:pt x="34" y="87"/>
                  </a:cubicBezTo>
                  <a:cubicBezTo>
                    <a:pt x="42" y="84"/>
                    <a:pt x="45" y="86"/>
                    <a:pt x="52" y="91"/>
                  </a:cubicBezTo>
                  <a:cubicBezTo>
                    <a:pt x="57" y="105"/>
                    <a:pt x="60" y="101"/>
                    <a:pt x="50" y="107"/>
                  </a:cubicBezTo>
                  <a:cubicBezTo>
                    <a:pt x="38" y="105"/>
                    <a:pt x="32" y="101"/>
                    <a:pt x="28" y="113"/>
                  </a:cubicBezTo>
                  <a:cubicBezTo>
                    <a:pt x="32" y="129"/>
                    <a:pt x="33" y="128"/>
                    <a:pt x="16" y="131"/>
                  </a:cubicBezTo>
                  <a:cubicBezTo>
                    <a:pt x="17" y="133"/>
                    <a:pt x="16" y="136"/>
                    <a:pt x="18" y="137"/>
                  </a:cubicBezTo>
                  <a:cubicBezTo>
                    <a:pt x="21" y="139"/>
                    <a:pt x="30" y="141"/>
                    <a:pt x="30" y="141"/>
                  </a:cubicBezTo>
                  <a:cubicBezTo>
                    <a:pt x="28" y="152"/>
                    <a:pt x="21" y="159"/>
                    <a:pt x="18" y="169"/>
                  </a:cubicBezTo>
                  <a:cubicBezTo>
                    <a:pt x="19" y="171"/>
                    <a:pt x="18" y="174"/>
                    <a:pt x="20" y="175"/>
                  </a:cubicBezTo>
                  <a:cubicBezTo>
                    <a:pt x="22" y="176"/>
                    <a:pt x="32" y="171"/>
                    <a:pt x="34" y="171"/>
                  </a:cubicBezTo>
                  <a:cubicBezTo>
                    <a:pt x="42" y="170"/>
                    <a:pt x="50" y="170"/>
                    <a:pt x="58" y="169"/>
                  </a:cubicBezTo>
                  <a:cubicBezTo>
                    <a:pt x="70" y="167"/>
                    <a:pt x="80" y="167"/>
                    <a:pt x="92" y="171"/>
                  </a:cubicBezTo>
                  <a:cubicBezTo>
                    <a:pt x="98" y="170"/>
                    <a:pt x="104" y="170"/>
                    <a:pt x="110" y="169"/>
                  </a:cubicBezTo>
                  <a:cubicBezTo>
                    <a:pt x="114" y="168"/>
                    <a:pt x="122" y="165"/>
                    <a:pt x="122" y="165"/>
                  </a:cubicBezTo>
                  <a:cubicBezTo>
                    <a:pt x="124" y="158"/>
                    <a:pt x="123" y="147"/>
                    <a:pt x="128" y="141"/>
                  </a:cubicBezTo>
                  <a:cubicBezTo>
                    <a:pt x="132" y="136"/>
                    <a:pt x="146" y="133"/>
                    <a:pt x="146" y="133"/>
                  </a:cubicBezTo>
                  <a:cubicBezTo>
                    <a:pt x="142" y="105"/>
                    <a:pt x="143" y="111"/>
                    <a:pt x="110" y="109"/>
                  </a:cubicBezTo>
                  <a:cubicBezTo>
                    <a:pt x="102" y="97"/>
                    <a:pt x="103" y="88"/>
                    <a:pt x="88" y="83"/>
                  </a:cubicBezTo>
                  <a:cubicBezTo>
                    <a:pt x="85" y="79"/>
                    <a:pt x="86" y="72"/>
                    <a:pt x="82" y="69"/>
                  </a:cubicBezTo>
                  <a:cubicBezTo>
                    <a:pt x="77" y="65"/>
                    <a:pt x="69" y="65"/>
                    <a:pt x="64" y="61"/>
                  </a:cubicBezTo>
                  <a:cubicBezTo>
                    <a:pt x="52" y="43"/>
                    <a:pt x="67" y="47"/>
                    <a:pt x="86" y="45"/>
                  </a:cubicBezTo>
                  <a:cubicBezTo>
                    <a:pt x="93" y="25"/>
                    <a:pt x="83" y="29"/>
                    <a:pt x="64" y="31"/>
                  </a:cubicBezTo>
                  <a:cubicBezTo>
                    <a:pt x="62" y="25"/>
                    <a:pt x="70" y="13"/>
                    <a:pt x="70" y="13"/>
                  </a:cubicBezTo>
                  <a:cubicBezTo>
                    <a:pt x="64" y="4"/>
                    <a:pt x="56" y="3"/>
                    <a:pt x="46" y="1"/>
                  </a:cubicBezTo>
                  <a:cubicBezTo>
                    <a:pt x="35" y="3"/>
                    <a:pt x="34" y="0"/>
                    <a:pt x="30" y="9"/>
                  </a:cubicBezTo>
                  <a:cubicBezTo>
                    <a:pt x="25" y="21"/>
                    <a:pt x="29" y="24"/>
                    <a:pt x="24" y="19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44" name="Freeform 48"/>
            <p:cNvSpPr>
              <a:spLocks/>
            </p:cNvSpPr>
            <p:nvPr/>
          </p:nvSpPr>
          <p:spPr bwMode="invGray">
            <a:xfrm>
              <a:off x="2413" y="2359"/>
              <a:ext cx="69" cy="68"/>
            </a:xfrm>
            <a:custGeom>
              <a:avLst/>
              <a:gdLst/>
              <a:ahLst/>
              <a:cxnLst>
                <a:cxn ang="0">
                  <a:pos x="58" y="6"/>
                </a:cxn>
                <a:cxn ang="0">
                  <a:pos x="82" y="8"/>
                </a:cxn>
                <a:cxn ang="0">
                  <a:pos x="92" y="26"/>
                </a:cxn>
                <a:cxn ang="0">
                  <a:pos x="78" y="48"/>
                </a:cxn>
                <a:cxn ang="0">
                  <a:pos x="46" y="76"/>
                </a:cxn>
                <a:cxn ang="0">
                  <a:pos x="18" y="92"/>
                </a:cxn>
                <a:cxn ang="0">
                  <a:pos x="8" y="72"/>
                </a:cxn>
                <a:cxn ang="0">
                  <a:pos x="20" y="64"/>
                </a:cxn>
                <a:cxn ang="0">
                  <a:pos x="14" y="46"/>
                </a:cxn>
                <a:cxn ang="0">
                  <a:pos x="40" y="28"/>
                </a:cxn>
                <a:cxn ang="0">
                  <a:pos x="58" y="6"/>
                </a:cxn>
              </a:cxnLst>
              <a:rect l="0" t="0" r="r" b="b"/>
              <a:pathLst>
                <a:path w="92" h="92">
                  <a:moveTo>
                    <a:pt x="58" y="6"/>
                  </a:moveTo>
                  <a:cubicBezTo>
                    <a:pt x="67" y="0"/>
                    <a:pt x="73" y="2"/>
                    <a:pt x="82" y="8"/>
                  </a:cubicBezTo>
                  <a:cubicBezTo>
                    <a:pt x="91" y="22"/>
                    <a:pt x="88" y="15"/>
                    <a:pt x="92" y="26"/>
                  </a:cubicBezTo>
                  <a:cubicBezTo>
                    <a:pt x="89" y="36"/>
                    <a:pt x="82" y="37"/>
                    <a:pt x="78" y="48"/>
                  </a:cubicBezTo>
                  <a:cubicBezTo>
                    <a:pt x="85" y="69"/>
                    <a:pt x="60" y="71"/>
                    <a:pt x="46" y="76"/>
                  </a:cubicBezTo>
                  <a:cubicBezTo>
                    <a:pt x="40" y="86"/>
                    <a:pt x="28" y="86"/>
                    <a:pt x="18" y="92"/>
                  </a:cubicBezTo>
                  <a:cubicBezTo>
                    <a:pt x="9" y="90"/>
                    <a:pt x="0" y="84"/>
                    <a:pt x="8" y="72"/>
                  </a:cubicBezTo>
                  <a:cubicBezTo>
                    <a:pt x="11" y="68"/>
                    <a:pt x="20" y="64"/>
                    <a:pt x="20" y="64"/>
                  </a:cubicBezTo>
                  <a:cubicBezTo>
                    <a:pt x="23" y="55"/>
                    <a:pt x="21" y="53"/>
                    <a:pt x="14" y="46"/>
                  </a:cubicBezTo>
                  <a:cubicBezTo>
                    <a:pt x="18" y="30"/>
                    <a:pt x="28" y="36"/>
                    <a:pt x="40" y="28"/>
                  </a:cubicBezTo>
                  <a:cubicBezTo>
                    <a:pt x="56" y="17"/>
                    <a:pt x="50" y="24"/>
                    <a:pt x="58" y="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45" name="Freeform 49"/>
            <p:cNvSpPr>
              <a:spLocks/>
            </p:cNvSpPr>
            <p:nvPr/>
          </p:nvSpPr>
          <p:spPr bwMode="invGray">
            <a:xfrm>
              <a:off x="4099" y="3502"/>
              <a:ext cx="474" cy="495"/>
            </a:xfrm>
            <a:custGeom>
              <a:avLst/>
              <a:gdLst/>
              <a:ahLst/>
              <a:cxnLst>
                <a:cxn ang="0">
                  <a:pos x="212" y="11"/>
                </a:cxn>
                <a:cxn ang="0">
                  <a:pos x="176" y="19"/>
                </a:cxn>
                <a:cxn ang="0">
                  <a:pos x="144" y="51"/>
                </a:cxn>
                <a:cxn ang="0">
                  <a:pos x="104" y="59"/>
                </a:cxn>
                <a:cxn ang="0">
                  <a:pos x="84" y="75"/>
                </a:cxn>
                <a:cxn ang="0">
                  <a:pos x="68" y="115"/>
                </a:cxn>
                <a:cxn ang="0">
                  <a:pos x="36" y="167"/>
                </a:cxn>
                <a:cxn ang="0">
                  <a:pos x="0" y="179"/>
                </a:cxn>
                <a:cxn ang="0">
                  <a:pos x="72" y="323"/>
                </a:cxn>
                <a:cxn ang="0">
                  <a:pos x="120" y="427"/>
                </a:cxn>
                <a:cxn ang="0">
                  <a:pos x="144" y="443"/>
                </a:cxn>
                <a:cxn ang="0">
                  <a:pos x="168" y="451"/>
                </a:cxn>
                <a:cxn ang="0">
                  <a:pos x="228" y="431"/>
                </a:cxn>
                <a:cxn ang="0">
                  <a:pos x="252" y="423"/>
                </a:cxn>
                <a:cxn ang="0">
                  <a:pos x="300" y="451"/>
                </a:cxn>
                <a:cxn ang="0">
                  <a:pos x="324" y="527"/>
                </a:cxn>
                <a:cxn ang="0">
                  <a:pos x="336" y="523"/>
                </a:cxn>
                <a:cxn ang="0">
                  <a:pos x="344" y="511"/>
                </a:cxn>
                <a:cxn ang="0">
                  <a:pos x="368" y="547"/>
                </a:cxn>
                <a:cxn ang="0">
                  <a:pos x="404" y="571"/>
                </a:cxn>
                <a:cxn ang="0">
                  <a:pos x="436" y="603"/>
                </a:cxn>
                <a:cxn ang="0">
                  <a:pos x="444" y="615"/>
                </a:cxn>
                <a:cxn ang="0">
                  <a:pos x="456" y="623"/>
                </a:cxn>
                <a:cxn ang="0">
                  <a:pos x="484" y="655"/>
                </a:cxn>
                <a:cxn ang="0">
                  <a:pos x="492" y="631"/>
                </a:cxn>
                <a:cxn ang="0">
                  <a:pos x="540" y="659"/>
                </a:cxn>
                <a:cxn ang="0">
                  <a:pos x="588" y="655"/>
                </a:cxn>
                <a:cxn ang="0">
                  <a:pos x="616" y="531"/>
                </a:cxn>
                <a:cxn ang="0">
                  <a:pos x="632" y="463"/>
                </a:cxn>
                <a:cxn ang="0">
                  <a:pos x="620" y="367"/>
                </a:cxn>
                <a:cxn ang="0">
                  <a:pos x="536" y="271"/>
                </a:cxn>
                <a:cxn ang="0">
                  <a:pos x="528" y="235"/>
                </a:cxn>
                <a:cxn ang="0">
                  <a:pos x="460" y="179"/>
                </a:cxn>
                <a:cxn ang="0">
                  <a:pos x="472" y="155"/>
                </a:cxn>
                <a:cxn ang="0">
                  <a:pos x="456" y="131"/>
                </a:cxn>
                <a:cxn ang="0">
                  <a:pos x="416" y="79"/>
                </a:cxn>
                <a:cxn ang="0">
                  <a:pos x="392" y="31"/>
                </a:cxn>
                <a:cxn ang="0">
                  <a:pos x="388" y="19"/>
                </a:cxn>
                <a:cxn ang="0">
                  <a:pos x="364" y="151"/>
                </a:cxn>
                <a:cxn ang="0">
                  <a:pos x="324" y="115"/>
                </a:cxn>
                <a:cxn ang="0">
                  <a:pos x="292" y="111"/>
                </a:cxn>
                <a:cxn ang="0">
                  <a:pos x="272" y="87"/>
                </a:cxn>
                <a:cxn ang="0">
                  <a:pos x="264" y="63"/>
                </a:cxn>
                <a:cxn ang="0">
                  <a:pos x="276" y="55"/>
                </a:cxn>
                <a:cxn ang="0">
                  <a:pos x="240" y="19"/>
                </a:cxn>
                <a:cxn ang="0">
                  <a:pos x="216" y="11"/>
                </a:cxn>
                <a:cxn ang="0">
                  <a:pos x="204" y="7"/>
                </a:cxn>
                <a:cxn ang="0">
                  <a:pos x="212" y="11"/>
                </a:cxn>
              </a:cxnLst>
              <a:rect l="0" t="0" r="r" b="b"/>
              <a:pathLst>
                <a:path w="633" h="660">
                  <a:moveTo>
                    <a:pt x="212" y="11"/>
                  </a:moveTo>
                  <a:cubicBezTo>
                    <a:pt x="195" y="0"/>
                    <a:pt x="187" y="2"/>
                    <a:pt x="176" y="19"/>
                  </a:cubicBezTo>
                  <a:cubicBezTo>
                    <a:pt x="171" y="61"/>
                    <a:pt x="181" y="88"/>
                    <a:pt x="144" y="51"/>
                  </a:cubicBezTo>
                  <a:cubicBezTo>
                    <a:pt x="131" y="53"/>
                    <a:pt x="115" y="51"/>
                    <a:pt x="104" y="59"/>
                  </a:cubicBezTo>
                  <a:cubicBezTo>
                    <a:pt x="78" y="80"/>
                    <a:pt x="114" y="65"/>
                    <a:pt x="84" y="75"/>
                  </a:cubicBezTo>
                  <a:cubicBezTo>
                    <a:pt x="78" y="94"/>
                    <a:pt x="92" y="107"/>
                    <a:pt x="68" y="115"/>
                  </a:cubicBezTo>
                  <a:cubicBezTo>
                    <a:pt x="55" y="135"/>
                    <a:pt x="59" y="159"/>
                    <a:pt x="36" y="167"/>
                  </a:cubicBezTo>
                  <a:cubicBezTo>
                    <a:pt x="16" y="163"/>
                    <a:pt x="7" y="158"/>
                    <a:pt x="0" y="179"/>
                  </a:cubicBezTo>
                  <a:cubicBezTo>
                    <a:pt x="9" y="232"/>
                    <a:pt x="43" y="279"/>
                    <a:pt x="72" y="323"/>
                  </a:cubicBezTo>
                  <a:cubicBezTo>
                    <a:pt x="82" y="371"/>
                    <a:pt x="85" y="392"/>
                    <a:pt x="120" y="427"/>
                  </a:cubicBezTo>
                  <a:cubicBezTo>
                    <a:pt x="127" y="434"/>
                    <a:pt x="136" y="438"/>
                    <a:pt x="144" y="443"/>
                  </a:cubicBezTo>
                  <a:cubicBezTo>
                    <a:pt x="151" y="448"/>
                    <a:pt x="168" y="451"/>
                    <a:pt x="168" y="451"/>
                  </a:cubicBezTo>
                  <a:cubicBezTo>
                    <a:pt x="188" y="444"/>
                    <a:pt x="208" y="438"/>
                    <a:pt x="228" y="431"/>
                  </a:cubicBezTo>
                  <a:cubicBezTo>
                    <a:pt x="236" y="428"/>
                    <a:pt x="252" y="423"/>
                    <a:pt x="252" y="423"/>
                  </a:cubicBezTo>
                  <a:cubicBezTo>
                    <a:pt x="271" y="429"/>
                    <a:pt x="281" y="445"/>
                    <a:pt x="300" y="451"/>
                  </a:cubicBezTo>
                  <a:cubicBezTo>
                    <a:pt x="320" y="471"/>
                    <a:pt x="315" y="500"/>
                    <a:pt x="324" y="527"/>
                  </a:cubicBezTo>
                  <a:cubicBezTo>
                    <a:pt x="328" y="526"/>
                    <a:pt x="333" y="526"/>
                    <a:pt x="336" y="523"/>
                  </a:cubicBezTo>
                  <a:cubicBezTo>
                    <a:pt x="340" y="520"/>
                    <a:pt x="339" y="511"/>
                    <a:pt x="344" y="511"/>
                  </a:cubicBezTo>
                  <a:cubicBezTo>
                    <a:pt x="358" y="511"/>
                    <a:pt x="362" y="541"/>
                    <a:pt x="368" y="547"/>
                  </a:cubicBezTo>
                  <a:cubicBezTo>
                    <a:pt x="378" y="557"/>
                    <a:pt x="392" y="563"/>
                    <a:pt x="404" y="571"/>
                  </a:cubicBezTo>
                  <a:cubicBezTo>
                    <a:pt x="418" y="580"/>
                    <a:pt x="422" y="594"/>
                    <a:pt x="436" y="603"/>
                  </a:cubicBezTo>
                  <a:cubicBezTo>
                    <a:pt x="439" y="607"/>
                    <a:pt x="441" y="612"/>
                    <a:pt x="444" y="615"/>
                  </a:cubicBezTo>
                  <a:cubicBezTo>
                    <a:pt x="447" y="618"/>
                    <a:pt x="453" y="619"/>
                    <a:pt x="456" y="623"/>
                  </a:cubicBezTo>
                  <a:cubicBezTo>
                    <a:pt x="489" y="660"/>
                    <a:pt x="457" y="637"/>
                    <a:pt x="484" y="655"/>
                  </a:cubicBezTo>
                  <a:cubicBezTo>
                    <a:pt x="487" y="647"/>
                    <a:pt x="485" y="626"/>
                    <a:pt x="492" y="631"/>
                  </a:cubicBezTo>
                  <a:cubicBezTo>
                    <a:pt x="509" y="642"/>
                    <a:pt x="522" y="653"/>
                    <a:pt x="540" y="659"/>
                  </a:cubicBezTo>
                  <a:cubicBezTo>
                    <a:pt x="557" y="642"/>
                    <a:pt x="567" y="648"/>
                    <a:pt x="588" y="655"/>
                  </a:cubicBezTo>
                  <a:cubicBezTo>
                    <a:pt x="611" y="621"/>
                    <a:pt x="573" y="560"/>
                    <a:pt x="616" y="531"/>
                  </a:cubicBezTo>
                  <a:cubicBezTo>
                    <a:pt x="632" y="507"/>
                    <a:pt x="629" y="496"/>
                    <a:pt x="632" y="463"/>
                  </a:cubicBezTo>
                  <a:cubicBezTo>
                    <a:pt x="630" y="440"/>
                    <a:pt x="633" y="390"/>
                    <a:pt x="620" y="367"/>
                  </a:cubicBezTo>
                  <a:cubicBezTo>
                    <a:pt x="600" y="332"/>
                    <a:pt x="565" y="300"/>
                    <a:pt x="536" y="271"/>
                  </a:cubicBezTo>
                  <a:cubicBezTo>
                    <a:pt x="532" y="259"/>
                    <a:pt x="532" y="247"/>
                    <a:pt x="528" y="235"/>
                  </a:cubicBezTo>
                  <a:cubicBezTo>
                    <a:pt x="525" y="225"/>
                    <a:pt x="474" y="188"/>
                    <a:pt x="460" y="179"/>
                  </a:cubicBezTo>
                  <a:cubicBezTo>
                    <a:pt x="463" y="171"/>
                    <a:pt x="471" y="164"/>
                    <a:pt x="472" y="155"/>
                  </a:cubicBezTo>
                  <a:cubicBezTo>
                    <a:pt x="474" y="144"/>
                    <a:pt x="461" y="137"/>
                    <a:pt x="456" y="131"/>
                  </a:cubicBezTo>
                  <a:cubicBezTo>
                    <a:pt x="435" y="106"/>
                    <a:pt x="451" y="88"/>
                    <a:pt x="416" y="79"/>
                  </a:cubicBezTo>
                  <a:cubicBezTo>
                    <a:pt x="395" y="48"/>
                    <a:pt x="403" y="64"/>
                    <a:pt x="392" y="31"/>
                  </a:cubicBezTo>
                  <a:cubicBezTo>
                    <a:pt x="391" y="27"/>
                    <a:pt x="388" y="19"/>
                    <a:pt x="388" y="19"/>
                  </a:cubicBezTo>
                  <a:cubicBezTo>
                    <a:pt x="362" y="58"/>
                    <a:pt x="379" y="107"/>
                    <a:pt x="364" y="151"/>
                  </a:cubicBezTo>
                  <a:cubicBezTo>
                    <a:pt x="344" y="144"/>
                    <a:pt x="344" y="120"/>
                    <a:pt x="324" y="115"/>
                  </a:cubicBezTo>
                  <a:cubicBezTo>
                    <a:pt x="314" y="112"/>
                    <a:pt x="303" y="112"/>
                    <a:pt x="292" y="111"/>
                  </a:cubicBezTo>
                  <a:cubicBezTo>
                    <a:pt x="284" y="103"/>
                    <a:pt x="276" y="97"/>
                    <a:pt x="272" y="87"/>
                  </a:cubicBezTo>
                  <a:cubicBezTo>
                    <a:pt x="269" y="79"/>
                    <a:pt x="264" y="63"/>
                    <a:pt x="264" y="63"/>
                  </a:cubicBezTo>
                  <a:cubicBezTo>
                    <a:pt x="268" y="60"/>
                    <a:pt x="273" y="58"/>
                    <a:pt x="276" y="55"/>
                  </a:cubicBezTo>
                  <a:cubicBezTo>
                    <a:pt x="300" y="31"/>
                    <a:pt x="256" y="24"/>
                    <a:pt x="240" y="19"/>
                  </a:cubicBezTo>
                  <a:cubicBezTo>
                    <a:pt x="232" y="16"/>
                    <a:pt x="224" y="14"/>
                    <a:pt x="216" y="11"/>
                  </a:cubicBezTo>
                  <a:cubicBezTo>
                    <a:pt x="212" y="10"/>
                    <a:pt x="200" y="5"/>
                    <a:pt x="204" y="7"/>
                  </a:cubicBezTo>
                  <a:cubicBezTo>
                    <a:pt x="207" y="8"/>
                    <a:pt x="209" y="10"/>
                    <a:pt x="212" y="1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46" name="Freeform 50"/>
            <p:cNvSpPr>
              <a:spLocks/>
            </p:cNvSpPr>
            <p:nvPr/>
          </p:nvSpPr>
          <p:spPr bwMode="invGray">
            <a:xfrm>
              <a:off x="4246" y="3241"/>
              <a:ext cx="319" cy="210"/>
            </a:xfrm>
            <a:custGeom>
              <a:avLst/>
              <a:gdLst/>
              <a:ahLst/>
              <a:cxnLst>
                <a:cxn ang="0">
                  <a:pos x="84" y="60"/>
                </a:cxn>
                <a:cxn ang="0">
                  <a:pos x="68" y="36"/>
                </a:cxn>
                <a:cxn ang="0">
                  <a:pos x="64" y="16"/>
                </a:cxn>
                <a:cxn ang="0">
                  <a:pos x="52" y="12"/>
                </a:cxn>
                <a:cxn ang="0">
                  <a:pos x="16" y="16"/>
                </a:cxn>
                <a:cxn ang="0">
                  <a:pos x="44" y="40"/>
                </a:cxn>
                <a:cxn ang="0">
                  <a:pos x="48" y="52"/>
                </a:cxn>
                <a:cxn ang="0">
                  <a:pos x="24" y="68"/>
                </a:cxn>
                <a:cxn ang="0">
                  <a:pos x="88" y="92"/>
                </a:cxn>
                <a:cxn ang="0">
                  <a:pos x="124" y="112"/>
                </a:cxn>
                <a:cxn ang="0">
                  <a:pos x="128" y="124"/>
                </a:cxn>
                <a:cxn ang="0">
                  <a:pos x="140" y="132"/>
                </a:cxn>
                <a:cxn ang="0">
                  <a:pos x="148" y="156"/>
                </a:cxn>
                <a:cxn ang="0">
                  <a:pos x="132" y="196"/>
                </a:cxn>
                <a:cxn ang="0">
                  <a:pos x="180" y="188"/>
                </a:cxn>
                <a:cxn ang="0">
                  <a:pos x="192" y="216"/>
                </a:cxn>
                <a:cxn ang="0">
                  <a:pos x="216" y="224"/>
                </a:cxn>
                <a:cxn ang="0">
                  <a:pos x="228" y="228"/>
                </a:cxn>
                <a:cxn ang="0">
                  <a:pos x="252" y="224"/>
                </a:cxn>
                <a:cxn ang="0">
                  <a:pos x="276" y="196"/>
                </a:cxn>
                <a:cxn ang="0">
                  <a:pos x="336" y="252"/>
                </a:cxn>
                <a:cxn ang="0">
                  <a:pos x="364" y="280"/>
                </a:cxn>
                <a:cxn ang="0">
                  <a:pos x="360" y="224"/>
                </a:cxn>
                <a:cxn ang="0">
                  <a:pos x="336" y="200"/>
                </a:cxn>
                <a:cxn ang="0">
                  <a:pos x="372" y="168"/>
                </a:cxn>
                <a:cxn ang="0">
                  <a:pos x="408" y="156"/>
                </a:cxn>
                <a:cxn ang="0">
                  <a:pos x="420" y="152"/>
                </a:cxn>
                <a:cxn ang="0">
                  <a:pos x="424" y="140"/>
                </a:cxn>
                <a:cxn ang="0">
                  <a:pos x="356" y="148"/>
                </a:cxn>
                <a:cxn ang="0">
                  <a:pos x="304" y="140"/>
                </a:cxn>
                <a:cxn ang="0">
                  <a:pos x="300" y="128"/>
                </a:cxn>
                <a:cxn ang="0">
                  <a:pos x="292" y="116"/>
                </a:cxn>
                <a:cxn ang="0">
                  <a:pos x="220" y="80"/>
                </a:cxn>
                <a:cxn ang="0">
                  <a:pos x="160" y="60"/>
                </a:cxn>
                <a:cxn ang="0">
                  <a:pos x="136" y="52"/>
                </a:cxn>
                <a:cxn ang="0">
                  <a:pos x="80" y="52"/>
                </a:cxn>
                <a:cxn ang="0">
                  <a:pos x="68" y="32"/>
                </a:cxn>
                <a:cxn ang="0">
                  <a:pos x="68" y="0"/>
                </a:cxn>
              </a:cxnLst>
              <a:rect l="0" t="0" r="r" b="b"/>
              <a:pathLst>
                <a:path w="426" h="280">
                  <a:moveTo>
                    <a:pt x="84" y="60"/>
                  </a:moveTo>
                  <a:cubicBezTo>
                    <a:pt x="79" y="52"/>
                    <a:pt x="70" y="45"/>
                    <a:pt x="68" y="36"/>
                  </a:cubicBezTo>
                  <a:cubicBezTo>
                    <a:pt x="67" y="29"/>
                    <a:pt x="68" y="22"/>
                    <a:pt x="64" y="16"/>
                  </a:cubicBezTo>
                  <a:cubicBezTo>
                    <a:pt x="62" y="12"/>
                    <a:pt x="56" y="13"/>
                    <a:pt x="52" y="12"/>
                  </a:cubicBezTo>
                  <a:cubicBezTo>
                    <a:pt x="40" y="13"/>
                    <a:pt x="27" y="11"/>
                    <a:pt x="16" y="16"/>
                  </a:cubicBezTo>
                  <a:cubicBezTo>
                    <a:pt x="0" y="24"/>
                    <a:pt x="43" y="40"/>
                    <a:pt x="44" y="40"/>
                  </a:cubicBezTo>
                  <a:cubicBezTo>
                    <a:pt x="45" y="44"/>
                    <a:pt x="50" y="49"/>
                    <a:pt x="48" y="52"/>
                  </a:cubicBezTo>
                  <a:cubicBezTo>
                    <a:pt x="42" y="60"/>
                    <a:pt x="24" y="68"/>
                    <a:pt x="24" y="68"/>
                  </a:cubicBezTo>
                  <a:cubicBezTo>
                    <a:pt x="38" y="88"/>
                    <a:pt x="65" y="89"/>
                    <a:pt x="88" y="92"/>
                  </a:cubicBezTo>
                  <a:cubicBezTo>
                    <a:pt x="101" y="96"/>
                    <a:pt x="124" y="112"/>
                    <a:pt x="124" y="112"/>
                  </a:cubicBezTo>
                  <a:cubicBezTo>
                    <a:pt x="125" y="116"/>
                    <a:pt x="125" y="121"/>
                    <a:pt x="128" y="124"/>
                  </a:cubicBezTo>
                  <a:cubicBezTo>
                    <a:pt x="131" y="128"/>
                    <a:pt x="137" y="128"/>
                    <a:pt x="140" y="132"/>
                  </a:cubicBezTo>
                  <a:cubicBezTo>
                    <a:pt x="144" y="139"/>
                    <a:pt x="148" y="156"/>
                    <a:pt x="148" y="156"/>
                  </a:cubicBezTo>
                  <a:cubicBezTo>
                    <a:pt x="144" y="171"/>
                    <a:pt x="137" y="181"/>
                    <a:pt x="132" y="196"/>
                  </a:cubicBezTo>
                  <a:cubicBezTo>
                    <a:pt x="151" y="209"/>
                    <a:pt x="167" y="207"/>
                    <a:pt x="180" y="188"/>
                  </a:cubicBezTo>
                  <a:cubicBezTo>
                    <a:pt x="182" y="196"/>
                    <a:pt x="184" y="211"/>
                    <a:pt x="192" y="216"/>
                  </a:cubicBezTo>
                  <a:cubicBezTo>
                    <a:pt x="199" y="220"/>
                    <a:pt x="208" y="221"/>
                    <a:pt x="216" y="224"/>
                  </a:cubicBezTo>
                  <a:cubicBezTo>
                    <a:pt x="220" y="225"/>
                    <a:pt x="228" y="228"/>
                    <a:pt x="228" y="228"/>
                  </a:cubicBezTo>
                  <a:cubicBezTo>
                    <a:pt x="236" y="227"/>
                    <a:pt x="245" y="228"/>
                    <a:pt x="252" y="224"/>
                  </a:cubicBezTo>
                  <a:cubicBezTo>
                    <a:pt x="269" y="216"/>
                    <a:pt x="252" y="204"/>
                    <a:pt x="276" y="196"/>
                  </a:cubicBezTo>
                  <a:cubicBezTo>
                    <a:pt x="296" y="209"/>
                    <a:pt x="322" y="231"/>
                    <a:pt x="336" y="252"/>
                  </a:cubicBezTo>
                  <a:cubicBezTo>
                    <a:pt x="354" y="280"/>
                    <a:pt x="343" y="273"/>
                    <a:pt x="364" y="280"/>
                  </a:cubicBezTo>
                  <a:cubicBezTo>
                    <a:pt x="376" y="262"/>
                    <a:pt x="375" y="241"/>
                    <a:pt x="360" y="224"/>
                  </a:cubicBezTo>
                  <a:cubicBezTo>
                    <a:pt x="352" y="216"/>
                    <a:pt x="336" y="200"/>
                    <a:pt x="336" y="200"/>
                  </a:cubicBezTo>
                  <a:cubicBezTo>
                    <a:pt x="323" y="162"/>
                    <a:pt x="322" y="174"/>
                    <a:pt x="372" y="168"/>
                  </a:cubicBezTo>
                  <a:cubicBezTo>
                    <a:pt x="384" y="164"/>
                    <a:pt x="396" y="160"/>
                    <a:pt x="408" y="156"/>
                  </a:cubicBezTo>
                  <a:cubicBezTo>
                    <a:pt x="412" y="155"/>
                    <a:pt x="420" y="152"/>
                    <a:pt x="420" y="152"/>
                  </a:cubicBezTo>
                  <a:cubicBezTo>
                    <a:pt x="421" y="148"/>
                    <a:pt x="426" y="144"/>
                    <a:pt x="424" y="140"/>
                  </a:cubicBezTo>
                  <a:cubicBezTo>
                    <a:pt x="420" y="131"/>
                    <a:pt x="365" y="146"/>
                    <a:pt x="356" y="148"/>
                  </a:cubicBezTo>
                  <a:cubicBezTo>
                    <a:pt x="339" y="146"/>
                    <a:pt x="316" y="152"/>
                    <a:pt x="304" y="140"/>
                  </a:cubicBezTo>
                  <a:cubicBezTo>
                    <a:pt x="301" y="137"/>
                    <a:pt x="302" y="132"/>
                    <a:pt x="300" y="128"/>
                  </a:cubicBezTo>
                  <a:cubicBezTo>
                    <a:pt x="298" y="124"/>
                    <a:pt x="296" y="119"/>
                    <a:pt x="292" y="116"/>
                  </a:cubicBezTo>
                  <a:cubicBezTo>
                    <a:pt x="272" y="98"/>
                    <a:pt x="244" y="91"/>
                    <a:pt x="220" y="80"/>
                  </a:cubicBezTo>
                  <a:cubicBezTo>
                    <a:pt x="201" y="72"/>
                    <a:pt x="180" y="67"/>
                    <a:pt x="160" y="60"/>
                  </a:cubicBezTo>
                  <a:cubicBezTo>
                    <a:pt x="152" y="57"/>
                    <a:pt x="136" y="52"/>
                    <a:pt x="136" y="52"/>
                  </a:cubicBezTo>
                  <a:cubicBezTo>
                    <a:pt x="113" y="55"/>
                    <a:pt x="98" y="64"/>
                    <a:pt x="80" y="52"/>
                  </a:cubicBezTo>
                  <a:cubicBezTo>
                    <a:pt x="70" y="38"/>
                    <a:pt x="74" y="44"/>
                    <a:pt x="68" y="32"/>
                  </a:cubicBezTo>
                  <a:lnTo>
                    <a:pt x="68" y="0"/>
                  </a:lnTo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47" name="Freeform 51"/>
            <p:cNvSpPr>
              <a:spLocks/>
            </p:cNvSpPr>
            <p:nvPr/>
          </p:nvSpPr>
          <p:spPr bwMode="invGray">
            <a:xfrm>
              <a:off x="4255" y="3243"/>
              <a:ext cx="311" cy="21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0" y="37"/>
                </a:cxn>
                <a:cxn ang="0">
                  <a:pos x="28" y="49"/>
                </a:cxn>
                <a:cxn ang="0">
                  <a:pos x="84" y="89"/>
                </a:cxn>
                <a:cxn ang="0">
                  <a:pos x="120" y="113"/>
                </a:cxn>
                <a:cxn ang="0">
                  <a:pos x="132" y="121"/>
                </a:cxn>
                <a:cxn ang="0">
                  <a:pos x="136" y="169"/>
                </a:cxn>
                <a:cxn ang="0">
                  <a:pos x="116" y="201"/>
                </a:cxn>
                <a:cxn ang="0">
                  <a:pos x="136" y="197"/>
                </a:cxn>
                <a:cxn ang="0">
                  <a:pos x="148" y="189"/>
                </a:cxn>
                <a:cxn ang="0">
                  <a:pos x="160" y="201"/>
                </a:cxn>
                <a:cxn ang="0">
                  <a:pos x="184" y="217"/>
                </a:cxn>
                <a:cxn ang="0">
                  <a:pos x="208" y="233"/>
                </a:cxn>
                <a:cxn ang="0">
                  <a:pos x="240" y="221"/>
                </a:cxn>
                <a:cxn ang="0">
                  <a:pos x="248" y="197"/>
                </a:cxn>
                <a:cxn ang="0">
                  <a:pos x="268" y="201"/>
                </a:cxn>
                <a:cxn ang="0">
                  <a:pos x="292" y="209"/>
                </a:cxn>
                <a:cxn ang="0">
                  <a:pos x="340" y="281"/>
                </a:cxn>
                <a:cxn ang="0">
                  <a:pos x="356" y="277"/>
                </a:cxn>
                <a:cxn ang="0">
                  <a:pos x="352" y="253"/>
                </a:cxn>
                <a:cxn ang="0">
                  <a:pos x="316" y="197"/>
                </a:cxn>
                <a:cxn ang="0">
                  <a:pos x="360" y="173"/>
                </a:cxn>
                <a:cxn ang="0">
                  <a:pos x="408" y="145"/>
                </a:cxn>
                <a:cxn ang="0">
                  <a:pos x="409" y="120"/>
                </a:cxn>
                <a:cxn ang="0">
                  <a:pos x="367" y="138"/>
                </a:cxn>
                <a:cxn ang="0">
                  <a:pos x="308" y="137"/>
                </a:cxn>
                <a:cxn ang="0">
                  <a:pos x="264" y="97"/>
                </a:cxn>
                <a:cxn ang="0">
                  <a:pos x="180" y="61"/>
                </a:cxn>
                <a:cxn ang="0">
                  <a:pos x="132" y="33"/>
                </a:cxn>
                <a:cxn ang="0">
                  <a:pos x="92" y="41"/>
                </a:cxn>
                <a:cxn ang="0">
                  <a:pos x="76" y="57"/>
                </a:cxn>
                <a:cxn ang="0">
                  <a:pos x="56" y="17"/>
                </a:cxn>
                <a:cxn ang="0">
                  <a:pos x="0" y="1"/>
                </a:cxn>
              </a:cxnLst>
              <a:rect l="0" t="0" r="r" b="b"/>
              <a:pathLst>
                <a:path w="416" h="282">
                  <a:moveTo>
                    <a:pt x="0" y="1"/>
                  </a:moveTo>
                  <a:cubicBezTo>
                    <a:pt x="7" y="22"/>
                    <a:pt x="2" y="9"/>
                    <a:pt x="20" y="37"/>
                  </a:cubicBezTo>
                  <a:cubicBezTo>
                    <a:pt x="23" y="41"/>
                    <a:pt x="28" y="49"/>
                    <a:pt x="28" y="49"/>
                  </a:cubicBezTo>
                  <a:cubicBezTo>
                    <a:pt x="5" y="84"/>
                    <a:pt x="65" y="78"/>
                    <a:pt x="84" y="89"/>
                  </a:cubicBezTo>
                  <a:cubicBezTo>
                    <a:pt x="97" y="96"/>
                    <a:pt x="108" y="105"/>
                    <a:pt x="120" y="113"/>
                  </a:cubicBezTo>
                  <a:cubicBezTo>
                    <a:pt x="124" y="116"/>
                    <a:pt x="132" y="121"/>
                    <a:pt x="132" y="121"/>
                  </a:cubicBezTo>
                  <a:cubicBezTo>
                    <a:pt x="138" y="138"/>
                    <a:pt x="132" y="151"/>
                    <a:pt x="136" y="169"/>
                  </a:cubicBezTo>
                  <a:cubicBezTo>
                    <a:pt x="107" y="188"/>
                    <a:pt x="110" y="176"/>
                    <a:pt x="116" y="201"/>
                  </a:cubicBezTo>
                  <a:cubicBezTo>
                    <a:pt x="123" y="200"/>
                    <a:pt x="130" y="199"/>
                    <a:pt x="136" y="197"/>
                  </a:cubicBezTo>
                  <a:cubicBezTo>
                    <a:pt x="141" y="195"/>
                    <a:pt x="143" y="188"/>
                    <a:pt x="148" y="189"/>
                  </a:cubicBezTo>
                  <a:cubicBezTo>
                    <a:pt x="154" y="190"/>
                    <a:pt x="156" y="198"/>
                    <a:pt x="160" y="201"/>
                  </a:cubicBezTo>
                  <a:cubicBezTo>
                    <a:pt x="168" y="207"/>
                    <a:pt x="176" y="212"/>
                    <a:pt x="184" y="217"/>
                  </a:cubicBezTo>
                  <a:cubicBezTo>
                    <a:pt x="192" y="222"/>
                    <a:pt x="208" y="233"/>
                    <a:pt x="208" y="233"/>
                  </a:cubicBezTo>
                  <a:cubicBezTo>
                    <a:pt x="216" y="231"/>
                    <a:pt x="234" y="230"/>
                    <a:pt x="240" y="221"/>
                  </a:cubicBezTo>
                  <a:cubicBezTo>
                    <a:pt x="244" y="214"/>
                    <a:pt x="248" y="197"/>
                    <a:pt x="248" y="197"/>
                  </a:cubicBezTo>
                  <a:cubicBezTo>
                    <a:pt x="255" y="198"/>
                    <a:pt x="261" y="199"/>
                    <a:pt x="268" y="201"/>
                  </a:cubicBezTo>
                  <a:cubicBezTo>
                    <a:pt x="276" y="203"/>
                    <a:pt x="292" y="209"/>
                    <a:pt x="292" y="209"/>
                  </a:cubicBezTo>
                  <a:cubicBezTo>
                    <a:pt x="298" y="242"/>
                    <a:pt x="306" y="270"/>
                    <a:pt x="340" y="281"/>
                  </a:cubicBezTo>
                  <a:cubicBezTo>
                    <a:pt x="345" y="280"/>
                    <a:pt x="354" y="282"/>
                    <a:pt x="356" y="277"/>
                  </a:cubicBezTo>
                  <a:cubicBezTo>
                    <a:pt x="359" y="270"/>
                    <a:pt x="355" y="260"/>
                    <a:pt x="352" y="253"/>
                  </a:cubicBezTo>
                  <a:cubicBezTo>
                    <a:pt x="346" y="238"/>
                    <a:pt x="329" y="206"/>
                    <a:pt x="316" y="197"/>
                  </a:cubicBezTo>
                  <a:cubicBezTo>
                    <a:pt x="307" y="170"/>
                    <a:pt x="339" y="175"/>
                    <a:pt x="360" y="173"/>
                  </a:cubicBezTo>
                  <a:cubicBezTo>
                    <a:pt x="383" y="165"/>
                    <a:pt x="391" y="162"/>
                    <a:pt x="408" y="145"/>
                  </a:cubicBezTo>
                  <a:cubicBezTo>
                    <a:pt x="412" y="140"/>
                    <a:pt x="416" y="121"/>
                    <a:pt x="409" y="120"/>
                  </a:cubicBezTo>
                  <a:cubicBezTo>
                    <a:pt x="402" y="119"/>
                    <a:pt x="384" y="135"/>
                    <a:pt x="367" y="138"/>
                  </a:cubicBezTo>
                  <a:cubicBezTo>
                    <a:pt x="350" y="141"/>
                    <a:pt x="325" y="144"/>
                    <a:pt x="308" y="137"/>
                  </a:cubicBezTo>
                  <a:cubicBezTo>
                    <a:pt x="286" y="130"/>
                    <a:pt x="284" y="111"/>
                    <a:pt x="264" y="97"/>
                  </a:cubicBezTo>
                  <a:cubicBezTo>
                    <a:pt x="238" y="80"/>
                    <a:pt x="203" y="76"/>
                    <a:pt x="180" y="61"/>
                  </a:cubicBezTo>
                  <a:cubicBezTo>
                    <a:pt x="163" y="50"/>
                    <a:pt x="150" y="39"/>
                    <a:pt x="132" y="33"/>
                  </a:cubicBezTo>
                  <a:cubicBezTo>
                    <a:pt x="119" y="35"/>
                    <a:pt x="102" y="31"/>
                    <a:pt x="92" y="41"/>
                  </a:cubicBezTo>
                  <a:cubicBezTo>
                    <a:pt x="71" y="62"/>
                    <a:pt x="108" y="46"/>
                    <a:pt x="76" y="57"/>
                  </a:cubicBezTo>
                  <a:cubicBezTo>
                    <a:pt x="52" y="49"/>
                    <a:pt x="67" y="38"/>
                    <a:pt x="56" y="17"/>
                  </a:cubicBezTo>
                  <a:cubicBezTo>
                    <a:pt x="48" y="0"/>
                    <a:pt x="16" y="1"/>
                    <a:pt x="0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48" name="Freeform 52"/>
            <p:cNvSpPr>
              <a:spLocks/>
            </p:cNvSpPr>
            <p:nvPr/>
          </p:nvSpPr>
          <p:spPr bwMode="invGray">
            <a:xfrm>
              <a:off x="4485" y="4013"/>
              <a:ext cx="45" cy="58"/>
            </a:xfrm>
            <a:custGeom>
              <a:avLst/>
              <a:gdLst/>
              <a:ahLst/>
              <a:cxnLst>
                <a:cxn ang="0">
                  <a:pos x="32" y="18"/>
                </a:cxn>
                <a:cxn ang="0">
                  <a:pos x="0" y="18"/>
                </a:cxn>
                <a:cxn ang="0">
                  <a:pos x="20" y="42"/>
                </a:cxn>
                <a:cxn ang="0">
                  <a:pos x="28" y="66"/>
                </a:cxn>
                <a:cxn ang="0">
                  <a:pos x="32" y="78"/>
                </a:cxn>
                <a:cxn ang="0">
                  <a:pos x="60" y="50"/>
                </a:cxn>
                <a:cxn ang="0">
                  <a:pos x="32" y="18"/>
                </a:cxn>
              </a:cxnLst>
              <a:rect l="0" t="0" r="r" b="b"/>
              <a:pathLst>
                <a:path w="60" h="78">
                  <a:moveTo>
                    <a:pt x="32" y="18"/>
                  </a:moveTo>
                  <a:cubicBezTo>
                    <a:pt x="16" y="7"/>
                    <a:pt x="12" y="0"/>
                    <a:pt x="0" y="18"/>
                  </a:cubicBezTo>
                  <a:cubicBezTo>
                    <a:pt x="6" y="27"/>
                    <a:pt x="15" y="33"/>
                    <a:pt x="20" y="42"/>
                  </a:cubicBezTo>
                  <a:cubicBezTo>
                    <a:pt x="24" y="49"/>
                    <a:pt x="25" y="58"/>
                    <a:pt x="28" y="66"/>
                  </a:cubicBezTo>
                  <a:cubicBezTo>
                    <a:pt x="29" y="70"/>
                    <a:pt x="32" y="78"/>
                    <a:pt x="32" y="78"/>
                  </a:cubicBezTo>
                  <a:cubicBezTo>
                    <a:pt x="52" y="73"/>
                    <a:pt x="54" y="69"/>
                    <a:pt x="60" y="50"/>
                  </a:cubicBezTo>
                  <a:cubicBezTo>
                    <a:pt x="54" y="32"/>
                    <a:pt x="50" y="27"/>
                    <a:pt x="32" y="18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49" name="Freeform 53"/>
            <p:cNvSpPr>
              <a:spLocks/>
            </p:cNvSpPr>
            <p:nvPr/>
          </p:nvSpPr>
          <p:spPr bwMode="invGray">
            <a:xfrm>
              <a:off x="4621" y="3923"/>
              <a:ext cx="164" cy="85"/>
            </a:xfrm>
            <a:custGeom>
              <a:avLst/>
              <a:gdLst/>
              <a:ahLst/>
              <a:cxnLst>
                <a:cxn ang="0">
                  <a:pos x="47" y="73"/>
                </a:cxn>
                <a:cxn ang="0">
                  <a:pos x="39" y="61"/>
                </a:cxn>
                <a:cxn ang="0">
                  <a:pos x="15" y="69"/>
                </a:cxn>
                <a:cxn ang="0">
                  <a:pos x="39" y="113"/>
                </a:cxn>
                <a:cxn ang="0">
                  <a:pos x="123" y="89"/>
                </a:cxn>
                <a:cxn ang="0">
                  <a:pos x="147" y="73"/>
                </a:cxn>
                <a:cxn ang="0">
                  <a:pos x="171" y="65"/>
                </a:cxn>
                <a:cxn ang="0">
                  <a:pos x="219" y="19"/>
                </a:cxn>
                <a:cxn ang="0">
                  <a:pos x="210" y="0"/>
                </a:cxn>
                <a:cxn ang="0">
                  <a:pos x="179" y="17"/>
                </a:cxn>
                <a:cxn ang="0">
                  <a:pos x="107" y="41"/>
                </a:cxn>
                <a:cxn ang="0">
                  <a:pos x="83" y="45"/>
                </a:cxn>
                <a:cxn ang="0">
                  <a:pos x="59" y="53"/>
                </a:cxn>
                <a:cxn ang="0">
                  <a:pos x="47" y="73"/>
                </a:cxn>
              </a:cxnLst>
              <a:rect l="0" t="0" r="r" b="b"/>
              <a:pathLst>
                <a:path w="219" h="113">
                  <a:moveTo>
                    <a:pt x="47" y="73"/>
                  </a:moveTo>
                  <a:cubicBezTo>
                    <a:pt x="44" y="69"/>
                    <a:pt x="44" y="62"/>
                    <a:pt x="39" y="61"/>
                  </a:cubicBezTo>
                  <a:cubicBezTo>
                    <a:pt x="31" y="60"/>
                    <a:pt x="15" y="69"/>
                    <a:pt x="15" y="69"/>
                  </a:cubicBezTo>
                  <a:cubicBezTo>
                    <a:pt x="0" y="91"/>
                    <a:pt x="20" y="101"/>
                    <a:pt x="39" y="113"/>
                  </a:cubicBezTo>
                  <a:cubicBezTo>
                    <a:pt x="67" y="107"/>
                    <a:pt x="96" y="98"/>
                    <a:pt x="123" y="89"/>
                  </a:cubicBezTo>
                  <a:cubicBezTo>
                    <a:pt x="132" y="86"/>
                    <a:pt x="139" y="78"/>
                    <a:pt x="147" y="73"/>
                  </a:cubicBezTo>
                  <a:cubicBezTo>
                    <a:pt x="154" y="68"/>
                    <a:pt x="171" y="65"/>
                    <a:pt x="171" y="65"/>
                  </a:cubicBezTo>
                  <a:cubicBezTo>
                    <a:pt x="186" y="50"/>
                    <a:pt x="207" y="36"/>
                    <a:pt x="219" y="19"/>
                  </a:cubicBezTo>
                  <a:cubicBezTo>
                    <a:pt x="215" y="16"/>
                    <a:pt x="215" y="0"/>
                    <a:pt x="210" y="0"/>
                  </a:cubicBezTo>
                  <a:cubicBezTo>
                    <a:pt x="205" y="0"/>
                    <a:pt x="183" y="15"/>
                    <a:pt x="179" y="17"/>
                  </a:cubicBezTo>
                  <a:cubicBezTo>
                    <a:pt x="159" y="26"/>
                    <a:pt x="129" y="37"/>
                    <a:pt x="107" y="41"/>
                  </a:cubicBezTo>
                  <a:cubicBezTo>
                    <a:pt x="99" y="42"/>
                    <a:pt x="91" y="43"/>
                    <a:pt x="83" y="45"/>
                  </a:cubicBezTo>
                  <a:cubicBezTo>
                    <a:pt x="75" y="47"/>
                    <a:pt x="59" y="53"/>
                    <a:pt x="59" y="53"/>
                  </a:cubicBezTo>
                  <a:cubicBezTo>
                    <a:pt x="49" y="67"/>
                    <a:pt x="53" y="61"/>
                    <a:pt x="47" y="7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50" name="Freeform 54"/>
            <p:cNvSpPr>
              <a:spLocks/>
            </p:cNvSpPr>
            <p:nvPr/>
          </p:nvSpPr>
          <p:spPr bwMode="invGray">
            <a:xfrm>
              <a:off x="4791" y="3873"/>
              <a:ext cx="104" cy="92"/>
            </a:xfrm>
            <a:custGeom>
              <a:avLst/>
              <a:gdLst/>
              <a:ahLst/>
              <a:cxnLst>
                <a:cxn ang="0">
                  <a:pos x="12" y="60"/>
                </a:cxn>
                <a:cxn ang="0">
                  <a:pos x="8" y="84"/>
                </a:cxn>
                <a:cxn ang="0">
                  <a:pos x="0" y="108"/>
                </a:cxn>
                <a:cxn ang="0">
                  <a:pos x="36" y="116"/>
                </a:cxn>
                <a:cxn ang="0">
                  <a:pos x="52" y="96"/>
                </a:cxn>
                <a:cxn ang="0">
                  <a:pos x="124" y="68"/>
                </a:cxn>
                <a:cxn ang="0">
                  <a:pos x="136" y="44"/>
                </a:cxn>
                <a:cxn ang="0">
                  <a:pos x="112" y="28"/>
                </a:cxn>
                <a:cxn ang="0">
                  <a:pos x="100" y="20"/>
                </a:cxn>
                <a:cxn ang="0">
                  <a:pos x="64" y="12"/>
                </a:cxn>
                <a:cxn ang="0">
                  <a:pos x="52" y="36"/>
                </a:cxn>
                <a:cxn ang="0">
                  <a:pos x="12" y="60"/>
                </a:cxn>
              </a:cxnLst>
              <a:rect l="0" t="0" r="r" b="b"/>
              <a:pathLst>
                <a:path w="139" h="122">
                  <a:moveTo>
                    <a:pt x="12" y="60"/>
                  </a:moveTo>
                  <a:cubicBezTo>
                    <a:pt x="11" y="68"/>
                    <a:pt x="10" y="76"/>
                    <a:pt x="8" y="84"/>
                  </a:cubicBezTo>
                  <a:cubicBezTo>
                    <a:pt x="6" y="92"/>
                    <a:pt x="0" y="108"/>
                    <a:pt x="0" y="108"/>
                  </a:cubicBezTo>
                  <a:cubicBezTo>
                    <a:pt x="14" y="118"/>
                    <a:pt x="19" y="122"/>
                    <a:pt x="36" y="116"/>
                  </a:cubicBezTo>
                  <a:cubicBezTo>
                    <a:pt x="46" y="86"/>
                    <a:pt x="31" y="122"/>
                    <a:pt x="52" y="96"/>
                  </a:cubicBezTo>
                  <a:cubicBezTo>
                    <a:pt x="83" y="57"/>
                    <a:pt x="30" y="74"/>
                    <a:pt x="124" y="68"/>
                  </a:cubicBezTo>
                  <a:cubicBezTo>
                    <a:pt x="125" y="67"/>
                    <a:pt x="139" y="48"/>
                    <a:pt x="136" y="44"/>
                  </a:cubicBezTo>
                  <a:cubicBezTo>
                    <a:pt x="130" y="36"/>
                    <a:pt x="120" y="33"/>
                    <a:pt x="112" y="28"/>
                  </a:cubicBezTo>
                  <a:cubicBezTo>
                    <a:pt x="108" y="25"/>
                    <a:pt x="100" y="20"/>
                    <a:pt x="100" y="20"/>
                  </a:cubicBezTo>
                  <a:cubicBezTo>
                    <a:pt x="89" y="4"/>
                    <a:pt x="92" y="0"/>
                    <a:pt x="64" y="12"/>
                  </a:cubicBezTo>
                  <a:cubicBezTo>
                    <a:pt x="57" y="15"/>
                    <a:pt x="55" y="30"/>
                    <a:pt x="52" y="36"/>
                  </a:cubicBezTo>
                  <a:cubicBezTo>
                    <a:pt x="46" y="49"/>
                    <a:pt x="26" y="60"/>
                    <a:pt x="12" y="6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51" name="Freeform 55"/>
            <p:cNvSpPr>
              <a:spLocks/>
            </p:cNvSpPr>
            <p:nvPr/>
          </p:nvSpPr>
          <p:spPr bwMode="invGray">
            <a:xfrm>
              <a:off x="4846" y="3832"/>
              <a:ext cx="37" cy="26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8" y="11"/>
                </a:cxn>
                <a:cxn ang="0">
                  <a:pos x="24" y="35"/>
                </a:cxn>
                <a:cxn ang="0">
                  <a:pos x="39" y="26"/>
                </a:cxn>
                <a:cxn ang="0">
                  <a:pos x="29" y="0"/>
                </a:cxn>
              </a:cxnLst>
              <a:rect l="0" t="0" r="r" b="b"/>
              <a:pathLst>
                <a:path w="49" h="35">
                  <a:moveTo>
                    <a:pt x="29" y="0"/>
                  </a:moveTo>
                  <a:cubicBezTo>
                    <a:pt x="25" y="12"/>
                    <a:pt x="19" y="7"/>
                    <a:pt x="8" y="11"/>
                  </a:cubicBezTo>
                  <a:cubicBezTo>
                    <a:pt x="0" y="23"/>
                    <a:pt x="14" y="34"/>
                    <a:pt x="24" y="35"/>
                  </a:cubicBezTo>
                  <a:cubicBezTo>
                    <a:pt x="30" y="34"/>
                    <a:pt x="33" y="28"/>
                    <a:pt x="39" y="26"/>
                  </a:cubicBezTo>
                  <a:cubicBezTo>
                    <a:pt x="49" y="22"/>
                    <a:pt x="29" y="3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52" name="Freeform 56"/>
            <p:cNvSpPr>
              <a:spLocks/>
            </p:cNvSpPr>
            <p:nvPr/>
          </p:nvSpPr>
          <p:spPr bwMode="invGray">
            <a:xfrm>
              <a:off x="3123" y="3346"/>
              <a:ext cx="123" cy="201"/>
            </a:xfrm>
            <a:custGeom>
              <a:avLst/>
              <a:gdLst/>
              <a:ahLst/>
              <a:cxnLst>
                <a:cxn ang="0">
                  <a:pos x="128" y="0"/>
                </a:cxn>
                <a:cxn ang="0">
                  <a:pos x="104" y="28"/>
                </a:cxn>
                <a:cxn ang="0">
                  <a:pos x="88" y="64"/>
                </a:cxn>
                <a:cxn ang="0">
                  <a:pos x="36" y="84"/>
                </a:cxn>
                <a:cxn ang="0">
                  <a:pos x="28" y="96"/>
                </a:cxn>
                <a:cxn ang="0">
                  <a:pos x="16" y="100"/>
                </a:cxn>
                <a:cxn ang="0">
                  <a:pos x="20" y="132"/>
                </a:cxn>
                <a:cxn ang="0">
                  <a:pos x="28" y="156"/>
                </a:cxn>
                <a:cxn ang="0">
                  <a:pos x="0" y="200"/>
                </a:cxn>
                <a:cxn ang="0">
                  <a:pos x="28" y="260"/>
                </a:cxn>
                <a:cxn ang="0">
                  <a:pos x="52" y="268"/>
                </a:cxn>
                <a:cxn ang="0">
                  <a:pos x="88" y="216"/>
                </a:cxn>
                <a:cxn ang="0">
                  <a:pos x="104" y="192"/>
                </a:cxn>
                <a:cxn ang="0">
                  <a:pos x="128" y="116"/>
                </a:cxn>
                <a:cxn ang="0">
                  <a:pos x="140" y="76"/>
                </a:cxn>
                <a:cxn ang="0">
                  <a:pos x="164" y="72"/>
                </a:cxn>
                <a:cxn ang="0">
                  <a:pos x="128" y="0"/>
                </a:cxn>
              </a:cxnLst>
              <a:rect l="0" t="0" r="r" b="b"/>
              <a:pathLst>
                <a:path w="164" h="268">
                  <a:moveTo>
                    <a:pt x="128" y="0"/>
                  </a:moveTo>
                  <a:cubicBezTo>
                    <a:pt x="123" y="16"/>
                    <a:pt x="120" y="23"/>
                    <a:pt x="104" y="28"/>
                  </a:cubicBezTo>
                  <a:cubicBezTo>
                    <a:pt x="102" y="35"/>
                    <a:pt x="97" y="57"/>
                    <a:pt x="88" y="64"/>
                  </a:cubicBezTo>
                  <a:cubicBezTo>
                    <a:pt x="75" y="75"/>
                    <a:pt x="51" y="74"/>
                    <a:pt x="36" y="84"/>
                  </a:cubicBezTo>
                  <a:cubicBezTo>
                    <a:pt x="33" y="88"/>
                    <a:pt x="32" y="93"/>
                    <a:pt x="28" y="96"/>
                  </a:cubicBezTo>
                  <a:cubicBezTo>
                    <a:pt x="25" y="99"/>
                    <a:pt x="17" y="96"/>
                    <a:pt x="16" y="100"/>
                  </a:cubicBezTo>
                  <a:cubicBezTo>
                    <a:pt x="14" y="110"/>
                    <a:pt x="18" y="121"/>
                    <a:pt x="20" y="132"/>
                  </a:cubicBezTo>
                  <a:cubicBezTo>
                    <a:pt x="22" y="140"/>
                    <a:pt x="28" y="156"/>
                    <a:pt x="28" y="156"/>
                  </a:cubicBezTo>
                  <a:cubicBezTo>
                    <a:pt x="13" y="166"/>
                    <a:pt x="6" y="183"/>
                    <a:pt x="0" y="200"/>
                  </a:cubicBezTo>
                  <a:cubicBezTo>
                    <a:pt x="3" y="210"/>
                    <a:pt x="19" y="254"/>
                    <a:pt x="28" y="260"/>
                  </a:cubicBezTo>
                  <a:cubicBezTo>
                    <a:pt x="35" y="264"/>
                    <a:pt x="52" y="268"/>
                    <a:pt x="52" y="268"/>
                  </a:cubicBezTo>
                  <a:cubicBezTo>
                    <a:pt x="85" y="261"/>
                    <a:pt x="79" y="244"/>
                    <a:pt x="88" y="216"/>
                  </a:cubicBezTo>
                  <a:cubicBezTo>
                    <a:pt x="91" y="207"/>
                    <a:pt x="99" y="200"/>
                    <a:pt x="104" y="192"/>
                  </a:cubicBezTo>
                  <a:cubicBezTo>
                    <a:pt x="116" y="174"/>
                    <a:pt x="121" y="136"/>
                    <a:pt x="128" y="116"/>
                  </a:cubicBezTo>
                  <a:cubicBezTo>
                    <a:pt x="131" y="108"/>
                    <a:pt x="134" y="79"/>
                    <a:pt x="140" y="76"/>
                  </a:cubicBezTo>
                  <a:cubicBezTo>
                    <a:pt x="147" y="72"/>
                    <a:pt x="156" y="73"/>
                    <a:pt x="164" y="72"/>
                  </a:cubicBezTo>
                  <a:cubicBezTo>
                    <a:pt x="158" y="19"/>
                    <a:pt x="161" y="33"/>
                    <a:pt x="12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53" name="Freeform 57"/>
            <p:cNvSpPr>
              <a:spLocks/>
            </p:cNvSpPr>
            <p:nvPr/>
          </p:nvSpPr>
          <p:spPr bwMode="invGray">
            <a:xfrm>
              <a:off x="3655" y="3034"/>
              <a:ext cx="49" cy="61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25" y="60"/>
                </a:cxn>
                <a:cxn ang="0">
                  <a:pos x="29" y="76"/>
                </a:cxn>
                <a:cxn ang="0">
                  <a:pos x="41" y="80"/>
                </a:cxn>
                <a:cxn ang="0">
                  <a:pos x="57" y="76"/>
                </a:cxn>
                <a:cxn ang="0">
                  <a:pos x="29" y="0"/>
                </a:cxn>
              </a:cxnLst>
              <a:rect l="0" t="0" r="r" b="b"/>
              <a:pathLst>
                <a:path w="66" h="81">
                  <a:moveTo>
                    <a:pt x="29" y="0"/>
                  </a:moveTo>
                  <a:cubicBezTo>
                    <a:pt x="0" y="10"/>
                    <a:pt x="20" y="38"/>
                    <a:pt x="25" y="60"/>
                  </a:cubicBezTo>
                  <a:cubicBezTo>
                    <a:pt x="26" y="65"/>
                    <a:pt x="26" y="72"/>
                    <a:pt x="29" y="76"/>
                  </a:cubicBezTo>
                  <a:cubicBezTo>
                    <a:pt x="32" y="79"/>
                    <a:pt x="37" y="79"/>
                    <a:pt x="41" y="80"/>
                  </a:cubicBezTo>
                  <a:cubicBezTo>
                    <a:pt x="46" y="79"/>
                    <a:pt x="55" y="81"/>
                    <a:pt x="57" y="76"/>
                  </a:cubicBezTo>
                  <a:cubicBezTo>
                    <a:pt x="66" y="53"/>
                    <a:pt x="45" y="16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54" name="Freeform 58"/>
            <p:cNvSpPr>
              <a:spLocks/>
            </p:cNvSpPr>
            <p:nvPr/>
          </p:nvSpPr>
          <p:spPr bwMode="invGray">
            <a:xfrm>
              <a:off x="3988" y="3100"/>
              <a:ext cx="111" cy="183"/>
            </a:xfrm>
            <a:custGeom>
              <a:avLst/>
              <a:gdLst/>
              <a:ahLst/>
              <a:cxnLst>
                <a:cxn ang="0">
                  <a:pos x="96" y="0"/>
                </a:cxn>
                <a:cxn ang="0">
                  <a:pos x="60" y="84"/>
                </a:cxn>
                <a:cxn ang="0">
                  <a:pos x="36" y="92"/>
                </a:cxn>
                <a:cxn ang="0">
                  <a:pos x="12" y="108"/>
                </a:cxn>
                <a:cxn ang="0">
                  <a:pos x="40" y="188"/>
                </a:cxn>
                <a:cxn ang="0">
                  <a:pos x="52" y="224"/>
                </a:cxn>
                <a:cxn ang="0">
                  <a:pos x="60" y="236"/>
                </a:cxn>
                <a:cxn ang="0">
                  <a:pos x="84" y="244"/>
                </a:cxn>
                <a:cxn ang="0">
                  <a:pos x="96" y="196"/>
                </a:cxn>
                <a:cxn ang="0">
                  <a:pos x="124" y="168"/>
                </a:cxn>
                <a:cxn ang="0">
                  <a:pos x="112" y="68"/>
                </a:cxn>
                <a:cxn ang="0">
                  <a:pos x="140" y="48"/>
                </a:cxn>
                <a:cxn ang="0">
                  <a:pos x="112" y="20"/>
                </a:cxn>
                <a:cxn ang="0">
                  <a:pos x="96" y="0"/>
                </a:cxn>
              </a:cxnLst>
              <a:rect l="0" t="0" r="r" b="b"/>
              <a:pathLst>
                <a:path w="148" h="244">
                  <a:moveTo>
                    <a:pt x="96" y="0"/>
                  </a:moveTo>
                  <a:cubicBezTo>
                    <a:pt x="86" y="29"/>
                    <a:pt x="70" y="55"/>
                    <a:pt x="60" y="84"/>
                  </a:cubicBezTo>
                  <a:cubicBezTo>
                    <a:pt x="57" y="92"/>
                    <a:pt x="43" y="87"/>
                    <a:pt x="36" y="92"/>
                  </a:cubicBezTo>
                  <a:cubicBezTo>
                    <a:pt x="28" y="97"/>
                    <a:pt x="12" y="108"/>
                    <a:pt x="12" y="108"/>
                  </a:cubicBezTo>
                  <a:cubicBezTo>
                    <a:pt x="0" y="144"/>
                    <a:pt x="30" y="158"/>
                    <a:pt x="40" y="188"/>
                  </a:cubicBezTo>
                  <a:cubicBezTo>
                    <a:pt x="44" y="200"/>
                    <a:pt x="45" y="213"/>
                    <a:pt x="52" y="224"/>
                  </a:cubicBezTo>
                  <a:cubicBezTo>
                    <a:pt x="55" y="228"/>
                    <a:pt x="56" y="233"/>
                    <a:pt x="60" y="236"/>
                  </a:cubicBezTo>
                  <a:cubicBezTo>
                    <a:pt x="67" y="240"/>
                    <a:pt x="84" y="244"/>
                    <a:pt x="84" y="244"/>
                  </a:cubicBezTo>
                  <a:cubicBezTo>
                    <a:pt x="111" y="235"/>
                    <a:pt x="103" y="218"/>
                    <a:pt x="96" y="196"/>
                  </a:cubicBezTo>
                  <a:cubicBezTo>
                    <a:pt x="100" y="183"/>
                    <a:pt x="124" y="168"/>
                    <a:pt x="124" y="168"/>
                  </a:cubicBezTo>
                  <a:cubicBezTo>
                    <a:pt x="148" y="132"/>
                    <a:pt x="123" y="101"/>
                    <a:pt x="112" y="68"/>
                  </a:cubicBezTo>
                  <a:cubicBezTo>
                    <a:pt x="140" y="59"/>
                    <a:pt x="133" y="68"/>
                    <a:pt x="140" y="48"/>
                  </a:cubicBezTo>
                  <a:cubicBezTo>
                    <a:pt x="136" y="35"/>
                    <a:pt x="112" y="20"/>
                    <a:pt x="112" y="20"/>
                  </a:cubicBezTo>
                  <a:cubicBezTo>
                    <a:pt x="102" y="5"/>
                    <a:pt x="107" y="11"/>
                    <a:pt x="9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55" name="Freeform 59"/>
            <p:cNvSpPr>
              <a:spLocks/>
            </p:cNvSpPr>
            <p:nvPr/>
          </p:nvSpPr>
          <p:spPr bwMode="invGray">
            <a:xfrm>
              <a:off x="3894" y="3043"/>
              <a:ext cx="72" cy="137"/>
            </a:xfrm>
            <a:custGeom>
              <a:avLst/>
              <a:gdLst/>
              <a:ahLst/>
              <a:cxnLst>
                <a:cxn ang="0">
                  <a:pos x="48" y="2"/>
                </a:cxn>
                <a:cxn ang="0">
                  <a:pos x="51" y="35"/>
                </a:cxn>
                <a:cxn ang="0">
                  <a:pos x="60" y="62"/>
                </a:cxn>
                <a:cxn ang="0">
                  <a:pos x="62" y="92"/>
                </a:cxn>
                <a:cxn ang="0">
                  <a:pos x="68" y="105"/>
                </a:cxn>
                <a:cxn ang="0">
                  <a:pos x="71" y="126"/>
                </a:cxn>
                <a:cxn ang="0">
                  <a:pos x="57" y="93"/>
                </a:cxn>
                <a:cxn ang="0">
                  <a:pos x="35" y="78"/>
                </a:cxn>
                <a:cxn ang="0">
                  <a:pos x="5" y="83"/>
                </a:cxn>
                <a:cxn ang="0">
                  <a:pos x="8" y="102"/>
                </a:cxn>
                <a:cxn ang="0">
                  <a:pos x="41" y="114"/>
                </a:cxn>
                <a:cxn ang="0">
                  <a:pos x="57" y="135"/>
                </a:cxn>
                <a:cxn ang="0">
                  <a:pos x="71" y="135"/>
                </a:cxn>
                <a:cxn ang="0">
                  <a:pos x="78" y="150"/>
                </a:cxn>
                <a:cxn ang="0">
                  <a:pos x="96" y="179"/>
                </a:cxn>
                <a:cxn ang="0">
                  <a:pos x="81" y="126"/>
                </a:cxn>
                <a:cxn ang="0">
                  <a:pos x="80" y="93"/>
                </a:cxn>
                <a:cxn ang="0">
                  <a:pos x="71" y="63"/>
                </a:cxn>
                <a:cxn ang="0">
                  <a:pos x="63" y="41"/>
                </a:cxn>
                <a:cxn ang="0">
                  <a:pos x="57" y="20"/>
                </a:cxn>
                <a:cxn ang="0">
                  <a:pos x="48" y="2"/>
                </a:cxn>
              </a:cxnLst>
              <a:rect l="0" t="0" r="r" b="b"/>
              <a:pathLst>
                <a:path w="96" h="183">
                  <a:moveTo>
                    <a:pt x="48" y="2"/>
                  </a:moveTo>
                  <a:cubicBezTo>
                    <a:pt x="47" y="4"/>
                    <a:pt x="49" y="25"/>
                    <a:pt x="51" y="35"/>
                  </a:cubicBezTo>
                  <a:cubicBezTo>
                    <a:pt x="53" y="45"/>
                    <a:pt x="58" y="53"/>
                    <a:pt x="60" y="62"/>
                  </a:cubicBezTo>
                  <a:cubicBezTo>
                    <a:pt x="62" y="71"/>
                    <a:pt x="61" y="85"/>
                    <a:pt x="62" y="92"/>
                  </a:cubicBezTo>
                  <a:cubicBezTo>
                    <a:pt x="63" y="99"/>
                    <a:pt x="67" y="99"/>
                    <a:pt x="68" y="105"/>
                  </a:cubicBezTo>
                  <a:cubicBezTo>
                    <a:pt x="69" y="111"/>
                    <a:pt x="73" y="128"/>
                    <a:pt x="71" y="126"/>
                  </a:cubicBezTo>
                  <a:cubicBezTo>
                    <a:pt x="69" y="124"/>
                    <a:pt x="63" y="101"/>
                    <a:pt x="57" y="93"/>
                  </a:cubicBezTo>
                  <a:cubicBezTo>
                    <a:pt x="51" y="85"/>
                    <a:pt x="44" y="80"/>
                    <a:pt x="35" y="78"/>
                  </a:cubicBezTo>
                  <a:cubicBezTo>
                    <a:pt x="26" y="76"/>
                    <a:pt x="10" y="79"/>
                    <a:pt x="5" y="83"/>
                  </a:cubicBezTo>
                  <a:cubicBezTo>
                    <a:pt x="0" y="87"/>
                    <a:pt x="2" y="97"/>
                    <a:pt x="8" y="102"/>
                  </a:cubicBezTo>
                  <a:cubicBezTo>
                    <a:pt x="14" y="107"/>
                    <a:pt x="33" y="109"/>
                    <a:pt x="41" y="114"/>
                  </a:cubicBezTo>
                  <a:cubicBezTo>
                    <a:pt x="49" y="119"/>
                    <a:pt x="52" y="132"/>
                    <a:pt x="57" y="135"/>
                  </a:cubicBezTo>
                  <a:cubicBezTo>
                    <a:pt x="62" y="138"/>
                    <a:pt x="68" y="133"/>
                    <a:pt x="71" y="135"/>
                  </a:cubicBezTo>
                  <a:cubicBezTo>
                    <a:pt x="74" y="137"/>
                    <a:pt x="74" y="143"/>
                    <a:pt x="78" y="150"/>
                  </a:cubicBezTo>
                  <a:cubicBezTo>
                    <a:pt x="82" y="157"/>
                    <a:pt x="96" y="183"/>
                    <a:pt x="96" y="179"/>
                  </a:cubicBezTo>
                  <a:cubicBezTo>
                    <a:pt x="96" y="175"/>
                    <a:pt x="84" y="140"/>
                    <a:pt x="81" y="126"/>
                  </a:cubicBezTo>
                  <a:cubicBezTo>
                    <a:pt x="78" y="112"/>
                    <a:pt x="82" y="104"/>
                    <a:pt x="80" y="93"/>
                  </a:cubicBezTo>
                  <a:cubicBezTo>
                    <a:pt x="78" y="82"/>
                    <a:pt x="74" y="72"/>
                    <a:pt x="71" y="63"/>
                  </a:cubicBezTo>
                  <a:cubicBezTo>
                    <a:pt x="68" y="54"/>
                    <a:pt x="65" y="48"/>
                    <a:pt x="63" y="41"/>
                  </a:cubicBezTo>
                  <a:cubicBezTo>
                    <a:pt x="61" y="34"/>
                    <a:pt x="59" y="26"/>
                    <a:pt x="57" y="20"/>
                  </a:cubicBezTo>
                  <a:cubicBezTo>
                    <a:pt x="55" y="14"/>
                    <a:pt x="49" y="0"/>
                    <a:pt x="48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56" name="Freeform 60"/>
            <p:cNvSpPr>
              <a:spLocks/>
            </p:cNvSpPr>
            <p:nvPr/>
          </p:nvSpPr>
          <p:spPr bwMode="invGray">
            <a:xfrm>
              <a:off x="3943" y="3153"/>
              <a:ext cx="40" cy="131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25"/>
                </a:cxn>
                <a:cxn ang="0">
                  <a:pos x="9" y="54"/>
                </a:cxn>
                <a:cxn ang="0">
                  <a:pos x="18" y="94"/>
                </a:cxn>
                <a:cxn ang="0">
                  <a:pos x="34" y="129"/>
                </a:cxn>
                <a:cxn ang="0">
                  <a:pos x="54" y="175"/>
                </a:cxn>
                <a:cxn ang="0">
                  <a:pos x="40" y="115"/>
                </a:cxn>
                <a:cxn ang="0">
                  <a:pos x="34" y="93"/>
                </a:cxn>
                <a:cxn ang="0">
                  <a:pos x="28" y="61"/>
                </a:cxn>
                <a:cxn ang="0">
                  <a:pos x="25" y="46"/>
                </a:cxn>
                <a:cxn ang="0">
                  <a:pos x="16" y="37"/>
                </a:cxn>
                <a:cxn ang="0">
                  <a:pos x="6" y="0"/>
                </a:cxn>
              </a:cxnLst>
              <a:rect l="0" t="0" r="r" b="b"/>
              <a:pathLst>
                <a:path w="54" h="175">
                  <a:moveTo>
                    <a:pt x="6" y="0"/>
                  </a:moveTo>
                  <a:lnTo>
                    <a:pt x="0" y="25"/>
                  </a:lnTo>
                  <a:cubicBezTo>
                    <a:pt x="3" y="48"/>
                    <a:pt x="3" y="40"/>
                    <a:pt x="9" y="54"/>
                  </a:cubicBezTo>
                  <a:cubicBezTo>
                    <a:pt x="10" y="66"/>
                    <a:pt x="12" y="83"/>
                    <a:pt x="18" y="94"/>
                  </a:cubicBezTo>
                  <a:cubicBezTo>
                    <a:pt x="21" y="109"/>
                    <a:pt x="25" y="117"/>
                    <a:pt x="34" y="129"/>
                  </a:cubicBezTo>
                  <a:cubicBezTo>
                    <a:pt x="35" y="143"/>
                    <a:pt x="35" y="171"/>
                    <a:pt x="54" y="175"/>
                  </a:cubicBezTo>
                  <a:cubicBezTo>
                    <a:pt x="52" y="133"/>
                    <a:pt x="53" y="141"/>
                    <a:pt x="40" y="115"/>
                  </a:cubicBezTo>
                  <a:cubicBezTo>
                    <a:pt x="39" y="108"/>
                    <a:pt x="37" y="100"/>
                    <a:pt x="34" y="93"/>
                  </a:cubicBezTo>
                  <a:cubicBezTo>
                    <a:pt x="33" y="82"/>
                    <a:pt x="30" y="72"/>
                    <a:pt x="28" y="61"/>
                  </a:cubicBezTo>
                  <a:cubicBezTo>
                    <a:pt x="28" y="58"/>
                    <a:pt x="28" y="50"/>
                    <a:pt x="25" y="46"/>
                  </a:cubicBezTo>
                  <a:cubicBezTo>
                    <a:pt x="22" y="43"/>
                    <a:pt x="16" y="37"/>
                    <a:pt x="16" y="37"/>
                  </a:cubicBezTo>
                  <a:cubicBezTo>
                    <a:pt x="14" y="25"/>
                    <a:pt x="13" y="9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57" name="Freeform 61"/>
            <p:cNvSpPr>
              <a:spLocks/>
            </p:cNvSpPr>
            <p:nvPr/>
          </p:nvSpPr>
          <p:spPr bwMode="invGray">
            <a:xfrm>
              <a:off x="3988" y="3290"/>
              <a:ext cx="65" cy="54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8" y="34"/>
                </a:cxn>
                <a:cxn ang="0">
                  <a:pos x="23" y="43"/>
                </a:cxn>
                <a:cxn ang="0">
                  <a:pos x="48" y="49"/>
                </a:cxn>
                <a:cxn ang="0">
                  <a:pos x="62" y="57"/>
                </a:cxn>
                <a:cxn ang="0">
                  <a:pos x="74" y="66"/>
                </a:cxn>
                <a:cxn ang="0">
                  <a:pos x="86" y="69"/>
                </a:cxn>
                <a:cxn ang="0">
                  <a:pos x="72" y="39"/>
                </a:cxn>
                <a:cxn ang="0">
                  <a:pos x="63" y="22"/>
                </a:cxn>
                <a:cxn ang="0">
                  <a:pos x="36" y="24"/>
                </a:cxn>
                <a:cxn ang="0">
                  <a:pos x="24" y="19"/>
                </a:cxn>
                <a:cxn ang="0">
                  <a:pos x="6" y="0"/>
                </a:cxn>
                <a:cxn ang="0">
                  <a:pos x="2" y="0"/>
                </a:cxn>
              </a:cxnLst>
              <a:rect l="0" t="0" r="r" b="b"/>
              <a:pathLst>
                <a:path w="86" h="73">
                  <a:moveTo>
                    <a:pt x="2" y="0"/>
                  </a:moveTo>
                  <a:cubicBezTo>
                    <a:pt x="3" y="17"/>
                    <a:pt x="0" y="23"/>
                    <a:pt x="8" y="34"/>
                  </a:cubicBezTo>
                  <a:cubicBezTo>
                    <a:pt x="10" y="43"/>
                    <a:pt x="14" y="42"/>
                    <a:pt x="23" y="43"/>
                  </a:cubicBezTo>
                  <a:cubicBezTo>
                    <a:pt x="30" y="47"/>
                    <a:pt x="40" y="48"/>
                    <a:pt x="48" y="49"/>
                  </a:cubicBezTo>
                  <a:cubicBezTo>
                    <a:pt x="53" y="51"/>
                    <a:pt x="57" y="54"/>
                    <a:pt x="62" y="57"/>
                  </a:cubicBezTo>
                  <a:cubicBezTo>
                    <a:pt x="66" y="62"/>
                    <a:pt x="68" y="64"/>
                    <a:pt x="74" y="66"/>
                  </a:cubicBezTo>
                  <a:cubicBezTo>
                    <a:pt x="78" y="72"/>
                    <a:pt x="79" y="73"/>
                    <a:pt x="86" y="69"/>
                  </a:cubicBezTo>
                  <a:cubicBezTo>
                    <a:pt x="83" y="53"/>
                    <a:pt x="80" y="52"/>
                    <a:pt x="72" y="39"/>
                  </a:cubicBezTo>
                  <a:cubicBezTo>
                    <a:pt x="68" y="34"/>
                    <a:pt x="63" y="22"/>
                    <a:pt x="63" y="22"/>
                  </a:cubicBezTo>
                  <a:cubicBezTo>
                    <a:pt x="52" y="26"/>
                    <a:pt x="48" y="26"/>
                    <a:pt x="36" y="24"/>
                  </a:cubicBezTo>
                  <a:cubicBezTo>
                    <a:pt x="24" y="15"/>
                    <a:pt x="43" y="29"/>
                    <a:pt x="24" y="19"/>
                  </a:cubicBezTo>
                  <a:cubicBezTo>
                    <a:pt x="15" y="15"/>
                    <a:pt x="16" y="2"/>
                    <a:pt x="6" y="0"/>
                  </a:cubicBezTo>
                  <a:cubicBezTo>
                    <a:pt x="1" y="4"/>
                    <a:pt x="2" y="5"/>
                    <a:pt x="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58" name="Freeform 62"/>
            <p:cNvSpPr>
              <a:spLocks/>
            </p:cNvSpPr>
            <p:nvPr/>
          </p:nvSpPr>
          <p:spPr bwMode="invGray">
            <a:xfrm>
              <a:off x="4092" y="3195"/>
              <a:ext cx="83" cy="117"/>
            </a:xfrm>
            <a:custGeom>
              <a:avLst/>
              <a:gdLst/>
              <a:ahLst/>
              <a:cxnLst>
                <a:cxn ang="0">
                  <a:pos x="98" y="0"/>
                </a:cxn>
                <a:cxn ang="0">
                  <a:pos x="75" y="10"/>
                </a:cxn>
                <a:cxn ang="0">
                  <a:pos x="23" y="15"/>
                </a:cxn>
                <a:cxn ang="0">
                  <a:pos x="14" y="33"/>
                </a:cxn>
                <a:cxn ang="0">
                  <a:pos x="11" y="61"/>
                </a:cxn>
                <a:cxn ang="0">
                  <a:pos x="14" y="75"/>
                </a:cxn>
                <a:cxn ang="0">
                  <a:pos x="3" y="88"/>
                </a:cxn>
                <a:cxn ang="0">
                  <a:pos x="14" y="109"/>
                </a:cxn>
                <a:cxn ang="0">
                  <a:pos x="23" y="124"/>
                </a:cxn>
                <a:cxn ang="0">
                  <a:pos x="15" y="144"/>
                </a:cxn>
                <a:cxn ang="0">
                  <a:pos x="24" y="156"/>
                </a:cxn>
                <a:cxn ang="0">
                  <a:pos x="42" y="144"/>
                </a:cxn>
                <a:cxn ang="0">
                  <a:pos x="50" y="93"/>
                </a:cxn>
                <a:cxn ang="0">
                  <a:pos x="56" y="126"/>
                </a:cxn>
                <a:cxn ang="0">
                  <a:pos x="65" y="145"/>
                </a:cxn>
                <a:cxn ang="0">
                  <a:pos x="62" y="112"/>
                </a:cxn>
                <a:cxn ang="0">
                  <a:pos x="72" y="73"/>
                </a:cxn>
                <a:cxn ang="0">
                  <a:pos x="69" y="51"/>
                </a:cxn>
                <a:cxn ang="0">
                  <a:pos x="54" y="60"/>
                </a:cxn>
                <a:cxn ang="0">
                  <a:pos x="35" y="54"/>
                </a:cxn>
                <a:cxn ang="0">
                  <a:pos x="41" y="36"/>
                </a:cxn>
                <a:cxn ang="0">
                  <a:pos x="62" y="34"/>
                </a:cxn>
                <a:cxn ang="0">
                  <a:pos x="78" y="39"/>
                </a:cxn>
                <a:cxn ang="0">
                  <a:pos x="98" y="30"/>
                </a:cxn>
                <a:cxn ang="0">
                  <a:pos x="111" y="13"/>
                </a:cxn>
                <a:cxn ang="0">
                  <a:pos x="98" y="0"/>
                </a:cxn>
              </a:cxnLst>
              <a:rect l="0" t="0" r="r" b="b"/>
              <a:pathLst>
                <a:path w="111" h="156">
                  <a:moveTo>
                    <a:pt x="98" y="0"/>
                  </a:moveTo>
                  <a:cubicBezTo>
                    <a:pt x="75" y="2"/>
                    <a:pt x="87" y="8"/>
                    <a:pt x="75" y="10"/>
                  </a:cubicBezTo>
                  <a:cubicBezTo>
                    <a:pt x="72" y="10"/>
                    <a:pt x="25" y="3"/>
                    <a:pt x="23" y="15"/>
                  </a:cubicBezTo>
                  <a:cubicBezTo>
                    <a:pt x="25" y="26"/>
                    <a:pt x="23" y="27"/>
                    <a:pt x="14" y="33"/>
                  </a:cubicBezTo>
                  <a:cubicBezTo>
                    <a:pt x="15" y="43"/>
                    <a:pt x="20" y="54"/>
                    <a:pt x="11" y="61"/>
                  </a:cubicBezTo>
                  <a:cubicBezTo>
                    <a:pt x="8" y="68"/>
                    <a:pt x="10" y="69"/>
                    <a:pt x="14" y="75"/>
                  </a:cubicBezTo>
                  <a:cubicBezTo>
                    <a:pt x="16" y="84"/>
                    <a:pt x="12" y="86"/>
                    <a:pt x="3" y="88"/>
                  </a:cubicBezTo>
                  <a:cubicBezTo>
                    <a:pt x="1" y="99"/>
                    <a:pt x="0" y="106"/>
                    <a:pt x="14" y="109"/>
                  </a:cubicBezTo>
                  <a:cubicBezTo>
                    <a:pt x="21" y="112"/>
                    <a:pt x="20" y="118"/>
                    <a:pt x="23" y="124"/>
                  </a:cubicBezTo>
                  <a:cubicBezTo>
                    <a:pt x="25" y="133"/>
                    <a:pt x="23" y="139"/>
                    <a:pt x="15" y="144"/>
                  </a:cubicBezTo>
                  <a:cubicBezTo>
                    <a:pt x="17" y="150"/>
                    <a:pt x="18" y="153"/>
                    <a:pt x="24" y="156"/>
                  </a:cubicBezTo>
                  <a:cubicBezTo>
                    <a:pt x="31" y="154"/>
                    <a:pt x="36" y="148"/>
                    <a:pt x="42" y="144"/>
                  </a:cubicBezTo>
                  <a:cubicBezTo>
                    <a:pt x="41" y="128"/>
                    <a:pt x="33" y="103"/>
                    <a:pt x="50" y="93"/>
                  </a:cubicBezTo>
                  <a:cubicBezTo>
                    <a:pt x="52" y="105"/>
                    <a:pt x="46" y="116"/>
                    <a:pt x="56" y="126"/>
                  </a:cubicBezTo>
                  <a:cubicBezTo>
                    <a:pt x="57" y="134"/>
                    <a:pt x="58" y="141"/>
                    <a:pt x="65" y="145"/>
                  </a:cubicBezTo>
                  <a:cubicBezTo>
                    <a:pt x="70" y="134"/>
                    <a:pt x="64" y="123"/>
                    <a:pt x="62" y="112"/>
                  </a:cubicBezTo>
                  <a:cubicBezTo>
                    <a:pt x="65" y="97"/>
                    <a:pt x="55" y="81"/>
                    <a:pt x="72" y="73"/>
                  </a:cubicBezTo>
                  <a:cubicBezTo>
                    <a:pt x="79" y="64"/>
                    <a:pt x="75" y="59"/>
                    <a:pt x="69" y="51"/>
                  </a:cubicBezTo>
                  <a:cubicBezTo>
                    <a:pt x="61" y="52"/>
                    <a:pt x="61" y="56"/>
                    <a:pt x="54" y="60"/>
                  </a:cubicBezTo>
                  <a:cubicBezTo>
                    <a:pt x="37" y="57"/>
                    <a:pt x="43" y="60"/>
                    <a:pt x="35" y="54"/>
                  </a:cubicBezTo>
                  <a:cubicBezTo>
                    <a:pt x="31" y="45"/>
                    <a:pt x="28" y="39"/>
                    <a:pt x="41" y="36"/>
                  </a:cubicBezTo>
                  <a:cubicBezTo>
                    <a:pt x="49" y="32"/>
                    <a:pt x="53" y="33"/>
                    <a:pt x="62" y="34"/>
                  </a:cubicBezTo>
                  <a:cubicBezTo>
                    <a:pt x="67" y="36"/>
                    <a:pt x="73" y="36"/>
                    <a:pt x="78" y="39"/>
                  </a:cubicBezTo>
                  <a:cubicBezTo>
                    <a:pt x="85" y="36"/>
                    <a:pt x="90" y="31"/>
                    <a:pt x="98" y="30"/>
                  </a:cubicBezTo>
                  <a:cubicBezTo>
                    <a:pt x="104" y="26"/>
                    <a:pt x="107" y="19"/>
                    <a:pt x="111" y="13"/>
                  </a:cubicBezTo>
                  <a:cubicBezTo>
                    <a:pt x="107" y="8"/>
                    <a:pt x="102" y="4"/>
                    <a:pt x="9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59" name="Freeform 63"/>
            <p:cNvSpPr>
              <a:spLocks/>
            </p:cNvSpPr>
            <p:nvPr/>
          </p:nvSpPr>
          <p:spPr bwMode="invGray">
            <a:xfrm>
              <a:off x="4064" y="2777"/>
              <a:ext cx="22" cy="71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16"/>
                </a:cxn>
                <a:cxn ang="0">
                  <a:pos x="6" y="37"/>
                </a:cxn>
                <a:cxn ang="0">
                  <a:pos x="1" y="61"/>
                </a:cxn>
                <a:cxn ang="0">
                  <a:pos x="16" y="94"/>
                </a:cxn>
                <a:cxn ang="0">
                  <a:pos x="30" y="82"/>
                </a:cxn>
                <a:cxn ang="0">
                  <a:pos x="22" y="61"/>
                </a:cxn>
                <a:cxn ang="0">
                  <a:pos x="12" y="0"/>
                </a:cxn>
              </a:cxnLst>
              <a:rect l="0" t="0" r="r" b="b"/>
              <a:pathLst>
                <a:path w="30" h="94">
                  <a:moveTo>
                    <a:pt x="12" y="0"/>
                  </a:moveTo>
                  <a:cubicBezTo>
                    <a:pt x="9" y="6"/>
                    <a:pt x="4" y="11"/>
                    <a:pt x="0" y="16"/>
                  </a:cubicBezTo>
                  <a:cubicBezTo>
                    <a:pt x="1" y="23"/>
                    <a:pt x="3" y="30"/>
                    <a:pt x="6" y="37"/>
                  </a:cubicBezTo>
                  <a:cubicBezTo>
                    <a:pt x="3" y="45"/>
                    <a:pt x="4" y="53"/>
                    <a:pt x="1" y="61"/>
                  </a:cubicBezTo>
                  <a:cubicBezTo>
                    <a:pt x="3" y="81"/>
                    <a:pt x="2" y="83"/>
                    <a:pt x="16" y="94"/>
                  </a:cubicBezTo>
                  <a:cubicBezTo>
                    <a:pt x="24" y="92"/>
                    <a:pt x="27" y="90"/>
                    <a:pt x="30" y="82"/>
                  </a:cubicBezTo>
                  <a:cubicBezTo>
                    <a:pt x="28" y="73"/>
                    <a:pt x="26" y="69"/>
                    <a:pt x="22" y="61"/>
                  </a:cubicBezTo>
                  <a:cubicBezTo>
                    <a:pt x="19" y="40"/>
                    <a:pt x="18" y="20"/>
                    <a:pt x="1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60" name="Freeform 64"/>
            <p:cNvSpPr>
              <a:spLocks/>
            </p:cNvSpPr>
            <p:nvPr/>
          </p:nvSpPr>
          <p:spPr bwMode="invGray">
            <a:xfrm>
              <a:off x="4078" y="2896"/>
              <a:ext cx="61" cy="118"/>
            </a:xfrm>
            <a:custGeom>
              <a:avLst/>
              <a:gdLst/>
              <a:ahLst/>
              <a:cxnLst>
                <a:cxn ang="0">
                  <a:pos x="12" y="2"/>
                </a:cxn>
                <a:cxn ang="0">
                  <a:pos x="0" y="20"/>
                </a:cxn>
                <a:cxn ang="0">
                  <a:pos x="8" y="49"/>
                </a:cxn>
                <a:cxn ang="0">
                  <a:pos x="6" y="107"/>
                </a:cxn>
                <a:cxn ang="0">
                  <a:pos x="17" y="103"/>
                </a:cxn>
                <a:cxn ang="0">
                  <a:pos x="20" y="115"/>
                </a:cxn>
                <a:cxn ang="0">
                  <a:pos x="29" y="122"/>
                </a:cxn>
                <a:cxn ang="0">
                  <a:pos x="38" y="140"/>
                </a:cxn>
                <a:cxn ang="0">
                  <a:pos x="48" y="128"/>
                </a:cxn>
                <a:cxn ang="0">
                  <a:pos x="65" y="134"/>
                </a:cxn>
                <a:cxn ang="0">
                  <a:pos x="63" y="109"/>
                </a:cxn>
                <a:cxn ang="0">
                  <a:pos x="48" y="104"/>
                </a:cxn>
                <a:cxn ang="0">
                  <a:pos x="39" y="91"/>
                </a:cxn>
                <a:cxn ang="0">
                  <a:pos x="33" y="73"/>
                </a:cxn>
                <a:cxn ang="0">
                  <a:pos x="41" y="53"/>
                </a:cxn>
                <a:cxn ang="0">
                  <a:pos x="35" y="35"/>
                </a:cxn>
                <a:cxn ang="0">
                  <a:pos x="42" y="20"/>
                </a:cxn>
                <a:cxn ang="0">
                  <a:pos x="29" y="4"/>
                </a:cxn>
                <a:cxn ang="0">
                  <a:pos x="18" y="7"/>
                </a:cxn>
                <a:cxn ang="0">
                  <a:pos x="12" y="2"/>
                </a:cxn>
              </a:cxnLst>
              <a:rect l="0" t="0" r="r" b="b"/>
              <a:pathLst>
                <a:path w="81" h="158">
                  <a:moveTo>
                    <a:pt x="12" y="2"/>
                  </a:moveTo>
                  <a:cubicBezTo>
                    <a:pt x="8" y="8"/>
                    <a:pt x="3" y="13"/>
                    <a:pt x="0" y="20"/>
                  </a:cubicBezTo>
                  <a:cubicBezTo>
                    <a:pt x="5" y="31"/>
                    <a:pt x="6" y="35"/>
                    <a:pt x="8" y="49"/>
                  </a:cubicBezTo>
                  <a:cubicBezTo>
                    <a:pt x="7" y="69"/>
                    <a:pt x="4" y="87"/>
                    <a:pt x="6" y="107"/>
                  </a:cubicBezTo>
                  <a:cubicBezTo>
                    <a:pt x="8" y="106"/>
                    <a:pt x="14" y="101"/>
                    <a:pt x="17" y="103"/>
                  </a:cubicBezTo>
                  <a:cubicBezTo>
                    <a:pt x="20" y="105"/>
                    <a:pt x="17" y="112"/>
                    <a:pt x="20" y="115"/>
                  </a:cubicBezTo>
                  <a:cubicBezTo>
                    <a:pt x="22" y="118"/>
                    <a:pt x="29" y="122"/>
                    <a:pt x="29" y="122"/>
                  </a:cubicBezTo>
                  <a:cubicBezTo>
                    <a:pt x="29" y="133"/>
                    <a:pt x="27" y="158"/>
                    <a:pt x="38" y="140"/>
                  </a:cubicBezTo>
                  <a:cubicBezTo>
                    <a:pt x="39" y="133"/>
                    <a:pt x="41" y="131"/>
                    <a:pt x="48" y="128"/>
                  </a:cubicBezTo>
                  <a:cubicBezTo>
                    <a:pt x="55" y="130"/>
                    <a:pt x="59" y="133"/>
                    <a:pt x="65" y="134"/>
                  </a:cubicBezTo>
                  <a:cubicBezTo>
                    <a:pt x="81" y="131"/>
                    <a:pt x="76" y="112"/>
                    <a:pt x="63" y="109"/>
                  </a:cubicBezTo>
                  <a:cubicBezTo>
                    <a:pt x="58" y="107"/>
                    <a:pt x="53" y="106"/>
                    <a:pt x="48" y="104"/>
                  </a:cubicBezTo>
                  <a:cubicBezTo>
                    <a:pt x="45" y="100"/>
                    <a:pt x="42" y="95"/>
                    <a:pt x="39" y="91"/>
                  </a:cubicBezTo>
                  <a:cubicBezTo>
                    <a:pt x="38" y="85"/>
                    <a:pt x="36" y="79"/>
                    <a:pt x="33" y="73"/>
                  </a:cubicBezTo>
                  <a:cubicBezTo>
                    <a:pt x="31" y="64"/>
                    <a:pt x="33" y="58"/>
                    <a:pt x="41" y="53"/>
                  </a:cubicBezTo>
                  <a:cubicBezTo>
                    <a:pt x="48" y="44"/>
                    <a:pt x="47" y="38"/>
                    <a:pt x="35" y="35"/>
                  </a:cubicBezTo>
                  <a:cubicBezTo>
                    <a:pt x="36" y="28"/>
                    <a:pt x="39" y="26"/>
                    <a:pt x="42" y="20"/>
                  </a:cubicBezTo>
                  <a:cubicBezTo>
                    <a:pt x="41" y="13"/>
                    <a:pt x="35" y="8"/>
                    <a:pt x="29" y="4"/>
                  </a:cubicBezTo>
                  <a:cubicBezTo>
                    <a:pt x="25" y="9"/>
                    <a:pt x="23" y="13"/>
                    <a:pt x="18" y="7"/>
                  </a:cubicBezTo>
                  <a:cubicBezTo>
                    <a:pt x="17" y="0"/>
                    <a:pt x="19" y="2"/>
                    <a:pt x="12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61" name="Freeform 65"/>
            <p:cNvSpPr>
              <a:spLocks/>
            </p:cNvSpPr>
            <p:nvPr/>
          </p:nvSpPr>
          <p:spPr bwMode="invGray">
            <a:xfrm>
              <a:off x="4121" y="3052"/>
              <a:ext cx="64" cy="79"/>
            </a:xfrm>
            <a:custGeom>
              <a:avLst/>
              <a:gdLst/>
              <a:ahLst/>
              <a:cxnLst>
                <a:cxn ang="0">
                  <a:pos x="52" y="0"/>
                </a:cxn>
                <a:cxn ang="0">
                  <a:pos x="44" y="18"/>
                </a:cxn>
                <a:cxn ang="0">
                  <a:pos x="32" y="30"/>
                </a:cxn>
                <a:cxn ang="0">
                  <a:pos x="16" y="35"/>
                </a:cxn>
                <a:cxn ang="0">
                  <a:pos x="8" y="48"/>
                </a:cxn>
                <a:cxn ang="0">
                  <a:pos x="4" y="74"/>
                </a:cxn>
                <a:cxn ang="0">
                  <a:pos x="13" y="71"/>
                </a:cxn>
                <a:cxn ang="0">
                  <a:pos x="25" y="62"/>
                </a:cxn>
                <a:cxn ang="0">
                  <a:pos x="34" y="69"/>
                </a:cxn>
                <a:cxn ang="0">
                  <a:pos x="58" y="99"/>
                </a:cxn>
                <a:cxn ang="0">
                  <a:pos x="71" y="72"/>
                </a:cxn>
                <a:cxn ang="0">
                  <a:pos x="85" y="68"/>
                </a:cxn>
                <a:cxn ang="0">
                  <a:pos x="74" y="39"/>
                </a:cxn>
                <a:cxn ang="0">
                  <a:pos x="52" y="0"/>
                </a:cxn>
              </a:cxnLst>
              <a:rect l="0" t="0" r="r" b="b"/>
              <a:pathLst>
                <a:path w="85" h="105">
                  <a:moveTo>
                    <a:pt x="52" y="0"/>
                  </a:moveTo>
                  <a:cubicBezTo>
                    <a:pt x="50" y="6"/>
                    <a:pt x="47" y="12"/>
                    <a:pt x="44" y="18"/>
                  </a:cubicBezTo>
                  <a:cubicBezTo>
                    <a:pt x="43" y="28"/>
                    <a:pt x="42" y="28"/>
                    <a:pt x="32" y="30"/>
                  </a:cubicBezTo>
                  <a:cubicBezTo>
                    <a:pt x="27" y="33"/>
                    <a:pt x="21" y="33"/>
                    <a:pt x="16" y="35"/>
                  </a:cubicBezTo>
                  <a:cubicBezTo>
                    <a:pt x="13" y="39"/>
                    <a:pt x="11" y="44"/>
                    <a:pt x="8" y="48"/>
                  </a:cubicBezTo>
                  <a:cubicBezTo>
                    <a:pt x="4" y="66"/>
                    <a:pt x="0" y="42"/>
                    <a:pt x="4" y="74"/>
                  </a:cubicBezTo>
                  <a:cubicBezTo>
                    <a:pt x="7" y="73"/>
                    <a:pt x="10" y="73"/>
                    <a:pt x="13" y="71"/>
                  </a:cubicBezTo>
                  <a:cubicBezTo>
                    <a:pt x="19" y="67"/>
                    <a:pt x="17" y="64"/>
                    <a:pt x="25" y="62"/>
                  </a:cubicBezTo>
                  <a:cubicBezTo>
                    <a:pt x="32" y="59"/>
                    <a:pt x="31" y="64"/>
                    <a:pt x="34" y="69"/>
                  </a:cubicBezTo>
                  <a:cubicBezTo>
                    <a:pt x="37" y="82"/>
                    <a:pt x="44" y="96"/>
                    <a:pt x="58" y="99"/>
                  </a:cubicBezTo>
                  <a:cubicBezTo>
                    <a:pt x="70" y="105"/>
                    <a:pt x="60" y="78"/>
                    <a:pt x="71" y="72"/>
                  </a:cubicBezTo>
                  <a:cubicBezTo>
                    <a:pt x="78" y="74"/>
                    <a:pt x="80" y="74"/>
                    <a:pt x="85" y="68"/>
                  </a:cubicBezTo>
                  <a:cubicBezTo>
                    <a:pt x="82" y="56"/>
                    <a:pt x="80" y="49"/>
                    <a:pt x="74" y="39"/>
                  </a:cubicBezTo>
                  <a:cubicBezTo>
                    <a:pt x="73" y="6"/>
                    <a:pt x="80" y="6"/>
                    <a:pt x="5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62" name="Freeform 66"/>
            <p:cNvSpPr>
              <a:spLocks/>
            </p:cNvSpPr>
            <p:nvPr/>
          </p:nvSpPr>
          <p:spPr bwMode="invGray">
            <a:xfrm>
              <a:off x="4197" y="3193"/>
              <a:ext cx="29" cy="49"/>
            </a:xfrm>
            <a:custGeom>
              <a:avLst/>
              <a:gdLst/>
              <a:ahLst/>
              <a:cxnLst>
                <a:cxn ang="0">
                  <a:pos x="6" y="27"/>
                </a:cxn>
                <a:cxn ang="0">
                  <a:pos x="26" y="66"/>
                </a:cxn>
                <a:cxn ang="0">
                  <a:pos x="30" y="52"/>
                </a:cxn>
                <a:cxn ang="0">
                  <a:pos x="38" y="40"/>
                </a:cxn>
                <a:cxn ang="0">
                  <a:pos x="30" y="25"/>
                </a:cxn>
                <a:cxn ang="0">
                  <a:pos x="20" y="13"/>
                </a:cxn>
                <a:cxn ang="0">
                  <a:pos x="11" y="1"/>
                </a:cxn>
                <a:cxn ang="0">
                  <a:pos x="2" y="12"/>
                </a:cxn>
                <a:cxn ang="0">
                  <a:pos x="6" y="27"/>
                </a:cxn>
              </a:cxnLst>
              <a:rect l="0" t="0" r="r" b="b"/>
              <a:pathLst>
                <a:path w="38" h="66">
                  <a:moveTo>
                    <a:pt x="6" y="27"/>
                  </a:moveTo>
                  <a:cubicBezTo>
                    <a:pt x="8" y="52"/>
                    <a:pt x="5" y="58"/>
                    <a:pt x="26" y="66"/>
                  </a:cubicBezTo>
                  <a:cubicBezTo>
                    <a:pt x="36" y="63"/>
                    <a:pt x="33" y="61"/>
                    <a:pt x="30" y="52"/>
                  </a:cubicBezTo>
                  <a:cubicBezTo>
                    <a:pt x="28" y="41"/>
                    <a:pt x="34" y="49"/>
                    <a:pt x="38" y="40"/>
                  </a:cubicBezTo>
                  <a:cubicBezTo>
                    <a:pt x="34" y="35"/>
                    <a:pt x="33" y="30"/>
                    <a:pt x="30" y="25"/>
                  </a:cubicBezTo>
                  <a:cubicBezTo>
                    <a:pt x="29" y="14"/>
                    <a:pt x="30" y="0"/>
                    <a:pt x="20" y="13"/>
                  </a:cubicBezTo>
                  <a:cubicBezTo>
                    <a:pt x="14" y="9"/>
                    <a:pt x="12" y="8"/>
                    <a:pt x="11" y="1"/>
                  </a:cubicBezTo>
                  <a:cubicBezTo>
                    <a:pt x="5" y="4"/>
                    <a:pt x="3" y="5"/>
                    <a:pt x="2" y="12"/>
                  </a:cubicBezTo>
                  <a:cubicBezTo>
                    <a:pt x="3" y="25"/>
                    <a:pt x="0" y="21"/>
                    <a:pt x="6" y="2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63" name="Freeform 67"/>
            <p:cNvSpPr>
              <a:spLocks/>
            </p:cNvSpPr>
            <p:nvPr/>
          </p:nvSpPr>
          <p:spPr bwMode="invGray">
            <a:xfrm>
              <a:off x="4181" y="3275"/>
              <a:ext cx="18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23"/>
                </a:cxn>
                <a:cxn ang="0">
                  <a:pos x="24" y="11"/>
                </a:cxn>
                <a:cxn ang="0">
                  <a:pos x="0" y="0"/>
                </a:cxn>
              </a:cxnLst>
              <a:rect l="0" t="0" r="r" b="b"/>
              <a:pathLst>
                <a:path w="24" h="23">
                  <a:moveTo>
                    <a:pt x="0" y="0"/>
                  </a:moveTo>
                  <a:cubicBezTo>
                    <a:pt x="1" y="8"/>
                    <a:pt x="3" y="16"/>
                    <a:pt x="6" y="23"/>
                  </a:cubicBezTo>
                  <a:cubicBezTo>
                    <a:pt x="19" y="20"/>
                    <a:pt x="19" y="22"/>
                    <a:pt x="24" y="11"/>
                  </a:cubicBezTo>
                  <a:cubicBezTo>
                    <a:pt x="20" y="0"/>
                    <a:pt x="4" y="8"/>
                    <a:pt x="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64" name="Freeform 68"/>
            <p:cNvSpPr>
              <a:spLocks/>
            </p:cNvSpPr>
            <p:nvPr/>
          </p:nvSpPr>
          <p:spPr bwMode="invGray">
            <a:xfrm>
              <a:off x="4208" y="3265"/>
              <a:ext cx="45" cy="37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18"/>
                </a:cxn>
                <a:cxn ang="0">
                  <a:pos x="28" y="33"/>
                </a:cxn>
                <a:cxn ang="0">
                  <a:pos x="42" y="46"/>
                </a:cxn>
                <a:cxn ang="0">
                  <a:pos x="60" y="42"/>
                </a:cxn>
                <a:cxn ang="0">
                  <a:pos x="49" y="24"/>
                </a:cxn>
                <a:cxn ang="0">
                  <a:pos x="28" y="3"/>
                </a:cxn>
                <a:cxn ang="0">
                  <a:pos x="19" y="16"/>
                </a:cxn>
                <a:cxn ang="0">
                  <a:pos x="9" y="0"/>
                </a:cxn>
              </a:cxnLst>
              <a:rect l="0" t="0" r="r" b="b"/>
              <a:pathLst>
                <a:path w="60" h="49">
                  <a:moveTo>
                    <a:pt x="9" y="0"/>
                  </a:moveTo>
                  <a:cubicBezTo>
                    <a:pt x="8" y="7"/>
                    <a:pt x="0" y="18"/>
                    <a:pt x="0" y="18"/>
                  </a:cubicBezTo>
                  <a:cubicBezTo>
                    <a:pt x="2" y="36"/>
                    <a:pt x="9" y="31"/>
                    <a:pt x="28" y="33"/>
                  </a:cubicBezTo>
                  <a:cubicBezTo>
                    <a:pt x="33" y="40"/>
                    <a:pt x="33" y="44"/>
                    <a:pt x="42" y="46"/>
                  </a:cubicBezTo>
                  <a:cubicBezTo>
                    <a:pt x="49" y="49"/>
                    <a:pt x="56" y="49"/>
                    <a:pt x="60" y="42"/>
                  </a:cubicBezTo>
                  <a:cubicBezTo>
                    <a:pt x="58" y="32"/>
                    <a:pt x="59" y="26"/>
                    <a:pt x="49" y="24"/>
                  </a:cubicBezTo>
                  <a:cubicBezTo>
                    <a:pt x="47" y="12"/>
                    <a:pt x="41" y="5"/>
                    <a:pt x="28" y="3"/>
                  </a:cubicBezTo>
                  <a:cubicBezTo>
                    <a:pt x="23" y="10"/>
                    <a:pt x="30" y="23"/>
                    <a:pt x="19" y="16"/>
                  </a:cubicBezTo>
                  <a:cubicBezTo>
                    <a:pt x="17" y="6"/>
                    <a:pt x="20" y="0"/>
                    <a:pt x="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65" name="Freeform 69"/>
            <p:cNvSpPr>
              <a:spLocks/>
            </p:cNvSpPr>
            <p:nvPr/>
          </p:nvSpPr>
          <p:spPr bwMode="invGray">
            <a:xfrm>
              <a:off x="4277" y="3335"/>
              <a:ext cx="24" cy="33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10" y="11"/>
                </a:cxn>
                <a:cxn ang="0">
                  <a:pos x="12" y="32"/>
                </a:cxn>
                <a:cxn ang="0">
                  <a:pos x="24" y="36"/>
                </a:cxn>
                <a:cxn ang="0">
                  <a:pos x="28" y="0"/>
                </a:cxn>
              </a:cxnLst>
              <a:rect l="0" t="0" r="r" b="b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66" name="Freeform 70"/>
            <p:cNvSpPr>
              <a:spLocks/>
            </p:cNvSpPr>
            <p:nvPr/>
          </p:nvSpPr>
          <p:spPr bwMode="invGray">
            <a:xfrm>
              <a:off x="4544" y="3293"/>
              <a:ext cx="46" cy="47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14"/>
                </a:cxn>
                <a:cxn ang="0">
                  <a:pos x="24" y="35"/>
                </a:cxn>
                <a:cxn ang="0">
                  <a:pos x="36" y="54"/>
                </a:cxn>
                <a:cxn ang="0">
                  <a:pos x="46" y="63"/>
                </a:cxn>
                <a:cxn ang="0">
                  <a:pos x="61" y="56"/>
                </a:cxn>
                <a:cxn ang="0">
                  <a:pos x="33" y="17"/>
                </a:cxn>
                <a:cxn ang="0">
                  <a:pos x="7" y="0"/>
                </a:cxn>
              </a:cxnLst>
              <a:rect l="0" t="0" r="r" b="b"/>
              <a:pathLst>
                <a:path w="61" h="63">
                  <a:moveTo>
                    <a:pt x="7" y="0"/>
                  </a:moveTo>
                  <a:cubicBezTo>
                    <a:pt x="6" y="6"/>
                    <a:pt x="3" y="9"/>
                    <a:pt x="0" y="14"/>
                  </a:cubicBezTo>
                  <a:cubicBezTo>
                    <a:pt x="7" y="23"/>
                    <a:pt x="13" y="31"/>
                    <a:pt x="24" y="35"/>
                  </a:cubicBezTo>
                  <a:cubicBezTo>
                    <a:pt x="27" y="42"/>
                    <a:pt x="31" y="48"/>
                    <a:pt x="36" y="54"/>
                  </a:cubicBezTo>
                  <a:cubicBezTo>
                    <a:pt x="37" y="61"/>
                    <a:pt x="40" y="59"/>
                    <a:pt x="46" y="63"/>
                  </a:cubicBezTo>
                  <a:cubicBezTo>
                    <a:pt x="54" y="62"/>
                    <a:pt x="56" y="62"/>
                    <a:pt x="61" y="56"/>
                  </a:cubicBezTo>
                  <a:cubicBezTo>
                    <a:pt x="59" y="46"/>
                    <a:pt x="42" y="23"/>
                    <a:pt x="33" y="17"/>
                  </a:cubicBezTo>
                  <a:cubicBezTo>
                    <a:pt x="23" y="10"/>
                    <a:pt x="14" y="9"/>
                    <a:pt x="7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67" name="Freeform 71"/>
            <p:cNvSpPr>
              <a:spLocks/>
            </p:cNvSpPr>
            <p:nvPr/>
          </p:nvSpPr>
          <p:spPr bwMode="invGray">
            <a:xfrm>
              <a:off x="4147" y="3352"/>
              <a:ext cx="46" cy="50"/>
            </a:xfrm>
            <a:custGeom>
              <a:avLst/>
              <a:gdLst/>
              <a:ahLst/>
              <a:cxnLst>
                <a:cxn ang="0">
                  <a:pos x="28" y="7"/>
                </a:cxn>
                <a:cxn ang="0">
                  <a:pos x="30" y="34"/>
                </a:cxn>
                <a:cxn ang="0">
                  <a:pos x="16" y="43"/>
                </a:cxn>
                <a:cxn ang="0">
                  <a:pos x="22" y="67"/>
                </a:cxn>
                <a:cxn ang="0">
                  <a:pos x="48" y="58"/>
                </a:cxn>
                <a:cxn ang="0">
                  <a:pos x="60" y="47"/>
                </a:cxn>
                <a:cxn ang="0">
                  <a:pos x="51" y="28"/>
                </a:cxn>
                <a:cxn ang="0">
                  <a:pos x="57" y="14"/>
                </a:cxn>
                <a:cxn ang="0">
                  <a:pos x="55" y="2"/>
                </a:cxn>
                <a:cxn ang="0">
                  <a:pos x="46" y="4"/>
                </a:cxn>
                <a:cxn ang="0">
                  <a:pos x="51" y="5"/>
                </a:cxn>
                <a:cxn ang="0">
                  <a:pos x="49" y="16"/>
                </a:cxn>
                <a:cxn ang="0">
                  <a:pos x="43" y="23"/>
                </a:cxn>
                <a:cxn ang="0">
                  <a:pos x="28" y="7"/>
                </a:cxn>
              </a:cxnLst>
              <a:rect l="0" t="0" r="r" b="b"/>
              <a:pathLst>
                <a:path w="61" h="67">
                  <a:moveTo>
                    <a:pt x="28" y="7"/>
                  </a:moveTo>
                  <a:cubicBezTo>
                    <a:pt x="17" y="15"/>
                    <a:pt x="24" y="25"/>
                    <a:pt x="30" y="34"/>
                  </a:cubicBezTo>
                  <a:cubicBezTo>
                    <a:pt x="27" y="44"/>
                    <a:pt x="26" y="44"/>
                    <a:pt x="16" y="43"/>
                  </a:cubicBezTo>
                  <a:cubicBezTo>
                    <a:pt x="0" y="46"/>
                    <a:pt x="13" y="63"/>
                    <a:pt x="22" y="67"/>
                  </a:cubicBezTo>
                  <a:cubicBezTo>
                    <a:pt x="31" y="65"/>
                    <a:pt x="39" y="60"/>
                    <a:pt x="48" y="58"/>
                  </a:cubicBezTo>
                  <a:cubicBezTo>
                    <a:pt x="51" y="52"/>
                    <a:pt x="54" y="50"/>
                    <a:pt x="60" y="47"/>
                  </a:cubicBezTo>
                  <a:cubicBezTo>
                    <a:pt x="61" y="40"/>
                    <a:pt x="51" y="28"/>
                    <a:pt x="51" y="28"/>
                  </a:cubicBezTo>
                  <a:cubicBezTo>
                    <a:pt x="52" y="22"/>
                    <a:pt x="55" y="19"/>
                    <a:pt x="57" y="14"/>
                  </a:cubicBezTo>
                  <a:cubicBezTo>
                    <a:pt x="56" y="10"/>
                    <a:pt x="58" y="5"/>
                    <a:pt x="55" y="2"/>
                  </a:cubicBezTo>
                  <a:cubicBezTo>
                    <a:pt x="53" y="0"/>
                    <a:pt x="48" y="2"/>
                    <a:pt x="46" y="4"/>
                  </a:cubicBezTo>
                  <a:cubicBezTo>
                    <a:pt x="45" y="5"/>
                    <a:pt x="49" y="5"/>
                    <a:pt x="51" y="5"/>
                  </a:cubicBezTo>
                  <a:cubicBezTo>
                    <a:pt x="57" y="10"/>
                    <a:pt x="52" y="9"/>
                    <a:pt x="49" y="16"/>
                  </a:cubicBezTo>
                  <a:cubicBezTo>
                    <a:pt x="58" y="23"/>
                    <a:pt x="50" y="22"/>
                    <a:pt x="43" y="23"/>
                  </a:cubicBezTo>
                  <a:cubicBezTo>
                    <a:pt x="34" y="22"/>
                    <a:pt x="31" y="16"/>
                    <a:pt x="28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68" name="Freeform 72"/>
            <p:cNvSpPr>
              <a:spLocks/>
            </p:cNvSpPr>
            <p:nvPr/>
          </p:nvSpPr>
          <p:spPr bwMode="invGray">
            <a:xfrm>
              <a:off x="4098" y="3371"/>
              <a:ext cx="32" cy="27"/>
            </a:xfrm>
            <a:custGeom>
              <a:avLst/>
              <a:gdLst/>
              <a:ahLst/>
              <a:cxnLst>
                <a:cxn ang="0">
                  <a:pos x="21" y="3"/>
                </a:cxn>
                <a:cxn ang="0">
                  <a:pos x="6" y="6"/>
                </a:cxn>
                <a:cxn ang="0">
                  <a:pos x="33" y="36"/>
                </a:cxn>
                <a:cxn ang="0">
                  <a:pos x="42" y="30"/>
                </a:cxn>
                <a:cxn ang="0">
                  <a:pos x="21" y="3"/>
                </a:cxn>
              </a:cxnLst>
              <a:rect l="0" t="0" r="r" b="b"/>
              <a:pathLst>
                <a:path w="43" h="36">
                  <a:moveTo>
                    <a:pt x="21" y="3"/>
                  </a:moveTo>
                  <a:cubicBezTo>
                    <a:pt x="14" y="0"/>
                    <a:pt x="12" y="2"/>
                    <a:pt x="6" y="6"/>
                  </a:cubicBezTo>
                  <a:cubicBezTo>
                    <a:pt x="0" y="17"/>
                    <a:pt x="23" y="32"/>
                    <a:pt x="33" y="36"/>
                  </a:cubicBezTo>
                  <a:cubicBezTo>
                    <a:pt x="36" y="35"/>
                    <a:pt x="42" y="34"/>
                    <a:pt x="42" y="30"/>
                  </a:cubicBezTo>
                  <a:cubicBezTo>
                    <a:pt x="43" y="24"/>
                    <a:pt x="27" y="3"/>
                    <a:pt x="21" y="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69" name="Freeform 73"/>
            <p:cNvSpPr>
              <a:spLocks/>
            </p:cNvSpPr>
            <p:nvPr/>
          </p:nvSpPr>
          <p:spPr bwMode="invGray">
            <a:xfrm>
              <a:off x="4077" y="3342"/>
              <a:ext cx="24" cy="31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0" y="26"/>
                </a:cxn>
                <a:cxn ang="0">
                  <a:pos x="16" y="24"/>
                </a:cxn>
                <a:cxn ang="0">
                  <a:pos x="19" y="29"/>
                </a:cxn>
                <a:cxn ang="0">
                  <a:pos x="16" y="35"/>
                </a:cxn>
                <a:cxn ang="0">
                  <a:pos x="30" y="21"/>
                </a:cxn>
                <a:cxn ang="0">
                  <a:pos x="24" y="9"/>
                </a:cxn>
                <a:cxn ang="0">
                  <a:pos x="21" y="0"/>
                </a:cxn>
              </a:cxnLst>
              <a:rect l="0" t="0" r="r" b="b"/>
              <a:pathLst>
                <a:path w="32" h="41">
                  <a:moveTo>
                    <a:pt x="21" y="0"/>
                  </a:moveTo>
                  <a:cubicBezTo>
                    <a:pt x="15" y="10"/>
                    <a:pt x="6" y="16"/>
                    <a:pt x="0" y="26"/>
                  </a:cubicBezTo>
                  <a:cubicBezTo>
                    <a:pt x="7" y="27"/>
                    <a:pt x="10" y="27"/>
                    <a:pt x="16" y="24"/>
                  </a:cubicBezTo>
                  <a:cubicBezTo>
                    <a:pt x="17" y="26"/>
                    <a:pt x="19" y="27"/>
                    <a:pt x="19" y="29"/>
                  </a:cubicBezTo>
                  <a:cubicBezTo>
                    <a:pt x="19" y="31"/>
                    <a:pt x="15" y="33"/>
                    <a:pt x="16" y="35"/>
                  </a:cubicBezTo>
                  <a:cubicBezTo>
                    <a:pt x="19" y="41"/>
                    <a:pt x="29" y="23"/>
                    <a:pt x="30" y="21"/>
                  </a:cubicBezTo>
                  <a:cubicBezTo>
                    <a:pt x="32" y="9"/>
                    <a:pt x="26" y="19"/>
                    <a:pt x="24" y="9"/>
                  </a:cubicBezTo>
                  <a:cubicBezTo>
                    <a:pt x="25" y="1"/>
                    <a:pt x="27" y="4"/>
                    <a:pt x="2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70" name="Freeform 74"/>
            <p:cNvSpPr>
              <a:spLocks/>
            </p:cNvSpPr>
            <p:nvPr/>
          </p:nvSpPr>
          <p:spPr bwMode="invGray">
            <a:xfrm>
              <a:off x="4111" y="3353"/>
              <a:ext cx="34" cy="24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0" y="7"/>
                </a:cxn>
                <a:cxn ang="0">
                  <a:pos x="27" y="31"/>
                </a:cxn>
                <a:cxn ang="0">
                  <a:pos x="45" y="24"/>
                </a:cxn>
                <a:cxn ang="0">
                  <a:pos x="22" y="10"/>
                </a:cxn>
                <a:cxn ang="0">
                  <a:pos x="21" y="0"/>
                </a:cxn>
              </a:cxnLst>
              <a:rect l="0" t="0" r="r" b="b"/>
              <a:pathLst>
                <a:path w="45" h="32">
                  <a:moveTo>
                    <a:pt x="21" y="0"/>
                  </a:moveTo>
                  <a:cubicBezTo>
                    <a:pt x="10" y="1"/>
                    <a:pt x="8" y="1"/>
                    <a:pt x="0" y="7"/>
                  </a:cubicBezTo>
                  <a:cubicBezTo>
                    <a:pt x="3" y="20"/>
                    <a:pt x="15" y="29"/>
                    <a:pt x="27" y="31"/>
                  </a:cubicBezTo>
                  <a:cubicBezTo>
                    <a:pt x="36" y="30"/>
                    <a:pt x="41" y="32"/>
                    <a:pt x="45" y="24"/>
                  </a:cubicBezTo>
                  <a:cubicBezTo>
                    <a:pt x="32" y="16"/>
                    <a:pt x="30" y="23"/>
                    <a:pt x="22" y="10"/>
                  </a:cubicBezTo>
                  <a:cubicBezTo>
                    <a:pt x="21" y="2"/>
                    <a:pt x="21" y="5"/>
                    <a:pt x="2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71" name="Freeform 75"/>
            <p:cNvSpPr>
              <a:spLocks/>
            </p:cNvSpPr>
            <p:nvPr/>
          </p:nvSpPr>
          <p:spPr bwMode="invGray">
            <a:xfrm>
              <a:off x="4062" y="3021"/>
              <a:ext cx="27" cy="55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21" y="15"/>
                </a:cxn>
                <a:cxn ang="0">
                  <a:pos x="9" y="36"/>
                </a:cxn>
                <a:cxn ang="0">
                  <a:pos x="0" y="59"/>
                </a:cxn>
                <a:cxn ang="0">
                  <a:pos x="8" y="74"/>
                </a:cxn>
                <a:cxn ang="0">
                  <a:pos x="20" y="59"/>
                </a:cxn>
                <a:cxn ang="0">
                  <a:pos x="35" y="32"/>
                </a:cxn>
                <a:cxn ang="0">
                  <a:pos x="30" y="0"/>
                </a:cxn>
              </a:cxnLst>
              <a:rect l="0" t="0" r="r" b="b"/>
              <a:pathLst>
                <a:path w="35" h="74">
                  <a:moveTo>
                    <a:pt x="30" y="0"/>
                  </a:moveTo>
                  <a:cubicBezTo>
                    <a:pt x="33" y="8"/>
                    <a:pt x="29" y="14"/>
                    <a:pt x="21" y="15"/>
                  </a:cubicBezTo>
                  <a:cubicBezTo>
                    <a:pt x="19" y="27"/>
                    <a:pt x="24" y="33"/>
                    <a:pt x="9" y="36"/>
                  </a:cubicBezTo>
                  <a:cubicBezTo>
                    <a:pt x="13" y="50"/>
                    <a:pt x="12" y="52"/>
                    <a:pt x="0" y="59"/>
                  </a:cubicBezTo>
                  <a:cubicBezTo>
                    <a:pt x="3" y="64"/>
                    <a:pt x="5" y="69"/>
                    <a:pt x="8" y="74"/>
                  </a:cubicBezTo>
                  <a:cubicBezTo>
                    <a:pt x="15" y="71"/>
                    <a:pt x="16" y="65"/>
                    <a:pt x="20" y="59"/>
                  </a:cubicBezTo>
                  <a:cubicBezTo>
                    <a:pt x="22" y="47"/>
                    <a:pt x="28" y="41"/>
                    <a:pt x="35" y="32"/>
                  </a:cubicBezTo>
                  <a:cubicBezTo>
                    <a:pt x="34" y="26"/>
                    <a:pt x="30" y="8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72" name="Freeform 76"/>
            <p:cNvSpPr>
              <a:spLocks/>
            </p:cNvSpPr>
            <p:nvPr/>
          </p:nvSpPr>
          <p:spPr bwMode="invGray">
            <a:xfrm>
              <a:off x="4113" y="3012"/>
              <a:ext cx="19" cy="55"/>
            </a:xfrm>
            <a:custGeom>
              <a:avLst/>
              <a:gdLst/>
              <a:ahLst/>
              <a:cxnLst>
                <a:cxn ang="0">
                  <a:pos x="13" y="7"/>
                </a:cxn>
                <a:cxn ang="0">
                  <a:pos x="4" y="8"/>
                </a:cxn>
                <a:cxn ang="0">
                  <a:pos x="0" y="22"/>
                </a:cxn>
                <a:cxn ang="0">
                  <a:pos x="15" y="41"/>
                </a:cxn>
                <a:cxn ang="0">
                  <a:pos x="25" y="56"/>
                </a:cxn>
                <a:cxn ang="0">
                  <a:pos x="16" y="20"/>
                </a:cxn>
                <a:cxn ang="0">
                  <a:pos x="13" y="7"/>
                </a:cxn>
              </a:cxnLst>
              <a:rect l="0" t="0" r="r" b="b"/>
              <a:pathLst>
                <a:path w="25" h="73">
                  <a:moveTo>
                    <a:pt x="13" y="7"/>
                  </a:moveTo>
                  <a:cubicBezTo>
                    <a:pt x="9" y="0"/>
                    <a:pt x="7" y="2"/>
                    <a:pt x="4" y="8"/>
                  </a:cubicBezTo>
                  <a:cubicBezTo>
                    <a:pt x="3" y="13"/>
                    <a:pt x="1" y="17"/>
                    <a:pt x="0" y="22"/>
                  </a:cubicBezTo>
                  <a:cubicBezTo>
                    <a:pt x="1" y="35"/>
                    <a:pt x="6" y="33"/>
                    <a:pt x="15" y="41"/>
                  </a:cubicBezTo>
                  <a:cubicBezTo>
                    <a:pt x="16" y="52"/>
                    <a:pt x="15" y="73"/>
                    <a:pt x="25" y="56"/>
                  </a:cubicBezTo>
                  <a:cubicBezTo>
                    <a:pt x="24" y="33"/>
                    <a:pt x="23" y="36"/>
                    <a:pt x="16" y="20"/>
                  </a:cubicBezTo>
                  <a:cubicBezTo>
                    <a:pt x="15" y="11"/>
                    <a:pt x="16" y="15"/>
                    <a:pt x="13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73" name="Freeform 77"/>
            <p:cNvSpPr>
              <a:spLocks/>
            </p:cNvSpPr>
            <p:nvPr/>
          </p:nvSpPr>
          <p:spPr bwMode="invGray">
            <a:xfrm>
              <a:off x="4135" y="2995"/>
              <a:ext cx="10" cy="2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" y="10"/>
                </a:cxn>
                <a:cxn ang="0">
                  <a:pos x="11" y="25"/>
                </a:cxn>
                <a:cxn ang="0">
                  <a:pos x="11" y="0"/>
                </a:cxn>
              </a:cxnLst>
              <a:rect l="0" t="0" r="r" b="b"/>
              <a:pathLst>
                <a:path w="14" h="33">
                  <a:moveTo>
                    <a:pt x="11" y="0"/>
                  </a:moveTo>
                  <a:cubicBezTo>
                    <a:pt x="7" y="3"/>
                    <a:pt x="5" y="7"/>
                    <a:pt x="1" y="10"/>
                  </a:cubicBezTo>
                  <a:cubicBezTo>
                    <a:pt x="2" y="18"/>
                    <a:pt x="0" y="33"/>
                    <a:pt x="11" y="25"/>
                  </a:cubicBezTo>
                  <a:cubicBezTo>
                    <a:pt x="14" y="15"/>
                    <a:pt x="5" y="4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74" name="Freeform 78"/>
            <p:cNvSpPr>
              <a:spLocks/>
            </p:cNvSpPr>
            <p:nvPr/>
          </p:nvSpPr>
          <p:spPr bwMode="invGray">
            <a:xfrm>
              <a:off x="4145" y="3007"/>
              <a:ext cx="21" cy="48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1" y="14"/>
                </a:cxn>
                <a:cxn ang="0">
                  <a:pos x="20" y="21"/>
                </a:cxn>
                <a:cxn ang="0">
                  <a:pos x="8" y="39"/>
                </a:cxn>
                <a:cxn ang="0">
                  <a:pos x="0" y="56"/>
                </a:cxn>
                <a:cxn ang="0">
                  <a:pos x="11" y="57"/>
                </a:cxn>
                <a:cxn ang="0">
                  <a:pos x="26" y="26"/>
                </a:cxn>
                <a:cxn ang="0">
                  <a:pos x="5" y="0"/>
                </a:cxn>
              </a:cxnLst>
              <a:rect l="0" t="0" r="r" b="b"/>
              <a:pathLst>
                <a:path w="28" h="64">
                  <a:moveTo>
                    <a:pt x="5" y="0"/>
                  </a:moveTo>
                  <a:cubicBezTo>
                    <a:pt x="6" y="5"/>
                    <a:pt x="7" y="10"/>
                    <a:pt x="11" y="14"/>
                  </a:cubicBezTo>
                  <a:cubicBezTo>
                    <a:pt x="14" y="17"/>
                    <a:pt x="20" y="21"/>
                    <a:pt x="20" y="21"/>
                  </a:cubicBezTo>
                  <a:cubicBezTo>
                    <a:pt x="9" y="27"/>
                    <a:pt x="0" y="23"/>
                    <a:pt x="8" y="39"/>
                  </a:cubicBezTo>
                  <a:cubicBezTo>
                    <a:pt x="6" y="47"/>
                    <a:pt x="4" y="50"/>
                    <a:pt x="0" y="56"/>
                  </a:cubicBezTo>
                  <a:cubicBezTo>
                    <a:pt x="4" y="62"/>
                    <a:pt x="7" y="64"/>
                    <a:pt x="11" y="57"/>
                  </a:cubicBezTo>
                  <a:cubicBezTo>
                    <a:pt x="13" y="43"/>
                    <a:pt x="10" y="29"/>
                    <a:pt x="26" y="26"/>
                  </a:cubicBezTo>
                  <a:cubicBezTo>
                    <a:pt x="28" y="15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75" name="Freeform 79"/>
            <p:cNvSpPr>
              <a:spLocks/>
            </p:cNvSpPr>
            <p:nvPr/>
          </p:nvSpPr>
          <p:spPr bwMode="invGray">
            <a:xfrm>
              <a:off x="3876" y="3076"/>
              <a:ext cx="12" cy="27"/>
            </a:xfrm>
            <a:custGeom>
              <a:avLst/>
              <a:gdLst/>
              <a:ahLst/>
              <a:cxnLst>
                <a:cxn ang="0">
                  <a:pos x="14" y="3"/>
                </a:cxn>
                <a:cxn ang="0">
                  <a:pos x="0" y="7"/>
                </a:cxn>
                <a:cxn ang="0">
                  <a:pos x="8" y="22"/>
                </a:cxn>
                <a:cxn ang="0">
                  <a:pos x="14" y="3"/>
                </a:cxn>
              </a:cxnLst>
              <a:rect l="0" t="0" r="r" b="b"/>
              <a:pathLst>
                <a:path w="16" h="36">
                  <a:moveTo>
                    <a:pt x="14" y="3"/>
                  </a:moveTo>
                  <a:cubicBezTo>
                    <a:pt x="7" y="0"/>
                    <a:pt x="4" y="1"/>
                    <a:pt x="0" y="7"/>
                  </a:cubicBezTo>
                  <a:cubicBezTo>
                    <a:pt x="3" y="14"/>
                    <a:pt x="2" y="17"/>
                    <a:pt x="8" y="22"/>
                  </a:cubicBezTo>
                  <a:cubicBezTo>
                    <a:pt x="16" y="36"/>
                    <a:pt x="11" y="7"/>
                    <a:pt x="14" y="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76" name="Freeform 80"/>
            <p:cNvSpPr>
              <a:spLocks/>
            </p:cNvSpPr>
            <p:nvPr/>
          </p:nvSpPr>
          <p:spPr bwMode="invGray">
            <a:xfrm>
              <a:off x="3866" y="3053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77" name="Freeform 81"/>
            <p:cNvSpPr>
              <a:spLocks/>
            </p:cNvSpPr>
            <p:nvPr/>
          </p:nvSpPr>
          <p:spPr bwMode="invGray">
            <a:xfrm>
              <a:off x="3862" y="3035"/>
              <a:ext cx="12" cy="14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0" y="10"/>
                </a:cxn>
                <a:cxn ang="0">
                  <a:pos x="12" y="19"/>
                </a:cxn>
                <a:cxn ang="0">
                  <a:pos x="10" y="5"/>
                </a:cxn>
              </a:cxnLst>
              <a:rect l="0" t="0" r="r" b="b"/>
              <a:pathLst>
                <a:path w="16" h="19">
                  <a:moveTo>
                    <a:pt x="10" y="5"/>
                  </a:moveTo>
                  <a:cubicBezTo>
                    <a:pt x="4" y="0"/>
                    <a:pt x="1" y="3"/>
                    <a:pt x="0" y="10"/>
                  </a:cubicBezTo>
                  <a:cubicBezTo>
                    <a:pt x="4" y="15"/>
                    <a:pt x="7" y="16"/>
                    <a:pt x="12" y="19"/>
                  </a:cubicBezTo>
                  <a:cubicBezTo>
                    <a:pt x="16" y="12"/>
                    <a:pt x="14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78" name="Freeform 82"/>
            <p:cNvSpPr>
              <a:spLocks/>
            </p:cNvSpPr>
            <p:nvPr/>
          </p:nvSpPr>
          <p:spPr bwMode="invGray">
            <a:xfrm>
              <a:off x="3850" y="2995"/>
              <a:ext cx="11" cy="19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3"/>
                </a:cxn>
                <a:cxn ang="0">
                  <a:pos x="12" y="24"/>
                </a:cxn>
                <a:cxn ang="0">
                  <a:pos x="6" y="0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79" name="Freeform 83"/>
            <p:cNvSpPr>
              <a:spLocks/>
            </p:cNvSpPr>
            <p:nvPr/>
          </p:nvSpPr>
          <p:spPr bwMode="invGray">
            <a:xfrm>
              <a:off x="3852" y="3020"/>
              <a:ext cx="16" cy="13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9" y="18"/>
                </a:cxn>
                <a:cxn ang="0">
                  <a:pos x="14" y="6"/>
                </a:cxn>
                <a:cxn ang="0">
                  <a:pos x="13" y="0"/>
                </a:cxn>
              </a:cxnLst>
              <a:rect l="0" t="0" r="r" b="b"/>
              <a:pathLst>
                <a:path w="22" h="18">
                  <a:moveTo>
                    <a:pt x="13" y="0"/>
                  </a:moveTo>
                  <a:cubicBezTo>
                    <a:pt x="0" y="8"/>
                    <a:pt x="9" y="12"/>
                    <a:pt x="19" y="18"/>
                  </a:cubicBezTo>
                  <a:cubicBezTo>
                    <a:pt x="20" y="11"/>
                    <a:pt x="22" y="8"/>
                    <a:pt x="14" y="6"/>
                  </a:cubicBezTo>
                  <a:cubicBezTo>
                    <a:pt x="9" y="3"/>
                    <a:pt x="9" y="5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80" name="Freeform 84"/>
            <p:cNvSpPr>
              <a:spLocks/>
            </p:cNvSpPr>
            <p:nvPr/>
          </p:nvSpPr>
          <p:spPr bwMode="invGray">
            <a:xfrm>
              <a:off x="4688" y="3643"/>
              <a:ext cx="45" cy="60"/>
            </a:xfrm>
            <a:custGeom>
              <a:avLst/>
              <a:gdLst/>
              <a:ahLst/>
              <a:cxnLst>
                <a:cxn ang="0">
                  <a:pos x="10" y="7"/>
                </a:cxn>
                <a:cxn ang="0">
                  <a:pos x="3" y="18"/>
                </a:cxn>
                <a:cxn ang="0">
                  <a:pos x="15" y="39"/>
                </a:cxn>
                <a:cxn ang="0">
                  <a:pos x="27" y="54"/>
                </a:cxn>
                <a:cxn ang="0">
                  <a:pos x="40" y="63"/>
                </a:cxn>
                <a:cxn ang="0">
                  <a:pos x="51" y="81"/>
                </a:cxn>
                <a:cxn ang="0">
                  <a:pos x="52" y="57"/>
                </a:cxn>
                <a:cxn ang="0">
                  <a:pos x="43" y="37"/>
                </a:cxn>
                <a:cxn ang="0">
                  <a:pos x="25" y="18"/>
                </a:cxn>
                <a:cxn ang="0">
                  <a:pos x="10" y="7"/>
                </a:cxn>
              </a:cxnLst>
              <a:rect l="0" t="0" r="r" b="b"/>
              <a:pathLst>
                <a:path w="60" h="81">
                  <a:moveTo>
                    <a:pt x="10" y="7"/>
                  </a:moveTo>
                  <a:cubicBezTo>
                    <a:pt x="0" y="0"/>
                    <a:pt x="0" y="9"/>
                    <a:pt x="3" y="18"/>
                  </a:cubicBezTo>
                  <a:cubicBezTo>
                    <a:pt x="5" y="25"/>
                    <a:pt x="12" y="32"/>
                    <a:pt x="15" y="39"/>
                  </a:cubicBezTo>
                  <a:cubicBezTo>
                    <a:pt x="16" y="51"/>
                    <a:pt x="17" y="51"/>
                    <a:pt x="27" y="54"/>
                  </a:cubicBezTo>
                  <a:cubicBezTo>
                    <a:pt x="31" y="57"/>
                    <a:pt x="36" y="60"/>
                    <a:pt x="40" y="63"/>
                  </a:cubicBezTo>
                  <a:cubicBezTo>
                    <a:pt x="43" y="70"/>
                    <a:pt x="45" y="77"/>
                    <a:pt x="51" y="81"/>
                  </a:cubicBezTo>
                  <a:cubicBezTo>
                    <a:pt x="60" y="75"/>
                    <a:pt x="56" y="66"/>
                    <a:pt x="52" y="57"/>
                  </a:cubicBezTo>
                  <a:cubicBezTo>
                    <a:pt x="51" y="49"/>
                    <a:pt x="50" y="41"/>
                    <a:pt x="43" y="37"/>
                  </a:cubicBezTo>
                  <a:cubicBezTo>
                    <a:pt x="37" y="30"/>
                    <a:pt x="33" y="23"/>
                    <a:pt x="25" y="18"/>
                  </a:cubicBezTo>
                  <a:cubicBezTo>
                    <a:pt x="20" y="12"/>
                    <a:pt x="17" y="9"/>
                    <a:pt x="10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81" name="Freeform 85"/>
            <p:cNvSpPr>
              <a:spLocks/>
            </p:cNvSpPr>
            <p:nvPr/>
          </p:nvSpPr>
          <p:spPr bwMode="invGray">
            <a:xfrm>
              <a:off x="4919" y="3594"/>
              <a:ext cx="53" cy="46"/>
            </a:xfrm>
            <a:custGeom>
              <a:avLst/>
              <a:gdLst/>
              <a:ahLst/>
              <a:cxnLst>
                <a:cxn ang="0">
                  <a:pos x="28" y="23"/>
                </a:cxn>
                <a:cxn ang="0">
                  <a:pos x="13" y="32"/>
                </a:cxn>
                <a:cxn ang="0">
                  <a:pos x="1" y="44"/>
                </a:cxn>
                <a:cxn ang="0">
                  <a:pos x="13" y="59"/>
                </a:cxn>
                <a:cxn ang="0">
                  <a:pos x="28" y="44"/>
                </a:cxn>
                <a:cxn ang="0">
                  <a:pos x="40" y="23"/>
                </a:cxn>
                <a:cxn ang="0">
                  <a:pos x="55" y="0"/>
                </a:cxn>
                <a:cxn ang="0">
                  <a:pos x="71" y="11"/>
                </a:cxn>
                <a:cxn ang="0">
                  <a:pos x="35" y="23"/>
                </a:cxn>
                <a:cxn ang="0">
                  <a:pos x="28" y="23"/>
                </a:cxn>
              </a:cxnLst>
              <a:rect l="0" t="0" r="r" b="b"/>
              <a:pathLst>
                <a:path w="71" h="61">
                  <a:moveTo>
                    <a:pt x="28" y="23"/>
                  </a:moveTo>
                  <a:cubicBezTo>
                    <a:pt x="25" y="33"/>
                    <a:pt x="25" y="33"/>
                    <a:pt x="13" y="32"/>
                  </a:cubicBezTo>
                  <a:cubicBezTo>
                    <a:pt x="2" y="33"/>
                    <a:pt x="3" y="34"/>
                    <a:pt x="1" y="44"/>
                  </a:cubicBezTo>
                  <a:cubicBezTo>
                    <a:pt x="2" y="60"/>
                    <a:pt x="0" y="61"/>
                    <a:pt x="13" y="59"/>
                  </a:cubicBezTo>
                  <a:cubicBezTo>
                    <a:pt x="19" y="54"/>
                    <a:pt x="21" y="48"/>
                    <a:pt x="28" y="44"/>
                  </a:cubicBezTo>
                  <a:cubicBezTo>
                    <a:pt x="30" y="33"/>
                    <a:pt x="28" y="25"/>
                    <a:pt x="40" y="23"/>
                  </a:cubicBezTo>
                  <a:cubicBezTo>
                    <a:pt x="42" y="12"/>
                    <a:pt x="44" y="4"/>
                    <a:pt x="55" y="0"/>
                  </a:cubicBezTo>
                  <a:cubicBezTo>
                    <a:pt x="65" y="2"/>
                    <a:pt x="69" y="1"/>
                    <a:pt x="71" y="11"/>
                  </a:cubicBezTo>
                  <a:cubicBezTo>
                    <a:pt x="63" y="22"/>
                    <a:pt x="48" y="21"/>
                    <a:pt x="35" y="23"/>
                  </a:cubicBezTo>
                  <a:cubicBezTo>
                    <a:pt x="30" y="27"/>
                    <a:pt x="32" y="27"/>
                    <a:pt x="28" y="2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82" name="Freeform 86"/>
            <p:cNvSpPr>
              <a:spLocks/>
            </p:cNvSpPr>
            <p:nvPr/>
          </p:nvSpPr>
          <p:spPr bwMode="invGray">
            <a:xfrm>
              <a:off x="4759" y="3569"/>
              <a:ext cx="17" cy="23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14"/>
                </a:cxn>
                <a:cxn ang="0">
                  <a:pos x="12" y="30"/>
                </a:cxn>
                <a:cxn ang="0">
                  <a:pos x="9" y="0"/>
                </a:cxn>
              </a:cxnLst>
              <a:rect l="0" t="0" r="r" b="b"/>
              <a:pathLst>
                <a:path w="23" h="30">
                  <a:moveTo>
                    <a:pt x="9" y="0"/>
                  </a:moveTo>
                  <a:cubicBezTo>
                    <a:pt x="8" y="7"/>
                    <a:pt x="3" y="8"/>
                    <a:pt x="0" y="14"/>
                  </a:cubicBezTo>
                  <a:cubicBezTo>
                    <a:pt x="3" y="21"/>
                    <a:pt x="8" y="24"/>
                    <a:pt x="12" y="30"/>
                  </a:cubicBezTo>
                  <a:cubicBezTo>
                    <a:pt x="23" y="15"/>
                    <a:pt x="4" y="9"/>
                    <a:pt x="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83" name="Freeform 87"/>
            <p:cNvSpPr>
              <a:spLocks/>
            </p:cNvSpPr>
            <p:nvPr/>
          </p:nvSpPr>
          <p:spPr bwMode="invGray">
            <a:xfrm>
              <a:off x="4751" y="3547"/>
              <a:ext cx="20" cy="17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0" y="14"/>
                </a:cxn>
                <a:cxn ang="0">
                  <a:pos x="21" y="20"/>
                </a:cxn>
                <a:cxn ang="0">
                  <a:pos x="19" y="0"/>
                </a:cxn>
              </a:cxnLst>
              <a:rect l="0" t="0" r="r" b="b"/>
              <a:pathLst>
                <a:path w="26" h="23">
                  <a:moveTo>
                    <a:pt x="19" y="0"/>
                  </a:moveTo>
                  <a:cubicBezTo>
                    <a:pt x="17" y="12"/>
                    <a:pt x="10" y="11"/>
                    <a:pt x="0" y="14"/>
                  </a:cubicBezTo>
                  <a:cubicBezTo>
                    <a:pt x="5" y="23"/>
                    <a:pt x="11" y="22"/>
                    <a:pt x="21" y="20"/>
                  </a:cubicBezTo>
                  <a:cubicBezTo>
                    <a:pt x="26" y="12"/>
                    <a:pt x="23" y="7"/>
                    <a:pt x="1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84" name="Freeform 88"/>
            <p:cNvSpPr>
              <a:spLocks/>
            </p:cNvSpPr>
            <p:nvPr/>
          </p:nvSpPr>
          <p:spPr bwMode="invGray">
            <a:xfrm>
              <a:off x="4598" y="3353"/>
              <a:ext cx="24" cy="33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10" y="11"/>
                </a:cxn>
                <a:cxn ang="0">
                  <a:pos x="12" y="32"/>
                </a:cxn>
                <a:cxn ang="0">
                  <a:pos x="24" y="36"/>
                </a:cxn>
                <a:cxn ang="0">
                  <a:pos x="28" y="0"/>
                </a:cxn>
              </a:cxnLst>
              <a:rect l="0" t="0" r="r" b="b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85" name="Freeform 89"/>
            <p:cNvSpPr>
              <a:spLocks/>
            </p:cNvSpPr>
            <p:nvPr/>
          </p:nvSpPr>
          <p:spPr bwMode="invGray">
            <a:xfrm>
              <a:off x="4632" y="3396"/>
              <a:ext cx="26" cy="33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10" y="9"/>
                </a:cxn>
                <a:cxn ang="0">
                  <a:pos x="14" y="32"/>
                </a:cxn>
                <a:cxn ang="0">
                  <a:pos x="26" y="36"/>
                </a:cxn>
                <a:cxn ang="0">
                  <a:pos x="30" y="0"/>
                </a:cxn>
              </a:cxnLst>
              <a:rect l="0" t="0" r="r" b="b"/>
              <a:pathLst>
                <a:path w="34" h="44">
                  <a:moveTo>
                    <a:pt x="30" y="0"/>
                  </a:moveTo>
                  <a:cubicBezTo>
                    <a:pt x="34" y="10"/>
                    <a:pt x="18" y="7"/>
                    <a:pt x="10" y="9"/>
                  </a:cubicBezTo>
                  <a:cubicBezTo>
                    <a:pt x="0" y="16"/>
                    <a:pt x="9" y="24"/>
                    <a:pt x="14" y="32"/>
                  </a:cubicBezTo>
                  <a:cubicBezTo>
                    <a:pt x="16" y="44"/>
                    <a:pt x="17" y="41"/>
                    <a:pt x="26" y="36"/>
                  </a:cubicBezTo>
                  <a:cubicBezTo>
                    <a:pt x="34" y="25"/>
                    <a:pt x="31" y="14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86" name="Freeform 90"/>
            <p:cNvSpPr>
              <a:spLocks/>
            </p:cNvSpPr>
            <p:nvPr/>
          </p:nvSpPr>
          <p:spPr bwMode="invGray">
            <a:xfrm>
              <a:off x="4659" y="3459"/>
              <a:ext cx="28" cy="28"/>
            </a:xfrm>
            <a:custGeom>
              <a:avLst/>
              <a:gdLst/>
              <a:ahLst/>
              <a:cxnLst>
                <a:cxn ang="0">
                  <a:pos x="34" y="2"/>
                </a:cxn>
                <a:cxn ang="0">
                  <a:pos x="10" y="2"/>
                </a:cxn>
                <a:cxn ang="0">
                  <a:pos x="14" y="25"/>
                </a:cxn>
                <a:cxn ang="0">
                  <a:pos x="26" y="29"/>
                </a:cxn>
                <a:cxn ang="0">
                  <a:pos x="34" y="2"/>
                </a:cxn>
              </a:cxnLst>
              <a:rect l="0" t="0" r="r" b="b"/>
              <a:pathLst>
                <a:path w="38" h="37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9" y="17"/>
                    <a:pt x="14" y="25"/>
                  </a:cubicBezTo>
                  <a:cubicBezTo>
                    <a:pt x="16" y="37"/>
                    <a:pt x="17" y="34"/>
                    <a:pt x="26" y="29"/>
                  </a:cubicBezTo>
                  <a:cubicBezTo>
                    <a:pt x="34" y="18"/>
                    <a:pt x="35" y="16"/>
                    <a:pt x="34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87" name="Freeform 91"/>
            <p:cNvSpPr>
              <a:spLocks/>
            </p:cNvSpPr>
            <p:nvPr/>
          </p:nvSpPr>
          <p:spPr bwMode="invGray">
            <a:xfrm>
              <a:off x="4693" y="3449"/>
              <a:ext cx="28" cy="26"/>
            </a:xfrm>
            <a:custGeom>
              <a:avLst/>
              <a:gdLst/>
              <a:ahLst/>
              <a:cxnLst>
                <a:cxn ang="0">
                  <a:pos x="34" y="2"/>
                </a:cxn>
                <a:cxn ang="0">
                  <a:pos x="10" y="2"/>
                </a:cxn>
                <a:cxn ang="0">
                  <a:pos x="16" y="22"/>
                </a:cxn>
                <a:cxn ang="0">
                  <a:pos x="27" y="22"/>
                </a:cxn>
                <a:cxn ang="0">
                  <a:pos x="34" y="2"/>
                </a:cxn>
              </a:cxnLst>
              <a:rect l="0" t="0" r="r" b="b"/>
              <a:pathLst>
                <a:path w="38" h="34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11" y="14"/>
                    <a:pt x="16" y="22"/>
                  </a:cubicBezTo>
                  <a:cubicBezTo>
                    <a:pt x="18" y="34"/>
                    <a:pt x="18" y="27"/>
                    <a:pt x="27" y="22"/>
                  </a:cubicBezTo>
                  <a:cubicBezTo>
                    <a:pt x="35" y="11"/>
                    <a:pt x="35" y="16"/>
                    <a:pt x="34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88" name="Freeform 92"/>
            <p:cNvSpPr>
              <a:spLocks/>
            </p:cNvSpPr>
            <p:nvPr/>
          </p:nvSpPr>
          <p:spPr bwMode="invGray">
            <a:xfrm>
              <a:off x="4683" y="3413"/>
              <a:ext cx="26" cy="20"/>
            </a:xfrm>
            <a:custGeom>
              <a:avLst/>
              <a:gdLst/>
              <a:ahLst/>
              <a:cxnLst>
                <a:cxn ang="0">
                  <a:pos x="31" y="1"/>
                </a:cxn>
                <a:cxn ang="0">
                  <a:pos x="10" y="2"/>
                </a:cxn>
                <a:cxn ang="0">
                  <a:pos x="13" y="15"/>
                </a:cxn>
                <a:cxn ang="0">
                  <a:pos x="25" y="19"/>
                </a:cxn>
                <a:cxn ang="0">
                  <a:pos x="31" y="1"/>
                </a:cxn>
              </a:cxnLst>
              <a:rect l="0" t="0" r="r" b="b"/>
              <a:pathLst>
                <a:path w="35" h="27">
                  <a:moveTo>
                    <a:pt x="31" y="1"/>
                  </a:moveTo>
                  <a:cubicBezTo>
                    <a:pt x="35" y="11"/>
                    <a:pt x="18" y="0"/>
                    <a:pt x="10" y="2"/>
                  </a:cubicBezTo>
                  <a:cubicBezTo>
                    <a:pt x="0" y="9"/>
                    <a:pt x="8" y="7"/>
                    <a:pt x="13" y="15"/>
                  </a:cubicBezTo>
                  <a:cubicBezTo>
                    <a:pt x="15" y="27"/>
                    <a:pt x="16" y="24"/>
                    <a:pt x="25" y="19"/>
                  </a:cubicBezTo>
                  <a:cubicBezTo>
                    <a:pt x="33" y="8"/>
                    <a:pt x="32" y="15"/>
                    <a:pt x="31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89" name="Freeform 93"/>
            <p:cNvSpPr>
              <a:spLocks/>
            </p:cNvSpPr>
            <p:nvPr/>
          </p:nvSpPr>
          <p:spPr bwMode="invGray">
            <a:xfrm>
              <a:off x="4657" y="3388"/>
              <a:ext cx="26" cy="35"/>
            </a:xfrm>
            <a:custGeom>
              <a:avLst/>
              <a:gdLst/>
              <a:ahLst/>
              <a:cxnLst>
                <a:cxn ang="0">
                  <a:pos x="28" y="16"/>
                </a:cxn>
                <a:cxn ang="0">
                  <a:pos x="19" y="2"/>
                </a:cxn>
                <a:cxn ang="0">
                  <a:pos x="10" y="25"/>
                </a:cxn>
                <a:cxn ang="0">
                  <a:pos x="19" y="35"/>
                </a:cxn>
                <a:cxn ang="0">
                  <a:pos x="27" y="29"/>
                </a:cxn>
                <a:cxn ang="0">
                  <a:pos x="28" y="16"/>
                </a:cxn>
              </a:cxnLst>
              <a:rect l="0" t="0" r="r" b="b"/>
              <a:pathLst>
                <a:path w="35" h="47">
                  <a:moveTo>
                    <a:pt x="28" y="16"/>
                  </a:moveTo>
                  <a:cubicBezTo>
                    <a:pt x="27" y="13"/>
                    <a:pt x="22" y="0"/>
                    <a:pt x="19" y="2"/>
                  </a:cubicBezTo>
                  <a:cubicBezTo>
                    <a:pt x="16" y="4"/>
                    <a:pt x="10" y="20"/>
                    <a:pt x="10" y="25"/>
                  </a:cubicBezTo>
                  <a:cubicBezTo>
                    <a:pt x="0" y="32"/>
                    <a:pt x="14" y="27"/>
                    <a:pt x="19" y="35"/>
                  </a:cubicBezTo>
                  <a:cubicBezTo>
                    <a:pt x="21" y="47"/>
                    <a:pt x="18" y="34"/>
                    <a:pt x="27" y="29"/>
                  </a:cubicBezTo>
                  <a:cubicBezTo>
                    <a:pt x="35" y="18"/>
                    <a:pt x="29" y="30"/>
                    <a:pt x="28" y="1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90" name="Freeform 94"/>
            <p:cNvSpPr>
              <a:spLocks/>
            </p:cNvSpPr>
            <p:nvPr/>
          </p:nvSpPr>
          <p:spPr bwMode="invGray">
            <a:xfrm>
              <a:off x="4625" y="3372"/>
              <a:ext cx="24" cy="26"/>
            </a:xfrm>
            <a:custGeom>
              <a:avLst/>
              <a:gdLst/>
              <a:ahLst/>
              <a:cxnLst>
                <a:cxn ang="0">
                  <a:pos x="22" y="10"/>
                </a:cxn>
                <a:cxn ang="0">
                  <a:pos x="10" y="2"/>
                </a:cxn>
                <a:cxn ang="0">
                  <a:pos x="12" y="23"/>
                </a:cxn>
                <a:cxn ang="0">
                  <a:pos x="24" y="27"/>
                </a:cxn>
                <a:cxn ang="0">
                  <a:pos x="22" y="10"/>
                </a:cxn>
              </a:cxnLst>
              <a:rect l="0" t="0" r="r" b="b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91" name="Freeform 95"/>
            <p:cNvSpPr>
              <a:spLocks/>
            </p:cNvSpPr>
            <p:nvPr/>
          </p:nvSpPr>
          <p:spPr bwMode="invGray">
            <a:xfrm>
              <a:off x="4665" y="3425"/>
              <a:ext cx="24" cy="26"/>
            </a:xfrm>
            <a:custGeom>
              <a:avLst/>
              <a:gdLst/>
              <a:ahLst/>
              <a:cxnLst>
                <a:cxn ang="0">
                  <a:pos x="22" y="10"/>
                </a:cxn>
                <a:cxn ang="0">
                  <a:pos x="10" y="2"/>
                </a:cxn>
                <a:cxn ang="0">
                  <a:pos x="12" y="23"/>
                </a:cxn>
                <a:cxn ang="0">
                  <a:pos x="24" y="27"/>
                </a:cxn>
                <a:cxn ang="0">
                  <a:pos x="22" y="10"/>
                </a:cxn>
              </a:cxnLst>
              <a:rect l="0" t="0" r="r" b="b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92" name="Freeform 96"/>
            <p:cNvSpPr>
              <a:spLocks/>
            </p:cNvSpPr>
            <p:nvPr/>
          </p:nvSpPr>
          <p:spPr bwMode="invGray">
            <a:xfrm>
              <a:off x="3055" y="2051"/>
              <a:ext cx="141" cy="108"/>
            </a:xfrm>
            <a:custGeom>
              <a:avLst/>
              <a:gdLst/>
              <a:ahLst/>
              <a:cxnLst>
                <a:cxn ang="0">
                  <a:pos x="171" y="4"/>
                </a:cxn>
                <a:cxn ang="0">
                  <a:pos x="185" y="4"/>
                </a:cxn>
                <a:cxn ang="0">
                  <a:pos x="189" y="16"/>
                </a:cxn>
                <a:cxn ang="0">
                  <a:pos x="187" y="24"/>
                </a:cxn>
                <a:cxn ang="0">
                  <a:pos x="131" y="44"/>
                </a:cxn>
                <a:cxn ang="0">
                  <a:pos x="109" y="58"/>
                </a:cxn>
                <a:cxn ang="0">
                  <a:pos x="97" y="62"/>
                </a:cxn>
                <a:cxn ang="0">
                  <a:pos x="71" y="82"/>
                </a:cxn>
                <a:cxn ang="0">
                  <a:pos x="75" y="92"/>
                </a:cxn>
                <a:cxn ang="0">
                  <a:pos x="83" y="116"/>
                </a:cxn>
                <a:cxn ang="0">
                  <a:pos x="107" y="126"/>
                </a:cxn>
                <a:cxn ang="0">
                  <a:pos x="93" y="140"/>
                </a:cxn>
                <a:cxn ang="0">
                  <a:pos x="83" y="130"/>
                </a:cxn>
                <a:cxn ang="0">
                  <a:pos x="71" y="134"/>
                </a:cxn>
                <a:cxn ang="0">
                  <a:pos x="21" y="122"/>
                </a:cxn>
                <a:cxn ang="0">
                  <a:pos x="19" y="106"/>
                </a:cxn>
                <a:cxn ang="0">
                  <a:pos x="47" y="90"/>
                </a:cxn>
                <a:cxn ang="0">
                  <a:pos x="51" y="76"/>
                </a:cxn>
                <a:cxn ang="0">
                  <a:pos x="47" y="64"/>
                </a:cxn>
                <a:cxn ang="0">
                  <a:pos x="73" y="46"/>
                </a:cxn>
                <a:cxn ang="0">
                  <a:pos x="97" y="36"/>
                </a:cxn>
                <a:cxn ang="0">
                  <a:pos x="113" y="24"/>
                </a:cxn>
                <a:cxn ang="0">
                  <a:pos x="171" y="4"/>
                </a:cxn>
              </a:cxnLst>
              <a:rect l="0" t="0" r="r" b="b"/>
              <a:pathLst>
                <a:path w="189" h="144">
                  <a:moveTo>
                    <a:pt x="171" y="4"/>
                  </a:moveTo>
                  <a:cubicBezTo>
                    <a:pt x="174" y="3"/>
                    <a:pt x="182" y="0"/>
                    <a:pt x="185" y="4"/>
                  </a:cubicBezTo>
                  <a:cubicBezTo>
                    <a:pt x="187" y="7"/>
                    <a:pt x="189" y="16"/>
                    <a:pt x="189" y="16"/>
                  </a:cubicBezTo>
                  <a:cubicBezTo>
                    <a:pt x="188" y="19"/>
                    <a:pt x="189" y="22"/>
                    <a:pt x="187" y="24"/>
                  </a:cubicBezTo>
                  <a:cubicBezTo>
                    <a:pt x="175" y="34"/>
                    <a:pt x="146" y="34"/>
                    <a:pt x="131" y="44"/>
                  </a:cubicBezTo>
                  <a:cubicBezTo>
                    <a:pt x="125" y="53"/>
                    <a:pt x="120" y="54"/>
                    <a:pt x="109" y="58"/>
                  </a:cubicBezTo>
                  <a:cubicBezTo>
                    <a:pt x="105" y="59"/>
                    <a:pt x="97" y="62"/>
                    <a:pt x="97" y="62"/>
                  </a:cubicBezTo>
                  <a:cubicBezTo>
                    <a:pt x="88" y="76"/>
                    <a:pt x="83" y="74"/>
                    <a:pt x="71" y="82"/>
                  </a:cubicBezTo>
                  <a:cubicBezTo>
                    <a:pt x="66" y="98"/>
                    <a:pt x="70" y="78"/>
                    <a:pt x="75" y="92"/>
                  </a:cubicBezTo>
                  <a:cubicBezTo>
                    <a:pt x="81" y="108"/>
                    <a:pt x="71" y="108"/>
                    <a:pt x="83" y="116"/>
                  </a:cubicBezTo>
                  <a:cubicBezTo>
                    <a:pt x="90" y="121"/>
                    <a:pt x="107" y="126"/>
                    <a:pt x="107" y="126"/>
                  </a:cubicBezTo>
                  <a:cubicBezTo>
                    <a:pt x="105" y="139"/>
                    <a:pt x="106" y="144"/>
                    <a:pt x="93" y="140"/>
                  </a:cubicBezTo>
                  <a:cubicBezTo>
                    <a:pt x="91" y="137"/>
                    <a:pt x="87" y="130"/>
                    <a:pt x="83" y="130"/>
                  </a:cubicBezTo>
                  <a:cubicBezTo>
                    <a:pt x="79" y="130"/>
                    <a:pt x="71" y="134"/>
                    <a:pt x="71" y="134"/>
                  </a:cubicBezTo>
                  <a:cubicBezTo>
                    <a:pt x="52" y="129"/>
                    <a:pt x="42" y="124"/>
                    <a:pt x="21" y="122"/>
                  </a:cubicBezTo>
                  <a:cubicBezTo>
                    <a:pt x="14" y="115"/>
                    <a:pt x="0" y="102"/>
                    <a:pt x="19" y="106"/>
                  </a:cubicBezTo>
                  <a:cubicBezTo>
                    <a:pt x="29" y="91"/>
                    <a:pt x="26" y="93"/>
                    <a:pt x="47" y="90"/>
                  </a:cubicBezTo>
                  <a:cubicBezTo>
                    <a:pt x="55" y="84"/>
                    <a:pt x="54" y="88"/>
                    <a:pt x="51" y="76"/>
                  </a:cubicBezTo>
                  <a:cubicBezTo>
                    <a:pt x="50" y="72"/>
                    <a:pt x="47" y="64"/>
                    <a:pt x="47" y="64"/>
                  </a:cubicBezTo>
                  <a:cubicBezTo>
                    <a:pt x="50" y="41"/>
                    <a:pt x="50" y="43"/>
                    <a:pt x="73" y="46"/>
                  </a:cubicBezTo>
                  <a:cubicBezTo>
                    <a:pt x="82" y="45"/>
                    <a:pt x="97" y="36"/>
                    <a:pt x="97" y="36"/>
                  </a:cubicBezTo>
                  <a:cubicBezTo>
                    <a:pt x="102" y="29"/>
                    <a:pt x="105" y="27"/>
                    <a:pt x="113" y="24"/>
                  </a:cubicBezTo>
                  <a:cubicBezTo>
                    <a:pt x="134" y="27"/>
                    <a:pt x="161" y="25"/>
                    <a:pt x="171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93" name="Freeform 97"/>
            <p:cNvSpPr>
              <a:spLocks/>
            </p:cNvSpPr>
            <p:nvPr/>
          </p:nvSpPr>
          <p:spPr bwMode="invGray">
            <a:xfrm>
              <a:off x="3139" y="2155"/>
              <a:ext cx="40" cy="12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12" y="2"/>
                </a:cxn>
                <a:cxn ang="0">
                  <a:pos x="32" y="16"/>
                </a:cxn>
                <a:cxn ang="0">
                  <a:pos x="44" y="14"/>
                </a:cxn>
                <a:cxn ang="0">
                  <a:pos x="24" y="0"/>
                </a:cxn>
              </a:cxnLst>
              <a:rect l="0" t="0" r="r" b="b"/>
              <a:pathLst>
                <a:path w="53" h="17">
                  <a:moveTo>
                    <a:pt x="24" y="0"/>
                  </a:moveTo>
                  <a:cubicBezTo>
                    <a:pt x="20" y="1"/>
                    <a:pt x="16" y="0"/>
                    <a:pt x="12" y="2"/>
                  </a:cubicBezTo>
                  <a:cubicBezTo>
                    <a:pt x="0" y="9"/>
                    <a:pt x="30" y="15"/>
                    <a:pt x="32" y="16"/>
                  </a:cubicBezTo>
                  <a:cubicBezTo>
                    <a:pt x="36" y="15"/>
                    <a:pt x="41" y="17"/>
                    <a:pt x="44" y="14"/>
                  </a:cubicBezTo>
                  <a:cubicBezTo>
                    <a:pt x="53" y="3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94" name="Freeform 98"/>
            <p:cNvSpPr>
              <a:spLocks/>
            </p:cNvSpPr>
            <p:nvPr/>
          </p:nvSpPr>
          <p:spPr bwMode="invGray">
            <a:xfrm>
              <a:off x="3344" y="1999"/>
              <a:ext cx="42" cy="28"/>
            </a:xfrm>
            <a:custGeom>
              <a:avLst/>
              <a:gdLst/>
              <a:ahLst/>
              <a:cxnLst>
                <a:cxn ang="0">
                  <a:pos x="57" y="4"/>
                </a:cxn>
                <a:cxn ang="0">
                  <a:pos x="25" y="24"/>
                </a:cxn>
                <a:cxn ang="0">
                  <a:pos x="11" y="34"/>
                </a:cxn>
                <a:cxn ang="0">
                  <a:pos x="9" y="4"/>
                </a:cxn>
                <a:cxn ang="0">
                  <a:pos x="21" y="0"/>
                </a:cxn>
                <a:cxn ang="0">
                  <a:pos x="57" y="4"/>
                </a:cxn>
              </a:cxnLst>
              <a:rect l="0" t="0" r="r" b="b"/>
              <a:pathLst>
                <a:path w="57" h="37">
                  <a:moveTo>
                    <a:pt x="57" y="4"/>
                  </a:moveTo>
                  <a:cubicBezTo>
                    <a:pt x="53" y="16"/>
                    <a:pt x="35" y="17"/>
                    <a:pt x="25" y="24"/>
                  </a:cubicBezTo>
                  <a:cubicBezTo>
                    <a:pt x="22" y="34"/>
                    <a:pt x="22" y="37"/>
                    <a:pt x="11" y="34"/>
                  </a:cubicBezTo>
                  <a:cubicBezTo>
                    <a:pt x="6" y="27"/>
                    <a:pt x="0" y="10"/>
                    <a:pt x="9" y="4"/>
                  </a:cubicBezTo>
                  <a:cubicBezTo>
                    <a:pt x="12" y="2"/>
                    <a:pt x="21" y="0"/>
                    <a:pt x="21" y="0"/>
                  </a:cubicBezTo>
                  <a:cubicBezTo>
                    <a:pt x="33" y="2"/>
                    <a:pt x="45" y="4"/>
                    <a:pt x="57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95" name="Freeform 99"/>
            <p:cNvSpPr>
              <a:spLocks/>
            </p:cNvSpPr>
            <p:nvPr/>
          </p:nvSpPr>
          <p:spPr bwMode="invGray">
            <a:xfrm>
              <a:off x="3374" y="2012"/>
              <a:ext cx="50" cy="20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11" y="6"/>
                </a:cxn>
                <a:cxn ang="0">
                  <a:pos x="57" y="26"/>
                </a:cxn>
                <a:cxn ang="0">
                  <a:pos x="63" y="24"/>
                </a:cxn>
                <a:cxn ang="0">
                  <a:pos x="29" y="0"/>
                </a:cxn>
              </a:cxnLst>
              <a:rect l="0" t="0" r="r" b="b"/>
              <a:pathLst>
                <a:path w="68" h="26">
                  <a:moveTo>
                    <a:pt x="29" y="0"/>
                  </a:moveTo>
                  <a:cubicBezTo>
                    <a:pt x="23" y="2"/>
                    <a:pt x="11" y="6"/>
                    <a:pt x="11" y="6"/>
                  </a:cubicBezTo>
                  <a:cubicBezTo>
                    <a:pt x="0" y="23"/>
                    <a:pt x="47" y="24"/>
                    <a:pt x="57" y="26"/>
                  </a:cubicBezTo>
                  <a:cubicBezTo>
                    <a:pt x="59" y="25"/>
                    <a:pt x="62" y="26"/>
                    <a:pt x="63" y="24"/>
                  </a:cubicBezTo>
                  <a:cubicBezTo>
                    <a:pt x="68" y="3"/>
                    <a:pt x="42" y="3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96" name="Freeform 100"/>
            <p:cNvSpPr>
              <a:spLocks/>
            </p:cNvSpPr>
            <p:nvPr/>
          </p:nvSpPr>
          <p:spPr bwMode="invGray">
            <a:xfrm>
              <a:off x="3428" y="2015"/>
              <a:ext cx="50" cy="32"/>
            </a:xfrm>
            <a:custGeom>
              <a:avLst/>
              <a:gdLst/>
              <a:ahLst/>
              <a:cxnLst>
                <a:cxn ang="0">
                  <a:pos x="50" y="9"/>
                </a:cxn>
                <a:cxn ang="0">
                  <a:pos x="26" y="9"/>
                </a:cxn>
                <a:cxn ang="0">
                  <a:pos x="10" y="9"/>
                </a:cxn>
                <a:cxn ang="0">
                  <a:pos x="8" y="35"/>
                </a:cxn>
                <a:cxn ang="0">
                  <a:pos x="32" y="43"/>
                </a:cxn>
                <a:cxn ang="0">
                  <a:pos x="62" y="27"/>
                </a:cxn>
                <a:cxn ang="0">
                  <a:pos x="50" y="9"/>
                </a:cxn>
              </a:cxnLst>
              <a:rect l="0" t="0" r="r" b="b"/>
              <a:pathLst>
                <a:path w="66" h="43">
                  <a:moveTo>
                    <a:pt x="50" y="9"/>
                  </a:moveTo>
                  <a:cubicBezTo>
                    <a:pt x="40" y="16"/>
                    <a:pt x="36" y="16"/>
                    <a:pt x="26" y="9"/>
                  </a:cubicBezTo>
                  <a:cubicBezTo>
                    <a:pt x="20" y="0"/>
                    <a:pt x="18" y="4"/>
                    <a:pt x="10" y="9"/>
                  </a:cubicBezTo>
                  <a:cubicBezTo>
                    <a:pt x="4" y="17"/>
                    <a:pt x="0" y="21"/>
                    <a:pt x="8" y="35"/>
                  </a:cubicBezTo>
                  <a:cubicBezTo>
                    <a:pt x="12" y="42"/>
                    <a:pt x="32" y="43"/>
                    <a:pt x="32" y="43"/>
                  </a:cubicBezTo>
                  <a:cubicBezTo>
                    <a:pt x="41" y="40"/>
                    <a:pt x="54" y="33"/>
                    <a:pt x="62" y="27"/>
                  </a:cubicBezTo>
                  <a:cubicBezTo>
                    <a:pt x="66" y="15"/>
                    <a:pt x="61" y="15"/>
                    <a:pt x="50" y="9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97" name="Freeform 101"/>
            <p:cNvSpPr>
              <a:spLocks/>
            </p:cNvSpPr>
            <p:nvPr/>
          </p:nvSpPr>
          <p:spPr bwMode="invGray">
            <a:xfrm>
              <a:off x="3777" y="2042"/>
              <a:ext cx="88" cy="31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8" y="16"/>
                </a:cxn>
                <a:cxn ang="0">
                  <a:pos x="50" y="30"/>
                </a:cxn>
                <a:cxn ang="0">
                  <a:pos x="76" y="36"/>
                </a:cxn>
                <a:cxn ang="0">
                  <a:pos x="112" y="22"/>
                </a:cxn>
                <a:cxn ang="0">
                  <a:pos x="78" y="4"/>
                </a:cxn>
                <a:cxn ang="0">
                  <a:pos x="14" y="0"/>
                </a:cxn>
              </a:cxnLst>
              <a:rect l="0" t="0" r="r" b="b"/>
              <a:pathLst>
                <a:path w="117" h="41">
                  <a:moveTo>
                    <a:pt x="14" y="0"/>
                  </a:moveTo>
                  <a:cubicBezTo>
                    <a:pt x="8" y="4"/>
                    <a:pt x="0" y="9"/>
                    <a:pt x="8" y="16"/>
                  </a:cubicBezTo>
                  <a:cubicBezTo>
                    <a:pt x="21" y="27"/>
                    <a:pt x="34" y="28"/>
                    <a:pt x="50" y="30"/>
                  </a:cubicBezTo>
                  <a:cubicBezTo>
                    <a:pt x="66" y="41"/>
                    <a:pt x="57" y="39"/>
                    <a:pt x="76" y="36"/>
                  </a:cubicBezTo>
                  <a:cubicBezTo>
                    <a:pt x="88" y="32"/>
                    <a:pt x="101" y="29"/>
                    <a:pt x="112" y="22"/>
                  </a:cubicBezTo>
                  <a:cubicBezTo>
                    <a:pt x="117" y="6"/>
                    <a:pt x="87" y="5"/>
                    <a:pt x="78" y="4"/>
                  </a:cubicBezTo>
                  <a:cubicBezTo>
                    <a:pt x="17" y="6"/>
                    <a:pt x="34" y="20"/>
                    <a:pt x="1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98" name="Freeform 102"/>
            <p:cNvSpPr>
              <a:spLocks/>
            </p:cNvSpPr>
            <p:nvPr/>
          </p:nvSpPr>
          <p:spPr bwMode="invGray">
            <a:xfrm>
              <a:off x="3867" y="2041"/>
              <a:ext cx="46" cy="24"/>
            </a:xfrm>
            <a:custGeom>
              <a:avLst/>
              <a:gdLst/>
              <a:ahLst/>
              <a:cxnLst>
                <a:cxn ang="0">
                  <a:pos x="32" y="4"/>
                </a:cxn>
                <a:cxn ang="0">
                  <a:pos x="62" y="10"/>
                </a:cxn>
                <a:cxn ang="0">
                  <a:pos x="30" y="32"/>
                </a:cxn>
                <a:cxn ang="0">
                  <a:pos x="6" y="22"/>
                </a:cxn>
                <a:cxn ang="0">
                  <a:pos x="32" y="4"/>
                </a:cxn>
              </a:cxnLst>
              <a:rect l="0" t="0" r="r" b="b"/>
              <a:pathLst>
                <a:path w="62" h="32">
                  <a:moveTo>
                    <a:pt x="32" y="4"/>
                  </a:moveTo>
                  <a:cubicBezTo>
                    <a:pt x="44" y="0"/>
                    <a:pt x="53" y="1"/>
                    <a:pt x="62" y="10"/>
                  </a:cubicBezTo>
                  <a:cubicBezTo>
                    <a:pt x="59" y="23"/>
                    <a:pt x="42" y="28"/>
                    <a:pt x="30" y="32"/>
                  </a:cubicBezTo>
                  <a:cubicBezTo>
                    <a:pt x="15" y="22"/>
                    <a:pt x="23" y="25"/>
                    <a:pt x="6" y="22"/>
                  </a:cubicBezTo>
                  <a:cubicBezTo>
                    <a:pt x="0" y="4"/>
                    <a:pt x="14" y="8"/>
                    <a:pt x="32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99" name="Freeform 103"/>
            <p:cNvSpPr>
              <a:spLocks/>
            </p:cNvSpPr>
            <p:nvPr/>
          </p:nvSpPr>
          <p:spPr bwMode="invGray">
            <a:xfrm>
              <a:off x="3846" y="2070"/>
              <a:ext cx="37" cy="17"/>
            </a:xfrm>
            <a:custGeom>
              <a:avLst/>
              <a:gdLst/>
              <a:ahLst/>
              <a:cxnLst>
                <a:cxn ang="0">
                  <a:pos x="20" y="1"/>
                </a:cxn>
                <a:cxn ang="0">
                  <a:pos x="6" y="5"/>
                </a:cxn>
                <a:cxn ang="0">
                  <a:pos x="38" y="23"/>
                </a:cxn>
                <a:cxn ang="0">
                  <a:pos x="20" y="1"/>
                </a:cxn>
              </a:cxnLst>
              <a:rect l="0" t="0" r="r" b="b"/>
              <a:pathLst>
                <a:path w="49" h="23">
                  <a:moveTo>
                    <a:pt x="20" y="1"/>
                  </a:moveTo>
                  <a:cubicBezTo>
                    <a:pt x="15" y="2"/>
                    <a:pt x="8" y="0"/>
                    <a:pt x="6" y="5"/>
                  </a:cubicBezTo>
                  <a:cubicBezTo>
                    <a:pt x="0" y="19"/>
                    <a:pt x="32" y="21"/>
                    <a:pt x="38" y="23"/>
                  </a:cubicBezTo>
                  <a:cubicBezTo>
                    <a:pt x="49" y="6"/>
                    <a:pt x="35" y="3"/>
                    <a:pt x="20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00" name="Freeform 104"/>
            <p:cNvSpPr>
              <a:spLocks/>
            </p:cNvSpPr>
            <p:nvPr/>
          </p:nvSpPr>
          <p:spPr bwMode="invGray">
            <a:xfrm>
              <a:off x="4098" y="2294"/>
              <a:ext cx="76" cy="114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8"/>
                </a:cxn>
                <a:cxn ang="0">
                  <a:pos x="14" y="42"/>
                </a:cxn>
                <a:cxn ang="0">
                  <a:pos x="32" y="72"/>
                </a:cxn>
                <a:cxn ang="0">
                  <a:pos x="36" y="104"/>
                </a:cxn>
                <a:cxn ang="0">
                  <a:pos x="80" y="152"/>
                </a:cxn>
                <a:cxn ang="0">
                  <a:pos x="86" y="124"/>
                </a:cxn>
                <a:cxn ang="0">
                  <a:pos x="74" y="102"/>
                </a:cxn>
                <a:cxn ang="0">
                  <a:pos x="62" y="92"/>
                </a:cxn>
                <a:cxn ang="0">
                  <a:pos x="52" y="74"/>
                </a:cxn>
                <a:cxn ang="0">
                  <a:pos x="42" y="44"/>
                </a:cxn>
                <a:cxn ang="0">
                  <a:pos x="4" y="12"/>
                </a:cxn>
                <a:cxn ang="0">
                  <a:pos x="6" y="0"/>
                </a:cxn>
              </a:cxnLst>
              <a:rect l="0" t="0" r="r" b="b"/>
              <a:pathLst>
                <a:path w="102" h="152">
                  <a:moveTo>
                    <a:pt x="6" y="0"/>
                  </a:moveTo>
                  <a:cubicBezTo>
                    <a:pt x="4" y="6"/>
                    <a:pt x="0" y="18"/>
                    <a:pt x="0" y="18"/>
                  </a:cubicBezTo>
                  <a:cubicBezTo>
                    <a:pt x="3" y="26"/>
                    <a:pt x="9" y="35"/>
                    <a:pt x="14" y="42"/>
                  </a:cubicBezTo>
                  <a:cubicBezTo>
                    <a:pt x="17" y="58"/>
                    <a:pt x="16" y="69"/>
                    <a:pt x="32" y="72"/>
                  </a:cubicBezTo>
                  <a:cubicBezTo>
                    <a:pt x="44" y="80"/>
                    <a:pt x="40" y="91"/>
                    <a:pt x="36" y="104"/>
                  </a:cubicBezTo>
                  <a:cubicBezTo>
                    <a:pt x="57" y="118"/>
                    <a:pt x="60" y="139"/>
                    <a:pt x="80" y="152"/>
                  </a:cubicBezTo>
                  <a:cubicBezTo>
                    <a:pt x="95" y="148"/>
                    <a:pt x="102" y="135"/>
                    <a:pt x="86" y="124"/>
                  </a:cubicBezTo>
                  <a:cubicBezTo>
                    <a:pt x="72" y="129"/>
                    <a:pt x="78" y="110"/>
                    <a:pt x="74" y="102"/>
                  </a:cubicBezTo>
                  <a:cubicBezTo>
                    <a:pt x="72" y="98"/>
                    <a:pt x="65" y="94"/>
                    <a:pt x="62" y="92"/>
                  </a:cubicBezTo>
                  <a:cubicBezTo>
                    <a:pt x="59" y="82"/>
                    <a:pt x="65" y="65"/>
                    <a:pt x="52" y="74"/>
                  </a:cubicBezTo>
                  <a:cubicBezTo>
                    <a:pt x="46" y="65"/>
                    <a:pt x="47" y="54"/>
                    <a:pt x="42" y="44"/>
                  </a:cubicBezTo>
                  <a:cubicBezTo>
                    <a:pt x="36" y="32"/>
                    <a:pt x="16" y="18"/>
                    <a:pt x="4" y="12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01" name="Freeform 105"/>
            <p:cNvSpPr>
              <a:spLocks/>
            </p:cNvSpPr>
            <p:nvPr/>
          </p:nvSpPr>
          <p:spPr bwMode="invGray">
            <a:xfrm>
              <a:off x="4159" y="2412"/>
              <a:ext cx="55" cy="78"/>
            </a:xfrm>
            <a:custGeom>
              <a:avLst/>
              <a:gdLst/>
              <a:ahLst/>
              <a:cxnLst>
                <a:cxn ang="0">
                  <a:pos x="64" y="22"/>
                </a:cxn>
                <a:cxn ang="0">
                  <a:pos x="74" y="40"/>
                </a:cxn>
                <a:cxn ang="0">
                  <a:pos x="30" y="84"/>
                </a:cxn>
                <a:cxn ang="0">
                  <a:pos x="32" y="100"/>
                </a:cxn>
                <a:cxn ang="0">
                  <a:pos x="20" y="94"/>
                </a:cxn>
                <a:cxn ang="0">
                  <a:pos x="6" y="84"/>
                </a:cxn>
                <a:cxn ang="0">
                  <a:pos x="0" y="82"/>
                </a:cxn>
                <a:cxn ang="0">
                  <a:pos x="10" y="58"/>
                </a:cxn>
                <a:cxn ang="0">
                  <a:pos x="12" y="52"/>
                </a:cxn>
                <a:cxn ang="0">
                  <a:pos x="2" y="24"/>
                </a:cxn>
                <a:cxn ang="0">
                  <a:pos x="4" y="14"/>
                </a:cxn>
                <a:cxn ang="0">
                  <a:pos x="26" y="22"/>
                </a:cxn>
                <a:cxn ang="0">
                  <a:pos x="36" y="36"/>
                </a:cxn>
                <a:cxn ang="0">
                  <a:pos x="64" y="22"/>
                </a:cxn>
              </a:cxnLst>
              <a:rect l="0" t="0" r="r" b="b"/>
              <a:pathLst>
                <a:path w="74" h="103">
                  <a:moveTo>
                    <a:pt x="64" y="22"/>
                  </a:moveTo>
                  <a:cubicBezTo>
                    <a:pt x="73" y="36"/>
                    <a:pt x="70" y="29"/>
                    <a:pt x="74" y="40"/>
                  </a:cubicBezTo>
                  <a:cubicBezTo>
                    <a:pt x="70" y="77"/>
                    <a:pt x="68" y="81"/>
                    <a:pt x="30" y="84"/>
                  </a:cubicBezTo>
                  <a:cubicBezTo>
                    <a:pt x="33" y="88"/>
                    <a:pt x="39" y="95"/>
                    <a:pt x="32" y="100"/>
                  </a:cubicBezTo>
                  <a:cubicBezTo>
                    <a:pt x="28" y="103"/>
                    <a:pt x="24" y="95"/>
                    <a:pt x="20" y="94"/>
                  </a:cubicBezTo>
                  <a:cubicBezTo>
                    <a:pt x="17" y="84"/>
                    <a:pt x="20" y="89"/>
                    <a:pt x="6" y="84"/>
                  </a:cubicBezTo>
                  <a:cubicBezTo>
                    <a:pt x="4" y="83"/>
                    <a:pt x="0" y="82"/>
                    <a:pt x="0" y="82"/>
                  </a:cubicBezTo>
                  <a:cubicBezTo>
                    <a:pt x="3" y="73"/>
                    <a:pt x="7" y="67"/>
                    <a:pt x="10" y="58"/>
                  </a:cubicBezTo>
                  <a:cubicBezTo>
                    <a:pt x="11" y="56"/>
                    <a:pt x="12" y="52"/>
                    <a:pt x="12" y="52"/>
                  </a:cubicBezTo>
                  <a:cubicBezTo>
                    <a:pt x="10" y="42"/>
                    <a:pt x="8" y="33"/>
                    <a:pt x="2" y="24"/>
                  </a:cubicBezTo>
                  <a:cubicBezTo>
                    <a:pt x="3" y="21"/>
                    <a:pt x="2" y="17"/>
                    <a:pt x="4" y="14"/>
                  </a:cubicBezTo>
                  <a:cubicBezTo>
                    <a:pt x="11" y="0"/>
                    <a:pt x="18" y="19"/>
                    <a:pt x="26" y="22"/>
                  </a:cubicBezTo>
                  <a:cubicBezTo>
                    <a:pt x="31" y="36"/>
                    <a:pt x="26" y="33"/>
                    <a:pt x="36" y="36"/>
                  </a:cubicBezTo>
                  <a:cubicBezTo>
                    <a:pt x="45" y="30"/>
                    <a:pt x="55" y="28"/>
                    <a:pt x="64" y="2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02" name="Freeform 106"/>
            <p:cNvSpPr>
              <a:spLocks/>
            </p:cNvSpPr>
            <p:nvPr/>
          </p:nvSpPr>
          <p:spPr bwMode="invGray">
            <a:xfrm>
              <a:off x="4123" y="2492"/>
              <a:ext cx="109" cy="189"/>
            </a:xfrm>
            <a:custGeom>
              <a:avLst/>
              <a:gdLst/>
              <a:ahLst/>
              <a:cxnLst>
                <a:cxn ang="0">
                  <a:pos x="82" y="100"/>
                </a:cxn>
                <a:cxn ang="0">
                  <a:pos x="66" y="106"/>
                </a:cxn>
                <a:cxn ang="0">
                  <a:pos x="64" y="132"/>
                </a:cxn>
                <a:cxn ang="0">
                  <a:pos x="22" y="146"/>
                </a:cxn>
                <a:cxn ang="0">
                  <a:pos x="8" y="168"/>
                </a:cxn>
                <a:cxn ang="0">
                  <a:pos x="20" y="182"/>
                </a:cxn>
                <a:cxn ang="0">
                  <a:pos x="8" y="198"/>
                </a:cxn>
                <a:cxn ang="0">
                  <a:pos x="24" y="252"/>
                </a:cxn>
                <a:cxn ang="0">
                  <a:pos x="28" y="214"/>
                </a:cxn>
                <a:cxn ang="0">
                  <a:pos x="22" y="192"/>
                </a:cxn>
                <a:cxn ang="0">
                  <a:pos x="42" y="176"/>
                </a:cxn>
                <a:cxn ang="0">
                  <a:pos x="52" y="158"/>
                </a:cxn>
                <a:cxn ang="0">
                  <a:pos x="66" y="174"/>
                </a:cxn>
                <a:cxn ang="0">
                  <a:pos x="44" y="190"/>
                </a:cxn>
                <a:cxn ang="0">
                  <a:pos x="56" y="200"/>
                </a:cxn>
                <a:cxn ang="0">
                  <a:pos x="68" y="178"/>
                </a:cxn>
                <a:cxn ang="0">
                  <a:pos x="84" y="184"/>
                </a:cxn>
                <a:cxn ang="0">
                  <a:pos x="104" y="148"/>
                </a:cxn>
                <a:cxn ang="0">
                  <a:pos x="114" y="156"/>
                </a:cxn>
                <a:cxn ang="0">
                  <a:pos x="136" y="148"/>
                </a:cxn>
                <a:cxn ang="0">
                  <a:pos x="146" y="130"/>
                </a:cxn>
                <a:cxn ang="0">
                  <a:pos x="142" y="110"/>
                </a:cxn>
                <a:cxn ang="0">
                  <a:pos x="134" y="98"/>
                </a:cxn>
                <a:cxn ang="0">
                  <a:pos x="122" y="40"/>
                </a:cxn>
                <a:cxn ang="0">
                  <a:pos x="94" y="0"/>
                </a:cxn>
                <a:cxn ang="0">
                  <a:pos x="78" y="12"/>
                </a:cxn>
                <a:cxn ang="0">
                  <a:pos x="96" y="34"/>
                </a:cxn>
                <a:cxn ang="0">
                  <a:pos x="96" y="64"/>
                </a:cxn>
                <a:cxn ang="0">
                  <a:pos x="82" y="100"/>
                </a:cxn>
              </a:cxnLst>
              <a:rect l="0" t="0" r="r" b="b"/>
              <a:pathLst>
                <a:path w="146" h="252">
                  <a:moveTo>
                    <a:pt x="82" y="100"/>
                  </a:moveTo>
                  <a:cubicBezTo>
                    <a:pt x="70" y="88"/>
                    <a:pt x="69" y="92"/>
                    <a:pt x="66" y="106"/>
                  </a:cubicBezTo>
                  <a:cubicBezTo>
                    <a:pt x="65" y="115"/>
                    <a:pt x="68" y="124"/>
                    <a:pt x="64" y="132"/>
                  </a:cubicBezTo>
                  <a:cubicBezTo>
                    <a:pt x="63" y="133"/>
                    <a:pt x="28" y="142"/>
                    <a:pt x="22" y="146"/>
                  </a:cubicBezTo>
                  <a:cubicBezTo>
                    <a:pt x="18" y="157"/>
                    <a:pt x="18" y="162"/>
                    <a:pt x="8" y="168"/>
                  </a:cubicBezTo>
                  <a:cubicBezTo>
                    <a:pt x="0" y="180"/>
                    <a:pt x="7" y="180"/>
                    <a:pt x="20" y="182"/>
                  </a:cubicBezTo>
                  <a:cubicBezTo>
                    <a:pt x="17" y="190"/>
                    <a:pt x="15" y="193"/>
                    <a:pt x="8" y="198"/>
                  </a:cubicBezTo>
                  <a:cubicBezTo>
                    <a:pt x="10" y="214"/>
                    <a:pt x="9" y="242"/>
                    <a:pt x="24" y="252"/>
                  </a:cubicBezTo>
                  <a:cubicBezTo>
                    <a:pt x="42" y="246"/>
                    <a:pt x="31" y="227"/>
                    <a:pt x="28" y="214"/>
                  </a:cubicBezTo>
                  <a:cubicBezTo>
                    <a:pt x="26" y="207"/>
                    <a:pt x="22" y="192"/>
                    <a:pt x="22" y="192"/>
                  </a:cubicBezTo>
                  <a:cubicBezTo>
                    <a:pt x="25" y="180"/>
                    <a:pt x="33" y="182"/>
                    <a:pt x="42" y="176"/>
                  </a:cubicBezTo>
                  <a:cubicBezTo>
                    <a:pt x="44" y="169"/>
                    <a:pt x="52" y="158"/>
                    <a:pt x="52" y="158"/>
                  </a:cubicBezTo>
                  <a:cubicBezTo>
                    <a:pt x="58" y="164"/>
                    <a:pt x="63" y="166"/>
                    <a:pt x="66" y="174"/>
                  </a:cubicBezTo>
                  <a:cubicBezTo>
                    <a:pt x="59" y="178"/>
                    <a:pt x="51" y="188"/>
                    <a:pt x="44" y="190"/>
                  </a:cubicBezTo>
                  <a:cubicBezTo>
                    <a:pt x="36" y="202"/>
                    <a:pt x="46" y="202"/>
                    <a:pt x="56" y="200"/>
                  </a:cubicBezTo>
                  <a:cubicBezTo>
                    <a:pt x="60" y="189"/>
                    <a:pt x="59" y="184"/>
                    <a:pt x="68" y="178"/>
                  </a:cubicBezTo>
                  <a:cubicBezTo>
                    <a:pt x="77" y="181"/>
                    <a:pt x="75" y="187"/>
                    <a:pt x="84" y="184"/>
                  </a:cubicBezTo>
                  <a:cubicBezTo>
                    <a:pt x="92" y="171"/>
                    <a:pt x="91" y="157"/>
                    <a:pt x="104" y="148"/>
                  </a:cubicBezTo>
                  <a:cubicBezTo>
                    <a:pt x="108" y="149"/>
                    <a:pt x="110" y="155"/>
                    <a:pt x="114" y="156"/>
                  </a:cubicBezTo>
                  <a:cubicBezTo>
                    <a:pt x="120" y="158"/>
                    <a:pt x="131" y="151"/>
                    <a:pt x="136" y="148"/>
                  </a:cubicBezTo>
                  <a:cubicBezTo>
                    <a:pt x="145" y="134"/>
                    <a:pt x="142" y="141"/>
                    <a:pt x="146" y="130"/>
                  </a:cubicBezTo>
                  <a:cubicBezTo>
                    <a:pt x="146" y="127"/>
                    <a:pt x="145" y="115"/>
                    <a:pt x="142" y="110"/>
                  </a:cubicBezTo>
                  <a:cubicBezTo>
                    <a:pt x="140" y="106"/>
                    <a:pt x="134" y="98"/>
                    <a:pt x="134" y="98"/>
                  </a:cubicBezTo>
                  <a:cubicBezTo>
                    <a:pt x="131" y="78"/>
                    <a:pt x="142" y="53"/>
                    <a:pt x="122" y="40"/>
                  </a:cubicBezTo>
                  <a:cubicBezTo>
                    <a:pt x="112" y="26"/>
                    <a:pt x="109" y="10"/>
                    <a:pt x="94" y="0"/>
                  </a:cubicBezTo>
                  <a:cubicBezTo>
                    <a:pt x="87" y="4"/>
                    <a:pt x="86" y="9"/>
                    <a:pt x="78" y="12"/>
                  </a:cubicBezTo>
                  <a:cubicBezTo>
                    <a:pt x="67" y="29"/>
                    <a:pt x="80" y="31"/>
                    <a:pt x="96" y="34"/>
                  </a:cubicBezTo>
                  <a:cubicBezTo>
                    <a:pt x="103" y="44"/>
                    <a:pt x="100" y="53"/>
                    <a:pt x="96" y="64"/>
                  </a:cubicBezTo>
                  <a:cubicBezTo>
                    <a:pt x="96" y="68"/>
                    <a:pt x="95" y="106"/>
                    <a:pt x="82" y="10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03" name="Freeform 107"/>
            <p:cNvSpPr>
              <a:spLocks/>
            </p:cNvSpPr>
            <p:nvPr/>
          </p:nvSpPr>
          <p:spPr bwMode="invGray">
            <a:xfrm>
              <a:off x="3062" y="1988"/>
              <a:ext cx="52" cy="30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65" y="20"/>
                </a:cxn>
                <a:cxn ang="0">
                  <a:pos x="41" y="24"/>
                </a:cxn>
                <a:cxn ang="0">
                  <a:pos x="31" y="40"/>
                </a:cxn>
                <a:cxn ang="0">
                  <a:pos x="7" y="38"/>
                </a:cxn>
                <a:cxn ang="0">
                  <a:pos x="1" y="36"/>
                </a:cxn>
                <a:cxn ang="0">
                  <a:pos x="33" y="20"/>
                </a:cxn>
                <a:cxn ang="0">
                  <a:pos x="59" y="0"/>
                </a:cxn>
              </a:cxnLst>
              <a:rect l="0" t="0" r="r" b="b"/>
              <a:pathLst>
                <a:path w="70" h="40">
                  <a:moveTo>
                    <a:pt x="59" y="0"/>
                  </a:moveTo>
                  <a:cubicBezTo>
                    <a:pt x="68" y="3"/>
                    <a:pt x="70" y="10"/>
                    <a:pt x="65" y="20"/>
                  </a:cubicBezTo>
                  <a:cubicBezTo>
                    <a:pt x="61" y="27"/>
                    <a:pt x="49" y="23"/>
                    <a:pt x="41" y="24"/>
                  </a:cubicBezTo>
                  <a:cubicBezTo>
                    <a:pt x="36" y="38"/>
                    <a:pt x="41" y="34"/>
                    <a:pt x="31" y="40"/>
                  </a:cubicBezTo>
                  <a:cubicBezTo>
                    <a:pt x="23" y="39"/>
                    <a:pt x="15" y="39"/>
                    <a:pt x="7" y="38"/>
                  </a:cubicBezTo>
                  <a:cubicBezTo>
                    <a:pt x="5" y="38"/>
                    <a:pt x="0" y="38"/>
                    <a:pt x="1" y="36"/>
                  </a:cubicBezTo>
                  <a:cubicBezTo>
                    <a:pt x="7" y="26"/>
                    <a:pt x="23" y="23"/>
                    <a:pt x="33" y="20"/>
                  </a:cubicBezTo>
                  <a:cubicBezTo>
                    <a:pt x="39" y="11"/>
                    <a:pt x="51" y="8"/>
                    <a:pt x="5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04" name="Freeform 108"/>
            <p:cNvSpPr>
              <a:spLocks/>
            </p:cNvSpPr>
            <p:nvPr/>
          </p:nvSpPr>
          <p:spPr bwMode="invGray">
            <a:xfrm>
              <a:off x="2955" y="1997"/>
              <a:ext cx="19" cy="22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0" y="18"/>
                </a:cxn>
                <a:cxn ang="0">
                  <a:pos x="18" y="26"/>
                </a:cxn>
                <a:cxn ang="0">
                  <a:pos x="18" y="0"/>
                </a:cxn>
              </a:cxnLst>
              <a:rect l="0" t="0" r="r" b="b"/>
              <a:pathLst>
                <a:path w="26" h="29">
                  <a:moveTo>
                    <a:pt x="18" y="0"/>
                  </a:moveTo>
                  <a:cubicBezTo>
                    <a:pt x="9" y="6"/>
                    <a:pt x="4" y="7"/>
                    <a:pt x="0" y="18"/>
                  </a:cubicBezTo>
                  <a:cubicBezTo>
                    <a:pt x="7" y="25"/>
                    <a:pt x="9" y="29"/>
                    <a:pt x="18" y="26"/>
                  </a:cubicBezTo>
                  <a:cubicBezTo>
                    <a:pt x="22" y="14"/>
                    <a:pt x="26" y="12"/>
                    <a:pt x="1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05" name="Freeform 109"/>
            <p:cNvSpPr>
              <a:spLocks/>
            </p:cNvSpPr>
            <p:nvPr/>
          </p:nvSpPr>
          <p:spPr bwMode="invGray">
            <a:xfrm>
              <a:off x="2979" y="1996"/>
              <a:ext cx="37" cy="27"/>
            </a:xfrm>
            <a:custGeom>
              <a:avLst/>
              <a:gdLst/>
              <a:ahLst/>
              <a:cxnLst>
                <a:cxn ang="0">
                  <a:pos x="14" y="6"/>
                </a:cxn>
                <a:cxn ang="0">
                  <a:pos x="0" y="18"/>
                </a:cxn>
                <a:cxn ang="0">
                  <a:pos x="6" y="32"/>
                </a:cxn>
                <a:cxn ang="0">
                  <a:pos x="18" y="36"/>
                </a:cxn>
                <a:cxn ang="0">
                  <a:pos x="40" y="26"/>
                </a:cxn>
                <a:cxn ang="0">
                  <a:pos x="14" y="6"/>
                </a:cxn>
              </a:cxnLst>
              <a:rect l="0" t="0" r="r" b="b"/>
              <a:pathLst>
                <a:path w="49" h="36">
                  <a:moveTo>
                    <a:pt x="14" y="6"/>
                  </a:moveTo>
                  <a:cubicBezTo>
                    <a:pt x="11" y="14"/>
                    <a:pt x="7" y="13"/>
                    <a:pt x="0" y="18"/>
                  </a:cubicBezTo>
                  <a:cubicBezTo>
                    <a:pt x="1" y="22"/>
                    <a:pt x="2" y="29"/>
                    <a:pt x="6" y="32"/>
                  </a:cubicBezTo>
                  <a:cubicBezTo>
                    <a:pt x="10" y="34"/>
                    <a:pt x="18" y="36"/>
                    <a:pt x="18" y="36"/>
                  </a:cubicBezTo>
                  <a:cubicBezTo>
                    <a:pt x="24" y="27"/>
                    <a:pt x="30" y="28"/>
                    <a:pt x="40" y="26"/>
                  </a:cubicBezTo>
                  <a:cubicBezTo>
                    <a:pt x="49" y="0"/>
                    <a:pt x="26" y="18"/>
                    <a:pt x="14" y="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06" name="Freeform 110"/>
            <p:cNvSpPr>
              <a:spLocks/>
            </p:cNvSpPr>
            <p:nvPr/>
          </p:nvSpPr>
          <p:spPr bwMode="invGray">
            <a:xfrm>
              <a:off x="3040" y="1987"/>
              <a:ext cx="20" cy="16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3" y="12"/>
                </a:cxn>
                <a:cxn ang="0">
                  <a:pos x="19" y="22"/>
                </a:cxn>
                <a:cxn ang="0">
                  <a:pos x="11" y="0"/>
                </a:cxn>
              </a:cxnLst>
              <a:rect l="0" t="0" r="r" b="b"/>
              <a:pathLst>
                <a:path w="27" h="22">
                  <a:moveTo>
                    <a:pt x="11" y="0"/>
                  </a:moveTo>
                  <a:cubicBezTo>
                    <a:pt x="8" y="4"/>
                    <a:pt x="0" y="8"/>
                    <a:pt x="3" y="12"/>
                  </a:cubicBezTo>
                  <a:cubicBezTo>
                    <a:pt x="6" y="17"/>
                    <a:pt x="19" y="22"/>
                    <a:pt x="19" y="22"/>
                  </a:cubicBezTo>
                  <a:cubicBezTo>
                    <a:pt x="27" y="10"/>
                    <a:pt x="15" y="11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07" name="Freeform 111"/>
            <p:cNvSpPr>
              <a:spLocks/>
            </p:cNvSpPr>
            <p:nvPr/>
          </p:nvSpPr>
          <p:spPr bwMode="invGray">
            <a:xfrm>
              <a:off x="3022" y="2005"/>
              <a:ext cx="15" cy="1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9" y="18"/>
                </a:cxn>
                <a:cxn ang="0">
                  <a:pos x="11" y="0"/>
                </a:cxn>
              </a:cxnLst>
              <a:rect l="0" t="0" r="r" b="b"/>
              <a:pathLst>
                <a:path w="20" h="18">
                  <a:moveTo>
                    <a:pt x="11" y="0"/>
                  </a:moveTo>
                  <a:cubicBezTo>
                    <a:pt x="1" y="14"/>
                    <a:pt x="0" y="9"/>
                    <a:pt x="9" y="18"/>
                  </a:cubicBezTo>
                  <a:cubicBezTo>
                    <a:pt x="20" y="14"/>
                    <a:pt x="16" y="18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08" name="Freeform 112"/>
            <p:cNvSpPr>
              <a:spLocks/>
            </p:cNvSpPr>
            <p:nvPr/>
          </p:nvSpPr>
          <p:spPr bwMode="invGray">
            <a:xfrm>
              <a:off x="4162" y="2021"/>
              <a:ext cx="18" cy="33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8" y="16"/>
                </a:cxn>
                <a:cxn ang="0">
                  <a:pos x="0" y="34"/>
                </a:cxn>
                <a:cxn ang="0">
                  <a:pos x="16" y="40"/>
                </a:cxn>
                <a:cxn ang="0">
                  <a:pos x="24" y="0"/>
                </a:cxn>
              </a:cxnLst>
              <a:rect l="0" t="0" r="r" b="b"/>
              <a:pathLst>
                <a:path w="24" h="44">
                  <a:moveTo>
                    <a:pt x="24" y="0"/>
                  </a:moveTo>
                  <a:cubicBezTo>
                    <a:pt x="19" y="7"/>
                    <a:pt x="15" y="11"/>
                    <a:pt x="8" y="16"/>
                  </a:cubicBezTo>
                  <a:cubicBezTo>
                    <a:pt x="4" y="21"/>
                    <a:pt x="0" y="34"/>
                    <a:pt x="0" y="34"/>
                  </a:cubicBezTo>
                  <a:cubicBezTo>
                    <a:pt x="3" y="44"/>
                    <a:pt x="7" y="42"/>
                    <a:pt x="16" y="40"/>
                  </a:cubicBezTo>
                  <a:cubicBezTo>
                    <a:pt x="20" y="27"/>
                    <a:pt x="24" y="14"/>
                    <a:pt x="2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09" name="Freeform 113"/>
            <p:cNvSpPr>
              <a:spLocks/>
            </p:cNvSpPr>
            <p:nvPr/>
          </p:nvSpPr>
          <p:spPr bwMode="invGray">
            <a:xfrm>
              <a:off x="3278" y="3473"/>
              <a:ext cx="31" cy="18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26" y="24"/>
                </a:cxn>
                <a:cxn ang="0">
                  <a:pos x="30" y="0"/>
                </a:cxn>
              </a:cxnLst>
              <a:rect l="0" t="0" r="r" b="b"/>
              <a:pathLst>
                <a:path w="41" h="24">
                  <a:moveTo>
                    <a:pt x="30" y="0"/>
                  </a:moveTo>
                  <a:cubicBezTo>
                    <a:pt x="4" y="4"/>
                    <a:pt x="0" y="17"/>
                    <a:pt x="26" y="24"/>
                  </a:cubicBezTo>
                  <a:cubicBezTo>
                    <a:pt x="41" y="19"/>
                    <a:pt x="38" y="10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10" name="Freeform 114"/>
            <p:cNvSpPr>
              <a:spLocks/>
            </p:cNvSpPr>
            <p:nvPr/>
          </p:nvSpPr>
          <p:spPr bwMode="invGray">
            <a:xfrm>
              <a:off x="3318" y="3466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11" name="Freeform 115"/>
            <p:cNvSpPr>
              <a:spLocks/>
            </p:cNvSpPr>
            <p:nvPr/>
          </p:nvSpPr>
          <p:spPr bwMode="invGray">
            <a:xfrm>
              <a:off x="3251" y="3312"/>
              <a:ext cx="9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12" name="Freeform 116"/>
            <p:cNvSpPr>
              <a:spLocks/>
            </p:cNvSpPr>
            <p:nvPr/>
          </p:nvSpPr>
          <p:spPr bwMode="invGray">
            <a:xfrm>
              <a:off x="3311" y="3239"/>
              <a:ext cx="11" cy="19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3"/>
                </a:cxn>
                <a:cxn ang="0">
                  <a:pos x="12" y="24"/>
                </a:cxn>
                <a:cxn ang="0">
                  <a:pos x="6" y="0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13" name="Freeform 117"/>
            <p:cNvSpPr>
              <a:spLocks/>
            </p:cNvSpPr>
            <p:nvPr/>
          </p:nvSpPr>
          <p:spPr bwMode="invGray">
            <a:xfrm>
              <a:off x="3287" y="3238"/>
              <a:ext cx="11" cy="19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3"/>
                </a:cxn>
                <a:cxn ang="0">
                  <a:pos x="12" y="24"/>
                </a:cxn>
                <a:cxn ang="0">
                  <a:pos x="6" y="0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14" name="Freeform 118"/>
            <p:cNvSpPr>
              <a:spLocks/>
            </p:cNvSpPr>
            <p:nvPr/>
          </p:nvSpPr>
          <p:spPr bwMode="invGray">
            <a:xfrm>
              <a:off x="3276" y="3260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15" name="Freeform 119"/>
            <p:cNvSpPr>
              <a:spLocks/>
            </p:cNvSpPr>
            <p:nvPr/>
          </p:nvSpPr>
          <p:spPr bwMode="invGray">
            <a:xfrm>
              <a:off x="3251" y="3294"/>
              <a:ext cx="9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16" name="Freeform 120"/>
            <p:cNvSpPr>
              <a:spLocks/>
            </p:cNvSpPr>
            <p:nvPr/>
          </p:nvSpPr>
          <p:spPr bwMode="invGray">
            <a:xfrm>
              <a:off x="3270" y="3281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17" name="Freeform 121"/>
            <p:cNvSpPr>
              <a:spLocks/>
            </p:cNvSpPr>
            <p:nvPr/>
          </p:nvSpPr>
          <p:spPr bwMode="invGray">
            <a:xfrm>
              <a:off x="2537" y="2293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18" name="Freeform 122"/>
            <p:cNvSpPr>
              <a:spLocks/>
            </p:cNvSpPr>
            <p:nvPr/>
          </p:nvSpPr>
          <p:spPr bwMode="invGray">
            <a:xfrm>
              <a:off x="2476" y="2259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19" name="Freeform 123"/>
            <p:cNvSpPr>
              <a:spLocks/>
            </p:cNvSpPr>
            <p:nvPr/>
          </p:nvSpPr>
          <p:spPr bwMode="invGray">
            <a:xfrm>
              <a:off x="2238" y="2042"/>
              <a:ext cx="2060" cy="1644"/>
            </a:xfrm>
            <a:custGeom>
              <a:avLst/>
              <a:gdLst/>
              <a:ahLst/>
              <a:cxnLst>
                <a:cxn ang="0">
                  <a:pos x="452" y="653"/>
                </a:cxn>
                <a:cxn ang="0">
                  <a:pos x="333" y="595"/>
                </a:cxn>
                <a:cxn ang="0">
                  <a:pos x="158" y="645"/>
                </a:cxn>
                <a:cxn ang="0">
                  <a:pos x="46" y="759"/>
                </a:cxn>
                <a:cxn ang="0">
                  <a:pos x="12" y="941"/>
                </a:cxn>
                <a:cxn ang="0">
                  <a:pos x="146" y="1059"/>
                </a:cxn>
                <a:cxn ang="0">
                  <a:pos x="308" y="1041"/>
                </a:cxn>
                <a:cxn ang="0">
                  <a:pos x="396" y="1138"/>
                </a:cxn>
                <a:cxn ang="0">
                  <a:pos x="452" y="1447"/>
                </a:cxn>
                <a:cxn ang="0">
                  <a:pos x="497" y="1628"/>
                </a:cxn>
                <a:cxn ang="0">
                  <a:pos x="704" y="1574"/>
                </a:cxn>
                <a:cxn ang="0">
                  <a:pos x="817" y="1380"/>
                </a:cxn>
                <a:cxn ang="0">
                  <a:pos x="885" y="1153"/>
                </a:cxn>
                <a:cxn ang="0">
                  <a:pos x="998" y="999"/>
                </a:cxn>
                <a:cxn ang="0">
                  <a:pos x="796" y="856"/>
                </a:cxn>
                <a:cxn ang="0">
                  <a:pos x="817" y="819"/>
                </a:cxn>
                <a:cxn ang="0">
                  <a:pos x="1003" y="916"/>
                </a:cxn>
                <a:cxn ang="0">
                  <a:pos x="1098" y="792"/>
                </a:cxn>
                <a:cxn ang="0">
                  <a:pos x="1046" y="763"/>
                </a:cxn>
                <a:cxn ang="0">
                  <a:pos x="929" y="716"/>
                </a:cxn>
                <a:cxn ang="0">
                  <a:pos x="1141" y="761"/>
                </a:cxn>
                <a:cxn ang="0">
                  <a:pos x="1296" y="852"/>
                </a:cxn>
                <a:cxn ang="0">
                  <a:pos x="1373" y="1033"/>
                </a:cxn>
                <a:cxn ang="0">
                  <a:pos x="1608" y="847"/>
                </a:cxn>
                <a:cxn ang="0">
                  <a:pos x="1704" y="1030"/>
                </a:cxn>
                <a:cxn ang="0">
                  <a:pos x="1707" y="874"/>
                </a:cxn>
                <a:cxn ang="0">
                  <a:pos x="1759" y="800"/>
                </a:cxn>
                <a:cxn ang="0">
                  <a:pos x="1783" y="544"/>
                </a:cxn>
                <a:cxn ang="0">
                  <a:pos x="1824" y="528"/>
                </a:cxn>
                <a:cxn ang="0">
                  <a:pos x="1844" y="427"/>
                </a:cxn>
                <a:cxn ang="0">
                  <a:pos x="1805" y="226"/>
                </a:cxn>
                <a:cxn ang="0">
                  <a:pos x="1899" y="108"/>
                </a:cxn>
                <a:cxn ang="0">
                  <a:pos x="1947" y="209"/>
                </a:cxn>
                <a:cxn ang="0">
                  <a:pos x="1943" y="123"/>
                </a:cxn>
                <a:cxn ang="0">
                  <a:pos x="1975" y="51"/>
                </a:cxn>
                <a:cxn ang="0">
                  <a:pos x="2038" y="0"/>
                </a:cxn>
                <a:cxn ang="0">
                  <a:pos x="1820" y="63"/>
                </a:cxn>
                <a:cxn ang="0">
                  <a:pos x="1583" y="83"/>
                </a:cxn>
                <a:cxn ang="0">
                  <a:pos x="1349" y="30"/>
                </a:cxn>
                <a:cxn ang="0">
                  <a:pos x="1132" y="65"/>
                </a:cxn>
                <a:cxn ang="0">
                  <a:pos x="1040" y="170"/>
                </a:cxn>
                <a:cxn ang="0">
                  <a:pos x="926" y="137"/>
                </a:cxn>
                <a:cxn ang="0">
                  <a:pos x="758" y="183"/>
                </a:cxn>
                <a:cxn ang="0">
                  <a:pos x="667" y="140"/>
                </a:cxn>
                <a:cxn ang="0">
                  <a:pos x="364" y="248"/>
                </a:cxn>
                <a:cxn ang="0">
                  <a:pos x="535" y="213"/>
                </a:cxn>
                <a:cxn ang="0">
                  <a:pos x="638" y="276"/>
                </a:cxn>
                <a:cxn ang="0">
                  <a:pos x="443" y="357"/>
                </a:cxn>
                <a:cxn ang="0">
                  <a:pos x="275" y="416"/>
                </a:cxn>
                <a:cxn ang="0">
                  <a:pos x="167" y="537"/>
                </a:cxn>
                <a:cxn ang="0">
                  <a:pos x="283" y="552"/>
                </a:cxn>
                <a:cxn ang="0">
                  <a:pos x="381" y="573"/>
                </a:cxn>
                <a:cxn ang="0">
                  <a:pos x="493" y="590"/>
                </a:cxn>
                <a:cxn ang="0">
                  <a:pos x="487" y="512"/>
                </a:cxn>
                <a:cxn ang="0">
                  <a:pos x="592" y="548"/>
                </a:cxn>
                <a:cxn ang="0">
                  <a:pos x="686" y="470"/>
                </a:cxn>
                <a:cxn ang="0">
                  <a:pos x="772" y="480"/>
                </a:cxn>
                <a:cxn ang="0">
                  <a:pos x="639" y="598"/>
                </a:cxn>
              </a:cxnLst>
              <a:rect l="0" t="0" r="r" b="b"/>
              <a:pathLst>
                <a:path w="2060" h="1644">
                  <a:moveTo>
                    <a:pt x="697" y="677"/>
                  </a:moveTo>
                  <a:cubicBezTo>
                    <a:pt x="659" y="675"/>
                    <a:pt x="652" y="669"/>
                    <a:pt x="618" y="667"/>
                  </a:cubicBezTo>
                  <a:cubicBezTo>
                    <a:pt x="607" y="666"/>
                    <a:pt x="594" y="661"/>
                    <a:pt x="582" y="658"/>
                  </a:cubicBezTo>
                  <a:cubicBezTo>
                    <a:pt x="577" y="655"/>
                    <a:pt x="568" y="650"/>
                    <a:pt x="568" y="650"/>
                  </a:cubicBezTo>
                  <a:cubicBezTo>
                    <a:pt x="551" y="652"/>
                    <a:pt x="557" y="655"/>
                    <a:pt x="546" y="658"/>
                  </a:cubicBezTo>
                  <a:cubicBezTo>
                    <a:pt x="540" y="667"/>
                    <a:pt x="542" y="669"/>
                    <a:pt x="546" y="677"/>
                  </a:cubicBezTo>
                  <a:cubicBezTo>
                    <a:pt x="548" y="680"/>
                    <a:pt x="550" y="686"/>
                    <a:pt x="550" y="686"/>
                  </a:cubicBezTo>
                  <a:cubicBezTo>
                    <a:pt x="526" y="694"/>
                    <a:pt x="506" y="678"/>
                    <a:pt x="488" y="670"/>
                  </a:cubicBezTo>
                  <a:cubicBezTo>
                    <a:pt x="481" y="653"/>
                    <a:pt x="472" y="655"/>
                    <a:pt x="452" y="653"/>
                  </a:cubicBezTo>
                  <a:cubicBezTo>
                    <a:pt x="446" y="648"/>
                    <a:pt x="444" y="648"/>
                    <a:pt x="437" y="650"/>
                  </a:cubicBezTo>
                  <a:cubicBezTo>
                    <a:pt x="427" y="647"/>
                    <a:pt x="433" y="648"/>
                    <a:pt x="423" y="642"/>
                  </a:cubicBezTo>
                  <a:cubicBezTo>
                    <a:pt x="421" y="641"/>
                    <a:pt x="418" y="639"/>
                    <a:pt x="418" y="639"/>
                  </a:cubicBezTo>
                  <a:cubicBezTo>
                    <a:pt x="416" y="638"/>
                    <a:pt x="413" y="633"/>
                    <a:pt x="413" y="630"/>
                  </a:cubicBezTo>
                  <a:cubicBezTo>
                    <a:pt x="415" y="625"/>
                    <a:pt x="418" y="616"/>
                    <a:pt x="418" y="616"/>
                  </a:cubicBezTo>
                  <a:cubicBezTo>
                    <a:pt x="416" y="592"/>
                    <a:pt x="421" y="588"/>
                    <a:pt x="398" y="591"/>
                  </a:cubicBezTo>
                  <a:cubicBezTo>
                    <a:pt x="390" y="598"/>
                    <a:pt x="390" y="595"/>
                    <a:pt x="381" y="592"/>
                  </a:cubicBezTo>
                  <a:cubicBezTo>
                    <a:pt x="370" y="592"/>
                    <a:pt x="361" y="595"/>
                    <a:pt x="348" y="597"/>
                  </a:cubicBezTo>
                  <a:cubicBezTo>
                    <a:pt x="344" y="595"/>
                    <a:pt x="337" y="597"/>
                    <a:pt x="333" y="595"/>
                  </a:cubicBezTo>
                  <a:cubicBezTo>
                    <a:pt x="331" y="594"/>
                    <a:pt x="330" y="592"/>
                    <a:pt x="328" y="592"/>
                  </a:cubicBezTo>
                  <a:cubicBezTo>
                    <a:pt x="314" y="591"/>
                    <a:pt x="296" y="597"/>
                    <a:pt x="283" y="602"/>
                  </a:cubicBezTo>
                  <a:cubicBezTo>
                    <a:pt x="276" y="603"/>
                    <a:pt x="268" y="606"/>
                    <a:pt x="260" y="608"/>
                  </a:cubicBezTo>
                  <a:cubicBezTo>
                    <a:pt x="255" y="609"/>
                    <a:pt x="246" y="613"/>
                    <a:pt x="246" y="613"/>
                  </a:cubicBezTo>
                  <a:cubicBezTo>
                    <a:pt x="228" y="611"/>
                    <a:pt x="209" y="609"/>
                    <a:pt x="189" y="611"/>
                  </a:cubicBezTo>
                  <a:cubicBezTo>
                    <a:pt x="184" y="613"/>
                    <a:pt x="180" y="614"/>
                    <a:pt x="175" y="617"/>
                  </a:cubicBezTo>
                  <a:cubicBezTo>
                    <a:pt x="173" y="619"/>
                    <a:pt x="173" y="620"/>
                    <a:pt x="173" y="622"/>
                  </a:cubicBezTo>
                  <a:cubicBezTo>
                    <a:pt x="172" y="623"/>
                    <a:pt x="169" y="623"/>
                    <a:pt x="169" y="625"/>
                  </a:cubicBezTo>
                  <a:cubicBezTo>
                    <a:pt x="163" y="634"/>
                    <a:pt x="167" y="641"/>
                    <a:pt x="158" y="645"/>
                  </a:cubicBezTo>
                  <a:cubicBezTo>
                    <a:pt x="153" y="648"/>
                    <a:pt x="149" y="652"/>
                    <a:pt x="144" y="655"/>
                  </a:cubicBezTo>
                  <a:cubicBezTo>
                    <a:pt x="141" y="656"/>
                    <a:pt x="135" y="659"/>
                    <a:pt x="135" y="659"/>
                  </a:cubicBezTo>
                  <a:cubicBezTo>
                    <a:pt x="133" y="664"/>
                    <a:pt x="130" y="666"/>
                    <a:pt x="130" y="669"/>
                  </a:cubicBezTo>
                  <a:cubicBezTo>
                    <a:pt x="128" y="677"/>
                    <a:pt x="132" y="691"/>
                    <a:pt x="124" y="698"/>
                  </a:cubicBezTo>
                  <a:cubicBezTo>
                    <a:pt x="118" y="703"/>
                    <a:pt x="108" y="709"/>
                    <a:pt x="101" y="711"/>
                  </a:cubicBezTo>
                  <a:cubicBezTo>
                    <a:pt x="101" y="711"/>
                    <a:pt x="90" y="716"/>
                    <a:pt x="87" y="716"/>
                  </a:cubicBezTo>
                  <a:cubicBezTo>
                    <a:pt x="85" y="717"/>
                    <a:pt x="82" y="717"/>
                    <a:pt x="82" y="717"/>
                  </a:cubicBezTo>
                  <a:cubicBezTo>
                    <a:pt x="76" y="725"/>
                    <a:pt x="68" y="733"/>
                    <a:pt x="60" y="738"/>
                  </a:cubicBezTo>
                  <a:cubicBezTo>
                    <a:pt x="56" y="745"/>
                    <a:pt x="53" y="755"/>
                    <a:pt x="46" y="759"/>
                  </a:cubicBezTo>
                  <a:cubicBezTo>
                    <a:pt x="43" y="764"/>
                    <a:pt x="37" y="767"/>
                    <a:pt x="31" y="773"/>
                  </a:cubicBezTo>
                  <a:cubicBezTo>
                    <a:pt x="26" y="780"/>
                    <a:pt x="25" y="789"/>
                    <a:pt x="23" y="797"/>
                  </a:cubicBezTo>
                  <a:cubicBezTo>
                    <a:pt x="20" y="803"/>
                    <a:pt x="19" y="809"/>
                    <a:pt x="17" y="816"/>
                  </a:cubicBezTo>
                  <a:cubicBezTo>
                    <a:pt x="15" y="817"/>
                    <a:pt x="14" y="824"/>
                    <a:pt x="14" y="824"/>
                  </a:cubicBezTo>
                  <a:cubicBezTo>
                    <a:pt x="15" y="831"/>
                    <a:pt x="26" y="842"/>
                    <a:pt x="26" y="842"/>
                  </a:cubicBezTo>
                  <a:cubicBezTo>
                    <a:pt x="26" y="847"/>
                    <a:pt x="17" y="855"/>
                    <a:pt x="17" y="855"/>
                  </a:cubicBezTo>
                  <a:cubicBezTo>
                    <a:pt x="14" y="863"/>
                    <a:pt x="17" y="867"/>
                    <a:pt x="25" y="870"/>
                  </a:cubicBezTo>
                  <a:cubicBezTo>
                    <a:pt x="28" y="884"/>
                    <a:pt x="17" y="902"/>
                    <a:pt x="6" y="909"/>
                  </a:cubicBezTo>
                  <a:cubicBezTo>
                    <a:pt x="0" y="927"/>
                    <a:pt x="5" y="927"/>
                    <a:pt x="12" y="941"/>
                  </a:cubicBezTo>
                  <a:cubicBezTo>
                    <a:pt x="23" y="963"/>
                    <a:pt x="29" y="969"/>
                    <a:pt x="53" y="977"/>
                  </a:cubicBezTo>
                  <a:cubicBezTo>
                    <a:pt x="60" y="986"/>
                    <a:pt x="56" y="983"/>
                    <a:pt x="63" y="989"/>
                  </a:cubicBezTo>
                  <a:cubicBezTo>
                    <a:pt x="62" y="994"/>
                    <a:pt x="59" y="997"/>
                    <a:pt x="59" y="1002"/>
                  </a:cubicBezTo>
                  <a:cubicBezTo>
                    <a:pt x="57" y="1009"/>
                    <a:pt x="70" y="1020"/>
                    <a:pt x="74" y="1027"/>
                  </a:cubicBezTo>
                  <a:cubicBezTo>
                    <a:pt x="77" y="1031"/>
                    <a:pt x="91" y="1036"/>
                    <a:pt x="91" y="1036"/>
                  </a:cubicBezTo>
                  <a:cubicBezTo>
                    <a:pt x="94" y="1036"/>
                    <a:pt x="96" y="1036"/>
                    <a:pt x="98" y="1034"/>
                  </a:cubicBezTo>
                  <a:cubicBezTo>
                    <a:pt x="99" y="1034"/>
                    <a:pt x="98" y="1031"/>
                    <a:pt x="99" y="1030"/>
                  </a:cubicBezTo>
                  <a:cubicBezTo>
                    <a:pt x="101" y="1030"/>
                    <a:pt x="107" y="1038"/>
                    <a:pt x="108" y="1038"/>
                  </a:cubicBezTo>
                  <a:cubicBezTo>
                    <a:pt x="119" y="1047"/>
                    <a:pt x="133" y="1055"/>
                    <a:pt x="146" y="1059"/>
                  </a:cubicBezTo>
                  <a:cubicBezTo>
                    <a:pt x="149" y="1067"/>
                    <a:pt x="152" y="1066"/>
                    <a:pt x="159" y="1064"/>
                  </a:cubicBezTo>
                  <a:cubicBezTo>
                    <a:pt x="163" y="1061"/>
                    <a:pt x="166" y="1059"/>
                    <a:pt x="169" y="1058"/>
                  </a:cubicBezTo>
                  <a:cubicBezTo>
                    <a:pt x="172" y="1056"/>
                    <a:pt x="178" y="1055"/>
                    <a:pt x="178" y="1055"/>
                  </a:cubicBezTo>
                  <a:cubicBezTo>
                    <a:pt x="192" y="1059"/>
                    <a:pt x="209" y="1061"/>
                    <a:pt x="224" y="1063"/>
                  </a:cubicBezTo>
                  <a:cubicBezTo>
                    <a:pt x="231" y="1067"/>
                    <a:pt x="229" y="1070"/>
                    <a:pt x="238" y="1069"/>
                  </a:cubicBezTo>
                  <a:cubicBezTo>
                    <a:pt x="238" y="1063"/>
                    <a:pt x="238" y="1056"/>
                    <a:pt x="238" y="1050"/>
                  </a:cubicBezTo>
                  <a:cubicBezTo>
                    <a:pt x="241" y="1041"/>
                    <a:pt x="257" y="1059"/>
                    <a:pt x="260" y="1061"/>
                  </a:cubicBezTo>
                  <a:cubicBezTo>
                    <a:pt x="266" y="1050"/>
                    <a:pt x="279" y="1052"/>
                    <a:pt x="291" y="1050"/>
                  </a:cubicBezTo>
                  <a:cubicBezTo>
                    <a:pt x="297" y="1049"/>
                    <a:pt x="302" y="1044"/>
                    <a:pt x="308" y="1041"/>
                  </a:cubicBezTo>
                  <a:cubicBezTo>
                    <a:pt x="319" y="1042"/>
                    <a:pt x="330" y="1045"/>
                    <a:pt x="341" y="1049"/>
                  </a:cubicBezTo>
                  <a:cubicBezTo>
                    <a:pt x="342" y="1050"/>
                    <a:pt x="344" y="1055"/>
                    <a:pt x="344" y="1058"/>
                  </a:cubicBezTo>
                  <a:cubicBezTo>
                    <a:pt x="344" y="1061"/>
                    <a:pt x="342" y="1067"/>
                    <a:pt x="342" y="1067"/>
                  </a:cubicBezTo>
                  <a:cubicBezTo>
                    <a:pt x="347" y="1070"/>
                    <a:pt x="355" y="1072"/>
                    <a:pt x="361" y="1075"/>
                  </a:cubicBezTo>
                  <a:cubicBezTo>
                    <a:pt x="362" y="1075"/>
                    <a:pt x="365" y="1077"/>
                    <a:pt x="365" y="1077"/>
                  </a:cubicBezTo>
                  <a:cubicBezTo>
                    <a:pt x="375" y="1074"/>
                    <a:pt x="384" y="1074"/>
                    <a:pt x="393" y="1080"/>
                  </a:cubicBezTo>
                  <a:cubicBezTo>
                    <a:pt x="396" y="1083"/>
                    <a:pt x="398" y="1088"/>
                    <a:pt x="401" y="1092"/>
                  </a:cubicBezTo>
                  <a:cubicBezTo>
                    <a:pt x="404" y="1095"/>
                    <a:pt x="407" y="1102"/>
                    <a:pt x="407" y="1102"/>
                  </a:cubicBezTo>
                  <a:cubicBezTo>
                    <a:pt x="404" y="1114"/>
                    <a:pt x="399" y="1127"/>
                    <a:pt x="396" y="1138"/>
                  </a:cubicBezTo>
                  <a:cubicBezTo>
                    <a:pt x="393" y="1147"/>
                    <a:pt x="395" y="1141"/>
                    <a:pt x="389" y="1152"/>
                  </a:cubicBezTo>
                  <a:cubicBezTo>
                    <a:pt x="387" y="1153"/>
                    <a:pt x="385" y="1156"/>
                    <a:pt x="385" y="1156"/>
                  </a:cubicBezTo>
                  <a:cubicBezTo>
                    <a:pt x="389" y="1185"/>
                    <a:pt x="396" y="1180"/>
                    <a:pt x="410" y="1197"/>
                  </a:cubicBezTo>
                  <a:cubicBezTo>
                    <a:pt x="427" y="1219"/>
                    <a:pt x="440" y="1239"/>
                    <a:pt x="447" y="1266"/>
                  </a:cubicBezTo>
                  <a:cubicBezTo>
                    <a:pt x="446" y="1280"/>
                    <a:pt x="452" y="1314"/>
                    <a:pt x="435" y="1325"/>
                  </a:cubicBezTo>
                  <a:cubicBezTo>
                    <a:pt x="427" y="1347"/>
                    <a:pt x="433" y="1325"/>
                    <a:pt x="430" y="1367"/>
                  </a:cubicBezTo>
                  <a:cubicBezTo>
                    <a:pt x="429" y="1377"/>
                    <a:pt x="421" y="1381"/>
                    <a:pt x="418" y="1391"/>
                  </a:cubicBezTo>
                  <a:cubicBezTo>
                    <a:pt x="421" y="1413"/>
                    <a:pt x="430" y="1422"/>
                    <a:pt x="446" y="1438"/>
                  </a:cubicBezTo>
                  <a:cubicBezTo>
                    <a:pt x="449" y="1441"/>
                    <a:pt x="450" y="1442"/>
                    <a:pt x="452" y="1447"/>
                  </a:cubicBezTo>
                  <a:cubicBezTo>
                    <a:pt x="454" y="1450"/>
                    <a:pt x="455" y="1456"/>
                    <a:pt x="455" y="1456"/>
                  </a:cubicBezTo>
                  <a:cubicBezTo>
                    <a:pt x="457" y="1475"/>
                    <a:pt x="458" y="1488"/>
                    <a:pt x="460" y="1505"/>
                  </a:cubicBezTo>
                  <a:cubicBezTo>
                    <a:pt x="461" y="1514"/>
                    <a:pt x="461" y="1511"/>
                    <a:pt x="464" y="1522"/>
                  </a:cubicBezTo>
                  <a:cubicBezTo>
                    <a:pt x="466" y="1524"/>
                    <a:pt x="466" y="1527"/>
                    <a:pt x="466" y="1527"/>
                  </a:cubicBezTo>
                  <a:cubicBezTo>
                    <a:pt x="468" y="1542"/>
                    <a:pt x="469" y="1552"/>
                    <a:pt x="481" y="1561"/>
                  </a:cubicBezTo>
                  <a:cubicBezTo>
                    <a:pt x="485" y="1566"/>
                    <a:pt x="488" y="1569"/>
                    <a:pt x="494" y="1572"/>
                  </a:cubicBezTo>
                  <a:cubicBezTo>
                    <a:pt x="497" y="1585"/>
                    <a:pt x="503" y="1597"/>
                    <a:pt x="506" y="1610"/>
                  </a:cubicBezTo>
                  <a:cubicBezTo>
                    <a:pt x="506" y="1614"/>
                    <a:pt x="508" y="1619"/>
                    <a:pt x="505" y="1622"/>
                  </a:cubicBezTo>
                  <a:cubicBezTo>
                    <a:pt x="503" y="1625"/>
                    <a:pt x="497" y="1628"/>
                    <a:pt x="497" y="1628"/>
                  </a:cubicBezTo>
                  <a:cubicBezTo>
                    <a:pt x="488" y="1642"/>
                    <a:pt x="509" y="1644"/>
                    <a:pt x="517" y="1644"/>
                  </a:cubicBezTo>
                  <a:cubicBezTo>
                    <a:pt x="539" y="1639"/>
                    <a:pt x="557" y="1635"/>
                    <a:pt x="579" y="1633"/>
                  </a:cubicBezTo>
                  <a:cubicBezTo>
                    <a:pt x="598" y="1630"/>
                    <a:pt x="613" y="1627"/>
                    <a:pt x="632" y="1624"/>
                  </a:cubicBezTo>
                  <a:cubicBezTo>
                    <a:pt x="635" y="1624"/>
                    <a:pt x="638" y="1622"/>
                    <a:pt x="641" y="1621"/>
                  </a:cubicBezTo>
                  <a:cubicBezTo>
                    <a:pt x="642" y="1621"/>
                    <a:pt x="644" y="1619"/>
                    <a:pt x="646" y="1617"/>
                  </a:cubicBezTo>
                  <a:cubicBezTo>
                    <a:pt x="649" y="1617"/>
                    <a:pt x="655" y="1616"/>
                    <a:pt x="655" y="1616"/>
                  </a:cubicBezTo>
                  <a:cubicBezTo>
                    <a:pt x="659" y="1610"/>
                    <a:pt x="664" y="1603"/>
                    <a:pt x="670" y="1600"/>
                  </a:cubicBezTo>
                  <a:cubicBezTo>
                    <a:pt x="675" y="1594"/>
                    <a:pt x="678" y="1591"/>
                    <a:pt x="683" y="1588"/>
                  </a:cubicBezTo>
                  <a:cubicBezTo>
                    <a:pt x="687" y="1581"/>
                    <a:pt x="697" y="1577"/>
                    <a:pt x="704" y="1574"/>
                  </a:cubicBezTo>
                  <a:cubicBezTo>
                    <a:pt x="715" y="1563"/>
                    <a:pt x="726" y="1550"/>
                    <a:pt x="731" y="1535"/>
                  </a:cubicBezTo>
                  <a:cubicBezTo>
                    <a:pt x="731" y="1531"/>
                    <a:pt x="729" y="1528"/>
                    <a:pt x="729" y="1525"/>
                  </a:cubicBezTo>
                  <a:cubicBezTo>
                    <a:pt x="729" y="1494"/>
                    <a:pt x="737" y="1505"/>
                    <a:pt x="754" y="1494"/>
                  </a:cubicBezTo>
                  <a:cubicBezTo>
                    <a:pt x="759" y="1488"/>
                    <a:pt x="762" y="1483"/>
                    <a:pt x="765" y="1475"/>
                  </a:cubicBezTo>
                  <a:cubicBezTo>
                    <a:pt x="763" y="1458"/>
                    <a:pt x="765" y="1439"/>
                    <a:pt x="755" y="1424"/>
                  </a:cubicBezTo>
                  <a:cubicBezTo>
                    <a:pt x="759" y="1413"/>
                    <a:pt x="771" y="1419"/>
                    <a:pt x="779" y="1422"/>
                  </a:cubicBezTo>
                  <a:cubicBezTo>
                    <a:pt x="782" y="1427"/>
                    <a:pt x="782" y="1435"/>
                    <a:pt x="785" y="1427"/>
                  </a:cubicBezTo>
                  <a:cubicBezTo>
                    <a:pt x="786" y="1416"/>
                    <a:pt x="786" y="1405"/>
                    <a:pt x="786" y="1396"/>
                  </a:cubicBezTo>
                  <a:cubicBezTo>
                    <a:pt x="788" y="1386"/>
                    <a:pt x="810" y="1385"/>
                    <a:pt x="817" y="1380"/>
                  </a:cubicBezTo>
                  <a:cubicBezTo>
                    <a:pt x="820" y="1374"/>
                    <a:pt x="831" y="1367"/>
                    <a:pt x="837" y="1363"/>
                  </a:cubicBezTo>
                  <a:cubicBezTo>
                    <a:pt x="841" y="1361"/>
                    <a:pt x="847" y="1356"/>
                    <a:pt x="847" y="1356"/>
                  </a:cubicBezTo>
                  <a:cubicBezTo>
                    <a:pt x="855" y="1345"/>
                    <a:pt x="845" y="1333"/>
                    <a:pt x="844" y="1320"/>
                  </a:cubicBezTo>
                  <a:cubicBezTo>
                    <a:pt x="845" y="1310"/>
                    <a:pt x="847" y="1308"/>
                    <a:pt x="850" y="1299"/>
                  </a:cubicBezTo>
                  <a:cubicBezTo>
                    <a:pt x="847" y="1288"/>
                    <a:pt x="842" y="1288"/>
                    <a:pt x="834" y="1280"/>
                  </a:cubicBezTo>
                  <a:cubicBezTo>
                    <a:pt x="833" y="1275"/>
                    <a:pt x="830" y="1266"/>
                    <a:pt x="830" y="1266"/>
                  </a:cubicBezTo>
                  <a:cubicBezTo>
                    <a:pt x="831" y="1250"/>
                    <a:pt x="831" y="1236"/>
                    <a:pt x="831" y="1220"/>
                  </a:cubicBezTo>
                  <a:cubicBezTo>
                    <a:pt x="833" y="1192"/>
                    <a:pt x="861" y="1183"/>
                    <a:pt x="876" y="1166"/>
                  </a:cubicBezTo>
                  <a:cubicBezTo>
                    <a:pt x="879" y="1160"/>
                    <a:pt x="884" y="1160"/>
                    <a:pt x="885" y="1153"/>
                  </a:cubicBezTo>
                  <a:cubicBezTo>
                    <a:pt x="890" y="1144"/>
                    <a:pt x="889" y="1142"/>
                    <a:pt x="895" y="1136"/>
                  </a:cubicBezTo>
                  <a:cubicBezTo>
                    <a:pt x="898" y="1127"/>
                    <a:pt x="906" y="1114"/>
                    <a:pt x="915" y="1111"/>
                  </a:cubicBezTo>
                  <a:cubicBezTo>
                    <a:pt x="920" y="1105"/>
                    <a:pt x="924" y="1099"/>
                    <a:pt x="930" y="1094"/>
                  </a:cubicBezTo>
                  <a:cubicBezTo>
                    <a:pt x="935" y="1089"/>
                    <a:pt x="938" y="1089"/>
                    <a:pt x="943" y="1084"/>
                  </a:cubicBezTo>
                  <a:cubicBezTo>
                    <a:pt x="947" y="1080"/>
                    <a:pt x="949" y="1078"/>
                    <a:pt x="955" y="1077"/>
                  </a:cubicBezTo>
                  <a:cubicBezTo>
                    <a:pt x="961" y="1066"/>
                    <a:pt x="958" y="1069"/>
                    <a:pt x="966" y="1064"/>
                  </a:cubicBezTo>
                  <a:cubicBezTo>
                    <a:pt x="972" y="1055"/>
                    <a:pt x="978" y="1045"/>
                    <a:pt x="983" y="1036"/>
                  </a:cubicBezTo>
                  <a:cubicBezTo>
                    <a:pt x="988" y="1030"/>
                    <a:pt x="989" y="1019"/>
                    <a:pt x="991" y="1013"/>
                  </a:cubicBezTo>
                  <a:cubicBezTo>
                    <a:pt x="994" y="1003"/>
                    <a:pt x="992" y="1009"/>
                    <a:pt x="998" y="999"/>
                  </a:cubicBezTo>
                  <a:cubicBezTo>
                    <a:pt x="1003" y="992"/>
                    <a:pt x="1003" y="984"/>
                    <a:pt x="1005" y="977"/>
                  </a:cubicBezTo>
                  <a:cubicBezTo>
                    <a:pt x="1003" y="966"/>
                    <a:pt x="1000" y="970"/>
                    <a:pt x="989" y="974"/>
                  </a:cubicBezTo>
                  <a:cubicBezTo>
                    <a:pt x="971" y="986"/>
                    <a:pt x="941" y="983"/>
                    <a:pt x="921" y="983"/>
                  </a:cubicBezTo>
                  <a:cubicBezTo>
                    <a:pt x="892" y="981"/>
                    <a:pt x="895" y="977"/>
                    <a:pt x="878" y="961"/>
                  </a:cubicBezTo>
                  <a:cubicBezTo>
                    <a:pt x="875" y="949"/>
                    <a:pt x="867" y="944"/>
                    <a:pt x="858" y="936"/>
                  </a:cubicBezTo>
                  <a:cubicBezTo>
                    <a:pt x="853" y="933"/>
                    <a:pt x="844" y="930"/>
                    <a:pt x="844" y="930"/>
                  </a:cubicBezTo>
                  <a:cubicBezTo>
                    <a:pt x="837" y="909"/>
                    <a:pt x="828" y="891"/>
                    <a:pt x="817" y="872"/>
                  </a:cubicBezTo>
                  <a:cubicBezTo>
                    <a:pt x="811" y="866"/>
                    <a:pt x="816" y="869"/>
                    <a:pt x="805" y="863"/>
                  </a:cubicBezTo>
                  <a:cubicBezTo>
                    <a:pt x="802" y="859"/>
                    <a:pt x="796" y="856"/>
                    <a:pt x="796" y="856"/>
                  </a:cubicBezTo>
                  <a:cubicBezTo>
                    <a:pt x="786" y="842"/>
                    <a:pt x="794" y="825"/>
                    <a:pt x="785" y="813"/>
                  </a:cubicBezTo>
                  <a:cubicBezTo>
                    <a:pt x="774" y="794"/>
                    <a:pt x="759" y="772"/>
                    <a:pt x="745" y="758"/>
                  </a:cubicBezTo>
                  <a:cubicBezTo>
                    <a:pt x="742" y="744"/>
                    <a:pt x="737" y="736"/>
                    <a:pt x="729" y="723"/>
                  </a:cubicBezTo>
                  <a:cubicBezTo>
                    <a:pt x="726" y="720"/>
                    <a:pt x="723" y="709"/>
                    <a:pt x="723" y="709"/>
                  </a:cubicBezTo>
                  <a:cubicBezTo>
                    <a:pt x="740" y="705"/>
                    <a:pt x="757" y="733"/>
                    <a:pt x="766" y="744"/>
                  </a:cubicBezTo>
                  <a:cubicBezTo>
                    <a:pt x="771" y="758"/>
                    <a:pt x="771" y="759"/>
                    <a:pt x="786" y="764"/>
                  </a:cubicBezTo>
                  <a:cubicBezTo>
                    <a:pt x="793" y="766"/>
                    <a:pt x="800" y="773"/>
                    <a:pt x="800" y="773"/>
                  </a:cubicBezTo>
                  <a:cubicBezTo>
                    <a:pt x="803" y="780"/>
                    <a:pt x="808" y="784"/>
                    <a:pt x="813" y="791"/>
                  </a:cubicBezTo>
                  <a:cubicBezTo>
                    <a:pt x="813" y="803"/>
                    <a:pt x="814" y="809"/>
                    <a:pt x="817" y="819"/>
                  </a:cubicBezTo>
                  <a:cubicBezTo>
                    <a:pt x="819" y="842"/>
                    <a:pt x="820" y="841"/>
                    <a:pt x="839" y="847"/>
                  </a:cubicBezTo>
                  <a:cubicBezTo>
                    <a:pt x="844" y="852"/>
                    <a:pt x="847" y="856"/>
                    <a:pt x="851" y="861"/>
                  </a:cubicBezTo>
                  <a:cubicBezTo>
                    <a:pt x="851" y="863"/>
                    <a:pt x="853" y="864"/>
                    <a:pt x="853" y="866"/>
                  </a:cubicBezTo>
                  <a:cubicBezTo>
                    <a:pt x="853" y="869"/>
                    <a:pt x="853" y="874"/>
                    <a:pt x="855" y="877"/>
                  </a:cubicBezTo>
                  <a:cubicBezTo>
                    <a:pt x="856" y="884"/>
                    <a:pt x="870" y="889"/>
                    <a:pt x="875" y="894"/>
                  </a:cubicBezTo>
                  <a:cubicBezTo>
                    <a:pt x="887" y="927"/>
                    <a:pt x="870" y="945"/>
                    <a:pt x="910" y="955"/>
                  </a:cubicBezTo>
                  <a:cubicBezTo>
                    <a:pt x="921" y="953"/>
                    <a:pt x="926" y="955"/>
                    <a:pt x="933" y="949"/>
                  </a:cubicBezTo>
                  <a:cubicBezTo>
                    <a:pt x="938" y="942"/>
                    <a:pt x="944" y="941"/>
                    <a:pt x="951" y="936"/>
                  </a:cubicBezTo>
                  <a:cubicBezTo>
                    <a:pt x="972" y="924"/>
                    <a:pt x="978" y="920"/>
                    <a:pt x="1003" y="916"/>
                  </a:cubicBezTo>
                  <a:cubicBezTo>
                    <a:pt x="1009" y="914"/>
                    <a:pt x="1017" y="911"/>
                    <a:pt x="1025" y="909"/>
                  </a:cubicBezTo>
                  <a:cubicBezTo>
                    <a:pt x="1031" y="906"/>
                    <a:pt x="1036" y="899"/>
                    <a:pt x="1042" y="897"/>
                  </a:cubicBezTo>
                  <a:cubicBezTo>
                    <a:pt x="1051" y="894"/>
                    <a:pt x="1060" y="894"/>
                    <a:pt x="1068" y="888"/>
                  </a:cubicBezTo>
                  <a:cubicBezTo>
                    <a:pt x="1073" y="881"/>
                    <a:pt x="1079" y="877"/>
                    <a:pt x="1084" y="869"/>
                  </a:cubicBezTo>
                  <a:cubicBezTo>
                    <a:pt x="1087" y="861"/>
                    <a:pt x="1088" y="850"/>
                    <a:pt x="1098" y="844"/>
                  </a:cubicBezTo>
                  <a:cubicBezTo>
                    <a:pt x="1104" y="836"/>
                    <a:pt x="1105" y="825"/>
                    <a:pt x="1108" y="816"/>
                  </a:cubicBezTo>
                  <a:cubicBezTo>
                    <a:pt x="1110" y="811"/>
                    <a:pt x="1115" y="808"/>
                    <a:pt x="1116" y="803"/>
                  </a:cubicBezTo>
                  <a:cubicBezTo>
                    <a:pt x="1110" y="800"/>
                    <a:pt x="1110" y="805"/>
                    <a:pt x="1102" y="808"/>
                  </a:cubicBezTo>
                  <a:cubicBezTo>
                    <a:pt x="1099" y="802"/>
                    <a:pt x="1104" y="795"/>
                    <a:pt x="1098" y="792"/>
                  </a:cubicBezTo>
                  <a:cubicBezTo>
                    <a:pt x="1094" y="789"/>
                    <a:pt x="1084" y="788"/>
                    <a:pt x="1084" y="788"/>
                  </a:cubicBezTo>
                  <a:cubicBezTo>
                    <a:pt x="1077" y="780"/>
                    <a:pt x="1076" y="783"/>
                    <a:pt x="1067" y="786"/>
                  </a:cubicBezTo>
                  <a:cubicBezTo>
                    <a:pt x="1064" y="788"/>
                    <a:pt x="1057" y="789"/>
                    <a:pt x="1057" y="789"/>
                  </a:cubicBezTo>
                  <a:cubicBezTo>
                    <a:pt x="1054" y="789"/>
                    <a:pt x="1051" y="789"/>
                    <a:pt x="1048" y="788"/>
                  </a:cubicBezTo>
                  <a:cubicBezTo>
                    <a:pt x="1046" y="786"/>
                    <a:pt x="1045" y="778"/>
                    <a:pt x="1045" y="778"/>
                  </a:cubicBezTo>
                  <a:cubicBezTo>
                    <a:pt x="1046" y="778"/>
                    <a:pt x="1048" y="777"/>
                    <a:pt x="1050" y="775"/>
                  </a:cubicBezTo>
                  <a:cubicBezTo>
                    <a:pt x="1060" y="772"/>
                    <a:pt x="1067" y="778"/>
                    <a:pt x="1060" y="763"/>
                  </a:cubicBezTo>
                  <a:cubicBezTo>
                    <a:pt x="1059" y="763"/>
                    <a:pt x="1057" y="761"/>
                    <a:pt x="1056" y="761"/>
                  </a:cubicBezTo>
                  <a:cubicBezTo>
                    <a:pt x="1053" y="761"/>
                    <a:pt x="1048" y="761"/>
                    <a:pt x="1046" y="763"/>
                  </a:cubicBezTo>
                  <a:cubicBezTo>
                    <a:pt x="1046" y="764"/>
                    <a:pt x="1045" y="766"/>
                    <a:pt x="1043" y="767"/>
                  </a:cubicBezTo>
                  <a:cubicBezTo>
                    <a:pt x="1036" y="775"/>
                    <a:pt x="1025" y="777"/>
                    <a:pt x="1016" y="780"/>
                  </a:cubicBezTo>
                  <a:cubicBezTo>
                    <a:pt x="1011" y="780"/>
                    <a:pt x="1006" y="778"/>
                    <a:pt x="1003" y="777"/>
                  </a:cubicBezTo>
                  <a:cubicBezTo>
                    <a:pt x="1002" y="777"/>
                    <a:pt x="997" y="775"/>
                    <a:pt x="997" y="775"/>
                  </a:cubicBezTo>
                  <a:cubicBezTo>
                    <a:pt x="988" y="763"/>
                    <a:pt x="986" y="761"/>
                    <a:pt x="971" y="758"/>
                  </a:cubicBezTo>
                  <a:cubicBezTo>
                    <a:pt x="971" y="753"/>
                    <a:pt x="974" y="747"/>
                    <a:pt x="971" y="742"/>
                  </a:cubicBezTo>
                  <a:cubicBezTo>
                    <a:pt x="969" y="739"/>
                    <a:pt x="960" y="736"/>
                    <a:pt x="957" y="734"/>
                  </a:cubicBezTo>
                  <a:cubicBezTo>
                    <a:pt x="954" y="733"/>
                    <a:pt x="947" y="731"/>
                    <a:pt x="947" y="731"/>
                  </a:cubicBezTo>
                  <a:cubicBezTo>
                    <a:pt x="941" y="725"/>
                    <a:pt x="935" y="722"/>
                    <a:pt x="929" y="716"/>
                  </a:cubicBezTo>
                  <a:cubicBezTo>
                    <a:pt x="930" y="706"/>
                    <a:pt x="932" y="700"/>
                    <a:pt x="941" y="697"/>
                  </a:cubicBezTo>
                  <a:cubicBezTo>
                    <a:pt x="955" y="698"/>
                    <a:pt x="968" y="702"/>
                    <a:pt x="980" y="705"/>
                  </a:cubicBezTo>
                  <a:cubicBezTo>
                    <a:pt x="986" y="711"/>
                    <a:pt x="988" y="716"/>
                    <a:pt x="995" y="720"/>
                  </a:cubicBezTo>
                  <a:cubicBezTo>
                    <a:pt x="1005" y="734"/>
                    <a:pt x="1012" y="736"/>
                    <a:pt x="1025" y="744"/>
                  </a:cubicBezTo>
                  <a:cubicBezTo>
                    <a:pt x="1033" y="742"/>
                    <a:pt x="1045" y="747"/>
                    <a:pt x="1051" y="741"/>
                  </a:cubicBezTo>
                  <a:cubicBezTo>
                    <a:pt x="1060" y="733"/>
                    <a:pt x="1048" y="738"/>
                    <a:pt x="1059" y="734"/>
                  </a:cubicBezTo>
                  <a:cubicBezTo>
                    <a:pt x="1064" y="738"/>
                    <a:pt x="1068" y="739"/>
                    <a:pt x="1073" y="742"/>
                  </a:cubicBezTo>
                  <a:cubicBezTo>
                    <a:pt x="1079" y="752"/>
                    <a:pt x="1093" y="750"/>
                    <a:pt x="1104" y="753"/>
                  </a:cubicBezTo>
                  <a:cubicBezTo>
                    <a:pt x="1121" y="764"/>
                    <a:pt x="1110" y="759"/>
                    <a:pt x="1141" y="761"/>
                  </a:cubicBezTo>
                  <a:cubicBezTo>
                    <a:pt x="1152" y="763"/>
                    <a:pt x="1156" y="766"/>
                    <a:pt x="1163" y="775"/>
                  </a:cubicBezTo>
                  <a:cubicBezTo>
                    <a:pt x="1159" y="788"/>
                    <a:pt x="1167" y="781"/>
                    <a:pt x="1173" y="777"/>
                  </a:cubicBezTo>
                  <a:cubicBezTo>
                    <a:pt x="1175" y="770"/>
                    <a:pt x="1178" y="770"/>
                    <a:pt x="1181" y="764"/>
                  </a:cubicBezTo>
                  <a:cubicBezTo>
                    <a:pt x="1190" y="767"/>
                    <a:pt x="1189" y="772"/>
                    <a:pt x="1187" y="783"/>
                  </a:cubicBezTo>
                  <a:cubicBezTo>
                    <a:pt x="1195" y="789"/>
                    <a:pt x="1206" y="786"/>
                    <a:pt x="1215" y="789"/>
                  </a:cubicBezTo>
                  <a:cubicBezTo>
                    <a:pt x="1221" y="791"/>
                    <a:pt x="1226" y="797"/>
                    <a:pt x="1234" y="800"/>
                  </a:cubicBezTo>
                  <a:cubicBezTo>
                    <a:pt x="1245" y="803"/>
                    <a:pt x="1255" y="808"/>
                    <a:pt x="1265" y="816"/>
                  </a:cubicBezTo>
                  <a:cubicBezTo>
                    <a:pt x="1268" y="827"/>
                    <a:pt x="1272" y="831"/>
                    <a:pt x="1282" y="834"/>
                  </a:cubicBezTo>
                  <a:cubicBezTo>
                    <a:pt x="1286" y="842"/>
                    <a:pt x="1288" y="847"/>
                    <a:pt x="1296" y="852"/>
                  </a:cubicBezTo>
                  <a:cubicBezTo>
                    <a:pt x="1308" y="849"/>
                    <a:pt x="1302" y="850"/>
                    <a:pt x="1314" y="847"/>
                  </a:cubicBezTo>
                  <a:cubicBezTo>
                    <a:pt x="1316" y="845"/>
                    <a:pt x="1319" y="845"/>
                    <a:pt x="1319" y="845"/>
                  </a:cubicBezTo>
                  <a:cubicBezTo>
                    <a:pt x="1328" y="852"/>
                    <a:pt x="1322" y="842"/>
                    <a:pt x="1319" y="839"/>
                  </a:cubicBezTo>
                  <a:cubicBezTo>
                    <a:pt x="1316" y="844"/>
                    <a:pt x="1311" y="847"/>
                    <a:pt x="1310" y="853"/>
                  </a:cubicBezTo>
                  <a:cubicBezTo>
                    <a:pt x="1310" y="856"/>
                    <a:pt x="1307" y="863"/>
                    <a:pt x="1307" y="863"/>
                  </a:cubicBezTo>
                  <a:cubicBezTo>
                    <a:pt x="1308" y="869"/>
                    <a:pt x="1310" y="880"/>
                    <a:pt x="1319" y="880"/>
                  </a:cubicBezTo>
                  <a:lnTo>
                    <a:pt x="1320" y="916"/>
                  </a:lnTo>
                  <a:lnTo>
                    <a:pt x="1348" y="1005"/>
                  </a:lnTo>
                  <a:lnTo>
                    <a:pt x="1373" y="1033"/>
                  </a:lnTo>
                  <a:lnTo>
                    <a:pt x="1416" y="994"/>
                  </a:lnTo>
                  <a:lnTo>
                    <a:pt x="1413" y="967"/>
                  </a:lnTo>
                  <a:lnTo>
                    <a:pt x="1424" y="959"/>
                  </a:lnTo>
                  <a:lnTo>
                    <a:pt x="1423" y="925"/>
                  </a:lnTo>
                  <a:lnTo>
                    <a:pt x="1452" y="916"/>
                  </a:lnTo>
                  <a:lnTo>
                    <a:pt x="1520" y="855"/>
                  </a:lnTo>
                  <a:lnTo>
                    <a:pt x="1533" y="839"/>
                  </a:lnTo>
                  <a:lnTo>
                    <a:pt x="1588" y="824"/>
                  </a:lnTo>
                  <a:lnTo>
                    <a:pt x="1608" y="847"/>
                  </a:lnTo>
                  <a:lnTo>
                    <a:pt x="1602" y="858"/>
                  </a:lnTo>
                  <a:lnTo>
                    <a:pt x="1619" y="875"/>
                  </a:lnTo>
                  <a:lnTo>
                    <a:pt x="1624" y="899"/>
                  </a:lnTo>
                  <a:lnTo>
                    <a:pt x="1641" y="906"/>
                  </a:lnTo>
                  <a:lnTo>
                    <a:pt x="1677" y="892"/>
                  </a:lnTo>
                  <a:lnTo>
                    <a:pt x="1675" y="975"/>
                  </a:lnTo>
                  <a:lnTo>
                    <a:pt x="1684" y="956"/>
                  </a:lnTo>
                  <a:lnTo>
                    <a:pt x="1707" y="1000"/>
                  </a:lnTo>
                  <a:lnTo>
                    <a:pt x="1704" y="1030"/>
                  </a:lnTo>
                  <a:lnTo>
                    <a:pt x="1718" y="1013"/>
                  </a:lnTo>
                  <a:lnTo>
                    <a:pt x="1721" y="997"/>
                  </a:lnTo>
                  <a:lnTo>
                    <a:pt x="1738" y="972"/>
                  </a:lnTo>
                  <a:lnTo>
                    <a:pt x="1728" y="958"/>
                  </a:lnTo>
                  <a:lnTo>
                    <a:pt x="1737" y="942"/>
                  </a:lnTo>
                  <a:lnTo>
                    <a:pt x="1725" y="913"/>
                  </a:lnTo>
                  <a:lnTo>
                    <a:pt x="1732" y="889"/>
                  </a:lnTo>
                  <a:lnTo>
                    <a:pt x="1715" y="895"/>
                  </a:lnTo>
                  <a:lnTo>
                    <a:pt x="1707" y="874"/>
                  </a:lnTo>
                  <a:lnTo>
                    <a:pt x="1701" y="844"/>
                  </a:lnTo>
                  <a:lnTo>
                    <a:pt x="1714" y="816"/>
                  </a:lnTo>
                  <a:lnTo>
                    <a:pt x="1728" y="834"/>
                  </a:lnTo>
                  <a:lnTo>
                    <a:pt x="1721" y="880"/>
                  </a:lnTo>
                  <a:lnTo>
                    <a:pt x="1738" y="849"/>
                  </a:lnTo>
                  <a:lnTo>
                    <a:pt x="1732" y="824"/>
                  </a:lnTo>
                  <a:lnTo>
                    <a:pt x="1752" y="808"/>
                  </a:lnTo>
                  <a:lnTo>
                    <a:pt x="1752" y="797"/>
                  </a:lnTo>
                  <a:lnTo>
                    <a:pt x="1759" y="800"/>
                  </a:lnTo>
                  <a:lnTo>
                    <a:pt x="1796" y="756"/>
                  </a:lnTo>
                  <a:lnTo>
                    <a:pt x="1805" y="684"/>
                  </a:lnTo>
                  <a:lnTo>
                    <a:pt x="1810" y="655"/>
                  </a:lnTo>
                  <a:lnTo>
                    <a:pt x="1794" y="664"/>
                  </a:lnTo>
                  <a:lnTo>
                    <a:pt x="1788" y="655"/>
                  </a:lnTo>
                  <a:lnTo>
                    <a:pt x="1800" y="638"/>
                  </a:lnTo>
                  <a:lnTo>
                    <a:pt x="1776" y="592"/>
                  </a:lnTo>
                  <a:lnTo>
                    <a:pt x="1763" y="580"/>
                  </a:lnTo>
                  <a:lnTo>
                    <a:pt x="1783" y="544"/>
                  </a:lnTo>
                  <a:lnTo>
                    <a:pt x="1762" y="539"/>
                  </a:lnTo>
                  <a:lnTo>
                    <a:pt x="1743" y="531"/>
                  </a:lnTo>
                  <a:lnTo>
                    <a:pt x="1751" y="503"/>
                  </a:lnTo>
                  <a:lnTo>
                    <a:pt x="1763" y="487"/>
                  </a:lnTo>
                  <a:lnTo>
                    <a:pt x="1766" y="519"/>
                  </a:lnTo>
                  <a:lnTo>
                    <a:pt x="1788" y="498"/>
                  </a:lnTo>
                  <a:lnTo>
                    <a:pt x="1805" y="497"/>
                  </a:lnTo>
                  <a:lnTo>
                    <a:pt x="1797" y="519"/>
                  </a:lnTo>
                  <a:lnTo>
                    <a:pt x="1824" y="528"/>
                  </a:lnTo>
                  <a:lnTo>
                    <a:pt x="1816" y="545"/>
                  </a:lnTo>
                  <a:lnTo>
                    <a:pt x="1830" y="559"/>
                  </a:lnTo>
                  <a:lnTo>
                    <a:pt x="1830" y="588"/>
                  </a:lnTo>
                  <a:lnTo>
                    <a:pt x="1861" y="559"/>
                  </a:lnTo>
                  <a:lnTo>
                    <a:pt x="1850" y="531"/>
                  </a:lnTo>
                  <a:lnTo>
                    <a:pt x="1821" y="489"/>
                  </a:lnTo>
                  <a:lnTo>
                    <a:pt x="1830" y="473"/>
                  </a:lnTo>
                  <a:lnTo>
                    <a:pt x="1824" y="448"/>
                  </a:lnTo>
                  <a:lnTo>
                    <a:pt x="1844" y="427"/>
                  </a:lnTo>
                  <a:lnTo>
                    <a:pt x="1868" y="416"/>
                  </a:lnTo>
                  <a:lnTo>
                    <a:pt x="1867" y="367"/>
                  </a:lnTo>
                  <a:lnTo>
                    <a:pt x="1865" y="333"/>
                  </a:lnTo>
                  <a:lnTo>
                    <a:pt x="1858" y="302"/>
                  </a:lnTo>
                  <a:lnTo>
                    <a:pt x="1830" y="248"/>
                  </a:lnTo>
                  <a:lnTo>
                    <a:pt x="1825" y="275"/>
                  </a:lnTo>
                  <a:lnTo>
                    <a:pt x="1807" y="258"/>
                  </a:lnTo>
                  <a:lnTo>
                    <a:pt x="1790" y="266"/>
                  </a:lnTo>
                  <a:lnTo>
                    <a:pt x="1805" y="226"/>
                  </a:lnTo>
                  <a:lnTo>
                    <a:pt x="1821" y="192"/>
                  </a:lnTo>
                  <a:lnTo>
                    <a:pt x="1850" y="176"/>
                  </a:lnTo>
                  <a:lnTo>
                    <a:pt x="1853" y="161"/>
                  </a:lnTo>
                  <a:lnTo>
                    <a:pt x="1873" y="155"/>
                  </a:lnTo>
                  <a:lnTo>
                    <a:pt x="1873" y="170"/>
                  </a:lnTo>
                  <a:lnTo>
                    <a:pt x="1896" y="145"/>
                  </a:lnTo>
                  <a:lnTo>
                    <a:pt x="1882" y="139"/>
                  </a:lnTo>
                  <a:lnTo>
                    <a:pt x="1882" y="120"/>
                  </a:lnTo>
                  <a:lnTo>
                    <a:pt x="1899" y="108"/>
                  </a:lnTo>
                  <a:lnTo>
                    <a:pt x="1906" y="122"/>
                  </a:lnTo>
                  <a:lnTo>
                    <a:pt x="1929" y="100"/>
                  </a:lnTo>
                  <a:lnTo>
                    <a:pt x="1926" y="120"/>
                  </a:lnTo>
                  <a:lnTo>
                    <a:pt x="1927" y="136"/>
                  </a:lnTo>
                  <a:lnTo>
                    <a:pt x="1926" y="158"/>
                  </a:lnTo>
                  <a:lnTo>
                    <a:pt x="1918" y="175"/>
                  </a:lnTo>
                  <a:lnTo>
                    <a:pt x="1932" y="197"/>
                  </a:lnTo>
                  <a:lnTo>
                    <a:pt x="1938" y="212"/>
                  </a:lnTo>
                  <a:lnTo>
                    <a:pt x="1947" y="209"/>
                  </a:lnTo>
                  <a:lnTo>
                    <a:pt x="1992" y="256"/>
                  </a:lnTo>
                  <a:lnTo>
                    <a:pt x="2002" y="233"/>
                  </a:lnTo>
                  <a:lnTo>
                    <a:pt x="2014" y="216"/>
                  </a:lnTo>
                  <a:lnTo>
                    <a:pt x="1994" y="205"/>
                  </a:lnTo>
                  <a:lnTo>
                    <a:pt x="1999" y="184"/>
                  </a:lnTo>
                  <a:lnTo>
                    <a:pt x="1999" y="172"/>
                  </a:lnTo>
                  <a:lnTo>
                    <a:pt x="1978" y="150"/>
                  </a:lnTo>
                  <a:lnTo>
                    <a:pt x="1960" y="147"/>
                  </a:lnTo>
                  <a:lnTo>
                    <a:pt x="1943" y="123"/>
                  </a:lnTo>
                  <a:lnTo>
                    <a:pt x="1966" y="119"/>
                  </a:lnTo>
                  <a:lnTo>
                    <a:pt x="1977" y="100"/>
                  </a:lnTo>
                  <a:lnTo>
                    <a:pt x="1991" y="106"/>
                  </a:lnTo>
                  <a:lnTo>
                    <a:pt x="2005" y="98"/>
                  </a:lnTo>
                  <a:lnTo>
                    <a:pt x="1990" y="80"/>
                  </a:lnTo>
                  <a:lnTo>
                    <a:pt x="2002" y="69"/>
                  </a:lnTo>
                  <a:lnTo>
                    <a:pt x="2021" y="68"/>
                  </a:lnTo>
                  <a:lnTo>
                    <a:pt x="2000" y="53"/>
                  </a:lnTo>
                  <a:lnTo>
                    <a:pt x="1975" y="51"/>
                  </a:lnTo>
                  <a:lnTo>
                    <a:pt x="1990" y="32"/>
                  </a:lnTo>
                  <a:lnTo>
                    <a:pt x="1989" y="11"/>
                  </a:lnTo>
                  <a:lnTo>
                    <a:pt x="2005" y="27"/>
                  </a:lnTo>
                  <a:lnTo>
                    <a:pt x="2015" y="18"/>
                  </a:lnTo>
                  <a:lnTo>
                    <a:pt x="2024" y="21"/>
                  </a:lnTo>
                  <a:lnTo>
                    <a:pt x="2038" y="36"/>
                  </a:lnTo>
                  <a:lnTo>
                    <a:pt x="2060" y="33"/>
                  </a:lnTo>
                  <a:lnTo>
                    <a:pt x="2042" y="15"/>
                  </a:lnTo>
                  <a:lnTo>
                    <a:pt x="2038" y="0"/>
                  </a:lnTo>
                  <a:lnTo>
                    <a:pt x="2006" y="5"/>
                  </a:lnTo>
                  <a:lnTo>
                    <a:pt x="1994" y="0"/>
                  </a:lnTo>
                  <a:lnTo>
                    <a:pt x="1955" y="11"/>
                  </a:lnTo>
                  <a:lnTo>
                    <a:pt x="1913" y="18"/>
                  </a:lnTo>
                  <a:lnTo>
                    <a:pt x="1886" y="30"/>
                  </a:lnTo>
                  <a:lnTo>
                    <a:pt x="1885" y="47"/>
                  </a:lnTo>
                  <a:lnTo>
                    <a:pt x="1864" y="50"/>
                  </a:lnTo>
                  <a:cubicBezTo>
                    <a:pt x="1858" y="55"/>
                    <a:pt x="1854" y="75"/>
                    <a:pt x="1847" y="77"/>
                  </a:cubicBezTo>
                  <a:cubicBezTo>
                    <a:pt x="1839" y="82"/>
                    <a:pt x="1830" y="65"/>
                    <a:pt x="1820" y="63"/>
                  </a:cubicBezTo>
                  <a:lnTo>
                    <a:pt x="1786" y="66"/>
                  </a:lnTo>
                  <a:lnTo>
                    <a:pt x="1732" y="56"/>
                  </a:lnTo>
                  <a:lnTo>
                    <a:pt x="1709" y="62"/>
                  </a:lnTo>
                  <a:lnTo>
                    <a:pt x="1678" y="56"/>
                  </a:lnTo>
                  <a:lnTo>
                    <a:pt x="1666" y="47"/>
                  </a:lnTo>
                  <a:lnTo>
                    <a:pt x="1643" y="50"/>
                  </a:lnTo>
                  <a:cubicBezTo>
                    <a:pt x="1635" y="52"/>
                    <a:pt x="1626" y="57"/>
                    <a:pt x="1618" y="60"/>
                  </a:cubicBezTo>
                  <a:cubicBezTo>
                    <a:pt x="1610" y="63"/>
                    <a:pt x="1603" y="67"/>
                    <a:pt x="1597" y="71"/>
                  </a:cubicBezTo>
                  <a:cubicBezTo>
                    <a:pt x="1591" y="75"/>
                    <a:pt x="1587" y="84"/>
                    <a:pt x="1583" y="83"/>
                  </a:cubicBezTo>
                  <a:cubicBezTo>
                    <a:pt x="1571" y="90"/>
                    <a:pt x="1576" y="67"/>
                    <a:pt x="1571" y="65"/>
                  </a:cubicBezTo>
                  <a:lnTo>
                    <a:pt x="1553" y="69"/>
                  </a:lnTo>
                  <a:cubicBezTo>
                    <a:pt x="1544" y="66"/>
                    <a:pt x="1531" y="50"/>
                    <a:pt x="1517" y="47"/>
                  </a:cubicBezTo>
                  <a:cubicBezTo>
                    <a:pt x="1503" y="46"/>
                    <a:pt x="1479" y="45"/>
                    <a:pt x="1468" y="48"/>
                  </a:cubicBezTo>
                  <a:cubicBezTo>
                    <a:pt x="1457" y="51"/>
                    <a:pt x="1461" y="63"/>
                    <a:pt x="1451" y="63"/>
                  </a:cubicBezTo>
                  <a:cubicBezTo>
                    <a:pt x="1439" y="66"/>
                    <a:pt x="1419" y="48"/>
                    <a:pt x="1408" y="47"/>
                  </a:cubicBezTo>
                  <a:cubicBezTo>
                    <a:pt x="1397" y="46"/>
                    <a:pt x="1390" y="59"/>
                    <a:pt x="1382" y="59"/>
                  </a:cubicBezTo>
                  <a:cubicBezTo>
                    <a:pt x="1374" y="59"/>
                    <a:pt x="1362" y="52"/>
                    <a:pt x="1357" y="47"/>
                  </a:cubicBezTo>
                  <a:cubicBezTo>
                    <a:pt x="1352" y="42"/>
                    <a:pt x="1356" y="36"/>
                    <a:pt x="1349" y="30"/>
                  </a:cubicBezTo>
                  <a:cubicBezTo>
                    <a:pt x="1333" y="26"/>
                    <a:pt x="1330" y="13"/>
                    <a:pt x="1318" y="11"/>
                  </a:cubicBezTo>
                  <a:cubicBezTo>
                    <a:pt x="1306" y="9"/>
                    <a:pt x="1287" y="20"/>
                    <a:pt x="1277" y="20"/>
                  </a:cubicBezTo>
                  <a:cubicBezTo>
                    <a:pt x="1267" y="20"/>
                    <a:pt x="1268" y="10"/>
                    <a:pt x="1259" y="9"/>
                  </a:cubicBezTo>
                  <a:lnTo>
                    <a:pt x="1222" y="14"/>
                  </a:lnTo>
                  <a:lnTo>
                    <a:pt x="1210" y="32"/>
                  </a:lnTo>
                  <a:cubicBezTo>
                    <a:pt x="1203" y="35"/>
                    <a:pt x="1187" y="28"/>
                    <a:pt x="1178" y="29"/>
                  </a:cubicBezTo>
                  <a:cubicBezTo>
                    <a:pt x="1169" y="30"/>
                    <a:pt x="1164" y="36"/>
                    <a:pt x="1154" y="39"/>
                  </a:cubicBezTo>
                  <a:cubicBezTo>
                    <a:pt x="1144" y="42"/>
                    <a:pt x="1124" y="44"/>
                    <a:pt x="1120" y="48"/>
                  </a:cubicBezTo>
                  <a:cubicBezTo>
                    <a:pt x="1109" y="57"/>
                    <a:pt x="1132" y="61"/>
                    <a:pt x="1132" y="65"/>
                  </a:cubicBezTo>
                  <a:cubicBezTo>
                    <a:pt x="1132" y="69"/>
                    <a:pt x="1126" y="70"/>
                    <a:pt x="1118" y="72"/>
                  </a:cubicBezTo>
                  <a:cubicBezTo>
                    <a:pt x="1110" y="74"/>
                    <a:pt x="1084" y="72"/>
                    <a:pt x="1085" y="77"/>
                  </a:cubicBezTo>
                  <a:cubicBezTo>
                    <a:pt x="1085" y="86"/>
                    <a:pt x="1126" y="103"/>
                    <a:pt x="1127" y="105"/>
                  </a:cubicBezTo>
                  <a:lnTo>
                    <a:pt x="1090" y="90"/>
                  </a:lnTo>
                  <a:lnTo>
                    <a:pt x="1072" y="95"/>
                  </a:lnTo>
                  <a:cubicBezTo>
                    <a:pt x="1063" y="93"/>
                    <a:pt x="1039" y="65"/>
                    <a:pt x="1033" y="80"/>
                  </a:cubicBezTo>
                  <a:cubicBezTo>
                    <a:pt x="1027" y="95"/>
                    <a:pt x="1077" y="132"/>
                    <a:pt x="1084" y="147"/>
                  </a:cubicBezTo>
                  <a:lnTo>
                    <a:pt x="1075" y="171"/>
                  </a:lnTo>
                  <a:lnTo>
                    <a:pt x="1040" y="170"/>
                  </a:lnTo>
                  <a:cubicBezTo>
                    <a:pt x="1040" y="170"/>
                    <a:pt x="1061" y="164"/>
                    <a:pt x="1060" y="155"/>
                  </a:cubicBezTo>
                  <a:cubicBezTo>
                    <a:pt x="1059" y="146"/>
                    <a:pt x="1043" y="127"/>
                    <a:pt x="1031" y="113"/>
                  </a:cubicBezTo>
                  <a:cubicBezTo>
                    <a:pt x="1025" y="101"/>
                    <a:pt x="1030" y="84"/>
                    <a:pt x="1024" y="81"/>
                  </a:cubicBezTo>
                  <a:cubicBezTo>
                    <a:pt x="1018" y="78"/>
                    <a:pt x="997" y="65"/>
                    <a:pt x="989" y="71"/>
                  </a:cubicBezTo>
                  <a:cubicBezTo>
                    <a:pt x="968" y="74"/>
                    <a:pt x="970" y="107"/>
                    <a:pt x="974" y="116"/>
                  </a:cubicBezTo>
                  <a:cubicBezTo>
                    <a:pt x="978" y="125"/>
                    <a:pt x="1009" y="122"/>
                    <a:pt x="1012" y="125"/>
                  </a:cubicBezTo>
                  <a:cubicBezTo>
                    <a:pt x="1028" y="153"/>
                    <a:pt x="1005" y="143"/>
                    <a:pt x="989" y="134"/>
                  </a:cubicBezTo>
                  <a:cubicBezTo>
                    <a:pt x="973" y="125"/>
                    <a:pt x="968" y="128"/>
                    <a:pt x="958" y="128"/>
                  </a:cubicBezTo>
                  <a:cubicBezTo>
                    <a:pt x="948" y="128"/>
                    <a:pt x="931" y="133"/>
                    <a:pt x="926" y="137"/>
                  </a:cubicBezTo>
                  <a:cubicBezTo>
                    <a:pt x="921" y="141"/>
                    <a:pt x="939" y="157"/>
                    <a:pt x="926" y="152"/>
                  </a:cubicBezTo>
                  <a:cubicBezTo>
                    <a:pt x="913" y="147"/>
                    <a:pt x="899" y="149"/>
                    <a:pt x="886" y="147"/>
                  </a:cubicBezTo>
                  <a:cubicBezTo>
                    <a:pt x="873" y="145"/>
                    <a:pt x="863" y="136"/>
                    <a:pt x="847" y="140"/>
                  </a:cubicBezTo>
                  <a:cubicBezTo>
                    <a:pt x="825" y="147"/>
                    <a:pt x="794" y="185"/>
                    <a:pt x="787" y="171"/>
                  </a:cubicBezTo>
                  <a:cubicBezTo>
                    <a:pt x="780" y="157"/>
                    <a:pt x="800" y="155"/>
                    <a:pt x="800" y="150"/>
                  </a:cubicBezTo>
                  <a:cubicBezTo>
                    <a:pt x="800" y="145"/>
                    <a:pt x="796" y="138"/>
                    <a:pt x="790" y="138"/>
                  </a:cubicBezTo>
                  <a:cubicBezTo>
                    <a:pt x="784" y="138"/>
                    <a:pt x="764" y="144"/>
                    <a:pt x="763" y="152"/>
                  </a:cubicBezTo>
                  <a:cubicBezTo>
                    <a:pt x="761" y="163"/>
                    <a:pt x="783" y="181"/>
                    <a:pt x="782" y="186"/>
                  </a:cubicBezTo>
                  <a:cubicBezTo>
                    <a:pt x="781" y="191"/>
                    <a:pt x="765" y="180"/>
                    <a:pt x="758" y="183"/>
                  </a:cubicBezTo>
                  <a:cubicBezTo>
                    <a:pt x="751" y="186"/>
                    <a:pt x="746" y="207"/>
                    <a:pt x="742" y="203"/>
                  </a:cubicBezTo>
                  <a:lnTo>
                    <a:pt x="728" y="189"/>
                  </a:lnTo>
                  <a:lnTo>
                    <a:pt x="746" y="170"/>
                  </a:lnTo>
                  <a:lnTo>
                    <a:pt x="733" y="158"/>
                  </a:lnTo>
                  <a:cubicBezTo>
                    <a:pt x="727" y="155"/>
                    <a:pt x="718" y="150"/>
                    <a:pt x="712" y="149"/>
                  </a:cubicBezTo>
                  <a:cubicBezTo>
                    <a:pt x="706" y="148"/>
                    <a:pt x="701" y="154"/>
                    <a:pt x="698" y="152"/>
                  </a:cubicBezTo>
                  <a:cubicBezTo>
                    <a:pt x="695" y="150"/>
                    <a:pt x="698" y="139"/>
                    <a:pt x="695" y="138"/>
                  </a:cubicBezTo>
                  <a:cubicBezTo>
                    <a:pt x="692" y="137"/>
                    <a:pt x="685" y="146"/>
                    <a:pt x="680" y="146"/>
                  </a:cubicBezTo>
                  <a:cubicBezTo>
                    <a:pt x="675" y="146"/>
                    <a:pt x="677" y="142"/>
                    <a:pt x="667" y="140"/>
                  </a:cubicBezTo>
                  <a:cubicBezTo>
                    <a:pt x="657" y="138"/>
                    <a:pt x="632" y="139"/>
                    <a:pt x="622" y="135"/>
                  </a:cubicBezTo>
                  <a:cubicBezTo>
                    <a:pt x="612" y="131"/>
                    <a:pt x="632" y="117"/>
                    <a:pt x="608" y="113"/>
                  </a:cubicBezTo>
                  <a:cubicBezTo>
                    <a:pt x="584" y="109"/>
                    <a:pt x="590" y="119"/>
                    <a:pt x="583" y="119"/>
                  </a:cubicBezTo>
                  <a:lnTo>
                    <a:pt x="568" y="114"/>
                  </a:lnTo>
                  <a:cubicBezTo>
                    <a:pt x="555" y="116"/>
                    <a:pt x="521" y="125"/>
                    <a:pt x="505" y="131"/>
                  </a:cubicBezTo>
                  <a:cubicBezTo>
                    <a:pt x="482" y="140"/>
                    <a:pt x="485" y="140"/>
                    <a:pt x="472" y="152"/>
                  </a:cubicBezTo>
                  <a:cubicBezTo>
                    <a:pt x="459" y="164"/>
                    <a:pt x="443" y="192"/>
                    <a:pt x="428" y="204"/>
                  </a:cubicBezTo>
                  <a:cubicBezTo>
                    <a:pt x="410" y="223"/>
                    <a:pt x="393" y="217"/>
                    <a:pt x="382" y="224"/>
                  </a:cubicBezTo>
                  <a:lnTo>
                    <a:pt x="364" y="248"/>
                  </a:lnTo>
                  <a:lnTo>
                    <a:pt x="368" y="290"/>
                  </a:lnTo>
                  <a:lnTo>
                    <a:pt x="389" y="306"/>
                  </a:lnTo>
                  <a:lnTo>
                    <a:pt x="436" y="290"/>
                  </a:lnTo>
                  <a:cubicBezTo>
                    <a:pt x="447" y="296"/>
                    <a:pt x="448" y="335"/>
                    <a:pt x="457" y="341"/>
                  </a:cubicBezTo>
                  <a:cubicBezTo>
                    <a:pt x="468" y="348"/>
                    <a:pt x="486" y="330"/>
                    <a:pt x="491" y="324"/>
                  </a:cubicBezTo>
                  <a:lnTo>
                    <a:pt x="496" y="300"/>
                  </a:lnTo>
                  <a:lnTo>
                    <a:pt x="514" y="281"/>
                  </a:lnTo>
                  <a:cubicBezTo>
                    <a:pt x="515" y="270"/>
                    <a:pt x="499" y="245"/>
                    <a:pt x="502" y="234"/>
                  </a:cubicBezTo>
                  <a:cubicBezTo>
                    <a:pt x="505" y="225"/>
                    <a:pt x="526" y="220"/>
                    <a:pt x="535" y="213"/>
                  </a:cubicBezTo>
                  <a:cubicBezTo>
                    <a:pt x="544" y="206"/>
                    <a:pt x="546" y="192"/>
                    <a:pt x="554" y="191"/>
                  </a:cubicBezTo>
                  <a:cubicBezTo>
                    <a:pt x="567" y="190"/>
                    <a:pt x="580" y="200"/>
                    <a:pt x="581" y="204"/>
                  </a:cubicBezTo>
                  <a:cubicBezTo>
                    <a:pt x="581" y="208"/>
                    <a:pt x="560" y="200"/>
                    <a:pt x="557" y="215"/>
                  </a:cubicBezTo>
                  <a:cubicBezTo>
                    <a:pt x="554" y="230"/>
                    <a:pt x="535" y="233"/>
                    <a:pt x="533" y="242"/>
                  </a:cubicBezTo>
                  <a:lnTo>
                    <a:pt x="548" y="267"/>
                  </a:lnTo>
                  <a:lnTo>
                    <a:pt x="571" y="276"/>
                  </a:lnTo>
                  <a:lnTo>
                    <a:pt x="598" y="264"/>
                  </a:lnTo>
                  <a:lnTo>
                    <a:pt x="625" y="261"/>
                  </a:lnTo>
                  <a:cubicBezTo>
                    <a:pt x="632" y="263"/>
                    <a:pt x="645" y="271"/>
                    <a:pt x="638" y="276"/>
                  </a:cubicBezTo>
                  <a:cubicBezTo>
                    <a:pt x="631" y="281"/>
                    <a:pt x="593" y="287"/>
                    <a:pt x="584" y="293"/>
                  </a:cubicBezTo>
                  <a:cubicBezTo>
                    <a:pt x="575" y="299"/>
                    <a:pt x="587" y="309"/>
                    <a:pt x="581" y="311"/>
                  </a:cubicBezTo>
                  <a:cubicBezTo>
                    <a:pt x="567" y="319"/>
                    <a:pt x="556" y="301"/>
                    <a:pt x="550" y="303"/>
                  </a:cubicBezTo>
                  <a:lnTo>
                    <a:pt x="547" y="323"/>
                  </a:lnTo>
                  <a:lnTo>
                    <a:pt x="536" y="350"/>
                  </a:lnTo>
                  <a:lnTo>
                    <a:pt x="512" y="351"/>
                  </a:lnTo>
                  <a:lnTo>
                    <a:pt x="476" y="360"/>
                  </a:lnTo>
                  <a:lnTo>
                    <a:pt x="457" y="351"/>
                  </a:lnTo>
                  <a:lnTo>
                    <a:pt x="443" y="357"/>
                  </a:lnTo>
                  <a:lnTo>
                    <a:pt x="419" y="342"/>
                  </a:lnTo>
                  <a:cubicBezTo>
                    <a:pt x="417" y="335"/>
                    <a:pt x="433" y="329"/>
                    <a:pt x="428" y="317"/>
                  </a:cubicBezTo>
                  <a:cubicBezTo>
                    <a:pt x="423" y="305"/>
                    <a:pt x="396" y="313"/>
                    <a:pt x="392" y="321"/>
                  </a:cubicBezTo>
                  <a:lnTo>
                    <a:pt x="397" y="362"/>
                  </a:lnTo>
                  <a:lnTo>
                    <a:pt x="373" y="362"/>
                  </a:lnTo>
                  <a:cubicBezTo>
                    <a:pt x="365" y="366"/>
                    <a:pt x="355" y="380"/>
                    <a:pt x="347" y="386"/>
                  </a:cubicBezTo>
                  <a:cubicBezTo>
                    <a:pt x="339" y="392"/>
                    <a:pt x="332" y="379"/>
                    <a:pt x="322" y="399"/>
                  </a:cubicBezTo>
                  <a:cubicBezTo>
                    <a:pt x="312" y="419"/>
                    <a:pt x="301" y="411"/>
                    <a:pt x="293" y="414"/>
                  </a:cubicBezTo>
                  <a:cubicBezTo>
                    <a:pt x="285" y="417"/>
                    <a:pt x="280" y="414"/>
                    <a:pt x="275" y="416"/>
                  </a:cubicBezTo>
                  <a:cubicBezTo>
                    <a:pt x="270" y="418"/>
                    <a:pt x="267" y="426"/>
                    <a:pt x="260" y="426"/>
                  </a:cubicBezTo>
                  <a:cubicBezTo>
                    <a:pt x="253" y="426"/>
                    <a:pt x="238" y="417"/>
                    <a:pt x="232" y="419"/>
                  </a:cubicBezTo>
                  <a:cubicBezTo>
                    <a:pt x="226" y="421"/>
                    <a:pt x="221" y="432"/>
                    <a:pt x="226" y="437"/>
                  </a:cubicBezTo>
                  <a:lnTo>
                    <a:pt x="263" y="449"/>
                  </a:lnTo>
                  <a:lnTo>
                    <a:pt x="272" y="474"/>
                  </a:lnTo>
                  <a:lnTo>
                    <a:pt x="262" y="503"/>
                  </a:lnTo>
                  <a:cubicBezTo>
                    <a:pt x="251" y="507"/>
                    <a:pt x="223" y="499"/>
                    <a:pt x="206" y="498"/>
                  </a:cubicBezTo>
                  <a:cubicBezTo>
                    <a:pt x="189" y="497"/>
                    <a:pt x="164" y="492"/>
                    <a:pt x="158" y="498"/>
                  </a:cubicBezTo>
                  <a:cubicBezTo>
                    <a:pt x="152" y="504"/>
                    <a:pt x="167" y="527"/>
                    <a:pt x="167" y="537"/>
                  </a:cubicBezTo>
                  <a:cubicBezTo>
                    <a:pt x="167" y="547"/>
                    <a:pt x="159" y="551"/>
                    <a:pt x="157" y="557"/>
                  </a:cubicBezTo>
                  <a:cubicBezTo>
                    <a:pt x="155" y="563"/>
                    <a:pt x="161" y="569"/>
                    <a:pt x="157" y="576"/>
                  </a:cubicBezTo>
                  <a:cubicBezTo>
                    <a:pt x="153" y="583"/>
                    <a:pt x="127" y="594"/>
                    <a:pt x="130" y="597"/>
                  </a:cubicBezTo>
                  <a:cubicBezTo>
                    <a:pt x="139" y="606"/>
                    <a:pt x="160" y="592"/>
                    <a:pt x="176" y="592"/>
                  </a:cubicBezTo>
                  <a:lnTo>
                    <a:pt x="226" y="598"/>
                  </a:lnTo>
                  <a:lnTo>
                    <a:pt x="260" y="588"/>
                  </a:lnTo>
                  <a:lnTo>
                    <a:pt x="274" y="576"/>
                  </a:lnTo>
                  <a:cubicBezTo>
                    <a:pt x="282" y="573"/>
                    <a:pt x="306" y="573"/>
                    <a:pt x="307" y="569"/>
                  </a:cubicBezTo>
                  <a:cubicBezTo>
                    <a:pt x="321" y="557"/>
                    <a:pt x="283" y="559"/>
                    <a:pt x="283" y="552"/>
                  </a:cubicBezTo>
                  <a:cubicBezTo>
                    <a:pt x="283" y="545"/>
                    <a:pt x="300" y="533"/>
                    <a:pt x="307" y="528"/>
                  </a:cubicBezTo>
                  <a:lnTo>
                    <a:pt x="325" y="522"/>
                  </a:lnTo>
                  <a:lnTo>
                    <a:pt x="320" y="503"/>
                  </a:lnTo>
                  <a:cubicBezTo>
                    <a:pt x="323" y="499"/>
                    <a:pt x="336" y="495"/>
                    <a:pt x="342" y="495"/>
                  </a:cubicBezTo>
                  <a:cubicBezTo>
                    <a:pt x="348" y="495"/>
                    <a:pt x="350" y="506"/>
                    <a:pt x="358" y="505"/>
                  </a:cubicBezTo>
                  <a:cubicBezTo>
                    <a:pt x="366" y="504"/>
                    <a:pt x="384" y="490"/>
                    <a:pt x="393" y="491"/>
                  </a:cubicBezTo>
                  <a:lnTo>
                    <a:pt x="415" y="510"/>
                  </a:lnTo>
                  <a:cubicBezTo>
                    <a:pt x="416" y="517"/>
                    <a:pt x="407" y="520"/>
                    <a:pt x="401" y="530"/>
                  </a:cubicBezTo>
                  <a:lnTo>
                    <a:pt x="381" y="573"/>
                  </a:lnTo>
                  <a:lnTo>
                    <a:pt x="406" y="576"/>
                  </a:lnTo>
                  <a:lnTo>
                    <a:pt x="412" y="561"/>
                  </a:lnTo>
                  <a:lnTo>
                    <a:pt x="404" y="543"/>
                  </a:lnTo>
                  <a:cubicBezTo>
                    <a:pt x="406" y="539"/>
                    <a:pt x="417" y="541"/>
                    <a:pt x="423" y="538"/>
                  </a:cubicBezTo>
                  <a:cubicBezTo>
                    <a:pt x="430" y="537"/>
                    <a:pt x="435" y="526"/>
                    <a:pt x="441" y="527"/>
                  </a:cubicBezTo>
                  <a:cubicBezTo>
                    <a:pt x="447" y="528"/>
                    <a:pt x="453" y="542"/>
                    <a:pt x="460" y="547"/>
                  </a:cubicBezTo>
                  <a:lnTo>
                    <a:pt x="483" y="559"/>
                  </a:lnTo>
                  <a:lnTo>
                    <a:pt x="490" y="573"/>
                  </a:lnTo>
                  <a:lnTo>
                    <a:pt x="493" y="590"/>
                  </a:lnTo>
                  <a:lnTo>
                    <a:pt x="508" y="579"/>
                  </a:lnTo>
                  <a:cubicBezTo>
                    <a:pt x="508" y="579"/>
                    <a:pt x="507" y="566"/>
                    <a:pt x="509" y="564"/>
                  </a:cubicBezTo>
                  <a:cubicBezTo>
                    <a:pt x="513" y="561"/>
                    <a:pt x="512" y="581"/>
                    <a:pt x="521" y="569"/>
                  </a:cubicBezTo>
                  <a:cubicBezTo>
                    <a:pt x="530" y="557"/>
                    <a:pt x="525" y="556"/>
                    <a:pt x="515" y="549"/>
                  </a:cubicBezTo>
                  <a:lnTo>
                    <a:pt x="468" y="523"/>
                  </a:lnTo>
                  <a:lnTo>
                    <a:pt x="441" y="508"/>
                  </a:lnTo>
                  <a:lnTo>
                    <a:pt x="455" y="480"/>
                  </a:lnTo>
                  <a:lnTo>
                    <a:pt x="464" y="498"/>
                  </a:lnTo>
                  <a:lnTo>
                    <a:pt x="487" y="512"/>
                  </a:lnTo>
                  <a:lnTo>
                    <a:pt x="517" y="527"/>
                  </a:lnTo>
                  <a:cubicBezTo>
                    <a:pt x="526" y="535"/>
                    <a:pt x="529" y="546"/>
                    <a:pt x="539" y="559"/>
                  </a:cubicBezTo>
                  <a:cubicBezTo>
                    <a:pt x="549" y="572"/>
                    <a:pt x="570" y="602"/>
                    <a:pt x="579" y="608"/>
                  </a:cubicBezTo>
                  <a:cubicBezTo>
                    <a:pt x="588" y="614"/>
                    <a:pt x="588" y="598"/>
                    <a:pt x="592" y="597"/>
                  </a:cubicBezTo>
                  <a:cubicBezTo>
                    <a:pt x="596" y="594"/>
                    <a:pt x="604" y="602"/>
                    <a:pt x="604" y="599"/>
                  </a:cubicBezTo>
                  <a:cubicBezTo>
                    <a:pt x="604" y="596"/>
                    <a:pt x="596" y="583"/>
                    <a:pt x="593" y="578"/>
                  </a:cubicBezTo>
                  <a:cubicBezTo>
                    <a:pt x="589" y="574"/>
                    <a:pt x="590" y="568"/>
                    <a:pt x="587" y="567"/>
                  </a:cubicBezTo>
                  <a:cubicBezTo>
                    <a:pt x="585" y="563"/>
                    <a:pt x="583" y="558"/>
                    <a:pt x="584" y="555"/>
                  </a:cubicBezTo>
                  <a:cubicBezTo>
                    <a:pt x="585" y="552"/>
                    <a:pt x="589" y="550"/>
                    <a:pt x="592" y="548"/>
                  </a:cubicBezTo>
                  <a:lnTo>
                    <a:pt x="601" y="542"/>
                  </a:lnTo>
                  <a:cubicBezTo>
                    <a:pt x="607" y="541"/>
                    <a:pt x="621" y="541"/>
                    <a:pt x="627" y="541"/>
                  </a:cubicBezTo>
                  <a:cubicBezTo>
                    <a:pt x="633" y="541"/>
                    <a:pt x="636" y="541"/>
                    <a:pt x="640" y="539"/>
                  </a:cubicBezTo>
                  <a:cubicBezTo>
                    <a:pt x="644" y="537"/>
                    <a:pt x="648" y="532"/>
                    <a:pt x="650" y="528"/>
                  </a:cubicBezTo>
                  <a:lnTo>
                    <a:pt x="653" y="513"/>
                  </a:lnTo>
                  <a:lnTo>
                    <a:pt x="639" y="505"/>
                  </a:lnTo>
                  <a:cubicBezTo>
                    <a:pt x="639" y="503"/>
                    <a:pt x="650" y="505"/>
                    <a:pt x="655" y="501"/>
                  </a:cubicBezTo>
                  <a:cubicBezTo>
                    <a:pt x="660" y="497"/>
                    <a:pt x="665" y="488"/>
                    <a:pt x="670" y="483"/>
                  </a:cubicBezTo>
                  <a:cubicBezTo>
                    <a:pt x="675" y="478"/>
                    <a:pt x="681" y="471"/>
                    <a:pt x="686" y="470"/>
                  </a:cubicBezTo>
                  <a:lnTo>
                    <a:pt x="703" y="476"/>
                  </a:lnTo>
                  <a:lnTo>
                    <a:pt x="718" y="494"/>
                  </a:lnTo>
                  <a:cubicBezTo>
                    <a:pt x="723" y="498"/>
                    <a:pt x="727" y="503"/>
                    <a:pt x="731" y="501"/>
                  </a:cubicBezTo>
                  <a:cubicBezTo>
                    <a:pt x="735" y="499"/>
                    <a:pt x="742" y="488"/>
                    <a:pt x="742" y="482"/>
                  </a:cubicBezTo>
                  <a:lnTo>
                    <a:pt x="728" y="466"/>
                  </a:lnTo>
                  <a:cubicBezTo>
                    <a:pt x="730" y="462"/>
                    <a:pt x="746" y="463"/>
                    <a:pt x="755" y="459"/>
                  </a:cubicBezTo>
                  <a:cubicBezTo>
                    <a:pt x="764" y="455"/>
                    <a:pt x="777" y="444"/>
                    <a:pt x="782" y="444"/>
                  </a:cubicBezTo>
                  <a:cubicBezTo>
                    <a:pt x="787" y="444"/>
                    <a:pt x="786" y="452"/>
                    <a:pt x="784" y="458"/>
                  </a:cubicBezTo>
                  <a:cubicBezTo>
                    <a:pt x="782" y="464"/>
                    <a:pt x="765" y="469"/>
                    <a:pt x="772" y="480"/>
                  </a:cubicBezTo>
                  <a:cubicBezTo>
                    <a:pt x="779" y="491"/>
                    <a:pt x="820" y="516"/>
                    <a:pt x="824" y="525"/>
                  </a:cubicBezTo>
                  <a:cubicBezTo>
                    <a:pt x="828" y="534"/>
                    <a:pt x="808" y="535"/>
                    <a:pt x="796" y="537"/>
                  </a:cubicBezTo>
                  <a:cubicBezTo>
                    <a:pt x="784" y="539"/>
                    <a:pt x="763" y="541"/>
                    <a:pt x="751" y="539"/>
                  </a:cubicBezTo>
                  <a:cubicBezTo>
                    <a:pt x="739" y="537"/>
                    <a:pt x="739" y="524"/>
                    <a:pt x="722" y="524"/>
                  </a:cubicBezTo>
                  <a:cubicBezTo>
                    <a:pt x="705" y="524"/>
                    <a:pt x="707" y="533"/>
                    <a:pt x="697" y="537"/>
                  </a:cubicBezTo>
                  <a:lnTo>
                    <a:pt x="667" y="538"/>
                  </a:lnTo>
                  <a:lnTo>
                    <a:pt x="623" y="560"/>
                  </a:lnTo>
                  <a:lnTo>
                    <a:pt x="634" y="576"/>
                  </a:lnTo>
                  <a:lnTo>
                    <a:pt x="639" y="598"/>
                  </a:lnTo>
                  <a:lnTo>
                    <a:pt x="669" y="617"/>
                  </a:lnTo>
                  <a:lnTo>
                    <a:pt x="700" y="602"/>
                  </a:lnTo>
                  <a:lnTo>
                    <a:pt x="718" y="611"/>
                  </a:lnTo>
                  <a:lnTo>
                    <a:pt x="752" y="608"/>
                  </a:lnTo>
                  <a:lnTo>
                    <a:pt x="757" y="644"/>
                  </a:lnTo>
                  <a:lnTo>
                    <a:pt x="697" y="677"/>
                  </a:ln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06400" y="6477002"/>
            <a:ext cx="2844800" cy="168275"/>
          </a:xfrm>
        </p:spPr>
        <p:txBody>
          <a:bodyPr/>
          <a:lstStyle>
            <a:lvl1pPr>
              <a:defRPr/>
            </a:lvl1pPr>
          </a:lstStyle>
          <a:p>
            <a:fld id="{8C34DFCB-DC47-4F14-8897-5B6DBCB1A5AC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8940800" y="6477002"/>
            <a:ext cx="3048000" cy="16827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4876800" y="6477002"/>
            <a:ext cx="2844800" cy="168275"/>
          </a:xfrm>
        </p:spPr>
        <p:txBody>
          <a:bodyPr/>
          <a:lstStyle>
            <a:lvl1pPr algn="ctr">
              <a:defRPr/>
            </a:lvl1pPr>
          </a:lstStyle>
          <a:p>
            <a:fld id="{2481B0C1-522E-4F94-8750-B4957EDC7E0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103" name="Picture 7" descr="artplus_nature_naturalcity42_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3934" y="3167064"/>
            <a:ext cx="5901268" cy="2989263"/>
          </a:xfrm>
          <a:prstGeom prst="rect">
            <a:avLst/>
          </a:prstGeom>
          <a:noFill/>
        </p:spPr>
      </p:pic>
      <p:pic>
        <p:nvPicPr>
          <p:cNvPr id="4108" name="Picture 12" descr="artplus_nature_naturalcity42_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75235" y="3352800"/>
            <a:ext cx="2205567" cy="877888"/>
          </a:xfrm>
          <a:prstGeom prst="rect">
            <a:avLst/>
          </a:prstGeom>
          <a:noFill/>
        </p:spPr>
      </p:pic>
      <p:pic>
        <p:nvPicPr>
          <p:cNvPr id="4106" name="Picture 10" descr="artplus_nature_naturalcity42_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95202" y="2895603"/>
            <a:ext cx="1483785" cy="866775"/>
          </a:xfrm>
          <a:prstGeom prst="rect">
            <a:avLst/>
          </a:prstGeom>
          <a:noFill/>
        </p:spPr>
      </p:pic>
      <p:pic>
        <p:nvPicPr>
          <p:cNvPr id="4109" name="Picture 13" descr="artplus_nature_naturalcity42_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59035" y="4594227"/>
            <a:ext cx="6548967" cy="1882775"/>
          </a:xfrm>
          <a:prstGeom prst="rect">
            <a:avLst/>
          </a:prstGeom>
          <a:noFill/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6400" y="4419600"/>
            <a:ext cx="8534400" cy="1143000"/>
          </a:xfrm>
        </p:spPr>
        <p:txBody>
          <a:bodyPr/>
          <a:lstStyle>
            <a:lvl1pPr algn="l">
              <a:defRPr sz="4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06400" y="5715000"/>
            <a:ext cx="8534400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900" b="1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222" name="Text Box 126"/>
          <p:cNvSpPr txBox="1">
            <a:spLocks noChangeArrowheads="1"/>
          </p:cNvSpPr>
          <p:nvPr/>
        </p:nvSpPr>
        <p:spPr bwMode="auto">
          <a:xfrm>
            <a:off x="10996226" y="152402"/>
            <a:ext cx="992575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8" tIns="45719" rIns="91438" bIns="45719">
            <a:spAutoFit/>
          </a:bodyPr>
          <a:lstStyle/>
          <a:p>
            <a:pPr algn="r"/>
            <a:r>
              <a:rPr lang="en-US" sz="2000" b="1">
                <a:solidFill>
                  <a:srgbClr val="000000"/>
                </a:solidFill>
                <a:latin typeface="Verdana" pitchFamily="34" charset="0"/>
              </a:rPr>
              <a:t>LOGO</a:t>
            </a:r>
          </a:p>
        </p:txBody>
      </p:sp>
      <p:pic>
        <p:nvPicPr>
          <p:cNvPr id="4105" name="Picture 9" descr="artplus_nature_naturalcity42_b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27851" y="3097214"/>
            <a:ext cx="3962400" cy="571500"/>
          </a:xfrm>
          <a:prstGeom prst="rect">
            <a:avLst/>
          </a:prstGeom>
          <a:noFill/>
        </p:spPr>
      </p:pic>
      <p:pic>
        <p:nvPicPr>
          <p:cNvPr id="4104" name="Picture 8" descr="artplus_nature_naturalcity42_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24802" y="1993901"/>
            <a:ext cx="2061633" cy="1663700"/>
          </a:xfrm>
          <a:prstGeom prst="rect">
            <a:avLst/>
          </a:prstGeom>
          <a:noFill/>
        </p:spPr>
      </p:pic>
      <p:pic>
        <p:nvPicPr>
          <p:cNvPr id="4107" name="Picture 11" descr="artplus_nature_naturalcity42_d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01467" y="2862265"/>
            <a:ext cx="831851" cy="579437"/>
          </a:xfrm>
          <a:prstGeom prst="rect">
            <a:avLst/>
          </a:prstGeom>
          <a:noFill/>
        </p:spPr>
      </p:pic>
      <p:pic>
        <p:nvPicPr>
          <p:cNvPr id="4224" name="Picture 128" descr="a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2479867" y="95250"/>
            <a:ext cx="2404533" cy="2070100"/>
          </a:xfrm>
          <a:prstGeom prst="rect">
            <a:avLst/>
          </a:prstGeom>
          <a:noFill/>
        </p:spPr>
      </p:pic>
      <p:pic>
        <p:nvPicPr>
          <p:cNvPr id="4225" name="Picture 129" descr="b_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3605935" y="1968501"/>
            <a:ext cx="1439333" cy="469900"/>
          </a:xfrm>
          <a:prstGeom prst="rect">
            <a:avLst/>
          </a:prstGeom>
          <a:noFill/>
        </p:spPr>
      </p:pic>
      <p:sp>
        <p:nvSpPr>
          <p:cNvPr id="127" name="TextBox 126"/>
          <p:cNvSpPr txBox="1"/>
          <p:nvPr/>
        </p:nvSpPr>
        <p:spPr>
          <a:xfrm>
            <a:off x="2" y="6627169"/>
            <a:ext cx="1608129" cy="23083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</a:rPr>
              <a:t>www.trungtamtinhoc.edu.vn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37743E-6 L -0.21076 0.0478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00" y="24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3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81481E-6 C -0.08906 0.01505 -0.38802 0.03033 -0.53472 0.09075 C -0.68142 0.15116 -0.81198 0.322 -0.88055 0.36297 C -0.94913 0.40394 -0.93229 0.34237 -0.94583 0.33704 " pathEditMode="relative" rAng="0" ptsTypes="aaaa">
                                      <p:cBhvr>
                                        <p:cTn id="42" dur="2000" fill="hold"/>
                                        <p:tgtEl>
                                          <p:spTgt spid="4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500" y="202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.04629 C -0.07778 0.05393 -0.34948 0.0956 -0.46667 0.09166 C -0.58385 0.08773 -0.63611 -0.0007 -0.70278 0.02314 C -0.76944 0.04699 -0.83247 0.19027 -0.86667 0.23426 " pathEditMode="relative" rAng="0" ptsTypes="aaaa">
                                      <p:cBhvr>
                                        <p:cTn id="44" dur="2000" fill="hold"/>
                                        <p:tgtEl>
                                          <p:spTgt spid="4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00" y="7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8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8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3" grpId="0" animBg="1"/>
      <p:bldP spid="4098" grpId="0"/>
      <p:bldP spid="409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409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692698"/>
            <a:ext cx="10972800" cy="8683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34DFCB-DC47-4F14-8897-5B6DBCB1A5AC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81B0C1-522E-4F94-8750-B4957EDC7E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900"/>
            </a:lvl2pPr>
            <a:lvl3pPr marL="914377" indent="0">
              <a:buNone/>
              <a:defRPr sz="1600"/>
            </a:lvl3pPr>
            <a:lvl4pPr marL="1371566" indent="0">
              <a:buNone/>
              <a:defRPr sz="1500"/>
            </a:lvl4pPr>
            <a:lvl5pPr marL="1828754" indent="0">
              <a:buNone/>
              <a:defRPr sz="1500"/>
            </a:lvl5pPr>
            <a:lvl6pPr marL="2285943" indent="0">
              <a:buNone/>
              <a:defRPr sz="1500"/>
            </a:lvl6pPr>
            <a:lvl7pPr marL="2743131" indent="0">
              <a:buNone/>
              <a:defRPr sz="1500"/>
            </a:lvl7pPr>
            <a:lvl8pPr marL="3200320" indent="0">
              <a:buNone/>
              <a:defRPr sz="1500"/>
            </a:lvl8pPr>
            <a:lvl9pPr marL="3657509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34DFCB-DC47-4F14-8897-5B6DBCB1A5AC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81B0C1-522E-4F94-8750-B4957EDC7E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95400"/>
            <a:ext cx="53848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95400"/>
            <a:ext cx="53848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34DFCB-DC47-4F14-8897-5B6DBCB1A5AC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81B0C1-522E-4F94-8750-B4957EDC7E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34DFCB-DC47-4F14-8897-5B6DBCB1A5AC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81B0C1-522E-4F94-8750-B4957EDC7E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34DFCB-DC47-4F14-8897-5B6DBCB1A5AC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81B0C1-522E-4F94-8750-B4957EDC7E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34DFCB-DC47-4F14-8897-5B6DBCB1A5AC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81B0C1-522E-4F94-8750-B4957EDC7E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34DFCB-DC47-4F14-8897-5B6DBCB1A5AC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81B0C1-522E-4F94-8750-B4957EDC7E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4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34DFCB-DC47-4F14-8897-5B6DBCB1A5AC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81B0C1-522E-4F94-8750-B4957EDC7E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34DFCB-DC47-4F14-8897-5B6DBCB1A5AC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81B0C1-522E-4F94-8750-B4957EDC7E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34DFCB-DC47-4F14-8897-5B6DBCB1A5AC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81B0C1-522E-4F94-8750-B4957EDC7E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2"/>
            <a:ext cx="10972800" cy="8683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295400"/>
            <a:ext cx="10972800" cy="5029200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37326"/>
            <a:ext cx="2844800" cy="244475"/>
          </a:xfrm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537326"/>
            <a:ext cx="38608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537326"/>
            <a:ext cx="2844800" cy="244475"/>
          </a:xfrm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4" indent="0" algn="ctr">
              <a:buNone/>
              <a:defRPr sz="2000"/>
            </a:lvl2pPr>
            <a:lvl3pPr marL="914323" indent="0" algn="ctr">
              <a:buNone/>
              <a:defRPr sz="1700"/>
            </a:lvl3pPr>
            <a:lvl4pPr marL="1371487" indent="0" algn="ctr">
              <a:buNone/>
              <a:defRPr sz="1600"/>
            </a:lvl4pPr>
            <a:lvl5pPr marL="1828651" indent="0" algn="ctr">
              <a:buNone/>
              <a:defRPr sz="1600"/>
            </a:lvl5pPr>
            <a:lvl6pPr marL="2285813" indent="0" algn="ctr">
              <a:buNone/>
              <a:defRPr sz="1600"/>
            </a:lvl6pPr>
            <a:lvl7pPr marL="2742975" indent="0" algn="ctr">
              <a:buNone/>
              <a:defRPr sz="1600"/>
            </a:lvl7pPr>
            <a:lvl8pPr marL="3200138" indent="0" algn="ctr">
              <a:buNone/>
              <a:defRPr sz="1600"/>
            </a:lvl8pPr>
            <a:lvl9pPr marL="365729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7960-E6DA-4FF1-9788-E1CA53C095E5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3423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7960-E6DA-4FF1-9788-E1CA53C095E5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11885252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4" y="170976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4" y="458950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2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4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7960-E6DA-4FF1-9788-E1CA53C095E5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58476252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6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7960-E6DA-4FF1-9788-E1CA53C095E5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19714200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36513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4" indent="0">
              <a:buNone/>
              <a:defRPr sz="2000" b="1"/>
            </a:lvl2pPr>
            <a:lvl3pPr marL="914323" indent="0">
              <a:buNone/>
              <a:defRPr sz="1700" b="1"/>
            </a:lvl3pPr>
            <a:lvl4pPr marL="1371487" indent="0">
              <a:buNone/>
              <a:defRPr sz="1600" b="1"/>
            </a:lvl4pPr>
            <a:lvl5pPr marL="1828651" indent="0">
              <a:buNone/>
              <a:defRPr sz="1600" b="1"/>
            </a:lvl5pPr>
            <a:lvl6pPr marL="2285813" indent="0">
              <a:buNone/>
              <a:defRPr sz="1600" b="1"/>
            </a:lvl6pPr>
            <a:lvl7pPr marL="2742975" indent="0">
              <a:buNone/>
              <a:defRPr sz="1600" b="1"/>
            </a:lvl7pPr>
            <a:lvl8pPr marL="3200138" indent="0">
              <a:buNone/>
              <a:defRPr sz="1600" b="1"/>
            </a:lvl8pPr>
            <a:lvl9pPr marL="365729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4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4" indent="0">
              <a:buNone/>
              <a:defRPr sz="2000" b="1"/>
            </a:lvl2pPr>
            <a:lvl3pPr marL="914323" indent="0">
              <a:buNone/>
              <a:defRPr sz="1700" b="1"/>
            </a:lvl3pPr>
            <a:lvl4pPr marL="1371487" indent="0">
              <a:buNone/>
              <a:defRPr sz="1600" b="1"/>
            </a:lvl4pPr>
            <a:lvl5pPr marL="1828651" indent="0">
              <a:buNone/>
              <a:defRPr sz="1600" b="1"/>
            </a:lvl5pPr>
            <a:lvl6pPr marL="2285813" indent="0">
              <a:buNone/>
              <a:defRPr sz="1600" b="1"/>
            </a:lvl6pPr>
            <a:lvl7pPr marL="2742975" indent="0">
              <a:buNone/>
              <a:defRPr sz="1600" b="1"/>
            </a:lvl7pPr>
            <a:lvl8pPr marL="3200138" indent="0">
              <a:buNone/>
              <a:defRPr sz="1600" b="1"/>
            </a:lvl8pPr>
            <a:lvl9pPr marL="365729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4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7960-E6DA-4FF1-9788-E1CA53C095E5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85504661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7960-E6DA-4FF1-9788-E1CA53C095E5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696684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95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7960-E6DA-4FF1-9788-E1CA53C095E5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4364479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621" y="-175259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5619" y="7848601"/>
            <a:ext cx="2743200" cy="365125"/>
          </a:xfrm>
        </p:spPr>
        <p:txBody>
          <a:bodyPr/>
          <a:lstStyle/>
          <a:p>
            <a:fld id="{BBE01A5E-4B69-4C1D-8488-A8ACA5AAB73F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6021" y="7848601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08019" y="7848601"/>
            <a:ext cx="2743200" cy="365125"/>
          </a:xfrm>
        </p:spPr>
        <p:txBody>
          <a:bodyPr/>
          <a:lstStyle/>
          <a:p>
            <a:fld id="{D012E7BE-F8D3-4195-8FCC-9FEF217D37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49451" y="228601"/>
            <a:ext cx="5486400" cy="31242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316851" y="228601"/>
            <a:ext cx="5410201" cy="31242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49451" y="3582693"/>
            <a:ext cx="5486400" cy="31242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316851" y="3581401"/>
            <a:ext cx="5410201" cy="3124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38059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5" y="-160019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33401" y="8077209"/>
            <a:ext cx="2743200" cy="365125"/>
          </a:xfrm>
        </p:spPr>
        <p:txBody>
          <a:bodyPr/>
          <a:lstStyle/>
          <a:p>
            <a:fld id="{BBE01A5E-4B69-4C1D-8488-A8ACA5AAB73F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733805" y="8077209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05801" y="8077209"/>
            <a:ext cx="2743200" cy="365125"/>
          </a:xfrm>
        </p:spPr>
        <p:txBody>
          <a:bodyPr/>
          <a:lstStyle/>
          <a:p>
            <a:fld id="{D012E7BE-F8D3-4195-8FCC-9FEF217D37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8281419" y="153766"/>
            <a:ext cx="3733801" cy="2683923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4229103" y="172053"/>
            <a:ext cx="3733801" cy="2665635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176787" y="129402"/>
            <a:ext cx="3733801" cy="2690019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8281419" y="3962402"/>
            <a:ext cx="3733801" cy="2683923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4229103" y="3980690"/>
            <a:ext cx="3733801" cy="2665635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176787" y="3938037"/>
            <a:ext cx="3733801" cy="269001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31910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4" y="-144779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1" y="7696206"/>
            <a:ext cx="2743200" cy="365125"/>
          </a:xfrm>
        </p:spPr>
        <p:txBody>
          <a:bodyPr/>
          <a:lstStyle/>
          <a:p>
            <a:fld id="{BBE01A5E-4B69-4C1D-8488-A8ACA5AAB73F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5" y="7696206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2" y="7696206"/>
            <a:ext cx="2743200" cy="365125"/>
          </a:xfrm>
        </p:spPr>
        <p:txBody>
          <a:bodyPr/>
          <a:lstStyle/>
          <a:p>
            <a:fld id="{D012E7BE-F8D3-4195-8FCC-9FEF217D37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867399" y="0"/>
            <a:ext cx="6324601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49248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A5E-4B69-4C1D-8488-A8ACA5AAB73F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2E7BE-F8D3-4195-8FCC-9FEF217D37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9913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647" y="-190499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3720" y="8153405"/>
            <a:ext cx="2743200" cy="365125"/>
          </a:xfrm>
        </p:spPr>
        <p:txBody>
          <a:bodyPr/>
          <a:lstStyle/>
          <a:p>
            <a:fld id="{BBE01A5E-4B69-4C1D-8488-A8ACA5AAB73F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4122" y="8153405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06120" y="8153405"/>
            <a:ext cx="2743200" cy="365125"/>
          </a:xfrm>
        </p:spPr>
        <p:txBody>
          <a:bodyPr/>
          <a:lstStyle/>
          <a:p>
            <a:fld id="{D012E7BE-F8D3-4195-8FCC-9FEF217D37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86853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1" y="98744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2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4" indent="0">
              <a:buNone/>
              <a:defRPr sz="1400"/>
            </a:lvl2pPr>
            <a:lvl3pPr marL="914323" indent="0">
              <a:buNone/>
              <a:defRPr sz="1300"/>
            </a:lvl3pPr>
            <a:lvl4pPr marL="1371487" indent="0">
              <a:buNone/>
              <a:defRPr sz="1000"/>
            </a:lvl4pPr>
            <a:lvl5pPr marL="1828651" indent="0">
              <a:buNone/>
              <a:defRPr sz="1000"/>
            </a:lvl5pPr>
            <a:lvl6pPr marL="2285813" indent="0">
              <a:buNone/>
              <a:defRPr sz="1000"/>
            </a:lvl6pPr>
            <a:lvl7pPr marL="2742975" indent="0">
              <a:buNone/>
              <a:defRPr sz="1000"/>
            </a:lvl7pPr>
            <a:lvl8pPr marL="3200138" indent="0">
              <a:buNone/>
              <a:defRPr sz="1000"/>
            </a:lvl8pPr>
            <a:lvl9pPr marL="365729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7960-E6DA-4FF1-9788-E1CA53C095E5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64388877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1" y="987448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64" indent="0">
              <a:buNone/>
              <a:defRPr sz="2900"/>
            </a:lvl2pPr>
            <a:lvl3pPr marL="914323" indent="0">
              <a:buNone/>
              <a:defRPr sz="2400"/>
            </a:lvl3pPr>
            <a:lvl4pPr marL="1371487" indent="0">
              <a:buNone/>
              <a:defRPr sz="2000"/>
            </a:lvl4pPr>
            <a:lvl5pPr marL="1828651" indent="0">
              <a:buNone/>
              <a:defRPr sz="2000"/>
            </a:lvl5pPr>
            <a:lvl6pPr marL="2285813" indent="0">
              <a:buNone/>
              <a:defRPr sz="2000"/>
            </a:lvl6pPr>
            <a:lvl7pPr marL="2742975" indent="0">
              <a:buNone/>
              <a:defRPr sz="2000"/>
            </a:lvl7pPr>
            <a:lvl8pPr marL="3200138" indent="0">
              <a:buNone/>
              <a:defRPr sz="2000"/>
            </a:lvl8pPr>
            <a:lvl9pPr marL="365729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2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4" indent="0">
              <a:buNone/>
              <a:defRPr sz="1400"/>
            </a:lvl2pPr>
            <a:lvl3pPr marL="914323" indent="0">
              <a:buNone/>
              <a:defRPr sz="1300"/>
            </a:lvl3pPr>
            <a:lvl4pPr marL="1371487" indent="0">
              <a:buNone/>
              <a:defRPr sz="1000"/>
            </a:lvl4pPr>
            <a:lvl5pPr marL="1828651" indent="0">
              <a:buNone/>
              <a:defRPr sz="1000"/>
            </a:lvl5pPr>
            <a:lvl6pPr marL="2285813" indent="0">
              <a:buNone/>
              <a:defRPr sz="1000"/>
            </a:lvl6pPr>
            <a:lvl7pPr marL="2742975" indent="0">
              <a:buNone/>
              <a:defRPr sz="1000"/>
            </a:lvl7pPr>
            <a:lvl8pPr marL="3200138" indent="0">
              <a:buNone/>
              <a:defRPr sz="1000"/>
            </a:lvl8pPr>
            <a:lvl9pPr marL="365729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7960-E6DA-4FF1-9788-E1CA53C095E5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77581435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7960-E6DA-4FF1-9788-E1CA53C095E5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26319229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8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4" y="365128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7960-E6DA-4FF1-9788-E1CA53C095E5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59035377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21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5" y="-304800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8153405"/>
            <a:ext cx="2743200" cy="365125"/>
          </a:xfrm>
        </p:spPr>
        <p:txBody>
          <a:bodyPr/>
          <a:lstStyle/>
          <a:p>
            <a:fld id="{BBE01A5E-4B69-4C1D-8488-A8ACA5AAB73F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810004" y="8153405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82001" y="8153405"/>
            <a:ext cx="2743200" cy="365125"/>
          </a:xfrm>
        </p:spPr>
        <p:txBody>
          <a:bodyPr/>
          <a:lstStyle/>
          <a:p>
            <a:fld id="{D012E7BE-F8D3-4195-8FCC-9FEF217D37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04800" y="914400"/>
            <a:ext cx="11506201" cy="5638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649174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dk1"/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2"/>
          <p:cNvSpPr/>
          <p:nvPr/>
        </p:nvSpPr>
        <p:spPr>
          <a:xfrm>
            <a:off x="1639604" y="581771"/>
            <a:ext cx="1664601" cy="105151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" name="Google Shape;416;p22"/>
          <p:cNvSpPr/>
          <p:nvPr/>
        </p:nvSpPr>
        <p:spPr>
          <a:xfrm>
            <a:off x="460108" y="339165"/>
            <a:ext cx="907281" cy="57321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22"/>
          <p:cNvSpPr/>
          <p:nvPr/>
        </p:nvSpPr>
        <p:spPr>
          <a:xfrm>
            <a:off x="8821935" y="749469"/>
            <a:ext cx="1782732" cy="112828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22"/>
          <p:cNvSpPr/>
          <p:nvPr/>
        </p:nvSpPr>
        <p:spPr>
          <a:xfrm>
            <a:off x="10839120" y="415933"/>
            <a:ext cx="785773" cy="4964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22"/>
          <p:cNvSpPr/>
          <p:nvPr/>
        </p:nvSpPr>
        <p:spPr>
          <a:xfrm>
            <a:off x="1591867" y="6459001"/>
            <a:ext cx="5689272" cy="32986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</a:endParaRPr>
          </a:p>
        </p:txBody>
      </p:sp>
      <p:sp>
        <p:nvSpPr>
          <p:cNvPr id="420" name="Google Shape;420;p22"/>
          <p:cNvSpPr/>
          <p:nvPr/>
        </p:nvSpPr>
        <p:spPr>
          <a:xfrm flipH="1">
            <a:off x="92" y="6566797"/>
            <a:ext cx="12191909" cy="291203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22"/>
          <p:cNvSpPr txBox="1">
            <a:spLocks noGrp="1"/>
          </p:cNvSpPr>
          <p:nvPr>
            <p:ph type="subTitle" idx="1"/>
          </p:nvPr>
        </p:nvSpPr>
        <p:spPr>
          <a:xfrm>
            <a:off x="4580967" y="2065700"/>
            <a:ext cx="3030000" cy="458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22" name="Google Shape;422;p22"/>
          <p:cNvSpPr txBox="1">
            <a:spLocks noGrp="1"/>
          </p:cNvSpPr>
          <p:nvPr>
            <p:ph type="subTitle" idx="2"/>
          </p:nvPr>
        </p:nvSpPr>
        <p:spPr>
          <a:xfrm>
            <a:off x="4582301" y="2426300"/>
            <a:ext cx="30276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22"/>
          <p:cNvSpPr txBox="1">
            <a:spLocks noGrp="1"/>
          </p:cNvSpPr>
          <p:nvPr>
            <p:ph type="subTitle" idx="3"/>
          </p:nvPr>
        </p:nvSpPr>
        <p:spPr>
          <a:xfrm>
            <a:off x="4580967" y="3836033"/>
            <a:ext cx="3030000" cy="458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24" name="Google Shape;424;p22"/>
          <p:cNvSpPr txBox="1">
            <a:spLocks noGrp="1"/>
          </p:cNvSpPr>
          <p:nvPr>
            <p:ph type="subTitle" idx="4"/>
          </p:nvPr>
        </p:nvSpPr>
        <p:spPr>
          <a:xfrm>
            <a:off x="4582301" y="4196500"/>
            <a:ext cx="30276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22"/>
          <p:cNvSpPr txBox="1">
            <a:spLocks noGrp="1"/>
          </p:cNvSpPr>
          <p:nvPr>
            <p:ph type="title"/>
          </p:nvPr>
        </p:nvSpPr>
        <p:spPr>
          <a:xfrm>
            <a:off x="1639600" y="727667"/>
            <a:ext cx="8904400" cy="57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26" name="Google Shape;426;p22"/>
          <p:cNvSpPr txBox="1">
            <a:spLocks noGrp="1"/>
          </p:cNvSpPr>
          <p:nvPr>
            <p:ph type="subTitle" idx="5"/>
          </p:nvPr>
        </p:nvSpPr>
        <p:spPr>
          <a:xfrm>
            <a:off x="8204600" y="2065700"/>
            <a:ext cx="3027600" cy="458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27" name="Google Shape;427;p22"/>
          <p:cNvSpPr txBox="1">
            <a:spLocks noGrp="1"/>
          </p:cNvSpPr>
          <p:nvPr>
            <p:ph type="subTitle" idx="6"/>
          </p:nvPr>
        </p:nvSpPr>
        <p:spPr>
          <a:xfrm>
            <a:off x="8205933" y="2426300"/>
            <a:ext cx="30248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22"/>
          <p:cNvSpPr txBox="1">
            <a:spLocks noGrp="1"/>
          </p:cNvSpPr>
          <p:nvPr>
            <p:ph type="subTitle" idx="7"/>
          </p:nvPr>
        </p:nvSpPr>
        <p:spPr>
          <a:xfrm>
            <a:off x="8204600" y="3836033"/>
            <a:ext cx="3027600" cy="458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29" name="Google Shape;429;p22"/>
          <p:cNvSpPr txBox="1">
            <a:spLocks noGrp="1"/>
          </p:cNvSpPr>
          <p:nvPr>
            <p:ph type="subTitle" idx="8"/>
          </p:nvPr>
        </p:nvSpPr>
        <p:spPr>
          <a:xfrm>
            <a:off x="8205933" y="4196500"/>
            <a:ext cx="30248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22"/>
          <p:cNvSpPr txBox="1">
            <a:spLocks noGrp="1"/>
          </p:cNvSpPr>
          <p:nvPr>
            <p:ph type="subTitle" idx="9"/>
          </p:nvPr>
        </p:nvSpPr>
        <p:spPr>
          <a:xfrm>
            <a:off x="962667" y="2065700"/>
            <a:ext cx="3024800" cy="458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31" name="Google Shape;431;p22"/>
          <p:cNvSpPr txBox="1">
            <a:spLocks noGrp="1"/>
          </p:cNvSpPr>
          <p:nvPr>
            <p:ph type="subTitle" idx="13"/>
          </p:nvPr>
        </p:nvSpPr>
        <p:spPr>
          <a:xfrm>
            <a:off x="964000" y="2426300"/>
            <a:ext cx="30220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22"/>
          <p:cNvSpPr txBox="1">
            <a:spLocks noGrp="1"/>
          </p:cNvSpPr>
          <p:nvPr>
            <p:ph type="subTitle" idx="14"/>
          </p:nvPr>
        </p:nvSpPr>
        <p:spPr>
          <a:xfrm>
            <a:off x="962667" y="3836033"/>
            <a:ext cx="3024800" cy="458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9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33" name="Google Shape;433;p22"/>
          <p:cNvSpPr txBox="1">
            <a:spLocks noGrp="1"/>
          </p:cNvSpPr>
          <p:nvPr>
            <p:ph type="subTitle" idx="15"/>
          </p:nvPr>
        </p:nvSpPr>
        <p:spPr>
          <a:xfrm>
            <a:off x="964000" y="4196500"/>
            <a:ext cx="30220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2225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93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14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2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4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23" Type="http://schemas.openxmlformats.org/officeDocument/2006/relationships/image" Target="../media/image10.pn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Relationship Id="rId22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EB4B6-BD15-4E68-8BFA-8A2D3AAA4790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873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3" name="Picture 19" descr="1"/>
          <p:cNvPicPr>
            <a:picLocks noChangeAspect="1" noChangeArrowheads="1"/>
          </p:cNvPicPr>
          <p:nvPr/>
        </p:nvPicPr>
        <p:blipFill>
          <a:blip r:embed="rId14"/>
          <a:srcRect b="38461"/>
          <a:stretch>
            <a:fillRect/>
          </a:stretch>
        </p:blipFill>
        <p:spPr bwMode="auto">
          <a:xfrm>
            <a:off x="0" y="6324601"/>
            <a:ext cx="12192000" cy="542925"/>
          </a:xfrm>
          <a:prstGeom prst="rect">
            <a:avLst/>
          </a:prstGeom>
          <a:noFill/>
        </p:spPr>
      </p:pic>
      <p:sp>
        <p:nvSpPr>
          <p:cNvPr id="1041" name="Rectangle 17"/>
          <p:cNvSpPr>
            <a:spLocks noChangeArrowheads="1"/>
          </p:cNvSpPr>
          <p:nvPr/>
        </p:nvSpPr>
        <p:spPr bwMode="gray">
          <a:xfrm>
            <a:off x="0" y="0"/>
            <a:ext cx="12192000" cy="12192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95400"/>
            <a:ext cx="10972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537326"/>
            <a:ext cx="2844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A59D5449-FD35-4449-B93F-583EAC31D6D8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37326"/>
            <a:ext cx="3860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537326"/>
            <a:ext cx="2844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3989716E-9DFC-4E35-B0ED-81DEC904A4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33" name="Picture 9" descr="artplus_nature_naturalcity42_a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0521953" y="5935665"/>
            <a:ext cx="1646767" cy="833437"/>
          </a:xfrm>
          <a:prstGeom prst="rect">
            <a:avLst/>
          </a:prstGeom>
          <a:noFill/>
        </p:spPr>
      </p:pic>
      <p:pic>
        <p:nvPicPr>
          <p:cNvPr id="1034" name="Picture 10" descr="artplus_nature_naturalcity42_b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0642602" y="5916615"/>
            <a:ext cx="1104900" cy="158751"/>
          </a:xfrm>
          <a:prstGeom prst="rect">
            <a:avLst/>
          </a:prstGeom>
          <a:noFill/>
        </p:spPr>
      </p:pic>
      <p:pic>
        <p:nvPicPr>
          <p:cNvPr id="1035" name="Picture 11" descr="artplus_nature_naturalcity42_e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0881785" y="5608639"/>
            <a:ext cx="573616" cy="463551"/>
          </a:xfrm>
          <a:prstGeom prst="rect">
            <a:avLst/>
          </a:prstGeom>
          <a:noFill/>
        </p:spPr>
      </p:pic>
      <p:pic>
        <p:nvPicPr>
          <p:cNvPr id="1036" name="Picture 12" descr="artplus_nature_naturalcity42_d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0803469" y="5849940"/>
            <a:ext cx="230719" cy="161925"/>
          </a:xfrm>
          <a:prstGeom prst="rect">
            <a:avLst/>
          </a:prstGeom>
          <a:noFill/>
        </p:spPr>
      </p:pic>
      <p:pic>
        <p:nvPicPr>
          <p:cNvPr id="1037" name="Picture 13" descr="artplus_nature_naturalcity42_i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1292418" y="5969002"/>
            <a:ext cx="615951" cy="244475"/>
          </a:xfrm>
          <a:prstGeom prst="rect">
            <a:avLst/>
          </a:prstGeom>
          <a:noFill/>
        </p:spPr>
      </p:pic>
      <p:pic>
        <p:nvPicPr>
          <p:cNvPr id="1038" name="Picture 14" descr="artplus_nature_naturalcity42_c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1417302" y="5943601"/>
            <a:ext cx="412751" cy="241300"/>
          </a:xfrm>
          <a:prstGeom prst="rect">
            <a:avLst/>
          </a:prstGeom>
          <a:noFill/>
        </p:spPr>
      </p:pic>
      <p:pic>
        <p:nvPicPr>
          <p:cNvPr id="1039" name="Picture 15" descr="artplus_nature_naturalcity42_f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0568519" y="6334126"/>
            <a:ext cx="1826683" cy="523875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2"/>
            <a:ext cx="109728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044" name="Picture 20" descr="a1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2833353" y="328613"/>
            <a:ext cx="1257300" cy="1082675"/>
          </a:xfrm>
          <a:prstGeom prst="rect">
            <a:avLst/>
          </a:prstGeom>
          <a:noFill/>
        </p:spPr>
      </p:pic>
      <p:pic>
        <p:nvPicPr>
          <p:cNvPr id="1045" name="Picture 21" descr="b_1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-1320799" y="1371603"/>
            <a:ext cx="1100667" cy="358775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2" y="6627169"/>
            <a:ext cx="1608129" cy="23083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</a:rPr>
              <a:t>www.trungtamtinhoc.edu.vn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C -0.09045 -0.01597 -0.36945 -0.08727 -0.54306 -0.09537 C -0.71667 -0.10347 -0.93785 -0.05879 -1.04167 -0.04907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0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8 0.05949 C 0.00625 0.0581 0.04097 0.0574 0.05399 0.05324 C 0.06701 0.04907 0.06632 0.04907 0.07638 0.03379 C 0.08628 0.01898 0.10538 -0.02269 0.11319 -0.03727 " pathEditMode="relative" rAng="0" ptsTypes="aaaa">
                                      <p:cBhvr>
                                        <p:cTn id="13" dur="2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0" y="-48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</p:bld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300" b="1" i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300" b="1" i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300" b="1" i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300" b="1" i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300" b="1" i="1">
          <a:solidFill>
            <a:schemeClr val="tx1"/>
          </a:solidFill>
          <a:latin typeface="Arial" charset="0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4300" b="1" i="1">
          <a:solidFill>
            <a:schemeClr val="tx1"/>
          </a:solidFill>
          <a:latin typeface="Arial" charset="0"/>
        </a:defRPr>
      </a:lvl6pPr>
      <a:lvl7pPr marL="914377" algn="ctr" rtl="0" eaLnBrk="1" fontAlgn="base" hangingPunct="1">
        <a:spcBef>
          <a:spcPct val="0"/>
        </a:spcBef>
        <a:spcAft>
          <a:spcPct val="0"/>
        </a:spcAft>
        <a:defRPr sz="4300" b="1" i="1">
          <a:solidFill>
            <a:schemeClr val="tx1"/>
          </a:solidFill>
          <a:latin typeface="Arial" charset="0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4300" b="1" i="1">
          <a:solidFill>
            <a:schemeClr val="tx1"/>
          </a:solidFill>
          <a:latin typeface="Arial" charset="0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4300" b="1" i="1">
          <a:solidFill>
            <a:schemeClr val="tx1"/>
          </a:solidFill>
          <a:latin typeface="Arial" charset="0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5" y="365130"/>
            <a:ext cx="10515600" cy="1325563"/>
          </a:xfrm>
          <a:prstGeom prst="rect">
            <a:avLst/>
          </a:prstGeom>
        </p:spPr>
        <p:txBody>
          <a:bodyPr vert="horz" lIns="91432" tIns="45717" rIns="91432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5" y="1825626"/>
            <a:ext cx="10515600" cy="4351339"/>
          </a:xfrm>
          <a:prstGeom prst="rect">
            <a:avLst/>
          </a:prstGeom>
        </p:spPr>
        <p:txBody>
          <a:bodyPr vert="horz" lIns="91432" tIns="45717" rIns="91432" bIns="45717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93"/>
            <a:ext cx="2743200" cy="365125"/>
          </a:xfrm>
          <a:prstGeom prst="rect">
            <a:avLst/>
          </a:prstGeom>
        </p:spPr>
        <p:txBody>
          <a:bodyPr vert="horz" lIns="91432" tIns="45717" rIns="91432" bIns="45717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01A5E-4B69-4C1D-8488-A8ACA5AAB73F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5" y="6356393"/>
            <a:ext cx="4114800" cy="365125"/>
          </a:xfrm>
          <a:prstGeom prst="rect">
            <a:avLst/>
          </a:prstGeom>
        </p:spPr>
        <p:txBody>
          <a:bodyPr vert="horz" lIns="91432" tIns="45717" rIns="91432" bIns="45717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2" y="6356393"/>
            <a:ext cx="2743200" cy="365125"/>
          </a:xfrm>
          <a:prstGeom prst="rect">
            <a:avLst/>
          </a:prstGeom>
        </p:spPr>
        <p:txBody>
          <a:bodyPr vert="horz" lIns="91432" tIns="45717" rIns="91432" bIns="45717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2E7BE-F8D3-4195-8FCC-9FEF217D37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73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sldNum="0" hdr="0" ftr="0" dt="0"/>
  <p:txStyles>
    <p:titleStyle>
      <a:lvl1pPr algn="l" defTabSz="9143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2" indent="-228582" algn="l" defTabSz="9143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44" indent="-228582" algn="l" defTabSz="9143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5" indent="-228582" algn="l" defTabSz="9143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69" indent="-228582" algn="l" defTabSz="9143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31" indent="-228582" algn="l" defTabSz="9143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93" indent="-228582" algn="l" defTabSz="9143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56" indent="-228582" algn="l" defTabSz="9143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19" indent="-228582" algn="l" defTabSz="9143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80" indent="-228582" algn="l" defTabSz="9143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4" algn="l" defTabSz="91432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3" algn="l" defTabSz="91432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7" algn="l" defTabSz="91432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51" algn="l" defTabSz="91432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13" algn="l" defTabSz="91432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75" algn="l" defTabSz="91432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38" algn="l" defTabSz="91432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99" algn="l" defTabSz="91432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Layout" Target="../slideLayouts/slideLayout30.xml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7.png"/><Relationship Id="rId12" Type="http://schemas.microsoft.com/office/2007/relationships/hdphoto" Target="../media/hdphoto5.wdp"/><Relationship Id="rId2" Type="http://schemas.openxmlformats.org/officeDocument/2006/relationships/image" Target="../media/image104.jpeg"/><Relationship Id="rId16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09.png"/><Relationship Id="rId5" Type="http://schemas.openxmlformats.org/officeDocument/2006/relationships/image" Target="../media/image106.png"/><Relationship Id="rId15" Type="http://schemas.openxmlformats.org/officeDocument/2006/relationships/slide" Target="slide35.xml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08.png"/><Relationship Id="rId14" Type="http://schemas.microsoft.com/office/2007/relationships/hdphoto" Target="../media/hdphoto6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18.png"/><Relationship Id="rId18" Type="http://schemas.openxmlformats.org/officeDocument/2006/relationships/image" Target="../media/image120.png"/><Relationship Id="rId26" Type="http://schemas.microsoft.com/office/2007/relationships/hdphoto" Target="../media/hdphoto13.wdp"/><Relationship Id="rId3" Type="http://schemas.openxmlformats.org/officeDocument/2006/relationships/image" Target="../media/image113.png"/><Relationship Id="rId21" Type="http://schemas.openxmlformats.org/officeDocument/2006/relationships/image" Target="../media/image122.png"/><Relationship Id="rId7" Type="http://schemas.openxmlformats.org/officeDocument/2006/relationships/image" Target="../media/image115.png"/><Relationship Id="rId12" Type="http://schemas.openxmlformats.org/officeDocument/2006/relationships/slide" Target="slide37.xml"/><Relationship Id="rId17" Type="http://schemas.openxmlformats.org/officeDocument/2006/relationships/slide" Target="slide36.xml"/><Relationship Id="rId25" Type="http://schemas.openxmlformats.org/officeDocument/2006/relationships/image" Target="../media/image125.png"/><Relationship Id="rId2" Type="http://schemas.openxmlformats.org/officeDocument/2006/relationships/image" Target="../media/image112.jpeg"/><Relationship Id="rId16" Type="http://schemas.openxmlformats.org/officeDocument/2006/relationships/slide" Target="slide39.xml"/><Relationship Id="rId20" Type="http://schemas.microsoft.com/office/2007/relationships/hdphoto" Target="../media/hdphoto11.wdp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24" Type="http://schemas.openxmlformats.org/officeDocument/2006/relationships/image" Target="../media/image124.png"/><Relationship Id="rId5" Type="http://schemas.openxmlformats.org/officeDocument/2006/relationships/image" Target="../media/image114.png"/><Relationship Id="rId15" Type="http://schemas.openxmlformats.org/officeDocument/2006/relationships/image" Target="../media/image119.png"/><Relationship Id="rId23" Type="http://schemas.openxmlformats.org/officeDocument/2006/relationships/image" Target="../media/image123.png"/><Relationship Id="rId28" Type="http://schemas.microsoft.com/office/2007/relationships/hdphoto" Target="../media/hdphoto14.wdp"/><Relationship Id="rId10" Type="http://schemas.openxmlformats.org/officeDocument/2006/relationships/image" Target="../media/image117.png"/><Relationship Id="rId19" Type="http://schemas.openxmlformats.org/officeDocument/2006/relationships/image" Target="../media/image121.png"/><Relationship Id="rId4" Type="http://schemas.microsoft.com/office/2007/relationships/hdphoto" Target="../media/hdphoto7.wdp"/><Relationship Id="rId9" Type="http://schemas.microsoft.com/office/2007/relationships/hdphoto" Target="../media/hdphoto9.wdp"/><Relationship Id="rId14" Type="http://schemas.openxmlformats.org/officeDocument/2006/relationships/slide" Target="slide38.xml"/><Relationship Id="rId22" Type="http://schemas.microsoft.com/office/2007/relationships/hdphoto" Target="../media/hdphoto12.wdp"/><Relationship Id="rId27" Type="http://schemas.openxmlformats.org/officeDocument/2006/relationships/image" Target="../media/image12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microsoft.com/office/2007/relationships/hdphoto" Target="../media/hdphoto17.wdp"/><Relationship Id="rId3" Type="http://schemas.openxmlformats.org/officeDocument/2006/relationships/slide" Target="slide35.xml"/><Relationship Id="rId7" Type="http://schemas.microsoft.com/office/2007/relationships/hdphoto" Target="../media/hdphoto2.wdp"/><Relationship Id="rId12" Type="http://schemas.openxmlformats.org/officeDocument/2006/relationships/image" Target="../media/image129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109.png"/><Relationship Id="rId4" Type="http://schemas.openxmlformats.org/officeDocument/2006/relationships/image" Target="../media/image127.png"/><Relationship Id="rId9" Type="http://schemas.microsoft.com/office/2007/relationships/hdphoto" Target="../media/hdphoto16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microsoft.com/office/2007/relationships/hdphoto" Target="../media/hdphoto17.wdp"/><Relationship Id="rId3" Type="http://schemas.openxmlformats.org/officeDocument/2006/relationships/slide" Target="slide35.xml"/><Relationship Id="rId7" Type="http://schemas.microsoft.com/office/2007/relationships/hdphoto" Target="../media/hdphoto2.wdp"/><Relationship Id="rId12" Type="http://schemas.openxmlformats.org/officeDocument/2006/relationships/image" Target="../media/image130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109.png"/><Relationship Id="rId4" Type="http://schemas.openxmlformats.org/officeDocument/2006/relationships/image" Target="../media/image127.png"/><Relationship Id="rId9" Type="http://schemas.microsoft.com/office/2007/relationships/hdphoto" Target="../media/hdphoto16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microsoft.com/office/2007/relationships/hdphoto" Target="../media/hdphoto17.wdp"/><Relationship Id="rId3" Type="http://schemas.openxmlformats.org/officeDocument/2006/relationships/slide" Target="slide35.xml"/><Relationship Id="rId7" Type="http://schemas.microsoft.com/office/2007/relationships/hdphoto" Target="../media/hdphoto2.wdp"/><Relationship Id="rId12" Type="http://schemas.openxmlformats.org/officeDocument/2006/relationships/image" Target="../media/image130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109.png"/><Relationship Id="rId4" Type="http://schemas.openxmlformats.org/officeDocument/2006/relationships/image" Target="../media/image127.png"/><Relationship Id="rId9" Type="http://schemas.microsoft.com/office/2007/relationships/hdphoto" Target="../media/hdphoto16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microsoft.com/office/2007/relationships/hdphoto" Target="../media/hdphoto17.wdp"/><Relationship Id="rId3" Type="http://schemas.openxmlformats.org/officeDocument/2006/relationships/slide" Target="slide35.xml"/><Relationship Id="rId7" Type="http://schemas.microsoft.com/office/2007/relationships/hdphoto" Target="../media/hdphoto2.wdp"/><Relationship Id="rId12" Type="http://schemas.openxmlformats.org/officeDocument/2006/relationships/image" Target="../media/image131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109.png"/><Relationship Id="rId4" Type="http://schemas.openxmlformats.org/officeDocument/2006/relationships/image" Target="../media/image127.png"/><Relationship Id="rId9" Type="http://schemas.microsoft.com/office/2007/relationships/hdphoto" Target="../media/hdphoto16.wdp"/><Relationship Id="rId14" Type="http://schemas.openxmlformats.org/officeDocument/2006/relationships/image" Target="../media/image1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43.jpeg"/><Relationship Id="rId3" Type="http://schemas.openxmlformats.org/officeDocument/2006/relationships/audio" Target="../media/audio1.wav"/><Relationship Id="rId7" Type="http://schemas.openxmlformats.org/officeDocument/2006/relationships/image" Target="../media/image137.png"/><Relationship Id="rId12" Type="http://schemas.openxmlformats.org/officeDocument/2006/relationships/image" Target="../media/image142.jpe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4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6.png"/><Relationship Id="rId11" Type="http://schemas.openxmlformats.org/officeDocument/2006/relationships/image" Target="../media/image141.png"/><Relationship Id="rId5" Type="http://schemas.openxmlformats.org/officeDocument/2006/relationships/image" Target="../media/image135.png"/><Relationship Id="rId15" Type="http://schemas.openxmlformats.org/officeDocument/2006/relationships/image" Target="../media/image145.jpeg"/><Relationship Id="rId10" Type="http://schemas.openxmlformats.org/officeDocument/2006/relationships/image" Target="../media/image140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Relationship Id="rId14" Type="http://schemas.openxmlformats.org/officeDocument/2006/relationships/image" Target="../media/image1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image" Target="../media/image37.jpe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5" Type="http://schemas.openxmlformats.org/officeDocument/2006/relationships/image" Target="../media/image50.pn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Relationship Id="rId1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528" y="-259080"/>
            <a:ext cx="12706773" cy="7147560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4EBD89AB-E8E3-4B2B-A34E-B946030D5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71654-96A5-4280-94F3-931C61A9F9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75B955-4329-4754-86B0-99FDACF648E4}"/>
              </a:ext>
            </a:extLst>
          </p:cNvPr>
          <p:cNvSpPr/>
          <p:nvPr/>
        </p:nvSpPr>
        <p:spPr>
          <a:xfrm>
            <a:off x="2692400" y="2514600"/>
            <a:ext cx="6858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12" name="Bike Rides - The Green Orbs">
            <a:hlinkClick r:id="" action="ppaction://media"/>
            <a:extLst>
              <a:ext uri="{FF2B5EF4-FFF2-40B4-BE49-F238E27FC236}">
                <a16:creationId xmlns:a16="http://schemas.microsoft.com/office/drawing/2014/main" id="{A39B2B10-AAEB-40F1-88FE-DF43FC10D48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954922" y="6524385"/>
            <a:ext cx="184220" cy="18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4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2.59259E-6 L 5E-6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hat pha rung 3">
            <a:extLst>
              <a:ext uri="{FF2B5EF4-FFF2-40B4-BE49-F238E27FC236}">
                <a16:creationId xmlns:a16="http://schemas.microsoft.com/office/drawing/2014/main" id="{D67CC8DF-58D8-4254-8102-BF940ECF1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33" y="166472"/>
            <a:ext cx="3418586" cy="2895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8438" name="Picture 6" descr="Dot rung">
            <a:extLst>
              <a:ext uri="{FF2B5EF4-FFF2-40B4-BE49-F238E27FC236}">
                <a16:creationId xmlns:a16="http://schemas.microsoft.com/office/drawing/2014/main" id="{E9FB8B00-4ECC-4FBC-A65E-E89E5127F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33" y="3795927"/>
            <a:ext cx="3418586" cy="2895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8440" name="Picture 8" descr="Chay rung">
            <a:extLst>
              <a:ext uri="{FF2B5EF4-FFF2-40B4-BE49-F238E27FC236}">
                <a16:creationId xmlns:a16="http://schemas.microsoft.com/office/drawing/2014/main" id="{B10D0525-DA39-45CF-96AB-B4BE3C53F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866" y="3795927"/>
            <a:ext cx="3856790" cy="2895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5B4AB3C-802A-4DA4-958D-BE6263F1E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866" y="163002"/>
            <a:ext cx="3856791" cy="2895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2" name="Picture 5" descr="ImageView">
            <a:extLst>
              <a:ext uri="{FF2B5EF4-FFF2-40B4-BE49-F238E27FC236}">
                <a16:creationId xmlns:a16="http://schemas.microsoft.com/office/drawing/2014/main" id="{B62D5E1E-0BD7-40C4-9209-16B0FD64E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004" y="163002"/>
            <a:ext cx="3856791" cy="28955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6" name="Picture 4" descr="Bắt giữ taxi chở hổ đông lạnh tại Hà Nội">
            <a:extLst>
              <a:ext uri="{FF2B5EF4-FFF2-40B4-BE49-F238E27FC236}">
                <a16:creationId xmlns:a16="http://schemas.microsoft.com/office/drawing/2014/main" id="{6D66E096-40F7-4319-8B47-F3574FD29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003" y="3795928"/>
            <a:ext cx="3856790" cy="2895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489AE6-AB03-4AE5-B17E-525B4732CB30}"/>
              </a:ext>
            </a:extLst>
          </p:cNvPr>
          <p:cNvSpPr txBox="1"/>
          <p:nvPr/>
        </p:nvSpPr>
        <p:spPr>
          <a:xfrm>
            <a:off x="255181" y="2873213"/>
            <a:ext cx="11936819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cs typeface="Arial" panose="020B0604020202020204" pitchFamily="34" charset="0"/>
              </a:rPr>
              <a:t>Do tác động của con ng</a:t>
            </a:r>
            <a:r>
              <a:rPr lang="vi-VN" sz="27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ư</a:t>
            </a:r>
            <a:r>
              <a:rPr lang="en-US" sz="27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ời, nhiều hệ sinh thái bị tàn phá, biến đổi, suy giảm về số l</a:t>
            </a:r>
            <a:r>
              <a:rPr lang="vi-VN" sz="27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ư</a:t>
            </a:r>
            <a:r>
              <a:rPr lang="en-US" sz="27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ợng và chất l</a:t>
            </a:r>
            <a:r>
              <a:rPr lang="vi-VN" sz="27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ư</a:t>
            </a:r>
            <a:r>
              <a:rPr lang="en-US" sz="27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ợng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-24"/>
            <a:ext cx="11719560" cy="63094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500" b="1" smtClean="0">
                <a:solidFill>
                  <a:srgbClr val="007A37"/>
                </a:solidFill>
                <a:cs typeface="Arial" pitchFamily="34" charset="0"/>
              </a:rPr>
              <a:t>Bài 10. SINH VẬT VIỆT NAM</a:t>
            </a:r>
            <a:endParaRPr lang="en-US" sz="3500" b="1">
              <a:solidFill>
                <a:srgbClr val="007A37"/>
              </a:solidFill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6594" y="805937"/>
            <a:ext cx="5914757" cy="1015661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just"/>
            <a:r>
              <a:rPr lang="en-US" sz="3000" b="1" u="sng" smtClean="0">
                <a:solidFill>
                  <a:srgbClr val="002060"/>
                </a:solidFill>
                <a:cs typeface="Arial" pitchFamily="34" charset="0"/>
              </a:rPr>
              <a:t>1. Sự đa dạng của sinh vật Việt Nam</a:t>
            </a:r>
          </a:p>
          <a:p>
            <a:pPr algn="just"/>
            <a:r>
              <a:rPr lang="en-US" sz="2800" b="1" i="1" u="sng" smtClean="0">
                <a:solidFill>
                  <a:srgbClr val="002060"/>
                </a:solidFill>
                <a:cs typeface="Arial" pitchFamily="34" charset="0"/>
              </a:rPr>
              <a:t>b. Sự đa dạng về kiểu hệ sinh thái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64685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Administrator\Desktop\Ảnh GA 8\z4451053551544_62fab746871bf7f5c5a64eedb05f932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9158" y="714356"/>
            <a:ext cx="4118527" cy="557216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953388" y="6150138"/>
            <a:ext cx="392909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0000FF"/>
                </a:solidFill>
              </a:rPr>
              <a:t>H.10.3. Bản đồ phânbố sinh vật </a:t>
            </a:r>
          </a:p>
          <a:p>
            <a:pPr algn="ctr"/>
            <a:r>
              <a:rPr lang="en-US" sz="2000" b="1" smtClean="0">
                <a:solidFill>
                  <a:srgbClr val="0000FF"/>
                </a:solidFill>
              </a:rPr>
              <a:t>Việt Nam</a:t>
            </a:r>
            <a:endParaRPr lang="en-US" sz="20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1219200"/>
            <a:fld id="{00000000-1234-1234-1234-123412341234}" type="slidenum">
              <a:rPr lang="en-GB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ctr" defTabSz="1219200"/>
              <a:t>12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7884" y="4338947"/>
            <a:ext cx="11116233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defTabSz="1219200">
              <a:buFont typeface="Wingdings" panose="05000000000000000000" pitchFamily="2" charset="2"/>
              <a:buChar char="Ø"/>
            </a:pPr>
            <a:r>
              <a:rPr lang="en-US" sz="2900" b="1" err="1">
                <a:solidFill>
                  <a:srgbClr val="FF0066"/>
                </a:solidFill>
              </a:rPr>
              <a:t>Mỗi</a:t>
            </a:r>
            <a:r>
              <a:rPr lang="en-US" sz="2900" b="1">
                <a:solidFill>
                  <a:srgbClr val="FF0066"/>
                </a:solidFill>
              </a:rPr>
              <a:t> nhóm cử ra 1 nhóm trưởng và 1 thư kí.</a:t>
            </a:r>
            <a:endParaRPr lang="en-US" sz="2900" b="1" dirty="0">
              <a:solidFill>
                <a:srgbClr val="FF0066"/>
              </a:solidFill>
            </a:endParaRPr>
          </a:p>
          <a:p>
            <a:pPr marL="457200" indent="-457200" algn="just" defTabSz="1219200">
              <a:buFont typeface="Wingdings" panose="05000000000000000000" pitchFamily="2" charset="2"/>
              <a:buChar char="Ø"/>
            </a:pPr>
            <a:r>
              <a:rPr lang="en-US" sz="2900" b="1" dirty="0" err="1">
                <a:solidFill>
                  <a:srgbClr val="FF0066"/>
                </a:solidFill>
              </a:rPr>
              <a:t>Báo</a:t>
            </a:r>
            <a:r>
              <a:rPr lang="en-US" sz="2900" b="1" dirty="0">
                <a:solidFill>
                  <a:srgbClr val="FF0066"/>
                </a:solidFill>
              </a:rPr>
              <a:t> </a:t>
            </a:r>
            <a:r>
              <a:rPr lang="en-US" sz="2900" b="1" dirty="0" err="1">
                <a:solidFill>
                  <a:srgbClr val="FF0066"/>
                </a:solidFill>
              </a:rPr>
              <a:t>cáo</a:t>
            </a:r>
            <a:r>
              <a:rPr lang="en-US" sz="2900" b="1" dirty="0">
                <a:solidFill>
                  <a:srgbClr val="FF0066"/>
                </a:solidFill>
              </a:rPr>
              <a:t> </a:t>
            </a:r>
            <a:r>
              <a:rPr lang="en-US" sz="2900" b="1" dirty="0" err="1">
                <a:solidFill>
                  <a:srgbClr val="FF0066"/>
                </a:solidFill>
              </a:rPr>
              <a:t>bằng</a:t>
            </a:r>
            <a:r>
              <a:rPr lang="en-US" sz="2900" b="1" dirty="0">
                <a:solidFill>
                  <a:srgbClr val="FF0066"/>
                </a:solidFill>
              </a:rPr>
              <a:t> </a:t>
            </a:r>
            <a:r>
              <a:rPr lang="en-US" sz="2900" b="1" dirty="0" err="1">
                <a:solidFill>
                  <a:srgbClr val="FF0066"/>
                </a:solidFill>
              </a:rPr>
              <a:t>bốc</a:t>
            </a:r>
            <a:r>
              <a:rPr lang="en-US" sz="2900" b="1" dirty="0">
                <a:solidFill>
                  <a:srgbClr val="FF0066"/>
                </a:solidFill>
              </a:rPr>
              <a:t> </a:t>
            </a:r>
            <a:r>
              <a:rPr lang="en-US" sz="2900" b="1" dirty="0" err="1">
                <a:solidFill>
                  <a:srgbClr val="FF0066"/>
                </a:solidFill>
              </a:rPr>
              <a:t>thăm</a:t>
            </a:r>
            <a:r>
              <a:rPr lang="en-US" sz="2900" b="1" dirty="0">
                <a:solidFill>
                  <a:srgbClr val="FF0066"/>
                </a:solidFill>
              </a:rPr>
              <a:t> </a:t>
            </a:r>
            <a:r>
              <a:rPr lang="en-US" sz="2900" b="1" err="1">
                <a:solidFill>
                  <a:srgbClr val="FF0066"/>
                </a:solidFill>
              </a:rPr>
              <a:t>ngẫu</a:t>
            </a:r>
            <a:r>
              <a:rPr lang="en-US" sz="2900" b="1">
                <a:solidFill>
                  <a:srgbClr val="FF0066"/>
                </a:solidFill>
              </a:rPr>
              <a:t> nhiên.</a:t>
            </a:r>
            <a:endParaRPr lang="en-US" sz="2900" b="1" dirty="0">
              <a:solidFill>
                <a:srgbClr val="FF0066"/>
              </a:solidFill>
            </a:endParaRPr>
          </a:p>
          <a:p>
            <a:pPr marL="457200" indent="-457200" algn="just" defTabSz="1219200">
              <a:buFont typeface="Wingdings" panose="05000000000000000000" pitchFamily="2" charset="2"/>
              <a:buChar char="Ø"/>
            </a:pPr>
            <a:r>
              <a:rPr lang="en-US" sz="2900" b="1" dirty="0" err="1">
                <a:solidFill>
                  <a:srgbClr val="FF0066"/>
                </a:solidFill>
              </a:rPr>
              <a:t>Mỗi</a:t>
            </a:r>
            <a:r>
              <a:rPr lang="en-US" sz="2900" b="1" dirty="0">
                <a:solidFill>
                  <a:srgbClr val="FF0066"/>
                </a:solidFill>
              </a:rPr>
              <a:t> </a:t>
            </a:r>
            <a:r>
              <a:rPr lang="en-US" sz="2900" b="1" dirty="0" err="1">
                <a:solidFill>
                  <a:srgbClr val="FF0066"/>
                </a:solidFill>
              </a:rPr>
              <a:t>nhóm</a:t>
            </a:r>
            <a:r>
              <a:rPr lang="en-US" sz="2900" b="1" dirty="0">
                <a:solidFill>
                  <a:srgbClr val="FF0066"/>
                </a:solidFill>
              </a:rPr>
              <a:t> </a:t>
            </a:r>
            <a:r>
              <a:rPr lang="en-US" sz="2900" b="1" dirty="0" err="1">
                <a:solidFill>
                  <a:srgbClr val="FF0066"/>
                </a:solidFill>
              </a:rPr>
              <a:t>phải</a:t>
            </a:r>
            <a:r>
              <a:rPr lang="en-US" sz="2900" b="1" dirty="0">
                <a:solidFill>
                  <a:srgbClr val="FF0066"/>
                </a:solidFill>
              </a:rPr>
              <a:t> </a:t>
            </a:r>
            <a:r>
              <a:rPr lang="en-US" sz="2900" b="1" dirty="0" err="1">
                <a:solidFill>
                  <a:srgbClr val="FF0066"/>
                </a:solidFill>
              </a:rPr>
              <a:t>đặt</a:t>
            </a:r>
            <a:r>
              <a:rPr lang="en-US" sz="2900" b="1" dirty="0">
                <a:solidFill>
                  <a:srgbClr val="FF0066"/>
                </a:solidFill>
              </a:rPr>
              <a:t> </a:t>
            </a:r>
            <a:r>
              <a:rPr lang="en-US" sz="2900" b="1" dirty="0" err="1">
                <a:solidFill>
                  <a:srgbClr val="FF0066"/>
                </a:solidFill>
              </a:rPr>
              <a:t>ít</a:t>
            </a:r>
            <a:r>
              <a:rPr lang="en-US" sz="2900" b="1" dirty="0">
                <a:solidFill>
                  <a:srgbClr val="FF0066"/>
                </a:solidFill>
              </a:rPr>
              <a:t> </a:t>
            </a:r>
            <a:r>
              <a:rPr lang="en-US" sz="2900" b="1" dirty="0" err="1">
                <a:solidFill>
                  <a:srgbClr val="FF0066"/>
                </a:solidFill>
              </a:rPr>
              <a:t>nhất</a:t>
            </a:r>
            <a:r>
              <a:rPr lang="en-US" sz="2900" b="1" dirty="0">
                <a:solidFill>
                  <a:srgbClr val="FF0066"/>
                </a:solidFill>
              </a:rPr>
              <a:t> </a:t>
            </a:r>
            <a:r>
              <a:rPr lang="en-US" sz="2900" b="1" dirty="0" err="1">
                <a:solidFill>
                  <a:srgbClr val="FF0066"/>
                </a:solidFill>
              </a:rPr>
              <a:t>một</a:t>
            </a:r>
            <a:r>
              <a:rPr lang="en-US" sz="2900" b="1" dirty="0">
                <a:solidFill>
                  <a:srgbClr val="FF0066"/>
                </a:solidFill>
              </a:rPr>
              <a:t> </a:t>
            </a:r>
            <a:r>
              <a:rPr lang="en-US" sz="2900" b="1" dirty="0" err="1">
                <a:solidFill>
                  <a:srgbClr val="FF0066"/>
                </a:solidFill>
              </a:rPr>
              <a:t>câu</a:t>
            </a:r>
            <a:r>
              <a:rPr lang="en-US" sz="2900" b="1" dirty="0">
                <a:solidFill>
                  <a:srgbClr val="FF0066"/>
                </a:solidFill>
              </a:rPr>
              <a:t> </a:t>
            </a:r>
            <a:r>
              <a:rPr lang="en-US" sz="2900" b="1" dirty="0" err="1">
                <a:solidFill>
                  <a:srgbClr val="FF0066"/>
                </a:solidFill>
              </a:rPr>
              <a:t>hỏi</a:t>
            </a:r>
            <a:r>
              <a:rPr lang="en-US" sz="2900" b="1" dirty="0">
                <a:solidFill>
                  <a:srgbClr val="FF0066"/>
                </a:solidFill>
              </a:rPr>
              <a:t> </a:t>
            </a:r>
            <a:r>
              <a:rPr lang="en-US" sz="2900" b="1" dirty="0" err="1">
                <a:solidFill>
                  <a:srgbClr val="FF0066"/>
                </a:solidFill>
              </a:rPr>
              <a:t>cho</a:t>
            </a:r>
            <a:r>
              <a:rPr lang="en-US" sz="2900" b="1" dirty="0">
                <a:solidFill>
                  <a:srgbClr val="FF0066"/>
                </a:solidFill>
              </a:rPr>
              <a:t> </a:t>
            </a:r>
            <a:r>
              <a:rPr lang="en-US" sz="2900" b="1" dirty="0" err="1">
                <a:solidFill>
                  <a:srgbClr val="FF0066"/>
                </a:solidFill>
              </a:rPr>
              <a:t>nhóm</a:t>
            </a:r>
            <a:r>
              <a:rPr lang="en-US" sz="2900" b="1" dirty="0">
                <a:solidFill>
                  <a:srgbClr val="FF0066"/>
                </a:solidFill>
              </a:rPr>
              <a:t> </a:t>
            </a:r>
            <a:r>
              <a:rPr lang="en-US" sz="2900" b="1" dirty="0" err="1">
                <a:solidFill>
                  <a:srgbClr val="FF0066"/>
                </a:solidFill>
              </a:rPr>
              <a:t>thuyết</a:t>
            </a:r>
            <a:r>
              <a:rPr lang="en-US" sz="2900" b="1" dirty="0">
                <a:solidFill>
                  <a:srgbClr val="FF0066"/>
                </a:solidFill>
              </a:rPr>
              <a:t> </a:t>
            </a:r>
            <a:r>
              <a:rPr lang="en-US" sz="2900" b="1" dirty="0" err="1">
                <a:solidFill>
                  <a:srgbClr val="FF0066"/>
                </a:solidFill>
              </a:rPr>
              <a:t>trình</a:t>
            </a:r>
            <a:r>
              <a:rPr lang="en-US" sz="2900" b="1" dirty="0">
                <a:solidFill>
                  <a:srgbClr val="FF0066"/>
                </a:solidFill>
              </a:rPr>
              <a:t> </a:t>
            </a:r>
            <a:r>
              <a:rPr lang="en-US" sz="2900" b="1" dirty="0" err="1">
                <a:solidFill>
                  <a:srgbClr val="FF0066"/>
                </a:solidFill>
              </a:rPr>
              <a:t>phản</a:t>
            </a:r>
            <a:r>
              <a:rPr lang="en-US" sz="2900" b="1" dirty="0">
                <a:solidFill>
                  <a:srgbClr val="FF0066"/>
                </a:solidFill>
              </a:rPr>
              <a:t> </a:t>
            </a:r>
            <a:r>
              <a:rPr lang="en-US" sz="2900" b="1" err="1">
                <a:solidFill>
                  <a:srgbClr val="FF0066"/>
                </a:solidFill>
              </a:rPr>
              <a:t>biện</a:t>
            </a:r>
            <a:r>
              <a:rPr lang="en-US" sz="2900" b="1">
                <a:solidFill>
                  <a:srgbClr val="FF0066"/>
                </a:solidFill>
              </a:rPr>
              <a:t> (nhóm </a:t>
            </a:r>
            <a:r>
              <a:rPr lang="en-US" sz="2900" b="1" dirty="0" err="1">
                <a:solidFill>
                  <a:srgbClr val="FF0066"/>
                </a:solidFill>
              </a:rPr>
              <a:t>nào</a:t>
            </a:r>
            <a:r>
              <a:rPr lang="en-US" sz="2900" b="1" dirty="0">
                <a:solidFill>
                  <a:srgbClr val="FF0066"/>
                </a:solidFill>
              </a:rPr>
              <a:t> </a:t>
            </a:r>
            <a:r>
              <a:rPr lang="en-US" sz="2900" b="1" dirty="0" err="1">
                <a:solidFill>
                  <a:srgbClr val="FF0066"/>
                </a:solidFill>
              </a:rPr>
              <a:t>đặt</a:t>
            </a:r>
            <a:r>
              <a:rPr lang="en-US" sz="2900" b="1" dirty="0">
                <a:solidFill>
                  <a:srgbClr val="FF0066"/>
                </a:solidFill>
              </a:rPr>
              <a:t> </a:t>
            </a:r>
            <a:r>
              <a:rPr lang="en-US" sz="2900" b="1" dirty="0" err="1">
                <a:solidFill>
                  <a:srgbClr val="FF0066"/>
                </a:solidFill>
              </a:rPr>
              <a:t>câu</a:t>
            </a:r>
            <a:r>
              <a:rPr lang="en-US" sz="2900" b="1" dirty="0">
                <a:solidFill>
                  <a:srgbClr val="FF0066"/>
                </a:solidFill>
              </a:rPr>
              <a:t> </a:t>
            </a:r>
            <a:r>
              <a:rPr lang="en-US" sz="2900" b="1" dirty="0" err="1">
                <a:solidFill>
                  <a:srgbClr val="FF0066"/>
                </a:solidFill>
              </a:rPr>
              <a:t>hỏi</a:t>
            </a:r>
            <a:r>
              <a:rPr lang="en-US" sz="2900" b="1" dirty="0">
                <a:solidFill>
                  <a:srgbClr val="FF0066"/>
                </a:solidFill>
              </a:rPr>
              <a:t> hay </a:t>
            </a:r>
            <a:r>
              <a:rPr lang="en-US" sz="2900" b="1" dirty="0" err="1">
                <a:solidFill>
                  <a:srgbClr val="FF0066"/>
                </a:solidFill>
              </a:rPr>
              <a:t>hoặc</a:t>
            </a:r>
            <a:r>
              <a:rPr lang="en-US" sz="2900" b="1" dirty="0">
                <a:solidFill>
                  <a:srgbClr val="FF0066"/>
                </a:solidFill>
              </a:rPr>
              <a:t> </a:t>
            </a:r>
            <a:r>
              <a:rPr lang="en-US" sz="2900" b="1" dirty="0" err="1">
                <a:solidFill>
                  <a:srgbClr val="FF0066"/>
                </a:solidFill>
              </a:rPr>
              <a:t>trả</a:t>
            </a:r>
            <a:r>
              <a:rPr lang="en-US" sz="2900" b="1" dirty="0">
                <a:solidFill>
                  <a:srgbClr val="FF0066"/>
                </a:solidFill>
              </a:rPr>
              <a:t> </a:t>
            </a:r>
            <a:r>
              <a:rPr lang="en-US" sz="2900" b="1" dirty="0" err="1">
                <a:solidFill>
                  <a:srgbClr val="FF0066"/>
                </a:solidFill>
              </a:rPr>
              <a:t>lời</a:t>
            </a:r>
            <a:r>
              <a:rPr lang="en-US" sz="2900" b="1" dirty="0">
                <a:solidFill>
                  <a:srgbClr val="FF0066"/>
                </a:solidFill>
              </a:rPr>
              <a:t> </a:t>
            </a:r>
            <a:r>
              <a:rPr lang="en-US" sz="2900" b="1" dirty="0" err="1">
                <a:solidFill>
                  <a:srgbClr val="FF0066"/>
                </a:solidFill>
              </a:rPr>
              <a:t>được</a:t>
            </a:r>
            <a:r>
              <a:rPr lang="en-US" sz="2900" b="1" dirty="0">
                <a:solidFill>
                  <a:srgbClr val="FF0066"/>
                </a:solidFill>
              </a:rPr>
              <a:t> </a:t>
            </a:r>
            <a:r>
              <a:rPr lang="en-US" sz="2900" b="1" dirty="0" err="1">
                <a:solidFill>
                  <a:srgbClr val="FF0066"/>
                </a:solidFill>
              </a:rPr>
              <a:t>câu</a:t>
            </a:r>
            <a:r>
              <a:rPr lang="en-US" sz="2900" b="1" dirty="0">
                <a:solidFill>
                  <a:srgbClr val="FF0066"/>
                </a:solidFill>
              </a:rPr>
              <a:t> </a:t>
            </a:r>
            <a:r>
              <a:rPr lang="en-US" sz="2900" b="1" dirty="0" err="1">
                <a:solidFill>
                  <a:srgbClr val="FF0066"/>
                </a:solidFill>
              </a:rPr>
              <a:t>hỏi</a:t>
            </a:r>
            <a:r>
              <a:rPr lang="en-US" sz="2900" b="1" dirty="0">
                <a:solidFill>
                  <a:srgbClr val="FF0066"/>
                </a:solidFill>
              </a:rPr>
              <a:t> </a:t>
            </a:r>
            <a:r>
              <a:rPr lang="en-US" sz="2900" b="1" dirty="0" err="1">
                <a:solidFill>
                  <a:srgbClr val="FF0066"/>
                </a:solidFill>
              </a:rPr>
              <a:t>đều</a:t>
            </a:r>
            <a:r>
              <a:rPr lang="en-US" sz="2900" b="1" dirty="0">
                <a:solidFill>
                  <a:srgbClr val="FF0066"/>
                </a:solidFill>
              </a:rPr>
              <a:t> </a:t>
            </a:r>
            <a:r>
              <a:rPr lang="en-US" sz="2900" b="1" dirty="0" err="1">
                <a:solidFill>
                  <a:srgbClr val="FF0066"/>
                </a:solidFill>
              </a:rPr>
              <a:t>được</a:t>
            </a:r>
            <a:r>
              <a:rPr lang="en-US" sz="2900" b="1" dirty="0">
                <a:solidFill>
                  <a:srgbClr val="FF0066"/>
                </a:solidFill>
              </a:rPr>
              <a:t> </a:t>
            </a:r>
            <a:r>
              <a:rPr lang="en-US" sz="2900" b="1" err="1">
                <a:solidFill>
                  <a:srgbClr val="FF0066"/>
                </a:solidFill>
              </a:rPr>
              <a:t>cộng</a:t>
            </a:r>
            <a:r>
              <a:rPr lang="en-US" sz="2900" b="1">
                <a:solidFill>
                  <a:srgbClr val="FF0066"/>
                </a:solidFill>
              </a:rPr>
              <a:t> điểm)</a:t>
            </a:r>
            <a:endParaRPr lang="en-US" sz="2900" b="1" dirty="0">
              <a:solidFill>
                <a:srgbClr val="FF006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71235" y="136524"/>
            <a:ext cx="4469493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 defTabSz="1219200"/>
            <a:r>
              <a:rPr lang="vi-VN" sz="40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Hoạt </a:t>
            </a:r>
            <a:r>
              <a:rPr lang="vi-VN" sz="4000" b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động nhóm</a:t>
            </a:r>
            <a:endParaRPr lang="en-US" sz="4000" b="1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 descr="Logo Happy People Teamwork Vector Id Business Card Design Royalty Free  Cliparts, Vectors, And Stock Illustration. Image 52591694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0000" b="90000" l="10000" r="90000">
                        <a14:foregroundMark x1="35951" y1="40462" x2="35951" y2="40462"/>
                        <a14:foregroundMark x1="25506" y1="33846" x2="25506" y2="33846"/>
                        <a14:foregroundMark x1="28178" y1="26615" x2="28178" y2="26615"/>
                        <a14:foregroundMark x1="28178" y1="26615" x2="28178" y2="26615"/>
                        <a14:foregroundMark x1="24291" y1="23462" x2="24291" y2="23462"/>
                        <a14:foregroundMark x1="51174" y1="20154" x2="51174" y2="20154"/>
                        <a14:foregroundMark x1="69879" y1="39462" x2="69879" y2="39462"/>
                        <a14:foregroundMark x1="75870" y1="34769" x2="75870" y2="34769"/>
                        <a14:foregroundMark x1="75870" y1="34769" x2="78623" y2="34000"/>
                        <a14:foregroundMark x1="80486" y1="35077" x2="80972" y2="35077"/>
                        <a14:foregroundMark x1="72227" y1="59000" x2="72227" y2="59000"/>
                        <a14:foregroundMark x1="67854" y1="59000" x2="67854" y2="59000"/>
                        <a14:foregroundMark x1="74818" y1="52846" x2="74818" y2="52846"/>
                        <a14:foregroundMark x1="74818" y1="52846" x2="74818" y2="52846"/>
                        <a14:foregroundMark x1="66235" y1="56615" x2="66235" y2="56615"/>
                        <a14:foregroundMark x1="66235" y1="56615" x2="66235" y2="56615"/>
                        <a14:foregroundMark x1="78785" y1="64308" x2="78785" y2="64308"/>
                        <a14:foregroundMark x1="79109" y1="64308" x2="79109" y2="64308"/>
                        <a14:foregroundMark x1="68421" y1="42923" x2="68907" y2="42769"/>
                        <a14:foregroundMark x1="67854" y1="42000" x2="67854" y2="40308"/>
                        <a14:foregroundMark x1="68583" y1="31462" x2="68583" y2="31462"/>
                        <a14:foregroundMark x1="69879" y1="37462" x2="71498" y2="42769"/>
                        <a14:foregroundMark x1="71174" y1="42154" x2="81943" y2="43923"/>
                        <a14:foregroundMark x1="77976" y1="35231" x2="80486" y2="33231"/>
                        <a14:foregroundMark x1="53603" y1="73462" x2="53603" y2="73462"/>
                        <a14:foregroundMark x1="53603" y1="73462" x2="53603" y2="72385"/>
                        <a14:foregroundMark x1="51822" y1="68923" x2="51984" y2="67308"/>
                        <a14:foregroundMark x1="52146" y1="65769" x2="52146" y2="65769"/>
                        <a14:foregroundMark x1="48826" y1="69385" x2="48664" y2="69846"/>
                        <a14:foregroundMark x1="45020" y1="73923" x2="45020" y2="73923"/>
                        <a14:foregroundMark x1="50364" y1="80692" x2="50364" y2="80692"/>
                        <a14:foregroundMark x1="52632" y1="79769" x2="52632" y2="79769"/>
                        <a14:foregroundMark x1="52632" y1="79923" x2="52632" y2="79923"/>
                        <a14:foregroundMark x1="36113" y1="59769" x2="36113" y2="59769"/>
                        <a14:foregroundMark x1="36113" y1="59769" x2="36113" y2="59769"/>
                        <a14:foregroundMark x1="35951" y1="59462" x2="35951" y2="59462"/>
                        <a14:foregroundMark x1="33117" y1="60385" x2="33117" y2="60385"/>
                        <a14:foregroundMark x1="31984" y1="59769" x2="32470" y2="59154"/>
                        <a14:foregroundMark x1="31984" y1="56308" x2="31417" y2="56308"/>
                        <a14:foregroundMark x1="31579" y1="56462" x2="33441" y2="56462"/>
                        <a14:foregroundMark x1="35466" y1="57462" x2="38219" y2="60538"/>
                        <a14:foregroundMark x1="38381" y1="60538" x2="38381" y2="60538"/>
                        <a14:foregroundMark x1="36761" y1="59462" x2="37247" y2="59308"/>
                        <a14:foregroundMark x1="37247" y1="59154" x2="37247" y2="59154"/>
                        <a14:foregroundMark x1="38381" y1="63538" x2="38381" y2="63538"/>
                        <a14:foregroundMark x1="38219" y1="61385" x2="38219" y2="61385"/>
                        <a14:foregroundMark x1="24130" y1="62308" x2="24130" y2="62308"/>
                        <a14:foregroundMark x1="24130" y1="62308" x2="24130" y2="62308"/>
                        <a14:foregroundMark x1="33117" y1="41385" x2="33117" y2="41385"/>
                        <a14:foregroundMark x1="33117" y1="41385" x2="33117" y2="41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95" y="-76199"/>
            <a:ext cx="1511254" cy="159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ình Bầu dục 13"/>
          <p:cNvSpPr/>
          <p:nvPr/>
        </p:nvSpPr>
        <p:spPr>
          <a:xfrm>
            <a:off x="779454" y="1519283"/>
            <a:ext cx="2744778" cy="2838773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2800" b="1" smtClean="0">
                <a:solidFill>
                  <a:srgbClr val="0000FF"/>
                </a:solidFill>
              </a:rPr>
              <a:t>Nhóm 1, 4: </a:t>
            </a:r>
            <a:endParaRPr lang="vi-VN" sz="2800" b="1">
              <a:solidFill>
                <a:srgbClr val="0000FF"/>
              </a:solidFill>
            </a:endParaRPr>
          </a:p>
          <a:p>
            <a:pPr algn="ctr" defTabSz="1219200"/>
            <a:r>
              <a:rPr lang="en-US" sz="2800" b="1">
                <a:solidFill>
                  <a:srgbClr val="0000FF"/>
                </a:solidFill>
              </a:rPr>
              <a:t>Hệ sinh </a:t>
            </a:r>
            <a:r>
              <a:rPr lang="en-US" sz="2800" b="1" smtClean="0">
                <a:solidFill>
                  <a:srgbClr val="0000FF"/>
                </a:solidFill>
              </a:rPr>
              <a:t>thái</a:t>
            </a:r>
          </a:p>
          <a:p>
            <a:pPr algn="ctr" defTabSz="1219200"/>
            <a:r>
              <a:rPr lang="en-US" sz="2800" b="1" smtClean="0">
                <a:solidFill>
                  <a:srgbClr val="0000FF"/>
                </a:solidFill>
              </a:rPr>
              <a:t> trên cạn</a:t>
            </a:r>
            <a:endParaRPr lang="en-US" sz="2800" b="1">
              <a:solidFill>
                <a:srgbClr val="0000FF"/>
              </a:solidFill>
            </a:endParaRPr>
          </a:p>
          <a:p>
            <a:pPr algn="ctr" defTabSz="1219200"/>
            <a:endParaRPr lang="en-US" sz="2800" b="1">
              <a:solidFill>
                <a:srgbClr val="0000FF"/>
              </a:solidFill>
            </a:endParaRPr>
          </a:p>
        </p:txBody>
      </p:sp>
      <p:sp>
        <p:nvSpPr>
          <p:cNvPr id="15" name="Hình Bầu dục 14"/>
          <p:cNvSpPr/>
          <p:nvPr/>
        </p:nvSpPr>
        <p:spPr>
          <a:xfrm>
            <a:off x="3993265" y="1506517"/>
            <a:ext cx="2817115" cy="2838773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2800" b="1" smtClean="0">
                <a:solidFill>
                  <a:srgbClr val="0000FF"/>
                </a:solidFill>
              </a:rPr>
              <a:t>Nhóm 2, 5:</a:t>
            </a:r>
            <a:endParaRPr lang="vi-VN" sz="2800" b="1" dirty="0">
              <a:solidFill>
                <a:srgbClr val="0000FF"/>
              </a:solidFill>
            </a:endParaRPr>
          </a:p>
          <a:p>
            <a:pPr algn="ctr" defTabSz="1219200"/>
            <a:r>
              <a:rPr lang="vi-VN" sz="2800" b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Hệ sinh thái </a:t>
            </a:r>
            <a:r>
              <a:rPr lang="en-US" sz="2800" b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dưới nước</a:t>
            </a:r>
            <a:endParaRPr lang="en-US" sz="2800" b="1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Hình Bầu dục 15"/>
          <p:cNvSpPr/>
          <p:nvPr/>
        </p:nvSpPr>
        <p:spPr>
          <a:xfrm>
            <a:off x="7738125" y="1500174"/>
            <a:ext cx="2929907" cy="2838773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2800" b="1" smtClean="0">
                <a:solidFill>
                  <a:srgbClr val="0000FF"/>
                </a:solidFill>
              </a:rPr>
              <a:t>Nhóm 3,6:</a:t>
            </a:r>
            <a:endParaRPr lang="vi-VN" sz="2800" b="1">
              <a:solidFill>
                <a:srgbClr val="0000FF"/>
              </a:solidFill>
            </a:endParaRPr>
          </a:p>
          <a:p>
            <a:pPr algn="ctr" defTabSz="1219200"/>
            <a:r>
              <a:rPr lang="en-US" sz="2800" b="1" smtClean="0">
                <a:solidFill>
                  <a:srgbClr val="0000FF"/>
                </a:solidFill>
              </a:rPr>
              <a:t>Hệ sinh thái nhân tạo</a:t>
            </a:r>
            <a:endParaRPr lang="en-US" sz="2800" b="1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-24"/>
            <a:ext cx="11719560" cy="63094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500" b="1" smtClean="0">
                <a:solidFill>
                  <a:srgbClr val="007A37"/>
                </a:solidFill>
                <a:cs typeface="Arial" pitchFamily="34" charset="0"/>
              </a:rPr>
              <a:t>Bài 10. SINH VẬT VIỆT NAM</a:t>
            </a:r>
            <a:endParaRPr lang="en-US" sz="3500" b="1">
              <a:solidFill>
                <a:srgbClr val="007A37"/>
              </a:solidFill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6594" y="642918"/>
            <a:ext cx="5914757" cy="1015661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just"/>
            <a:r>
              <a:rPr lang="en-US" sz="3000" b="1" u="sng" smtClean="0">
                <a:solidFill>
                  <a:srgbClr val="002060"/>
                </a:solidFill>
                <a:cs typeface="Arial" pitchFamily="34" charset="0"/>
              </a:rPr>
              <a:t>1. Sự đa dạng của sinh vật Việt Nam</a:t>
            </a:r>
          </a:p>
          <a:p>
            <a:pPr algn="just"/>
            <a:r>
              <a:rPr lang="en-US" sz="2800" b="1" i="1" u="sng" smtClean="0">
                <a:solidFill>
                  <a:srgbClr val="002060"/>
                </a:solidFill>
                <a:cs typeface="Arial" pitchFamily="34" charset="0"/>
              </a:rPr>
              <a:t>b. Sự đa dạng về kiểu hệ sinh thái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64685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95208" y="1588693"/>
            <a:ext cx="11966912" cy="355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3000" b="1" smtClean="0"/>
              <a:t>- Các hệ sinh thái tự nhiên trên cạn:</a:t>
            </a:r>
            <a:endParaRPr lang="en-US" sz="3000" b="1" smtClean="0"/>
          </a:p>
          <a:p>
            <a:pPr algn="just">
              <a:lnSpc>
                <a:spcPct val="150000"/>
              </a:lnSpc>
            </a:pPr>
            <a:r>
              <a:rPr lang="pt-BR" sz="3000" b="1" smtClean="0"/>
              <a:t>+ Có nhiều kiểu rừng sinh thái khác nhau;</a:t>
            </a:r>
            <a:endParaRPr lang="en-US" sz="3000" b="1" smtClean="0"/>
          </a:p>
          <a:p>
            <a:pPr algn="just">
              <a:lnSpc>
                <a:spcPct val="150000"/>
              </a:lnSpc>
            </a:pPr>
            <a:r>
              <a:rPr lang="pt-BR" sz="3000" b="1" smtClean="0"/>
              <a:t>+ Rừng mưa nhiệt đới, rừng nhiệt đới gió mùa: rậm rạp nhiều tầng, thành phần loài phong phú.</a:t>
            </a:r>
            <a:endParaRPr lang="en-US" sz="3000" b="1" smtClean="0"/>
          </a:p>
          <a:p>
            <a:pPr algn="just">
              <a:lnSpc>
                <a:spcPct val="150000"/>
              </a:lnSpc>
            </a:pPr>
            <a:r>
              <a:rPr lang="pt-BR" sz="3000" b="1" smtClean="0"/>
              <a:t>+ Ngoài ra, còn có: trảng cỏ cây bụi, rừng cận nhiệt, rừng ôn đới núi cao,…</a:t>
            </a:r>
            <a:endParaRPr lang="en-US" sz="3000" b="1" smtClean="0"/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/>
          <a:srcRect r="-2" b="30444"/>
          <a:stretch>
            <a:fillRect/>
          </a:stretch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3"/>
          <a:srcRect l="18967" r="24565" b="-1"/>
          <a:stretch>
            <a:fillRect/>
          </a:stretch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6" name="Hình ảnh 5"/>
          <p:cNvPicPr>
            <a:picLocks noChangeAspect="1"/>
          </p:cNvPicPr>
          <p:nvPr/>
        </p:nvPicPr>
        <p:blipFill rotWithShape="1">
          <a:blip r:embed="rId4"/>
          <a:srcRect t="19877" r="2" b="2"/>
          <a:stretch>
            <a:fillRect/>
          </a:stretch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2" name="Hình ảnh 1"/>
          <p:cNvPicPr>
            <a:picLocks noChangeAspect="1"/>
          </p:cNvPicPr>
          <p:nvPr/>
        </p:nvPicPr>
        <p:blipFill rotWithShape="1">
          <a:blip r:embed="rId5"/>
          <a:srcRect r="-2" b="16799"/>
          <a:stretch>
            <a:fillRect/>
          </a:stretch>
        </p:blipFill>
        <p:spPr>
          <a:xfrm>
            <a:off x="152400" y="3478693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8839180" y="2823485"/>
            <a:ext cx="3352800" cy="4462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en-US" sz="2300" b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Rừng Khộp ở Tây Nguyên</a:t>
            </a:r>
            <a:endParaRPr lang="en-US" altLang="en-US" sz="2300" b="1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-15100" y="2861515"/>
            <a:ext cx="4508536" cy="4462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en-US" sz="2300" b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Rừng tre nứa Việt Bắc</a:t>
            </a:r>
            <a:endParaRPr lang="en-US" altLang="en-US" sz="2300" b="1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666318" y="6334537"/>
            <a:ext cx="5525662" cy="4462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en-US" sz="2300" b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Rừng ôn đới núi cao Hoàng Liên Sơn</a:t>
            </a:r>
            <a:endParaRPr lang="en-US" altLang="en-US" sz="2300" b="1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-24"/>
            <a:ext cx="11719560" cy="63094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500" b="1" smtClean="0">
                <a:solidFill>
                  <a:srgbClr val="007A37"/>
                </a:solidFill>
                <a:cs typeface="Arial" pitchFamily="34" charset="0"/>
              </a:rPr>
              <a:t>Bài 10. SINH VẬT VIỆT NAM</a:t>
            </a:r>
            <a:endParaRPr lang="en-US" sz="3500" b="1">
              <a:solidFill>
                <a:srgbClr val="007A37"/>
              </a:solidFill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6594" y="642918"/>
            <a:ext cx="5914757" cy="1015661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just"/>
            <a:r>
              <a:rPr lang="en-US" sz="3000" b="1" u="sng" smtClean="0">
                <a:solidFill>
                  <a:srgbClr val="002060"/>
                </a:solidFill>
                <a:cs typeface="Arial" pitchFamily="34" charset="0"/>
              </a:rPr>
              <a:t>1. Sự đa dạng của sinh vật Việt Nam</a:t>
            </a:r>
          </a:p>
          <a:p>
            <a:pPr algn="just"/>
            <a:r>
              <a:rPr lang="en-US" sz="2800" b="1" i="1" u="sng" smtClean="0">
                <a:solidFill>
                  <a:srgbClr val="002060"/>
                </a:solidFill>
                <a:cs typeface="Arial" pitchFamily="34" charset="0"/>
              </a:rPr>
              <a:t>b. Sự đa dạng về kiểu hệ sinh thái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64685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95208" y="1517255"/>
            <a:ext cx="11966912" cy="355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3000" b="1" smtClean="0"/>
              <a:t>- Các hệ sinh thái tự nhiên dưới nước:</a:t>
            </a:r>
            <a:endParaRPr lang="en-US" sz="3000" b="1" smtClean="0"/>
          </a:p>
          <a:p>
            <a:pPr algn="just">
              <a:lnSpc>
                <a:spcPct val="150000"/>
              </a:lnSpc>
            </a:pPr>
            <a:r>
              <a:rPr lang="pt-BR" sz="3000" b="1" smtClean="0"/>
              <a:t>+ Các hệ sinh thái nước mặn, nước lợ: rừng ngập mặn, cỏ biển, rạng san hô, đầm phá ven biển,… </a:t>
            </a:r>
            <a:endParaRPr lang="en-US" sz="3000" b="1" smtClean="0"/>
          </a:p>
          <a:p>
            <a:pPr algn="just">
              <a:lnSpc>
                <a:spcPct val="150000"/>
              </a:lnSpc>
            </a:pPr>
            <a:r>
              <a:rPr lang="pt-BR" sz="3000" b="1" smtClean="0"/>
              <a:t>+ Hệ sinh thái biển chia thành các vùng nước theo độ sâu.</a:t>
            </a:r>
            <a:endParaRPr lang="en-US" sz="3000" b="1" smtClean="0"/>
          </a:p>
          <a:p>
            <a:pPr algn="just">
              <a:lnSpc>
                <a:spcPct val="150000"/>
              </a:lnSpc>
            </a:pPr>
            <a:r>
              <a:rPr lang="pt-BR" sz="3000" b="1" smtClean="0"/>
              <a:t>+ Các hệ sinh thái nước ngọt ở sông suối, ao, hồ đầm.</a:t>
            </a:r>
            <a:endParaRPr lang="en-US" sz="3000" b="1" smtClean="0"/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>
            <a:extLst>
              <a:ext uri="{FF2B5EF4-FFF2-40B4-BE49-F238E27FC236}">
                <a16:creationId xmlns:a16="http://schemas.microsoft.com/office/drawing/2014/main" id="{8CC0957A-7A48-4B8C-B392-FFE6531B7128}"/>
              </a:ext>
            </a:extLst>
          </p:cNvPr>
          <p:cNvSpPr/>
          <p:nvPr/>
        </p:nvSpPr>
        <p:spPr>
          <a:xfrm>
            <a:off x="0" y="2"/>
            <a:ext cx="12192000" cy="6857999"/>
          </a:xfrm>
          <a:prstGeom prst="rect">
            <a:avLst/>
          </a:prstGeom>
          <a:solidFill>
            <a:srgbClr val="FFF8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914354">
              <a:defRPr/>
            </a:pPr>
            <a:endParaRPr lang="en-US" sz="1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DC8326-CF66-4A0A-90FE-385166288C41}"/>
              </a:ext>
            </a:extLst>
          </p:cNvPr>
          <p:cNvSpPr txBox="1"/>
          <p:nvPr/>
        </p:nvSpPr>
        <p:spPr>
          <a:xfrm>
            <a:off x="4381488" y="128338"/>
            <a:ext cx="7072577" cy="584771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3000" b="1" smtClean="0">
                <a:solidFill>
                  <a:schemeClr val="tx1">
                    <a:lumMod val="10000"/>
                  </a:schemeClr>
                </a:solidFill>
                <a:ea typeface="#9Slide03 Roboto Condensed" panose="02000000000000000000" pitchFamily="2" charset="0"/>
              </a:rPr>
              <a:t>Hệ sinh thái dưới nước</a:t>
            </a:r>
            <a:endParaRPr lang="en-US" sz="3000" b="1" dirty="0">
              <a:solidFill>
                <a:schemeClr val="tx1">
                  <a:lumMod val="10000"/>
                </a:schemeClr>
              </a:solidFill>
              <a:ea typeface="#9Slide03 Roboto Condensed" panose="02000000000000000000" pitchFamily="2" charset="0"/>
            </a:endParaRPr>
          </a:p>
        </p:txBody>
      </p:sp>
      <p:pic>
        <p:nvPicPr>
          <p:cNvPr id="8196" name="Picture 4" descr="Tham quan khu đa dạng sinh học Lâm ngư trường 184 – rừng đước Năm Căn – Cà  Mau">
            <a:extLst>
              <a:ext uri="{FF2B5EF4-FFF2-40B4-BE49-F238E27FC236}">
                <a16:creationId xmlns:a16="http://schemas.microsoft.com/office/drawing/2014/main" id="{F56FD40D-AAA9-414F-B52A-1BDE632EB2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6264448" y="1398175"/>
            <a:ext cx="5815257" cy="327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Rừng ngập mặn là gì? Hệ sinh thái rừng ngập mặn ở Việt Nam - KhoaHoc.tv">
            <a:extLst>
              <a:ext uri="{FF2B5EF4-FFF2-40B4-BE49-F238E27FC236}">
                <a16:creationId xmlns:a16="http://schemas.microsoft.com/office/drawing/2014/main" id="{882E0027-0487-4A10-B9C4-A128BAA973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82" t="-1131" r="24588" b="1131"/>
          <a:stretch/>
        </p:blipFill>
        <p:spPr bwMode="auto">
          <a:xfrm>
            <a:off x="6260351" y="4782888"/>
            <a:ext cx="2593891" cy="190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Tour Cần Thơ - Cà Mau - Khám Phá Rừng Ngập Mặn Lớn Thứ 2 Thế Giới | blogs |  Du lịch New Star">
            <a:extLst>
              <a:ext uri="{FF2B5EF4-FFF2-40B4-BE49-F238E27FC236}">
                <a16:creationId xmlns:a16="http://schemas.microsoft.com/office/drawing/2014/main" id="{4CB53DB7-D406-49A4-BBD7-73897B8BA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717" y="4827673"/>
            <a:ext cx="3202100" cy="189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uacoran080404">
            <a:extLst>
              <a:ext uri="{FF2B5EF4-FFF2-40B4-BE49-F238E27FC236}">
                <a16:creationId xmlns:a16="http://schemas.microsoft.com/office/drawing/2014/main" id="{89732872-AB36-47D6-AD1A-68E976C65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98" y="142853"/>
            <a:ext cx="3691723" cy="3000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Ran san ho vi dai (The Great Barrier Reef) Australia ">
            <a:extLst>
              <a:ext uri="{FF2B5EF4-FFF2-40B4-BE49-F238E27FC236}">
                <a16:creationId xmlns:a16="http://schemas.microsoft.com/office/drawing/2014/main" id="{6EBD07D0-BE55-47F8-BC28-E67194C25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30" y="3571876"/>
            <a:ext cx="4394560" cy="295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3283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-24"/>
            <a:ext cx="11719560" cy="63094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500" b="1" smtClean="0">
                <a:solidFill>
                  <a:srgbClr val="007A37"/>
                </a:solidFill>
                <a:cs typeface="Arial" pitchFamily="34" charset="0"/>
              </a:rPr>
              <a:t>Bài 10. SINH VẬT VIỆT NAM</a:t>
            </a:r>
            <a:endParaRPr lang="en-US" sz="3500" b="1">
              <a:solidFill>
                <a:srgbClr val="007A37"/>
              </a:solidFill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6594" y="642918"/>
            <a:ext cx="5914757" cy="1015661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just"/>
            <a:r>
              <a:rPr lang="en-US" sz="3000" b="1" u="sng" smtClean="0">
                <a:solidFill>
                  <a:srgbClr val="002060"/>
                </a:solidFill>
                <a:cs typeface="Arial" pitchFamily="34" charset="0"/>
              </a:rPr>
              <a:t>1. Sự đa dạng của sinh vật Việt Nam</a:t>
            </a:r>
          </a:p>
          <a:p>
            <a:pPr algn="just"/>
            <a:r>
              <a:rPr lang="en-US" sz="2800" b="1" i="1" u="sng" smtClean="0">
                <a:solidFill>
                  <a:srgbClr val="002060"/>
                </a:solidFill>
                <a:cs typeface="Arial" pitchFamily="34" charset="0"/>
              </a:rPr>
              <a:t>b. Sự đa dạng về kiểu hệ sinh thái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64685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38084" y="1495372"/>
            <a:ext cx="1178727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3000" b="1" smtClean="0"/>
              <a:t>- Các hệ sinh thái nhân tạo:</a:t>
            </a:r>
            <a:endParaRPr lang="en-US" sz="3000" b="1" smtClean="0"/>
          </a:p>
          <a:p>
            <a:pPr algn="just">
              <a:lnSpc>
                <a:spcPct val="150000"/>
              </a:lnSpc>
            </a:pPr>
            <a:r>
              <a:rPr lang="pt-BR" sz="3000" b="1" smtClean="0"/>
              <a:t>+ Hình thành do hoạt động sản xuất nông, lâm nghiệp, thủy sản;</a:t>
            </a:r>
            <a:endParaRPr lang="en-US" sz="3000" b="1" smtClean="0"/>
          </a:p>
          <a:p>
            <a:pPr algn="just">
              <a:lnSpc>
                <a:spcPct val="150000"/>
              </a:lnSpc>
            </a:pPr>
            <a:r>
              <a:rPr lang="pt-BR" sz="3000" b="1" smtClean="0"/>
              <a:t>+ Gồm có: HST đồng ruộng, vùng chuyên canh và HST nuôi trồng thủy sản, rừng trồng…</a:t>
            </a: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1122620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214686"/>
            <a:ext cx="4869815" cy="290195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914400" y="3505200"/>
            <a:ext cx="182308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/>
              <a:t>Cánh đồng lúa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748" name="Rectangle 7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/>
          <a:srcRect l="31722" r="843" b="1"/>
          <a:stretch>
            <a:fillRect/>
          </a:stretch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31746" name="Picture 2" descr="Đấu giá 7,74ha rừng Keo nguyên liệ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" r="4444"/>
          <a:stretch>
            <a:fillRect/>
          </a:stretch>
        </p:blipFill>
        <p:spPr bwMode="auto">
          <a:xfrm>
            <a:off x="7534656" y="1"/>
            <a:ext cx="4657344" cy="334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3"/>
          <p:cNvPicPr>
            <a:picLocks noChangeAspect="1"/>
          </p:cNvPicPr>
          <p:nvPr/>
        </p:nvPicPr>
        <p:blipFill rotWithShape="1">
          <a:blip r:embed="rId4"/>
          <a:srcRect l="1498" r="20222" b="-2"/>
          <a:stretch>
            <a:fillRect/>
          </a:stretch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96.jpg" descr="Image result for cÃ¡ cÃ³c tam Äáº£o">
            <a:extLst>
              <a:ext uri="{FF2B5EF4-FFF2-40B4-BE49-F238E27FC236}">
                <a16:creationId xmlns:a16="http://schemas.microsoft.com/office/drawing/2014/main" id="{229214A3-5D79-4FD5-8671-4230315A8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02" y="1526091"/>
            <a:ext cx="3684251" cy="2080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mage104.jpg" descr="Image result for sáº¿u Äáº§u Äá»">
            <a:extLst>
              <a:ext uri="{FF2B5EF4-FFF2-40B4-BE49-F238E27FC236}">
                <a16:creationId xmlns:a16="http://schemas.microsoft.com/office/drawing/2014/main" id="{469CF2D2-92B0-4B41-82EC-B79B59E13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059" y="1526091"/>
            <a:ext cx="3696976" cy="2114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image100.jpg" descr="Image result for Sao la">
            <a:extLst>
              <a:ext uri="{FF2B5EF4-FFF2-40B4-BE49-F238E27FC236}">
                <a16:creationId xmlns:a16="http://schemas.microsoft.com/office/drawing/2014/main" id="{A2E9E4D0-B42E-47FD-96E3-A8ED425C6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031" y="1406769"/>
            <a:ext cx="3644963" cy="2233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image117.jpg" descr="Image result for CÃ¢y ca cao">
            <a:extLst>
              <a:ext uri="{FF2B5EF4-FFF2-40B4-BE49-F238E27FC236}">
                <a16:creationId xmlns:a16="http://schemas.microsoft.com/office/drawing/2014/main" id="{C357AF5B-E668-448D-B6BD-AF6B7BF2A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02" y="4022589"/>
            <a:ext cx="3493010" cy="2320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image114.jpg" descr="Image result for CÃ¢y Äáº­u tÆ°Æ¡ng">
            <a:extLst>
              <a:ext uri="{FF2B5EF4-FFF2-40B4-BE49-F238E27FC236}">
                <a16:creationId xmlns:a16="http://schemas.microsoft.com/office/drawing/2014/main" id="{6BB29E58-55B5-4D74-AF30-7405A65A8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652" y="4022588"/>
            <a:ext cx="3903383" cy="2246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image122.jpg" descr="Image result for CÃ¢y chÃ¨">
            <a:extLst>
              <a:ext uri="{FF2B5EF4-FFF2-40B4-BE49-F238E27FC236}">
                <a16:creationId xmlns:a16="http://schemas.microsoft.com/office/drawing/2014/main" id="{07E3A955-BC11-4CFB-ADC5-44B236F5C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743" y="4022587"/>
            <a:ext cx="3684250" cy="23500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5D4C2FA-B49E-4456-BD8F-754DF1F37C31}"/>
              </a:ext>
            </a:extLst>
          </p:cNvPr>
          <p:cNvSpPr/>
          <p:nvPr/>
        </p:nvSpPr>
        <p:spPr>
          <a:xfrm>
            <a:off x="436099" y="351803"/>
            <a:ext cx="11549576" cy="592085"/>
          </a:xfrm>
          <a:prstGeom prst="rect">
            <a:avLst/>
          </a:prstGeom>
          <a:ln w="19050">
            <a:solidFill>
              <a:srgbClr val="2A08B8"/>
            </a:solidFill>
            <a:prstDash val="dash"/>
          </a:ln>
        </p:spPr>
        <p:txBody>
          <a:bodyPr wrap="square">
            <a:spAutoFit/>
          </a:bodyPr>
          <a:lstStyle/>
          <a:p>
            <a:pPr indent="180340" algn="ctr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450215" algn="l"/>
              </a:tabLst>
            </a:pPr>
            <a:r>
              <a:rPr lang="en-US" sz="3000" b="1" i="1" dirty="0">
                <a:solidFill>
                  <a:srgbClr val="2A08B8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Kể tên các </a:t>
            </a:r>
            <a:r>
              <a:rPr lang="en-US" sz="3000" b="1" i="1" dirty="0" smtClean="0">
                <a:solidFill>
                  <a:srgbClr val="2A08B8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loài th</a:t>
            </a:r>
            <a:r>
              <a:rPr lang="vi-VN" sz="3000" b="1" i="1" dirty="0" smtClean="0">
                <a:solidFill>
                  <a:srgbClr val="2A08B8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ự</a:t>
            </a:r>
            <a:r>
              <a:rPr lang="en-US" sz="3000" b="1" i="1" dirty="0" smtClean="0">
                <a:solidFill>
                  <a:srgbClr val="2A08B8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c, </a:t>
            </a:r>
            <a:r>
              <a:rPr lang="vi-VN" sz="3000" b="1" i="1" dirty="0" smtClean="0">
                <a:solidFill>
                  <a:srgbClr val="2A08B8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độ</a:t>
            </a:r>
            <a:r>
              <a:rPr lang="en-US" sz="3000" b="1" i="1" dirty="0" smtClean="0">
                <a:solidFill>
                  <a:srgbClr val="2A08B8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ng vật </a:t>
            </a:r>
            <a:r>
              <a:rPr lang="en-US" sz="3000" b="1" i="1" dirty="0">
                <a:solidFill>
                  <a:srgbClr val="2A08B8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được nhắc </a:t>
            </a:r>
            <a:r>
              <a:rPr lang="en-US" sz="3000" b="1" i="1" dirty="0" smtClean="0">
                <a:solidFill>
                  <a:srgbClr val="2A08B8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đến trong </a:t>
            </a:r>
            <a:r>
              <a:rPr lang="en-US" sz="3000" b="1" i="1" dirty="0">
                <a:solidFill>
                  <a:srgbClr val="2A08B8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các </a:t>
            </a:r>
            <a:r>
              <a:rPr lang="en-US" sz="3000" b="1" i="1" dirty="0" smtClean="0">
                <a:solidFill>
                  <a:srgbClr val="2A08B8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hình d</a:t>
            </a:r>
            <a:r>
              <a:rPr lang="vi-VN" sz="3000" b="1" i="1" dirty="0" smtClean="0">
                <a:solidFill>
                  <a:srgbClr val="2A08B8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ướ</a:t>
            </a:r>
            <a:r>
              <a:rPr lang="en-US" sz="3000" b="1" i="1" dirty="0" smtClean="0">
                <a:solidFill>
                  <a:srgbClr val="2A08B8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i </a:t>
            </a:r>
            <a:r>
              <a:rPr lang="vi-VN" sz="3000" b="1" i="1" dirty="0" smtClean="0">
                <a:solidFill>
                  <a:srgbClr val="2A08B8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đâ</a:t>
            </a:r>
            <a:r>
              <a:rPr lang="en-US" sz="3000" b="1" i="1" dirty="0" smtClean="0">
                <a:solidFill>
                  <a:srgbClr val="2A08B8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y</a:t>
            </a:r>
            <a:endParaRPr lang="en-US" sz="3000" b="1" i="1" dirty="0">
              <a:solidFill>
                <a:srgbClr val="2A08B8"/>
              </a:solidFill>
              <a:effectLst/>
              <a:latin typeface="Calibri" pitchFamily="34" charset="0"/>
              <a:ea typeface="Times New Roman" panose="02020603050405020304" pitchFamily="18" charset="0"/>
              <a:cs typeface="Calibri" pitchFamily="34" charset="0"/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0F566023-2727-4928-84FE-82E7AE69CC12}"/>
              </a:ext>
            </a:extLst>
          </p:cNvPr>
          <p:cNvSpPr/>
          <p:nvPr/>
        </p:nvSpPr>
        <p:spPr>
          <a:xfrm>
            <a:off x="329772" y="3445810"/>
            <a:ext cx="574467" cy="55174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99B43A-AE7E-400A-BAC1-768A55EA03D5}"/>
              </a:ext>
            </a:extLst>
          </p:cNvPr>
          <p:cNvSpPr txBox="1"/>
          <p:nvPr/>
        </p:nvSpPr>
        <p:spPr>
          <a:xfrm>
            <a:off x="390207" y="3431939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1939904A-FDFB-408E-8297-562EB9582EE5}"/>
              </a:ext>
            </a:extLst>
          </p:cNvPr>
          <p:cNvSpPr/>
          <p:nvPr/>
        </p:nvSpPr>
        <p:spPr>
          <a:xfrm>
            <a:off x="4232464" y="3342227"/>
            <a:ext cx="574467" cy="55174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21C1EC-0870-44C4-958B-20471CFDB009}"/>
              </a:ext>
            </a:extLst>
          </p:cNvPr>
          <p:cNvSpPr txBox="1"/>
          <p:nvPr/>
        </p:nvSpPr>
        <p:spPr>
          <a:xfrm>
            <a:off x="4306967" y="3356490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84B1462A-7F21-4ED1-BED5-C2678AFFEE9A}"/>
              </a:ext>
            </a:extLst>
          </p:cNvPr>
          <p:cNvSpPr/>
          <p:nvPr/>
        </p:nvSpPr>
        <p:spPr>
          <a:xfrm>
            <a:off x="8245152" y="3342032"/>
            <a:ext cx="574467" cy="55174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9BBD09-7508-4AC0-B77E-3432FD81D205}"/>
              </a:ext>
            </a:extLst>
          </p:cNvPr>
          <p:cNvSpPr txBox="1"/>
          <p:nvPr/>
        </p:nvSpPr>
        <p:spPr>
          <a:xfrm>
            <a:off x="8319655" y="3356295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08B3D241-C95F-4F15-873D-3BFB56F7310A}"/>
              </a:ext>
            </a:extLst>
          </p:cNvPr>
          <p:cNvSpPr/>
          <p:nvPr/>
        </p:nvSpPr>
        <p:spPr>
          <a:xfrm>
            <a:off x="175024" y="6171124"/>
            <a:ext cx="574467" cy="55174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4A4F91-FF0F-44D9-B9EC-114877AF6672}"/>
              </a:ext>
            </a:extLst>
          </p:cNvPr>
          <p:cNvSpPr txBox="1"/>
          <p:nvPr/>
        </p:nvSpPr>
        <p:spPr>
          <a:xfrm>
            <a:off x="249527" y="6185387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7EE29FFC-342E-4140-A594-F6D290A4D636}"/>
              </a:ext>
            </a:extLst>
          </p:cNvPr>
          <p:cNvSpPr/>
          <p:nvPr/>
        </p:nvSpPr>
        <p:spPr>
          <a:xfrm>
            <a:off x="4018652" y="6046640"/>
            <a:ext cx="574467" cy="55174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7B3A69-F853-4833-9588-BCBBC118E237}"/>
              </a:ext>
            </a:extLst>
          </p:cNvPr>
          <p:cNvSpPr txBox="1"/>
          <p:nvPr/>
        </p:nvSpPr>
        <p:spPr>
          <a:xfrm>
            <a:off x="4093155" y="6060903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659456D5-2B73-4AAA-A098-8F40B082273A}"/>
              </a:ext>
            </a:extLst>
          </p:cNvPr>
          <p:cNvSpPr/>
          <p:nvPr/>
        </p:nvSpPr>
        <p:spPr>
          <a:xfrm>
            <a:off x="8245031" y="6164281"/>
            <a:ext cx="574467" cy="55174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4951A9-CC62-432F-898A-DCC285BDB15F}"/>
              </a:ext>
            </a:extLst>
          </p:cNvPr>
          <p:cNvSpPr txBox="1"/>
          <p:nvPr/>
        </p:nvSpPr>
        <p:spPr>
          <a:xfrm>
            <a:off x="8319534" y="6178544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BDE25C-D978-4086-8506-9EF8594AE368}"/>
              </a:ext>
            </a:extLst>
          </p:cNvPr>
          <p:cNvSpPr txBox="1"/>
          <p:nvPr/>
        </p:nvSpPr>
        <p:spPr>
          <a:xfrm>
            <a:off x="1117360" y="3606897"/>
            <a:ext cx="19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69E2AC-3033-4578-9133-63DC705494DA}"/>
              </a:ext>
            </a:extLst>
          </p:cNvPr>
          <p:cNvSpPr txBox="1"/>
          <p:nvPr/>
        </p:nvSpPr>
        <p:spPr>
          <a:xfrm>
            <a:off x="952464" y="3429000"/>
            <a:ext cx="2275600" cy="477054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bg1"/>
                </a:solidFill>
                <a:cs typeface="Arial" panose="020B0604020202020204" pitchFamily="34" charset="0"/>
              </a:rPr>
              <a:t>Cá cóc </a:t>
            </a:r>
            <a:r>
              <a:rPr lang="en-US" sz="25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Tam Đảo</a:t>
            </a:r>
            <a:endParaRPr lang="en-US" sz="25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06B3A7-49E3-434F-B4A2-0EED4C596CD4}"/>
              </a:ext>
            </a:extLst>
          </p:cNvPr>
          <p:cNvSpPr txBox="1"/>
          <p:nvPr/>
        </p:nvSpPr>
        <p:spPr>
          <a:xfrm>
            <a:off x="4881554" y="3429000"/>
            <a:ext cx="2275600" cy="477054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500" b="1" smtClean="0">
                <a:solidFill>
                  <a:schemeClr val="bg1"/>
                </a:solidFill>
                <a:cs typeface="Arial" panose="020B0604020202020204" pitchFamily="34" charset="0"/>
              </a:rPr>
              <a:t>Sếu </a:t>
            </a:r>
            <a:r>
              <a:rPr lang="en-US" sz="2500" b="1">
                <a:solidFill>
                  <a:schemeClr val="bg1"/>
                </a:solidFill>
                <a:cs typeface="Arial" panose="020B0604020202020204" pitchFamily="34" charset="0"/>
              </a:rPr>
              <a:t>đầu đỏ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2B14AC-13FD-4F5F-AB02-3A18AEB7F143}"/>
              </a:ext>
            </a:extLst>
          </p:cNvPr>
          <p:cNvSpPr txBox="1"/>
          <p:nvPr/>
        </p:nvSpPr>
        <p:spPr>
          <a:xfrm>
            <a:off x="8953520" y="3380574"/>
            <a:ext cx="2275600" cy="477054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chemeClr val="bg1"/>
                </a:solidFill>
                <a:cs typeface="Arial" panose="020B0604020202020204" pitchFamily="34" charset="0"/>
              </a:rPr>
              <a:t>Sao la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EEDF34-1EEB-4C4B-913B-15127FB42B40}"/>
              </a:ext>
            </a:extLst>
          </p:cNvPr>
          <p:cNvSpPr txBox="1"/>
          <p:nvPr/>
        </p:nvSpPr>
        <p:spPr>
          <a:xfrm>
            <a:off x="825112" y="6215082"/>
            <a:ext cx="2275600" cy="477054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bg1"/>
                </a:solidFill>
                <a:cs typeface="Arial" panose="020B0604020202020204" pitchFamily="34" charset="0"/>
              </a:rPr>
              <a:t>Ca cao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4549FD-80E8-4475-A6D7-EFDD27C73C70}"/>
              </a:ext>
            </a:extLst>
          </p:cNvPr>
          <p:cNvSpPr txBox="1"/>
          <p:nvPr/>
        </p:nvSpPr>
        <p:spPr>
          <a:xfrm>
            <a:off x="4882109" y="6072206"/>
            <a:ext cx="2275600" cy="477054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chemeClr val="bg1"/>
                </a:solidFill>
                <a:cs typeface="Arial" panose="020B0604020202020204" pitchFamily="34" charset="0"/>
              </a:rPr>
              <a:t>Đậu tương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364B8A-6C69-42D2-BCE3-48B11B5DDC27}"/>
              </a:ext>
            </a:extLst>
          </p:cNvPr>
          <p:cNvSpPr txBox="1"/>
          <p:nvPr/>
        </p:nvSpPr>
        <p:spPr>
          <a:xfrm>
            <a:off x="8893141" y="6215082"/>
            <a:ext cx="2275600" cy="477054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bg1"/>
                </a:solidFill>
                <a:cs typeface="Arial" panose="020B0604020202020204" pitchFamily="34" charset="0"/>
              </a:rPr>
              <a:t>Chè</a:t>
            </a:r>
          </a:p>
        </p:txBody>
      </p:sp>
    </p:spTree>
    <p:extLst>
      <p:ext uri="{BB962C8B-B14F-4D97-AF65-F5344CB8AC3E}">
        <p14:creationId xmlns:p14="http://schemas.microsoft.com/office/powerpoint/2010/main" val="248455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" grpId="0"/>
      <p:bldP spid="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-24"/>
            <a:ext cx="11719560" cy="63094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500" b="1" smtClean="0">
                <a:solidFill>
                  <a:srgbClr val="007A37"/>
                </a:solidFill>
                <a:cs typeface="Arial" pitchFamily="34" charset="0"/>
              </a:rPr>
              <a:t>Bài 10. SINH VẬT VIỆT NAM</a:t>
            </a:r>
            <a:endParaRPr lang="en-US" sz="3500" b="1">
              <a:solidFill>
                <a:srgbClr val="007A37"/>
              </a:solidFill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6594" y="642918"/>
            <a:ext cx="10556797" cy="553996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just"/>
            <a:r>
              <a:rPr lang="en-US" sz="3000" b="1" u="sng" smtClean="0">
                <a:solidFill>
                  <a:srgbClr val="002060"/>
                </a:solidFill>
                <a:cs typeface="Arial" pitchFamily="34" charset="0"/>
              </a:rPr>
              <a:t>2. Tính cấp thiết của vấn đề bảo tồn đa dạng sinh học ở Việt Nam</a:t>
            </a:r>
            <a:endParaRPr lang="en-US" sz="2800" b="1" i="1" u="sng" smtClean="0">
              <a:solidFill>
                <a:srgbClr val="002060"/>
              </a:solidFill>
              <a:cs typeface="Arial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64685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l Trabajo Pareja El Amor Dia De San Valentin, De, Colega, Fácil PNG y PSD  para Descargar Gratis | Pngtre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8472" cy="141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87791" y="1167623"/>
            <a:ext cx="10466364" cy="112541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i="1" smtClean="0">
                <a:solidFill>
                  <a:srgbClr val="0000FF"/>
                </a:solidFill>
                <a:cs typeface="Times New Roman" panose="02020603050405020304" pitchFamily="18" charset="0"/>
              </a:rPr>
              <a:t>Yêu cầu: Khai thác thông tin mục 2; H.10.6 SGK và kiến thức đã học, các nhóm trả lời các câu hỏi sau đây:</a:t>
            </a:r>
            <a:endParaRPr lang="en-US" sz="2800" b="1" i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7292" y="2783498"/>
            <a:ext cx="6043022" cy="954107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  <a:r>
              <a:rPr lang="en-US" sz="28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: Thực trạng của vấn đề suy giảm đa dạng sinh học ở Việt Nam.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7293" y="4207965"/>
            <a:ext cx="6043022" cy="954107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6666"/>
                </a:solidFill>
                <a:cs typeface="Times New Roman" panose="02020603050405020304" pitchFamily="18" charset="0"/>
              </a:rPr>
              <a:t>2</a:t>
            </a:r>
            <a:r>
              <a:rPr lang="en-US" sz="2800" b="1" smtClean="0">
                <a:solidFill>
                  <a:srgbClr val="006666"/>
                </a:solidFill>
                <a:cs typeface="Times New Roman" panose="02020603050405020304" pitchFamily="18" charset="0"/>
              </a:rPr>
              <a:t>: Nguyên nhân của sự suy giảm đa dạng sinh học ở Việt Nam</a:t>
            </a:r>
          </a:p>
        </p:txBody>
      </p:sp>
      <p:sp>
        <p:nvSpPr>
          <p:cNvPr id="8" name="Rectangle 7"/>
          <p:cNvSpPr/>
          <p:nvPr/>
        </p:nvSpPr>
        <p:spPr>
          <a:xfrm>
            <a:off x="194721" y="5481248"/>
            <a:ext cx="6187031" cy="954107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sz="2800" b="1" smtClean="0">
                <a:solidFill>
                  <a:srgbClr val="7030A0"/>
                </a:solidFill>
                <a:cs typeface="Times New Roman" panose="02020603050405020304" pitchFamily="18" charset="0"/>
              </a:rPr>
              <a:t>3,4: Biện pháp bảo tồn đa dạng sinh học ở Việt Nam.</a:t>
            </a:r>
            <a:endParaRPr lang="en-US" sz="28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  <p:sp>
        <p:nvSpPr>
          <p:cNvPr id="30" name="WordArt 5"/>
          <p:cNvSpPr>
            <a:spLocks noChangeArrowheads="1" noChangeShapeType="1" noTextEdit="1"/>
          </p:cNvSpPr>
          <p:nvPr/>
        </p:nvSpPr>
        <p:spPr bwMode="auto">
          <a:xfrm>
            <a:off x="3586952" y="218161"/>
            <a:ext cx="3823855" cy="646177"/>
          </a:xfrm>
          <a:prstGeom prst="rect">
            <a:avLst/>
          </a:prstGeom>
          <a:solidFill>
            <a:schemeClr val="bg1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800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THẢO </a:t>
            </a:r>
            <a:r>
              <a:rPr lang="en-US" sz="2800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LUẬN </a:t>
            </a:r>
            <a:r>
              <a:rPr lang="en-US" sz="2800" kern="1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NHÓM</a:t>
            </a:r>
            <a:endParaRPr lang="en-US" sz="2800" kern="10" dirty="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9" name="Hình ảnh 2"/>
          <p:cNvPicPr>
            <a:picLocks noChangeAspect="1"/>
          </p:cNvPicPr>
          <p:nvPr/>
        </p:nvPicPr>
        <p:blipFill rotWithShape="1">
          <a:blip r:embed="rId3"/>
          <a:srcRect l="16404" r="8424" b="1"/>
          <a:stretch>
            <a:fillRect/>
          </a:stretch>
        </p:blipFill>
        <p:spPr>
          <a:xfrm>
            <a:off x="7381884" y="2693124"/>
            <a:ext cx="4148683" cy="380771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8683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7" grpId="0" animBg="1"/>
      <p:bldP spid="8" grpId="0" animBg="1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-24"/>
            <a:ext cx="11719560" cy="63094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500" b="1" smtClean="0">
                <a:solidFill>
                  <a:srgbClr val="007A37"/>
                </a:solidFill>
                <a:cs typeface="Arial" pitchFamily="34" charset="0"/>
              </a:rPr>
              <a:t>Bài 10. SINH VẬT VIỆT NAM</a:t>
            </a:r>
            <a:endParaRPr lang="en-US" sz="3500" b="1">
              <a:solidFill>
                <a:srgbClr val="007A37"/>
              </a:solidFill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6594" y="642918"/>
            <a:ext cx="10556797" cy="1015661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just"/>
            <a:r>
              <a:rPr lang="en-US" sz="3000" b="1" u="sng" smtClean="0">
                <a:solidFill>
                  <a:srgbClr val="002060"/>
                </a:solidFill>
                <a:cs typeface="Arial" pitchFamily="34" charset="0"/>
              </a:rPr>
              <a:t>2. Tính cấp thiết của vấn đề bảo tồn đa dạng sinh học ở Việt Nam</a:t>
            </a:r>
          </a:p>
          <a:p>
            <a:pPr algn="just"/>
            <a:r>
              <a:rPr lang="en-US" sz="2800" b="1" i="1" u="sng" smtClean="0">
                <a:solidFill>
                  <a:srgbClr val="002060"/>
                </a:solidFill>
                <a:cs typeface="Arial" pitchFamily="34" charset="0"/>
              </a:rPr>
              <a:t>a. Đa dạng sinh học nước ta đang bị suy giảm</a:t>
            </a:r>
            <a:endParaRPr lang="en-US" sz="2400" b="1" i="1" u="sng" smtClean="0">
              <a:solidFill>
                <a:srgbClr val="002060"/>
              </a:solidFill>
              <a:cs typeface="Arial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64685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38084" y="1428736"/>
            <a:ext cx="11787270" cy="355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3000" b="1" smtClean="0"/>
              <a:t>- Đa dạng sinh học ở nước ta đang bị suy giảm nghiêm trọng.</a:t>
            </a:r>
          </a:p>
          <a:p>
            <a:pPr algn="just">
              <a:lnSpc>
                <a:spcPct val="150000"/>
              </a:lnSpc>
            </a:pPr>
            <a:r>
              <a:rPr lang="nl-NL" sz="3000" b="1" smtClean="0"/>
              <a:t>- Suy giảm số lượng cá thể, loài sinh vật:</a:t>
            </a:r>
            <a:endParaRPr lang="en-US" sz="3000" b="1" smtClean="0"/>
          </a:p>
          <a:p>
            <a:pPr algn="just">
              <a:lnSpc>
                <a:spcPct val="150000"/>
              </a:lnSpc>
            </a:pPr>
            <a:r>
              <a:rPr lang="nl-NL" sz="3000" b="1" smtClean="0"/>
              <a:t>+ Số lượng các loài thực, động vật hoang dã suy giảm nghiêm trọng.</a:t>
            </a:r>
            <a:endParaRPr lang="en-US" sz="3000" b="1" smtClean="0"/>
          </a:p>
          <a:p>
            <a:pPr algn="just">
              <a:lnSpc>
                <a:spcPct val="150000"/>
              </a:lnSpc>
            </a:pPr>
            <a:r>
              <a:rPr lang="nl-NL" sz="3000" b="1" smtClean="0"/>
              <a:t>+ Một số loài thực, động vật có nguy cơ tuyệt chủng: gỗ quí (đinh, lim, sến, táu...); động vật hoang dã quý hiếm (voi, hổ, bò tót...).</a:t>
            </a:r>
            <a:endParaRPr lang="en-US" sz="3000" b="1" smtClean="0"/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-24"/>
            <a:ext cx="11719560" cy="63094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500" b="1" smtClean="0">
                <a:solidFill>
                  <a:srgbClr val="007A37"/>
                </a:solidFill>
                <a:cs typeface="Arial" pitchFamily="34" charset="0"/>
              </a:rPr>
              <a:t>Bài 10. SINH VẬT VIỆT NAM</a:t>
            </a:r>
            <a:endParaRPr lang="en-US" sz="3500" b="1">
              <a:solidFill>
                <a:srgbClr val="007A37"/>
              </a:solidFill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6594" y="642918"/>
            <a:ext cx="10556797" cy="1015661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just"/>
            <a:r>
              <a:rPr lang="en-US" sz="3000" b="1" u="sng" smtClean="0">
                <a:solidFill>
                  <a:srgbClr val="002060"/>
                </a:solidFill>
                <a:cs typeface="Arial" pitchFamily="34" charset="0"/>
              </a:rPr>
              <a:t>2. Tính cấp thiết của vấn đề bảo tồn đa dạng sinh học ở Việt Nam</a:t>
            </a:r>
          </a:p>
          <a:p>
            <a:pPr algn="just"/>
            <a:r>
              <a:rPr lang="en-US" sz="2800" b="1" i="1" u="sng" smtClean="0">
                <a:solidFill>
                  <a:srgbClr val="002060"/>
                </a:solidFill>
                <a:cs typeface="Arial" pitchFamily="34" charset="0"/>
              </a:rPr>
              <a:t>a. Đa dạng sinh học nước ta đang bị suy giảm</a:t>
            </a:r>
            <a:endParaRPr lang="en-US" sz="2400" b="1" i="1" u="sng" smtClean="0">
              <a:solidFill>
                <a:srgbClr val="002060"/>
              </a:solidFill>
              <a:cs typeface="Arial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64685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38084" y="1428736"/>
            <a:ext cx="11787270" cy="355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3000" b="1" smtClean="0"/>
              <a:t>- Suy giảm hệ sinh thái:</a:t>
            </a:r>
            <a:endParaRPr lang="en-US" sz="3000" b="1" smtClean="0"/>
          </a:p>
          <a:p>
            <a:pPr algn="just">
              <a:lnSpc>
                <a:spcPct val="150000"/>
              </a:lnSpc>
            </a:pPr>
            <a:r>
              <a:rPr lang="nl-NL" sz="3000" b="1" smtClean="0"/>
              <a:t>+ Các HST rừng nguyên sinh bị phá hoại gần hết, chỉ còn rừng thứ sinh.</a:t>
            </a:r>
            <a:endParaRPr lang="en-US" sz="3000" b="1" smtClean="0"/>
          </a:p>
          <a:p>
            <a:pPr algn="just">
              <a:lnSpc>
                <a:spcPct val="150000"/>
              </a:lnSpc>
            </a:pPr>
            <a:r>
              <a:rPr lang="nl-NL" sz="3000" b="1" smtClean="0"/>
              <a:t>+ Các HST rừng ngập mặn, HST biển cũng bị tàn phá bởi con người.</a:t>
            </a:r>
          </a:p>
          <a:p>
            <a:pPr algn="just">
              <a:lnSpc>
                <a:spcPct val="150000"/>
              </a:lnSpc>
            </a:pPr>
            <a:r>
              <a:rPr lang="nl-NL" sz="3000" b="1" smtClean="0"/>
              <a:t>- Suy giảm nguồn gen:</a:t>
            </a:r>
            <a:endParaRPr lang="en-US" sz="3000" b="1" smtClean="0"/>
          </a:p>
          <a:p>
            <a:pPr algn="just">
              <a:lnSpc>
                <a:spcPct val="150000"/>
              </a:lnSpc>
            </a:pPr>
            <a:r>
              <a:rPr lang="nl-NL" sz="3000" b="1" smtClean="0"/>
              <a:t>+ Suy giảm số lượng cá thể và lượng loài đã làm suy giảm nguồn gen</a:t>
            </a:r>
            <a:endParaRPr lang="en-US" sz="3000" b="1" smtClean="0"/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-24"/>
            <a:ext cx="11719560" cy="63094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500" b="1" smtClean="0">
                <a:solidFill>
                  <a:srgbClr val="007A37"/>
                </a:solidFill>
                <a:cs typeface="Arial" pitchFamily="34" charset="0"/>
              </a:rPr>
              <a:t>Bài 10. SINH VẬT VIỆT NAM</a:t>
            </a:r>
            <a:endParaRPr lang="en-US" sz="3500" b="1">
              <a:solidFill>
                <a:srgbClr val="007A37"/>
              </a:solidFill>
              <a:cs typeface="Arial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64685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38084" y="1500174"/>
            <a:ext cx="11787270" cy="484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b="1" smtClean="0"/>
              <a:t>- Tự nhiên: Biến đổi khí hậu: bão, lũ lụt, hạn hán, cháy rừng…</a:t>
            </a:r>
          </a:p>
          <a:p>
            <a:pPr algn="just">
              <a:lnSpc>
                <a:spcPct val="130000"/>
              </a:lnSpc>
            </a:pPr>
            <a:r>
              <a:rPr lang="en-US" sz="3000" b="1" smtClean="0"/>
              <a:t>- Con người: </a:t>
            </a:r>
          </a:p>
          <a:p>
            <a:pPr algn="just">
              <a:lnSpc>
                <a:spcPct val="130000"/>
              </a:lnSpc>
            </a:pPr>
            <a:r>
              <a:rPr lang="en-US" sz="3000" b="1" smtClean="0"/>
              <a:t>+ Khai thác lâm sản.</a:t>
            </a:r>
          </a:p>
          <a:p>
            <a:pPr algn="just">
              <a:lnSpc>
                <a:spcPct val="130000"/>
              </a:lnSpc>
            </a:pPr>
            <a:r>
              <a:rPr lang="en-US" sz="3000" b="1" smtClean="0"/>
              <a:t>+ Đốt nương làm rẫy, du canh du cư.</a:t>
            </a:r>
          </a:p>
          <a:p>
            <a:pPr algn="just">
              <a:lnSpc>
                <a:spcPct val="130000"/>
              </a:lnSpc>
            </a:pPr>
            <a:r>
              <a:rPr lang="en-US" sz="3000" b="1" smtClean="0"/>
              <a:t>+ Sử dụng động thực vật hoang dã cho nhu cầu đời sống.</a:t>
            </a:r>
          </a:p>
          <a:p>
            <a:pPr algn="just">
              <a:lnSpc>
                <a:spcPct val="130000"/>
              </a:lnSpc>
            </a:pPr>
            <a:r>
              <a:rPr lang="en-US" sz="3000" b="1" smtClean="0"/>
              <a:t>+ Đánh bắt thủy sản quá mức.</a:t>
            </a:r>
          </a:p>
          <a:p>
            <a:pPr algn="just">
              <a:lnSpc>
                <a:spcPct val="130000"/>
              </a:lnSpc>
            </a:pPr>
            <a:r>
              <a:rPr lang="en-US" sz="3000" b="1" smtClean="0"/>
              <a:t>+ Ô nhiễm môi trường do chất thải sinh hoạt và sản xuất.</a:t>
            </a:r>
          </a:p>
          <a:p>
            <a:pPr algn="just">
              <a:lnSpc>
                <a:spcPct val="130000"/>
              </a:lnSpc>
            </a:pPr>
            <a:r>
              <a:rPr lang="en-US" sz="3000" b="1" smtClean="0"/>
              <a:t>+ Sự xâm nhập của các loài ngoại lai.</a:t>
            </a:r>
          </a:p>
        </p:txBody>
      </p:sp>
      <p:sp>
        <p:nvSpPr>
          <p:cNvPr id="6" name="Rectangle 5"/>
          <p:cNvSpPr/>
          <p:nvPr/>
        </p:nvSpPr>
        <p:spPr>
          <a:xfrm>
            <a:off x="176594" y="642918"/>
            <a:ext cx="10556797" cy="1015661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just"/>
            <a:r>
              <a:rPr lang="en-US" sz="3000" b="1" u="sng" smtClean="0">
                <a:solidFill>
                  <a:srgbClr val="002060"/>
                </a:solidFill>
                <a:cs typeface="Arial" pitchFamily="34" charset="0"/>
              </a:rPr>
              <a:t>2. Tính cấp thiết của vấn đề bảo tồn đa dạng sinh học ở Việt Nam</a:t>
            </a:r>
          </a:p>
          <a:p>
            <a:pPr algn="just"/>
            <a:r>
              <a:rPr lang="en-US" sz="2800" b="1" i="1" u="sng" smtClean="0">
                <a:solidFill>
                  <a:srgbClr val="002060"/>
                </a:solidFill>
                <a:cs typeface="Arial" pitchFamily="34" charset="0"/>
              </a:rPr>
              <a:t>b. Nguyên nhân</a:t>
            </a:r>
            <a:endParaRPr lang="en-US" sz="2400" b="1" i="1" u="sng" smtClean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62926" y="3357562"/>
            <a:ext cx="42703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 descr="bai20_4fi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4267200" cy="3003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20" descr="12252675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99438" y="1"/>
            <a:ext cx="3992562" cy="3003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8" descr="Kết quả hình ảnh cho nguyen nhan gay suy giam dien tich ru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05301" y="3567112"/>
            <a:ext cx="3948113" cy="329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15" descr="small_125008276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7838" y="1"/>
            <a:ext cx="3892550" cy="3003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Text Box 13"/>
          <p:cNvSpPr txBox="1">
            <a:spLocks noChangeArrowheads="1"/>
          </p:cNvSpPr>
          <p:nvPr/>
        </p:nvSpPr>
        <p:spPr bwMode="auto">
          <a:xfrm>
            <a:off x="4500563" y="6459141"/>
            <a:ext cx="3352800" cy="538603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lIns="121914" tIns="60957" rIns="121914" bIns="60957">
            <a:spAutoFit/>
          </a:bodyPr>
          <a:lstStyle/>
          <a:p>
            <a:pPr algn="ctr" defTabSz="1219200" eaLnBrk="1" hangingPunct="1">
              <a:spcBef>
                <a:spcPct val="50000"/>
              </a:spcBef>
            </a:pPr>
            <a:r>
              <a:rPr lang="en-US" altLang="en-US" sz="2700" b="1">
                <a:solidFill>
                  <a:schemeClr val="bg1"/>
                </a:solidFill>
              </a:rPr>
              <a:t>Khai thác quá mức</a:t>
            </a:r>
          </a:p>
        </p:txBody>
      </p:sp>
      <p:sp>
        <p:nvSpPr>
          <p:cNvPr id="29704" name="Text Box 14"/>
          <p:cNvSpPr txBox="1">
            <a:spLocks noChangeArrowheads="1"/>
          </p:cNvSpPr>
          <p:nvPr/>
        </p:nvSpPr>
        <p:spPr bwMode="auto">
          <a:xfrm>
            <a:off x="8242300" y="6459141"/>
            <a:ext cx="4368800" cy="538603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lIns="121914" tIns="60957" rIns="121914" bIns="60957">
            <a:spAutoFit/>
          </a:bodyPr>
          <a:lstStyle/>
          <a:p>
            <a:pPr algn="ctr" defTabSz="1219200" eaLnBrk="1" hangingPunct="1">
              <a:spcBef>
                <a:spcPct val="50000"/>
              </a:spcBef>
            </a:pPr>
            <a:r>
              <a:rPr lang="en-US" altLang="en-US" sz="2700" b="1">
                <a:solidFill>
                  <a:schemeClr val="bg1"/>
                </a:solidFill>
              </a:rPr>
              <a:t>Chặt phá làm nương rẫy</a:t>
            </a:r>
          </a:p>
        </p:txBody>
      </p:sp>
      <p:sp>
        <p:nvSpPr>
          <p:cNvPr id="29705" name="Text Box 15"/>
          <p:cNvSpPr txBox="1">
            <a:spLocks noChangeArrowheads="1"/>
          </p:cNvSpPr>
          <p:nvPr/>
        </p:nvSpPr>
        <p:spPr bwMode="auto">
          <a:xfrm>
            <a:off x="773113" y="2589610"/>
            <a:ext cx="1998662" cy="538603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lIns="121914" tIns="60957" rIns="121914" bIns="60957">
            <a:spAutoFit/>
          </a:bodyPr>
          <a:lstStyle/>
          <a:p>
            <a:pPr algn="ctr" defTabSz="1219200" eaLnBrk="1" hangingPunct="1">
              <a:spcBef>
                <a:spcPct val="50000"/>
              </a:spcBef>
            </a:pPr>
            <a:r>
              <a:rPr lang="en-US" altLang="en-US" sz="2700" b="1">
                <a:solidFill>
                  <a:schemeClr val="bg1"/>
                </a:solidFill>
              </a:rPr>
              <a:t>Cháy rừng</a:t>
            </a:r>
          </a:p>
        </p:txBody>
      </p:sp>
      <p:sp>
        <p:nvSpPr>
          <p:cNvPr id="29706" name="Text Box 17"/>
          <p:cNvSpPr txBox="1">
            <a:spLocks noChangeArrowheads="1"/>
          </p:cNvSpPr>
          <p:nvPr/>
        </p:nvSpPr>
        <p:spPr bwMode="auto">
          <a:xfrm>
            <a:off x="4887913" y="2588419"/>
            <a:ext cx="2416175" cy="538603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lIns="121914" tIns="60957" rIns="121914" bIns="60957">
            <a:spAutoFit/>
          </a:bodyPr>
          <a:lstStyle/>
          <a:p>
            <a:pPr algn="ctr" defTabSz="1219200" eaLnBrk="1" hangingPunct="1">
              <a:spcBef>
                <a:spcPct val="50000"/>
              </a:spcBef>
            </a:pPr>
            <a:r>
              <a:rPr lang="en-US" altLang="en-US" sz="2700" b="1">
                <a:solidFill>
                  <a:schemeClr val="bg1"/>
                </a:solidFill>
              </a:rPr>
              <a:t>Chiến tranh</a:t>
            </a:r>
          </a:p>
        </p:txBody>
      </p:sp>
      <p:sp>
        <p:nvSpPr>
          <p:cNvPr id="29707" name="Text Box 18"/>
          <p:cNvSpPr txBox="1">
            <a:spLocks noChangeArrowheads="1"/>
          </p:cNvSpPr>
          <p:nvPr/>
        </p:nvSpPr>
        <p:spPr bwMode="auto">
          <a:xfrm>
            <a:off x="8818563" y="2588419"/>
            <a:ext cx="2946400" cy="538603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lIns="121914" tIns="60957" rIns="121914" bIns="60957">
            <a:spAutoFit/>
          </a:bodyPr>
          <a:lstStyle/>
          <a:p>
            <a:pPr algn="ctr" defTabSz="1219200" eaLnBrk="1" hangingPunct="1">
              <a:spcBef>
                <a:spcPct val="50000"/>
              </a:spcBef>
            </a:pPr>
            <a:r>
              <a:rPr lang="en-US" altLang="en-US" sz="2700" b="1">
                <a:solidFill>
                  <a:schemeClr val="bg1"/>
                </a:solidFill>
              </a:rPr>
              <a:t>Biến đổi khí hậu</a:t>
            </a:r>
          </a:p>
        </p:txBody>
      </p:sp>
      <p:pic>
        <p:nvPicPr>
          <p:cNvPr id="29708" name="Picture 3" descr="images1605193_C2%5B1%5D"/>
          <p:cNvPicPr>
            <a:picLocks noChangeAspect="1" noChangeArrowheads="1"/>
          </p:cNvPicPr>
          <p:nvPr/>
        </p:nvPicPr>
        <p:blipFill>
          <a:blip r:embed="rId7">
            <a:lum bright="6000"/>
          </a:blip>
          <a:srcRect/>
          <a:stretch>
            <a:fillRect/>
          </a:stretch>
        </p:blipFill>
        <p:spPr bwMode="auto">
          <a:xfrm>
            <a:off x="0" y="3540919"/>
            <a:ext cx="4330700" cy="331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9" name="Text Box 15"/>
          <p:cNvSpPr txBox="1">
            <a:spLocks noChangeArrowheads="1"/>
          </p:cNvSpPr>
          <p:nvPr/>
        </p:nvSpPr>
        <p:spPr bwMode="auto">
          <a:xfrm>
            <a:off x="936625" y="6459141"/>
            <a:ext cx="2635250" cy="538603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lIns="121914" tIns="60957" rIns="121914" bIns="60957">
            <a:spAutoFit/>
          </a:bodyPr>
          <a:lstStyle/>
          <a:p>
            <a:pPr algn="ctr" defTabSz="1219200" eaLnBrk="1" hangingPunct="1">
              <a:spcBef>
                <a:spcPct val="50000"/>
              </a:spcBef>
            </a:pPr>
            <a:r>
              <a:rPr lang="en-US" altLang="en-US" sz="2700" b="1">
                <a:solidFill>
                  <a:schemeClr val="bg1"/>
                </a:solidFill>
              </a:rPr>
              <a:t>Chặt phá rừng</a:t>
            </a:r>
          </a:p>
        </p:txBody>
      </p:sp>
      <p:sp>
        <p:nvSpPr>
          <p:cNvPr id="29710" name="Text Box 7"/>
          <p:cNvSpPr txBox="1">
            <a:spLocks noChangeArrowheads="1"/>
          </p:cNvSpPr>
          <p:nvPr/>
        </p:nvSpPr>
        <p:spPr bwMode="auto">
          <a:xfrm>
            <a:off x="442914" y="3089673"/>
            <a:ext cx="11209337" cy="58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</a:rPr>
              <a:t>Các nguyên nhân làm giảm diện tích rừng ở Việt Nam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109595" tIns="54796" rIns="109595" bIns="54796" anchor="ctr"/>
          <a:lstStyle/>
          <a:p>
            <a:pPr eaLnBrk="1" hangingPunct="1">
              <a:defRPr/>
            </a:pPr>
            <a:endParaRPr lang="en-US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 lIns="109595" tIns="54796" rIns="109595" bIns="54796"/>
          <a:lstStyle/>
          <a:p>
            <a:pPr eaLnBrk="1" hangingPunct="1"/>
            <a:endParaRPr lang="en-US" altLang="en-US" smtClean="0"/>
          </a:p>
        </p:txBody>
      </p:sp>
      <p:pic>
        <p:nvPicPr>
          <p:cNvPr id="27652" name="Picture 4" descr="tải xuống (77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0165" y="228550"/>
            <a:ext cx="3021769" cy="243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 descr="images (93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844" y="532778"/>
            <a:ext cx="3796582" cy="2287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6" descr="images (91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25767" y="532778"/>
            <a:ext cx="3518941" cy="2287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7" descr="images (92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1860" y="3048336"/>
            <a:ext cx="3389805" cy="2438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8" descr="tải xuống (78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1394" y="2895466"/>
            <a:ext cx="6908746" cy="3276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109595" tIns="54796" rIns="109595" bIns="54796" anchor="ctr"/>
          <a:lstStyle/>
          <a:p>
            <a:pPr eaLnBrk="1" hangingPunct="1">
              <a:defRPr/>
            </a:pPr>
            <a:endParaRPr lang="en-US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 lIns="109595" tIns="54796" rIns="109595" bIns="54796"/>
          <a:lstStyle/>
          <a:p>
            <a:pPr eaLnBrk="1" hangingPunct="1"/>
            <a:endParaRPr lang="en-US" altLang="en-US" smtClean="0"/>
          </a:p>
        </p:txBody>
      </p:sp>
      <p:pic>
        <p:nvPicPr>
          <p:cNvPr id="28676" name="Picture 4" descr="tải xuống (85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083" y="228551"/>
            <a:ext cx="3861150" cy="2285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 descr="tải xuống (86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926" y="228551"/>
            <a:ext cx="3783668" cy="2285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 descr="tải xuống (87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27462" y="304228"/>
            <a:ext cx="3493114" cy="2209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7" descr="images (100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5083" y="2591237"/>
            <a:ext cx="4673088" cy="3276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8" descr="tải xuống (88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9866" y="2666916"/>
            <a:ext cx="3493114" cy="2666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9" descr="image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35933" y="2666916"/>
            <a:ext cx="3302639" cy="3276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-24"/>
            <a:ext cx="11719560" cy="63094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500" b="1" smtClean="0">
                <a:solidFill>
                  <a:srgbClr val="007A37"/>
                </a:solidFill>
                <a:cs typeface="Arial" pitchFamily="34" charset="0"/>
              </a:rPr>
              <a:t>Bài 10. SINH VẬT VIỆT NAM</a:t>
            </a:r>
            <a:endParaRPr lang="en-US" sz="3500" b="1">
              <a:solidFill>
                <a:srgbClr val="007A37"/>
              </a:solidFill>
              <a:cs typeface="Arial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64685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38084" y="1071546"/>
            <a:ext cx="11787270" cy="49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i="1" u="sng" smtClean="0"/>
              <a:t>c. Giải pháp</a:t>
            </a:r>
            <a:endParaRPr lang="en-US" sz="3000" b="1" smtClean="0"/>
          </a:p>
          <a:p>
            <a:pPr algn="just">
              <a:lnSpc>
                <a:spcPct val="150000"/>
              </a:lnSpc>
            </a:pPr>
            <a:r>
              <a:rPr lang="en-US" sz="3000" b="1" smtClean="0"/>
              <a:t>- Xây dựng các khu bảo tồn thiên nhiên và vườn quốc gia.</a:t>
            </a:r>
          </a:p>
          <a:p>
            <a:pPr algn="just">
              <a:lnSpc>
                <a:spcPct val="150000"/>
              </a:lnSpc>
            </a:pPr>
            <a:r>
              <a:rPr lang="en-US" sz="3000" b="1" smtClean="0"/>
              <a:t>- Tăng cường trồng rừng và bảo vệ tự nhiên.</a:t>
            </a:r>
          </a:p>
          <a:p>
            <a:pPr algn="just">
              <a:lnSpc>
                <a:spcPct val="150000"/>
              </a:lnSpc>
            </a:pPr>
            <a:r>
              <a:rPr lang="en-US" sz="3000" b="1" smtClean="0"/>
              <a:t>- Ngăn chặn nạn phá rừng, săn bắn động vật hoang dã trái phép, khai thác và đánh bắt thủy sản quá mức.</a:t>
            </a:r>
          </a:p>
          <a:p>
            <a:pPr algn="just">
              <a:lnSpc>
                <a:spcPct val="150000"/>
              </a:lnSpc>
            </a:pPr>
            <a:r>
              <a:rPr lang="en-US" sz="3000" b="1" smtClean="0"/>
              <a:t>- Xử lí các chất thải nông nghiệp, công nghiệp và sinh hoạt.</a:t>
            </a:r>
          </a:p>
          <a:p>
            <a:pPr algn="just">
              <a:lnSpc>
                <a:spcPct val="150000"/>
              </a:lnSpc>
            </a:pPr>
            <a:r>
              <a:rPr lang="en-US" sz="3000" b="1" smtClean="0"/>
              <a:t>- Nâng cao ý thức của người dân về bảo vệ đa dạng sinh học.</a:t>
            </a: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6594" y="642918"/>
            <a:ext cx="10556797" cy="553996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just"/>
            <a:r>
              <a:rPr lang="en-US" sz="3000" b="1" u="sng" smtClean="0">
                <a:solidFill>
                  <a:srgbClr val="002060"/>
                </a:solidFill>
                <a:cs typeface="Arial" pitchFamily="34" charset="0"/>
              </a:rPr>
              <a:t>2. Tính cấp thiết của vấn đề bảo tồn đa dạng sinh học ở Việt Nam</a:t>
            </a:r>
            <a:endParaRPr lang="en-US" sz="2800" b="1" i="1" u="sng" smtClean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tải xuống (62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860" y="228550"/>
            <a:ext cx="4571394" cy="2742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1" name="Picture 5" descr="tải xuống (63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90031" y="228550"/>
            <a:ext cx="5828850" cy="2742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2" name="Picture 6" descr="images (84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815" y="3199693"/>
            <a:ext cx="4929745" cy="2857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3" name="Picture 7" descr="images (83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65818" y="3199693"/>
            <a:ext cx="5751370" cy="3083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5F295B-4E73-4941-B32D-88CC9D7793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7" y="1283"/>
            <a:ext cx="12191980" cy="6856719"/>
          </a:xfrm>
          <a:prstGeom prst="rect">
            <a:avLst/>
          </a:prstGeom>
        </p:spPr>
      </p:pic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6" name="Kiểu 3D 6" descr="The Earth">
                <a:extLst>
                  <a:ext uri="{FF2B5EF4-FFF2-40B4-BE49-F238E27FC236}">
                    <a16:creationId xmlns:a16="http://schemas.microsoft.com/office/drawing/2014/main" id="{BBA11CFB-DAA6-4343-8F28-DFADCCD2806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69264291"/>
                  </p:ext>
                </p:extLst>
              </p:nvPr>
            </p:nvGraphicFramePr>
            <p:xfrm>
              <a:off x="194553" y="4597881"/>
              <a:ext cx="2071755" cy="2071756"/>
            </p:xfrm>
            <a:graphic>
              <a:graphicData uri="http://schemas.microsoft.com/office/drawing/2017/model3d">
                <am3d:model3d r:embed="">
                  <am3d:spPr>
                    <a:xfrm>
                      <a:off x="0" y="0"/>
                      <a:ext cx="2071755" cy="2071756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4191953" ay="-935331" az="-2174462"/>
                    <am3d:postTrans dx="0" dy="0" dz="0"/>
                  </am3d:trans>
                  <am3d:raster rName="Office3DRenderer" rVer="16.0.8326">
                    <am3d:blip r:embed=""/>
                  </am3d:raster>
                  <am3d:objViewport viewportSz="36303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Kiểu 3D 6" descr="The Earth">
                <a:extLst>
                  <a:ext uri="{FF2B5EF4-FFF2-40B4-BE49-F238E27FC236}">
                    <a16:creationId xmlns:a16="http://schemas.microsoft.com/office/drawing/2014/main" id="{BBA11CFB-DAA6-4343-8F28-DFADCCD280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4553" y="4597885"/>
                <a:ext cx="2071755" cy="2071755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/>
          <p:cNvSpPr txBox="1"/>
          <p:nvPr/>
        </p:nvSpPr>
        <p:spPr>
          <a:xfrm>
            <a:off x="1166778" y="1071546"/>
            <a:ext cx="9707880" cy="193899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10. </a:t>
            </a:r>
          </a:p>
          <a:p>
            <a:pPr algn="ctr"/>
            <a:r>
              <a:rPr lang="en-US" sz="6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Sinh vật Việt Nam</a:t>
            </a:r>
            <a:endParaRPr lang="en-US" sz="6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49121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tải xuống (72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860" y="304229"/>
            <a:ext cx="3757841" cy="2666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7" name="Picture 5" descr="images (81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807" y="228550"/>
            <a:ext cx="4673088" cy="2819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8" name="Picture 6" descr="tải xuống (73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3634" y="3429757"/>
            <a:ext cx="2579480" cy="2818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9" name="Picture 7" descr="images (82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69701" y="3429757"/>
            <a:ext cx="2540740" cy="2818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10" name="Picture 8" descr="tải xuống (74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25767" y="3505436"/>
            <a:ext cx="2376092" cy="2971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04;p2"/>
          <p:cNvGrpSpPr/>
          <p:nvPr/>
        </p:nvGrpSpPr>
        <p:grpSpPr>
          <a:xfrm flipH="1">
            <a:off x="7524759" y="43543"/>
            <a:ext cx="4667240" cy="1099442"/>
            <a:chOff x="5489437" y="1671145"/>
            <a:chExt cx="6979697" cy="1460794"/>
          </a:xfrm>
        </p:grpSpPr>
        <p:pic>
          <p:nvPicPr>
            <p:cNvPr id="5" name="Google Shape;105;p2"/>
            <p:cNvPicPr preferRelativeResize="0"/>
            <p:nvPr/>
          </p:nvPicPr>
          <p:blipFill rotWithShape="1">
            <a:blip r:embed="rId2">
              <a:alphaModFix/>
            </a:blip>
            <a:srcRect t="37138"/>
            <a:stretch/>
          </p:blipFill>
          <p:spPr>
            <a:xfrm>
              <a:off x="5555671" y="1786758"/>
              <a:ext cx="6913463" cy="13451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Google Shape;106;p2"/>
            <p:cNvSpPr/>
            <p:nvPr/>
          </p:nvSpPr>
          <p:spPr>
            <a:xfrm>
              <a:off x="5489437" y="1671145"/>
              <a:ext cx="6366232" cy="932137"/>
            </a:xfrm>
            <a:custGeom>
              <a:avLst/>
              <a:gdLst/>
              <a:ahLst/>
              <a:cxnLst/>
              <a:rect l="l" t="t" r="r" b="b"/>
              <a:pathLst>
                <a:path w="6366232" h="935498" extrusionOk="0">
                  <a:moveTo>
                    <a:pt x="101633" y="0"/>
                  </a:moveTo>
                  <a:lnTo>
                    <a:pt x="5819695" y="21096"/>
                  </a:lnTo>
                  <a:lnTo>
                    <a:pt x="5819695" y="21097"/>
                  </a:lnTo>
                  <a:lnTo>
                    <a:pt x="6366232" y="457056"/>
                  </a:lnTo>
                  <a:lnTo>
                    <a:pt x="5819695" y="935498"/>
                  </a:lnTo>
                  <a:lnTo>
                    <a:pt x="5819695" y="935496"/>
                  </a:lnTo>
                  <a:lnTo>
                    <a:pt x="154185" y="935496"/>
                  </a:lnTo>
                  <a:cubicBezTo>
                    <a:pt x="38572" y="715081"/>
                    <a:pt x="-98063" y="568506"/>
                    <a:pt x="101633" y="0"/>
                  </a:cubicBezTo>
                  <a:close/>
                </a:path>
              </a:pathLst>
            </a:custGeom>
            <a:solidFill>
              <a:srgbClr val="CC66FF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524892" y="71414"/>
            <a:ext cx="303233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Bài tập nhỏ</a:t>
            </a:r>
            <a:endParaRPr lang="en-GB" sz="35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6712" y="857232"/>
            <a:ext cx="103585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smtClean="0"/>
              <a:t>Cho bảng số liệu sau đây:</a:t>
            </a:r>
          </a:p>
          <a:p>
            <a:pPr algn="ctr"/>
            <a:r>
              <a:rPr lang="en-US" sz="2800" b="1" smtClean="0"/>
              <a:t>DIỆN TÍCH RỪNG TỰ NHIÊN CỦA VIỆT NAM GIAI ĐOẠN 1943 - 2020</a:t>
            </a:r>
          </a:p>
          <a:p>
            <a:pPr algn="r"/>
            <a:r>
              <a:rPr lang="en-US" sz="2800" b="1" smtClean="0"/>
              <a:t>(Đơn vị: triệu ha)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952464" y="2435347"/>
          <a:ext cx="10001319" cy="1539240"/>
        </p:xfrm>
        <a:graphic>
          <a:graphicData uri="http://schemas.openxmlformats.org/drawingml/2006/table">
            <a:tbl>
              <a:tblPr/>
              <a:tblGrid>
                <a:gridCol w="24995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05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05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005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3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Năm</a:t>
                      </a:r>
                      <a:endParaRPr lang="en-US" sz="30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3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1943</a:t>
                      </a:r>
                      <a:endParaRPr lang="en-US" sz="30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3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1983</a:t>
                      </a:r>
                      <a:endParaRPr lang="en-US" sz="30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3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2020</a:t>
                      </a:r>
                      <a:endParaRPr lang="en-US" sz="30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Diện tích rừng</a:t>
                      </a:r>
                      <a:endParaRPr lang="en-US" sz="30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tự nhiên</a:t>
                      </a:r>
                      <a:endParaRPr lang="en-US" sz="30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14,3</a:t>
                      </a:r>
                      <a:endParaRPr lang="en-US" sz="30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6,8</a:t>
                      </a:r>
                      <a:endParaRPr lang="en-US" sz="30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</a:rPr>
                        <a:t>10,3</a:t>
                      </a:r>
                      <a:endParaRPr lang="en-US" sz="30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52398" y="4143380"/>
            <a:ext cx="114300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smtClean="0">
                <a:solidFill>
                  <a:srgbClr val="0000FF"/>
                </a:solidFill>
              </a:rPr>
              <a:t>Dựa vào bảng số liệu trên, hãy nhận xét sự biến động diện tích rừng tự nhiên của Việt Nam giai đoạn 1943 - 2020. Nguyên nhân nào dẫn đến sự thay đổi đó?</a:t>
            </a:r>
          </a:p>
        </p:txBody>
      </p:sp>
    </p:spTree>
    <p:extLst>
      <p:ext uri="{BB962C8B-B14F-4D97-AF65-F5344CB8AC3E}">
        <p14:creationId xmlns:p14="http://schemas.microsoft.com/office/powerpoint/2010/main" val="413382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32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309522" y="285728"/>
            <a:ext cx="1143008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smtClean="0">
                <a:solidFill>
                  <a:srgbClr val="0000FF"/>
                </a:solidFill>
              </a:rPr>
              <a:t>a. Nhận xét:</a:t>
            </a:r>
          </a:p>
          <a:p>
            <a:pPr algn="just">
              <a:lnSpc>
                <a:spcPct val="150000"/>
              </a:lnSpc>
            </a:pPr>
            <a:r>
              <a:rPr lang="vi-VN" sz="2800" b="1" smtClean="0">
                <a:solidFill>
                  <a:srgbClr val="FF0000"/>
                </a:solidFill>
              </a:rPr>
              <a:t>- </a:t>
            </a:r>
            <a:r>
              <a:rPr lang="en-US" sz="2800" b="1" smtClean="0">
                <a:solidFill>
                  <a:srgbClr val="FF0000"/>
                </a:solidFill>
              </a:rPr>
              <a:t>Giai đoạn từ 1943 - 1983: diện tích rừng tự nhiên giảm 7,5 triệu ha.</a:t>
            </a:r>
          </a:p>
          <a:p>
            <a:pPr algn="just">
              <a:lnSpc>
                <a:spcPct val="150000"/>
              </a:lnSpc>
            </a:pPr>
            <a:r>
              <a:rPr lang="vi-VN" sz="2800" b="1" smtClean="0">
                <a:solidFill>
                  <a:srgbClr val="0000FF"/>
                </a:solidFill>
              </a:rPr>
              <a:t>- </a:t>
            </a:r>
            <a:r>
              <a:rPr lang="en-US" sz="2800" b="1" smtClean="0">
                <a:solidFill>
                  <a:srgbClr val="0000FF"/>
                </a:solidFill>
              </a:rPr>
              <a:t>Giai đoạn từ 1983 - 2020: diện tích rừng tự nhiên tăng 3,5 triệu ha.</a:t>
            </a:r>
          </a:p>
          <a:p>
            <a:pPr algn="just">
              <a:lnSpc>
                <a:spcPct val="150000"/>
              </a:lnSpc>
            </a:pPr>
            <a:r>
              <a:rPr lang="en-US" sz="2800" b="1" i="1" smtClean="0">
                <a:solidFill>
                  <a:srgbClr val="0000FF"/>
                </a:solidFill>
              </a:rPr>
              <a:t>b. Nguyên nhân:</a:t>
            </a:r>
          </a:p>
          <a:p>
            <a:pPr algn="just">
              <a:lnSpc>
                <a:spcPct val="150000"/>
              </a:lnSpc>
            </a:pPr>
            <a:r>
              <a:rPr lang="en-US" sz="2800" b="1" smtClean="0">
                <a:solidFill>
                  <a:srgbClr val="FF0000"/>
                </a:solidFill>
              </a:rPr>
              <a:t>- Giai đoạn 1943 - 1983, diện tích rừng giảm, do: hậu quả của chiến tranh; nạn khai thác rừng bừa bãi; hoạt động du canh, du cư của con người và một phần do cháy rừng.</a:t>
            </a:r>
          </a:p>
          <a:p>
            <a:pPr algn="just">
              <a:lnSpc>
                <a:spcPct val="150000"/>
              </a:lnSpc>
            </a:pPr>
            <a:r>
              <a:rPr lang="en-US" sz="2800" b="1" smtClean="0">
                <a:solidFill>
                  <a:srgbClr val="0000FF"/>
                </a:solidFill>
              </a:rPr>
              <a:t>- Giai đoạn 1983 - 202</a:t>
            </a:r>
            <a:r>
              <a:rPr lang="vi-VN" sz="2800" b="1" smtClean="0">
                <a:solidFill>
                  <a:srgbClr val="0000FF"/>
                </a:solidFill>
              </a:rPr>
              <a:t>0</a:t>
            </a:r>
            <a:r>
              <a:rPr lang="en-US" sz="2800" b="1" smtClean="0">
                <a:solidFill>
                  <a:srgbClr val="0000FF"/>
                </a:solidFill>
              </a:rPr>
              <a:t>, diện tích rừng tăng, do: chính sách bảo vệ, trồng và phát triển rừng của nhà nước; ý thức của người dân trong việc bảo vệ tài nguyên rừng được nâng cao.</a:t>
            </a:r>
            <a:endParaRPr lang="en-US" sz="28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8;p38">
            <a:extLst>
              <a:ext uri="{FF2B5EF4-FFF2-40B4-BE49-F238E27FC236}">
                <a16:creationId xmlns:a16="http://schemas.microsoft.com/office/drawing/2014/main" id="{068BCF98-FF18-439E-A882-C8D4C42D95D6}"/>
              </a:ext>
            </a:extLst>
          </p:cNvPr>
          <p:cNvGrpSpPr/>
          <p:nvPr/>
        </p:nvGrpSpPr>
        <p:grpSpPr>
          <a:xfrm>
            <a:off x="9291146" y="2186151"/>
            <a:ext cx="2222912" cy="4300527"/>
            <a:chOff x="7065329" y="1112201"/>
            <a:chExt cx="2465926" cy="3889314"/>
          </a:xfrm>
        </p:grpSpPr>
        <p:sp>
          <p:nvSpPr>
            <p:cNvPr id="68" name="Google Shape;999;p38">
              <a:extLst>
                <a:ext uri="{FF2B5EF4-FFF2-40B4-BE49-F238E27FC236}">
                  <a16:creationId xmlns:a16="http://schemas.microsoft.com/office/drawing/2014/main" id="{AFC63EFE-1830-4958-B257-4DB719E36BAC}"/>
                </a:ext>
              </a:extLst>
            </p:cNvPr>
            <p:cNvSpPr/>
            <p:nvPr/>
          </p:nvSpPr>
          <p:spPr>
            <a:xfrm flipH="1">
              <a:off x="9089694" y="3128640"/>
              <a:ext cx="361158" cy="677866"/>
            </a:xfrm>
            <a:custGeom>
              <a:avLst/>
              <a:gdLst/>
              <a:ahLst/>
              <a:cxnLst/>
              <a:rect l="l" t="t" r="r" b="b"/>
              <a:pathLst>
                <a:path w="8840" h="16592" fill="none" extrusionOk="0">
                  <a:moveTo>
                    <a:pt x="8839" y="1"/>
                  </a:moveTo>
                  <a:cubicBezTo>
                    <a:pt x="8839" y="1"/>
                    <a:pt x="4617" y="2420"/>
                    <a:pt x="4099" y="7655"/>
                  </a:cubicBezTo>
                  <a:cubicBezTo>
                    <a:pt x="3506" y="13851"/>
                    <a:pt x="642" y="16592"/>
                    <a:pt x="1" y="16592"/>
                  </a:cubicBezTo>
                </a:path>
              </a:pathLst>
            </a:custGeom>
            <a:noFill/>
            <a:ln w="18525" cap="flat" cmpd="sng">
              <a:solidFill>
                <a:srgbClr val="DB872F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1000;p38">
              <a:extLst>
                <a:ext uri="{FF2B5EF4-FFF2-40B4-BE49-F238E27FC236}">
                  <a16:creationId xmlns:a16="http://schemas.microsoft.com/office/drawing/2014/main" id="{8D621F61-130F-47E8-B1C8-434F6FA02DBE}"/>
                </a:ext>
              </a:extLst>
            </p:cNvPr>
            <p:cNvSpPr/>
            <p:nvPr/>
          </p:nvSpPr>
          <p:spPr>
            <a:xfrm flipH="1">
              <a:off x="8155095" y="3227060"/>
              <a:ext cx="847905" cy="575075"/>
            </a:xfrm>
            <a:custGeom>
              <a:avLst/>
              <a:gdLst/>
              <a:ahLst/>
              <a:cxnLst/>
              <a:rect l="l" t="t" r="r" b="b"/>
              <a:pathLst>
                <a:path w="20754" h="14076" extrusionOk="0">
                  <a:moveTo>
                    <a:pt x="16397" y="1"/>
                  </a:moveTo>
                  <a:cubicBezTo>
                    <a:pt x="16178" y="1"/>
                    <a:pt x="15946" y="13"/>
                    <a:pt x="15703" y="36"/>
                  </a:cubicBezTo>
                  <a:cubicBezTo>
                    <a:pt x="10617" y="555"/>
                    <a:pt x="0" y="9517"/>
                    <a:pt x="1605" y="13961"/>
                  </a:cubicBezTo>
                  <a:cubicBezTo>
                    <a:pt x="1605" y="13961"/>
                    <a:pt x="2831" y="14076"/>
                    <a:pt x="4616" y="14076"/>
                  </a:cubicBezTo>
                  <a:cubicBezTo>
                    <a:pt x="8621" y="14076"/>
                    <a:pt x="15438" y="13497"/>
                    <a:pt x="17505" y="9739"/>
                  </a:cubicBezTo>
                  <a:cubicBezTo>
                    <a:pt x="20349" y="4568"/>
                    <a:pt x="20754" y="1"/>
                    <a:pt x="16397" y="1"/>
                  </a:cubicBezTo>
                  <a:close/>
                </a:path>
              </a:pathLst>
            </a:custGeom>
            <a:solidFill>
              <a:srgbClr val="DB87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1001;p38">
              <a:extLst>
                <a:ext uri="{FF2B5EF4-FFF2-40B4-BE49-F238E27FC236}">
                  <a16:creationId xmlns:a16="http://schemas.microsoft.com/office/drawing/2014/main" id="{D2FB3D04-868B-426A-946A-954B65317F8D}"/>
                </a:ext>
              </a:extLst>
            </p:cNvPr>
            <p:cNvSpPr/>
            <p:nvPr/>
          </p:nvSpPr>
          <p:spPr>
            <a:xfrm flipH="1">
              <a:off x="8657979" y="3515741"/>
              <a:ext cx="337953" cy="1465755"/>
            </a:xfrm>
            <a:custGeom>
              <a:avLst/>
              <a:gdLst/>
              <a:ahLst/>
              <a:cxnLst/>
              <a:rect l="l" t="t" r="r" b="b"/>
              <a:pathLst>
                <a:path w="8272" h="35877" extrusionOk="0">
                  <a:moveTo>
                    <a:pt x="4792" y="0"/>
                  </a:moveTo>
                  <a:cubicBezTo>
                    <a:pt x="3064" y="0"/>
                    <a:pt x="988" y="1030"/>
                    <a:pt x="0" y="4352"/>
                  </a:cubicBezTo>
                  <a:cubicBezTo>
                    <a:pt x="0" y="4352"/>
                    <a:pt x="1333" y="17560"/>
                    <a:pt x="1654" y="18350"/>
                  </a:cubicBezTo>
                  <a:cubicBezTo>
                    <a:pt x="1975" y="19140"/>
                    <a:pt x="6197" y="35188"/>
                    <a:pt x="6049" y="35657"/>
                  </a:cubicBezTo>
                  <a:cubicBezTo>
                    <a:pt x="6000" y="35822"/>
                    <a:pt x="6142" y="35877"/>
                    <a:pt x="6354" y="35877"/>
                  </a:cubicBezTo>
                  <a:cubicBezTo>
                    <a:pt x="6779" y="35877"/>
                    <a:pt x="7481" y="35657"/>
                    <a:pt x="7481" y="35657"/>
                  </a:cubicBezTo>
                  <a:cubicBezTo>
                    <a:pt x="7481" y="35657"/>
                    <a:pt x="4370" y="18029"/>
                    <a:pt x="4666" y="17067"/>
                  </a:cubicBezTo>
                  <a:cubicBezTo>
                    <a:pt x="4987" y="16104"/>
                    <a:pt x="8271" y="2549"/>
                    <a:pt x="7456" y="1142"/>
                  </a:cubicBezTo>
                  <a:cubicBezTo>
                    <a:pt x="7114" y="541"/>
                    <a:pt x="6044" y="0"/>
                    <a:pt x="4792" y="0"/>
                  </a:cubicBezTo>
                  <a:close/>
                </a:path>
              </a:pathLst>
            </a:custGeom>
            <a:solidFill>
              <a:srgbClr val="DB87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1002;p38">
              <a:extLst>
                <a:ext uri="{FF2B5EF4-FFF2-40B4-BE49-F238E27FC236}">
                  <a16:creationId xmlns:a16="http://schemas.microsoft.com/office/drawing/2014/main" id="{E317358A-E9EC-40E9-8A92-CC4EAE368D3D}"/>
                </a:ext>
              </a:extLst>
            </p:cNvPr>
            <p:cNvSpPr/>
            <p:nvPr/>
          </p:nvSpPr>
          <p:spPr>
            <a:xfrm flipH="1">
              <a:off x="7949921" y="3233556"/>
              <a:ext cx="266334" cy="1710803"/>
            </a:xfrm>
            <a:custGeom>
              <a:avLst/>
              <a:gdLst/>
              <a:ahLst/>
              <a:cxnLst/>
              <a:rect l="l" t="t" r="r" b="b"/>
              <a:pathLst>
                <a:path w="6519" h="41875" extrusionOk="0">
                  <a:moveTo>
                    <a:pt x="4395" y="1"/>
                  </a:moveTo>
                  <a:cubicBezTo>
                    <a:pt x="4395" y="1"/>
                    <a:pt x="1260" y="5753"/>
                    <a:pt x="618" y="7654"/>
                  </a:cubicBezTo>
                  <a:cubicBezTo>
                    <a:pt x="1" y="9580"/>
                    <a:pt x="2593" y="21480"/>
                    <a:pt x="2939" y="26739"/>
                  </a:cubicBezTo>
                  <a:cubicBezTo>
                    <a:pt x="3284" y="31973"/>
                    <a:pt x="4149" y="41206"/>
                    <a:pt x="4149" y="41206"/>
                  </a:cubicBezTo>
                  <a:cubicBezTo>
                    <a:pt x="4149" y="41206"/>
                    <a:pt x="5079" y="41875"/>
                    <a:pt x="5708" y="41875"/>
                  </a:cubicBezTo>
                  <a:cubicBezTo>
                    <a:pt x="5943" y="41875"/>
                    <a:pt x="6135" y="41782"/>
                    <a:pt x="6222" y="41527"/>
                  </a:cubicBezTo>
                  <a:cubicBezTo>
                    <a:pt x="6519" y="40565"/>
                    <a:pt x="5210" y="32615"/>
                    <a:pt x="4889" y="30220"/>
                  </a:cubicBezTo>
                  <a:cubicBezTo>
                    <a:pt x="4544" y="27850"/>
                    <a:pt x="5185" y="26418"/>
                    <a:pt x="5753" y="13678"/>
                  </a:cubicBezTo>
                  <a:cubicBezTo>
                    <a:pt x="6321" y="1038"/>
                    <a:pt x="4395" y="1"/>
                    <a:pt x="4395" y="1"/>
                  </a:cubicBezTo>
                  <a:close/>
                </a:path>
              </a:pathLst>
            </a:custGeom>
            <a:solidFill>
              <a:srgbClr val="DB87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1003;p38">
              <a:extLst>
                <a:ext uri="{FF2B5EF4-FFF2-40B4-BE49-F238E27FC236}">
                  <a16:creationId xmlns:a16="http://schemas.microsoft.com/office/drawing/2014/main" id="{FBC503C9-B4E6-4ED1-A768-5D4F43E8E6D3}"/>
                </a:ext>
              </a:extLst>
            </p:cNvPr>
            <p:cNvSpPr/>
            <p:nvPr/>
          </p:nvSpPr>
          <p:spPr>
            <a:xfrm flipH="1">
              <a:off x="7065329" y="1112201"/>
              <a:ext cx="2173690" cy="3888579"/>
            </a:xfrm>
            <a:custGeom>
              <a:avLst/>
              <a:gdLst/>
              <a:ahLst/>
              <a:cxnLst/>
              <a:rect l="l" t="t" r="r" b="b"/>
              <a:pathLst>
                <a:path w="53205" h="95180" extrusionOk="0">
                  <a:moveTo>
                    <a:pt x="42340" y="1"/>
                  </a:moveTo>
                  <a:cubicBezTo>
                    <a:pt x="41840" y="1"/>
                    <a:pt x="41312" y="143"/>
                    <a:pt x="40786" y="473"/>
                  </a:cubicBezTo>
                  <a:cubicBezTo>
                    <a:pt x="38737" y="1757"/>
                    <a:pt x="37453" y="1140"/>
                    <a:pt x="37157" y="4152"/>
                  </a:cubicBezTo>
                  <a:cubicBezTo>
                    <a:pt x="36836" y="7188"/>
                    <a:pt x="33701" y="13237"/>
                    <a:pt x="32911" y="16891"/>
                  </a:cubicBezTo>
                  <a:cubicBezTo>
                    <a:pt x="32121" y="20545"/>
                    <a:pt x="28195" y="27112"/>
                    <a:pt x="25035" y="30470"/>
                  </a:cubicBezTo>
                  <a:cubicBezTo>
                    <a:pt x="21850" y="33852"/>
                    <a:pt x="20295" y="39876"/>
                    <a:pt x="16986" y="42765"/>
                  </a:cubicBezTo>
                  <a:cubicBezTo>
                    <a:pt x="16048" y="43580"/>
                    <a:pt x="6000" y="44740"/>
                    <a:pt x="3012" y="49036"/>
                  </a:cubicBezTo>
                  <a:cubicBezTo>
                    <a:pt x="0" y="53357"/>
                    <a:pt x="519" y="60023"/>
                    <a:pt x="1482" y="63207"/>
                  </a:cubicBezTo>
                  <a:cubicBezTo>
                    <a:pt x="2272" y="65800"/>
                    <a:pt x="2716" y="68466"/>
                    <a:pt x="2815" y="71157"/>
                  </a:cubicBezTo>
                  <a:cubicBezTo>
                    <a:pt x="2815" y="72589"/>
                    <a:pt x="2518" y="76243"/>
                    <a:pt x="2839" y="78959"/>
                  </a:cubicBezTo>
                  <a:cubicBezTo>
                    <a:pt x="3185" y="81650"/>
                    <a:pt x="3728" y="95180"/>
                    <a:pt x="3728" y="95180"/>
                  </a:cubicBezTo>
                  <a:lnTo>
                    <a:pt x="5629" y="95180"/>
                  </a:lnTo>
                  <a:cubicBezTo>
                    <a:pt x="5629" y="95180"/>
                    <a:pt x="5876" y="78465"/>
                    <a:pt x="6814" y="75453"/>
                  </a:cubicBezTo>
                  <a:cubicBezTo>
                    <a:pt x="7753" y="72416"/>
                    <a:pt x="11530" y="65380"/>
                    <a:pt x="10542" y="61899"/>
                  </a:cubicBezTo>
                  <a:lnTo>
                    <a:pt x="10542" y="61899"/>
                  </a:lnTo>
                  <a:cubicBezTo>
                    <a:pt x="10543" y="61899"/>
                    <a:pt x="11538" y="61974"/>
                    <a:pt x="12921" y="61974"/>
                  </a:cubicBezTo>
                  <a:cubicBezTo>
                    <a:pt x="15894" y="61974"/>
                    <a:pt x="20661" y="61629"/>
                    <a:pt x="21183" y="59455"/>
                  </a:cubicBezTo>
                  <a:cubicBezTo>
                    <a:pt x="21183" y="59455"/>
                    <a:pt x="22171" y="66121"/>
                    <a:pt x="22986" y="68195"/>
                  </a:cubicBezTo>
                  <a:cubicBezTo>
                    <a:pt x="23800" y="70244"/>
                    <a:pt x="23874" y="85205"/>
                    <a:pt x="23257" y="87427"/>
                  </a:cubicBezTo>
                  <a:cubicBezTo>
                    <a:pt x="22615" y="89674"/>
                    <a:pt x="23282" y="93970"/>
                    <a:pt x="23282" y="93970"/>
                  </a:cubicBezTo>
                  <a:lnTo>
                    <a:pt x="25356" y="93476"/>
                  </a:lnTo>
                  <a:cubicBezTo>
                    <a:pt x="25356" y="93476"/>
                    <a:pt x="25109" y="78687"/>
                    <a:pt x="25899" y="75972"/>
                  </a:cubicBezTo>
                  <a:cubicBezTo>
                    <a:pt x="26664" y="73256"/>
                    <a:pt x="28220" y="62911"/>
                    <a:pt x="29479" y="60195"/>
                  </a:cubicBezTo>
                  <a:cubicBezTo>
                    <a:pt x="30738" y="57480"/>
                    <a:pt x="31874" y="54394"/>
                    <a:pt x="30837" y="49851"/>
                  </a:cubicBezTo>
                  <a:cubicBezTo>
                    <a:pt x="30540" y="48419"/>
                    <a:pt x="29676" y="44913"/>
                    <a:pt x="29874" y="44444"/>
                  </a:cubicBezTo>
                  <a:cubicBezTo>
                    <a:pt x="30960" y="41728"/>
                    <a:pt x="35997" y="31680"/>
                    <a:pt x="36935" y="28816"/>
                  </a:cubicBezTo>
                  <a:cubicBezTo>
                    <a:pt x="38441" y="24224"/>
                    <a:pt x="38589" y="24248"/>
                    <a:pt x="41453" y="9213"/>
                  </a:cubicBezTo>
                  <a:cubicBezTo>
                    <a:pt x="41453" y="9213"/>
                    <a:pt x="45428" y="8719"/>
                    <a:pt x="47329" y="7756"/>
                  </a:cubicBezTo>
                  <a:cubicBezTo>
                    <a:pt x="47632" y="7603"/>
                    <a:pt x="47948" y="7542"/>
                    <a:pt x="48269" y="7542"/>
                  </a:cubicBezTo>
                  <a:cubicBezTo>
                    <a:pt x="49477" y="7542"/>
                    <a:pt x="50748" y="8403"/>
                    <a:pt x="51618" y="8403"/>
                  </a:cubicBezTo>
                  <a:cubicBezTo>
                    <a:pt x="51966" y="8403"/>
                    <a:pt x="52250" y="8265"/>
                    <a:pt x="52440" y="7880"/>
                  </a:cubicBezTo>
                  <a:cubicBezTo>
                    <a:pt x="53205" y="6300"/>
                    <a:pt x="52884" y="3115"/>
                    <a:pt x="50810" y="3115"/>
                  </a:cubicBezTo>
                  <a:cubicBezTo>
                    <a:pt x="49642" y="3129"/>
                    <a:pt x="48130" y="3495"/>
                    <a:pt x="46970" y="3495"/>
                  </a:cubicBezTo>
                  <a:cubicBezTo>
                    <a:pt x="46070" y="3495"/>
                    <a:pt x="45381" y="3274"/>
                    <a:pt x="45230" y="2497"/>
                  </a:cubicBezTo>
                  <a:cubicBezTo>
                    <a:pt x="44992" y="1195"/>
                    <a:pt x="43785" y="1"/>
                    <a:pt x="42340" y="1"/>
                  </a:cubicBezTo>
                  <a:close/>
                </a:path>
              </a:pathLst>
            </a:custGeom>
            <a:solidFill>
              <a:srgbClr val="F2A0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1004;p38">
              <a:extLst>
                <a:ext uri="{FF2B5EF4-FFF2-40B4-BE49-F238E27FC236}">
                  <a16:creationId xmlns:a16="http://schemas.microsoft.com/office/drawing/2014/main" id="{8B8F4C36-488D-4DE9-8743-B6C547818CAB}"/>
                </a:ext>
              </a:extLst>
            </p:cNvPr>
            <p:cNvSpPr/>
            <p:nvPr/>
          </p:nvSpPr>
          <p:spPr>
            <a:xfrm flipH="1">
              <a:off x="7597874" y="1247472"/>
              <a:ext cx="304901" cy="134576"/>
            </a:xfrm>
            <a:custGeom>
              <a:avLst/>
              <a:gdLst/>
              <a:ahLst/>
              <a:cxnLst/>
              <a:rect l="l" t="t" r="r" b="b"/>
              <a:pathLst>
                <a:path w="7463" h="3294" extrusionOk="0">
                  <a:moveTo>
                    <a:pt x="6347" y="1"/>
                  </a:moveTo>
                  <a:cubicBezTo>
                    <a:pt x="4763" y="1"/>
                    <a:pt x="1" y="370"/>
                    <a:pt x="129" y="1334"/>
                  </a:cubicBezTo>
                  <a:cubicBezTo>
                    <a:pt x="261" y="2178"/>
                    <a:pt x="2230" y="3293"/>
                    <a:pt x="3786" y="3293"/>
                  </a:cubicBezTo>
                  <a:cubicBezTo>
                    <a:pt x="4278" y="3293"/>
                    <a:pt x="4729" y="3181"/>
                    <a:pt x="5067" y="2914"/>
                  </a:cubicBezTo>
                  <a:cubicBezTo>
                    <a:pt x="6499" y="1779"/>
                    <a:pt x="7462" y="199"/>
                    <a:pt x="6820" y="26"/>
                  </a:cubicBezTo>
                  <a:cubicBezTo>
                    <a:pt x="6755" y="10"/>
                    <a:pt x="6588" y="1"/>
                    <a:pt x="6347" y="1"/>
                  </a:cubicBezTo>
                  <a:close/>
                </a:path>
              </a:pathLst>
            </a:custGeom>
            <a:solidFill>
              <a:srgbClr val="F2A0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1005;p38">
              <a:extLst>
                <a:ext uri="{FF2B5EF4-FFF2-40B4-BE49-F238E27FC236}">
                  <a16:creationId xmlns:a16="http://schemas.microsoft.com/office/drawing/2014/main" id="{220B1F47-DDC3-4941-B2E8-23D1EF9E302D}"/>
                </a:ext>
              </a:extLst>
            </p:cNvPr>
            <p:cNvSpPr/>
            <p:nvPr/>
          </p:nvSpPr>
          <p:spPr>
            <a:xfrm flipH="1">
              <a:off x="7073091" y="1226064"/>
              <a:ext cx="186952" cy="239941"/>
            </a:xfrm>
            <a:custGeom>
              <a:avLst/>
              <a:gdLst/>
              <a:ahLst/>
              <a:cxnLst/>
              <a:rect l="l" t="t" r="r" b="b"/>
              <a:pathLst>
                <a:path w="4576" h="5873" extrusionOk="0">
                  <a:moveTo>
                    <a:pt x="3089" y="0"/>
                  </a:moveTo>
                  <a:cubicBezTo>
                    <a:pt x="2877" y="0"/>
                    <a:pt x="2637" y="93"/>
                    <a:pt x="2371" y="328"/>
                  </a:cubicBezTo>
                  <a:cubicBezTo>
                    <a:pt x="1112" y="1463"/>
                    <a:pt x="2075" y="3216"/>
                    <a:pt x="2075" y="3216"/>
                  </a:cubicBezTo>
                  <a:cubicBezTo>
                    <a:pt x="2075" y="3216"/>
                    <a:pt x="1" y="4179"/>
                    <a:pt x="1927" y="5438"/>
                  </a:cubicBezTo>
                  <a:cubicBezTo>
                    <a:pt x="2389" y="5744"/>
                    <a:pt x="2786" y="5873"/>
                    <a:pt x="3119" y="5873"/>
                  </a:cubicBezTo>
                  <a:cubicBezTo>
                    <a:pt x="4155" y="5873"/>
                    <a:pt x="4576" y="4632"/>
                    <a:pt x="4445" y="3661"/>
                  </a:cubicBezTo>
                  <a:cubicBezTo>
                    <a:pt x="4346" y="2871"/>
                    <a:pt x="4297" y="2081"/>
                    <a:pt x="4297" y="1291"/>
                  </a:cubicBezTo>
                  <a:cubicBezTo>
                    <a:pt x="4297" y="1291"/>
                    <a:pt x="3882" y="0"/>
                    <a:pt x="3089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1006;p38">
              <a:extLst>
                <a:ext uri="{FF2B5EF4-FFF2-40B4-BE49-F238E27FC236}">
                  <a16:creationId xmlns:a16="http://schemas.microsoft.com/office/drawing/2014/main" id="{16D3F987-7368-4A90-AE77-A41E98534B54}"/>
                </a:ext>
              </a:extLst>
            </p:cNvPr>
            <p:cNvSpPr/>
            <p:nvPr/>
          </p:nvSpPr>
          <p:spPr>
            <a:xfrm flipH="1">
              <a:off x="7335626" y="1353817"/>
              <a:ext cx="71660" cy="68269"/>
            </a:xfrm>
            <a:custGeom>
              <a:avLst/>
              <a:gdLst/>
              <a:ahLst/>
              <a:cxnLst/>
              <a:rect l="l" t="t" r="r" b="b"/>
              <a:pathLst>
                <a:path w="1754" h="1671" extrusionOk="0">
                  <a:moveTo>
                    <a:pt x="1021" y="275"/>
                  </a:moveTo>
                  <a:lnTo>
                    <a:pt x="1021" y="275"/>
                  </a:lnTo>
                  <a:cubicBezTo>
                    <a:pt x="1018" y="277"/>
                    <a:pt x="1016" y="278"/>
                    <a:pt x="1014" y="279"/>
                  </a:cubicBezTo>
                  <a:lnTo>
                    <a:pt x="1014" y="279"/>
                  </a:lnTo>
                  <a:cubicBezTo>
                    <a:pt x="1013" y="278"/>
                    <a:pt x="1011" y="278"/>
                    <a:pt x="1010" y="277"/>
                  </a:cubicBezTo>
                  <a:lnTo>
                    <a:pt x="1010" y="277"/>
                  </a:lnTo>
                  <a:lnTo>
                    <a:pt x="1021" y="275"/>
                  </a:lnTo>
                  <a:close/>
                  <a:moveTo>
                    <a:pt x="836" y="1108"/>
                  </a:moveTo>
                  <a:cubicBezTo>
                    <a:pt x="839" y="1109"/>
                    <a:pt x="842" y="1109"/>
                    <a:pt x="845" y="1110"/>
                  </a:cubicBezTo>
                  <a:lnTo>
                    <a:pt x="845" y="1110"/>
                  </a:lnTo>
                  <a:lnTo>
                    <a:pt x="840" y="1111"/>
                  </a:lnTo>
                  <a:lnTo>
                    <a:pt x="840" y="1111"/>
                  </a:lnTo>
                  <a:lnTo>
                    <a:pt x="831" y="1108"/>
                  </a:lnTo>
                  <a:lnTo>
                    <a:pt x="831" y="1108"/>
                  </a:lnTo>
                  <a:cubicBezTo>
                    <a:pt x="833" y="1108"/>
                    <a:pt x="834" y="1108"/>
                    <a:pt x="836" y="1108"/>
                  </a:cubicBezTo>
                  <a:close/>
                  <a:moveTo>
                    <a:pt x="678" y="0"/>
                  </a:moveTo>
                  <a:cubicBezTo>
                    <a:pt x="634" y="0"/>
                    <a:pt x="589" y="6"/>
                    <a:pt x="543" y="15"/>
                  </a:cubicBezTo>
                  <a:cubicBezTo>
                    <a:pt x="420" y="40"/>
                    <a:pt x="321" y="114"/>
                    <a:pt x="272" y="237"/>
                  </a:cubicBezTo>
                  <a:cubicBezTo>
                    <a:pt x="267" y="247"/>
                    <a:pt x="262" y="258"/>
                    <a:pt x="258" y="268"/>
                  </a:cubicBezTo>
                  <a:lnTo>
                    <a:pt x="258" y="268"/>
                  </a:lnTo>
                  <a:cubicBezTo>
                    <a:pt x="141" y="321"/>
                    <a:pt x="49" y="441"/>
                    <a:pt x="25" y="583"/>
                  </a:cubicBezTo>
                  <a:cubicBezTo>
                    <a:pt x="0" y="706"/>
                    <a:pt x="0" y="855"/>
                    <a:pt x="25" y="978"/>
                  </a:cubicBezTo>
                  <a:cubicBezTo>
                    <a:pt x="50" y="1052"/>
                    <a:pt x="74" y="1126"/>
                    <a:pt x="99" y="1176"/>
                  </a:cubicBezTo>
                  <a:cubicBezTo>
                    <a:pt x="123" y="1199"/>
                    <a:pt x="124" y="1223"/>
                    <a:pt x="145" y="1246"/>
                  </a:cubicBezTo>
                  <a:lnTo>
                    <a:pt x="145" y="1246"/>
                  </a:lnTo>
                  <a:cubicBezTo>
                    <a:pt x="179" y="1311"/>
                    <a:pt x="222" y="1373"/>
                    <a:pt x="272" y="1422"/>
                  </a:cubicBezTo>
                  <a:cubicBezTo>
                    <a:pt x="395" y="1521"/>
                    <a:pt x="519" y="1595"/>
                    <a:pt x="667" y="1645"/>
                  </a:cubicBezTo>
                  <a:cubicBezTo>
                    <a:pt x="702" y="1662"/>
                    <a:pt x="740" y="1670"/>
                    <a:pt x="780" y="1670"/>
                  </a:cubicBezTo>
                  <a:cubicBezTo>
                    <a:pt x="823" y="1670"/>
                    <a:pt x="868" y="1661"/>
                    <a:pt x="913" y="1644"/>
                  </a:cubicBezTo>
                  <a:lnTo>
                    <a:pt x="913" y="1644"/>
                  </a:lnTo>
                  <a:cubicBezTo>
                    <a:pt x="988" y="1642"/>
                    <a:pt x="1062" y="1632"/>
                    <a:pt x="1136" y="1595"/>
                  </a:cubicBezTo>
                  <a:cubicBezTo>
                    <a:pt x="1259" y="1546"/>
                    <a:pt x="1383" y="1497"/>
                    <a:pt x="1482" y="1398"/>
                  </a:cubicBezTo>
                  <a:cubicBezTo>
                    <a:pt x="1556" y="1324"/>
                    <a:pt x="1605" y="1250"/>
                    <a:pt x="1654" y="1151"/>
                  </a:cubicBezTo>
                  <a:cubicBezTo>
                    <a:pt x="1729" y="1027"/>
                    <a:pt x="1753" y="855"/>
                    <a:pt x="1704" y="706"/>
                  </a:cubicBezTo>
                  <a:cubicBezTo>
                    <a:pt x="1654" y="632"/>
                    <a:pt x="1605" y="558"/>
                    <a:pt x="1556" y="484"/>
                  </a:cubicBezTo>
                  <a:cubicBezTo>
                    <a:pt x="1552" y="481"/>
                    <a:pt x="1549" y="477"/>
                    <a:pt x="1545" y="473"/>
                  </a:cubicBezTo>
                  <a:lnTo>
                    <a:pt x="1545" y="473"/>
                  </a:lnTo>
                  <a:cubicBezTo>
                    <a:pt x="1510" y="419"/>
                    <a:pt x="1464" y="371"/>
                    <a:pt x="1408" y="336"/>
                  </a:cubicBezTo>
                  <a:cubicBezTo>
                    <a:pt x="1287" y="246"/>
                    <a:pt x="1158" y="192"/>
                    <a:pt x="1030" y="164"/>
                  </a:cubicBezTo>
                  <a:lnTo>
                    <a:pt x="1030" y="164"/>
                  </a:lnTo>
                  <a:cubicBezTo>
                    <a:pt x="994" y="122"/>
                    <a:pt x="947" y="88"/>
                    <a:pt x="889" y="65"/>
                  </a:cubicBezTo>
                  <a:cubicBezTo>
                    <a:pt x="827" y="18"/>
                    <a:pt x="754" y="0"/>
                    <a:pt x="678" y="0"/>
                  </a:cubicBezTo>
                  <a:close/>
                </a:path>
              </a:pathLst>
            </a:custGeom>
            <a:solidFill>
              <a:srgbClr val="F9C4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1007;p38">
              <a:extLst>
                <a:ext uri="{FF2B5EF4-FFF2-40B4-BE49-F238E27FC236}">
                  <a16:creationId xmlns:a16="http://schemas.microsoft.com/office/drawing/2014/main" id="{07D4A065-DBA6-4205-96FD-DD2DD6F0C9FD}"/>
                </a:ext>
              </a:extLst>
            </p:cNvPr>
            <p:cNvSpPr/>
            <p:nvPr/>
          </p:nvSpPr>
          <p:spPr>
            <a:xfrm flipH="1">
              <a:off x="7454677" y="1308836"/>
              <a:ext cx="120767" cy="88941"/>
            </a:xfrm>
            <a:custGeom>
              <a:avLst/>
              <a:gdLst/>
              <a:ahLst/>
              <a:cxnLst/>
              <a:rect l="l" t="t" r="r" b="b"/>
              <a:pathLst>
                <a:path w="2956" h="2177" extrusionOk="0">
                  <a:moveTo>
                    <a:pt x="975" y="0"/>
                  </a:moveTo>
                  <a:cubicBezTo>
                    <a:pt x="721" y="0"/>
                    <a:pt x="503" y="145"/>
                    <a:pt x="392" y="357"/>
                  </a:cubicBezTo>
                  <a:lnTo>
                    <a:pt x="392" y="357"/>
                  </a:lnTo>
                  <a:cubicBezTo>
                    <a:pt x="240" y="388"/>
                    <a:pt x="124" y="501"/>
                    <a:pt x="67" y="672"/>
                  </a:cubicBezTo>
                  <a:cubicBezTo>
                    <a:pt x="1" y="805"/>
                    <a:pt x="34" y="979"/>
                    <a:pt x="132" y="1121"/>
                  </a:cubicBezTo>
                  <a:lnTo>
                    <a:pt x="132" y="1121"/>
                  </a:lnTo>
                  <a:cubicBezTo>
                    <a:pt x="133" y="1145"/>
                    <a:pt x="136" y="1168"/>
                    <a:pt x="141" y="1190"/>
                  </a:cubicBezTo>
                  <a:cubicBezTo>
                    <a:pt x="240" y="1610"/>
                    <a:pt x="586" y="1931"/>
                    <a:pt x="1006" y="2005"/>
                  </a:cubicBezTo>
                  <a:cubicBezTo>
                    <a:pt x="1041" y="2007"/>
                    <a:pt x="1077" y="2008"/>
                    <a:pt x="1112" y="2008"/>
                  </a:cubicBezTo>
                  <a:cubicBezTo>
                    <a:pt x="1164" y="2008"/>
                    <a:pt x="1215" y="2006"/>
                    <a:pt x="1266" y="2002"/>
                  </a:cubicBezTo>
                  <a:lnTo>
                    <a:pt x="1266" y="2002"/>
                  </a:lnTo>
                  <a:cubicBezTo>
                    <a:pt x="1463" y="2110"/>
                    <a:pt x="1678" y="2176"/>
                    <a:pt x="1892" y="2176"/>
                  </a:cubicBezTo>
                  <a:cubicBezTo>
                    <a:pt x="2018" y="2176"/>
                    <a:pt x="2143" y="2153"/>
                    <a:pt x="2265" y="2104"/>
                  </a:cubicBezTo>
                  <a:cubicBezTo>
                    <a:pt x="2586" y="1980"/>
                    <a:pt x="2808" y="1733"/>
                    <a:pt x="2882" y="1412"/>
                  </a:cubicBezTo>
                  <a:cubicBezTo>
                    <a:pt x="2956" y="1067"/>
                    <a:pt x="2857" y="721"/>
                    <a:pt x="2610" y="474"/>
                  </a:cubicBezTo>
                  <a:cubicBezTo>
                    <a:pt x="2404" y="245"/>
                    <a:pt x="2092" y="101"/>
                    <a:pt x="1772" y="101"/>
                  </a:cubicBezTo>
                  <a:cubicBezTo>
                    <a:pt x="1747" y="101"/>
                    <a:pt x="1722" y="102"/>
                    <a:pt x="1697" y="104"/>
                  </a:cubicBezTo>
                  <a:cubicBezTo>
                    <a:pt x="1632" y="104"/>
                    <a:pt x="1567" y="108"/>
                    <a:pt x="1503" y="115"/>
                  </a:cubicBezTo>
                  <a:lnTo>
                    <a:pt x="1503" y="115"/>
                  </a:lnTo>
                  <a:cubicBezTo>
                    <a:pt x="1360" y="61"/>
                    <a:pt x="1210" y="24"/>
                    <a:pt x="1055" y="5"/>
                  </a:cubicBezTo>
                  <a:cubicBezTo>
                    <a:pt x="1028" y="2"/>
                    <a:pt x="1001" y="0"/>
                    <a:pt x="975" y="0"/>
                  </a:cubicBezTo>
                  <a:close/>
                </a:path>
              </a:pathLst>
            </a:custGeom>
            <a:solidFill>
              <a:srgbClr val="F9C4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1008;p38">
              <a:extLst>
                <a:ext uri="{FF2B5EF4-FFF2-40B4-BE49-F238E27FC236}">
                  <a16:creationId xmlns:a16="http://schemas.microsoft.com/office/drawing/2014/main" id="{C3CCFEDF-AD9C-4E1D-A038-138B56A7A1D9}"/>
                </a:ext>
              </a:extLst>
            </p:cNvPr>
            <p:cNvSpPr/>
            <p:nvPr/>
          </p:nvSpPr>
          <p:spPr>
            <a:xfrm flipH="1">
              <a:off x="7594851" y="1415712"/>
              <a:ext cx="96867" cy="119297"/>
            </a:xfrm>
            <a:custGeom>
              <a:avLst/>
              <a:gdLst/>
              <a:ahLst/>
              <a:cxnLst/>
              <a:rect l="l" t="t" r="r" b="b"/>
              <a:pathLst>
                <a:path w="2371" h="2920" extrusionOk="0">
                  <a:moveTo>
                    <a:pt x="1050" y="0"/>
                  </a:moveTo>
                  <a:cubicBezTo>
                    <a:pt x="901" y="0"/>
                    <a:pt x="757" y="71"/>
                    <a:pt x="673" y="218"/>
                  </a:cubicBezTo>
                  <a:lnTo>
                    <a:pt x="673" y="218"/>
                  </a:lnTo>
                  <a:cubicBezTo>
                    <a:pt x="474" y="328"/>
                    <a:pt x="333" y="530"/>
                    <a:pt x="322" y="765"/>
                  </a:cubicBezTo>
                  <a:lnTo>
                    <a:pt x="322" y="765"/>
                  </a:lnTo>
                  <a:cubicBezTo>
                    <a:pt x="275" y="819"/>
                    <a:pt x="233" y="878"/>
                    <a:pt x="198" y="944"/>
                  </a:cubicBezTo>
                  <a:cubicBezTo>
                    <a:pt x="0" y="1290"/>
                    <a:pt x="25" y="1710"/>
                    <a:pt x="222" y="2031"/>
                  </a:cubicBezTo>
                  <a:cubicBezTo>
                    <a:pt x="270" y="2088"/>
                    <a:pt x="319" y="2144"/>
                    <a:pt x="371" y="2199"/>
                  </a:cubicBezTo>
                  <a:lnTo>
                    <a:pt x="371" y="2199"/>
                  </a:lnTo>
                  <a:cubicBezTo>
                    <a:pt x="407" y="2312"/>
                    <a:pt x="456" y="2420"/>
                    <a:pt x="519" y="2524"/>
                  </a:cubicBezTo>
                  <a:cubicBezTo>
                    <a:pt x="691" y="2771"/>
                    <a:pt x="963" y="2919"/>
                    <a:pt x="1259" y="2919"/>
                  </a:cubicBezTo>
                  <a:cubicBezTo>
                    <a:pt x="1753" y="2895"/>
                    <a:pt x="2173" y="2549"/>
                    <a:pt x="2296" y="2055"/>
                  </a:cubicBezTo>
                  <a:cubicBezTo>
                    <a:pt x="2370" y="1512"/>
                    <a:pt x="2173" y="969"/>
                    <a:pt x="1753" y="599"/>
                  </a:cubicBezTo>
                  <a:cubicBezTo>
                    <a:pt x="1745" y="590"/>
                    <a:pt x="1738" y="582"/>
                    <a:pt x="1730" y="573"/>
                  </a:cubicBezTo>
                  <a:lnTo>
                    <a:pt x="1730" y="573"/>
                  </a:lnTo>
                  <a:cubicBezTo>
                    <a:pt x="1637" y="413"/>
                    <a:pt x="1521" y="263"/>
                    <a:pt x="1383" y="130"/>
                  </a:cubicBezTo>
                  <a:cubicBezTo>
                    <a:pt x="1286" y="44"/>
                    <a:pt x="1167" y="0"/>
                    <a:pt x="1050" y="0"/>
                  </a:cubicBezTo>
                  <a:close/>
                </a:path>
              </a:pathLst>
            </a:custGeom>
            <a:solidFill>
              <a:srgbClr val="F9C4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1009;p38">
              <a:extLst>
                <a:ext uri="{FF2B5EF4-FFF2-40B4-BE49-F238E27FC236}">
                  <a16:creationId xmlns:a16="http://schemas.microsoft.com/office/drawing/2014/main" id="{B1A7E24B-03B9-4BF5-81A8-D1F135BE34F9}"/>
                </a:ext>
              </a:extLst>
            </p:cNvPr>
            <p:cNvSpPr/>
            <p:nvPr/>
          </p:nvSpPr>
          <p:spPr>
            <a:xfrm flipH="1">
              <a:off x="7707447" y="1545631"/>
              <a:ext cx="89186" cy="132207"/>
            </a:xfrm>
            <a:custGeom>
              <a:avLst/>
              <a:gdLst/>
              <a:ahLst/>
              <a:cxnLst/>
              <a:rect l="l" t="t" r="r" b="b"/>
              <a:pathLst>
                <a:path w="2183" h="3236" extrusionOk="0">
                  <a:moveTo>
                    <a:pt x="1510" y="1"/>
                  </a:moveTo>
                  <a:cubicBezTo>
                    <a:pt x="1434" y="1"/>
                    <a:pt x="1357" y="20"/>
                    <a:pt x="1284" y="60"/>
                  </a:cubicBezTo>
                  <a:cubicBezTo>
                    <a:pt x="1220" y="105"/>
                    <a:pt x="1159" y="152"/>
                    <a:pt x="1101" y="202"/>
                  </a:cubicBezTo>
                  <a:lnTo>
                    <a:pt x="1101" y="202"/>
                  </a:lnTo>
                  <a:cubicBezTo>
                    <a:pt x="1082" y="203"/>
                    <a:pt x="1063" y="205"/>
                    <a:pt x="1044" y="207"/>
                  </a:cubicBezTo>
                  <a:lnTo>
                    <a:pt x="1044" y="207"/>
                  </a:lnTo>
                  <a:cubicBezTo>
                    <a:pt x="994" y="164"/>
                    <a:pt x="933" y="130"/>
                    <a:pt x="865" y="110"/>
                  </a:cubicBezTo>
                  <a:cubicBezTo>
                    <a:pt x="832" y="103"/>
                    <a:pt x="799" y="99"/>
                    <a:pt x="766" y="99"/>
                  </a:cubicBezTo>
                  <a:cubicBezTo>
                    <a:pt x="574" y="99"/>
                    <a:pt x="385" y="220"/>
                    <a:pt x="321" y="431"/>
                  </a:cubicBezTo>
                  <a:lnTo>
                    <a:pt x="297" y="406"/>
                  </a:lnTo>
                  <a:lnTo>
                    <a:pt x="297" y="406"/>
                  </a:lnTo>
                  <a:cubicBezTo>
                    <a:pt x="0" y="1246"/>
                    <a:pt x="50" y="2184"/>
                    <a:pt x="420" y="3023"/>
                  </a:cubicBezTo>
                  <a:cubicBezTo>
                    <a:pt x="469" y="3122"/>
                    <a:pt x="568" y="3196"/>
                    <a:pt x="692" y="3221"/>
                  </a:cubicBezTo>
                  <a:cubicBezTo>
                    <a:pt x="728" y="3230"/>
                    <a:pt x="771" y="3235"/>
                    <a:pt x="815" y="3235"/>
                  </a:cubicBezTo>
                  <a:cubicBezTo>
                    <a:pt x="892" y="3235"/>
                    <a:pt x="975" y="3218"/>
                    <a:pt x="1037" y="3171"/>
                  </a:cubicBezTo>
                  <a:cubicBezTo>
                    <a:pt x="1576" y="2856"/>
                    <a:pt x="1884" y="2316"/>
                    <a:pt x="1931" y="1751"/>
                  </a:cubicBezTo>
                  <a:lnTo>
                    <a:pt x="1931" y="1751"/>
                  </a:lnTo>
                  <a:cubicBezTo>
                    <a:pt x="2166" y="1295"/>
                    <a:pt x="2182" y="728"/>
                    <a:pt x="1901" y="233"/>
                  </a:cubicBezTo>
                  <a:cubicBezTo>
                    <a:pt x="1818" y="83"/>
                    <a:pt x="1668" y="1"/>
                    <a:pt x="1510" y="1"/>
                  </a:cubicBezTo>
                  <a:close/>
                </a:path>
              </a:pathLst>
            </a:custGeom>
            <a:solidFill>
              <a:srgbClr val="F9C4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1010;p38">
              <a:extLst>
                <a:ext uri="{FF2B5EF4-FFF2-40B4-BE49-F238E27FC236}">
                  <a16:creationId xmlns:a16="http://schemas.microsoft.com/office/drawing/2014/main" id="{3D745DFF-E15F-49BF-B3AF-961DB35D057A}"/>
                </a:ext>
              </a:extLst>
            </p:cNvPr>
            <p:cNvSpPr/>
            <p:nvPr/>
          </p:nvSpPr>
          <p:spPr>
            <a:xfrm flipH="1">
              <a:off x="7625124" y="1719306"/>
              <a:ext cx="99890" cy="112188"/>
            </a:xfrm>
            <a:custGeom>
              <a:avLst/>
              <a:gdLst/>
              <a:ahLst/>
              <a:cxnLst/>
              <a:rect l="l" t="t" r="r" b="b"/>
              <a:pathLst>
                <a:path w="2445" h="2746" extrusionOk="0">
                  <a:moveTo>
                    <a:pt x="1445" y="0"/>
                  </a:moveTo>
                  <a:cubicBezTo>
                    <a:pt x="1388" y="0"/>
                    <a:pt x="1332" y="10"/>
                    <a:pt x="1277" y="31"/>
                  </a:cubicBezTo>
                  <a:lnTo>
                    <a:pt x="1277" y="31"/>
                  </a:lnTo>
                  <a:cubicBezTo>
                    <a:pt x="1001" y="48"/>
                    <a:pt x="736" y="185"/>
                    <a:pt x="543" y="377"/>
                  </a:cubicBezTo>
                  <a:cubicBezTo>
                    <a:pt x="541" y="379"/>
                    <a:pt x="539" y="381"/>
                    <a:pt x="537" y="383"/>
                  </a:cubicBezTo>
                  <a:lnTo>
                    <a:pt x="537" y="383"/>
                  </a:lnTo>
                  <a:cubicBezTo>
                    <a:pt x="496" y="418"/>
                    <a:pt x="457" y="457"/>
                    <a:pt x="420" y="500"/>
                  </a:cubicBezTo>
                  <a:cubicBezTo>
                    <a:pt x="301" y="634"/>
                    <a:pt x="218" y="795"/>
                    <a:pt x="176" y="961"/>
                  </a:cubicBezTo>
                  <a:lnTo>
                    <a:pt x="176" y="961"/>
                  </a:lnTo>
                  <a:cubicBezTo>
                    <a:pt x="175" y="964"/>
                    <a:pt x="174" y="967"/>
                    <a:pt x="173" y="969"/>
                  </a:cubicBezTo>
                  <a:cubicBezTo>
                    <a:pt x="99" y="1216"/>
                    <a:pt x="50" y="1488"/>
                    <a:pt x="25" y="1735"/>
                  </a:cubicBezTo>
                  <a:cubicBezTo>
                    <a:pt x="0" y="1883"/>
                    <a:pt x="0" y="2031"/>
                    <a:pt x="25" y="2179"/>
                  </a:cubicBezTo>
                  <a:cubicBezTo>
                    <a:pt x="50" y="2377"/>
                    <a:pt x="173" y="2550"/>
                    <a:pt x="346" y="2648"/>
                  </a:cubicBezTo>
                  <a:cubicBezTo>
                    <a:pt x="466" y="2714"/>
                    <a:pt x="601" y="2746"/>
                    <a:pt x="737" y="2746"/>
                  </a:cubicBezTo>
                  <a:cubicBezTo>
                    <a:pt x="909" y="2746"/>
                    <a:pt x="1083" y="2695"/>
                    <a:pt x="1235" y="2599"/>
                  </a:cubicBezTo>
                  <a:cubicBezTo>
                    <a:pt x="1432" y="2475"/>
                    <a:pt x="1630" y="2327"/>
                    <a:pt x="1803" y="2130"/>
                  </a:cubicBezTo>
                  <a:cubicBezTo>
                    <a:pt x="1982" y="1927"/>
                    <a:pt x="2142" y="1705"/>
                    <a:pt x="2225" y="1443"/>
                  </a:cubicBezTo>
                  <a:lnTo>
                    <a:pt x="2225" y="1443"/>
                  </a:lnTo>
                  <a:cubicBezTo>
                    <a:pt x="2316" y="1266"/>
                    <a:pt x="2382" y="1074"/>
                    <a:pt x="2420" y="871"/>
                  </a:cubicBezTo>
                  <a:cubicBezTo>
                    <a:pt x="2445" y="747"/>
                    <a:pt x="2445" y="624"/>
                    <a:pt x="2370" y="525"/>
                  </a:cubicBezTo>
                  <a:cubicBezTo>
                    <a:pt x="2321" y="426"/>
                    <a:pt x="2222" y="352"/>
                    <a:pt x="2099" y="303"/>
                  </a:cubicBezTo>
                  <a:cubicBezTo>
                    <a:pt x="2041" y="282"/>
                    <a:pt x="1980" y="262"/>
                    <a:pt x="1919" y="243"/>
                  </a:cubicBezTo>
                  <a:lnTo>
                    <a:pt x="1919" y="243"/>
                  </a:lnTo>
                  <a:cubicBezTo>
                    <a:pt x="1884" y="214"/>
                    <a:pt x="1846" y="187"/>
                    <a:pt x="1807" y="162"/>
                  </a:cubicBezTo>
                  <a:lnTo>
                    <a:pt x="1807" y="162"/>
                  </a:lnTo>
                  <a:cubicBezTo>
                    <a:pt x="1798" y="151"/>
                    <a:pt x="1788" y="140"/>
                    <a:pt x="1778" y="130"/>
                  </a:cubicBezTo>
                  <a:cubicBezTo>
                    <a:pt x="1679" y="44"/>
                    <a:pt x="1562" y="0"/>
                    <a:pt x="1445" y="0"/>
                  </a:cubicBezTo>
                  <a:close/>
                </a:path>
              </a:pathLst>
            </a:custGeom>
            <a:solidFill>
              <a:srgbClr val="F9C4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1011;p38">
              <a:extLst>
                <a:ext uri="{FF2B5EF4-FFF2-40B4-BE49-F238E27FC236}">
                  <a16:creationId xmlns:a16="http://schemas.microsoft.com/office/drawing/2014/main" id="{6308943E-5F91-4ABD-B00A-60E661137CAA}"/>
                </a:ext>
              </a:extLst>
            </p:cNvPr>
            <p:cNvSpPr/>
            <p:nvPr/>
          </p:nvSpPr>
          <p:spPr>
            <a:xfrm flipH="1">
              <a:off x="7745156" y="1842606"/>
              <a:ext cx="122075" cy="110390"/>
            </a:xfrm>
            <a:custGeom>
              <a:avLst/>
              <a:gdLst/>
              <a:ahLst/>
              <a:cxnLst/>
              <a:rect l="l" t="t" r="r" b="b"/>
              <a:pathLst>
                <a:path w="2988" h="2702" extrusionOk="0">
                  <a:moveTo>
                    <a:pt x="1364" y="1223"/>
                  </a:moveTo>
                  <a:cubicBezTo>
                    <a:pt x="1366" y="1223"/>
                    <a:pt x="1369" y="1232"/>
                    <a:pt x="1369" y="1246"/>
                  </a:cubicBezTo>
                  <a:lnTo>
                    <a:pt x="1369" y="1246"/>
                  </a:lnTo>
                  <a:cubicBezTo>
                    <a:pt x="1369" y="1250"/>
                    <a:pt x="1369" y="1253"/>
                    <a:pt x="1369" y="1257"/>
                  </a:cubicBezTo>
                  <a:lnTo>
                    <a:pt x="1369" y="1257"/>
                  </a:lnTo>
                  <a:cubicBezTo>
                    <a:pt x="1368" y="1261"/>
                    <a:pt x="1368" y="1266"/>
                    <a:pt x="1367" y="1271"/>
                  </a:cubicBezTo>
                  <a:lnTo>
                    <a:pt x="1367" y="1271"/>
                  </a:lnTo>
                  <a:cubicBezTo>
                    <a:pt x="1367" y="1271"/>
                    <a:pt x="1367" y="1271"/>
                    <a:pt x="1368" y="1270"/>
                  </a:cubicBezTo>
                  <a:lnTo>
                    <a:pt x="1368" y="1270"/>
                  </a:lnTo>
                  <a:cubicBezTo>
                    <a:pt x="1367" y="1271"/>
                    <a:pt x="1367" y="1272"/>
                    <a:pt x="1367" y="1273"/>
                  </a:cubicBezTo>
                  <a:lnTo>
                    <a:pt x="1367" y="1273"/>
                  </a:lnTo>
                  <a:cubicBezTo>
                    <a:pt x="1367" y="1273"/>
                    <a:pt x="1367" y="1273"/>
                    <a:pt x="1367" y="1273"/>
                  </a:cubicBezTo>
                  <a:lnTo>
                    <a:pt x="1367" y="1273"/>
                  </a:lnTo>
                  <a:cubicBezTo>
                    <a:pt x="1367" y="1272"/>
                    <a:pt x="1367" y="1272"/>
                    <a:pt x="1367" y="1271"/>
                  </a:cubicBezTo>
                  <a:lnTo>
                    <a:pt x="1367" y="1271"/>
                  </a:lnTo>
                  <a:cubicBezTo>
                    <a:pt x="1365" y="1274"/>
                    <a:pt x="1362" y="1278"/>
                    <a:pt x="1359" y="1283"/>
                  </a:cubicBezTo>
                  <a:lnTo>
                    <a:pt x="1359" y="1283"/>
                  </a:lnTo>
                  <a:cubicBezTo>
                    <a:pt x="1359" y="1283"/>
                    <a:pt x="1359" y="1283"/>
                    <a:pt x="1359" y="1282"/>
                  </a:cubicBezTo>
                  <a:lnTo>
                    <a:pt x="1359" y="1282"/>
                  </a:lnTo>
                  <a:cubicBezTo>
                    <a:pt x="1363" y="1270"/>
                    <a:pt x="1364" y="1265"/>
                    <a:pt x="1363" y="1265"/>
                  </a:cubicBezTo>
                  <a:lnTo>
                    <a:pt x="1363" y="1265"/>
                  </a:lnTo>
                  <a:cubicBezTo>
                    <a:pt x="1362" y="1265"/>
                    <a:pt x="1361" y="1268"/>
                    <a:pt x="1358" y="1273"/>
                  </a:cubicBezTo>
                  <a:lnTo>
                    <a:pt x="1358" y="1273"/>
                  </a:lnTo>
                  <a:cubicBezTo>
                    <a:pt x="1358" y="1269"/>
                    <a:pt x="1358" y="1265"/>
                    <a:pt x="1358" y="1260"/>
                  </a:cubicBezTo>
                  <a:cubicBezTo>
                    <a:pt x="1358" y="1234"/>
                    <a:pt x="1361" y="1223"/>
                    <a:pt x="1364" y="1223"/>
                  </a:cubicBezTo>
                  <a:close/>
                  <a:moveTo>
                    <a:pt x="1367" y="1273"/>
                  </a:moveTo>
                  <a:cubicBezTo>
                    <a:pt x="1366" y="1278"/>
                    <a:pt x="1365" y="1284"/>
                    <a:pt x="1364" y="1290"/>
                  </a:cubicBezTo>
                  <a:lnTo>
                    <a:pt x="1364" y="1290"/>
                  </a:lnTo>
                  <a:cubicBezTo>
                    <a:pt x="1362" y="1288"/>
                    <a:pt x="1360" y="1287"/>
                    <a:pt x="1359" y="1285"/>
                  </a:cubicBezTo>
                  <a:lnTo>
                    <a:pt x="1359" y="1285"/>
                  </a:lnTo>
                  <a:cubicBezTo>
                    <a:pt x="1359" y="1285"/>
                    <a:pt x="1359" y="1285"/>
                    <a:pt x="1359" y="1284"/>
                  </a:cubicBezTo>
                  <a:lnTo>
                    <a:pt x="1359" y="1284"/>
                  </a:lnTo>
                  <a:cubicBezTo>
                    <a:pt x="1359" y="1285"/>
                    <a:pt x="1359" y="1285"/>
                    <a:pt x="1359" y="1285"/>
                  </a:cubicBezTo>
                  <a:lnTo>
                    <a:pt x="1359" y="1285"/>
                  </a:lnTo>
                  <a:cubicBezTo>
                    <a:pt x="1358" y="1285"/>
                    <a:pt x="1358" y="1285"/>
                    <a:pt x="1358" y="1284"/>
                  </a:cubicBezTo>
                  <a:lnTo>
                    <a:pt x="1358" y="1284"/>
                  </a:lnTo>
                  <a:cubicBezTo>
                    <a:pt x="1358" y="1284"/>
                    <a:pt x="1358" y="1284"/>
                    <a:pt x="1358" y="1284"/>
                  </a:cubicBezTo>
                  <a:cubicBezTo>
                    <a:pt x="1358" y="1284"/>
                    <a:pt x="1359" y="1284"/>
                    <a:pt x="1359" y="1283"/>
                  </a:cubicBezTo>
                  <a:lnTo>
                    <a:pt x="1359" y="1283"/>
                  </a:lnTo>
                  <a:cubicBezTo>
                    <a:pt x="1359" y="1284"/>
                    <a:pt x="1359" y="1284"/>
                    <a:pt x="1359" y="1284"/>
                  </a:cubicBezTo>
                  <a:lnTo>
                    <a:pt x="1359" y="1284"/>
                  </a:lnTo>
                  <a:cubicBezTo>
                    <a:pt x="1362" y="1280"/>
                    <a:pt x="1365" y="1277"/>
                    <a:pt x="1367" y="1273"/>
                  </a:cubicBezTo>
                  <a:close/>
                  <a:moveTo>
                    <a:pt x="790" y="1"/>
                  </a:moveTo>
                  <a:cubicBezTo>
                    <a:pt x="645" y="1"/>
                    <a:pt x="500" y="72"/>
                    <a:pt x="401" y="214"/>
                  </a:cubicBezTo>
                  <a:lnTo>
                    <a:pt x="401" y="214"/>
                  </a:lnTo>
                  <a:cubicBezTo>
                    <a:pt x="350" y="248"/>
                    <a:pt x="305" y="293"/>
                    <a:pt x="272" y="346"/>
                  </a:cubicBezTo>
                  <a:lnTo>
                    <a:pt x="247" y="322"/>
                  </a:lnTo>
                  <a:lnTo>
                    <a:pt x="247" y="322"/>
                  </a:lnTo>
                  <a:cubicBezTo>
                    <a:pt x="0" y="791"/>
                    <a:pt x="0" y="1359"/>
                    <a:pt x="272" y="1828"/>
                  </a:cubicBezTo>
                  <a:cubicBezTo>
                    <a:pt x="568" y="2247"/>
                    <a:pt x="1012" y="2544"/>
                    <a:pt x="1506" y="2642"/>
                  </a:cubicBezTo>
                  <a:cubicBezTo>
                    <a:pt x="1656" y="2683"/>
                    <a:pt x="1805" y="2701"/>
                    <a:pt x="1955" y="2701"/>
                  </a:cubicBezTo>
                  <a:cubicBezTo>
                    <a:pt x="2077" y="2701"/>
                    <a:pt x="2199" y="2689"/>
                    <a:pt x="2321" y="2667"/>
                  </a:cubicBezTo>
                  <a:cubicBezTo>
                    <a:pt x="2642" y="2593"/>
                    <a:pt x="2889" y="2371"/>
                    <a:pt x="2938" y="2050"/>
                  </a:cubicBezTo>
                  <a:cubicBezTo>
                    <a:pt x="2988" y="1754"/>
                    <a:pt x="2913" y="1433"/>
                    <a:pt x="2741" y="1186"/>
                  </a:cubicBezTo>
                  <a:cubicBezTo>
                    <a:pt x="2617" y="988"/>
                    <a:pt x="2469" y="815"/>
                    <a:pt x="2296" y="643"/>
                  </a:cubicBezTo>
                  <a:cubicBezTo>
                    <a:pt x="1877" y="272"/>
                    <a:pt x="1358" y="50"/>
                    <a:pt x="790" y="1"/>
                  </a:cubicBezTo>
                  <a:close/>
                </a:path>
              </a:pathLst>
            </a:custGeom>
            <a:solidFill>
              <a:srgbClr val="F9C4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1012;p38">
              <a:extLst>
                <a:ext uri="{FF2B5EF4-FFF2-40B4-BE49-F238E27FC236}">
                  <a16:creationId xmlns:a16="http://schemas.microsoft.com/office/drawing/2014/main" id="{265F3CC5-12B5-4249-B045-519D6369DE45}"/>
                </a:ext>
              </a:extLst>
            </p:cNvPr>
            <p:cNvSpPr/>
            <p:nvPr/>
          </p:nvSpPr>
          <p:spPr>
            <a:xfrm flipH="1">
              <a:off x="7859305" y="2201272"/>
              <a:ext cx="118684" cy="123668"/>
            </a:xfrm>
            <a:custGeom>
              <a:avLst/>
              <a:gdLst/>
              <a:ahLst/>
              <a:cxnLst/>
              <a:rect l="l" t="t" r="r" b="b"/>
              <a:pathLst>
                <a:path w="2905" h="3027" extrusionOk="0">
                  <a:moveTo>
                    <a:pt x="1508" y="1764"/>
                  </a:moveTo>
                  <a:lnTo>
                    <a:pt x="1508" y="1764"/>
                  </a:lnTo>
                  <a:cubicBezTo>
                    <a:pt x="1508" y="1764"/>
                    <a:pt x="1508" y="1764"/>
                    <a:pt x="1508" y="1764"/>
                  </a:cubicBezTo>
                  <a:lnTo>
                    <a:pt x="1508" y="1764"/>
                  </a:lnTo>
                  <a:cubicBezTo>
                    <a:pt x="1506" y="1764"/>
                    <a:pt x="1504" y="1764"/>
                    <a:pt x="1501" y="1764"/>
                  </a:cubicBezTo>
                  <a:close/>
                  <a:moveTo>
                    <a:pt x="1515" y="1764"/>
                  </a:moveTo>
                  <a:cubicBezTo>
                    <a:pt x="1515" y="1764"/>
                    <a:pt x="1516" y="1765"/>
                    <a:pt x="1516" y="1765"/>
                  </a:cubicBezTo>
                  <a:lnTo>
                    <a:pt x="1516" y="1765"/>
                  </a:lnTo>
                  <a:cubicBezTo>
                    <a:pt x="1516" y="1765"/>
                    <a:pt x="1516" y="1765"/>
                    <a:pt x="1517" y="1765"/>
                  </a:cubicBezTo>
                  <a:lnTo>
                    <a:pt x="1517" y="1765"/>
                  </a:lnTo>
                  <a:cubicBezTo>
                    <a:pt x="1517" y="1765"/>
                    <a:pt x="1516" y="1766"/>
                    <a:pt x="1516" y="1766"/>
                  </a:cubicBezTo>
                  <a:lnTo>
                    <a:pt x="1516" y="1766"/>
                  </a:lnTo>
                  <a:cubicBezTo>
                    <a:pt x="1516" y="1766"/>
                    <a:pt x="1516" y="1765"/>
                    <a:pt x="1516" y="1765"/>
                  </a:cubicBezTo>
                  <a:lnTo>
                    <a:pt x="1516" y="1765"/>
                  </a:lnTo>
                  <a:cubicBezTo>
                    <a:pt x="1515" y="1765"/>
                    <a:pt x="1514" y="1765"/>
                    <a:pt x="1514" y="1766"/>
                  </a:cubicBezTo>
                  <a:lnTo>
                    <a:pt x="1514" y="1766"/>
                  </a:lnTo>
                  <a:cubicBezTo>
                    <a:pt x="1514" y="1765"/>
                    <a:pt x="1514" y="1764"/>
                    <a:pt x="1515" y="1764"/>
                  </a:cubicBezTo>
                  <a:close/>
                  <a:moveTo>
                    <a:pt x="1514" y="1766"/>
                  </a:moveTo>
                  <a:cubicBezTo>
                    <a:pt x="1514" y="1766"/>
                    <a:pt x="1513" y="1766"/>
                    <a:pt x="1513" y="1766"/>
                  </a:cubicBezTo>
                  <a:lnTo>
                    <a:pt x="1513" y="1766"/>
                  </a:lnTo>
                  <a:cubicBezTo>
                    <a:pt x="1513" y="1766"/>
                    <a:pt x="1513" y="1766"/>
                    <a:pt x="1512" y="1766"/>
                  </a:cubicBezTo>
                  <a:lnTo>
                    <a:pt x="1512" y="1766"/>
                  </a:lnTo>
                  <a:cubicBezTo>
                    <a:pt x="1513" y="1766"/>
                    <a:pt x="1513" y="1766"/>
                    <a:pt x="1514" y="1766"/>
                  </a:cubicBezTo>
                  <a:close/>
                  <a:moveTo>
                    <a:pt x="1505" y="1769"/>
                  </a:moveTo>
                  <a:lnTo>
                    <a:pt x="1505" y="1769"/>
                  </a:lnTo>
                  <a:cubicBezTo>
                    <a:pt x="1504" y="1770"/>
                    <a:pt x="1503" y="1772"/>
                    <a:pt x="1501" y="1773"/>
                  </a:cubicBezTo>
                  <a:lnTo>
                    <a:pt x="1501" y="1773"/>
                  </a:lnTo>
                  <a:lnTo>
                    <a:pt x="1501" y="1770"/>
                  </a:lnTo>
                  <a:lnTo>
                    <a:pt x="1501" y="1770"/>
                  </a:lnTo>
                  <a:cubicBezTo>
                    <a:pt x="1503" y="1770"/>
                    <a:pt x="1504" y="1769"/>
                    <a:pt x="1505" y="1769"/>
                  </a:cubicBezTo>
                  <a:close/>
                  <a:moveTo>
                    <a:pt x="1516" y="1766"/>
                  </a:moveTo>
                  <a:lnTo>
                    <a:pt x="1516" y="1766"/>
                  </a:lnTo>
                  <a:cubicBezTo>
                    <a:pt x="1516" y="1766"/>
                    <a:pt x="1517" y="1767"/>
                    <a:pt x="1517" y="1768"/>
                  </a:cubicBezTo>
                  <a:lnTo>
                    <a:pt x="1517" y="1768"/>
                  </a:lnTo>
                  <a:cubicBezTo>
                    <a:pt x="1517" y="1768"/>
                    <a:pt x="1517" y="1768"/>
                    <a:pt x="1516" y="1769"/>
                  </a:cubicBezTo>
                  <a:lnTo>
                    <a:pt x="1516" y="1769"/>
                  </a:lnTo>
                  <a:cubicBezTo>
                    <a:pt x="1516" y="1768"/>
                    <a:pt x="1516" y="1768"/>
                    <a:pt x="1515" y="1768"/>
                  </a:cubicBezTo>
                  <a:lnTo>
                    <a:pt x="1515" y="1768"/>
                  </a:lnTo>
                  <a:cubicBezTo>
                    <a:pt x="1514" y="1769"/>
                    <a:pt x="1513" y="1771"/>
                    <a:pt x="1511" y="1773"/>
                  </a:cubicBezTo>
                  <a:lnTo>
                    <a:pt x="1511" y="1773"/>
                  </a:lnTo>
                  <a:cubicBezTo>
                    <a:pt x="1510" y="1774"/>
                    <a:pt x="1509" y="1774"/>
                    <a:pt x="1508" y="1775"/>
                  </a:cubicBezTo>
                  <a:lnTo>
                    <a:pt x="1508" y="1775"/>
                  </a:lnTo>
                  <a:cubicBezTo>
                    <a:pt x="1510" y="1772"/>
                    <a:pt x="1512" y="1769"/>
                    <a:pt x="1513" y="1766"/>
                  </a:cubicBezTo>
                  <a:lnTo>
                    <a:pt x="1513" y="1766"/>
                  </a:lnTo>
                  <a:cubicBezTo>
                    <a:pt x="1514" y="1767"/>
                    <a:pt x="1515" y="1767"/>
                    <a:pt x="1515" y="1768"/>
                  </a:cubicBezTo>
                  <a:lnTo>
                    <a:pt x="1515" y="1768"/>
                  </a:lnTo>
                  <a:cubicBezTo>
                    <a:pt x="1515" y="1767"/>
                    <a:pt x="1516" y="1766"/>
                    <a:pt x="1516" y="1766"/>
                  </a:cubicBezTo>
                  <a:close/>
                  <a:moveTo>
                    <a:pt x="1494" y="1773"/>
                  </a:moveTo>
                  <a:lnTo>
                    <a:pt x="1494" y="1773"/>
                  </a:lnTo>
                  <a:cubicBezTo>
                    <a:pt x="1494" y="1774"/>
                    <a:pt x="1494" y="1774"/>
                    <a:pt x="1495" y="1774"/>
                  </a:cubicBezTo>
                  <a:lnTo>
                    <a:pt x="1495" y="1774"/>
                  </a:lnTo>
                  <a:cubicBezTo>
                    <a:pt x="1493" y="1778"/>
                    <a:pt x="1492" y="1782"/>
                    <a:pt x="1490" y="1785"/>
                  </a:cubicBezTo>
                  <a:lnTo>
                    <a:pt x="1490" y="1785"/>
                  </a:lnTo>
                  <a:cubicBezTo>
                    <a:pt x="1488" y="1786"/>
                    <a:pt x="1485" y="1788"/>
                    <a:pt x="1483" y="1788"/>
                  </a:cubicBezTo>
                  <a:lnTo>
                    <a:pt x="1468" y="1788"/>
                  </a:lnTo>
                  <a:cubicBezTo>
                    <a:pt x="1468" y="1787"/>
                    <a:pt x="1469" y="1786"/>
                    <a:pt x="1470" y="1785"/>
                  </a:cubicBezTo>
                  <a:lnTo>
                    <a:pt x="1470" y="1785"/>
                  </a:lnTo>
                  <a:cubicBezTo>
                    <a:pt x="1478" y="1782"/>
                    <a:pt x="1486" y="1777"/>
                    <a:pt x="1494" y="1773"/>
                  </a:cubicBezTo>
                  <a:close/>
                  <a:moveTo>
                    <a:pt x="2021" y="1"/>
                  </a:moveTo>
                  <a:cubicBezTo>
                    <a:pt x="1944" y="1"/>
                    <a:pt x="1867" y="21"/>
                    <a:pt x="1798" y="60"/>
                  </a:cubicBezTo>
                  <a:cubicBezTo>
                    <a:pt x="1794" y="62"/>
                    <a:pt x="1790" y="65"/>
                    <a:pt x="1786" y="67"/>
                  </a:cubicBezTo>
                  <a:lnTo>
                    <a:pt x="1786" y="67"/>
                  </a:lnTo>
                  <a:cubicBezTo>
                    <a:pt x="1768" y="66"/>
                    <a:pt x="1750" y="66"/>
                    <a:pt x="1733" y="66"/>
                  </a:cubicBezTo>
                  <a:cubicBezTo>
                    <a:pt x="1603" y="66"/>
                    <a:pt x="1474" y="88"/>
                    <a:pt x="1353" y="134"/>
                  </a:cubicBezTo>
                  <a:cubicBezTo>
                    <a:pt x="958" y="258"/>
                    <a:pt x="613" y="529"/>
                    <a:pt x="415" y="900"/>
                  </a:cubicBezTo>
                  <a:cubicBezTo>
                    <a:pt x="242" y="1245"/>
                    <a:pt x="119" y="1616"/>
                    <a:pt x="69" y="2011"/>
                  </a:cubicBezTo>
                  <a:cubicBezTo>
                    <a:pt x="1" y="2217"/>
                    <a:pt x="124" y="2445"/>
                    <a:pt x="320" y="2555"/>
                  </a:cubicBezTo>
                  <a:lnTo>
                    <a:pt x="320" y="2555"/>
                  </a:lnTo>
                  <a:cubicBezTo>
                    <a:pt x="355" y="2643"/>
                    <a:pt x="409" y="2726"/>
                    <a:pt x="489" y="2801"/>
                  </a:cubicBezTo>
                  <a:cubicBezTo>
                    <a:pt x="653" y="2949"/>
                    <a:pt x="861" y="3026"/>
                    <a:pt x="1076" y="3026"/>
                  </a:cubicBezTo>
                  <a:cubicBezTo>
                    <a:pt x="1178" y="3026"/>
                    <a:pt x="1281" y="3009"/>
                    <a:pt x="1381" y="2975"/>
                  </a:cubicBezTo>
                  <a:lnTo>
                    <a:pt x="1381" y="2975"/>
                  </a:lnTo>
                  <a:cubicBezTo>
                    <a:pt x="1600" y="2929"/>
                    <a:pt x="1801" y="2819"/>
                    <a:pt x="1977" y="2672"/>
                  </a:cubicBezTo>
                  <a:lnTo>
                    <a:pt x="1977" y="2672"/>
                  </a:lnTo>
                  <a:cubicBezTo>
                    <a:pt x="2068" y="2637"/>
                    <a:pt x="2152" y="2580"/>
                    <a:pt x="2217" y="2504"/>
                  </a:cubicBezTo>
                  <a:cubicBezTo>
                    <a:pt x="2242" y="2483"/>
                    <a:pt x="2264" y="2461"/>
                    <a:pt x="2286" y="2437"/>
                  </a:cubicBezTo>
                  <a:lnTo>
                    <a:pt x="2286" y="2437"/>
                  </a:lnTo>
                  <a:cubicBezTo>
                    <a:pt x="2325" y="2396"/>
                    <a:pt x="2361" y="2351"/>
                    <a:pt x="2393" y="2304"/>
                  </a:cubicBezTo>
                  <a:lnTo>
                    <a:pt x="2393" y="2304"/>
                  </a:lnTo>
                  <a:cubicBezTo>
                    <a:pt x="2663" y="2033"/>
                    <a:pt x="2835" y="1664"/>
                    <a:pt x="2884" y="1270"/>
                  </a:cubicBezTo>
                  <a:cubicBezTo>
                    <a:pt x="2904" y="929"/>
                    <a:pt x="2778" y="605"/>
                    <a:pt x="2544" y="376"/>
                  </a:cubicBezTo>
                  <a:lnTo>
                    <a:pt x="2544" y="376"/>
                  </a:lnTo>
                  <a:cubicBezTo>
                    <a:pt x="2490" y="290"/>
                    <a:pt x="2423" y="209"/>
                    <a:pt x="2341" y="134"/>
                  </a:cubicBezTo>
                  <a:cubicBezTo>
                    <a:pt x="2252" y="45"/>
                    <a:pt x="2136" y="1"/>
                    <a:pt x="2021" y="1"/>
                  </a:cubicBezTo>
                  <a:close/>
                </a:path>
              </a:pathLst>
            </a:custGeom>
            <a:solidFill>
              <a:srgbClr val="F9C4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1013;p38">
              <a:extLst>
                <a:ext uri="{FF2B5EF4-FFF2-40B4-BE49-F238E27FC236}">
                  <a16:creationId xmlns:a16="http://schemas.microsoft.com/office/drawing/2014/main" id="{D2B56169-6E83-4B02-A699-02B3B399AC54}"/>
                </a:ext>
              </a:extLst>
            </p:cNvPr>
            <p:cNvSpPr/>
            <p:nvPr/>
          </p:nvSpPr>
          <p:spPr>
            <a:xfrm flipH="1">
              <a:off x="8114322" y="2339771"/>
              <a:ext cx="139888" cy="152839"/>
            </a:xfrm>
            <a:custGeom>
              <a:avLst/>
              <a:gdLst/>
              <a:ahLst/>
              <a:cxnLst/>
              <a:rect l="l" t="t" r="r" b="b"/>
              <a:pathLst>
                <a:path w="3424" h="3741" extrusionOk="0">
                  <a:moveTo>
                    <a:pt x="2090" y="1509"/>
                  </a:moveTo>
                  <a:cubicBezTo>
                    <a:pt x="2095" y="1509"/>
                    <a:pt x="2094" y="1511"/>
                    <a:pt x="2089" y="1514"/>
                  </a:cubicBezTo>
                  <a:lnTo>
                    <a:pt x="2089" y="1514"/>
                  </a:lnTo>
                  <a:cubicBezTo>
                    <a:pt x="2088" y="1514"/>
                    <a:pt x="2088" y="1514"/>
                    <a:pt x="2087" y="1514"/>
                  </a:cubicBezTo>
                  <a:cubicBezTo>
                    <a:pt x="2084" y="1514"/>
                    <a:pt x="2082" y="1514"/>
                    <a:pt x="2080" y="1514"/>
                  </a:cubicBezTo>
                  <a:lnTo>
                    <a:pt x="2080" y="1514"/>
                  </a:lnTo>
                  <a:cubicBezTo>
                    <a:pt x="2086" y="1511"/>
                    <a:pt x="2090" y="1509"/>
                    <a:pt x="2090" y="1509"/>
                  </a:cubicBezTo>
                  <a:close/>
                  <a:moveTo>
                    <a:pt x="1953" y="0"/>
                  </a:moveTo>
                  <a:cubicBezTo>
                    <a:pt x="1810" y="0"/>
                    <a:pt x="1666" y="26"/>
                    <a:pt x="1522" y="77"/>
                  </a:cubicBezTo>
                  <a:cubicBezTo>
                    <a:pt x="1226" y="201"/>
                    <a:pt x="954" y="423"/>
                    <a:pt x="782" y="719"/>
                  </a:cubicBezTo>
                  <a:cubicBezTo>
                    <a:pt x="634" y="1015"/>
                    <a:pt x="510" y="1336"/>
                    <a:pt x="461" y="1682"/>
                  </a:cubicBezTo>
                  <a:cubicBezTo>
                    <a:pt x="411" y="1830"/>
                    <a:pt x="387" y="2003"/>
                    <a:pt x="337" y="2176"/>
                  </a:cubicBezTo>
                  <a:cubicBezTo>
                    <a:pt x="337" y="2201"/>
                    <a:pt x="313" y="2250"/>
                    <a:pt x="313" y="2275"/>
                  </a:cubicBezTo>
                  <a:cubicBezTo>
                    <a:pt x="295" y="2309"/>
                    <a:pt x="278" y="2355"/>
                    <a:pt x="278" y="2355"/>
                  </a:cubicBezTo>
                  <a:cubicBezTo>
                    <a:pt x="277" y="2355"/>
                    <a:pt x="280" y="2347"/>
                    <a:pt x="288" y="2324"/>
                  </a:cubicBezTo>
                  <a:lnTo>
                    <a:pt x="288" y="2324"/>
                  </a:lnTo>
                  <a:cubicBezTo>
                    <a:pt x="238" y="2423"/>
                    <a:pt x="189" y="2497"/>
                    <a:pt x="140" y="2571"/>
                  </a:cubicBezTo>
                  <a:cubicBezTo>
                    <a:pt x="65" y="2678"/>
                    <a:pt x="49" y="2788"/>
                    <a:pt x="72" y="2888"/>
                  </a:cubicBezTo>
                  <a:lnTo>
                    <a:pt x="72" y="2888"/>
                  </a:lnTo>
                  <a:cubicBezTo>
                    <a:pt x="1" y="3048"/>
                    <a:pt x="16" y="3246"/>
                    <a:pt x="189" y="3410"/>
                  </a:cubicBezTo>
                  <a:lnTo>
                    <a:pt x="140" y="3386"/>
                  </a:lnTo>
                  <a:lnTo>
                    <a:pt x="140" y="3386"/>
                  </a:lnTo>
                  <a:cubicBezTo>
                    <a:pt x="403" y="3636"/>
                    <a:pt x="717" y="3741"/>
                    <a:pt x="1037" y="3741"/>
                  </a:cubicBezTo>
                  <a:cubicBezTo>
                    <a:pt x="1347" y="3741"/>
                    <a:pt x="1662" y="3642"/>
                    <a:pt x="1942" y="3484"/>
                  </a:cubicBezTo>
                  <a:cubicBezTo>
                    <a:pt x="2535" y="3139"/>
                    <a:pt x="2979" y="2620"/>
                    <a:pt x="3176" y="1978"/>
                  </a:cubicBezTo>
                  <a:cubicBezTo>
                    <a:pt x="3423" y="1287"/>
                    <a:pt x="3152" y="522"/>
                    <a:pt x="2535" y="151"/>
                  </a:cubicBezTo>
                  <a:cubicBezTo>
                    <a:pt x="2347" y="51"/>
                    <a:pt x="2152" y="0"/>
                    <a:pt x="1953" y="0"/>
                  </a:cubicBezTo>
                  <a:close/>
                </a:path>
              </a:pathLst>
            </a:custGeom>
            <a:solidFill>
              <a:srgbClr val="F9C4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1014;p38">
              <a:extLst>
                <a:ext uri="{FF2B5EF4-FFF2-40B4-BE49-F238E27FC236}">
                  <a16:creationId xmlns:a16="http://schemas.microsoft.com/office/drawing/2014/main" id="{7D8D9D2B-D28E-42FB-8B80-E23639551437}"/>
                </a:ext>
              </a:extLst>
            </p:cNvPr>
            <p:cNvSpPr/>
            <p:nvPr/>
          </p:nvSpPr>
          <p:spPr>
            <a:xfrm flipH="1">
              <a:off x="8070975" y="2754449"/>
              <a:ext cx="115007" cy="107735"/>
            </a:xfrm>
            <a:custGeom>
              <a:avLst/>
              <a:gdLst/>
              <a:ahLst/>
              <a:cxnLst/>
              <a:rect l="l" t="t" r="r" b="b"/>
              <a:pathLst>
                <a:path w="2815" h="2637" extrusionOk="0">
                  <a:moveTo>
                    <a:pt x="1250" y="1125"/>
                  </a:moveTo>
                  <a:cubicBezTo>
                    <a:pt x="1250" y="1125"/>
                    <a:pt x="1250" y="1126"/>
                    <a:pt x="1250" y="1126"/>
                  </a:cubicBezTo>
                  <a:lnTo>
                    <a:pt x="1250" y="1126"/>
                  </a:lnTo>
                  <a:cubicBezTo>
                    <a:pt x="1249" y="1126"/>
                    <a:pt x="1249" y="1126"/>
                    <a:pt x="1249" y="1125"/>
                  </a:cubicBezTo>
                  <a:lnTo>
                    <a:pt x="1249" y="1125"/>
                  </a:lnTo>
                  <a:cubicBezTo>
                    <a:pt x="1249" y="1125"/>
                    <a:pt x="1250" y="1125"/>
                    <a:pt x="1250" y="1125"/>
                  </a:cubicBezTo>
                  <a:close/>
                  <a:moveTo>
                    <a:pt x="1244" y="1129"/>
                  </a:moveTo>
                  <a:cubicBezTo>
                    <a:pt x="1244" y="1130"/>
                    <a:pt x="1244" y="1131"/>
                    <a:pt x="1244" y="1132"/>
                  </a:cubicBezTo>
                  <a:lnTo>
                    <a:pt x="1244" y="1132"/>
                  </a:lnTo>
                  <a:cubicBezTo>
                    <a:pt x="1245" y="1131"/>
                    <a:pt x="1245" y="1130"/>
                    <a:pt x="1246" y="1129"/>
                  </a:cubicBezTo>
                  <a:lnTo>
                    <a:pt x="1246" y="1129"/>
                  </a:lnTo>
                  <a:cubicBezTo>
                    <a:pt x="1246" y="1130"/>
                    <a:pt x="1246" y="1131"/>
                    <a:pt x="1246" y="1131"/>
                  </a:cubicBezTo>
                  <a:lnTo>
                    <a:pt x="1246" y="1131"/>
                  </a:lnTo>
                  <a:cubicBezTo>
                    <a:pt x="1246" y="1131"/>
                    <a:pt x="1246" y="1131"/>
                    <a:pt x="1246" y="1131"/>
                  </a:cubicBezTo>
                  <a:lnTo>
                    <a:pt x="1246" y="1131"/>
                  </a:lnTo>
                  <a:cubicBezTo>
                    <a:pt x="1246" y="1131"/>
                    <a:pt x="1246" y="1131"/>
                    <a:pt x="1246" y="1131"/>
                  </a:cubicBezTo>
                  <a:lnTo>
                    <a:pt x="1246" y="1131"/>
                  </a:lnTo>
                  <a:cubicBezTo>
                    <a:pt x="1246" y="1131"/>
                    <a:pt x="1246" y="1131"/>
                    <a:pt x="1246" y="1131"/>
                  </a:cubicBezTo>
                  <a:lnTo>
                    <a:pt x="1246" y="1131"/>
                  </a:lnTo>
                  <a:cubicBezTo>
                    <a:pt x="1245" y="1131"/>
                    <a:pt x="1245" y="1132"/>
                    <a:pt x="1244" y="1132"/>
                  </a:cubicBezTo>
                  <a:lnTo>
                    <a:pt x="1244" y="1132"/>
                  </a:lnTo>
                  <a:cubicBezTo>
                    <a:pt x="1244" y="1132"/>
                    <a:pt x="1244" y="1132"/>
                    <a:pt x="1244" y="1132"/>
                  </a:cubicBezTo>
                  <a:lnTo>
                    <a:pt x="1244" y="1132"/>
                  </a:lnTo>
                  <a:cubicBezTo>
                    <a:pt x="1244" y="1132"/>
                    <a:pt x="1244" y="1132"/>
                    <a:pt x="1244" y="1132"/>
                  </a:cubicBezTo>
                  <a:lnTo>
                    <a:pt x="1244" y="1132"/>
                  </a:lnTo>
                  <a:cubicBezTo>
                    <a:pt x="1241" y="1133"/>
                    <a:pt x="1239" y="1134"/>
                    <a:pt x="1236" y="1135"/>
                  </a:cubicBezTo>
                  <a:lnTo>
                    <a:pt x="1236" y="1135"/>
                  </a:lnTo>
                  <a:cubicBezTo>
                    <a:pt x="1238" y="1135"/>
                    <a:pt x="1240" y="1135"/>
                    <a:pt x="1242" y="1135"/>
                  </a:cubicBezTo>
                  <a:lnTo>
                    <a:pt x="1242" y="1135"/>
                  </a:lnTo>
                  <a:cubicBezTo>
                    <a:pt x="1242" y="1135"/>
                    <a:pt x="1242" y="1136"/>
                    <a:pt x="1242" y="1136"/>
                  </a:cubicBezTo>
                  <a:lnTo>
                    <a:pt x="1242" y="1136"/>
                  </a:lnTo>
                  <a:cubicBezTo>
                    <a:pt x="1243" y="1136"/>
                    <a:pt x="1243" y="1135"/>
                    <a:pt x="1243" y="1135"/>
                  </a:cubicBezTo>
                  <a:lnTo>
                    <a:pt x="1243" y="1135"/>
                  </a:lnTo>
                  <a:cubicBezTo>
                    <a:pt x="1244" y="1135"/>
                    <a:pt x="1244" y="1135"/>
                    <a:pt x="1244" y="1135"/>
                  </a:cubicBezTo>
                  <a:lnTo>
                    <a:pt x="1244" y="1135"/>
                  </a:lnTo>
                  <a:cubicBezTo>
                    <a:pt x="1244" y="1134"/>
                    <a:pt x="1244" y="1134"/>
                    <a:pt x="1244" y="1133"/>
                  </a:cubicBezTo>
                  <a:lnTo>
                    <a:pt x="1244" y="1133"/>
                  </a:lnTo>
                  <a:cubicBezTo>
                    <a:pt x="1245" y="1133"/>
                    <a:pt x="1245" y="1132"/>
                    <a:pt x="1246" y="1131"/>
                  </a:cubicBezTo>
                  <a:lnTo>
                    <a:pt x="1246" y="1131"/>
                  </a:lnTo>
                  <a:cubicBezTo>
                    <a:pt x="1246" y="1132"/>
                    <a:pt x="1246" y="1134"/>
                    <a:pt x="1246" y="1135"/>
                  </a:cubicBezTo>
                  <a:lnTo>
                    <a:pt x="1246" y="1135"/>
                  </a:lnTo>
                  <a:cubicBezTo>
                    <a:pt x="1245" y="1135"/>
                    <a:pt x="1245" y="1135"/>
                    <a:pt x="1244" y="1135"/>
                  </a:cubicBezTo>
                  <a:lnTo>
                    <a:pt x="1244" y="1135"/>
                  </a:lnTo>
                  <a:cubicBezTo>
                    <a:pt x="1244" y="1135"/>
                    <a:pt x="1245" y="1136"/>
                    <a:pt x="1245" y="1136"/>
                  </a:cubicBezTo>
                  <a:lnTo>
                    <a:pt x="1242" y="1136"/>
                  </a:lnTo>
                  <a:cubicBezTo>
                    <a:pt x="1242" y="1137"/>
                    <a:pt x="1241" y="1138"/>
                    <a:pt x="1241" y="1138"/>
                  </a:cubicBezTo>
                  <a:lnTo>
                    <a:pt x="1241" y="1138"/>
                  </a:lnTo>
                  <a:cubicBezTo>
                    <a:pt x="1241" y="1138"/>
                    <a:pt x="1241" y="1137"/>
                    <a:pt x="1242" y="1136"/>
                  </a:cubicBezTo>
                  <a:lnTo>
                    <a:pt x="1235" y="1136"/>
                  </a:lnTo>
                  <a:cubicBezTo>
                    <a:pt x="1235" y="1136"/>
                    <a:pt x="1236" y="1136"/>
                    <a:pt x="1236" y="1135"/>
                  </a:cubicBezTo>
                  <a:lnTo>
                    <a:pt x="1236" y="1135"/>
                  </a:lnTo>
                  <a:cubicBezTo>
                    <a:pt x="1236" y="1135"/>
                    <a:pt x="1236" y="1135"/>
                    <a:pt x="1236" y="1135"/>
                  </a:cubicBezTo>
                  <a:lnTo>
                    <a:pt x="1236" y="1135"/>
                  </a:lnTo>
                  <a:cubicBezTo>
                    <a:pt x="1239" y="1132"/>
                    <a:pt x="1241" y="1130"/>
                    <a:pt x="1244" y="1129"/>
                  </a:cubicBezTo>
                  <a:close/>
                  <a:moveTo>
                    <a:pt x="692" y="0"/>
                  </a:moveTo>
                  <a:cubicBezTo>
                    <a:pt x="608" y="0"/>
                    <a:pt x="536" y="23"/>
                    <a:pt x="467" y="68"/>
                  </a:cubicBezTo>
                  <a:lnTo>
                    <a:pt x="467" y="68"/>
                  </a:lnTo>
                  <a:cubicBezTo>
                    <a:pt x="460" y="70"/>
                    <a:pt x="452" y="72"/>
                    <a:pt x="445" y="74"/>
                  </a:cubicBezTo>
                  <a:cubicBezTo>
                    <a:pt x="247" y="124"/>
                    <a:pt x="99" y="297"/>
                    <a:pt x="50" y="494"/>
                  </a:cubicBezTo>
                  <a:cubicBezTo>
                    <a:pt x="25" y="593"/>
                    <a:pt x="25" y="692"/>
                    <a:pt x="25" y="790"/>
                  </a:cubicBezTo>
                  <a:cubicBezTo>
                    <a:pt x="0" y="1185"/>
                    <a:pt x="124" y="1556"/>
                    <a:pt x="371" y="1852"/>
                  </a:cubicBezTo>
                  <a:cubicBezTo>
                    <a:pt x="522" y="2019"/>
                    <a:pt x="711" y="2148"/>
                    <a:pt x="919" y="2223"/>
                  </a:cubicBezTo>
                  <a:lnTo>
                    <a:pt x="919" y="2223"/>
                  </a:lnTo>
                  <a:cubicBezTo>
                    <a:pt x="1011" y="2338"/>
                    <a:pt x="1123" y="2439"/>
                    <a:pt x="1235" y="2519"/>
                  </a:cubicBezTo>
                  <a:cubicBezTo>
                    <a:pt x="1379" y="2591"/>
                    <a:pt x="1551" y="2637"/>
                    <a:pt x="1719" y="2637"/>
                  </a:cubicBezTo>
                  <a:cubicBezTo>
                    <a:pt x="1781" y="2637"/>
                    <a:pt x="1842" y="2631"/>
                    <a:pt x="1902" y="2617"/>
                  </a:cubicBezTo>
                  <a:cubicBezTo>
                    <a:pt x="2297" y="2519"/>
                    <a:pt x="2617" y="2222"/>
                    <a:pt x="2716" y="1827"/>
                  </a:cubicBezTo>
                  <a:cubicBezTo>
                    <a:pt x="2815" y="1408"/>
                    <a:pt x="2692" y="963"/>
                    <a:pt x="2371" y="642"/>
                  </a:cubicBezTo>
                  <a:cubicBezTo>
                    <a:pt x="2074" y="346"/>
                    <a:pt x="1704" y="173"/>
                    <a:pt x="1309" y="99"/>
                  </a:cubicBezTo>
                  <a:cubicBezTo>
                    <a:pt x="1279" y="93"/>
                    <a:pt x="1250" y="86"/>
                    <a:pt x="1221" y="81"/>
                  </a:cubicBezTo>
                  <a:lnTo>
                    <a:pt x="1221" y="81"/>
                  </a:lnTo>
                  <a:cubicBezTo>
                    <a:pt x="1144" y="58"/>
                    <a:pt x="1066" y="40"/>
                    <a:pt x="988" y="25"/>
                  </a:cubicBezTo>
                  <a:cubicBezTo>
                    <a:pt x="942" y="18"/>
                    <a:pt x="894" y="15"/>
                    <a:pt x="845" y="15"/>
                  </a:cubicBezTo>
                  <a:cubicBezTo>
                    <a:pt x="834" y="15"/>
                    <a:pt x="824" y="16"/>
                    <a:pt x="814" y="16"/>
                  </a:cubicBezTo>
                  <a:lnTo>
                    <a:pt x="814" y="16"/>
                  </a:lnTo>
                  <a:cubicBezTo>
                    <a:pt x="773" y="11"/>
                    <a:pt x="732" y="5"/>
                    <a:pt x="692" y="0"/>
                  </a:cubicBezTo>
                  <a:close/>
                </a:path>
              </a:pathLst>
            </a:custGeom>
            <a:solidFill>
              <a:srgbClr val="F9C4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1015;p38">
              <a:extLst>
                <a:ext uri="{FF2B5EF4-FFF2-40B4-BE49-F238E27FC236}">
                  <a16:creationId xmlns:a16="http://schemas.microsoft.com/office/drawing/2014/main" id="{6FFA59DD-B957-4F27-A187-51B4104D9648}"/>
                </a:ext>
              </a:extLst>
            </p:cNvPr>
            <p:cNvSpPr/>
            <p:nvPr/>
          </p:nvSpPr>
          <p:spPr>
            <a:xfrm flipH="1">
              <a:off x="8277742" y="2672371"/>
              <a:ext cx="129347" cy="135148"/>
            </a:xfrm>
            <a:custGeom>
              <a:avLst/>
              <a:gdLst/>
              <a:ahLst/>
              <a:cxnLst/>
              <a:rect l="l" t="t" r="r" b="b"/>
              <a:pathLst>
                <a:path w="3166" h="3308" extrusionOk="0">
                  <a:moveTo>
                    <a:pt x="1546" y="1400"/>
                  </a:moveTo>
                  <a:lnTo>
                    <a:pt x="1546" y="1400"/>
                  </a:lnTo>
                  <a:cubicBezTo>
                    <a:pt x="1546" y="1401"/>
                    <a:pt x="1546" y="1402"/>
                    <a:pt x="1546" y="1403"/>
                  </a:cubicBezTo>
                  <a:lnTo>
                    <a:pt x="1546" y="1403"/>
                  </a:lnTo>
                  <a:cubicBezTo>
                    <a:pt x="1546" y="1403"/>
                    <a:pt x="1546" y="1403"/>
                    <a:pt x="1545" y="1403"/>
                  </a:cubicBezTo>
                  <a:cubicBezTo>
                    <a:pt x="1543" y="1403"/>
                    <a:pt x="1543" y="1402"/>
                    <a:pt x="1546" y="1400"/>
                  </a:cubicBezTo>
                  <a:close/>
                  <a:moveTo>
                    <a:pt x="1704" y="1519"/>
                  </a:moveTo>
                  <a:cubicBezTo>
                    <a:pt x="1704" y="1519"/>
                    <a:pt x="1704" y="1519"/>
                    <a:pt x="1704" y="1519"/>
                  </a:cubicBezTo>
                  <a:lnTo>
                    <a:pt x="1704" y="1519"/>
                  </a:lnTo>
                  <a:cubicBezTo>
                    <a:pt x="1704" y="1519"/>
                    <a:pt x="1704" y="1519"/>
                    <a:pt x="1703" y="1520"/>
                  </a:cubicBezTo>
                  <a:lnTo>
                    <a:pt x="1703" y="1520"/>
                  </a:lnTo>
                  <a:cubicBezTo>
                    <a:pt x="1704" y="1519"/>
                    <a:pt x="1704" y="1519"/>
                    <a:pt x="1704" y="1519"/>
                  </a:cubicBezTo>
                  <a:close/>
                  <a:moveTo>
                    <a:pt x="1684" y="1516"/>
                  </a:moveTo>
                  <a:cubicBezTo>
                    <a:pt x="1676" y="1519"/>
                    <a:pt x="1670" y="1521"/>
                    <a:pt x="1666" y="1521"/>
                  </a:cubicBezTo>
                  <a:cubicBezTo>
                    <a:pt x="1662" y="1521"/>
                    <a:pt x="1660" y="1519"/>
                    <a:pt x="1660" y="1516"/>
                  </a:cubicBezTo>
                  <a:close/>
                  <a:moveTo>
                    <a:pt x="1705" y="1519"/>
                  </a:moveTo>
                  <a:cubicBezTo>
                    <a:pt x="1706" y="1519"/>
                    <a:pt x="1707" y="1520"/>
                    <a:pt x="1708" y="1520"/>
                  </a:cubicBezTo>
                  <a:lnTo>
                    <a:pt x="1708" y="1520"/>
                  </a:lnTo>
                  <a:cubicBezTo>
                    <a:pt x="1706" y="1521"/>
                    <a:pt x="1704" y="1523"/>
                    <a:pt x="1701" y="1524"/>
                  </a:cubicBezTo>
                  <a:lnTo>
                    <a:pt x="1701" y="1524"/>
                  </a:lnTo>
                  <a:cubicBezTo>
                    <a:pt x="1701" y="1524"/>
                    <a:pt x="1701" y="1524"/>
                    <a:pt x="1701" y="1524"/>
                  </a:cubicBezTo>
                  <a:lnTo>
                    <a:pt x="1701" y="1524"/>
                  </a:lnTo>
                  <a:cubicBezTo>
                    <a:pt x="1703" y="1521"/>
                    <a:pt x="1705" y="1520"/>
                    <a:pt x="1705" y="1519"/>
                  </a:cubicBezTo>
                  <a:close/>
                  <a:moveTo>
                    <a:pt x="1713" y="1523"/>
                  </a:moveTo>
                  <a:cubicBezTo>
                    <a:pt x="1713" y="1523"/>
                    <a:pt x="1714" y="1523"/>
                    <a:pt x="1714" y="1523"/>
                  </a:cubicBezTo>
                  <a:lnTo>
                    <a:pt x="1714" y="1523"/>
                  </a:lnTo>
                  <a:cubicBezTo>
                    <a:pt x="1717" y="1526"/>
                    <a:pt x="1722" y="1529"/>
                    <a:pt x="1727" y="1533"/>
                  </a:cubicBezTo>
                  <a:lnTo>
                    <a:pt x="1727" y="1533"/>
                  </a:lnTo>
                  <a:cubicBezTo>
                    <a:pt x="1727" y="1533"/>
                    <a:pt x="1727" y="1533"/>
                    <a:pt x="1727" y="1533"/>
                  </a:cubicBezTo>
                  <a:lnTo>
                    <a:pt x="1727" y="1533"/>
                  </a:lnTo>
                  <a:cubicBezTo>
                    <a:pt x="1728" y="1535"/>
                    <a:pt x="1729" y="1536"/>
                    <a:pt x="1731" y="1538"/>
                  </a:cubicBezTo>
                  <a:lnTo>
                    <a:pt x="1731" y="1538"/>
                  </a:lnTo>
                  <a:cubicBezTo>
                    <a:pt x="1731" y="1538"/>
                    <a:pt x="1731" y="1538"/>
                    <a:pt x="1731" y="1538"/>
                  </a:cubicBezTo>
                  <a:lnTo>
                    <a:pt x="1731" y="1538"/>
                  </a:lnTo>
                  <a:cubicBezTo>
                    <a:pt x="1732" y="1539"/>
                    <a:pt x="1733" y="1539"/>
                    <a:pt x="1734" y="1540"/>
                  </a:cubicBezTo>
                  <a:cubicBezTo>
                    <a:pt x="1737" y="1547"/>
                    <a:pt x="1740" y="1553"/>
                    <a:pt x="1742" y="1558"/>
                  </a:cubicBezTo>
                  <a:lnTo>
                    <a:pt x="1742" y="1558"/>
                  </a:lnTo>
                  <a:cubicBezTo>
                    <a:pt x="1740" y="1556"/>
                    <a:pt x="1737" y="1554"/>
                    <a:pt x="1735" y="1552"/>
                  </a:cubicBezTo>
                  <a:lnTo>
                    <a:pt x="1735" y="1552"/>
                  </a:lnTo>
                  <a:cubicBezTo>
                    <a:pt x="1733" y="1548"/>
                    <a:pt x="1731" y="1543"/>
                    <a:pt x="1728" y="1537"/>
                  </a:cubicBezTo>
                  <a:lnTo>
                    <a:pt x="1728" y="1537"/>
                  </a:lnTo>
                  <a:cubicBezTo>
                    <a:pt x="1729" y="1537"/>
                    <a:pt x="1730" y="1537"/>
                    <a:pt x="1731" y="1538"/>
                  </a:cubicBezTo>
                  <a:lnTo>
                    <a:pt x="1731" y="1538"/>
                  </a:lnTo>
                  <a:cubicBezTo>
                    <a:pt x="1730" y="1536"/>
                    <a:pt x="1728" y="1535"/>
                    <a:pt x="1727" y="1533"/>
                  </a:cubicBezTo>
                  <a:lnTo>
                    <a:pt x="1727" y="1533"/>
                  </a:lnTo>
                  <a:cubicBezTo>
                    <a:pt x="1727" y="1535"/>
                    <a:pt x="1728" y="1536"/>
                    <a:pt x="1728" y="1537"/>
                  </a:cubicBezTo>
                  <a:lnTo>
                    <a:pt x="1728" y="1537"/>
                  </a:lnTo>
                  <a:cubicBezTo>
                    <a:pt x="1725" y="1536"/>
                    <a:pt x="1721" y="1535"/>
                    <a:pt x="1718" y="1534"/>
                  </a:cubicBezTo>
                  <a:lnTo>
                    <a:pt x="1718" y="1534"/>
                  </a:lnTo>
                  <a:cubicBezTo>
                    <a:pt x="1714" y="1528"/>
                    <a:pt x="1711" y="1523"/>
                    <a:pt x="1713" y="1523"/>
                  </a:cubicBezTo>
                  <a:close/>
                  <a:moveTo>
                    <a:pt x="1630" y="1561"/>
                  </a:moveTo>
                  <a:cubicBezTo>
                    <a:pt x="1631" y="1561"/>
                    <a:pt x="1632" y="1562"/>
                    <a:pt x="1632" y="1562"/>
                  </a:cubicBezTo>
                  <a:lnTo>
                    <a:pt x="1632" y="1562"/>
                  </a:lnTo>
                  <a:cubicBezTo>
                    <a:pt x="1632" y="1562"/>
                    <a:pt x="1633" y="1562"/>
                    <a:pt x="1633" y="1562"/>
                  </a:cubicBezTo>
                  <a:cubicBezTo>
                    <a:pt x="1633" y="1562"/>
                    <a:pt x="1633" y="1562"/>
                    <a:pt x="1634" y="1562"/>
                  </a:cubicBezTo>
                  <a:lnTo>
                    <a:pt x="1634" y="1562"/>
                  </a:lnTo>
                  <a:cubicBezTo>
                    <a:pt x="1639" y="1564"/>
                    <a:pt x="1640" y="1565"/>
                    <a:pt x="1635" y="1565"/>
                  </a:cubicBezTo>
                  <a:cubicBezTo>
                    <a:pt x="1635" y="1565"/>
                    <a:pt x="1634" y="1564"/>
                    <a:pt x="1632" y="1564"/>
                  </a:cubicBezTo>
                  <a:lnTo>
                    <a:pt x="1632" y="1564"/>
                  </a:lnTo>
                  <a:cubicBezTo>
                    <a:pt x="1632" y="1563"/>
                    <a:pt x="1631" y="1562"/>
                    <a:pt x="1630" y="1561"/>
                  </a:cubicBezTo>
                  <a:close/>
                  <a:moveTo>
                    <a:pt x="1825" y="0"/>
                  </a:moveTo>
                  <a:cubicBezTo>
                    <a:pt x="1757" y="0"/>
                    <a:pt x="1684" y="18"/>
                    <a:pt x="1610" y="59"/>
                  </a:cubicBezTo>
                  <a:lnTo>
                    <a:pt x="1610" y="108"/>
                  </a:lnTo>
                  <a:cubicBezTo>
                    <a:pt x="1278" y="311"/>
                    <a:pt x="1001" y="556"/>
                    <a:pt x="769" y="841"/>
                  </a:cubicBezTo>
                  <a:lnTo>
                    <a:pt x="769" y="841"/>
                  </a:lnTo>
                  <a:cubicBezTo>
                    <a:pt x="338" y="1147"/>
                    <a:pt x="0" y="1620"/>
                    <a:pt x="80" y="2158"/>
                  </a:cubicBezTo>
                  <a:cubicBezTo>
                    <a:pt x="107" y="2306"/>
                    <a:pt x="168" y="2436"/>
                    <a:pt x="255" y="2547"/>
                  </a:cubicBezTo>
                  <a:lnTo>
                    <a:pt x="255" y="2547"/>
                  </a:lnTo>
                  <a:cubicBezTo>
                    <a:pt x="337" y="2906"/>
                    <a:pt x="603" y="3192"/>
                    <a:pt x="968" y="3293"/>
                  </a:cubicBezTo>
                  <a:cubicBezTo>
                    <a:pt x="1028" y="3303"/>
                    <a:pt x="1086" y="3308"/>
                    <a:pt x="1142" y="3308"/>
                  </a:cubicBezTo>
                  <a:cubicBezTo>
                    <a:pt x="1649" y="3308"/>
                    <a:pt x="2038" y="2930"/>
                    <a:pt x="2326" y="2553"/>
                  </a:cubicBezTo>
                  <a:cubicBezTo>
                    <a:pt x="2672" y="2108"/>
                    <a:pt x="2944" y="1590"/>
                    <a:pt x="3092" y="1047"/>
                  </a:cubicBezTo>
                  <a:cubicBezTo>
                    <a:pt x="3166" y="800"/>
                    <a:pt x="3018" y="553"/>
                    <a:pt x="2795" y="479"/>
                  </a:cubicBezTo>
                  <a:cubicBezTo>
                    <a:pt x="2795" y="478"/>
                    <a:pt x="2794" y="478"/>
                    <a:pt x="2793" y="478"/>
                  </a:cubicBezTo>
                  <a:lnTo>
                    <a:pt x="2793" y="478"/>
                  </a:lnTo>
                  <a:cubicBezTo>
                    <a:pt x="2719" y="401"/>
                    <a:pt x="2627" y="340"/>
                    <a:pt x="2524" y="306"/>
                  </a:cubicBezTo>
                  <a:cubicBezTo>
                    <a:pt x="2420" y="278"/>
                    <a:pt x="2313" y="260"/>
                    <a:pt x="2205" y="253"/>
                  </a:cubicBezTo>
                  <a:lnTo>
                    <a:pt x="2205" y="253"/>
                  </a:lnTo>
                  <a:cubicBezTo>
                    <a:pt x="2132" y="109"/>
                    <a:pt x="1992" y="0"/>
                    <a:pt x="1825" y="0"/>
                  </a:cubicBezTo>
                  <a:close/>
                </a:path>
              </a:pathLst>
            </a:custGeom>
            <a:solidFill>
              <a:srgbClr val="F9C4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1016;p38">
              <a:extLst>
                <a:ext uri="{FF2B5EF4-FFF2-40B4-BE49-F238E27FC236}">
                  <a16:creationId xmlns:a16="http://schemas.microsoft.com/office/drawing/2014/main" id="{069F20C9-BCFF-45FD-9C71-477A8B33ED72}"/>
                </a:ext>
              </a:extLst>
            </p:cNvPr>
            <p:cNvSpPr/>
            <p:nvPr/>
          </p:nvSpPr>
          <p:spPr>
            <a:xfrm flipH="1">
              <a:off x="8091116" y="2553075"/>
              <a:ext cx="152103" cy="121462"/>
            </a:xfrm>
            <a:custGeom>
              <a:avLst/>
              <a:gdLst/>
              <a:ahLst/>
              <a:cxnLst/>
              <a:rect l="l" t="t" r="r" b="b"/>
              <a:pathLst>
                <a:path w="3723" h="2973" extrusionOk="0">
                  <a:moveTo>
                    <a:pt x="629" y="0"/>
                  </a:moveTo>
                  <a:cubicBezTo>
                    <a:pt x="342" y="0"/>
                    <a:pt x="45" y="293"/>
                    <a:pt x="162" y="622"/>
                  </a:cubicBezTo>
                  <a:lnTo>
                    <a:pt x="162" y="622"/>
                  </a:lnTo>
                  <a:cubicBezTo>
                    <a:pt x="155" y="642"/>
                    <a:pt x="148" y="662"/>
                    <a:pt x="142" y="683"/>
                  </a:cubicBezTo>
                  <a:cubicBezTo>
                    <a:pt x="122" y="747"/>
                    <a:pt x="109" y="812"/>
                    <a:pt x="102" y="876"/>
                  </a:cubicBezTo>
                  <a:lnTo>
                    <a:pt x="102" y="876"/>
                  </a:lnTo>
                  <a:cubicBezTo>
                    <a:pt x="77" y="995"/>
                    <a:pt x="80" y="1123"/>
                    <a:pt x="118" y="1251"/>
                  </a:cubicBezTo>
                  <a:cubicBezTo>
                    <a:pt x="128" y="1281"/>
                    <a:pt x="140" y="1311"/>
                    <a:pt x="153" y="1340"/>
                  </a:cubicBezTo>
                  <a:lnTo>
                    <a:pt x="153" y="1340"/>
                  </a:lnTo>
                  <a:cubicBezTo>
                    <a:pt x="1" y="1932"/>
                    <a:pt x="278" y="2561"/>
                    <a:pt x="858" y="2806"/>
                  </a:cubicBezTo>
                  <a:cubicBezTo>
                    <a:pt x="1093" y="2917"/>
                    <a:pt x="1352" y="2973"/>
                    <a:pt x="1611" y="2973"/>
                  </a:cubicBezTo>
                  <a:cubicBezTo>
                    <a:pt x="1871" y="2973"/>
                    <a:pt x="2130" y="2917"/>
                    <a:pt x="2364" y="2806"/>
                  </a:cubicBezTo>
                  <a:cubicBezTo>
                    <a:pt x="2491" y="2746"/>
                    <a:pt x="2601" y="2667"/>
                    <a:pt x="2693" y="2574"/>
                  </a:cubicBezTo>
                  <a:lnTo>
                    <a:pt x="2693" y="2574"/>
                  </a:lnTo>
                  <a:cubicBezTo>
                    <a:pt x="2943" y="2529"/>
                    <a:pt x="3179" y="2425"/>
                    <a:pt x="3377" y="2238"/>
                  </a:cubicBezTo>
                  <a:cubicBezTo>
                    <a:pt x="3623" y="1991"/>
                    <a:pt x="3722" y="1621"/>
                    <a:pt x="3623" y="1300"/>
                  </a:cubicBezTo>
                  <a:cubicBezTo>
                    <a:pt x="3549" y="979"/>
                    <a:pt x="3352" y="708"/>
                    <a:pt x="3080" y="535"/>
                  </a:cubicBezTo>
                  <a:cubicBezTo>
                    <a:pt x="2833" y="387"/>
                    <a:pt x="2587" y="263"/>
                    <a:pt x="2315" y="214"/>
                  </a:cubicBezTo>
                  <a:cubicBezTo>
                    <a:pt x="2125" y="146"/>
                    <a:pt x="1920" y="108"/>
                    <a:pt x="1713" y="108"/>
                  </a:cubicBezTo>
                  <a:cubicBezTo>
                    <a:pt x="1552" y="108"/>
                    <a:pt x="1391" y="131"/>
                    <a:pt x="1233" y="180"/>
                  </a:cubicBezTo>
                  <a:lnTo>
                    <a:pt x="1233" y="180"/>
                  </a:lnTo>
                  <a:cubicBezTo>
                    <a:pt x="1138" y="166"/>
                    <a:pt x="1042" y="157"/>
                    <a:pt x="947" y="157"/>
                  </a:cubicBezTo>
                  <a:cubicBezTo>
                    <a:pt x="946" y="157"/>
                    <a:pt x="945" y="157"/>
                    <a:pt x="943" y="157"/>
                  </a:cubicBezTo>
                  <a:lnTo>
                    <a:pt x="943" y="157"/>
                  </a:lnTo>
                  <a:cubicBezTo>
                    <a:pt x="858" y="47"/>
                    <a:pt x="745" y="0"/>
                    <a:pt x="629" y="0"/>
                  </a:cubicBezTo>
                  <a:close/>
                </a:path>
              </a:pathLst>
            </a:custGeom>
            <a:solidFill>
              <a:srgbClr val="F9C4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1017;p38">
              <a:extLst>
                <a:ext uri="{FF2B5EF4-FFF2-40B4-BE49-F238E27FC236}">
                  <a16:creationId xmlns:a16="http://schemas.microsoft.com/office/drawing/2014/main" id="{B48DF165-5DD8-4610-A20D-D1C3B9524EC7}"/>
                </a:ext>
              </a:extLst>
            </p:cNvPr>
            <p:cNvSpPr/>
            <p:nvPr/>
          </p:nvSpPr>
          <p:spPr>
            <a:xfrm flipH="1">
              <a:off x="7885371" y="2454492"/>
              <a:ext cx="148304" cy="135312"/>
            </a:xfrm>
            <a:custGeom>
              <a:avLst/>
              <a:gdLst/>
              <a:ahLst/>
              <a:cxnLst/>
              <a:rect l="l" t="t" r="r" b="b"/>
              <a:pathLst>
                <a:path w="3630" h="3312" extrusionOk="0">
                  <a:moveTo>
                    <a:pt x="999" y="2395"/>
                  </a:moveTo>
                  <a:lnTo>
                    <a:pt x="999" y="2395"/>
                  </a:lnTo>
                  <a:cubicBezTo>
                    <a:pt x="999" y="2395"/>
                    <a:pt x="1000" y="2396"/>
                    <a:pt x="1000" y="2396"/>
                  </a:cubicBezTo>
                  <a:lnTo>
                    <a:pt x="1000" y="2396"/>
                  </a:lnTo>
                  <a:cubicBezTo>
                    <a:pt x="1002" y="2397"/>
                    <a:pt x="1003" y="2399"/>
                    <a:pt x="1004" y="2400"/>
                  </a:cubicBezTo>
                  <a:lnTo>
                    <a:pt x="1004" y="2400"/>
                  </a:lnTo>
                  <a:cubicBezTo>
                    <a:pt x="1003" y="2400"/>
                    <a:pt x="1002" y="2399"/>
                    <a:pt x="1002" y="2399"/>
                  </a:cubicBezTo>
                  <a:lnTo>
                    <a:pt x="1002" y="2399"/>
                  </a:lnTo>
                  <a:cubicBezTo>
                    <a:pt x="1001" y="2398"/>
                    <a:pt x="1000" y="2397"/>
                    <a:pt x="999" y="2395"/>
                  </a:cubicBezTo>
                  <a:close/>
                  <a:moveTo>
                    <a:pt x="892" y="2435"/>
                  </a:moveTo>
                  <a:cubicBezTo>
                    <a:pt x="893" y="2437"/>
                    <a:pt x="894" y="2438"/>
                    <a:pt x="894" y="2439"/>
                  </a:cubicBezTo>
                  <a:lnTo>
                    <a:pt x="894" y="2439"/>
                  </a:lnTo>
                  <a:cubicBezTo>
                    <a:pt x="893" y="2444"/>
                    <a:pt x="891" y="2449"/>
                    <a:pt x="889" y="2454"/>
                  </a:cubicBezTo>
                  <a:cubicBezTo>
                    <a:pt x="889" y="2448"/>
                    <a:pt x="890" y="2442"/>
                    <a:pt x="892" y="2435"/>
                  </a:cubicBezTo>
                  <a:close/>
                  <a:moveTo>
                    <a:pt x="2409" y="1"/>
                  </a:moveTo>
                  <a:cubicBezTo>
                    <a:pt x="2315" y="1"/>
                    <a:pt x="2219" y="12"/>
                    <a:pt x="2124" y="34"/>
                  </a:cubicBezTo>
                  <a:cubicBezTo>
                    <a:pt x="1753" y="133"/>
                    <a:pt x="1408" y="331"/>
                    <a:pt x="1136" y="627"/>
                  </a:cubicBezTo>
                  <a:cubicBezTo>
                    <a:pt x="1067" y="689"/>
                    <a:pt x="1015" y="762"/>
                    <a:pt x="979" y="842"/>
                  </a:cubicBezTo>
                  <a:lnTo>
                    <a:pt x="979" y="842"/>
                  </a:lnTo>
                  <a:cubicBezTo>
                    <a:pt x="825" y="984"/>
                    <a:pt x="689" y="1144"/>
                    <a:pt x="568" y="1318"/>
                  </a:cubicBezTo>
                  <a:cubicBezTo>
                    <a:pt x="346" y="1590"/>
                    <a:pt x="173" y="1886"/>
                    <a:pt x="75" y="2207"/>
                  </a:cubicBezTo>
                  <a:cubicBezTo>
                    <a:pt x="0" y="2429"/>
                    <a:pt x="0" y="2627"/>
                    <a:pt x="75" y="2824"/>
                  </a:cubicBezTo>
                  <a:cubicBezTo>
                    <a:pt x="198" y="3071"/>
                    <a:pt x="445" y="3244"/>
                    <a:pt x="692" y="3244"/>
                  </a:cubicBezTo>
                  <a:cubicBezTo>
                    <a:pt x="749" y="3244"/>
                    <a:pt x="805" y="3242"/>
                    <a:pt x="859" y="3239"/>
                  </a:cubicBezTo>
                  <a:lnTo>
                    <a:pt x="859" y="3239"/>
                  </a:lnTo>
                  <a:cubicBezTo>
                    <a:pt x="1037" y="3288"/>
                    <a:pt x="1219" y="3312"/>
                    <a:pt x="1402" y="3312"/>
                  </a:cubicBezTo>
                  <a:cubicBezTo>
                    <a:pt x="1494" y="3312"/>
                    <a:pt x="1587" y="3306"/>
                    <a:pt x="1679" y="3293"/>
                  </a:cubicBezTo>
                  <a:cubicBezTo>
                    <a:pt x="2074" y="3269"/>
                    <a:pt x="2445" y="3170"/>
                    <a:pt x="2790" y="2948"/>
                  </a:cubicBezTo>
                  <a:cubicBezTo>
                    <a:pt x="3263" y="2639"/>
                    <a:pt x="3522" y="2115"/>
                    <a:pt x="3507" y="1575"/>
                  </a:cubicBezTo>
                  <a:lnTo>
                    <a:pt x="3507" y="1575"/>
                  </a:lnTo>
                  <a:cubicBezTo>
                    <a:pt x="3516" y="1540"/>
                    <a:pt x="3524" y="1503"/>
                    <a:pt x="3531" y="1466"/>
                  </a:cubicBezTo>
                  <a:cubicBezTo>
                    <a:pt x="3630" y="1071"/>
                    <a:pt x="3531" y="652"/>
                    <a:pt x="3259" y="355"/>
                  </a:cubicBezTo>
                  <a:cubicBezTo>
                    <a:pt x="3031" y="127"/>
                    <a:pt x="2728" y="1"/>
                    <a:pt x="2409" y="1"/>
                  </a:cubicBezTo>
                  <a:close/>
                </a:path>
              </a:pathLst>
            </a:custGeom>
            <a:solidFill>
              <a:srgbClr val="F9C4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1018;p38">
              <a:extLst>
                <a:ext uri="{FF2B5EF4-FFF2-40B4-BE49-F238E27FC236}">
                  <a16:creationId xmlns:a16="http://schemas.microsoft.com/office/drawing/2014/main" id="{8F596379-FC71-4E74-B7C9-1F9659452C13}"/>
                </a:ext>
              </a:extLst>
            </p:cNvPr>
            <p:cNvSpPr/>
            <p:nvPr/>
          </p:nvSpPr>
          <p:spPr>
            <a:xfrm flipH="1">
              <a:off x="7983218" y="2145260"/>
              <a:ext cx="93844" cy="119583"/>
            </a:xfrm>
            <a:custGeom>
              <a:avLst/>
              <a:gdLst/>
              <a:ahLst/>
              <a:cxnLst/>
              <a:rect l="l" t="t" r="r" b="b"/>
              <a:pathLst>
                <a:path w="2297" h="2927" extrusionOk="0">
                  <a:moveTo>
                    <a:pt x="1801" y="0"/>
                  </a:moveTo>
                  <a:cubicBezTo>
                    <a:pt x="1751" y="0"/>
                    <a:pt x="1702" y="8"/>
                    <a:pt x="1655" y="24"/>
                  </a:cubicBezTo>
                  <a:cubicBezTo>
                    <a:pt x="1260" y="147"/>
                    <a:pt x="939" y="419"/>
                    <a:pt x="717" y="765"/>
                  </a:cubicBezTo>
                  <a:cubicBezTo>
                    <a:pt x="666" y="835"/>
                    <a:pt x="624" y="914"/>
                    <a:pt x="592" y="1000"/>
                  </a:cubicBezTo>
                  <a:lnTo>
                    <a:pt x="592" y="1000"/>
                  </a:lnTo>
                  <a:cubicBezTo>
                    <a:pt x="491" y="1090"/>
                    <a:pt x="400" y="1194"/>
                    <a:pt x="322" y="1308"/>
                  </a:cubicBezTo>
                  <a:cubicBezTo>
                    <a:pt x="75" y="1678"/>
                    <a:pt x="1" y="2147"/>
                    <a:pt x="124" y="2567"/>
                  </a:cubicBezTo>
                  <a:cubicBezTo>
                    <a:pt x="188" y="2778"/>
                    <a:pt x="377" y="2899"/>
                    <a:pt x="569" y="2899"/>
                  </a:cubicBezTo>
                  <a:cubicBezTo>
                    <a:pt x="570" y="2899"/>
                    <a:pt x="571" y="2899"/>
                    <a:pt x="572" y="2899"/>
                  </a:cubicBezTo>
                  <a:lnTo>
                    <a:pt x="572" y="2899"/>
                  </a:lnTo>
                  <a:cubicBezTo>
                    <a:pt x="622" y="2917"/>
                    <a:pt x="676" y="2926"/>
                    <a:pt x="731" y="2926"/>
                  </a:cubicBezTo>
                  <a:cubicBezTo>
                    <a:pt x="809" y="2926"/>
                    <a:pt x="890" y="2906"/>
                    <a:pt x="964" y="2863"/>
                  </a:cubicBezTo>
                  <a:cubicBezTo>
                    <a:pt x="1060" y="2801"/>
                    <a:pt x="1151" y="2733"/>
                    <a:pt x="1235" y="2658"/>
                  </a:cubicBezTo>
                  <a:lnTo>
                    <a:pt x="1235" y="2658"/>
                  </a:lnTo>
                  <a:cubicBezTo>
                    <a:pt x="1388" y="2585"/>
                    <a:pt x="1524" y="2467"/>
                    <a:pt x="1630" y="2320"/>
                  </a:cubicBezTo>
                  <a:cubicBezTo>
                    <a:pt x="1637" y="2305"/>
                    <a:pt x="1644" y="2290"/>
                    <a:pt x="1651" y="2274"/>
                  </a:cubicBezTo>
                  <a:lnTo>
                    <a:pt x="1651" y="2274"/>
                  </a:lnTo>
                  <a:cubicBezTo>
                    <a:pt x="1745" y="2156"/>
                    <a:pt x="1824" y="2026"/>
                    <a:pt x="1885" y="1887"/>
                  </a:cubicBezTo>
                  <a:lnTo>
                    <a:pt x="1885" y="1887"/>
                  </a:lnTo>
                  <a:cubicBezTo>
                    <a:pt x="1899" y="1875"/>
                    <a:pt x="1913" y="1863"/>
                    <a:pt x="1927" y="1851"/>
                  </a:cubicBezTo>
                  <a:cubicBezTo>
                    <a:pt x="2173" y="1555"/>
                    <a:pt x="2297" y="1135"/>
                    <a:pt x="2248" y="740"/>
                  </a:cubicBezTo>
                  <a:cubicBezTo>
                    <a:pt x="2248" y="683"/>
                    <a:pt x="2237" y="629"/>
                    <a:pt x="2219" y="580"/>
                  </a:cubicBezTo>
                  <a:lnTo>
                    <a:pt x="2219" y="580"/>
                  </a:lnTo>
                  <a:cubicBezTo>
                    <a:pt x="2220" y="576"/>
                    <a:pt x="2222" y="571"/>
                    <a:pt x="2223" y="567"/>
                  </a:cubicBezTo>
                  <a:cubicBezTo>
                    <a:pt x="2248" y="419"/>
                    <a:pt x="2223" y="246"/>
                    <a:pt x="2099" y="123"/>
                  </a:cubicBezTo>
                  <a:cubicBezTo>
                    <a:pt x="2015" y="38"/>
                    <a:pt x="1908" y="0"/>
                    <a:pt x="1801" y="0"/>
                  </a:cubicBezTo>
                  <a:close/>
                </a:path>
              </a:pathLst>
            </a:custGeom>
            <a:solidFill>
              <a:srgbClr val="F9C4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1019;p38">
              <a:extLst>
                <a:ext uri="{FF2B5EF4-FFF2-40B4-BE49-F238E27FC236}">
                  <a16:creationId xmlns:a16="http://schemas.microsoft.com/office/drawing/2014/main" id="{43C0921E-5916-4949-A71B-0AA63F11D72F}"/>
                </a:ext>
              </a:extLst>
            </p:cNvPr>
            <p:cNvSpPr/>
            <p:nvPr/>
          </p:nvSpPr>
          <p:spPr>
            <a:xfrm flipH="1">
              <a:off x="7695722" y="2045860"/>
              <a:ext cx="136211" cy="131839"/>
            </a:xfrm>
            <a:custGeom>
              <a:avLst/>
              <a:gdLst/>
              <a:ahLst/>
              <a:cxnLst/>
              <a:rect l="l" t="t" r="r" b="b"/>
              <a:pathLst>
                <a:path w="3334" h="3227" extrusionOk="0">
                  <a:moveTo>
                    <a:pt x="1519" y="0"/>
                  </a:moveTo>
                  <a:cubicBezTo>
                    <a:pt x="1171" y="0"/>
                    <a:pt x="831" y="103"/>
                    <a:pt x="543" y="309"/>
                  </a:cubicBezTo>
                  <a:cubicBezTo>
                    <a:pt x="346" y="432"/>
                    <a:pt x="198" y="605"/>
                    <a:pt x="74" y="803"/>
                  </a:cubicBezTo>
                  <a:cubicBezTo>
                    <a:pt x="0" y="926"/>
                    <a:pt x="0" y="1099"/>
                    <a:pt x="74" y="1247"/>
                  </a:cubicBezTo>
                  <a:cubicBezTo>
                    <a:pt x="107" y="1300"/>
                    <a:pt x="148" y="1348"/>
                    <a:pt x="193" y="1389"/>
                  </a:cubicBezTo>
                  <a:lnTo>
                    <a:pt x="193" y="1389"/>
                  </a:lnTo>
                  <a:cubicBezTo>
                    <a:pt x="139" y="1547"/>
                    <a:pt x="115" y="1716"/>
                    <a:pt x="124" y="1889"/>
                  </a:cubicBezTo>
                  <a:cubicBezTo>
                    <a:pt x="173" y="2358"/>
                    <a:pt x="445" y="2803"/>
                    <a:pt x="864" y="3025"/>
                  </a:cubicBezTo>
                  <a:cubicBezTo>
                    <a:pt x="1010" y="3094"/>
                    <a:pt x="1160" y="3141"/>
                    <a:pt x="1312" y="3167"/>
                  </a:cubicBezTo>
                  <a:lnTo>
                    <a:pt x="1312" y="3167"/>
                  </a:lnTo>
                  <a:cubicBezTo>
                    <a:pt x="1417" y="3205"/>
                    <a:pt x="1528" y="3227"/>
                    <a:pt x="1640" y="3227"/>
                  </a:cubicBezTo>
                  <a:cubicBezTo>
                    <a:pt x="1760" y="3227"/>
                    <a:pt x="1881" y="3202"/>
                    <a:pt x="2000" y="3148"/>
                  </a:cubicBezTo>
                  <a:cubicBezTo>
                    <a:pt x="2029" y="3132"/>
                    <a:pt x="2057" y="3115"/>
                    <a:pt x="2085" y="3097"/>
                  </a:cubicBezTo>
                  <a:lnTo>
                    <a:pt x="2085" y="3097"/>
                  </a:lnTo>
                  <a:cubicBezTo>
                    <a:pt x="2157" y="3071"/>
                    <a:pt x="2227" y="3038"/>
                    <a:pt x="2296" y="3000"/>
                  </a:cubicBezTo>
                  <a:cubicBezTo>
                    <a:pt x="3086" y="2531"/>
                    <a:pt x="3333" y="1494"/>
                    <a:pt x="2840" y="704"/>
                  </a:cubicBezTo>
                  <a:cubicBezTo>
                    <a:pt x="2593" y="334"/>
                    <a:pt x="2198" y="62"/>
                    <a:pt x="1729" y="13"/>
                  </a:cubicBezTo>
                  <a:cubicBezTo>
                    <a:pt x="1659" y="5"/>
                    <a:pt x="1589" y="0"/>
                    <a:pt x="1519" y="0"/>
                  </a:cubicBezTo>
                  <a:close/>
                </a:path>
              </a:pathLst>
            </a:custGeom>
            <a:solidFill>
              <a:srgbClr val="F9C4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1020;p38">
              <a:extLst>
                <a:ext uri="{FF2B5EF4-FFF2-40B4-BE49-F238E27FC236}">
                  <a16:creationId xmlns:a16="http://schemas.microsoft.com/office/drawing/2014/main" id="{DB8834CE-1FEB-4743-BD75-A4A456373DFD}"/>
                </a:ext>
              </a:extLst>
            </p:cNvPr>
            <p:cNvSpPr/>
            <p:nvPr/>
          </p:nvSpPr>
          <p:spPr>
            <a:xfrm flipH="1">
              <a:off x="7867190" y="1992503"/>
              <a:ext cx="86817" cy="82159"/>
            </a:xfrm>
            <a:custGeom>
              <a:avLst/>
              <a:gdLst/>
              <a:ahLst/>
              <a:cxnLst/>
              <a:rect l="l" t="t" r="r" b="b"/>
              <a:pathLst>
                <a:path w="2125" h="2011" extrusionOk="0">
                  <a:moveTo>
                    <a:pt x="1139" y="1"/>
                  </a:moveTo>
                  <a:cubicBezTo>
                    <a:pt x="866" y="1"/>
                    <a:pt x="621" y="147"/>
                    <a:pt x="470" y="405"/>
                  </a:cubicBezTo>
                  <a:cubicBezTo>
                    <a:pt x="440" y="476"/>
                    <a:pt x="414" y="546"/>
                    <a:pt x="394" y="616"/>
                  </a:cubicBezTo>
                  <a:lnTo>
                    <a:pt x="394" y="616"/>
                  </a:lnTo>
                  <a:cubicBezTo>
                    <a:pt x="145" y="708"/>
                    <a:pt x="1" y="1010"/>
                    <a:pt x="149" y="1269"/>
                  </a:cubicBezTo>
                  <a:lnTo>
                    <a:pt x="174" y="1294"/>
                  </a:lnTo>
                  <a:cubicBezTo>
                    <a:pt x="232" y="1390"/>
                    <a:pt x="304" y="1475"/>
                    <a:pt x="385" y="1546"/>
                  </a:cubicBezTo>
                  <a:lnTo>
                    <a:pt x="385" y="1546"/>
                  </a:lnTo>
                  <a:cubicBezTo>
                    <a:pt x="491" y="1830"/>
                    <a:pt x="771" y="2010"/>
                    <a:pt x="1087" y="2010"/>
                  </a:cubicBezTo>
                  <a:cubicBezTo>
                    <a:pt x="1209" y="2010"/>
                    <a:pt x="1328" y="1989"/>
                    <a:pt x="1438" y="1947"/>
                  </a:cubicBezTo>
                  <a:lnTo>
                    <a:pt x="1438" y="1947"/>
                  </a:lnTo>
                  <a:cubicBezTo>
                    <a:pt x="1472" y="1937"/>
                    <a:pt x="1504" y="1925"/>
                    <a:pt x="1532" y="1911"/>
                  </a:cubicBezTo>
                  <a:cubicBezTo>
                    <a:pt x="1540" y="1905"/>
                    <a:pt x="1549" y="1898"/>
                    <a:pt x="1557" y="1892"/>
                  </a:cubicBezTo>
                  <a:lnTo>
                    <a:pt x="1557" y="1892"/>
                  </a:lnTo>
                  <a:cubicBezTo>
                    <a:pt x="1708" y="1809"/>
                    <a:pt x="1837" y="1682"/>
                    <a:pt x="1927" y="1516"/>
                  </a:cubicBezTo>
                  <a:cubicBezTo>
                    <a:pt x="1947" y="1480"/>
                    <a:pt x="1964" y="1442"/>
                    <a:pt x="1979" y="1403"/>
                  </a:cubicBezTo>
                  <a:lnTo>
                    <a:pt x="1979" y="1403"/>
                  </a:lnTo>
                  <a:cubicBezTo>
                    <a:pt x="2032" y="1327"/>
                    <a:pt x="2070" y="1244"/>
                    <a:pt x="2099" y="1171"/>
                  </a:cubicBezTo>
                  <a:cubicBezTo>
                    <a:pt x="2124" y="1023"/>
                    <a:pt x="2124" y="874"/>
                    <a:pt x="2099" y="726"/>
                  </a:cubicBezTo>
                  <a:cubicBezTo>
                    <a:pt x="2071" y="640"/>
                    <a:pt x="2033" y="562"/>
                    <a:pt x="1988" y="487"/>
                  </a:cubicBezTo>
                  <a:lnTo>
                    <a:pt x="1988" y="487"/>
                  </a:lnTo>
                  <a:cubicBezTo>
                    <a:pt x="1984" y="460"/>
                    <a:pt x="1980" y="433"/>
                    <a:pt x="1976" y="405"/>
                  </a:cubicBezTo>
                  <a:cubicBezTo>
                    <a:pt x="1927" y="257"/>
                    <a:pt x="1803" y="134"/>
                    <a:pt x="1655" y="109"/>
                  </a:cubicBezTo>
                  <a:cubicBezTo>
                    <a:pt x="1611" y="96"/>
                    <a:pt x="1568" y="87"/>
                    <a:pt x="1524" y="81"/>
                  </a:cubicBezTo>
                  <a:lnTo>
                    <a:pt x="1524" y="81"/>
                  </a:lnTo>
                  <a:cubicBezTo>
                    <a:pt x="1436" y="45"/>
                    <a:pt x="1348" y="28"/>
                    <a:pt x="1260" y="10"/>
                  </a:cubicBezTo>
                  <a:cubicBezTo>
                    <a:pt x="1219" y="4"/>
                    <a:pt x="1179" y="1"/>
                    <a:pt x="1139" y="1"/>
                  </a:cubicBezTo>
                  <a:close/>
                </a:path>
              </a:pathLst>
            </a:custGeom>
            <a:solidFill>
              <a:srgbClr val="F9C4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1021;p38">
              <a:extLst>
                <a:ext uri="{FF2B5EF4-FFF2-40B4-BE49-F238E27FC236}">
                  <a16:creationId xmlns:a16="http://schemas.microsoft.com/office/drawing/2014/main" id="{CAF15EBC-3A0B-4C55-B37B-3A2B6713C32D}"/>
                </a:ext>
              </a:extLst>
            </p:cNvPr>
            <p:cNvSpPr/>
            <p:nvPr/>
          </p:nvSpPr>
          <p:spPr>
            <a:xfrm flipH="1">
              <a:off x="8172826" y="2972370"/>
              <a:ext cx="114026" cy="199781"/>
            </a:xfrm>
            <a:custGeom>
              <a:avLst/>
              <a:gdLst/>
              <a:ahLst/>
              <a:cxnLst/>
              <a:rect l="l" t="t" r="r" b="b"/>
              <a:pathLst>
                <a:path w="2791" h="4890" extrusionOk="0">
                  <a:moveTo>
                    <a:pt x="1304" y="1"/>
                  </a:moveTo>
                  <a:cubicBezTo>
                    <a:pt x="1166" y="1"/>
                    <a:pt x="1026" y="38"/>
                    <a:pt x="889" y="123"/>
                  </a:cubicBezTo>
                  <a:cubicBezTo>
                    <a:pt x="695" y="281"/>
                    <a:pt x="552" y="490"/>
                    <a:pt x="495" y="723"/>
                  </a:cubicBezTo>
                  <a:lnTo>
                    <a:pt x="495" y="723"/>
                  </a:lnTo>
                  <a:cubicBezTo>
                    <a:pt x="313" y="1016"/>
                    <a:pt x="222" y="1389"/>
                    <a:pt x="149" y="1727"/>
                  </a:cubicBezTo>
                  <a:cubicBezTo>
                    <a:pt x="1" y="2345"/>
                    <a:pt x="25" y="2987"/>
                    <a:pt x="445" y="3480"/>
                  </a:cubicBezTo>
                  <a:cubicBezTo>
                    <a:pt x="462" y="3501"/>
                    <a:pt x="479" y="3520"/>
                    <a:pt x="497" y="3539"/>
                  </a:cubicBezTo>
                  <a:lnTo>
                    <a:pt x="497" y="3539"/>
                  </a:lnTo>
                  <a:cubicBezTo>
                    <a:pt x="524" y="3849"/>
                    <a:pt x="598" y="4157"/>
                    <a:pt x="741" y="4443"/>
                  </a:cubicBezTo>
                  <a:cubicBezTo>
                    <a:pt x="881" y="4699"/>
                    <a:pt x="1175" y="4890"/>
                    <a:pt x="1498" y="4890"/>
                  </a:cubicBezTo>
                  <a:cubicBezTo>
                    <a:pt x="1517" y="4890"/>
                    <a:pt x="1536" y="4889"/>
                    <a:pt x="1556" y="4888"/>
                  </a:cubicBezTo>
                  <a:cubicBezTo>
                    <a:pt x="1877" y="4838"/>
                    <a:pt x="2173" y="4641"/>
                    <a:pt x="2321" y="4320"/>
                  </a:cubicBezTo>
                  <a:cubicBezTo>
                    <a:pt x="2642" y="3678"/>
                    <a:pt x="2790" y="2962"/>
                    <a:pt x="2766" y="2246"/>
                  </a:cubicBezTo>
                  <a:cubicBezTo>
                    <a:pt x="2771" y="2161"/>
                    <a:pt x="2769" y="2076"/>
                    <a:pt x="2761" y="1991"/>
                  </a:cubicBezTo>
                  <a:lnTo>
                    <a:pt x="2761" y="1991"/>
                  </a:lnTo>
                  <a:cubicBezTo>
                    <a:pt x="2756" y="1811"/>
                    <a:pt x="2730" y="1632"/>
                    <a:pt x="2685" y="1459"/>
                  </a:cubicBezTo>
                  <a:lnTo>
                    <a:pt x="2685" y="1459"/>
                  </a:lnTo>
                  <a:cubicBezTo>
                    <a:pt x="2651" y="1223"/>
                    <a:pt x="2578" y="996"/>
                    <a:pt x="2442" y="792"/>
                  </a:cubicBezTo>
                  <a:lnTo>
                    <a:pt x="2442" y="792"/>
                  </a:lnTo>
                  <a:cubicBezTo>
                    <a:pt x="2272" y="395"/>
                    <a:pt x="1971" y="7"/>
                    <a:pt x="1537" y="7"/>
                  </a:cubicBezTo>
                  <a:cubicBezTo>
                    <a:pt x="1506" y="7"/>
                    <a:pt x="1475" y="9"/>
                    <a:pt x="1444" y="13"/>
                  </a:cubicBezTo>
                  <a:lnTo>
                    <a:pt x="1444" y="13"/>
                  </a:lnTo>
                  <a:cubicBezTo>
                    <a:pt x="1397" y="5"/>
                    <a:pt x="1351" y="1"/>
                    <a:pt x="1304" y="1"/>
                  </a:cubicBezTo>
                  <a:close/>
                </a:path>
              </a:pathLst>
            </a:custGeom>
            <a:solidFill>
              <a:srgbClr val="F9C4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1022;p38">
              <a:extLst>
                <a:ext uri="{FF2B5EF4-FFF2-40B4-BE49-F238E27FC236}">
                  <a16:creationId xmlns:a16="http://schemas.microsoft.com/office/drawing/2014/main" id="{01163990-00C5-479F-9264-96C3887FA96C}"/>
                </a:ext>
              </a:extLst>
            </p:cNvPr>
            <p:cNvSpPr/>
            <p:nvPr/>
          </p:nvSpPr>
          <p:spPr>
            <a:xfrm flipH="1">
              <a:off x="8328157" y="2919626"/>
              <a:ext cx="185931" cy="116764"/>
            </a:xfrm>
            <a:custGeom>
              <a:avLst/>
              <a:gdLst/>
              <a:ahLst/>
              <a:cxnLst/>
              <a:rect l="l" t="t" r="r" b="b"/>
              <a:pathLst>
                <a:path w="4551" h="2858" extrusionOk="0">
                  <a:moveTo>
                    <a:pt x="2114" y="0"/>
                  </a:moveTo>
                  <a:cubicBezTo>
                    <a:pt x="2037" y="0"/>
                    <a:pt x="1960" y="2"/>
                    <a:pt x="1884" y="6"/>
                  </a:cubicBezTo>
                  <a:cubicBezTo>
                    <a:pt x="1601" y="21"/>
                    <a:pt x="1261" y="43"/>
                    <a:pt x="976" y="152"/>
                  </a:cubicBezTo>
                  <a:lnTo>
                    <a:pt x="976" y="152"/>
                  </a:lnTo>
                  <a:cubicBezTo>
                    <a:pt x="948" y="147"/>
                    <a:pt x="920" y="144"/>
                    <a:pt x="893" y="144"/>
                  </a:cubicBezTo>
                  <a:cubicBezTo>
                    <a:pt x="741" y="144"/>
                    <a:pt x="596" y="221"/>
                    <a:pt x="511" y="360"/>
                  </a:cubicBezTo>
                  <a:lnTo>
                    <a:pt x="511" y="360"/>
                  </a:lnTo>
                  <a:cubicBezTo>
                    <a:pt x="418" y="407"/>
                    <a:pt x="347" y="487"/>
                    <a:pt x="303" y="587"/>
                  </a:cubicBezTo>
                  <a:lnTo>
                    <a:pt x="303" y="587"/>
                  </a:lnTo>
                  <a:cubicBezTo>
                    <a:pt x="80" y="701"/>
                    <a:pt x="1" y="977"/>
                    <a:pt x="131" y="1216"/>
                  </a:cubicBezTo>
                  <a:cubicBezTo>
                    <a:pt x="221" y="1363"/>
                    <a:pt x="324" y="1494"/>
                    <a:pt x="438" y="1608"/>
                  </a:cubicBezTo>
                  <a:lnTo>
                    <a:pt x="438" y="1608"/>
                  </a:lnTo>
                  <a:cubicBezTo>
                    <a:pt x="598" y="2002"/>
                    <a:pt x="914" y="2330"/>
                    <a:pt x="1293" y="2537"/>
                  </a:cubicBezTo>
                  <a:lnTo>
                    <a:pt x="1293" y="2537"/>
                  </a:lnTo>
                  <a:cubicBezTo>
                    <a:pt x="1425" y="2614"/>
                    <a:pt x="1566" y="2676"/>
                    <a:pt x="1711" y="2722"/>
                  </a:cubicBezTo>
                  <a:cubicBezTo>
                    <a:pt x="1985" y="2808"/>
                    <a:pt x="2300" y="2858"/>
                    <a:pt x="2618" y="2858"/>
                  </a:cubicBezTo>
                  <a:cubicBezTo>
                    <a:pt x="3217" y="2858"/>
                    <a:pt x="3825" y="2680"/>
                    <a:pt x="4180" y="2228"/>
                  </a:cubicBezTo>
                  <a:cubicBezTo>
                    <a:pt x="4476" y="1883"/>
                    <a:pt x="4550" y="1364"/>
                    <a:pt x="4303" y="945"/>
                  </a:cubicBezTo>
                  <a:cubicBezTo>
                    <a:pt x="4081" y="574"/>
                    <a:pt x="3736" y="303"/>
                    <a:pt x="3316" y="179"/>
                  </a:cubicBezTo>
                  <a:cubicBezTo>
                    <a:pt x="2923" y="55"/>
                    <a:pt x="2513" y="0"/>
                    <a:pt x="2114" y="0"/>
                  </a:cubicBezTo>
                  <a:close/>
                </a:path>
              </a:pathLst>
            </a:custGeom>
            <a:solidFill>
              <a:srgbClr val="F9C4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1023;p38">
              <a:extLst>
                <a:ext uri="{FF2B5EF4-FFF2-40B4-BE49-F238E27FC236}">
                  <a16:creationId xmlns:a16="http://schemas.microsoft.com/office/drawing/2014/main" id="{DCBED0BD-22D4-471F-85D6-C2B56452F6DE}"/>
                </a:ext>
              </a:extLst>
            </p:cNvPr>
            <p:cNvSpPr/>
            <p:nvPr/>
          </p:nvSpPr>
          <p:spPr>
            <a:xfrm flipH="1">
              <a:off x="8831572" y="3423000"/>
              <a:ext cx="126773" cy="124567"/>
            </a:xfrm>
            <a:custGeom>
              <a:avLst/>
              <a:gdLst/>
              <a:ahLst/>
              <a:cxnLst/>
              <a:rect l="l" t="t" r="r" b="b"/>
              <a:pathLst>
                <a:path w="3103" h="3049" extrusionOk="0">
                  <a:moveTo>
                    <a:pt x="905" y="1"/>
                  </a:moveTo>
                  <a:cubicBezTo>
                    <a:pt x="686" y="1"/>
                    <a:pt x="463" y="96"/>
                    <a:pt x="290" y="252"/>
                  </a:cubicBezTo>
                  <a:cubicBezTo>
                    <a:pt x="281" y="264"/>
                    <a:pt x="271" y="276"/>
                    <a:pt x="263" y="288"/>
                  </a:cubicBezTo>
                  <a:lnTo>
                    <a:pt x="263" y="288"/>
                  </a:lnTo>
                  <a:cubicBezTo>
                    <a:pt x="159" y="371"/>
                    <a:pt x="92" y="500"/>
                    <a:pt x="92" y="647"/>
                  </a:cubicBezTo>
                  <a:cubicBezTo>
                    <a:pt x="92" y="686"/>
                    <a:pt x="93" y="725"/>
                    <a:pt x="95" y="763"/>
                  </a:cubicBezTo>
                  <a:lnTo>
                    <a:pt x="95" y="763"/>
                  </a:lnTo>
                  <a:cubicBezTo>
                    <a:pt x="88" y="869"/>
                    <a:pt x="96" y="977"/>
                    <a:pt x="120" y="1084"/>
                  </a:cubicBezTo>
                  <a:lnTo>
                    <a:pt x="120" y="1084"/>
                  </a:lnTo>
                  <a:cubicBezTo>
                    <a:pt x="1" y="1507"/>
                    <a:pt x="202" y="1955"/>
                    <a:pt x="487" y="2301"/>
                  </a:cubicBezTo>
                  <a:cubicBezTo>
                    <a:pt x="784" y="2622"/>
                    <a:pt x="1154" y="2869"/>
                    <a:pt x="1574" y="2993"/>
                  </a:cubicBezTo>
                  <a:cubicBezTo>
                    <a:pt x="1685" y="3030"/>
                    <a:pt x="1796" y="3048"/>
                    <a:pt x="1907" y="3048"/>
                  </a:cubicBezTo>
                  <a:cubicBezTo>
                    <a:pt x="2010" y="3048"/>
                    <a:pt x="2112" y="3032"/>
                    <a:pt x="2214" y="3001"/>
                  </a:cubicBezTo>
                  <a:lnTo>
                    <a:pt x="2214" y="3001"/>
                  </a:lnTo>
                  <a:cubicBezTo>
                    <a:pt x="2308" y="2994"/>
                    <a:pt x="2400" y="2975"/>
                    <a:pt x="2487" y="2943"/>
                  </a:cubicBezTo>
                  <a:cubicBezTo>
                    <a:pt x="2784" y="2820"/>
                    <a:pt x="2956" y="2523"/>
                    <a:pt x="2981" y="2227"/>
                  </a:cubicBezTo>
                  <a:cubicBezTo>
                    <a:pt x="2982" y="2216"/>
                    <a:pt x="2983" y="2205"/>
                    <a:pt x="2984" y="2193"/>
                  </a:cubicBezTo>
                  <a:lnTo>
                    <a:pt x="2984" y="2193"/>
                  </a:lnTo>
                  <a:cubicBezTo>
                    <a:pt x="3103" y="1801"/>
                    <a:pt x="2979" y="1386"/>
                    <a:pt x="2710" y="1116"/>
                  </a:cubicBezTo>
                  <a:cubicBezTo>
                    <a:pt x="2673" y="1086"/>
                    <a:pt x="2635" y="1057"/>
                    <a:pt x="2596" y="1030"/>
                  </a:cubicBezTo>
                  <a:lnTo>
                    <a:pt x="2596" y="1030"/>
                  </a:lnTo>
                  <a:cubicBezTo>
                    <a:pt x="2577" y="1009"/>
                    <a:pt x="2557" y="988"/>
                    <a:pt x="2537" y="968"/>
                  </a:cubicBezTo>
                  <a:cubicBezTo>
                    <a:pt x="2424" y="856"/>
                    <a:pt x="2304" y="756"/>
                    <a:pt x="2177" y="669"/>
                  </a:cubicBezTo>
                  <a:lnTo>
                    <a:pt x="2177" y="669"/>
                  </a:lnTo>
                  <a:cubicBezTo>
                    <a:pt x="2080" y="575"/>
                    <a:pt x="1979" y="493"/>
                    <a:pt x="1870" y="425"/>
                  </a:cubicBezTo>
                  <a:cubicBezTo>
                    <a:pt x="1648" y="252"/>
                    <a:pt x="1426" y="129"/>
                    <a:pt x="1179" y="55"/>
                  </a:cubicBezTo>
                  <a:cubicBezTo>
                    <a:pt x="1091" y="18"/>
                    <a:pt x="998" y="1"/>
                    <a:pt x="905" y="1"/>
                  </a:cubicBezTo>
                  <a:close/>
                </a:path>
              </a:pathLst>
            </a:custGeom>
            <a:solidFill>
              <a:srgbClr val="F9C4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1024;p38">
              <a:extLst>
                <a:ext uri="{FF2B5EF4-FFF2-40B4-BE49-F238E27FC236}">
                  <a16:creationId xmlns:a16="http://schemas.microsoft.com/office/drawing/2014/main" id="{9459375A-31D8-4AED-AD5C-4C48FA34FDBE}"/>
                </a:ext>
              </a:extLst>
            </p:cNvPr>
            <p:cNvSpPr/>
            <p:nvPr/>
          </p:nvSpPr>
          <p:spPr>
            <a:xfrm flipH="1">
              <a:off x="8818785" y="3150497"/>
              <a:ext cx="133555" cy="100299"/>
            </a:xfrm>
            <a:custGeom>
              <a:avLst/>
              <a:gdLst/>
              <a:ahLst/>
              <a:cxnLst/>
              <a:rect l="l" t="t" r="r" b="b"/>
              <a:pathLst>
                <a:path w="3269" h="2455" extrusionOk="0">
                  <a:moveTo>
                    <a:pt x="1449" y="1"/>
                  </a:moveTo>
                  <a:cubicBezTo>
                    <a:pt x="990" y="1"/>
                    <a:pt x="540" y="171"/>
                    <a:pt x="168" y="478"/>
                  </a:cubicBezTo>
                  <a:cubicBezTo>
                    <a:pt x="26" y="620"/>
                    <a:pt x="1" y="844"/>
                    <a:pt x="91" y="1015"/>
                  </a:cubicBezTo>
                  <a:lnTo>
                    <a:pt x="91" y="1015"/>
                  </a:lnTo>
                  <a:cubicBezTo>
                    <a:pt x="64" y="1171"/>
                    <a:pt x="73" y="1333"/>
                    <a:pt x="118" y="1490"/>
                  </a:cubicBezTo>
                  <a:cubicBezTo>
                    <a:pt x="217" y="1787"/>
                    <a:pt x="415" y="2034"/>
                    <a:pt x="711" y="2157"/>
                  </a:cubicBezTo>
                  <a:cubicBezTo>
                    <a:pt x="958" y="2305"/>
                    <a:pt x="1205" y="2379"/>
                    <a:pt x="1501" y="2404"/>
                  </a:cubicBezTo>
                  <a:cubicBezTo>
                    <a:pt x="1628" y="2438"/>
                    <a:pt x="1758" y="2454"/>
                    <a:pt x="1888" y="2454"/>
                  </a:cubicBezTo>
                  <a:cubicBezTo>
                    <a:pt x="2102" y="2454"/>
                    <a:pt x="2316" y="2410"/>
                    <a:pt x="2517" y="2325"/>
                  </a:cubicBezTo>
                  <a:lnTo>
                    <a:pt x="2517" y="2325"/>
                  </a:lnTo>
                  <a:cubicBezTo>
                    <a:pt x="2757" y="2262"/>
                    <a:pt x="2968" y="2110"/>
                    <a:pt x="3106" y="1885"/>
                  </a:cubicBezTo>
                  <a:cubicBezTo>
                    <a:pt x="3126" y="1852"/>
                    <a:pt x="3142" y="1818"/>
                    <a:pt x="3155" y="1784"/>
                  </a:cubicBezTo>
                  <a:lnTo>
                    <a:pt x="3155" y="1784"/>
                  </a:lnTo>
                  <a:cubicBezTo>
                    <a:pt x="3230" y="1643"/>
                    <a:pt x="3269" y="1480"/>
                    <a:pt x="3254" y="1318"/>
                  </a:cubicBezTo>
                  <a:cubicBezTo>
                    <a:pt x="3229" y="1021"/>
                    <a:pt x="3106" y="750"/>
                    <a:pt x="2908" y="552"/>
                  </a:cubicBezTo>
                  <a:cubicBezTo>
                    <a:pt x="2563" y="231"/>
                    <a:pt x="2093" y="34"/>
                    <a:pt x="1624" y="9"/>
                  </a:cubicBezTo>
                  <a:cubicBezTo>
                    <a:pt x="1566" y="4"/>
                    <a:pt x="1508" y="1"/>
                    <a:pt x="1449" y="1"/>
                  </a:cubicBezTo>
                  <a:close/>
                </a:path>
              </a:pathLst>
            </a:custGeom>
            <a:solidFill>
              <a:srgbClr val="F9C4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1025;p38">
              <a:extLst>
                <a:ext uri="{FF2B5EF4-FFF2-40B4-BE49-F238E27FC236}">
                  <a16:creationId xmlns:a16="http://schemas.microsoft.com/office/drawing/2014/main" id="{A6821C5F-B61B-4528-8AF2-8AE28A88AC57}"/>
                </a:ext>
              </a:extLst>
            </p:cNvPr>
            <p:cNvSpPr/>
            <p:nvPr/>
          </p:nvSpPr>
          <p:spPr>
            <a:xfrm flipH="1">
              <a:off x="9040546" y="3308484"/>
              <a:ext cx="104180" cy="160805"/>
            </a:xfrm>
            <a:custGeom>
              <a:avLst/>
              <a:gdLst/>
              <a:ahLst/>
              <a:cxnLst/>
              <a:rect l="l" t="t" r="r" b="b"/>
              <a:pathLst>
                <a:path w="2550" h="3936" extrusionOk="0">
                  <a:moveTo>
                    <a:pt x="1271" y="0"/>
                  </a:moveTo>
                  <a:cubicBezTo>
                    <a:pt x="1149" y="0"/>
                    <a:pt x="1024" y="22"/>
                    <a:pt x="902" y="68"/>
                  </a:cubicBezTo>
                  <a:cubicBezTo>
                    <a:pt x="767" y="146"/>
                    <a:pt x="652" y="251"/>
                    <a:pt x="568" y="374"/>
                  </a:cubicBezTo>
                  <a:lnTo>
                    <a:pt x="568" y="374"/>
                  </a:lnTo>
                  <a:cubicBezTo>
                    <a:pt x="170" y="731"/>
                    <a:pt x="0" y="1283"/>
                    <a:pt x="112" y="1796"/>
                  </a:cubicBezTo>
                  <a:cubicBezTo>
                    <a:pt x="186" y="2092"/>
                    <a:pt x="285" y="2388"/>
                    <a:pt x="433" y="2660"/>
                  </a:cubicBezTo>
                  <a:cubicBezTo>
                    <a:pt x="505" y="2805"/>
                    <a:pt x="595" y="2941"/>
                    <a:pt x="701" y="3064"/>
                  </a:cubicBezTo>
                  <a:lnTo>
                    <a:pt x="701" y="3064"/>
                  </a:lnTo>
                  <a:lnTo>
                    <a:pt x="877" y="3475"/>
                  </a:lnTo>
                  <a:cubicBezTo>
                    <a:pt x="947" y="3580"/>
                    <a:pt x="1046" y="3648"/>
                    <a:pt x="1151" y="3678"/>
                  </a:cubicBezTo>
                  <a:lnTo>
                    <a:pt x="1151" y="3678"/>
                  </a:lnTo>
                  <a:cubicBezTo>
                    <a:pt x="1182" y="3718"/>
                    <a:pt x="1214" y="3757"/>
                    <a:pt x="1247" y="3796"/>
                  </a:cubicBezTo>
                  <a:cubicBezTo>
                    <a:pt x="1342" y="3890"/>
                    <a:pt x="1459" y="3936"/>
                    <a:pt x="1573" y="3936"/>
                  </a:cubicBezTo>
                  <a:cubicBezTo>
                    <a:pt x="1728" y="3936"/>
                    <a:pt x="1878" y="3853"/>
                    <a:pt x="1963" y="3697"/>
                  </a:cubicBezTo>
                  <a:cubicBezTo>
                    <a:pt x="2284" y="3253"/>
                    <a:pt x="2457" y="2709"/>
                    <a:pt x="2507" y="2166"/>
                  </a:cubicBezTo>
                  <a:cubicBezTo>
                    <a:pt x="2549" y="1695"/>
                    <a:pt x="2481" y="1242"/>
                    <a:pt x="2284" y="808"/>
                  </a:cubicBezTo>
                  <a:lnTo>
                    <a:pt x="2284" y="808"/>
                  </a:lnTo>
                  <a:cubicBezTo>
                    <a:pt x="2166" y="319"/>
                    <a:pt x="1738" y="0"/>
                    <a:pt x="1271" y="0"/>
                  </a:cubicBezTo>
                  <a:close/>
                </a:path>
              </a:pathLst>
            </a:custGeom>
            <a:solidFill>
              <a:srgbClr val="F9C4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1026;p38">
              <a:extLst>
                <a:ext uri="{FF2B5EF4-FFF2-40B4-BE49-F238E27FC236}">
                  <a16:creationId xmlns:a16="http://schemas.microsoft.com/office/drawing/2014/main" id="{5D2E2E2F-70FE-4E82-B792-9612E6D192C3}"/>
                </a:ext>
              </a:extLst>
            </p:cNvPr>
            <p:cNvSpPr/>
            <p:nvPr/>
          </p:nvSpPr>
          <p:spPr>
            <a:xfrm flipH="1">
              <a:off x="8958591" y="3843562"/>
              <a:ext cx="89799" cy="139111"/>
            </a:xfrm>
            <a:custGeom>
              <a:avLst/>
              <a:gdLst/>
              <a:ahLst/>
              <a:cxnLst/>
              <a:rect l="l" t="t" r="r" b="b"/>
              <a:pathLst>
                <a:path w="2198" h="3405" extrusionOk="0">
                  <a:moveTo>
                    <a:pt x="933" y="0"/>
                  </a:moveTo>
                  <a:cubicBezTo>
                    <a:pt x="754" y="0"/>
                    <a:pt x="574" y="52"/>
                    <a:pt x="420" y="155"/>
                  </a:cubicBezTo>
                  <a:cubicBezTo>
                    <a:pt x="198" y="303"/>
                    <a:pt x="50" y="550"/>
                    <a:pt x="50" y="796"/>
                  </a:cubicBezTo>
                  <a:cubicBezTo>
                    <a:pt x="82" y="957"/>
                    <a:pt x="125" y="1118"/>
                    <a:pt x="191" y="1265"/>
                  </a:cubicBezTo>
                  <a:lnTo>
                    <a:pt x="191" y="1265"/>
                  </a:lnTo>
                  <a:cubicBezTo>
                    <a:pt x="192" y="1274"/>
                    <a:pt x="192" y="1282"/>
                    <a:pt x="192" y="1291"/>
                  </a:cubicBezTo>
                  <a:lnTo>
                    <a:pt x="192" y="1291"/>
                  </a:lnTo>
                  <a:cubicBezTo>
                    <a:pt x="118" y="1373"/>
                    <a:pt x="74" y="1484"/>
                    <a:pt x="74" y="1611"/>
                  </a:cubicBezTo>
                  <a:cubicBezTo>
                    <a:pt x="0" y="2031"/>
                    <a:pt x="74" y="2475"/>
                    <a:pt x="297" y="2870"/>
                  </a:cubicBezTo>
                  <a:cubicBezTo>
                    <a:pt x="509" y="3210"/>
                    <a:pt x="868" y="3404"/>
                    <a:pt x="1248" y="3404"/>
                  </a:cubicBezTo>
                  <a:cubicBezTo>
                    <a:pt x="1309" y="3404"/>
                    <a:pt x="1371" y="3399"/>
                    <a:pt x="1432" y="3389"/>
                  </a:cubicBezTo>
                  <a:cubicBezTo>
                    <a:pt x="1951" y="3290"/>
                    <a:pt x="2173" y="2772"/>
                    <a:pt x="2198" y="2303"/>
                  </a:cubicBezTo>
                  <a:cubicBezTo>
                    <a:pt x="2198" y="1968"/>
                    <a:pt x="2145" y="1634"/>
                    <a:pt x="2024" y="1315"/>
                  </a:cubicBezTo>
                  <a:lnTo>
                    <a:pt x="2024" y="1315"/>
                  </a:lnTo>
                  <a:cubicBezTo>
                    <a:pt x="1993" y="940"/>
                    <a:pt x="1861" y="580"/>
                    <a:pt x="1605" y="303"/>
                  </a:cubicBezTo>
                  <a:cubicBezTo>
                    <a:pt x="1432" y="101"/>
                    <a:pt x="1184" y="0"/>
                    <a:pt x="933" y="0"/>
                  </a:cubicBezTo>
                  <a:close/>
                </a:path>
              </a:pathLst>
            </a:custGeom>
            <a:solidFill>
              <a:srgbClr val="F9C4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1027;p38">
              <a:extLst>
                <a:ext uri="{FF2B5EF4-FFF2-40B4-BE49-F238E27FC236}">
                  <a16:creationId xmlns:a16="http://schemas.microsoft.com/office/drawing/2014/main" id="{3B388F25-E065-48B3-8D58-533CD6557E0E}"/>
                </a:ext>
              </a:extLst>
            </p:cNvPr>
            <p:cNvSpPr/>
            <p:nvPr/>
          </p:nvSpPr>
          <p:spPr>
            <a:xfrm flipH="1">
              <a:off x="8939021" y="3605173"/>
              <a:ext cx="114435" cy="150796"/>
            </a:xfrm>
            <a:custGeom>
              <a:avLst/>
              <a:gdLst/>
              <a:ahLst/>
              <a:cxnLst/>
              <a:rect l="l" t="t" r="r" b="b"/>
              <a:pathLst>
                <a:path w="2801" h="3691" extrusionOk="0">
                  <a:moveTo>
                    <a:pt x="701" y="0"/>
                  </a:moveTo>
                  <a:cubicBezTo>
                    <a:pt x="453" y="0"/>
                    <a:pt x="248" y="202"/>
                    <a:pt x="248" y="459"/>
                  </a:cubicBezTo>
                  <a:cubicBezTo>
                    <a:pt x="239" y="610"/>
                    <a:pt x="242" y="760"/>
                    <a:pt x="258" y="906"/>
                  </a:cubicBezTo>
                  <a:lnTo>
                    <a:pt x="258" y="906"/>
                  </a:lnTo>
                  <a:cubicBezTo>
                    <a:pt x="168" y="1001"/>
                    <a:pt x="118" y="1132"/>
                    <a:pt x="134" y="1273"/>
                  </a:cubicBezTo>
                  <a:lnTo>
                    <a:pt x="134" y="1273"/>
                  </a:lnTo>
                  <a:cubicBezTo>
                    <a:pt x="0" y="1752"/>
                    <a:pt x="354" y="2250"/>
                    <a:pt x="569" y="2657"/>
                  </a:cubicBezTo>
                  <a:cubicBezTo>
                    <a:pt x="674" y="2855"/>
                    <a:pt x="795" y="3048"/>
                    <a:pt x="946" y="3196"/>
                  </a:cubicBezTo>
                  <a:lnTo>
                    <a:pt x="946" y="3196"/>
                  </a:lnTo>
                  <a:cubicBezTo>
                    <a:pt x="1177" y="3471"/>
                    <a:pt x="1491" y="3690"/>
                    <a:pt x="1844" y="3690"/>
                  </a:cubicBezTo>
                  <a:cubicBezTo>
                    <a:pt x="1935" y="3690"/>
                    <a:pt x="2029" y="3676"/>
                    <a:pt x="2124" y="3644"/>
                  </a:cubicBezTo>
                  <a:cubicBezTo>
                    <a:pt x="2433" y="3550"/>
                    <a:pt x="2625" y="3303"/>
                    <a:pt x="2720" y="3006"/>
                  </a:cubicBezTo>
                  <a:lnTo>
                    <a:pt x="2720" y="3006"/>
                  </a:lnTo>
                  <a:cubicBezTo>
                    <a:pt x="2728" y="2989"/>
                    <a:pt x="2735" y="2971"/>
                    <a:pt x="2741" y="2953"/>
                  </a:cubicBezTo>
                  <a:cubicBezTo>
                    <a:pt x="2748" y="2921"/>
                    <a:pt x="2753" y="2890"/>
                    <a:pt x="2758" y="2859"/>
                  </a:cubicBezTo>
                  <a:lnTo>
                    <a:pt x="2758" y="2859"/>
                  </a:lnTo>
                  <a:cubicBezTo>
                    <a:pt x="2793" y="2690"/>
                    <a:pt x="2801" y="2511"/>
                    <a:pt x="2783" y="2339"/>
                  </a:cubicBezTo>
                  <a:lnTo>
                    <a:pt x="2783" y="2339"/>
                  </a:lnTo>
                  <a:cubicBezTo>
                    <a:pt x="2758" y="1937"/>
                    <a:pt x="2626" y="1553"/>
                    <a:pt x="2396" y="1225"/>
                  </a:cubicBezTo>
                  <a:cubicBezTo>
                    <a:pt x="2384" y="1208"/>
                    <a:pt x="2372" y="1191"/>
                    <a:pt x="2359" y="1175"/>
                  </a:cubicBezTo>
                  <a:lnTo>
                    <a:pt x="2359" y="1175"/>
                  </a:lnTo>
                  <a:cubicBezTo>
                    <a:pt x="2004" y="633"/>
                    <a:pt x="1460" y="219"/>
                    <a:pt x="816" y="15"/>
                  </a:cubicBezTo>
                  <a:cubicBezTo>
                    <a:pt x="777" y="5"/>
                    <a:pt x="738" y="0"/>
                    <a:pt x="701" y="0"/>
                  </a:cubicBezTo>
                  <a:close/>
                </a:path>
              </a:pathLst>
            </a:custGeom>
            <a:solidFill>
              <a:srgbClr val="F9C4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1028;p38">
              <a:extLst>
                <a:ext uri="{FF2B5EF4-FFF2-40B4-BE49-F238E27FC236}">
                  <a16:creationId xmlns:a16="http://schemas.microsoft.com/office/drawing/2014/main" id="{15FDB745-E5B1-49CF-AF8F-601B5F5F77AC}"/>
                </a:ext>
              </a:extLst>
            </p:cNvPr>
            <p:cNvSpPr/>
            <p:nvPr/>
          </p:nvSpPr>
          <p:spPr>
            <a:xfrm flipH="1">
              <a:off x="8503670" y="3432846"/>
              <a:ext cx="189690" cy="105488"/>
            </a:xfrm>
            <a:custGeom>
              <a:avLst/>
              <a:gdLst/>
              <a:ahLst/>
              <a:cxnLst/>
              <a:rect l="l" t="t" r="r" b="b"/>
              <a:pathLst>
                <a:path w="4643" h="2582" extrusionOk="0">
                  <a:moveTo>
                    <a:pt x="2141" y="1"/>
                  </a:moveTo>
                  <a:cubicBezTo>
                    <a:pt x="2061" y="1"/>
                    <a:pt x="1982" y="4"/>
                    <a:pt x="1902" y="11"/>
                  </a:cubicBezTo>
                  <a:cubicBezTo>
                    <a:pt x="1655" y="11"/>
                    <a:pt x="1383" y="60"/>
                    <a:pt x="1137" y="134"/>
                  </a:cubicBezTo>
                  <a:cubicBezTo>
                    <a:pt x="840" y="209"/>
                    <a:pt x="593" y="431"/>
                    <a:pt x="470" y="702"/>
                  </a:cubicBezTo>
                  <a:cubicBezTo>
                    <a:pt x="461" y="733"/>
                    <a:pt x="453" y="763"/>
                    <a:pt x="447" y="793"/>
                  </a:cubicBezTo>
                  <a:lnTo>
                    <a:pt x="447" y="793"/>
                  </a:lnTo>
                  <a:cubicBezTo>
                    <a:pt x="315" y="810"/>
                    <a:pt x="186" y="883"/>
                    <a:pt x="100" y="999"/>
                  </a:cubicBezTo>
                  <a:cubicBezTo>
                    <a:pt x="1" y="1221"/>
                    <a:pt x="75" y="1492"/>
                    <a:pt x="272" y="1616"/>
                  </a:cubicBezTo>
                  <a:cubicBezTo>
                    <a:pt x="431" y="1725"/>
                    <a:pt x="595" y="1821"/>
                    <a:pt x="763" y="1904"/>
                  </a:cubicBezTo>
                  <a:lnTo>
                    <a:pt x="763" y="1904"/>
                  </a:lnTo>
                  <a:cubicBezTo>
                    <a:pt x="817" y="1963"/>
                    <a:pt x="877" y="2016"/>
                    <a:pt x="943" y="2062"/>
                  </a:cubicBezTo>
                  <a:lnTo>
                    <a:pt x="943" y="2062"/>
                  </a:lnTo>
                  <a:cubicBezTo>
                    <a:pt x="956" y="2079"/>
                    <a:pt x="972" y="2095"/>
                    <a:pt x="988" y="2110"/>
                  </a:cubicBezTo>
                  <a:cubicBezTo>
                    <a:pt x="1355" y="2431"/>
                    <a:pt x="1808" y="2581"/>
                    <a:pt x="2286" y="2581"/>
                  </a:cubicBezTo>
                  <a:cubicBezTo>
                    <a:pt x="2322" y="2581"/>
                    <a:pt x="2359" y="2580"/>
                    <a:pt x="2396" y="2579"/>
                  </a:cubicBezTo>
                  <a:cubicBezTo>
                    <a:pt x="2756" y="2562"/>
                    <a:pt x="3095" y="2437"/>
                    <a:pt x="3361" y="2232"/>
                  </a:cubicBezTo>
                  <a:lnTo>
                    <a:pt x="3361" y="2232"/>
                  </a:lnTo>
                  <a:cubicBezTo>
                    <a:pt x="3671" y="2169"/>
                    <a:pt x="3977" y="2071"/>
                    <a:pt x="4272" y="1937"/>
                  </a:cubicBezTo>
                  <a:cubicBezTo>
                    <a:pt x="4642" y="1764"/>
                    <a:pt x="4494" y="1196"/>
                    <a:pt x="4149" y="1097"/>
                  </a:cubicBezTo>
                  <a:cubicBezTo>
                    <a:pt x="4061" y="1072"/>
                    <a:pt x="3972" y="1049"/>
                    <a:pt x="3883" y="1029"/>
                  </a:cubicBezTo>
                  <a:lnTo>
                    <a:pt x="3883" y="1029"/>
                  </a:lnTo>
                  <a:cubicBezTo>
                    <a:pt x="3856" y="904"/>
                    <a:pt x="3810" y="784"/>
                    <a:pt x="3745" y="674"/>
                  </a:cubicBezTo>
                  <a:lnTo>
                    <a:pt x="3745" y="674"/>
                  </a:lnTo>
                  <a:cubicBezTo>
                    <a:pt x="3699" y="550"/>
                    <a:pt x="3626" y="438"/>
                    <a:pt x="3531" y="357"/>
                  </a:cubicBezTo>
                  <a:cubicBezTo>
                    <a:pt x="3309" y="159"/>
                    <a:pt x="3013" y="60"/>
                    <a:pt x="2717" y="36"/>
                  </a:cubicBezTo>
                  <a:cubicBezTo>
                    <a:pt x="2525" y="18"/>
                    <a:pt x="2333" y="1"/>
                    <a:pt x="2141" y="1"/>
                  </a:cubicBezTo>
                  <a:close/>
                </a:path>
              </a:pathLst>
            </a:custGeom>
            <a:solidFill>
              <a:srgbClr val="F9C4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1029;p38">
              <a:extLst>
                <a:ext uri="{FF2B5EF4-FFF2-40B4-BE49-F238E27FC236}">
                  <a16:creationId xmlns:a16="http://schemas.microsoft.com/office/drawing/2014/main" id="{BD2708B4-BF49-4DEA-9312-5F4EFA80A26F}"/>
                </a:ext>
              </a:extLst>
            </p:cNvPr>
            <p:cNvSpPr/>
            <p:nvPr/>
          </p:nvSpPr>
          <p:spPr>
            <a:xfrm flipH="1">
              <a:off x="8683881" y="3279436"/>
              <a:ext cx="123546" cy="116069"/>
            </a:xfrm>
            <a:custGeom>
              <a:avLst/>
              <a:gdLst/>
              <a:ahLst/>
              <a:cxnLst/>
              <a:rect l="l" t="t" r="r" b="b"/>
              <a:pathLst>
                <a:path w="3024" h="2841" extrusionOk="0">
                  <a:moveTo>
                    <a:pt x="1476" y="1"/>
                  </a:moveTo>
                  <a:cubicBezTo>
                    <a:pt x="1365" y="1"/>
                    <a:pt x="1252" y="13"/>
                    <a:pt x="1139" y="38"/>
                  </a:cubicBezTo>
                  <a:cubicBezTo>
                    <a:pt x="617" y="158"/>
                    <a:pt x="284" y="569"/>
                    <a:pt x="170" y="1041"/>
                  </a:cubicBezTo>
                  <a:lnTo>
                    <a:pt x="170" y="1041"/>
                  </a:lnTo>
                  <a:cubicBezTo>
                    <a:pt x="32" y="1194"/>
                    <a:pt x="0" y="1406"/>
                    <a:pt x="102" y="1569"/>
                  </a:cubicBezTo>
                  <a:cubicBezTo>
                    <a:pt x="116" y="1593"/>
                    <a:pt x="130" y="1618"/>
                    <a:pt x="145" y="1642"/>
                  </a:cubicBezTo>
                  <a:lnTo>
                    <a:pt x="145" y="1642"/>
                  </a:lnTo>
                  <a:cubicBezTo>
                    <a:pt x="176" y="1852"/>
                    <a:pt x="252" y="2056"/>
                    <a:pt x="373" y="2235"/>
                  </a:cubicBezTo>
                  <a:cubicBezTo>
                    <a:pt x="613" y="2605"/>
                    <a:pt x="1006" y="2841"/>
                    <a:pt x="1433" y="2841"/>
                  </a:cubicBezTo>
                  <a:cubicBezTo>
                    <a:pt x="1491" y="2841"/>
                    <a:pt x="1549" y="2837"/>
                    <a:pt x="1608" y="2828"/>
                  </a:cubicBezTo>
                  <a:cubicBezTo>
                    <a:pt x="2102" y="2778"/>
                    <a:pt x="2546" y="2507"/>
                    <a:pt x="2818" y="2063"/>
                  </a:cubicBezTo>
                  <a:cubicBezTo>
                    <a:pt x="2892" y="1964"/>
                    <a:pt x="2941" y="1840"/>
                    <a:pt x="2966" y="1692"/>
                  </a:cubicBezTo>
                  <a:cubicBezTo>
                    <a:pt x="3024" y="1518"/>
                    <a:pt x="3021" y="1328"/>
                    <a:pt x="2946" y="1159"/>
                  </a:cubicBezTo>
                  <a:lnTo>
                    <a:pt x="2946" y="1159"/>
                  </a:lnTo>
                  <a:cubicBezTo>
                    <a:pt x="2887" y="822"/>
                    <a:pt x="2698" y="515"/>
                    <a:pt x="2398" y="310"/>
                  </a:cubicBezTo>
                  <a:cubicBezTo>
                    <a:pt x="2122" y="107"/>
                    <a:pt x="1804" y="1"/>
                    <a:pt x="1476" y="1"/>
                  </a:cubicBezTo>
                  <a:close/>
                </a:path>
              </a:pathLst>
            </a:custGeom>
            <a:solidFill>
              <a:srgbClr val="F9C4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1030;p38">
              <a:extLst>
                <a:ext uri="{FF2B5EF4-FFF2-40B4-BE49-F238E27FC236}">
                  <a16:creationId xmlns:a16="http://schemas.microsoft.com/office/drawing/2014/main" id="{A78CB1C8-F684-4B98-B5F2-E68A8551C2AE}"/>
                </a:ext>
              </a:extLst>
            </p:cNvPr>
            <p:cNvSpPr/>
            <p:nvPr/>
          </p:nvSpPr>
          <p:spPr>
            <a:xfrm flipH="1">
              <a:off x="8526876" y="2968652"/>
              <a:ext cx="217921" cy="183398"/>
            </a:xfrm>
            <a:custGeom>
              <a:avLst/>
              <a:gdLst/>
              <a:ahLst/>
              <a:cxnLst/>
              <a:rect l="l" t="t" r="r" b="b"/>
              <a:pathLst>
                <a:path w="5334" h="4489" extrusionOk="0">
                  <a:moveTo>
                    <a:pt x="3226" y="0"/>
                  </a:moveTo>
                  <a:cubicBezTo>
                    <a:pt x="2791" y="0"/>
                    <a:pt x="2349" y="89"/>
                    <a:pt x="1951" y="238"/>
                  </a:cubicBezTo>
                  <a:cubicBezTo>
                    <a:pt x="1603" y="359"/>
                    <a:pt x="1283" y="536"/>
                    <a:pt x="996" y="769"/>
                  </a:cubicBezTo>
                  <a:lnTo>
                    <a:pt x="996" y="769"/>
                  </a:lnTo>
                  <a:cubicBezTo>
                    <a:pt x="371" y="902"/>
                    <a:pt x="25" y="1568"/>
                    <a:pt x="1" y="2164"/>
                  </a:cubicBezTo>
                  <a:cubicBezTo>
                    <a:pt x="9" y="2390"/>
                    <a:pt x="53" y="2612"/>
                    <a:pt x="132" y="2818"/>
                  </a:cubicBezTo>
                  <a:lnTo>
                    <a:pt x="132" y="2818"/>
                  </a:lnTo>
                  <a:cubicBezTo>
                    <a:pt x="137" y="2847"/>
                    <a:pt x="143" y="2876"/>
                    <a:pt x="149" y="2905"/>
                  </a:cubicBezTo>
                  <a:cubicBezTo>
                    <a:pt x="394" y="4105"/>
                    <a:pt x="1756" y="4382"/>
                    <a:pt x="2790" y="4410"/>
                  </a:cubicBezTo>
                  <a:lnTo>
                    <a:pt x="2790" y="4410"/>
                  </a:lnTo>
                  <a:cubicBezTo>
                    <a:pt x="3004" y="4448"/>
                    <a:pt x="3221" y="4472"/>
                    <a:pt x="3433" y="4485"/>
                  </a:cubicBezTo>
                  <a:cubicBezTo>
                    <a:pt x="3475" y="4487"/>
                    <a:pt x="3517" y="4489"/>
                    <a:pt x="3559" y="4489"/>
                  </a:cubicBezTo>
                  <a:cubicBezTo>
                    <a:pt x="4364" y="4489"/>
                    <a:pt x="5214" y="4044"/>
                    <a:pt x="5284" y="3176"/>
                  </a:cubicBezTo>
                  <a:cubicBezTo>
                    <a:pt x="5334" y="2707"/>
                    <a:pt x="5062" y="2337"/>
                    <a:pt x="4864" y="1942"/>
                  </a:cubicBezTo>
                  <a:cubicBezTo>
                    <a:pt x="4815" y="1868"/>
                    <a:pt x="4790" y="1794"/>
                    <a:pt x="4766" y="1744"/>
                  </a:cubicBezTo>
                  <a:cubicBezTo>
                    <a:pt x="4741" y="1670"/>
                    <a:pt x="4741" y="1621"/>
                    <a:pt x="4741" y="1547"/>
                  </a:cubicBezTo>
                  <a:cubicBezTo>
                    <a:pt x="4741" y="1522"/>
                    <a:pt x="4741" y="1473"/>
                    <a:pt x="4766" y="1448"/>
                  </a:cubicBezTo>
                  <a:lnTo>
                    <a:pt x="4766" y="1448"/>
                  </a:lnTo>
                  <a:cubicBezTo>
                    <a:pt x="4729" y="1473"/>
                    <a:pt x="4698" y="1485"/>
                    <a:pt x="4692" y="1485"/>
                  </a:cubicBezTo>
                  <a:cubicBezTo>
                    <a:pt x="4686" y="1485"/>
                    <a:pt x="4704" y="1473"/>
                    <a:pt x="4766" y="1448"/>
                  </a:cubicBezTo>
                  <a:lnTo>
                    <a:pt x="4766" y="1448"/>
                  </a:lnTo>
                  <a:cubicBezTo>
                    <a:pt x="4766" y="1448"/>
                    <a:pt x="4766" y="1448"/>
                    <a:pt x="4766" y="1448"/>
                  </a:cubicBezTo>
                  <a:cubicBezTo>
                    <a:pt x="4766" y="1459"/>
                    <a:pt x="4768" y="1462"/>
                    <a:pt x="4771" y="1462"/>
                  </a:cubicBezTo>
                  <a:cubicBezTo>
                    <a:pt x="4777" y="1462"/>
                    <a:pt x="4785" y="1449"/>
                    <a:pt x="4787" y="1441"/>
                  </a:cubicBezTo>
                  <a:lnTo>
                    <a:pt x="4787" y="1441"/>
                  </a:lnTo>
                  <a:cubicBezTo>
                    <a:pt x="5092" y="1331"/>
                    <a:pt x="5205" y="924"/>
                    <a:pt x="4963" y="683"/>
                  </a:cubicBezTo>
                  <a:cubicBezTo>
                    <a:pt x="4506" y="196"/>
                    <a:pt x="3873" y="0"/>
                    <a:pt x="3226" y="0"/>
                  </a:cubicBezTo>
                  <a:close/>
                </a:path>
              </a:pathLst>
            </a:custGeom>
            <a:solidFill>
              <a:srgbClr val="F9C4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31;p38">
              <a:extLst>
                <a:ext uri="{FF2B5EF4-FFF2-40B4-BE49-F238E27FC236}">
                  <a16:creationId xmlns:a16="http://schemas.microsoft.com/office/drawing/2014/main" id="{4DB58157-16B5-4D8F-8467-EF25B4DF69EE}"/>
                </a:ext>
              </a:extLst>
            </p:cNvPr>
            <p:cNvSpPr/>
            <p:nvPr/>
          </p:nvSpPr>
          <p:spPr>
            <a:xfrm flipH="1">
              <a:off x="8345929" y="3251042"/>
              <a:ext cx="193081" cy="175227"/>
            </a:xfrm>
            <a:custGeom>
              <a:avLst/>
              <a:gdLst/>
              <a:ahLst/>
              <a:cxnLst/>
              <a:rect l="l" t="t" r="r" b="b"/>
              <a:pathLst>
                <a:path w="4726" h="4289" extrusionOk="0">
                  <a:moveTo>
                    <a:pt x="1573" y="0"/>
                  </a:moveTo>
                  <a:cubicBezTo>
                    <a:pt x="1424" y="0"/>
                    <a:pt x="1277" y="22"/>
                    <a:pt x="1136" y="66"/>
                  </a:cubicBezTo>
                  <a:cubicBezTo>
                    <a:pt x="815" y="190"/>
                    <a:pt x="519" y="437"/>
                    <a:pt x="371" y="758"/>
                  </a:cubicBezTo>
                  <a:cubicBezTo>
                    <a:pt x="0" y="1498"/>
                    <a:pt x="223" y="2264"/>
                    <a:pt x="593" y="2955"/>
                  </a:cubicBezTo>
                  <a:cubicBezTo>
                    <a:pt x="741" y="3276"/>
                    <a:pt x="939" y="3572"/>
                    <a:pt x="1161" y="3844"/>
                  </a:cubicBezTo>
                  <a:cubicBezTo>
                    <a:pt x="1408" y="4115"/>
                    <a:pt x="1778" y="4264"/>
                    <a:pt x="2148" y="4288"/>
                  </a:cubicBezTo>
                  <a:cubicBezTo>
                    <a:pt x="2494" y="4264"/>
                    <a:pt x="2815" y="4214"/>
                    <a:pt x="3161" y="4091"/>
                  </a:cubicBezTo>
                  <a:lnTo>
                    <a:pt x="3407" y="4041"/>
                  </a:lnTo>
                  <a:lnTo>
                    <a:pt x="3630" y="4041"/>
                  </a:lnTo>
                  <a:cubicBezTo>
                    <a:pt x="3639" y="4041"/>
                    <a:pt x="3647" y="4041"/>
                    <a:pt x="3652" y="4041"/>
                  </a:cubicBezTo>
                  <a:lnTo>
                    <a:pt x="3652" y="4041"/>
                  </a:lnTo>
                  <a:cubicBezTo>
                    <a:pt x="3653" y="4041"/>
                    <a:pt x="3654" y="4041"/>
                    <a:pt x="3654" y="4041"/>
                  </a:cubicBezTo>
                  <a:cubicBezTo>
                    <a:pt x="3654" y="4041"/>
                    <a:pt x="3705" y="4051"/>
                    <a:pt x="3728" y="4052"/>
                  </a:cubicBezTo>
                  <a:lnTo>
                    <a:pt x="3728" y="4052"/>
                  </a:lnTo>
                  <a:cubicBezTo>
                    <a:pt x="3758" y="4071"/>
                    <a:pt x="3813" y="4101"/>
                    <a:pt x="3827" y="4115"/>
                  </a:cubicBezTo>
                  <a:cubicBezTo>
                    <a:pt x="3894" y="4156"/>
                    <a:pt x="3968" y="4174"/>
                    <a:pt x="4043" y="4174"/>
                  </a:cubicBezTo>
                  <a:cubicBezTo>
                    <a:pt x="4242" y="4174"/>
                    <a:pt x="4440" y="4042"/>
                    <a:pt x="4494" y="3844"/>
                  </a:cubicBezTo>
                  <a:cubicBezTo>
                    <a:pt x="4725" y="2543"/>
                    <a:pt x="4121" y="1307"/>
                    <a:pt x="3080" y="664"/>
                  </a:cubicBezTo>
                  <a:lnTo>
                    <a:pt x="3080" y="664"/>
                  </a:lnTo>
                  <a:cubicBezTo>
                    <a:pt x="2862" y="475"/>
                    <a:pt x="2599" y="326"/>
                    <a:pt x="2346" y="215"/>
                  </a:cubicBezTo>
                  <a:cubicBezTo>
                    <a:pt x="2108" y="72"/>
                    <a:pt x="1839" y="0"/>
                    <a:pt x="1573" y="0"/>
                  </a:cubicBezTo>
                  <a:close/>
                </a:path>
              </a:pathLst>
            </a:custGeom>
            <a:solidFill>
              <a:srgbClr val="F9C4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32;p38">
              <a:extLst>
                <a:ext uri="{FF2B5EF4-FFF2-40B4-BE49-F238E27FC236}">
                  <a16:creationId xmlns:a16="http://schemas.microsoft.com/office/drawing/2014/main" id="{A94CDED6-DE6B-4CBB-8DA0-651676AF1CF4}"/>
                </a:ext>
              </a:extLst>
            </p:cNvPr>
            <p:cNvSpPr/>
            <p:nvPr/>
          </p:nvSpPr>
          <p:spPr>
            <a:xfrm flipH="1">
              <a:off x="8577291" y="3237519"/>
              <a:ext cx="95887" cy="89881"/>
            </a:xfrm>
            <a:custGeom>
              <a:avLst/>
              <a:gdLst/>
              <a:ahLst/>
              <a:cxnLst/>
              <a:rect l="l" t="t" r="r" b="b"/>
              <a:pathLst>
                <a:path w="2347" h="2200" extrusionOk="0">
                  <a:moveTo>
                    <a:pt x="1173" y="916"/>
                  </a:moveTo>
                  <a:lnTo>
                    <a:pt x="1173" y="916"/>
                  </a:lnTo>
                  <a:cubicBezTo>
                    <a:pt x="1175" y="916"/>
                    <a:pt x="1176" y="917"/>
                    <a:pt x="1178" y="917"/>
                  </a:cubicBezTo>
                  <a:lnTo>
                    <a:pt x="1178" y="917"/>
                  </a:lnTo>
                  <a:cubicBezTo>
                    <a:pt x="1178" y="917"/>
                    <a:pt x="1177" y="918"/>
                    <a:pt x="1177" y="918"/>
                  </a:cubicBezTo>
                  <a:lnTo>
                    <a:pt x="1177" y="918"/>
                  </a:lnTo>
                  <a:lnTo>
                    <a:pt x="1175" y="919"/>
                  </a:lnTo>
                  <a:lnTo>
                    <a:pt x="1175" y="919"/>
                  </a:lnTo>
                  <a:lnTo>
                    <a:pt x="1172" y="918"/>
                  </a:lnTo>
                  <a:lnTo>
                    <a:pt x="1172" y="918"/>
                  </a:lnTo>
                  <a:lnTo>
                    <a:pt x="1173" y="916"/>
                  </a:lnTo>
                  <a:close/>
                  <a:moveTo>
                    <a:pt x="1177" y="919"/>
                  </a:moveTo>
                  <a:cubicBezTo>
                    <a:pt x="1177" y="919"/>
                    <a:pt x="1177" y="919"/>
                    <a:pt x="1177" y="919"/>
                  </a:cubicBezTo>
                  <a:lnTo>
                    <a:pt x="1177" y="919"/>
                  </a:lnTo>
                  <a:lnTo>
                    <a:pt x="1176" y="919"/>
                  </a:lnTo>
                  <a:lnTo>
                    <a:pt x="1176" y="919"/>
                  </a:lnTo>
                  <a:cubicBezTo>
                    <a:pt x="1176" y="919"/>
                    <a:pt x="1177" y="919"/>
                    <a:pt x="1177" y="919"/>
                  </a:cubicBezTo>
                  <a:close/>
                  <a:moveTo>
                    <a:pt x="1195" y="923"/>
                  </a:moveTo>
                  <a:cubicBezTo>
                    <a:pt x="1202" y="923"/>
                    <a:pt x="1208" y="924"/>
                    <a:pt x="1215" y="925"/>
                  </a:cubicBezTo>
                  <a:lnTo>
                    <a:pt x="1215" y="925"/>
                  </a:lnTo>
                  <a:cubicBezTo>
                    <a:pt x="1221" y="926"/>
                    <a:pt x="1226" y="928"/>
                    <a:pt x="1231" y="930"/>
                  </a:cubicBezTo>
                  <a:lnTo>
                    <a:pt x="1231" y="930"/>
                  </a:lnTo>
                  <a:lnTo>
                    <a:pt x="1195" y="923"/>
                  </a:lnTo>
                  <a:close/>
                  <a:moveTo>
                    <a:pt x="1175" y="922"/>
                  </a:moveTo>
                  <a:cubicBezTo>
                    <a:pt x="1171" y="927"/>
                    <a:pt x="1167" y="933"/>
                    <a:pt x="1162" y="938"/>
                  </a:cubicBezTo>
                  <a:lnTo>
                    <a:pt x="1162" y="938"/>
                  </a:lnTo>
                  <a:lnTo>
                    <a:pt x="1170" y="922"/>
                  </a:lnTo>
                  <a:lnTo>
                    <a:pt x="1170" y="922"/>
                  </a:lnTo>
                  <a:cubicBezTo>
                    <a:pt x="1172" y="922"/>
                    <a:pt x="1173" y="922"/>
                    <a:pt x="1175" y="922"/>
                  </a:cubicBezTo>
                  <a:close/>
                  <a:moveTo>
                    <a:pt x="1276" y="938"/>
                  </a:moveTo>
                  <a:cubicBezTo>
                    <a:pt x="1277" y="938"/>
                    <a:pt x="1278" y="938"/>
                    <a:pt x="1279" y="939"/>
                  </a:cubicBezTo>
                  <a:lnTo>
                    <a:pt x="1279" y="939"/>
                  </a:lnTo>
                  <a:cubicBezTo>
                    <a:pt x="1279" y="939"/>
                    <a:pt x="1279" y="939"/>
                    <a:pt x="1279" y="940"/>
                  </a:cubicBezTo>
                  <a:lnTo>
                    <a:pt x="1279" y="940"/>
                  </a:lnTo>
                  <a:lnTo>
                    <a:pt x="1277" y="939"/>
                  </a:lnTo>
                  <a:lnTo>
                    <a:pt x="1277" y="939"/>
                  </a:lnTo>
                  <a:lnTo>
                    <a:pt x="1276" y="938"/>
                  </a:lnTo>
                  <a:close/>
                  <a:moveTo>
                    <a:pt x="1292" y="959"/>
                  </a:moveTo>
                  <a:cubicBezTo>
                    <a:pt x="1293" y="960"/>
                    <a:pt x="1293" y="960"/>
                    <a:pt x="1293" y="960"/>
                  </a:cubicBezTo>
                  <a:lnTo>
                    <a:pt x="1293" y="960"/>
                  </a:lnTo>
                  <a:cubicBezTo>
                    <a:pt x="1294" y="962"/>
                    <a:pt x="1296" y="963"/>
                    <a:pt x="1297" y="965"/>
                  </a:cubicBezTo>
                  <a:lnTo>
                    <a:pt x="1297" y="965"/>
                  </a:lnTo>
                  <a:lnTo>
                    <a:pt x="1292" y="959"/>
                  </a:lnTo>
                  <a:close/>
                  <a:moveTo>
                    <a:pt x="1120" y="1057"/>
                  </a:moveTo>
                  <a:lnTo>
                    <a:pt x="1116" y="1066"/>
                  </a:lnTo>
                  <a:lnTo>
                    <a:pt x="1116" y="1066"/>
                  </a:lnTo>
                  <a:lnTo>
                    <a:pt x="1113" y="1065"/>
                  </a:lnTo>
                  <a:lnTo>
                    <a:pt x="1113" y="1065"/>
                  </a:lnTo>
                  <a:cubicBezTo>
                    <a:pt x="1115" y="1062"/>
                    <a:pt x="1117" y="1059"/>
                    <a:pt x="1120" y="1057"/>
                  </a:cubicBezTo>
                  <a:close/>
                  <a:moveTo>
                    <a:pt x="1113" y="1065"/>
                  </a:moveTo>
                  <a:cubicBezTo>
                    <a:pt x="1114" y="1065"/>
                    <a:pt x="1115" y="1066"/>
                    <a:pt x="1116" y="1066"/>
                  </a:cubicBezTo>
                  <a:lnTo>
                    <a:pt x="1116" y="1066"/>
                  </a:lnTo>
                  <a:lnTo>
                    <a:pt x="1115" y="1068"/>
                  </a:lnTo>
                  <a:lnTo>
                    <a:pt x="1114" y="1069"/>
                  </a:lnTo>
                  <a:lnTo>
                    <a:pt x="1114" y="1069"/>
                  </a:lnTo>
                  <a:lnTo>
                    <a:pt x="1110" y="1069"/>
                  </a:lnTo>
                  <a:lnTo>
                    <a:pt x="1110" y="1069"/>
                  </a:lnTo>
                  <a:cubicBezTo>
                    <a:pt x="1111" y="1067"/>
                    <a:pt x="1112" y="1066"/>
                    <a:pt x="1113" y="1065"/>
                  </a:cubicBezTo>
                  <a:close/>
                  <a:moveTo>
                    <a:pt x="1107" y="1073"/>
                  </a:moveTo>
                  <a:cubicBezTo>
                    <a:pt x="1108" y="1073"/>
                    <a:pt x="1109" y="1074"/>
                    <a:pt x="1110" y="1074"/>
                  </a:cubicBezTo>
                  <a:lnTo>
                    <a:pt x="1110" y="1074"/>
                  </a:lnTo>
                  <a:lnTo>
                    <a:pt x="1108" y="1077"/>
                  </a:lnTo>
                  <a:lnTo>
                    <a:pt x="1108" y="1077"/>
                  </a:lnTo>
                  <a:lnTo>
                    <a:pt x="1103" y="1079"/>
                  </a:lnTo>
                  <a:lnTo>
                    <a:pt x="1103" y="1079"/>
                  </a:lnTo>
                  <a:cubicBezTo>
                    <a:pt x="1104" y="1077"/>
                    <a:pt x="1105" y="1075"/>
                    <a:pt x="1107" y="1073"/>
                  </a:cubicBezTo>
                  <a:close/>
                  <a:moveTo>
                    <a:pt x="1099" y="1089"/>
                  </a:moveTo>
                  <a:cubicBezTo>
                    <a:pt x="1099" y="1089"/>
                    <a:pt x="1098" y="1090"/>
                    <a:pt x="1097" y="1090"/>
                  </a:cubicBezTo>
                  <a:lnTo>
                    <a:pt x="1097" y="1090"/>
                  </a:lnTo>
                  <a:cubicBezTo>
                    <a:pt x="1097" y="1090"/>
                    <a:pt x="1097" y="1090"/>
                    <a:pt x="1097" y="1089"/>
                  </a:cubicBezTo>
                  <a:lnTo>
                    <a:pt x="1097" y="1089"/>
                  </a:lnTo>
                  <a:cubicBezTo>
                    <a:pt x="1098" y="1089"/>
                    <a:pt x="1099" y="1089"/>
                    <a:pt x="1099" y="1089"/>
                  </a:cubicBezTo>
                  <a:close/>
                  <a:moveTo>
                    <a:pt x="1200" y="1099"/>
                  </a:moveTo>
                  <a:lnTo>
                    <a:pt x="1200" y="1099"/>
                  </a:lnTo>
                  <a:cubicBezTo>
                    <a:pt x="1212" y="1103"/>
                    <a:pt x="1223" y="1108"/>
                    <a:pt x="1235" y="1113"/>
                  </a:cubicBezTo>
                  <a:lnTo>
                    <a:pt x="1235" y="1113"/>
                  </a:lnTo>
                  <a:lnTo>
                    <a:pt x="1200" y="1099"/>
                  </a:lnTo>
                  <a:close/>
                  <a:moveTo>
                    <a:pt x="1107" y="1089"/>
                  </a:moveTo>
                  <a:lnTo>
                    <a:pt x="1095" y="1118"/>
                  </a:lnTo>
                  <a:lnTo>
                    <a:pt x="1095" y="1118"/>
                  </a:lnTo>
                  <a:cubicBezTo>
                    <a:pt x="1094" y="1113"/>
                    <a:pt x="1093" y="1108"/>
                    <a:pt x="1092" y="1104"/>
                  </a:cubicBezTo>
                  <a:lnTo>
                    <a:pt x="1092" y="1104"/>
                  </a:lnTo>
                  <a:cubicBezTo>
                    <a:pt x="1093" y="1101"/>
                    <a:pt x="1094" y="1098"/>
                    <a:pt x="1095" y="1095"/>
                  </a:cubicBezTo>
                  <a:lnTo>
                    <a:pt x="1095" y="1095"/>
                  </a:lnTo>
                  <a:lnTo>
                    <a:pt x="1094" y="1096"/>
                  </a:lnTo>
                  <a:lnTo>
                    <a:pt x="1094" y="1096"/>
                  </a:lnTo>
                  <a:cubicBezTo>
                    <a:pt x="1095" y="1094"/>
                    <a:pt x="1095" y="1092"/>
                    <a:pt x="1096" y="1090"/>
                  </a:cubicBezTo>
                  <a:lnTo>
                    <a:pt x="1096" y="1090"/>
                  </a:lnTo>
                  <a:cubicBezTo>
                    <a:pt x="1096" y="1090"/>
                    <a:pt x="1097" y="1090"/>
                    <a:pt x="1097" y="1090"/>
                  </a:cubicBezTo>
                  <a:lnTo>
                    <a:pt x="1097" y="1090"/>
                  </a:lnTo>
                  <a:cubicBezTo>
                    <a:pt x="1096" y="1092"/>
                    <a:pt x="1095" y="1093"/>
                    <a:pt x="1095" y="1095"/>
                  </a:cubicBezTo>
                  <a:lnTo>
                    <a:pt x="1095" y="1095"/>
                  </a:lnTo>
                  <a:lnTo>
                    <a:pt x="1099" y="1089"/>
                  </a:lnTo>
                  <a:close/>
                  <a:moveTo>
                    <a:pt x="1089" y="1117"/>
                  </a:moveTo>
                  <a:lnTo>
                    <a:pt x="1092" y="1126"/>
                  </a:lnTo>
                  <a:lnTo>
                    <a:pt x="1092" y="1127"/>
                  </a:lnTo>
                  <a:lnTo>
                    <a:pt x="1092" y="1127"/>
                  </a:lnTo>
                  <a:cubicBezTo>
                    <a:pt x="1091" y="1124"/>
                    <a:pt x="1090" y="1121"/>
                    <a:pt x="1089" y="1118"/>
                  </a:cubicBezTo>
                  <a:lnTo>
                    <a:pt x="1089" y="1118"/>
                  </a:lnTo>
                  <a:cubicBezTo>
                    <a:pt x="1089" y="1118"/>
                    <a:pt x="1089" y="1118"/>
                    <a:pt x="1089" y="1117"/>
                  </a:cubicBezTo>
                  <a:close/>
                  <a:moveTo>
                    <a:pt x="1110" y="1174"/>
                  </a:moveTo>
                  <a:lnTo>
                    <a:pt x="1112" y="1175"/>
                  </a:lnTo>
                  <a:lnTo>
                    <a:pt x="1112" y="1175"/>
                  </a:lnTo>
                  <a:lnTo>
                    <a:pt x="1115" y="1184"/>
                  </a:lnTo>
                  <a:lnTo>
                    <a:pt x="1114" y="1183"/>
                  </a:lnTo>
                  <a:lnTo>
                    <a:pt x="1114" y="1183"/>
                  </a:lnTo>
                  <a:cubicBezTo>
                    <a:pt x="1113" y="1180"/>
                    <a:pt x="1111" y="1177"/>
                    <a:pt x="1110" y="1174"/>
                  </a:cubicBezTo>
                  <a:close/>
                  <a:moveTo>
                    <a:pt x="1115" y="1177"/>
                  </a:moveTo>
                  <a:lnTo>
                    <a:pt x="1136" y="1187"/>
                  </a:lnTo>
                  <a:cubicBezTo>
                    <a:pt x="1150" y="1202"/>
                    <a:pt x="1163" y="1216"/>
                    <a:pt x="1177" y="1228"/>
                  </a:cubicBezTo>
                  <a:lnTo>
                    <a:pt x="1177" y="1228"/>
                  </a:lnTo>
                  <a:lnTo>
                    <a:pt x="1172" y="1226"/>
                  </a:lnTo>
                  <a:lnTo>
                    <a:pt x="1119" y="1186"/>
                  </a:lnTo>
                  <a:lnTo>
                    <a:pt x="1119" y="1186"/>
                  </a:lnTo>
                  <a:cubicBezTo>
                    <a:pt x="1117" y="1183"/>
                    <a:pt x="1116" y="1180"/>
                    <a:pt x="1115" y="1177"/>
                  </a:cubicBezTo>
                  <a:close/>
                  <a:moveTo>
                    <a:pt x="1186" y="1237"/>
                  </a:moveTo>
                  <a:lnTo>
                    <a:pt x="1186" y="1237"/>
                  </a:lnTo>
                  <a:cubicBezTo>
                    <a:pt x="1186" y="1237"/>
                    <a:pt x="1186" y="1237"/>
                    <a:pt x="1186" y="1237"/>
                  </a:cubicBezTo>
                  <a:lnTo>
                    <a:pt x="1186" y="1237"/>
                  </a:lnTo>
                  <a:cubicBezTo>
                    <a:pt x="1186" y="1237"/>
                    <a:pt x="1186" y="1237"/>
                    <a:pt x="1186" y="1237"/>
                  </a:cubicBezTo>
                  <a:lnTo>
                    <a:pt x="1186" y="1237"/>
                  </a:lnTo>
                  <a:lnTo>
                    <a:pt x="1186" y="1237"/>
                  </a:lnTo>
                  <a:close/>
                  <a:moveTo>
                    <a:pt x="1198" y="1237"/>
                  </a:moveTo>
                  <a:cubicBezTo>
                    <a:pt x="1213" y="1237"/>
                    <a:pt x="1228" y="1239"/>
                    <a:pt x="1242" y="1248"/>
                  </a:cubicBezTo>
                  <a:lnTo>
                    <a:pt x="1242" y="1248"/>
                  </a:lnTo>
                  <a:cubicBezTo>
                    <a:pt x="1252" y="1245"/>
                    <a:pt x="1261" y="1243"/>
                    <a:pt x="1269" y="1243"/>
                  </a:cubicBezTo>
                  <a:cubicBezTo>
                    <a:pt x="1276" y="1243"/>
                    <a:pt x="1281" y="1244"/>
                    <a:pt x="1287" y="1246"/>
                  </a:cubicBezTo>
                  <a:lnTo>
                    <a:pt x="1287" y="1246"/>
                  </a:lnTo>
                  <a:lnTo>
                    <a:pt x="1260" y="1252"/>
                  </a:lnTo>
                  <a:lnTo>
                    <a:pt x="1260" y="1252"/>
                  </a:lnTo>
                  <a:lnTo>
                    <a:pt x="1243" y="1248"/>
                  </a:lnTo>
                  <a:lnTo>
                    <a:pt x="1243" y="1248"/>
                  </a:lnTo>
                  <a:cubicBezTo>
                    <a:pt x="1246" y="1250"/>
                    <a:pt x="1248" y="1252"/>
                    <a:pt x="1251" y="1253"/>
                  </a:cubicBezTo>
                  <a:lnTo>
                    <a:pt x="1251" y="1253"/>
                  </a:lnTo>
                  <a:lnTo>
                    <a:pt x="1243" y="1255"/>
                  </a:lnTo>
                  <a:lnTo>
                    <a:pt x="1243" y="1255"/>
                  </a:lnTo>
                  <a:lnTo>
                    <a:pt x="1234" y="1251"/>
                  </a:lnTo>
                  <a:lnTo>
                    <a:pt x="1234" y="1251"/>
                  </a:lnTo>
                  <a:cubicBezTo>
                    <a:pt x="1237" y="1250"/>
                    <a:pt x="1239" y="1249"/>
                    <a:pt x="1242" y="1248"/>
                  </a:cubicBezTo>
                  <a:lnTo>
                    <a:pt x="1242" y="1248"/>
                  </a:lnTo>
                  <a:lnTo>
                    <a:pt x="1243" y="1248"/>
                  </a:lnTo>
                  <a:lnTo>
                    <a:pt x="1243" y="1248"/>
                  </a:lnTo>
                  <a:cubicBezTo>
                    <a:pt x="1243" y="1248"/>
                    <a:pt x="1243" y="1248"/>
                    <a:pt x="1242" y="1248"/>
                  </a:cubicBezTo>
                  <a:lnTo>
                    <a:pt x="1242" y="1248"/>
                  </a:lnTo>
                  <a:cubicBezTo>
                    <a:pt x="1242" y="1248"/>
                    <a:pt x="1242" y="1248"/>
                    <a:pt x="1242" y="1248"/>
                  </a:cubicBezTo>
                  <a:lnTo>
                    <a:pt x="1242" y="1248"/>
                  </a:lnTo>
                  <a:lnTo>
                    <a:pt x="1210" y="1242"/>
                  </a:lnTo>
                  <a:lnTo>
                    <a:pt x="1198" y="1237"/>
                  </a:lnTo>
                  <a:close/>
                  <a:moveTo>
                    <a:pt x="1294" y="1257"/>
                  </a:moveTo>
                  <a:lnTo>
                    <a:pt x="1294" y="1257"/>
                  </a:lnTo>
                  <a:cubicBezTo>
                    <a:pt x="1294" y="1257"/>
                    <a:pt x="1294" y="1258"/>
                    <a:pt x="1294" y="1258"/>
                  </a:cubicBezTo>
                  <a:lnTo>
                    <a:pt x="1294" y="1258"/>
                  </a:lnTo>
                  <a:cubicBezTo>
                    <a:pt x="1294" y="1258"/>
                    <a:pt x="1294" y="1258"/>
                    <a:pt x="1294" y="1258"/>
                  </a:cubicBezTo>
                  <a:lnTo>
                    <a:pt x="1294" y="1258"/>
                  </a:lnTo>
                  <a:lnTo>
                    <a:pt x="1293" y="1258"/>
                  </a:lnTo>
                  <a:lnTo>
                    <a:pt x="1293" y="1258"/>
                  </a:lnTo>
                  <a:lnTo>
                    <a:pt x="1294" y="1257"/>
                  </a:lnTo>
                  <a:close/>
                  <a:moveTo>
                    <a:pt x="1214" y="1260"/>
                  </a:moveTo>
                  <a:cubicBezTo>
                    <a:pt x="1215" y="1260"/>
                    <a:pt x="1215" y="1260"/>
                    <a:pt x="1216" y="1260"/>
                  </a:cubicBezTo>
                  <a:lnTo>
                    <a:pt x="1216" y="1260"/>
                  </a:lnTo>
                  <a:lnTo>
                    <a:pt x="1210" y="1262"/>
                  </a:lnTo>
                  <a:cubicBezTo>
                    <a:pt x="1212" y="1261"/>
                    <a:pt x="1213" y="1260"/>
                    <a:pt x="1214" y="1260"/>
                  </a:cubicBezTo>
                  <a:close/>
                  <a:moveTo>
                    <a:pt x="1154" y="1250"/>
                  </a:moveTo>
                  <a:lnTo>
                    <a:pt x="1222" y="1301"/>
                  </a:lnTo>
                  <a:lnTo>
                    <a:pt x="1222" y="1301"/>
                  </a:lnTo>
                  <a:cubicBezTo>
                    <a:pt x="1219" y="1300"/>
                    <a:pt x="1216" y="1299"/>
                    <a:pt x="1213" y="1298"/>
                  </a:cubicBezTo>
                  <a:lnTo>
                    <a:pt x="1213" y="1298"/>
                  </a:lnTo>
                  <a:cubicBezTo>
                    <a:pt x="1195" y="1287"/>
                    <a:pt x="1177" y="1272"/>
                    <a:pt x="1160" y="1258"/>
                  </a:cubicBezTo>
                  <a:lnTo>
                    <a:pt x="1160" y="1258"/>
                  </a:lnTo>
                  <a:cubicBezTo>
                    <a:pt x="1158" y="1256"/>
                    <a:pt x="1156" y="1253"/>
                    <a:pt x="1154" y="1250"/>
                  </a:cubicBezTo>
                  <a:close/>
                  <a:moveTo>
                    <a:pt x="1272" y="1292"/>
                  </a:moveTo>
                  <a:cubicBezTo>
                    <a:pt x="1271" y="1293"/>
                    <a:pt x="1270" y="1294"/>
                    <a:pt x="1269" y="1295"/>
                  </a:cubicBezTo>
                  <a:lnTo>
                    <a:pt x="1269" y="1295"/>
                  </a:lnTo>
                  <a:cubicBezTo>
                    <a:pt x="1269" y="1295"/>
                    <a:pt x="1269" y="1295"/>
                    <a:pt x="1268" y="1294"/>
                  </a:cubicBezTo>
                  <a:lnTo>
                    <a:pt x="1268" y="1294"/>
                  </a:lnTo>
                  <a:lnTo>
                    <a:pt x="1265" y="1296"/>
                  </a:lnTo>
                  <a:lnTo>
                    <a:pt x="1265" y="1296"/>
                  </a:lnTo>
                  <a:lnTo>
                    <a:pt x="1257" y="1306"/>
                  </a:lnTo>
                  <a:lnTo>
                    <a:pt x="1257" y="1306"/>
                  </a:lnTo>
                  <a:cubicBezTo>
                    <a:pt x="1261" y="1303"/>
                    <a:pt x="1266" y="1299"/>
                    <a:pt x="1269" y="1295"/>
                  </a:cubicBezTo>
                  <a:lnTo>
                    <a:pt x="1269" y="1295"/>
                  </a:lnTo>
                  <a:cubicBezTo>
                    <a:pt x="1270" y="1295"/>
                    <a:pt x="1270" y="1295"/>
                    <a:pt x="1270" y="1295"/>
                  </a:cubicBezTo>
                  <a:lnTo>
                    <a:pt x="1270" y="1295"/>
                  </a:lnTo>
                  <a:cubicBezTo>
                    <a:pt x="1268" y="1298"/>
                    <a:pt x="1266" y="1300"/>
                    <a:pt x="1265" y="1302"/>
                  </a:cubicBezTo>
                  <a:lnTo>
                    <a:pt x="1265" y="1302"/>
                  </a:lnTo>
                  <a:cubicBezTo>
                    <a:pt x="1262" y="1304"/>
                    <a:pt x="1259" y="1306"/>
                    <a:pt x="1256" y="1308"/>
                  </a:cubicBezTo>
                  <a:lnTo>
                    <a:pt x="1256" y="1308"/>
                  </a:lnTo>
                  <a:lnTo>
                    <a:pt x="1257" y="1306"/>
                  </a:lnTo>
                  <a:lnTo>
                    <a:pt x="1257" y="1306"/>
                  </a:lnTo>
                  <a:cubicBezTo>
                    <a:pt x="1256" y="1307"/>
                    <a:pt x="1255" y="1308"/>
                    <a:pt x="1255" y="1308"/>
                  </a:cubicBezTo>
                  <a:lnTo>
                    <a:pt x="1255" y="1308"/>
                  </a:lnTo>
                  <a:cubicBezTo>
                    <a:pt x="1251" y="1308"/>
                    <a:pt x="1248" y="1307"/>
                    <a:pt x="1244" y="1306"/>
                  </a:cubicBezTo>
                  <a:lnTo>
                    <a:pt x="1244" y="1306"/>
                  </a:lnTo>
                  <a:lnTo>
                    <a:pt x="1265" y="1296"/>
                  </a:lnTo>
                  <a:lnTo>
                    <a:pt x="1265" y="1296"/>
                  </a:lnTo>
                  <a:lnTo>
                    <a:pt x="1267" y="1294"/>
                  </a:lnTo>
                  <a:lnTo>
                    <a:pt x="1267" y="1294"/>
                  </a:lnTo>
                  <a:cubicBezTo>
                    <a:pt x="1267" y="1294"/>
                    <a:pt x="1268" y="1294"/>
                    <a:pt x="1268" y="1294"/>
                  </a:cubicBezTo>
                  <a:lnTo>
                    <a:pt x="1268" y="1294"/>
                  </a:lnTo>
                  <a:lnTo>
                    <a:pt x="1272" y="1292"/>
                  </a:lnTo>
                  <a:close/>
                  <a:moveTo>
                    <a:pt x="1204" y="1327"/>
                  </a:moveTo>
                  <a:cubicBezTo>
                    <a:pt x="1200" y="1329"/>
                    <a:pt x="1196" y="1331"/>
                    <a:pt x="1192" y="1333"/>
                  </a:cubicBezTo>
                  <a:lnTo>
                    <a:pt x="1192" y="1333"/>
                  </a:lnTo>
                  <a:cubicBezTo>
                    <a:pt x="1192" y="1333"/>
                    <a:pt x="1192" y="1333"/>
                    <a:pt x="1192" y="1333"/>
                  </a:cubicBezTo>
                  <a:lnTo>
                    <a:pt x="1192" y="1333"/>
                  </a:lnTo>
                  <a:lnTo>
                    <a:pt x="1202" y="1327"/>
                  </a:lnTo>
                  <a:lnTo>
                    <a:pt x="1202" y="1327"/>
                  </a:lnTo>
                  <a:lnTo>
                    <a:pt x="1204" y="1327"/>
                  </a:lnTo>
                  <a:close/>
                  <a:moveTo>
                    <a:pt x="1247" y="1"/>
                  </a:moveTo>
                  <a:cubicBezTo>
                    <a:pt x="1226" y="1"/>
                    <a:pt x="1206" y="1"/>
                    <a:pt x="1186" y="2"/>
                  </a:cubicBezTo>
                  <a:cubicBezTo>
                    <a:pt x="766" y="2"/>
                    <a:pt x="371" y="249"/>
                    <a:pt x="149" y="595"/>
                  </a:cubicBezTo>
                  <a:cubicBezTo>
                    <a:pt x="99" y="694"/>
                    <a:pt x="50" y="792"/>
                    <a:pt x="25" y="891"/>
                  </a:cubicBezTo>
                  <a:cubicBezTo>
                    <a:pt x="1" y="1015"/>
                    <a:pt x="1" y="1138"/>
                    <a:pt x="75" y="1237"/>
                  </a:cubicBezTo>
                  <a:cubicBezTo>
                    <a:pt x="119" y="1315"/>
                    <a:pt x="180" y="1371"/>
                    <a:pt x="249" y="1408"/>
                  </a:cubicBezTo>
                  <a:lnTo>
                    <a:pt x="249" y="1408"/>
                  </a:lnTo>
                  <a:cubicBezTo>
                    <a:pt x="288" y="1530"/>
                    <a:pt x="345" y="1640"/>
                    <a:pt x="420" y="1731"/>
                  </a:cubicBezTo>
                  <a:cubicBezTo>
                    <a:pt x="470" y="1829"/>
                    <a:pt x="544" y="1928"/>
                    <a:pt x="643" y="2002"/>
                  </a:cubicBezTo>
                  <a:cubicBezTo>
                    <a:pt x="741" y="2052"/>
                    <a:pt x="840" y="2126"/>
                    <a:pt x="964" y="2150"/>
                  </a:cubicBezTo>
                  <a:cubicBezTo>
                    <a:pt x="1062" y="2200"/>
                    <a:pt x="1161" y="2200"/>
                    <a:pt x="1260" y="2200"/>
                  </a:cubicBezTo>
                  <a:cubicBezTo>
                    <a:pt x="1359" y="2200"/>
                    <a:pt x="1482" y="2200"/>
                    <a:pt x="1581" y="2150"/>
                  </a:cubicBezTo>
                  <a:cubicBezTo>
                    <a:pt x="1778" y="2076"/>
                    <a:pt x="1976" y="1928"/>
                    <a:pt x="2099" y="1731"/>
                  </a:cubicBezTo>
                  <a:cubicBezTo>
                    <a:pt x="2321" y="1410"/>
                    <a:pt x="2346" y="990"/>
                    <a:pt x="2198" y="620"/>
                  </a:cubicBezTo>
                  <a:cubicBezTo>
                    <a:pt x="2033" y="243"/>
                    <a:pt x="1666" y="1"/>
                    <a:pt x="1247" y="1"/>
                  </a:cubicBezTo>
                  <a:close/>
                </a:path>
              </a:pathLst>
            </a:custGeom>
            <a:solidFill>
              <a:srgbClr val="F9C4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33;p38">
              <a:extLst>
                <a:ext uri="{FF2B5EF4-FFF2-40B4-BE49-F238E27FC236}">
                  <a16:creationId xmlns:a16="http://schemas.microsoft.com/office/drawing/2014/main" id="{1B9BA7ED-DA23-4921-B776-E9AA25FB35EA}"/>
                </a:ext>
              </a:extLst>
            </p:cNvPr>
            <p:cNvSpPr/>
            <p:nvPr/>
          </p:nvSpPr>
          <p:spPr>
            <a:xfrm flipH="1">
              <a:off x="8307975" y="3091503"/>
              <a:ext cx="173552" cy="120481"/>
            </a:xfrm>
            <a:custGeom>
              <a:avLst/>
              <a:gdLst/>
              <a:ahLst/>
              <a:cxnLst/>
              <a:rect l="l" t="t" r="r" b="b"/>
              <a:pathLst>
                <a:path w="4248" h="2949" extrusionOk="0">
                  <a:moveTo>
                    <a:pt x="1433" y="885"/>
                  </a:moveTo>
                  <a:cubicBezTo>
                    <a:pt x="1400" y="894"/>
                    <a:pt x="1386" y="896"/>
                    <a:pt x="1383" y="896"/>
                  </a:cubicBezTo>
                  <a:cubicBezTo>
                    <a:pt x="1378" y="896"/>
                    <a:pt x="1416" y="885"/>
                    <a:pt x="1433" y="885"/>
                  </a:cubicBezTo>
                  <a:close/>
                  <a:moveTo>
                    <a:pt x="1803" y="1172"/>
                  </a:moveTo>
                  <a:cubicBezTo>
                    <a:pt x="1818" y="1179"/>
                    <a:pt x="1833" y="1187"/>
                    <a:pt x="1847" y="1194"/>
                  </a:cubicBezTo>
                  <a:lnTo>
                    <a:pt x="1847" y="1194"/>
                  </a:lnTo>
                  <a:lnTo>
                    <a:pt x="1800" y="1182"/>
                  </a:lnTo>
                  <a:lnTo>
                    <a:pt x="1800" y="1182"/>
                  </a:lnTo>
                  <a:cubicBezTo>
                    <a:pt x="1801" y="1179"/>
                    <a:pt x="1802" y="1175"/>
                    <a:pt x="1803" y="1172"/>
                  </a:cubicBezTo>
                  <a:close/>
                  <a:moveTo>
                    <a:pt x="1508" y="0"/>
                  </a:moveTo>
                  <a:cubicBezTo>
                    <a:pt x="1065" y="0"/>
                    <a:pt x="620" y="217"/>
                    <a:pt x="346" y="589"/>
                  </a:cubicBezTo>
                  <a:cubicBezTo>
                    <a:pt x="1" y="1107"/>
                    <a:pt x="198" y="1823"/>
                    <a:pt x="643" y="2243"/>
                  </a:cubicBezTo>
                  <a:cubicBezTo>
                    <a:pt x="1112" y="2589"/>
                    <a:pt x="1655" y="2836"/>
                    <a:pt x="2247" y="2885"/>
                  </a:cubicBezTo>
                  <a:cubicBezTo>
                    <a:pt x="2450" y="2924"/>
                    <a:pt x="2659" y="2948"/>
                    <a:pt x="2864" y="2948"/>
                  </a:cubicBezTo>
                  <a:cubicBezTo>
                    <a:pt x="3307" y="2948"/>
                    <a:pt x="3737" y="2835"/>
                    <a:pt x="4074" y="2515"/>
                  </a:cubicBezTo>
                  <a:cubicBezTo>
                    <a:pt x="4247" y="2317"/>
                    <a:pt x="4247" y="2046"/>
                    <a:pt x="4074" y="1848"/>
                  </a:cubicBezTo>
                  <a:cubicBezTo>
                    <a:pt x="3843" y="1562"/>
                    <a:pt x="3581" y="1303"/>
                    <a:pt x="3296" y="1074"/>
                  </a:cubicBezTo>
                  <a:lnTo>
                    <a:pt x="3296" y="1074"/>
                  </a:lnTo>
                  <a:cubicBezTo>
                    <a:pt x="3284" y="1060"/>
                    <a:pt x="3273" y="1046"/>
                    <a:pt x="3260" y="1033"/>
                  </a:cubicBezTo>
                  <a:lnTo>
                    <a:pt x="3253" y="1040"/>
                  </a:lnTo>
                  <a:lnTo>
                    <a:pt x="3253" y="1040"/>
                  </a:lnTo>
                  <a:cubicBezTo>
                    <a:pt x="3218" y="1013"/>
                    <a:pt x="3183" y="987"/>
                    <a:pt x="3148" y="960"/>
                  </a:cubicBezTo>
                  <a:lnTo>
                    <a:pt x="3148" y="960"/>
                  </a:lnTo>
                  <a:cubicBezTo>
                    <a:pt x="2799" y="571"/>
                    <a:pt x="2399" y="183"/>
                    <a:pt x="1852" y="46"/>
                  </a:cubicBezTo>
                  <a:cubicBezTo>
                    <a:pt x="1740" y="15"/>
                    <a:pt x="1624" y="0"/>
                    <a:pt x="1508" y="0"/>
                  </a:cubicBezTo>
                  <a:close/>
                </a:path>
              </a:pathLst>
            </a:custGeom>
            <a:solidFill>
              <a:srgbClr val="F9C4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4;p38">
              <a:extLst>
                <a:ext uri="{FF2B5EF4-FFF2-40B4-BE49-F238E27FC236}">
                  <a16:creationId xmlns:a16="http://schemas.microsoft.com/office/drawing/2014/main" id="{0CE39A7C-105E-4F1A-9FE6-BEA674A1FC30}"/>
                </a:ext>
              </a:extLst>
            </p:cNvPr>
            <p:cNvSpPr/>
            <p:nvPr/>
          </p:nvSpPr>
          <p:spPr>
            <a:xfrm flipH="1">
              <a:off x="8089114" y="3455480"/>
              <a:ext cx="199740" cy="244109"/>
            </a:xfrm>
            <a:custGeom>
              <a:avLst/>
              <a:gdLst/>
              <a:ahLst/>
              <a:cxnLst/>
              <a:rect l="l" t="t" r="r" b="b"/>
              <a:pathLst>
                <a:path w="4889" h="5975" extrusionOk="0">
                  <a:moveTo>
                    <a:pt x="3012" y="0"/>
                  </a:moveTo>
                  <a:cubicBezTo>
                    <a:pt x="2556" y="21"/>
                    <a:pt x="2099" y="251"/>
                    <a:pt x="1672" y="470"/>
                  </a:cubicBezTo>
                  <a:lnTo>
                    <a:pt x="1672" y="470"/>
                  </a:lnTo>
                  <a:cubicBezTo>
                    <a:pt x="1553" y="478"/>
                    <a:pt x="1436" y="531"/>
                    <a:pt x="1354" y="628"/>
                  </a:cubicBezTo>
                  <a:lnTo>
                    <a:pt x="1354" y="628"/>
                  </a:lnTo>
                  <a:cubicBezTo>
                    <a:pt x="884" y="837"/>
                    <a:pt x="408" y="1042"/>
                    <a:pt x="198" y="1580"/>
                  </a:cubicBezTo>
                  <a:cubicBezTo>
                    <a:pt x="50" y="2025"/>
                    <a:pt x="0" y="2518"/>
                    <a:pt x="74" y="3012"/>
                  </a:cubicBezTo>
                  <a:cubicBezTo>
                    <a:pt x="198" y="4099"/>
                    <a:pt x="741" y="5111"/>
                    <a:pt x="1580" y="5827"/>
                  </a:cubicBezTo>
                  <a:cubicBezTo>
                    <a:pt x="1669" y="5916"/>
                    <a:pt x="1785" y="5960"/>
                    <a:pt x="1906" y="5960"/>
                  </a:cubicBezTo>
                  <a:cubicBezTo>
                    <a:pt x="1939" y="5960"/>
                    <a:pt x="1973" y="5957"/>
                    <a:pt x="2007" y="5950"/>
                  </a:cubicBezTo>
                  <a:lnTo>
                    <a:pt x="2007" y="5950"/>
                  </a:lnTo>
                  <a:cubicBezTo>
                    <a:pt x="2044" y="5962"/>
                    <a:pt x="2084" y="5971"/>
                    <a:pt x="2123" y="5975"/>
                  </a:cubicBezTo>
                  <a:cubicBezTo>
                    <a:pt x="2364" y="5975"/>
                    <a:pt x="2557" y="5764"/>
                    <a:pt x="2567" y="5526"/>
                  </a:cubicBezTo>
                  <a:lnTo>
                    <a:pt x="2567" y="5526"/>
                  </a:lnTo>
                  <a:cubicBezTo>
                    <a:pt x="2568" y="5527"/>
                    <a:pt x="2568" y="5529"/>
                    <a:pt x="2568" y="5531"/>
                  </a:cubicBezTo>
                  <a:lnTo>
                    <a:pt x="2568" y="5506"/>
                  </a:lnTo>
                  <a:cubicBezTo>
                    <a:pt x="2568" y="5512"/>
                    <a:pt x="2568" y="5519"/>
                    <a:pt x="2567" y="5526"/>
                  </a:cubicBezTo>
                  <a:lnTo>
                    <a:pt x="2567" y="5526"/>
                  </a:lnTo>
                  <a:cubicBezTo>
                    <a:pt x="2566" y="5508"/>
                    <a:pt x="2565" y="5491"/>
                    <a:pt x="2564" y="5474"/>
                  </a:cubicBezTo>
                  <a:lnTo>
                    <a:pt x="2564" y="5474"/>
                  </a:lnTo>
                  <a:cubicBezTo>
                    <a:pt x="2757" y="5194"/>
                    <a:pt x="2860" y="4872"/>
                    <a:pt x="2911" y="4531"/>
                  </a:cubicBezTo>
                  <a:lnTo>
                    <a:pt x="2911" y="4531"/>
                  </a:lnTo>
                  <a:cubicBezTo>
                    <a:pt x="3205" y="4138"/>
                    <a:pt x="3621" y="3793"/>
                    <a:pt x="3901" y="3457"/>
                  </a:cubicBezTo>
                  <a:cubicBezTo>
                    <a:pt x="4483" y="2735"/>
                    <a:pt x="4889" y="1707"/>
                    <a:pt x="4397" y="847"/>
                  </a:cubicBezTo>
                  <a:lnTo>
                    <a:pt x="4397" y="847"/>
                  </a:lnTo>
                  <a:cubicBezTo>
                    <a:pt x="4568" y="611"/>
                    <a:pt x="4480" y="231"/>
                    <a:pt x="4148" y="148"/>
                  </a:cubicBezTo>
                  <a:cubicBezTo>
                    <a:pt x="3858" y="57"/>
                    <a:pt x="3564" y="14"/>
                    <a:pt x="3276" y="14"/>
                  </a:cubicBezTo>
                  <a:cubicBezTo>
                    <a:pt x="3260" y="14"/>
                    <a:pt x="3244" y="14"/>
                    <a:pt x="3229" y="15"/>
                  </a:cubicBezTo>
                  <a:lnTo>
                    <a:pt x="3229" y="15"/>
                  </a:lnTo>
                  <a:cubicBezTo>
                    <a:pt x="3157" y="5"/>
                    <a:pt x="3085" y="0"/>
                    <a:pt x="3012" y="0"/>
                  </a:cubicBezTo>
                  <a:close/>
                </a:path>
              </a:pathLst>
            </a:custGeom>
            <a:solidFill>
              <a:srgbClr val="F9C4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35;p38">
              <a:extLst>
                <a:ext uri="{FF2B5EF4-FFF2-40B4-BE49-F238E27FC236}">
                  <a16:creationId xmlns:a16="http://schemas.microsoft.com/office/drawing/2014/main" id="{14A3E46E-57EC-421D-80DC-5D2371858669}"/>
                </a:ext>
              </a:extLst>
            </p:cNvPr>
            <p:cNvSpPr/>
            <p:nvPr/>
          </p:nvSpPr>
          <p:spPr>
            <a:xfrm flipH="1">
              <a:off x="8054796" y="3250715"/>
              <a:ext cx="219963" cy="134004"/>
            </a:xfrm>
            <a:custGeom>
              <a:avLst/>
              <a:gdLst/>
              <a:ahLst/>
              <a:cxnLst/>
              <a:rect l="l" t="t" r="r" b="b"/>
              <a:pathLst>
                <a:path w="5384" h="3280" extrusionOk="0">
                  <a:moveTo>
                    <a:pt x="3210" y="0"/>
                  </a:moveTo>
                  <a:cubicBezTo>
                    <a:pt x="3123" y="0"/>
                    <a:pt x="3036" y="29"/>
                    <a:pt x="2962" y="78"/>
                  </a:cubicBezTo>
                  <a:lnTo>
                    <a:pt x="2962" y="78"/>
                  </a:lnTo>
                  <a:cubicBezTo>
                    <a:pt x="2928" y="80"/>
                    <a:pt x="2895" y="82"/>
                    <a:pt x="2861" y="84"/>
                  </a:cubicBezTo>
                  <a:lnTo>
                    <a:pt x="2861" y="84"/>
                  </a:lnTo>
                  <a:cubicBezTo>
                    <a:pt x="2734" y="66"/>
                    <a:pt x="2606" y="56"/>
                    <a:pt x="2479" y="56"/>
                  </a:cubicBezTo>
                  <a:cubicBezTo>
                    <a:pt x="1731" y="56"/>
                    <a:pt x="998" y="373"/>
                    <a:pt x="470" y="963"/>
                  </a:cubicBezTo>
                  <a:cubicBezTo>
                    <a:pt x="223" y="1284"/>
                    <a:pt x="1" y="1679"/>
                    <a:pt x="223" y="2074"/>
                  </a:cubicBezTo>
                  <a:cubicBezTo>
                    <a:pt x="445" y="2370"/>
                    <a:pt x="766" y="2543"/>
                    <a:pt x="1112" y="2568"/>
                  </a:cubicBezTo>
                  <a:cubicBezTo>
                    <a:pt x="1295" y="2596"/>
                    <a:pt x="1479" y="2610"/>
                    <a:pt x="1660" y="2610"/>
                  </a:cubicBezTo>
                  <a:cubicBezTo>
                    <a:pt x="1998" y="2610"/>
                    <a:pt x="2331" y="2561"/>
                    <a:pt x="2646" y="2464"/>
                  </a:cubicBezTo>
                  <a:lnTo>
                    <a:pt x="2646" y="2464"/>
                  </a:lnTo>
                  <a:cubicBezTo>
                    <a:pt x="2823" y="2568"/>
                    <a:pt x="3030" y="2615"/>
                    <a:pt x="3241" y="2615"/>
                  </a:cubicBezTo>
                  <a:cubicBezTo>
                    <a:pt x="3290" y="2615"/>
                    <a:pt x="3339" y="2612"/>
                    <a:pt x="3389" y="2607"/>
                  </a:cubicBezTo>
                  <a:lnTo>
                    <a:pt x="3389" y="2607"/>
                  </a:lnTo>
                  <a:cubicBezTo>
                    <a:pt x="3575" y="2979"/>
                    <a:pt x="3907" y="3280"/>
                    <a:pt x="4298" y="3280"/>
                  </a:cubicBezTo>
                  <a:cubicBezTo>
                    <a:pt x="4447" y="3280"/>
                    <a:pt x="4604" y="3236"/>
                    <a:pt x="4766" y="3136"/>
                  </a:cubicBezTo>
                  <a:cubicBezTo>
                    <a:pt x="5383" y="2741"/>
                    <a:pt x="5284" y="1827"/>
                    <a:pt x="5013" y="1235"/>
                  </a:cubicBezTo>
                  <a:cubicBezTo>
                    <a:pt x="4923" y="1055"/>
                    <a:pt x="4810" y="890"/>
                    <a:pt x="4678" y="744"/>
                  </a:cubicBezTo>
                  <a:lnTo>
                    <a:pt x="4678" y="744"/>
                  </a:lnTo>
                  <a:cubicBezTo>
                    <a:pt x="4674" y="593"/>
                    <a:pt x="4598" y="451"/>
                    <a:pt x="4470" y="371"/>
                  </a:cubicBezTo>
                  <a:cubicBezTo>
                    <a:pt x="4285" y="287"/>
                    <a:pt x="4097" y="222"/>
                    <a:pt x="3906" y="174"/>
                  </a:cubicBezTo>
                  <a:lnTo>
                    <a:pt x="3906" y="174"/>
                  </a:lnTo>
                  <a:cubicBezTo>
                    <a:pt x="3844" y="133"/>
                    <a:pt x="3770" y="106"/>
                    <a:pt x="3688" y="100"/>
                  </a:cubicBezTo>
                  <a:lnTo>
                    <a:pt x="3688" y="100"/>
                  </a:lnTo>
                  <a:cubicBezTo>
                    <a:pt x="3534" y="50"/>
                    <a:pt x="3374" y="16"/>
                    <a:pt x="3210" y="0"/>
                  </a:cubicBezTo>
                  <a:close/>
                </a:path>
              </a:pathLst>
            </a:custGeom>
            <a:solidFill>
              <a:srgbClr val="F9C4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36;p38">
              <a:extLst>
                <a:ext uri="{FF2B5EF4-FFF2-40B4-BE49-F238E27FC236}">
                  <a16:creationId xmlns:a16="http://schemas.microsoft.com/office/drawing/2014/main" id="{64D19A87-B216-4452-A144-5A956F474093}"/>
                </a:ext>
              </a:extLst>
            </p:cNvPr>
            <p:cNvSpPr/>
            <p:nvPr/>
          </p:nvSpPr>
          <p:spPr>
            <a:xfrm flipH="1">
              <a:off x="8953565" y="3069155"/>
              <a:ext cx="125098" cy="95642"/>
            </a:xfrm>
            <a:custGeom>
              <a:avLst/>
              <a:gdLst/>
              <a:ahLst/>
              <a:cxnLst/>
              <a:rect l="l" t="t" r="r" b="b"/>
              <a:pathLst>
                <a:path w="3062" h="2341" extrusionOk="0">
                  <a:moveTo>
                    <a:pt x="1680" y="0"/>
                  </a:moveTo>
                  <a:cubicBezTo>
                    <a:pt x="1087" y="0"/>
                    <a:pt x="544" y="272"/>
                    <a:pt x="174" y="716"/>
                  </a:cubicBezTo>
                  <a:cubicBezTo>
                    <a:pt x="1" y="889"/>
                    <a:pt x="1" y="1185"/>
                    <a:pt x="174" y="1358"/>
                  </a:cubicBezTo>
                  <a:cubicBezTo>
                    <a:pt x="193" y="1380"/>
                    <a:pt x="213" y="1401"/>
                    <a:pt x="233" y="1421"/>
                  </a:cubicBezTo>
                  <a:lnTo>
                    <a:pt x="233" y="1421"/>
                  </a:lnTo>
                  <a:cubicBezTo>
                    <a:pt x="229" y="1449"/>
                    <a:pt x="226" y="1478"/>
                    <a:pt x="223" y="1506"/>
                  </a:cubicBezTo>
                  <a:cubicBezTo>
                    <a:pt x="223" y="1654"/>
                    <a:pt x="322" y="1827"/>
                    <a:pt x="470" y="1901"/>
                  </a:cubicBezTo>
                  <a:cubicBezTo>
                    <a:pt x="499" y="1919"/>
                    <a:pt x="530" y="1932"/>
                    <a:pt x="564" y="1941"/>
                  </a:cubicBezTo>
                  <a:lnTo>
                    <a:pt x="564" y="1941"/>
                  </a:lnTo>
                  <a:cubicBezTo>
                    <a:pt x="571" y="1970"/>
                    <a:pt x="581" y="1998"/>
                    <a:pt x="593" y="2025"/>
                  </a:cubicBezTo>
                  <a:cubicBezTo>
                    <a:pt x="697" y="2163"/>
                    <a:pt x="862" y="2241"/>
                    <a:pt x="1019" y="2241"/>
                  </a:cubicBezTo>
                  <a:cubicBezTo>
                    <a:pt x="1053" y="2241"/>
                    <a:pt x="1087" y="2237"/>
                    <a:pt x="1120" y="2230"/>
                  </a:cubicBezTo>
                  <a:lnTo>
                    <a:pt x="1120" y="2230"/>
                  </a:lnTo>
                  <a:cubicBezTo>
                    <a:pt x="1207" y="2300"/>
                    <a:pt x="1318" y="2340"/>
                    <a:pt x="1428" y="2340"/>
                  </a:cubicBezTo>
                  <a:cubicBezTo>
                    <a:pt x="1569" y="2340"/>
                    <a:pt x="1711" y="2275"/>
                    <a:pt x="1803" y="2124"/>
                  </a:cubicBezTo>
                  <a:cubicBezTo>
                    <a:pt x="1829" y="2073"/>
                    <a:pt x="1852" y="2021"/>
                    <a:pt x="1870" y="1969"/>
                  </a:cubicBezTo>
                  <a:lnTo>
                    <a:pt x="1870" y="1969"/>
                  </a:lnTo>
                  <a:cubicBezTo>
                    <a:pt x="1947" y="1930"/>
                    <a:pt x="2023" y="1881"/>
                    <a:pt x="2093" y="1822"/>
                  </a:cubicBezTo>
                  <a:lnTo>
                    <a:pt x="2093" y="1822"/>
                  </a:lnTo>
                  <a:cubicBezTo>
                    <a:pt x="2285" y="1767"/>
                    <a:pt x="2469" y="1684"/>
                    <a:pt x="2642" y="1580"/>
                  </a:cubicBezTo>
                  <a:cubicBezTo>
                    <a:pt x="2723" y="1533"/>
                    <a:pt x="2782" y="1472"/>
                    <a:pt x="2821" y="1404"/>
                  </a:cubicBezTo>
                  <a:lnTo>
                    <a:pt x="2821" y="1404"/>
                  </a:lnTo>
                  <a:cubicBezTo>
                    <a:pt x="2990" y="1304"/>
                    <a:pt x="3062" y="1085"/>
                    <a:pt x="3013" y="889"/>
                  </a:cubicBezTo>
                  <a:cubicBezTo>
                    <a:pt x="2985" y="791"/>
                    <a:pt x="2917" y="702"/>
                    <a:pt x="2828" y="642"/>
                  </a:cubicBezTo>
                  <a:lnTo>
                    <a:pt x="2828" y="642"/>
                  </a:lnTo>
                  <a:cubicBezTo>
                    <a:pt x="2836" y="392"/>
                    <a:pt x="2608" y="160"/>
                    <a:pt x="2359" y="160"/>
                  </a:cubicBezTo>
                  <a:cubicBezTo>
                    <a:pt x="2269" y="160"/>
                    <a:pt x="2177" y="190"/>
                    <a:pt x="2091" y="259"/>
                  </a:cubicBezTo>
                  <a:lnTo>
                    <a:pt x="2091" y="259"/>
                  </a:lnTo>
                  <a:cubicBezTo>
                    <a:pt x="2086" y="247"/>
                    <a:pt x="2081" y="235"/>
                    <a:pt x="2075" y="223"/>
                  </a:cubicBezTo>
                  <a:cubicBezTo>
                    <a:pt x="1976" y="74"/>
                    <a:pt x="1828" y="0"/>
                    <a:pt x="1680" y="0"/>
                  </a:cubicBezTo>
                  <a:close/>
                </a:path>
              </a:pathLst>
            </a:custGeom>
            <a:solidFill>
              <a:srgbClr val="F9C4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37;p38">
              <a:extLst>
                <a:ext uri="{FF2B5EF4-FFF2-40B4-BE49-F238E27FC236}">
                  <a16:creationId xmlns:a16="http://schemas.microsoft.com/office/drawing/2014/main" id="{76EDF036-F3DC-4053-8AF2-2AD70632D5D1}"/>
                </a:ext>
              </a:extLst>
            </p:cNvPr>
            <p:cNvSpPr/>
            <p:nvPr/>
          </p:nvSpPr>
          <p:spPr>
            <a:xfrm flipH="1">
              <a:off x="8185941" y="3758461"/>
              <a:ext cx="99890" cy="184052"/>
            </a:xfrm>
            <a:custGeom>
              <a:avLst/>
              <a:gdLst/>
              <a:ahLst/>
              <a:cxnLst/>
              <a:rect l="l" t="t" r="r" b="b"/>
              <a:pathLst>
                <a:path w="2445" h="4505" extrusionOk="0">
                  <a:moveTo>
                    <a:pt x="883" y="0"/>
                  </a:moveTo>
                  <a:cubicBezTo>
                    <a:pt x="828" y="0"/>
                    <a:pt x="772" y="5"/>
                    <a:pt x="716" y="16"/>
                  </a:cubicBezTo>
                  <a:cubicBezTo>
                    <a:pt x="395" y="114"/>
                    <a:pt x="173" y="386"/>
                    <a:pt x="99" y="732"/>
                  </a:cubicBezTo>
                  <a:cubicBezTo>
                    <a:pt x="0" y="1324"/>
                    <a:pt x="25" y="1917"/>
                    <a:pt x="222" y="2509"/>
                  </a:cubicBezTo>
                  <a:cubicBezTo>
                    <a:pt x="420" y="3151"/>
                    <a:pt x="790" y="3744"/>
                    <a:pt x="1284" y="4213"/>
                  </a:cubicBezTo>
                  <a:cubicBezTo>
                    <a:pt x="1320" y="4249"/>
                    <a:pt x="1359" y="4277"/>
                    <a:pt x="1400" y="4299"/>
                  </a:cubicBezTo>
                  <a:lnTo>
                    <a:pt x="1400" y="4299"/>
                  </a:lnTo>
                  <a:cubicBezTo>
                    <a:pt x="1486" y="4429"/>
                    <a:pt x="1646" y="4505"/>
                    <a:pt x="1805" y="4505"/>
                  </a:cubicBezTo>
                  <a:cubicBezTo>
                    <a:pt x="1991" y="4505"/>
                    <a:pt x="2177" y="4402"/>
                    <a:pt x="2247" y="4163"/>
                  </a:cubicBezTo>
                  <a:cubicBezTo>
                    <a:pt x="2420" y="3521"/>
                    <a:pt x="2444" y="2855"/>
                    <a:pt x="2346" y="2213"/>
                  </a:cubicBezTo>
                  <a:cubicBezTo>
                    <a:pt x="2272" y="1571"/>
                    <a:pt x="2049" y="1003"/>
                    <a:pt x="1704" y="485"/>
                  </a:cubicBezTo>
                  <a:cubicBezTo>
                    <a:pt x="1534" y="188"/>
                    <a:pt x="1219" y="0"/>
                    <a:pt x="883" y="0"/>
                  </a:cubicBezTo>
                  <a:close/>
                </a:path>
              </a:pathLst>
            </a:custGeom>
            <a:solidFill>
              <a:srgbClr val="F9C4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38;p38">
              <a:extLst>
                <a:ext uri="{FF2B5EF4-FFF2-40B4-BE49-F238E27FC236}">
                  <a16:creationId xmlns:a16="http://schemas.microsoft.com/office/drawing/2014/main" id="{9855FCF0-CF56-4898-973F-24F4916EE9A1}"/>
                </a:ext>
              </a:extLst>
            </p:cNvPr>
            <p:cNvSpPr/>
            <p:nvPr/>
          </p:nvSpPr>
          <p:spPr>
            <a:xfrm flipH="1">
              <a:off x="8076000" y="3625845"/>
              <a:ext cx="92741" cy="151164"/>
            </a:xfrm>
            <a:custGeom>
              <a:avLst/>
              <a:gdLst/>
              <a:ahLst/>
              <a:cxnLst/>
              <a:rect l="l" t="t" r="r" b="b"/>
              <a:pathLst>
                <a:path w="2270" h="3700" extrusionOk="0">
                  <a:moveTo>
                    <a:pt x="927" y="2431"/>
                  </a:moveTo>
                  <a:cubicBezTo>
                    <a:pt x="929" y="2433"/>
                    <a:pt x="931" y="2437"/>
                    <a:pt x="933" y="2443"/>
                  </a:cubicBezTo>
                  <a:lnTo>
                    <a:pt x="933" y="2443"/>
                  </a:lnTo>
                  <a:cubicBezTo>
                    <a:pt x="931" y="2441"/>
                    <a:pt x="929" y="2439"/>
                    <a:pt x="928" y="2438"/>
                  </a:cubicBezTo>
                  <a:lnTo>
                    <a:pt x="928" y="2438"/>
                  </a:lnTo>
                  <a:cubicBezTo>
                    <a:pt x="928" y="2435"/>
                    <a:pt x="927" y="2433"/>
                    <a:pt x="927" y="2431"/>
                  </a:cubicBezTo>
                  <a:close/>
                  <a:moveTo>
                    <a:pt x="1386" y="1"/>
                  </a:moveTo>
                  <a:cubicBezTo>
                    <a:pt x="1368" y="1"/>
                    <a:pt x="1350" y="1"/>
                    <a:pt x="1331" y="3"/>
                  </a:cubicBezTo>
                  <a:cubicBezTo>
                    <a:pt x="711" y="20"/>
                    <a:pt x="409" y="483"/>
                    <a:pt x="251" y="999"/>
                  </a:cubicBezTo>
                  <a:lnTo>
                    <a:pt x="251" y="999"/>
                  </a:lnTo>
                  <a:cubicBezTo>
                    <a:pt x="164" y="1095"/>
                    <a:pt x="119" y="1228"/>
                    <a:pt x="158" y="1388"/>
                  </a:cubicBezTo>
                  <a:lnTo>
                    <a:pt x="158" y="1388"/>
                  </a:lnTo>
                  <a:cubicBezTo>
                    <a:pt x="144" y="1462"/>
                    <a:pt x="132" y="1536"/>
                    <a:pt x="122" y="1607"/>
                  </a:cubicBezTo>
                  <a:cubicBezTo>
                    <a:pt x="64" y="1825"/>
                    <a:pt x="40" y="2052"/>
                    <a:pt x="50" y="2277"/>
                  </a:cubicBezTo>
                  <a:lnTo>
                    <a:pt x="50" y="2277"/>
                  </a:lnTo>
                  <a:cubicBezTo>
                    <a:pt x="1" y="2678"/>
                    <a:pt x="62" y="3098"/>
                    <a:pt x="245" y="3484"/>
                  </a:cubicBezTo>
                  <a:cubicBezTo>
                    <a:pt x="329" y="3623"/>
                    <a:pt x="476" y="3700"/>
                    <a:pt x="628" y="3700"/>
                  </a:cubicBezTo>
                  <a:cubicBezTo>
                    <a:pt x="744" y="3700"/>
                    <a:pt x="864" y="3654"/>
                    <a:pt x="961" y="3558"/>
                  </a:cubicBezTo>
                  <a:cubicBezTo>
                    <a:pt x="1196" y="3311"/>
                    <a:pt x="1402" y="3037"/>
                    <a:pt x="1579" y="2743"/>
                  </a:cubicBezTo>
                  <a:lnTo>
                    <a:pt x="1579" y="2743"/>
                  </a:lnTo>
                  <a:cubicBezTo>
                    <a:pt x="1682" y="2604"/>
                    <a:pt x="1762" y="2453"/>
                    <a:pt x="1817" y="2294"/>
                  </a:cubicBezTo>
                  <a:lnTo>
                    <a:pt x="1817" y="2294"/>
                  </a:lnTo>
                  <a:cubicBezTo>
                    <a:pt x="1906" y="2103"/>
                    <a:pt x="1983" y="1907"/>
                    <a:pt x="2047" y="1706"/>
                  </a:cubicBezTo>
                  <a:cubicBezTo>
                    <a:pt x="2220" y="1361"/>
                    <a:pt x="2270" y="965"/>
                    <a:pt x="2195" y="595"/>
                  </a:cubicBezTo>
                  <a:cubicBezTo>
                    <a:pt x="2078" y="242"/>
                    <a:pt x="1758" y="1"/>
                    <a:pt x="1386" y="1"/>
                  </a:cubicBezTo>
                  <a:close/>
                </a:path>
              </a:pathLst>
            </a:custGeom>
            <a:solidFill>
              <a:srgbClr val="F9C4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39;p38">
              <a:extLst>
                <a:ext uri="{FF2B5EF4-FFF2-40B4-BE49-F238E27FC236}">
                  <a16:creationId xmlns:a16="http://schemas.microsoft.com/office/drawing/2014/main" id="{2A82BADF-8187-418E-A1F3-8DE9B8A8FEE6}"/>
                </a:ext>
              </a:extLst>
            </p:cNvPr>
            <p:cNvSpPr/>
            <p:nvPr/>
          </p:nvSpPr>
          <p:spPr>
            <a:xfrm flipH="1">
              <a:off x="8720365" y="4938966"/>
              <a:ext cx="19365" cy="38322"/>
            </a:xfrm>
            <a:custGeom>
              <a:avLst/>
              <a:gdLst/>
              <a:ahLst/>
              <a:cxnLst/>
              <a:rect l="l" t="t" r="r" b="b"/>
              <a:pathLst>
                <a:path w="474" h="938" extrusionOk="0">
                  <a:moveTo>
                    <a:pt x="163" y="0"/>
                  </a:moveTo>
                  <a:cubicBezTo>
                    <a:pt x="150" y="0"/>
                    <a:pt x="136" y="2"/>
                    <a:pt x="124" y="7"/>
                  </a:cubicBezTo>
                  <a:cubicBezTo>
                    <a:pt x="50" y="31"/>
                    <a:pt x="0" y="130"/>
                    <a:pt x="25" y="204"/>
                  </a:cubicBezTo>
                  <a:lnTo>
                    <a:pt x="0" y="204"/>
                  </a:lnTo>
                  <a:cubicBezTo>
                    <a:pt x="50" y="402"/>
                    <a:pt x="99" y="599"/>
                    <a:pt x="148" y="821"/>
                  </a:cubicBezTo>
                  <a:cubicBezTo>
                    <a:pt x="169" y="902"/>
                    <a:pt x="230" y="938"/>
                    <a:pt x="292" y="938"/>
                  </a:cubicBezTo>
                  <a:cubicBezTo>
                    <a:pt x="382" y="938"/>
                    <a:pt x="474" y="864"/>
                    <a:pt x="445" y="747"/>
                  </a:cubicBezTo>
                  <a:cubicBezTo>
                    <a:pt x="395" y="550"/>
                    <a:pt x="346" y="328"/>
                    <a:pt x="321" y="130"/>
                  </a:cubicBezTo>
                  <a:cubicBezTo>
                    <a:pt x="301" y="48"/>
                    <a:pt x="229" y="0"/>
                    <a:pt x="163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40;p38">
              <a:extLst>
                <a:ext uri="{FF2B5EF4-FFF2-40B4-BE49-F238E27FC236}">
                  <a16:creationId xmlns:a16="http://schemas.microsoft.com/office/drawing/2014/main" id="{8293CB4A-0D64-4850-8787-97F72B382A47}"/>
                </a:ext>
              </a:extLst>
            </p:cNvPr>
            <p:cNvSpPr/>
            <p:nvPr/>
          </p:nvSpPr>
          <p:spPr>
            <a:xfrm flipH="1">
              <a:off x="8696342" y="4941499"/>
              <a:ext cx="22225" cy="35094"/>
            </a:xfrm>
            <a:custGeom>
              <a:avLst/>
              <a:gdLst/>
              <a:ahLst/>
              <a:cxnLst/>
              <a:rect l="l" t="t" r="r" b="b"/>
              <a:pathLst>
                <a:path w="544" h="859" extrusionOk="0">
                  <a:moveTo>
                    <a:pt x="136" y="0"/>
                  </a:moveTo>
                  <a:cubicBezTo>
                    <a:pt x="118" y="0"/>
                    <a:pt x="99" y="6"/>
                    <a:pt x="75" y="19"/>
                  </a:cubicBezTo>
                  <a:cubicBezTo>
                    <a:pt x="50" y="43"/>
                    <a:pt x="25" y="68"/>
                    <a:pt x="1" y="117"/>
                  </a:cubicBezTo>
                  <a:cubicBezTo>
                    <a:pt x="1" y="142"/>
                    <a:pt x="1" y="191"/>
                    <a:pt x="1" y="241"/>
                  </a:cubicBezTo>
                  <a:cubicBezTo>
                    <a:pt x="99" y="414"/>
                    <a:pt x="174" y="611"/>
                    <a:pt x="248" y="784"/>
                  </a:cubicBezTo>
                  <a:cubicBezTo>
                    <a:pt x="272" y="809"/>
                    <a:pt x="297" y="833"/>
                    <a:pt x="346" y="858"/>
                  </a:cubicBezTo>
                  <a:cubicBezTo>
                    <a:pt x="371" y="858"/>
                    <a:pt x="420" y="858"/>
                    <a:pt x="445" y="833"/>
                  </a:cubicBezTo>
                  <a:cubicBezTo>
                    <a:pt x="494" y="809"/>
                    <a:pt x="519" y="784"/>
                    <a:pt x="519" y="759"/>
                  </a:cubicBezTo>
                  <a:cubicBezTo>
                    <a:pt x="544" y="710"/>
                    <a:pt x="544" y="661"/>
                    <a:pt x="519" y="636"/>
                  </a:cubicBezTo>
                  <a:cubicBezTo>
                    <a:pt x="445" y="438"/>
                    <a:pt x="371" y="266"/>
                    <a:pt x="297" y="68"/>
                  </a:cubicBezTo>
                  <a:cubicBezTo>
                    <a:pt x="272" y="43"/>
                    <a:pt x="248" y="19"/>
                    <a:pt x="198" y="19"/>
                  </a:cubicBezTo>
                  <a:cubicBezTo>
                    <a:pt x="174" y="6"/>
                    <a:pt x="155" y="0"/>
                    <a:pt x="136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041;p38">
              <a:extLst>
                <a:ext uri="{FF2B5EF4-FFF2-40B4-BE49-F238E27FC236}">
                  <a16:creationId xmlns:a16="http://schemas.microsoft.com/office/drawing/2014/main" id="{BFD4E02E-0330-4703-965C-7647860729B2}"/>
                </a:ext>
              </a:extLst>
            </p:cNvPr>
            <p:cNvSpPr/>
            <p:nvPr/>
          </p:nvSpPr>
          <p:spPr>
            <a:xfrm flipH="1">
              <a:off x="9047573" y="4951059"/>
              <a:ext cx="19978" cy="50456"/>
            </a:xfrm>
            <a:custGeom>
              <a:avLst/>
              <a:gdLst/>
              <a:ahLst/>
              <a:cxnLst/>
              <a:rect l="l" t="t" r="r" b="b"/>
              <a:pathLst>
                <a:path w="489" h="1235" extrusionOk="0">
                  <a:moveTo>
                    <a:pt x="165" y="0"/>
                  </a:moveTo>
                  <a:cubicBezTo>
                    <a:pt x="151" y="0"/>
                    <a:pt x="137" y="2"/>
                    <a:pt x="124" y="7"/>
                  </a:cubicBezTo>
                  <a:cubicBezTo>
                    <a:pt x="50" y="32"/>
                    <a:pt x="0" y="106"/>
                    <a:pt x="25" y="204"/>
                  </a:cubicBezTo>
                  <a:cubicBezTo>
                    <a:pt x="74" y="501"/>
                    <a:pt x="124" y="822"/>
                    <a:pt x="173" y="1118"/>
                  </a:cubicBezTo>
                  <a:cubicBezTo>
                    <a:pt x="193" y="1199"/>
                    <a:pt x="255" y="1234"/>
                    <a:pt x="316" y="1234"/>
                  </a:cubicBezTo>
                  <a:cubicBezTo>
                    <a:pt x="403" y="1234"/>
                    <a:pt x="488" y="1160"/>
                    <a:pt x="445" y="1044"/>
                  </a:cubicBezTo>
                  <a:cubicBezTo>
                    <a:pt x="420" y="723"/>
                    <a:pt x="371" y="427"/>
                    <a:pt x="321" y="106"/>
                  </a:cubicBezTo>
                  <a:cubicBezTo>
                    <a:pt x="301" y="45"/>
                    <a:pt x="230" y="0"/>
                    <a:pt x="165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042;p38">
              <a:extLst>
                <a:ext uri="{FF2B5EF4-FFF2-40B4-BE49-F238E27FC236}">
                  <a16:creationId xmlns:a16="http://schemas.microsoft.com/office/drawing/2014/main" id="{52B517C6-8D6C-4252-9F6E-C7085A12B22D}"/>
                </a:ext>
              </a:extLst>
            </p:cNvPr>
            <p:cNvSpPr/>
            <p:nvPr/>
          </p:nvSpPr>
          <p:spPr>
            <a:xfrm flipH="1">
              <a:off x="9025143" y="4956084"/>
              <a:ext cx="22225" cy="41917"/>
            </a:xfrm>
            <a:custGeom>
              <a:avLst/>
              <a:gdLst/>
              <a:ahLst/>
              <a:cxnLst/>
              <a:rect l="l" t="t" r="r" b="b"/>
              <a:pathLst>
                <a:path w="544" h="1026" extrusionOk="0">
                  <a:moveTo>
                    <a:pt x="187" y="1"/>
                  </a:moveTo>
                  <a:cubicBezTo>
                    <a:pt x="174" y="1"/>
                    <a:pt x="161" y="3"/>
                    <a:pt x="148" y="7"/>
                  </a:cubicBezTo>
                  <a:cubicBezTo>
                    <a:pt x="49" y="32"/>
                    <a:pt x="0" y="106"/>
                    <a:pt x="25" y="180"/>
                  </a:cubicBezTo>
                  <a:lnTo>
                    <a:pt x="222" y="921"/>
                  </a:lnTo>
                  <a:cubicBezTo>
                    <a:pt x="243" y="982"/>
                    <a:pt x="296" y="1026"/>
                    <a:pt x="356" y="1026"/>
                  </a:cubicBezTo>
                  <a:cubicBezTo>
                    <a:pt x="369" y="1026"/>
                    <a:pt x="382" y="1024"/>
                    <a:pt x="395" y="1020"/>
                  </a:cubicBezTo>
                  <a:cubicBezTo>
                    <a:pt x="494" y="995"/>
                    <a:pt x="543" y="921"/>
                    <a:pt x="519" y="847"/>
                  </a:cubicBezTo>
                  <a:lnTo>
                    <a:pt x="321" y="106"/>
                  </a:lnTo>
                  <a:cubicBezTo>
                    <a:pt x="301" y="45"/>
                    <a:pt x="247" y="1"/>
                    <a:pt x="187" y="1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043;p38">
              <a:extLst>
                <a:ext uri="{FF2B5EF4-FFF2-40B4-BE49-F238E27FC236}">
                  <a16:creationId xmlns:a16="http://schemas.microsoft.com/office/drawing/2014/main" id="{E92FD12E-72EE-40B7-A250-CBB9071F5912}"/>
                </a:ext>
              </a:extLst>
            </p:cNvPr>
            <p:cNvSpPr/>
            <p:nvPr/>
          </p:nvSpPr>
          <p:spPr>
            <a:xfrm flipH="1">
              <a:off x="8250328" y="4889531"/>
              <a:ext cx="22389" cy="47392"/>
            </a:xfrm>
            <a:custGeom>
              <a:avLst/>
              <a:gdLst/>
              <a:ahLst/>
              <a:cxnLst/>
              <a:rect l="l" t="t" r="r" b="b"/>
              <a:pathLst>
                <a:path w="548" h="1160" extrusionOk="0">
                  <a:moveTo>
                    <a:pt x="174" y="0"/>
                  </a:moveTo>
                  <a:cubicBezTo>
                    <a:pt x="158" y="0"/>
                    <a:pt x="141" y="2"/>
                    <a:pt x="124" y="7"/>
                  </a:cubicBezTo>
                  <a:cubicBezTo>
                    <a:pt x="50" y="32"/>
                    <a:pt x="0" y="106"/>
                    <a:pt x="25" y="180"/>
                  </a:cubicBezTo>
                  <a:lnTo>
                    <a:pt x="0" y="180"/>
                  </a:lnTo>
                  <a:cubicBezTo>
                    <a:pt x="74" y="476"/>
                    <a:pt x="148" y="748"/>
                    <a:pt x="198" y="1044"/>
                  </a:cubicBezTo>
                  <a:cubicBezTo>
                    <a:pt x="228" y="1125"/>
                    <a:pt x="296" y="1160"/>
                    <a:pt x="361" y="1160"/>
                  </a:cubicBezTo>
                  <a:cubicBezTo>
                    <a:pt x="456" y="1160"/>
                    <a:pt x="548" y="1086"/>
                    <a:pt x="519" y="970"/>
                  </a:cubicBezTo>
                  <a:cubicBezTo>
                    <a:pt x="445" y="673"/>
                    <a:pt x="395" y="402"/>
                    <a:pt x="321" y="106"/>
                  </a:cubicBezTo>
                  <a:cubicBezTo>
                    <a:pt x="301" y="45"/>
                    <a:pt x="247" y="0"/>
                    <a:pt x="174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044;p38">
              <a:extLst>
                <a:ext uri="{FF2B5EF4-FFF2-40B4-BE49-F238E27FC236}">
                  <a16:creationId xmlns:a16="http://schemas.microsoft.com/office/drawing/2014/main" id="{40D6E981-046A-4C29-B3D9-6EC03525ECFB}"/>
                </a:ext>
              </a:extLst>
            </p:cNvPr>
            <p:cNvSpPr/>
            <p:nvPr/>
          </p:nvSpPr>
          <p:spPr>
            <a:xfrm flipH="1">
              <a:off x="8227286" y="4886508"/>
              <a:ext cx="21245" cy="42939"/>
            </a:xfrm>
            <a:custGeom>
              <a:avLst/>
              <a:gdLst/>
              <a:ahLst/>
              <a:cxnLst/>
              <a:rect l="l" t="t" r="r" b="b"/>
              <a:pathLst>
                <a:path w="520" h="1051" extrusionOk="0">
                  <a:moveTo>
                    <a:pt x="162" y="0"/>
                  </a:moveTo>
                  <a:cubicBezTo>
                    <a:pt x="150" y="0"/>
                    <a:pt x="137" y="3"/>
                    <a:pt x="124" y="7"/>
                  </a:cubicBezTo>
                  <a:cubicBezTo>
                    <a:pt x="50" y="31"/>
                    <a:pt x="1" y="130"/>
                    <a:pt x="1" y="204"/>
                  </a:cubicBezTo>
                  <a:lnTo>
                    <a:pt x="198" y="945"/>
                  </a:lnTo>
                  <a:cubicBezTo>
                    <a:pt x="219" y="1006"/>
                    <a:pt x="272" y="1050"/>
                    <a:pt x="346" y="1050"/>
                  </a:cubicBezTo>
                  <a:cubicBezTo>
                    <a:pt x="362" y="1050"/>
                    <a:pt x="378" y="1048"/>
                    <a:pt x="396" y="1044"/>
                  </a:cubicBezTo>
                  <a:cubicBezTo>
                    <a:pt x="470" y="1019"/>
                    <a:pt x="519" y="945"/>
                    <a:pt x="495" y="846"/>
                  </a:cubicBezTo>
                  <a:lnTo>
                    <a:pt x="297" y="130"/>
                  </a:lnTo>
                  <a:cubicBezTo>
                    <a:pt x="277" y="48"/>
                    <a:pt x="222" y="0"/>
                    <a:pt x="162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045;p38">
              <a:extLst>
                <a:ext uri="{FF2B5EF4-FFF2-40B4-BE49-F238E27FC236}">
                  <a16:creationId xmlns:a16="http://schemas.microsoft.com/office/drawing/2014/main" id="{E4598D5C-783C-439D-B233-DD644B1C8FED}"/>
                </a:ext>
              </a:extLst>
            </p:cNvPr>
            <p:cNvSpPr/>
            <p:nvPr/>
          </p:nvSpPr>
          <p:spPr>
            <a:xfrm flipH="1">
              <a:off x="8012470" y="4877683"/>
              <a:ext cx="15157" cy="40406"/>
            </a:xfrm>
            <a:custGeom>
              <a:avLst/>
              <a:gdLst/>
              <a:ahLst/>
              <a:cxnLst/>
              <a:rect l="l" t="t" r="r" b="b"/>
              <a:pathLst>
                <a:path w="371" h="989" extrusionOk="0">
                  <a:moveTo>
                    <a:pt x="149" y="1"/>
                  </a:moveTo>
                  <a:cubicBezTo>
                    <a:pt x="50" y="1"/>
                    <a:pt x="1" y="75"/>
                    <a:pt x="1" y="173"/>
                  </a:cubicBezTo>
                  <a:lnTo>
                    <a:pt x="75" y="840"/>
                  </a:lnTo>
                  <a:cubicBezTo>
                    <a:pt x="75" y="865"/>
                    <a:pt x="75" y="914"/>
                    <a:pt x="124" y="939"/>
                  </a:cubicBezTo>
                  <a:cubicBezTo>
                    <a:pt x="149" y="963"/>
                    <a:pt x="173" y="988"/>
                    <a:pt x="223" y="988"/>
                  </a:cubicBezTo>
                  <a:cubicBezTo>
                    <a:pt x="297" y="988"/>
                    <a:pt x="371" y="914"/>
                    <a:pt x="371" y="840"/>
                  </a:cubicBezTo>
                  <a:lnTo>
                    <a:pt x="297" y="149"/>
                  </a:lnTo>
                  <a:cubicBezTo>
                    <a:pt x="297" y="75"/>
                    <a:pt x="223" y="1"/>
                    <a:pt x="149" y="1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046;p38">
              <a:extLst>
                <a:ext uri="{FF2B5EF4-FFF2-40B4-BE49-F238E27FC236}">
                  <a16:creationId xmlns:a16="http://schemas.microsoft.com/office/drawing/2014/main" id="{E7E072D8-4214-4F19-A1F8-36905752BBCA}"/>
                </a:ext>
              </a:extLst>
            </p:cNvPr>
            <p:cNvSpPr/>
            <p:nvPr/>
          </p:nvSpPr>
          <p:spPr>
            <a:xfrm flipH="1">
              <a:off x="7977131" y="4875682"/>
              <a:ext cx="18221" cy="45431"/>
            </a:xfrm>
            <a:custGeom>
              <a:avLst/>
              <a:gdLst/>
              <a:ahLst/>
              <a:cxnLst/>
              <a:rect l="l" t="t" r="r" b="b"/>
              <a:pathLst>
                <a:path w="446" h="1112" extrusionOk="0">
                  <a:moveTo>
                    <a:pt x="173" y="0"/>
                  </a:moveTo>
                  <a:cubicBezTo>
                    <a:pt x="99" y="0"/>
                    <a:pt x="1" y="74"/>
                    <a:pt x="25" y="148"/>
                  </a:cubicBezTo>
                  <a:cubicBezTo>
                    <a:pt x="50" y="420"/>
                    <a:pt x="99" y="691"/>
                    <a:pt x="124" y="963"/>
                  </a:cubicBezTo>
                  <a:cubicBezTo>
                    <a:pt x="124" y="1012"/>
                    <a:pt x="149" y="1037"/>
                    <a:pt x="173" y="1062"/>
                  </a:cubicBezTo>
                  <a:cubicBezTo>
                    <a:pt x="198" y="1087"/>
                    <a:pt x="223" y="1111"/>
                    <a:pt x="272" y="1111"/>
                  </a:cubicBezTo>
                  <a:cubicBezTo>
                    <a:pt x="346" y="1111"/>
                    <a:pt x="445" y="1037"/>
                    <a:pt x="420" y="963"/>
                  </a:cubicBezTo>
                  <a:cubicBezTo>
                    <a:pt x="396" y="691"/>
                    <a:pt x="346" y="420"/>
                    <a:pt x="322" y="148"/>
                  </a:cubicBezTo>
                  <a:cubicBezTo>
                    <a:pt x="322" y="124"/>
                    <a:pt x="297" y="74"/>
                    <a:pt x="272" y="50"/>
                  </a:cubicBezTo>
                  <a:cubicBezTo>
                    <a:pt x="248" y="25"/>
                    <a:pt x="198" y="0"/>
                    <a:pt x="173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047;p38">
              <a:extLst>
                <a:ext uri="{FF2B5EF4-FFF2-40B4-BE49-F238E27FC236}">
                  <a16:creationId xmlns:a16="http://schemas.microsoft.com/office/drawing/2014/main" id="{D9F6E182-ADD2-43C0-922C-21C66F1588E9}"/>
                </a:ext>
              </a:extLst>
            </p:cNvPr>
            <p:cNvSpPr/>
            <p:nvPr/>
          </p:nvSpPr>
          <p:spPr>
            <a:xfrm flipH="1">
              <a:off x="7074358" y="1347362"/>
              <a:ext cx="145444" cy="34645"/>
            </a:xfrm>
            <a:custGeom>
              <a:avLst/>
              <a:gdLst/>
              <a:ahLst/>
              <a:cxnLst/>
              <a:rect l="l" t="t" r="r" b="b"/>
              <a:pathLst>
                <a:path w="3560" h="848" extrusionOk="0">
                  <a:moveTo>
                    <a:pt x="162" y="0"/>
                  </a:moveTo>
                  <a:cubicBezTo>
                    <a:pt x="67" y="0"/>
                    <a:pt x="0" y="166"/>
                    <a:pt x="102" y="247"/>
                  </a:cubicBezTo>
                  <a:cubicBezTo>
                    <a:pt x="671" y="646"/>
                    <a:pt x="1331" y="847"/>
                    <a:pt x="1996" y="847"/>
                  </a:cubicBezTo>
                  <a:cubicBezTo>
                    <a:pt x="2484" y="847"/>
                    <a:pt x="2975" y="738"/>
                    <a:pt x="3435" y="519"/>
                  </a:cubicBezTo>
                  <a:cubicBezTo>
                    <a:pt x="3559" y="457"/>
                    <a:pt x="3476" y="274"/>
                    <a:pt x="3358" y="274"/>
                  </a:cubicBezTo>
                  <a:cubicBezTo>
                    <a:pt x="3335" y="274"/>
                    <a:pt x="3311" y="281"/>
                    <a:pt x="3287" y="297"/>
                  </a:cubicBezTo>
                  <a:cubicBezTo>
                    <a:pt x="2875" y="492"/>
                    <a:pt x="2430" y="589"/>
                    <a:pt x="1985" y="589"/>
                  </a:cubicBezTo>
                  <a:cubicBezTo>
                    <a:pt x="1363" y="589"/>
                    <a:pt x="744" y="399"/>
                    <a:pt x="226" y="25"/>
                  </a:cubicBezTo>
                  <a:cubicBezTo>
                    <a:pt x="204" y="8"/>
                    <a:pt x="182" y="0"/>
                    <a:pt x="16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048;p38">
              <a:extLst>
                <a:ext uri="{FF2B5EF4-FFF2-40B4-BE49-F238E27FC236}">
                  <a16:creationId xmlns:a16="http://schemas.microsoft.com/office/drawing/2014/main" id="{E18EE1D2-5F8A-46B3-8A23-7867103928A4}"/>
                </a:ext>
              </a:extLst>
            </p:cNvPr>
            <p:cNvSpPr/>
            <p:nvPr/>
          </p:nvSpPr>
          <p:spPr>
            <a:xfrm flipH="1">
              <a:off x="7105653" y="1259034"/>
              <a:ext cx="42162" cy="54174"/>
            </a:xfrm>
            <a:custGeom>
              <a:avLst/>
              <a:gdLst/>
              <a:ahLst/>
              <a:cxnLst/>
              <a:rect l="l" t="t" r="r" b="b"/>
              <a:pathLst>
                <a:path w="1032" h="1326" extrusionOk="0">
                  <a:moveTo>
                    <a:pt x="846" y="767"/>
                  </a:moveTo>
                  <a:lnTo>
                    <a:pt x="846" y="769"/>
                  </a:lnTo>
                  <a:lnTo>
                    <a:pt x="846" y="769"/>
                  </a:lnTo>
                  <a:cubicBezTo>
                    <a:pt x="846" y="769"/>
                    <a:pt x="846" y="769"/>
                    <a:pt x="845" y="769"/>
                  </a:cubicBezTo>
                  <a:lnTo>
                    <a:pt x="845" y="769"/>
                  </a:lnTo>
                  <a:cubicBezTo>
                    <a:pt x="846" y="768"/>
                    <a:pt x="846" y="768"/>
                    <a:pt x="846" y="767"/>
                  </a:cubicBezTo>
                  <a:close/>
                  <a:moveTo>
                    <a:pt x="841" y="777"/>
                  </a:moveTo>
                  <a:lnTo>
                    <a:pt x="842" y="780"/>
                  </a:lnTo>
                  <a:lnTo>
                    <a:pt x="834" y="804"/>
                  </a:lnTo>
                  <a:cubicBezTo>
                    <a:pt x="834" y="795"/>
                    <a:pt x="837" y="786"/>
                    <a:pt x="841" y="777"/>
                  </a:cubicBezTo>
                  <a:close/>
                  <a:moveTo>
                    <a:pt x="857" y="787"/>
                  </a:moveTo>
                  <a:lnTo>
                    <a:pt x="883" y="804"/>
                  </a:lnTo>
                  <a:cubicBezTo>
                    <a:pt x="870" y="804"/>
                    <a:pt x="864" y="797"/>
                    <a:pt x="857" y="787"/>
                  </a:cubicBezTo>
                  <a:close/>
                  <a:moveTo>
                    <a:pt x="855" y="776"/>
                  </a:moveTo>
                  <a:lnTo>
                    <a:pt x="883" y="804"/>
                  </a:lnTo>
                  <a:cubicBezTo>
                    <a:pt x="874" y="795"/>
                    <a:pt x="864" y="789"/>
                    <a:pt x="856" y="784"/>
                  </a:cubicBezTo>
                  <a:lnTo>
                    <a:pt x="856" y="784"/>
                  </a:lnTo>
                  <a:cubicBezTo>
                    <a:pt x="856" y="781"/>
                    <a:pt x="855" y="779"/>
                    <a:pt x="855" y="776"/>
                  </a:cubicBezTo>
                  <a:close/>
                  <a:moveTo>
                    <a:pt x="671" y="0"/>
                  </a:moveTo>
                  <a:cubicBezTo>
                    <a:pt x="570" y="0"/>
                    <a:pt x="470" y="51"/>
                    <a:pt x="414" y="163"/>
                  </a:cubicBezTo>
                  <a:lnTo>
                    <a:pt x="118" y="607"/>
                  </a:lnTo>
                  <a:cubicBezTo>
                    <a:pt x="1" y="750"/>
                    <a:pt x="117" y="921"/>
                    <a:pt x="272" y="1003"/>
                  </a:cubicBezTo>
                  <a:lnTo>
                    <a:pt x="272" y="1003"/>
                  </a:lnTo>
                  <a:cubicBezTo>
                    <a:pt x="326" y="1118"/>
                    <a:pt x="411" y="1212"/>
                    <a:pt x="513" y="1274"/>
                  </a:cubicBezTo>
                  <a:cubicBezTo>
                    <a:pt x="559" y="1304"/>
                    <a:pt x="614" y="1325"/>
                    <a:pt x="673" y="1325"/>
                  </a:cubicBezTo>
                  <a:cubicBezTo>
                    <a:pt x="709" y="1325"/>
                    <a:pt x="747" y="1317"/>
                    <a:pt x="784" y="1298"/>
                  </a:cubicBezTo>
                  <a:cubicBezTo>
                    <a:pt x="859" y="1274"/>
                    <a:pt x="933" y="1199"/>
                    <a:pt x="957" y="1101"/>
                  </a:cubicBezTo>
                  <a:cubicBezTo>
                    <a:pt x="1031" y="804"/>
                    <a:pt x="1031" y="508"/>
                    <a:pt x="957" y="212"/>
                  </a:cubicBezTo>
                  <a:cubicBezTo>
                    <a:pt x="917" y="76"/>
                    <a:pt x="794" y="0"/>
                    <a:pt x="671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049;p38">
              <a:extLst>
                <a:ext uri="{FF2B5EF4-FFF2-40B4-BE49-F238E27FC236}">
                  <a16:creationId xmlns:a16="http://schemas.microsoft.com/office/drawing/2014/main" id="{28F9F374-0459-47F8-9E80-CB227F88C36C}"/>
                </a:ext>
              </a:extLst>
            </p:cNvPr>
            <p:cNvSpPr/>
            <p:nvPr/>
          </p:nvSpPr>
          <p:spPr>
            <a:xfrm flipH="1">
              <a:off x="7455658" y="1183697"/>
              <a:ext cx="83753" cy="80975"/>
            </a:xfrm>
            <a:custGeom>
              <a:avLst/>
              <a:gdLst/>
              <a:ahLst/>
              <a:cxnLst/>
              <a:rect l="l" t="t" r="r" b="b"/>
              <a:pathLst>
                <a:path w="2050" h="1982" extrusionOk="0">
                  <a:moveTo>
                    <a:pt x="146" y="0"/>
                  </a:moveTo>
                  <a:cubicBezTo>
                    <a:pt x="107" y="0"/>
                    <a:pt x="74" y="41"/>
                    <a:pt x="74" y="81"/>
                  </a:cubicBezTo>
                  <a:cubicBezTo>
                    <a:pt x="0" y="451"/>
                    <a:pt x="25" y="797"/>
                    <a:pt x="99" y="1167"/>
                  </a:cubicBezTo>
                  <a:cubicBezTo>
                    <a:pt x="124" y="1365"/>
                    <a:pt x="222" y="1537"/>
                    <a:pt x="346" y="1686"/>
                  </a:cubicBezTo>
                  <a:cubicBezTo>
                    <a:pt x="469" y="1858"/>
                    <a:pt x="691" y="1982"/>
                    <a:pt x="889" y="1982"/>
                  </a:cubicBezTo>
                  <a:cubicBezTo>
                    <a:pt x="1111" y="1982"/>
                    <a:pt x="1333" y="1908"/>
                    <a:pt x="1481" y="1760"/>
                  </a:cubicBezTo>
                  <a:cubicBezTo>
                    <a:pt x="1630" y="1636"/>
                    <a:pt x="1753" y="1463"/>
                    <a:pt x="1827" y="1291"/>
                  </a:cubicBezTo>
                  <a:cubicBezTo>
                    <a:pt x="1951" y="970"/>
                    <a:pt x="2049" y="599"/>
                    <a:pt x="2049" y="254"/>
                  </a:cubicBezTo>
                  <a:cubicBezTo>
                    <a:pt x="2049" y="204"/>
                    <a:pt x="2025" y="155"/>
                    <a:pt x="1975" y="155"/>
                  </a:cubicBezTo>
                  <a:cubicBezTo>
                    <a:pt x="1926" y="155"/>
                    <a:pt x="1876" y="180"/>
                    <a:pt x="1876" y="229"/>
                  </a:cubicBezTo>
                  <a:cubicBezTo>
                    <a:pt x="1802" y="550"/>
                    <a:pt x="1704" y="871"/>
                    <a:pt x="1555" y="1167"/>
                  </a:cubicBezTo>
                  <a:cubicBezTo>
                    <a:pt x="1506" y="1291"/>
                    <a:pt x="1407" y="1414"/>
                    <a:pt x="1284" y="1537"/>
                  </a:cubicBezTo>
                  <a:cubicBezTo>
                    <a:pt x="1185" y="1612"/>
                    <a:pt x="1062" y="1661"/>
                    <a:pt x="914" y="1661"/>
                  </a:cubicBezTo>
                  <a:cubicBezTo>
                    <a:pt x="790" y="1636"/>
                    <a:pt x="667" y="1587"/>
                    <a:pt x="593" y="1488"/>
                  </a:cubicBezTo>
                  <a:cubicBezTo>
                    <a:pt x="494" y="1365"/>
                    <a:pt x="420" y="1217"/>
                    <a:pt x="395" y="1093"/>
                  </a:cubicBezTo>
                  <a:cubicBezTo>
                    <a:pt x="296" y="747"/>
                    <a:pt x="272" y="426"/>
                    <a:pt x="272" y="106"/>
                  </a:cubicBezTo>
                  <a:cubicBezTo>
                    <a:pt x="272" y="56"/>
                    <a:pt x="247" y="7"/>
                    <a:pt x="173" y="7"/>
                  </a:cubicBezTo>
                  <a:cubicBezTo>
                    <a:pt x="164" y="2"/>
                    <a:pt x="155" y="0"/>
                    <a:pt x="146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050;p38">
              <a:extLst>
                <a:ext uri="{FF2B5EF4-FFF2-40B4-BE49-F238E27FC236}">
                  <a16:creationId xmlns:a16="http://schemas.microsoft.com/office/drawing/2014/main" id="{EA6C058B-9BA6-4911-859E-13B6E62D3AD6}"/>
                </a:ext>
              </a:extLst>
            </p:cNvPr>
            <p:cNvSpPr/>
            <p:nvPr/>
          </p:nvSpPr>
          <p:spPr>
            <a:xfrm flipH="1">
              <a:off x="9404400" y="3775865"/>
              <a:ext cx="126855" cy="107694"/>
            </a:xfrm>
            <a:custGeom>
              <a:avLst/>
              <a:gdLst/>
              <a:ahLst/>
              <a:cxnLst/>
              <a:rect l="l" t="t" r="r" b="b"/>
              <a:pathLst>
                <a:path w="3105" h="2636" extrusionOk="0">
                  <a:moveTo>
                    <a:pt x="1106" y="0"/>
                  </a:moveTo>
                  <a:cubicBezTo>
                    <a:pt x="752" y="0"/>
                    <a:pt x="446" y="121"/>
                    <a:pt x="364" y="503"/>
                  </a:cubicBezTo>
                  <a:cubicBezTo>
                    <a:pt x="182" y="1371"/>
                    <a:pt x="0" y="2636"/>
                    <a:pt x="521" y="2636"/>
                  </a:cubicBezTo>
                  <a:cubicBezTo>
                    <a:pt x="637" y="2636"/>
                    <a:pt x="787" y="2573"/>
                    <a:pt x="981" y="2429"/>
                  </a:cubicBezTo>
                  <a:cubicBezTo>
                    <a:pt x="2018" y="1639"/>
                    <a:pt x="3104" y="1071"/>
                    <a:pt x="2462" y="355"/>
                  </a:cubicBezTo>
                  <a:cubicBezTo>
                    <a:pt x="2462" y="355"/>
                    <a:pt x="1714" y="0"/>
                    <a:pt x="1106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63685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sz="2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20" name="Picture 119">
            <a:extLst>
              <a:ext uri="{FF2B5EF4-FFF2-40B4-BE49-F238E27FC236}">
                <a16:creationId xmlns:a16="http://schemas.microsoft.com/office/drawing/2014/main" id="{D81988C7-5AFF-429E-AE52-45BE7722D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483" y="709926"/>
            <a:ext cx="7512896" cy="46035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34762" y="3499848"/>
            <a:ext cx="2964989" cy="386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801" y="198217"/>
            <a:ext cx="5612191" cy="561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729177" y="2817157"/>
            <a:ext cx="1040815" cy="97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792" y="4547141"/>
            <a:ext cx="2934896" cy="283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192" y="2314074"/>
            <a:ext cx="4595363" cy="548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025" y="-950823"/>
            <a:ext cx="5099175" cy="392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913765" y="88174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</a:t>
            </a:r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</a:p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853" y="3524002"/>
            <a:ext cx="1681872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29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838200"/>
            <a:ext cx="14020800" cy="80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789767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531684"/>
            <a:ext cx="1342159" cy="17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13" y="4211831"/>
            <a:ext cx="2330787" cy="23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0800" y="2933238"/>
            <a:ext cx="2641600" cy="30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1" y="4319135"/>
            <a:ext cx="933521" cy="18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07433" y="-126999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1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7175"/>
            <a:ext cx="2345011" cy="20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9018"/>
            <a:ext cx="2819400" cy="22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1" y="4409017"/>
            <a:ext cx="175792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588638" y="4893055"/>
            <a:ext cx="1695065" cy="15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89" y="4757348"/>
            <a:ext cx="1442953" cy="13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71361" y="4050936"/>
            <a:ext cx="2579291" cy="252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397" y="3632200"/>
            <a:ext cx="3742603" cy="374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6" y="-56492"/>
            <a:ext cx="830904" cy="7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258667" y="2425183"/>
            <a:ext cx="1336984" cy="94957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TextBox 50"/>
          <p:cNvSpPr txBox="1"/>
          <p:nvPr/>
        </p:nvSpPr>
        <p:spPr>
          <a:xfrm rot="560109">
            <a:off x="481766" y="2828529"/>
            <a:ext cx="1546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9242" y="3208496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215"/>
            <a:ext cx="1763300" cy="8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>
            <a:hlinkClick r:id="" action="ppaction://noaction"/>
          </p:cNvPr>
          <p:cNvSpPr/>
          <p:nvPr/>
        </p:nvSpPr>
        <p:spPr>
          <a:xfrm>
            <a:off x="11377448" y="6492256"/>
            <a:ext cx="609600" cy="431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75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10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24364" y="4857760"/>
            <a:ext cx="3622684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smtClean="0">
                <a:solidFill>
                  <a:schemeClr val="bg1"/>
                </a:solidFill>
                <a:cs typeface="Arial" panose="020B0604020202020204" pitchFamily="34" charset="0"/>
              </a:rPr>
              <a:t>50 000</a:t>
            </a:r>
            <a:r>
              <a:rPr lang="vi-VN" sz="3200" b="1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vi-VN" sz="32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loài</a:t>
            </a:r>
            <a:endParaRPr lang="en-US" sz="32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E982087A-8FD0-4B94-B534-D8305B03F198}"/>
              </a:ext>
            </a:extLst>
          </p:cNvPr>
          <p:cNvSpPr txBox="1"/>
          <p:nvPr/>
        </p:nvSpPr>
        <p:spPr>
          <a:xfrm>
            <a:off x="2952728" y="1000108"/>
            <a:ext cx="6072230" cy="14933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</a:pPr>
            <a:r>
              <a:rPr lang="vi-VN" sz="3200" b="1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Nước ta có bao nhiêu loài </a:t>
            </a:r>
            <a:r>
              <a:rPr lang="en-US" sz="3200" b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sinh vật đã được xác định</a:t>
            </a:r>
            <a:r>
              <a:rPr lang="vi-VN" sz="3200" b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3200" b="1" dirty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34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24166" y="714356"/>
            <a:ext cx="6000791" cy="20128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30000"/>
              </a:lnSpc>
            </a:pPr>
            <a:r>
              <a:rPr lang="vi-VN" sz="3200" b="1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Các </a:t>
            </a:r>
            <a:r>
              <a:rPr lang="en-US" sz="3200" b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trảng cỏ, cây bụi, rừng ôn đới </a:t>
            </a:r>
            <a:r>
              <a:rPr lang="en-US" sz="3200" b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núi </a:t>
            </a:r>
            <a:r>
              <a:rPr lang="en-US" sz="3200" b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cao được xếp vào kiểu hệ sinh thái nào</a:t>
            </a:r>
            <a:r>
              <a:rPr lang="vi-VN" sz="3200" b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3200" b="1" dirty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smtClean="0">
                <a:solidFill>
                  <a:schemeClr val="bg1"/>
                </a:solidFill>
                <a:cs typeface="Arial" panose="020B0604020202020204" pitchFamily="34" charset="0"/>
              </a:rPr>
              <a:t>HST tự nhiên trên cạn</a:t>
            </a:r>
            <a:endParaRPr lang="en-US" sz="3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007" y="3643745"/>
            <a:ext cx="7264399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167174" y="4894416"/>
            <a:ext cx="4767675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Vườn quốc gia </a:t>
            </a:r>
            <a:r>
              <a:rPr lang="en-US" sz="3200" b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Cát Bà</a:t>
            </a:r>
            <a:endParaRPr lang="en-US" sz="32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96161170-B96F-4392-982C-1A151795A148}"/>
              </a:ext>
            </a:extLst>
          </p:cNvPr>
          <p:cNvSpPr txBox="1"/>
          <p:nvPr/>
        </p:nvSpPr>
        <p:spPr>
          <a:xfrm>
            <a:off x="2881291" y="714356"/>
            <a:ext cx="6286543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</a:pPr>
            <a:r>
              <a:rPr lang="vi-VN" sz="3200" b="1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Vườn quốc gia </a:t>
            </a:r>
            <a:r>
              <a:rPr lang="en-US" sz="3200" b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nào sau đây đặc biệt nhất: Xuân Sơn, Ba Bể, Hoàng Liên, Cát Bà, Cúc Phương?</a:t>
            </a:r>
            <a:endParaRPr lang="en-US" sz="3200" b="1" dirty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21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60800" y="4572008"/>
            <a:ext cx="4572000" cy="107721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just" defTabSz="1219170"/>
            <a:r>
              <a:rPr lang="en-US" sz="3200" b="1" smtClean="0">
                <a:solidFill>
                  <a:schemeClr val="bg1"/>
                </a:solidFill>
                <a:cs typeface="Arial" panose="020B0604020202020204" pitchFamily="34" charset="0"/>
              </a:rPr>
              <a:t>Ngày càng bị suy giảm nghiêm trọng</a:t>
            </a:r>
            <a:endParaRPr lang="en-US" sz="3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7AF573C2-EB1F-4E91-978A-F7CA669AD4A7}"/>
              </a:ext>
            </a:extLst>
          </p:cNvPr>
          <p:cNvSpPr txBox="1"/>
          <p:nvPr/>
        </p:nvSpPr>
        <p:spPr>
          <a:xfrm>
            <a:off x="2881290" y="907866"/>
            <a:ext cx="6248423" cy="14495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</a:pPr>
            <a:r>
              <a:rPr lang="en-US" sz="3100" b="1" smtClean="0">
                <a:solidFill>
                  <a:srgbClr val="008000"/>
                </a:solidFill>
                <a:cs typeface="Arial" panose="020B0604020202020204" pitchFamily="34" charset="0"/>
              </a:rPr>
              <a:t>Thực trạng của tính đa dạng sinh học ở nước ta hiện nay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161098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-24"/>
            <a:ext cx="11719560" cy="63094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500" b="1" smtClean="0">
                <a:solidFill>
                  <a:srgbClr val="007A37"/>
                </a:solidFill>
                <a:cs typeface="Arial" pitchFamily="34" charset="0"/>
              </a:rPr>
              <a:t>Bài 10. SINH VẬT VIỆT NAM</a:t>
            </a:r>
            <a:endParaRPr lang="en-US" sz="3500" b="1">
              <a:solidFill>
                <a:srgbClr val="007A37"/>
              </a:solidFill>
              <a:cs typeface="Arial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64685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oogle Shape;2469;p52"/>
          <p:cNvSpPr txBox="1"/>
          <p:nvPr/>
        </p:nvSpPr>
        <p:spPr>
          <a:xfrm>
            <a:off x="180972" y="1567751"/>
            <a:ext cx="7486664" cy="143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ea typeface="Open Sans"/>
                <a:cs typeface="Open Sans"/>
                <a:sym typeface="Open Sans"/>
              </a:rPr>
              <a:t>Dựa vào thông tin SGK</a:t>
            </a:r>
            <a:r>
              <a:rPr lang="en-US" sz="3000" b="1">
                <a:solidFill>
                  <a:srgbClr val="FF0066"/>
                </a:solidFill>
                <a:ea typeface="Open Sans"/>
                <a:cs typeface="Open Sans"/>
                <a:sym typeface="Open Sans"/>
              </a:rPr>
              <a:t> và hiểu biết của </a:t>
            </a:r>
            <a:r>
              <a:rPr lang="en-US" sz="3000" b="1" smtClean="0">
                <a:solidFill>
                  <a:srgbClr val="FF0066"/>
                </a:solidFill>
                <a:ea typeface="Open Sans"/>
                <a:cs typeface="Open Sans"/>
                <a:sym typeface="Open Sans"/>
              </a:rPr>
              <a:t>mình, </a:t>
            </a:r>
            <a:r>
              <a:rPr lang="en-US" sz="3000" b="1">
                <a:solidFill>
                  <a:srgbClr val="FF0066"/>
                </a:solidFill>
                <a:ea typeface="Open Sans"/>
                <a:cs typeface="Open Sans"/>
                <a:sym typeface="Open Sans"/>
              </a:rPr>
              <a:t>trao đổi để trả lời các câu hỏi sau.</a:t>
            </a:r>
            <a:endParaRPr kumimoji="0" sz="3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ea typeface="Open Sans"/>
              <a:cs typeface="Open Sans"/>
              <a:sym typeface="Open Sans"/>
            </a:endParaRPr>
          </a:p>
        </p:txBody>
      </p:sp>
      <p:sp>
        <p:nvSpPr>
          <p:cNvPr id="14" name="Hộp Văn bản 7"/>
          <p:cNvSpPr txBox="1"/>
          <p:nvPr/>
        </p:nvSpPr>
        <p:spPr>
          <a:xfrm>
            <a:off x="166646" y="2643182"/>
            <a:ext cx="7215238" cy="1405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+mn-cs"/>
              </a:rPr>
              <a:t>1. Sự phong </a:t>
            </a:r>
            <a:r>
              <a:rPr kumimoji="0" lang="en-US" sz="3000" b="1" i="1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+mn-cs"/>
              </a:rPr>
              <a:t>phú</a:t>
            </a:r>
            <a:r>
              <a:rPr lang="en-US" sz="3000" b="1" i="1" baseline="0" smtClean="0">
                <a:solidFill>
                  <a:srgbClr val="0000FF"/>
                </a:solidFill>
              </a:rPr>
              <a:t>,</a:t>
            </a:r>
            <a:r>
              <a:rPr kumimoji="0" lang="en-US" sz="3000" b="1" i="1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+mn-cs"/>
              </a:rPr>
              <a:t> đa </a:t>
            </a:r>
            <a:r>
              <a:rPr kumimoji="0" lang="en-US" sz="3000" b="1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+mn-cs"/>
              </a:rPr>
              <a:t>dạng của sinh vật nước </a:t>
            </a:r>
            <a:r>
              <a:rPr kumimoji="0" lang="en-US" sz="3000" b="1" i="1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+mn-cs"/>
              </a:rPr>
              <a:t>ta được thể </a:t>
            </a:r>
            <a:r>
              <a:rPr kumimoji="0" lang="en-US" sz="3000" b="1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+mn-cs"/>
              </a:rPr>
              <a:t>hiện như thế nào</a:t>
            </a:r>
            <a:r>
              <a:rPr kumimoji="0" lang="en-US" sz="3000" b="1" i="1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  <a:endParaRPr kumimoji="0" lang="en-US" sz="3000" b="1" i="1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6594" y="642918"/>
            <a:ext cx="7609771" cy="98488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just"/>
            <a:r>
              <a:rPr lang="en-US" sz="3000" b="1" u="sng" smtClean="0">
                <a:solidFill>
                  <a:srgbClr val="002060"/>
                </a:solidFill>
                <a:cs typeface="Arial" pitchFamily="34" charset="0"/>
              </a:rPr>
              <a:t>1. Sự đa dạng của sinh vật Việt Nam</a:t>
            </a:r>
          </a:p>
          <a:p>
            <a:pPr algn="just"/>
            <a:r>
              <a:rPr lang="en-US" sz="2800" b="1" i="1" u="sng" smtClean="0">
                <a:solidFill>
                  <a:srgbClr val="002060"/>
                </a:solidFill>
                <a:cs typeface="Arial" pitchFamily="34" charset="0"/>
              </a:rPr>
              <a:t>a. Sự đa dạng về thành phần loài và gen di truyền</a:t>
            </a:r>
          </a:p>
        </p:txBody>
      </p:sp>
      <p:pic>
        <p:nvPicPr>
          <p:cNvPr id="19" name="Picture 2" descr="C:\Users\Administrator\Desktop\Ảnh GA 8\z4451053551544_62fab746871bf7f5c5a64eedb05f932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9158" y="714356"/>
            <a:ext cx="4118527" cy="5572164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7953388" y="6150138"/>
            <a:ext cx="392909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0000FF"/>
                </a:solidFill>
              </a:rPr>
              <a:t>H.10.3. Bản đồ phân bố sinh vật </a:t>
            </a:r>
          </a:p>
          <a:p>
            <a:pPr algn="ctr"/>
            <a:r>
              <a:rPr lang="en-US" sz="2000" b="1" smtClean="0">
                <a:solidFill>
                  <a:srgbClr val="0000FF"/>
                </a:solidFill>
              </a:rPr>
              <a:t>Việt Nam</a:t>
            </a:r>
            <a:endParaRPr lang="en-US" sz="2000" b="1">
              <a:solidFill>
                <a:srgbClr val="0000FF"/>
              </a:solidFill>
            </a:endParaRPr>
          </a:p>
        </p:txBody>
      </p:sp>
      <p:pic>
        <p:nvPicPr>
          <p:cNvPr id="30" name="Hình ảnh 2"/>
          <p:cNvPicPr>
            <a:picLocks noChangeAspect="1"/>
          </p:cNvPicPr>
          <p:nvPr/>
        </p:nvPicPr>
        <p:blipFill rotWithShape="1">
          <a:blip r:embed="rId4"/>
          <a:srcRect t="3526" b="16030"/>
          <a:stretch>
            <a:fillRect/>
          </a:stretch>
        </p:blipFill>
        <p:spPr>
          <a:xfrm>
            <a:off x="832910" y="3066737"/>
            <a:ext cx="2209800" cy="2043303"/>
          </a:xfrm>
          <a:prstGeom prst="rect">
            <a:avLst/>
          </a:prstGeom>
        </p:spPr>
      </p:pic>
      <p:pic>
        <p:nvPicPr>
          <p:cNvPr id="31" name="Picture 4" descr="DNA, DNA png | PNGEg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80" y="3173289"/>
            <a:ext cx="1936751" cy="1936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Hình ảnh 4"/>
          <p:cNvPicPr>
            <a:picLocks noChangeAspect="1"/>
          </p:cNvPicPr>
          <p:nvPr/>
        </p:nvPicPr>
        <p:blipFill rotWithShape="1">
          <a:blip r:embed="rId6"/>
          <a:srcRect l="16667" r="19136"/>
          <a:stretch>
            <a:fillRect/>
          </a:stretch>
        </p:blipFill>
        <p:spPr>
          <a:xfrm>
            <a:off x="8422870" y="3226566"/>
            <a:ext cx="1981200" cy="1738503"/>
          </a:xfrm>
          <a:prstGeom prst="rect">
            <a:avLst/>
          </a:prstGeom>
        </p:spPr>
      </p:pic>
      <p:sp>
        <p:nvSpPr>
          <p:cNvPr id="33" name="Hộp Văn bản 7"/>
          <p:cNvSpPr txBox="1"/>
          <p:nvPr/>
        </p:nvSpPr>
        <p:spPr>
          <a:xfrm>
            <a:off x="726603" y="5209877"/>
            <a:ext cx="2014539" cy="1123712"/>
          </a:xfrm>
          <a:prstGeom prst="roundRect">
            <a:avLst/>
          </a:prstGeom>
          <a:noFill/>
          <a:ln w="28575">
            <a:solidFill>
              <a:srgbClr val="FF0066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3000" b="1">
                <a:solidFill>
                  <a:srgbClr val="0000FF"/>
                </a:solidFill>
              </a:rPr>
              <a:t>Thành phần loài</a:t>
            </a:r>
          </a:p>
        </p:txBody>
      </p:sp>
      <p:sp>
        <p:nvSpPr>
          <p:cNvPr id="34" name="Hộp Văn bản 9"/>
          <p:cNvSpPr txBox="1"/>
          <p:nvPr/>
        </p:nvSpPr>
        <p:spPr>
          <a:xfrm>
            <a:off x="8418163" y="5209877"/>
            <a:ext cx="2014539" cy="1123712"/>
          </a:xfrm>
          <a:prstGeom prst="roundRect">
            <a:avLst/>
          </a:prstGeom>
          <a:noFill/>
          <a:ln w="28575">
            <a:solidFill>
              <a:srgbClr val="FF0066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3000" b="1">
                <a:solidFill>
                  <a:srgbClr val="0000FF"/>
                </a:solidFill>
              </a:rPr>
              <a:t>Kiểu hệ sinh thái</a:t>
            </a:r>
          </a:p>
        </p:txBody>
      </p:sp>
      <p:sp>
        <p:nvSpPr>
          <p:cNvPr id="35" name="Hộp Văn bản 10"/>
          <p:cNvSpPr txBox="1"/>
          <p:nvPr/>
        </p:nvSpPr>
        <p:spPr>
          <a:xfrm>
            <a:off x="4489073" y="5209877"/>
            <a:ext cx="2014539" cy="1123712"/>
          </a:xfrm>
          <a:prstGeom prst="roundRect">
            <a:avLst/>
          </a:prstGeom>
          <a:noFill/>
          <a:ln w="28575">
            <a:solidFill>
              <a:srgbClr val="FF0066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3000" b="1">
                <a:solidFill>
                  <a:srgbClr val="0000FF"/>
                </a:solidFill>
              </a:rPr>
              <a:t>Gen </a:t>
            </a:r>
          </a:p>
          <a:p>
            <a:pPr algn="ctr"/>
            <a:r>
              <a:rPr lang="en-US" sz="3000" b="1">
                <a:solidFill>
                  <a:srgbClr val="0000FF"/>
                </a:solidFill>
              </a:rPr>
              <a:t>di truyền</a:t>
            </a:r>
          </a:p>
        </p:txBody>
      </p:sp>
      <p:sp>
        <p:nvSpPr>
          <p:cNvPr id="36" name="Hộp Văn bản 11"/>
          <p:cNvSpPr txBox="1"/>
          <p:nvPr/>
        </p:nvSpPr>
        <p:spPr>
          <a:xfrm>
            <a:off x="1929197" y="2114822"/>
            <a:ext cx="9298792" cy="707886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Phong phú và đa dạng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7" name="Picture 4" descr="Capoo GIF - Find &amp; Share on GIPHY | Đang yêu, Mèo, Hài hước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3836" y="1857364"/>
            <a:ext cx="1783544" cy="133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build="allAtOnce"/>
      <p:bldP spid="20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570888" y="1311965"/>
            <a:ext cx="9882829" cy="75971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30000"/>
              </a:lnSpc>
            </a:pPr>
            <a:r>
              <a:rPr lang="en-US" sz="3000" b="1" i="1" smtClean="0">
                <a:solidFill>
                  <a:srgbClr val="0000FF"/>
                </a:solidFill>
                <a:cs typeface="Arial" pitchFamily="34" charset="0"/>
              </a:rPr>
              <a:t>Về nhà thiết kế poster bảo vệ tài nguyên rừng</a:t>
            </a:r>
          </a:p>
        </p:txBody>
      </p:sp>
      <p:pic>
        <p:nvPicPr>
          <p:cNvPr id="4" name="Picture 11" descr="question_pop_up_from_box_rotate_hg_clr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621" y="225287"/>
            <a:ext cx="1223048" cy="111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/>
          <a:stretch>
            <a:fillRect/>
          </a:stretch>
        </p:blipFill>
        <p:spPr>
          <a:xfrm>
            <a:off x="0" y="4886717"/>
            <a:ext cx="1250868" cy="19712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F2071E-DF8C-495C-8676-8F839E06F04F}"/>
              </a:ext>
            </a:extLst>
          </p:cNvPr>
          <p:cNvSpPr/>
          <p:nvPr/>
        </p:nvSpPr>
        <p:spPr>
          <a:xfrm>
            <a:off x="3689264" y="47500"/>
            <a:ext cx="4202443" cy="84125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700" b="1" u="sng" smtClean="0">
                <a:ln w="11430"/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VỀ NHÀ</a:t>
            </a:r>
            <a:endParaRPr lang="en-US" sz="4700" b="1" u="sng" dirty="0">
              <a:ln w="11430"/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AutoShape 54" descr="Dashed horizontal"/>
          <p:cNvSpPr>
            <a:spLocks noChangeArrowheads="1"/>
          </p:cNvSpPr>
          <p:nvPr/>
        </p:nvSpPr>
        <p:spPr bwMode="auto">
          <a:xfrm>
            <a:off x="11342368" y="2136590"/>
            <a:ext cx="426720" cy="3616601"/>
          </a:xfrm>
          <a:prstGeom prst="can">
            <a:avLst>
              <a:gd name="adj" fmla="val 11500"/>
            </a:avLst>
          </a:prstGeom>
          <a:pattFill prst="wdDnDiag">
            <a:fgClr>
              <a:schemeClr val="tx1"/>
            </a:fgClr>
            <a:bgClr>
              <a:schemeClr val="bg1"/>
            </a:bgClr>
          </a:pattFill>
          <a:ln w="2222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defTabSz="609630">
              <a:defRPr/>
            </a:pPr>
            <a:endParaRPr lang="en-US" sz="2600" b="1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3" name="AutoShape 54" descr="Dashed horizontal"/>
          <p:cNvSpPr>
            <a:spLocks noChangeArrowheads="1"/>
          </p:cNvSpPr>
          <p:nvPr/>
        </p:nvSpPr>
        <p:spPr bwMode="auto">
          <a:xfrm>
            <a:off x="11340653" y="2107501"/>
            <a:ext cx="454849" cy="3667046"/>
          </a:xfrm>
          <a:prstGeom prst="can">
            <a:avLst>
              <a:gd name="adj" fmla="val 11500"/>
            </a:avLst>
          </a:prstGeom>
          <a:pattFill prst="smConfetti">
            <a:fgClr>
              <a:schemeClr val="tx1"/>
            </a:fgClr>
            <a:bgClr>
              <a:schemeClr val="bg1"/>
            </a:bgClr>
          </a:pattFill>
          <a:ln w="2222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defTabSz="609630">
              <a:defRPr/>
            </a:pPr>
            <a:endParaRPr lang="en-US" sz="2600" b="1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7" name="Line 18"/>
          <p:cNvSpPr>
            <a:spLocks noChangeShapeType="1"/>
          </p:cNvSpPr>
          <p:nvPr/>
        </p:nvSpPr>
        <p:spPr bwMode="auto">
          <a:xfrm>
            <a:off x="11546024" y="1849573"/>
            <a:ext cx="23676" cy="390403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arrow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Ctr="1"/>
          <a:lstStyle/>
          <a:p>
            <a:pPr defTabSz="609630">
              <a:defRPr/>
            </a:pPr>
            <a:endParaRPr lang="en-US" sz="2600" b="1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/>
          <a:stretch>
            <a:fillRect/>
          </a:stretch>
        </p:blipFill>
        <p:spPr>
          <a:xfrm>
            <a:off x="3494040" y="1247154"/>
            <a:ext cx="5136012" cy="5406962"/>
          </a:xfrm>
          <a:prstGeom prst="rect">
            <a:avLst/>
          </a:prstGeom>
        </p:spPr>
      </p:pic>
      <p:pic>
        <p:nvPicPr>
          <p:cNvPr id="2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/>
          <a:stretch>
            <a:fillRect/>
          </a:stretch>
        </p:blipFill>
        <p:spPr>
          <a:xfrm>
            <a:off x="9415287" y="3893614"/>
            <a:ext cx="1107224" cy="17449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43008" y="1505541"/>
            <a:ext cx="5804433" cy="578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20"/>
              </a:lnSpc>
            </a:pPr>
            <a:r>
              <a:rPr lang="en-US" sz="26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Tiêu</a:t>
            </a:r>
            <a:r>
              <a:rPr lang="en-US" sz="2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chí</a:t>
            </a:r>
            <a:r>
              <a:rPr lang="en-US" sz="2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đánh</a:t>
            </a:r>
            <a:r>
              <a:rPr lang="en-US" sz="2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giá</a:t>
            </a:r>
            <a:endParaRPr lang="en-US" sz="2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04395" y="1923128"/>
            <a:ext cx="2512966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987"/>
              </a:lnSpc>
            </a:pPr>
            <a:r>
              <a:rPr lang="en-US" sz="26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Hoạt</a:t>
            </a:r>
            <a:r>
              <a:rPr lang="en-US" sz="26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động</a:t>
            </a:r>
            <a:r>
              <a:rPr lang="en-US" sz="26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algn="ctr" defTabSz="609630">
              <a:lnSpc>
                <a:spcPts val="2987"/>
              </a:lnSpc>
            </a:pPr>
            <a:r>
              <a:rPr lang="en-US" sz="26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cá</a:t>
            </a:r>
            <a:r>
              <a:rPr lang="en-US" sz="26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nhân</a:t>
            </a:r>
            <a:r>
              <a:rPr lang="en-US" sz="26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en-US" sz="26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về</a:t>
            </a:r>
            <a:r>
              <a:rPr lang="en-US" sz="26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nhà</a:t>
            </a:r>
            <a:endParaRPr lang="en-US" sz="2600" b="1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/>
          <a:stretch>
            <a:fillRect/>
          </a:stretch>
        </p:blipFill>
        <p:spPr>
          <a:xfrm rot="-7693098">
            <a:off x="5159100" y="3448067"/>
            <a:ext cx="634580" cy="444206"/>
          </a:xfrm>
          <a:prstGeom prst="rect">
            <a:avLst/>
          </a:prstGeom>
        </p:spPr>
      </p:pic>
      <p:pic>
        <p:nvPicPr>
          <p:cNvPr id="2050" name="Picture 2" descr="Tập tin:Out of date clock icon.svg – Wikipedia tiếng Việ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323" y="50615"/>
            <a:ext cx="1168400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809984" y="2164078"/>
            <a:ext cx="4860048" cy="4093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defTabSz="609630">
              <a:lnSpc>
                <a:spcPct val="200000"/>
              </a:lnSpc>
              <a:buFontTx/>
              <a:buChar char="-"/>
            </a:pPr>
            <a:r>
              <a:rPr lang="en-US" sz="2600" b="1" dirty="0" err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Khẩu</a:t>
            </a:r>
            <a:r>
              <a:rPr lang="en-US" sz="26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hiệu</a:t>
            </a:r>
            <a:r>
              <a:rPr lang="en-US" sz="26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en-US" sz="2600" b="1" dirty="0" err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Rõ</a:t>
            </a:r>
            <a:r>
              <a:rPr lang="en-US" sz="26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ràng</a:t>
            </a:r>
            <a:r>
              <a:rPr lang="en-US" sz="26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2600" b="1" dirty="0" err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ngắn</a:t>
            </a:r>
            <a:r>
              <a:rPr lang="en-US" sz="26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gọn</a:t>
            </a:r>
            <a:r>
              <a:rPr lang="en-US" sz="26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defTabSz="609630">
              <a:lnSpc>
                <a:spcPct val="200000"/>
              </a:lnSpc>
            </a:pPr>
            <a:r>
              <a:rPr lang="en-US" sz="26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en-US" sz="2600" b="1" dirty="0" err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Hình</a:t>
            </a:r>
            <a:r>
              <a:rPr lang="en-US" sz="26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thức</a:t>
            </a:r>
            <a:r>
              <a:rPr lang="en-US" sz="26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en-US" sz="2600" b="1" err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Đảm</a:t>
            </a:r>
            <a:r>
              <a:rPr lang="en-US" sz="2600" b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bảoh </a:t>
            </a:r>
            <a:r>
              <a:rPr lang="en-US" sz="2600" b="1" dirty="0" err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thẩm</a:t>
            </a:r>
            <a:r>
              <a:rPr lang="en-US" sz="26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mỹ</a:t>
            </a:r>
            <a:r>
              <a:rPr lang="en-US" sz="26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. </a:t>
            </a:r>
            <a:endParaRPr lang="en-US" sz="2600" b="1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  <a:p>
            <a:pPr defTabSz="609630">
              <a:lnSpc>
                <a:spcPct val="200000"/>
              </a:lnSpc>
            </a:pPr>
            <a:r>
              <a:rPr lang="en-US" sz="2600" b="1" dirty="0" err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Yêu</a:t>
            </a:r>
            <a:r>
              <a:rPr lang="en-US" sz="26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cầu</a:t>
            </a:r>
            <a:r>
              <a:rPr lang="en-US" sz="2600" b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: chọn </a:t>
            </a:r>
            <a:r>
              <a:rPr lang="en-US" sz="26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1 </a:t>
            </a:r>
            <a:r>
              <a:rPr lang="en-US" sz="2600" b="1" err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trong</a:t>
            </a:r>
            <a:r>
              <a:rPr lang="en-US" sz="2600" b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hình thức: </a:t>
            </a:r>
            <a:endParaRPr lang="en-US" sz="2600" b="1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  <a:p>
            <a:pPr defTabSz="609630">
              <a:lnSpc>
                <a:spcPct val="200000"/>
              </a:lnSpc>
            </a:pPr>
            <a:r>
              <a:rPr lang="en-US" sz="26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+ </a:t>
            </a:r>
            <a:r>
              <a:rPr lang="en-US" sz="2600" b="1" dirty="0" err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Thiết</a:t>
            </a:r>
            <a:r>
              <a:rPr lang="en-US" sz="26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kế</a:t>
            </a:r>
            <a:r>
              <a:rPr lang="en-US" sz="26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trên</a:t>
            </a:r>
            <a:r>
              <a:rPr lang="en-US" sz="26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ppt</a:t>
            </a:r>
            <a:r>
              <a:rPr lang="en-US" sz="26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, canva.com, ….</a:t>
            </a:r>
            <a:endParaRPr lang="en-US" sz="2600" b="1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  <a:p>
            <a:pPr defTabSz="609630">
              <a:lnSpc>
                <a:spcPct val="200000"/>
              </a:lnSpc>
            </a:pPr>
            <a:r>
              <a:rPr lang="en-US" sz="26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+ </a:t>
            </a:r>
            <a:r>
              <a:rPr lang="en-US" sz="2600" b="1" dirty="0" err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Vẽ</a:t>
            </a:r>
            <a:r>
              <a:rPr lang="en-US" sz="26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trên</a:t>
            </a:r>
            <a:r>
              <a:rPr lang="en-US" sz="26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khổ</a:t>
            </a:r>
            <a:r>
              <a:rPr lang="en-US" sz="26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A3. </a:t>
            </a:r>
            <a:endParaRPr lang="en-US" sz="2600" b="1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2" name="Picture 4" descr="7 ứng dụng chăm sóc sức khỏe dành cho các thiết bị iPhone |  Fstudiobyfpt.com.v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0000" b="90000" l="10000" r="90000">
                        <a14:foregroundMark x1="50000" y1="69683" x2="50000" y2="69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6843">
            <a:off x="1295442" y="1028341"/>
            <a:ext cx="4205053" cy="220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ình ảnh Mưa Biểu Tượng, Mưa, Vectơ, Biểu Tượng Vector và PNG với nền trong  suốt để tải xuống miễn phí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0000" b="90000" l="10000" r="90000">
                        <a14:foregroundMark x1="47031" y1="67813" x2="47031" y2="67813"/>
                        <a14:foregroundMark x1="38906" y1="67031" x2="38906" y2="67031"/>
                        <a14:foregroundMark x1="33906" y1="71875" x2="33906" y2="71875"/>
                        <a14:foregroundMark x1="42188" y1="76563" x2="43594" y2="77500"/>
                        <a14:foregroundMark x1="52969" y1="80313" x2="52969" y2="80313"/>
                        <a14:foregroundMark x1="55000" y1="72188" x2="55000" y2="72188"/>
                        <a14:foregroundMark x1="64063" y1="67500" x2="64063" y2="67500"/>
                        <a14:foregroundMark x1="72656" y1="70938" x2="72656" y2="70938"/>
                        <a14:foregroundMark x1="65156" y1="78125" x2="65156" y2="78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953" y="3007350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on Sóc Hình ảnh | Định dạng hình ảnh PSD 401625239| vn.lovepik.co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98023" l="10000" r="884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742" y="5227527"/>
            <a:ext cx="1094040" cy="109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ình ảnh Biểu Tượng Cây Xanh Thiết Lập Phong Cách Phẳng, Cây, Biểu Tượng,  Thiết Lập Vector và PNG với nền trong suốt để tải xuống miễn phí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74333" b="99750" l="50000" r="72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89" t="74137" r="28021"/>
          <a:stretch/>
        </p:blipFill>
        <p:spPr bwMode="auto">
          <a:xfrm>
            <a:off x="2977146" y="3952285"/>
            <a:ext cx="800287" cy="107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>
          <a:xfrm>
            <a:off x="199050" y="4915122"/>
            <a:ext cx="2075705" cy="15567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1" name="Rectangle 52"/>
          <p:cNvSpPr>
            <a:spLocks noChangeArrowheads="1"/>
          </p:cNvSpPr>
          <p:nvPr/>
        </p:nvSpPr>
        <p:spPr bwMode="auto">
          <a:xfrm>
            <a:off x="10441172" y="3540750"/>
            <a:ext cx="722762" cy="1499770"/>
          </a:xfrm>
          <a:prstGeom prst="rect">
            <a:avLst/>
          </a:prstGeom>
          <a:noFill/>
          <a:ln>
            <a:noFill/>
          </a:ln>
          <a:effectLst/>
        </p:spPr>
        <p:txBody>
          <a:bodyPr vert="vert270" wrap="none">
            <a:spAutoFit/>
          </a:bodyPr>
          <a:lstStyle/>
          <a:p>
            <a:pPr defTabSz="609630">
              <a:lnSpc>
                <a:spcPct val="150000"/>
              </a:lnSpc>
              <a:spcBef>
                <a:spcPct val="30000"/>
              </a:spcBef>
              <a:defRPr/>
            </a:pPr>
            <a:r>
              <a:rPr lang="en-US" altLang="en-US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Time Line </a:t>
            </a:r>
          </a:p>
        </p:txBody>
      </p:sp>
      <p:sp>
        <p:nvSpPr>
          <p:cNvPr id="59" name="Line 21"/>
          <p:cNvSpPr>
            <a:spLocks noChangeShapeType="1"/>
          </p:cNvSpPr>
          <p:nvPr/>
        </p:nvSpPr>
        <p:spPr bwMode="auto">
          <a:xfrm flipH="1" flipV="1">
            <a:off x="11342367" y="4308117"/>
            <a:ext cx="426720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Ctr="1"/>
          <a:lstStyle/>
          <a:p>
            <a:pPr defTabSz="609630">
              <a:defRPr/>
            </a:pPr>
            <a:endParaRPr lang="en-US" sz="2600" b="1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0" name="Line 22"/>
          <p:cNvSpPr>
            <a:spLocks noChangeShapeType="1"/>
          </p:cNvSpPr>
          <p:nvPr/>
        </p:nvSpPr>
        <p:spPr bwMode="auto">
          <a:xfrm flipH="1" flipV="1">
            <a:off x="11342367" y="5030861"/>
            <a:ext cx="426720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Ctr="1"/>
          <a:lstStyle/>
          <a:p>
            <a:pPr defTabSz="609630">
              <a:defRPr/>
            </a:pPr>
            <a:endParaRPr lang="en-US" sz="2600" b="1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" name="Line 32"/>
          <p:cNvSpPr>
            <a:spLocks noChangeShapeType="1"/>
          </p:cNvSpPr>
          <p:nvPr/>
        </p:nvSpPr>
        <p:spPr bwMode="auto">
          <a:xfrm flipH="1" flipV="1">
            <a:off x="11342367" y="3585374"/>
            <a:ext cx="426720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Ctr="1"/>
          <a:lstStyle/>
          <a:p>
            <a:pPr defTabSz="609630">
              <a:defRPr/>
            </a:pPr>
            <a:endParaRPr lang="en-US" sz="2600" b="1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5" name="Line 33"/>
          <p:cNvSpPr>
            <a:spLocks noChangeShapeType="1"/>
          </p:cNvSpPr>
          <p:nvPr/>
        </p:nvSpPr>
        <p:spPr bwMode="auto">
          <a:xfrm flipH="1" flipV="1">
            <a:off x="11342367" y="2862631"/>
            <a:ext cx="426720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Ctr="1"/>
          <a:lstStyle/>
          <a:p>
            <a:pPr defTabSz="609630">
              <a:defRPr/>
            </a:pPr>
            <a:endParaRPr lang="en-US" sz="2600" b="1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6" name="Rectangle 35"/>
          <p:cNvSpPr>
            <a:spLocks noChangeArrowheads="1"/>
          </p:cNvSpPr>
          <p:nvPr/>
        </p:nvSpPr>
        <p:spPr bwMode="auto">
          <a:xfrm>
            <a:off x="11132818" y="5693511"/>
            <a:ext cx="179705" cy="5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vert270" wrap="none" lIns="0" tIns="0" rIns="0" bIns="0" anchor="ctr"/>
          <a:lstStyle/>
          <a:p>
            <a:pPr defTabSz="609630">
              <a:defRPr/>
            </a:pPr>
            <a:r>
              <a:rPr lang="en-US" altLang="en-US" sz="2600" b="1" dirty="0">
                <a:solidFill>
                  <a:srgbClr val="211101"/>
                </a:solidFill>
                <a:latin typeface="Calibri" pitchFamily="34" charset="0"/>
                <a:cs typeface="Calibri" pitchFamily="34" charset="0"/>
              </a:rPr>
              <a:t>0</a:t>
            </a:r>
          </a:p>
        </p:txBody>
      </p:sp>
      <p:sp>
        <p:nvSpPr>
          <p:cNvPr id="67" name="Rectangle 37"/>
          <p:cNvSpPr>
            <a:spLocks noChangeArrowheads="1"/>
          </p:cNvSpPr>
          <p:nvPr/>
        </p:nvSpPr>
        <p:spPr bwMode="auto">
          <a:xfrm>
            <a:off x="11132818" y="3575315"/>
            <a:ext cx="179705" cy="5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vert270" wrap="none" lIns="0" tIns="0" rIns="0" bIns="0" anchor="ctr"/>
          <a:lstStyle/>
          <a:p>
            <a:pPr defTabSz="609630">
              <a:defRPr/>
            </a:pPr>
            <a:r>
              <a:rPr lang="en-US" altLang="en-US" sz="2600" b="1" dirty="0">
                <a:solidFill>
                  <a:srgbClr val="211101"/>
                </a:solidFill>
                <a:latin typeface="Calibri" pitchFamily="34" charset="0"/>
                <a:cs typeface="Calibri" pitchFamily="34" charset="0"/>
              </a:rPr>
              <a:t>3’</a:t>
            </a:r>
          </a:p>
        </p:txBody>
      </p:sp>
      <p:sp>
        <p:nvSpPr>
          <p:cNvPr id="68" name="Rectangle 39"/>
          <p:cNvSpPr>
            <a:spLocks noChangeArrowheads="1"/>
          </p:cNvSpPr>
          <p:nvPr/>
        </p:nvSpPr>
        <p:spPr bwMode="auto">
          <a:xfrm>
            <a:off x="11132818" y="4281381"/>
            <a:ext cx="179705" cy="5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vert270" wrap="none" lIns="0" tIns="0" rIns="0" bIns="0" anchor="ctr"/>
          <a:lstStyle/>
          <a:p>
            <a:pPr defTabSz="609630">
              <a:defRPr/>
            </a:pPr>
            <a:r>
              <a:rPr lang="en-US" altLang="en-US" sz="2600" b="1" dirty="0">
                <a:solidFill>
                  <a:srgbClr val="211101"/>
                </a:solidFill>
                <a:latin typeface="Calibri" pitchFamily="34" charset="0"/>
                <a:cs typeface="Calibri" pitchFamily="34" charset="0"/>
              </a:rPr>
              <a:t>2’</a:t>
            </a:r>
          </a:p>
        </p:txBody>
      </p:sp>
      <p:sp>
        <p:nvSpPr>
          <p:cNvPr id="69" name="Rectangle 42"/>
          <p:cNvSpPr>
            <a:spLocks noChangeArrowheads="1"/>
          </p:cNvSpPr>
          <p:nvPr/>
        </p:nvSpPr>
        <p:spPr bwMode="auto">
          <a:xfrm>
            <a:off x="11132818" y="4987446"/>
            <a:ext cx="179705" cy="5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vert270" wrap="none" lIns="0" tIns="0" rIns="0" bIns="0" anchor="ctr"/>
          <a:lstStyle/>
          <a:p>
            <a:pPr defTabSz="609630">
              <a:defRPr/>
            </a:pPr>
            <a:r>
              <a:rPr lang="en-US" altLang="en-US" sz="2600" b="1" dirty="0">
                <a:solidFill>
                  <a:srgbClr val="211101"/>
                </a:solidFill>
                <a:latin typeface="Calibri" pitchFamily="34" charset="0"/>
                <a:cs typeface="Calibri" pitchFamily="34" charset="0"/>
              </a:rPr>
              <a:t>1’</a:t>
            </a:r>
          </a:p>
        </p:txBody>
      </p:sp>
      <p:sp>
        <p:nvSpPr>
          <p:cNvPr id="70" name="Line 43"/>
          <p:cNvSpPr>
            <a:spLocks noChangeShapeType="1"/>
          </p:cNvSpPr>
          <p:nvPr/>
        </p:nvSpPr>
        <p:spPr bwMode="auto">
          <a:xfrm flipH="1" flipV="1">
            <a:off x="11340653" y="2132169"/>
            <a:ext cx="426720" cy="7719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Ctr="1"/>
          <a:lstStyle/>
          <a:p>
            <a:pPr defTabSz="609630">
              <a:defRPr/>
            </a:pPr>
            <a:endParaRPr lang="en-US" sz="2600" b="1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1" name="Line 45"/>
          <p:cNvSpPr>
            <a:spLocks noChangeShapeType="1"/>
          </p:cNvSpPr>
          <p:nvPr/>
        </p:nvSpPr>
        <p:spPr bwMode="auto">
          <a:xfrm flipH="1" flipV="1">
            <a:off x="11342367" y="5753603"/>
            <a:ext cx="426720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Ctr="1"/>
          <a:lstStyle/>
          <a:p>
            <a:pPr defTabSz="609630">
              <a:defRPr/>
            </a:pPr>
            <a:endParaRPr lang="en-US" sz="2600" b="1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2" name="Rectangle 37"/>
          <p:cNvSpPr>
            <a:spLocks noChangeArrowheads="1"/>
          </p:cNvSpPr>
          <p:nvPr/>
        </p:nvSpPr>
        <p:spPr bwMode="auto">
          <a:xfrm>
            <a:off x="11132818" y="2841408"/>
            <a:ext cx="179705" cy="87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vert270" wrap="none" lIns="0" tIns="0" rIns="0" bIns="0" anchor="ctr"/>
          <a:lstStyle/>
          <a:p>
            <a:pPr defTabSz="609630">
              <a:defRPr/>
            </a:pPr>
            <a:r>
              <a:rPr lang="en-US" altLang="en-US" sz="2600" b="1" dirty="0">
                <a:solidFill>
                  <a:srgbClr val="211101"/>
                </a:solidFill>
                <a:latin typeface="Calibri" pitchFamily="34" charset="0"/>
                <a:cs typeface="Calibri" pitchFamily="34" charset="0"/>
              </a:rPr>
              <a:t>4’</a:t>
            </a:r>
          </a:p>
        </p:txBody>
      </p:sp>
      <p:sp>
        <p:nvSpPr>
          <p:cNvPr id="74" name="Rectangle 37"/>
          <p:cNvSpPr>
            <a:spLocks noChangeArrowheads="1"/>
          </p:cNvSpPr>
          <p:nvPr/>
        </p:nvSpPr>
        <p:spPr bwMode="auto">
          <a:xfrm>
            <a:off x="11132818" y="2107501"/>
            <a:ext cx="179705" cy="87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vert270" wrap="none" lIns="0" tIns="0" rIns="0" bIns="0" anchor="ctr"/>
          <a:lstStyle/>
          <a:p>
            <a:pPr defTabSz="609630">
              <a:defRPr/>
            </a:pPr>
            <a:r>
              <a:rPr lang="en-US" altLang="en-US" sz="2600" b="1" dirty="0">
                <a:solidFill>
                  <a:srgbClr val="211101"/>
                </a:solidFill>
                <a:latin typeface="Calibri" pitchFamily="34" charset="0"/>
                <a:cs typeface="Calibri" pitchFamily="34" charset="0"/>
              </a:rPr>
              <a:t>5’</a:t>
            </a:r>
          </a:p>
        </p:txBody>
      </p:sp>
      <p:pic>
        <p:nvPicPr>
          <p:cNvPr id="75" name="Picture 2" descr="Vector start button stock vector. Illustration of graphic - 10324391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1" t="6594" r="641" b="47429"/>
          <a:stretch/>
        </p:blipFill>
        <p:spPr bwMode="auto">
          <a:xfrm>
            <a:off x="10708089" y="1321688"/>
            <a:ext cx="1429688" cy="52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4" descr="Finish Icon. Internet Button On White Background. Stock Photo, Picture And  Royalty Free Image. Image 44509369.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5231" b="97769" l="1846" r="96308">
                        <a14:foregroundMark x1="21154" y1="49846" x2="21154" y2="49846"/>
                        <a14:foregroundMark x1="32615" y1="50077" x2="32615" y2="50077"/>
                        <a14:foregroundMark x1="46769" y1="53308" x2="46769" y2="53308"/>
                        <a14:foregroundMark x1="54538" y1="49077" x2="54538" y2="49077"/>
                        <a14:foregroundMark x1="64231" y1="49615" x2="64769" y2="49769"/>
                        <a14:foregroundMark x1="72846" y1="47846" x2="72846" y2="47846"/>
                        <a14:foregroundMark x1="80000" y1="48692" x2="80000" y2="4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0144" y="5805523"/>
            <a:ext cx="1045579" cy="104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Straight Connector 37"/>
          <p:cNvCxnSpPr/>
          <p:nvPr/>
        </p:nvCxnSpPr>
        <p:spPr>
          <a:xfrm flipV="1">
            <a:off x="301752" y="905993"/>
            <a:ext cx="10496127" cy="8862"/>
          </a:xfrm>
          <a:prstGeom prst="line">
            <a:avLst/>
          </a:prstGeom>
          <a:ln w="38100">
            <a:solidFill>
              <a:srgbClr val="974C0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38"/>
          <p:cNvGrpSpPr/>
          <p:nvPr/>
        </p:nvGrpSpPr>
        <p:grpSpPr>
          <a:xfrm>
            <a:off x="2686391" y="99127"/>
            <a:ext cx="7930809" cy="696785"/>
            <a:chOff x="3728936" y="126774"/>
            <a:chExt cx="15339960" cy="1045177"/>
          </a:xfrm>
        </p:grpSpPr>
        <p:sp>
          <p:nvSpPr>
            <p:cNvPr id="40" name="Rounded Rectangle 39"/>
            <p:cNvSpPr/>
            <p:nvPr/>
          </p:nvSpPr>
          <p:spPr>
            <a:xfrm>
              <a:off x="4075210" y="126774"/>
              <a:ext cx="14345751" cy="1045177"/>
            </a:xfrm>
            <a:prstGeom prst="roundRect">
              <a:avLst/>
            </a:prstGeom>
            <a:solidFill>
              <a:srgbClr val="52B11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2600" b="1">
                <a:solidFill>
                  <a:prstClr val="white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728936" y="305189"/>
              <a:ext cx="15339960" cy="738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600" b="1" smtClean="0">
                  <a:ln w="41275">
                    <a:solidFill>
                      <a:prstClr val="white"/>
                    </a:solidFill>
                  </a:ln>
                  <a:solidFill>
                    <a:srgbClr val="B51514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THIẾT KẾ POSTER BẢO VỆ RỪNG</a:t>
              </a:r>
              <a:endParaRPr lang="vi-VN" sz="2600" b="1" dirty="0">
                <a:ln w="41275">
                  <a:solidFill>
                    <a:prstClr val="white"/>
                  </a:solidFill>
                </a:ln>
                <a:solidFill>
                  <a:srgbClr val="B51514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26659" y="3205976"/>
            <a:ext cx="2048096" cy="12800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88502" y="1291449"/>
            <a:ext cx="2155027" cy="14366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07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300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73" grpId="0" animBg="1"/>
      <p:bldP spid="4" grpId="0"/>
      <p:bldP spid="5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-24"/>
            <a:ext cx="11719560" cy="63094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500" b="1" smtClean="0">
                <a:solidFill>
                  <a:srgbClr val="007A37"/>
                </a:solidFill>
                <a:cs typeface="Arial" pitchFamily="34" charset="0"/>
              </a:rPr>
              <a:t>Bài 10. SINH VẬT VIỆT NAM</a:t>
            </a:r>
            <a:endParaRPr lang="en-US" sz="3500" b="1">
              <a:solidFill>
                <a:srgbClr val="007A37"/>
              </a:solidFill>
              <a:cs typeface="Arial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64685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oogle Shape;2469;p52"/>
          <p:cNvSpPr txBox="1"/>
          <p:nvPr/>
        </p:nvSpPr>
        <p:spPr>
          <a:xfrm>
            <a:off x="180972" y="1567751"/>
            <a:ext cx="7272350" cy="143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ea typeface="Open Sans"/>
                <a:cs typeface="Open Sans"/>
                <a:sym typeface="Open Sans"/>
              </a:rPr>
              <a:t>Dựa vào thông tin SGK</a:t>
            </a:r>
            <a:r>
              <a:rPr lang="en-US" sz="3000" b="1">
                <a:solidFill>
                  <a:srgbClr val="FF0066"/>
                </a:solidFill>
                <a:ea typeface="Open Sans"/>
                <a:cs typeface="Open Sans"/>
                <a:sym typeface="Open Sans"/>
              </a:rPr>
              <a:t> và hiểu biết của </a:t>
            </a:r>
            <a:r>
              <a:rPr lang="en-US" sz="3000" b="1" smtClean="0">
                <a:solidFill>
                  <a:srgbClr val="FF0066"/>
                </a:solidFill>
                <a:ea typeface="Open Sans"/>
                <a:cs typeface="Open Sans"/>
                <a:sym typeface="Open Sans"/>
              </a:rPr>
              <a:t>mình, </a:t>
            </a:r>
            <a:r>
              <a:rPr lang="en-US" sz="3000" b="1">
                <a:solidFill>
                  <a:srgbClr val="FF0066"/>
                </a:solidFill>
                <a:ea typeface="Open Sans"/>
                <a:cs typeface="Open Sans"/>
                <a:sym typeface="Open Sans"/>
              </a:rPr>
              <a:t>trao đổi để trả lời các câu hỏi sau.</a:t>
            </a:r>
            <a:endParaRPr kumimoji="0" sz="3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ea typeface="Open Sans"/>
              <a:cs typeface="Open Sans"/>
              <a:sym typeface="Open Sans"/>
            </a:endParaRPr>
          </a:p>
        </p:txBody>
      </p:sp>
      <p:sp>
        <p:nvSpPr>
          <p:cNvPr id="14" name="Hộp Văn bản 7"/>
          <p:cNvSpPr txBox="1"/>
          <p:nvPr/>
        </p:nvSpPr>
        <p:spPr>
          <a:xfrm>
            <a:off x="166646" y="2643182"/>
            <a:ext cx="7215238" cy="1405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b="1" i="1" smtClean="0">
                <a:solidFill>
                  <a:srgbClr val="0000FF"/>
                </a:solidFill>
              </a:rPr>
              <a:t>2</a:t>
            </a:r>
            <a:r>
              <a:rPr lang="en-US" sz="3000" b="1" i="1">
                <a:solidFill>
                  <a:srgbClr val="0000FF"/>
                </a:solidFill>
              </a:rPr>
              <a:t>. Nguyên nhân của sự phong </a:t>
            </a:r>
            <a:r>
              <a:rPr lang="en-US" sz="3000" b="1" i="1" smtClean="0">
                <a:solidFill>
                  <a:srgbClr val="0000FF"/>
                </a:solidFill>
              </a:rPr>
              <a:t>phú, </a:t>
            </a:r>
            <a:r>
              <a:rPr lang="en-US" sz="3000" b="1" i="1">
                <a:solidFill>
                  <a:srgbClr val="0000FF"/>
                </a:solidFill>
              </a:rPr>
              <a:t>đa dạng của tài nguyên sinh vật nước </a:t>
            </a:r>
            <a:r>
              <a:rPr lang="en-US" sz="3000" b="1" i="1" smtClean="0">
                <a:solidFill>
                  <a:srgbClr val="0000FF"/>
                </a:solidFill>
              </a:rPr>
              <a:t>ta là gì?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76594" y="642918"/>
            <a:ext cx="7609771" cy="98488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just"/>
            <a:r>
              <a:rPr lang="en-US" sz="3000" b="1" u="sng" smtClean="0">
                <a:solidFill>
                  <a:srgbClr val="002060"/>
                </a:solidFill>
                <a:cs typeface="Arial" pitchFamily="34" charset="0"/>
              </a:rPr>
              <a:t>1. Sự đa dạng của sinh vật Việt Nam</a:t>
            </a:r>
          </a:p>
          <a:p>
            <a:pPr algn="just"/>
            <a:r>
              <a:rPr lang="en-US" sz="2800" b="1" i="1" u="sng" smtClean="0">
                <a:solidFill>
                  <a:srgbClr val="002060"/>
                </a:solidFill>
                <a:cs typeface="Arial" pitchFamily="34" charset="0"/>
              </a:rPr>
              <a:t>a. Sự đa dạng về thành phần loài và gen di truyền</a:t>
            </a:r>
          </a:p>
        </p:txBody>
      </p:sp>
      <p:pic>
        <p:nvPicPr>
          <p:cNvPr id="19" name="Picture 2" descr="C:\Users\Administrator\Desktop\Ảnh GA 8\z4451053551544_62fab746871bf7f5c5a64eedb05f932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9158" y="714356"/>
            <a:ext cx="4118527" cy="5572164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7953388" y="6150138"/>
            <a:ext cx="392909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0000FF"/>
                </a:solidFill>
              </a:rPr>
              <a:t>H.10.3. Bản đồ phân bố sinh vật </a:t>
            </a:r>
          </a:p>
          <a:p>
            <a:pPr algn="ctr"/>
            <a:r>
              <a:rPr lang="en-US" sz="2000" b="1" smtClean="0">
                <a:solidFill>
                  <a:srgbClr val="0000FF"/>
                </a:solidFill>
              </a:rPr>
              <a:t>Việt Nam</a:t>
            </a:r>
            <a:endParaRPr lang="en-US" sz="2000" b="1">
              <a:solidFill>
                <a:srgbClr val="0000FF"/>
              </a:solidFill>
            </a:endParaRPr>
          </a:p>
        </p:txBody>
      </p:sp>
      <p:sp>
        <p:nvSpPr>
          <p:cNvPr id="10" name="Lục giác 2"/>
          <p:cNvSpPr/>
          <p:nvPr/>
        </p:nvSpPr>
        <p:spPr>
          <a:xfrm>
            <a:off x="406400" y="2716249"/>
            <a:ext cx="3429000" cy="2438400"/>
          </a:xfrm>
          <a:prstGeom prst="hexagon">
            <a:avLst>
              <a:gd name="adj" fmla="val 32239"/>
              <a:gd name="vf" fmla="val 115470"/>
            </a:avLst>
          </a:prstGeom>
          <a:solidFill>
            <a:srgbClr val="00B050"/>
          </a:solidFill>
          <a:ln w="1905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Thiên nhiên mang tính chất nhiệt đới gió mùa ẩm</a:t>
            </a:r>
          </a:p>
        </p:txBody>
      </p:sp>
      <p:sp>
        <p:nvSpPr>
          <p:cNvPr id="11" name="Lục giác 4"/>
          <p:cNvSpPr/>
          <p:nvPr/>
        </p:nvSpPr>
        <p:spPr>
          <a:xfrm>
            <a:off x="3352801" y="4164049"/>
            <a:ext cx="2514600" cy="1752600"/>
          </a:xfrm>
          <a:prstGeom prst="hexagon">
            <a:avLst>
              <a:gd name="adj" fmla="val 32239"/>
              <a:gd name="vf" fmla="val 115470"/>
            </a:avLst>
          </a:prstGeom>
          <a:solidFill>
            <a:srgbClr val="FF0066"/>
          </a:solidFill>
          <a:ln w="1905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b="1" kern="0">
                <a:solidFill>
                  <a:srgbClr val="FFFFFF"/>
                </a:solidFill>
              </a:rPr>
              <a:t>Độ ẩm cao</a:t>
            </a:r>
            <a:endParaRPr kumimoji="0" lang="en-US" sz="3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5" name="Lục giác 5"/>
          <p:cNvSpPr/>
          <p:nvPr/>
        </p:nvSpPr>
        <p:spPr>
          <a:xfrm>
            <a:off x="3200400" y="1820257"/>
            <a:ext cx="2514600" cy="1752600"/>
          </a:xfrm>
          <a:prstGeom prst="hexagon">
            <a:avLst>
              <a:gd name="adj" fmla="val 32239"/>
              <a:gd name="vf" fmla="val 115470"/>
            </a:avLst>
          </a:prstGeom>
          <a:solidFill>
            <a:srgbClr val="FF0066"/>
          </a:solidFill>
          <a:ln w="1905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Nhiệt độ cao</a:t>
            </a:r>
          </a:p>
        </p:txBody>
      </p:sp>
      <p:sp>
        <p:nvSpPr>
          <p:cNvPr id="16" name="Hình Bầu dục 6"/>
          <p:cNvSpPr/>
          <p:nvPr/>
        </p:nvSpPr>
        <p:spPr>
          <a:xfrm>
            <a:off x="5702300" y="1725649"/>
            <a:ext cx="3111502" cy="4095750"/>
          </a:xfrm>
          <a:prstGeom prst="ellipse">
            <a:avLst/>
          </a:prstGeom>
          <a:solidFill>
            <a:srgbClr val="FFFFFF"/>
          </a:solidFill>
          <a:ln>
            <a:solidFill>
              <a:srgbClr val="FF00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B050"/>
                </a:solidFill>
              </a:rPr>
              <a:t>Những điều kiện sống cần và đủ cho sinh vật phát triển thuận lợi</a:t>
            </a:r>
          </a:p>
        </p:txBody>
      </p:sp>
      <p:pic>
        <p:nvPicPr>
          <p:cNvPr id="17" name="Hình ảnh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7865" y="1420849"/>
            <a:ext cx="1778000" cy="1797612"/>
          </a:xfrm>
          <a:prstGeom prst="ellipse">
            <a:avLst/>
          </a:prstGeom>
          <a:ln>
            <a:solidFill>
              <a:srgbClr val="FF006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8" name="Hình ảnh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97382" y="3762394"/>
            <a:ext cx="2514600" cy="2381250"/>
          </a:xfrm>
          <a:prstGeom prst="ellipse">
            <a:avLst/>
          </a:prstGeom>
          <a:ln>
            <a:solidFill>
              <a:srgbClr val="FF006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build="allAtOnce"/>
      <p:bldP spid="20" grpId="0" animBg="1"/>
      <p:bldP spid="10" grpId="0" animBg="1"/>
      <p:bldP spid="11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-24"/>
            <a:ext cx="11719560" cy="63094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500" b="1" smtClean="0">
                <a:solidFill>
                  <a:srgbClr val="007A37"/>
                </a:solidFill>
                <a:cs typeface="Arial" pitchFamily="34" charset="0"/>
              </a:rPr>
              <a:t>Bài 10. SINH VẬT VIỆT NAM</a:t>
            </a:r>
            <a:endParaRPr lang="en-US" sz="3500" b="1">
              <a:solidFill>
                <a:srgbClr val="007A37"/>
              </a:solidFill>
              <a:cs typeface="Arial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64685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114591" y="1954514"/>
            <a:ext cx="7158406" cy="2045989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 defTabSz="1219170">
              <a:lnSpc>
                <a:spcPct val="130000"/>
              </a:lnSpc>
              <a:defRPr/>
            </a:pPr>
            <a:r>
              <a:rPr lang="en-US" sz="2800" b="1" i="1" smtClean="0">
                <a:solidFill>
                  <a:srgbClr val="0000FF"/>
                </a:solidFill>
                <a:cs typeface="Arial" pitchFamily="34" charset="0"/>
              </a:rPr>
              <a:t>        Quan sát H.10.3, k</a:t>
            </a:r>
            <a:r>
              <a:rPr lang="vi-VN" sz="3000" b="1" i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ể tên và xác định trên bản đồ các loài động vật và thảm thực vật nước ta</a:t>
            </a:r>
            <a:r>
              <a:rPr lang="en-US" sz="3000" b="1" i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en-US" sz="3000" b="1" i="1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14516" y="1353888"/>
            <a:ext cx="1000545" cy="1086608"/>
          </a:xfrm>
          <a:prstGeom prst="rect">
            <a:avLst/>
          </a:prstGeom>
        </p:spPr>
      </p:pic>
      <p:pic>
        <p:nvPicPr>
          <p:cNvPr id="1026" name="Picture 2" descr="C:\Users\Administrator\Desktop\Ảnh GA 8\z4451053551544_62fab746871bf7f5c5a64eedb05f932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9158" y="714356"/>
            <a:ext cx="4118527" cy="557216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953388" y="6150138"/>
            <a:ext cx="392909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0000FF"/>
                </a:solidFill>
              </a:rPr>
              <a:t>H.10.3. Bản đồ phânbố sinh vật </a:t>
            </a:r>
          </a:p>
          <a:p>
            <a:pPr algn="ctr"/>
            <a:r>
              <a:rPr lang="en-US" sz="2000" b="1" smtClean="0">
                <a:solidFill>
                  <a:srgbClr val="0000FF"/>
                </a:solidFill>
              </a:rPr>
              <a:t>Việt Nam</a:t>
            </a:r>
            <a:endParaRPr lang="en-US" sz="2000" b="1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6594" y="642918"/>
            <a:ext cx="7609771" cy="98488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just"/>
            <a:r>
              <a:rPr lang="en-US" sz="3000" b="1" u="sng" smtClean="0">
                <a:solidFill>
                  <a:srgbClr val="002060"/>
                </a:solidFill>
                <a:cs typeface="Arial" pitchFamily="34" charset="0"/>
              </a:rPr>
              <a:t>1. Sự đa dạng của sinh vật Việt Nam</a:t>
            </a:r>
          </a:p>
          <a:p>
            <a:pPr algn="just"/>
            <a:r>
              <a:rPr lang="en-US" sz="2800" b="1" i="1" u="sng" smtClean="0">
                <a:solidFill>
                  <a:srgbClr val="002060"/>
                </a:solidFill>
                <a:cs typeface="Arial" pitchFamily="34" charset="0"/>
              </a:rPr>
              <a:t>a. Sự đa dạng về thành phần loài và gen di truyền</a:t>
            </a: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033" descr="Image result for sáº¿u Äáº§u Äá»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910" y="1828596"/>
            <a:ext cx="2125464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34" descr="Image result for Sao 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88" y="123366"/>
            <a:ext cx="1981200" cy="129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1036" descr="Image result for Sáº§u riÃª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6493" y="5169051"/>
            <a:ext cx="2125462" cy="121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1037" descr="Image result for Váº£i thiá»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503" y="83678"/>
            <a:ext cx="2133096" cy="129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1040" descr="Image result for diáº¿p cÃ¡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909" y="3458430"/>
            <a:ext cx="2125463" cy="119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1041" descr="Image result for CÃ¢y chÃ¨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477" y="1774741"/>
            <a:ext cx="2099353" cy="121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043" descr="Image result for CÃ¢y ca ca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209" y="1794466"/>
            <a:ext cx="2125463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Giá lúa gạo hôm nay ngày 26/12: Cuối tuần không biến độ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77" y="71414"/>
            <a:ext cx="2146646" cy="129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ây cà phê và một số đặc điểm – Công Ty TNHH Sản xuất Thương mại Phát triển  Trần Gi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77" y="1703447"/>
            <a:ext cx="2182918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685720" y="3433395"/>
            <a:ext cx="2099353" cy="1291167"/>
          </a:xfrm>
          <a:prstGeom prst="rect">
            <a:avLst/>
          </a:prstGeo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331604" y="3406154"/>
            <a:ext cx="1936751" cy="1192098"/>
          </a:xfrm>
          <a:prstGeom prst="rect">
            <a:avLst/>
          </a:prstGeom>
        </p:spPr>
      </p:pic>
      <p:pic>
        <p:nvPicPr>
          <p:cNvPr id="2066" name="Picture 18" descr="Voọc mũi hếch sinh vật đặc hữu chỉ có tại Việt Nam - Việt Nam Forestr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116" y="3433395"/>
            <a:ext cx="198120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77356" y="83678"/>
            <a:ext cx="2153481" cy="1229022"/>
          </a:xfrm>
          <a:prstGeom prst="rect">
            <a:avLst/>
          </a:prstGeom>
        </p:spPr>
      </p:pic>
      <p:pic>
        <p:nvPicPr>
          <p:cNvPr id="10" name="Hình ảnh 9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331604" y="5016139"/>
            <a:ext cx="2036273" cy="1360511"/>
          </a:xfrm>
          <a:prstGeom prst="rect">
            <a:avLst/>
          </a:prstGeom>
        </p:spPr>
      </p:pic>
      <p:pic>
        <p:nvPicPr>
          <p:cNvPr id="11" name="Hình ảnh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73862" y="5127674"/>
            <a:ext cx="2125461" cy="1238250"/>
          </a:xfrm>
          <a:prstGeom prst="rect">
            <a:avLst/>
          </a:prstGeom>
        </p:spPr>
      </p:pic>
      <p:pic>
        <p:nvPicPr>
          <p:cNvPr id="12" name="Hình ảnh 1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80584" y="5016139"/>
            <a:ext cx="2201894" cy="1349785"/>
          </a:xfrm>
          <a:prstGeom prst="rect">
            <a:avLst/>
          </a:prstGeom>
        </p:spPr>
      </p:pic>
      <p:sp>
        <p:nvSpPr>
          <p:cNvPr id="23" name="Hộp Văn bản 22"/>
          <p:cNvSpPr txBox="1"/>
          <p:nvPr/>
        </p:nvSpPr>
        <p:spPr>
          <a:xfrm>
            <a:off x="2269560" y="1329357"/>
            <a:ext cx="17311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+mn-cs"/>
              </a:rPr>
              <a:t>Lúa </a:t>
            </a:r>
            <a:endParaRPr lang="en-US" sz="2200" b="1">
              <a:solidFill>
                <a:srgbClr val="0000FF"/>
              </a:solidFill>
            </a:endParaRPr>
          </a:p>
        </p:txBody>
      </p:sp>
      <p:sp>
        <p:nvSpPr>
          <p:cNvPr id="24" name="Hộp Văn bản 23"/>
          <p:cNvSpPr txBox="1"/>
          <p:nvPr/>
        </p:nvSpPr>
        <p:spPr>
          <a:xfrm>
            <a:off x="2286202" y="3048965"/>
            <a:ext cx="17311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+mn-cs"/>
              </a:rPr>
              <a:t>C</a:t>
            </a:r>
            <a:r>
              <a:rPr lang="en-US" sz="2200" b="1">
                <a:solidFill>
                  <a:srgbClr val="0000FF"/>
                </a:solidFill>
              </a:rPr>
              <a:t>à phê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lang="en-US" sz="2200" b="1">
              <a:solidFill>
                <a:srgbClr val="0000FF"/>
              </a:solidFill>
            </a:endParaRPr>
          </a:p>
        </p:txBody>
      </p:sp>
      <p:sp>
        <p:nvSpPr>
          <p:cNvPr id="25" name="Hộp Văn bản 24"/>
          <p:cNvSpPr txBox="1"/>
          <p:nvPr/>
        </p:nvSpPr>
        <p:spPr>
          <a:xfrm>
            <a:off x="4841328" y="1375228"/>
            <a:ext cx="17311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>
                <a:solidFill>
                  <a:srgbClr val="0000FF"/>
                </a:solidFill>
              </a:rPr>
              <a:t>Sao La</a:t>
            </a:r>
          </a:p>
        </p:txBody>
      </p:sp>
      <p:sp>
        <p:nvSpPr>
          <p:cNvPr id="26" name="Hộp Văn bản 25"/>
          <p:cNvSpPr txBox="1"/>
          <p:nvPr/>
        </p:nvSpPr>
        <p:spPr>
          <a:xfrm>
            <a:off x="7286862" y="3007107"/>
            <a:ext cx="17311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+mn-cs"/>
              </a:rPr>
              <a:t>Ca cao </a:t>
            </a:r>
            <a:endParaRPr lang="en-US" sz="2200" b="1">
              <a:solidFill>
                <a:srgbClr val="0000FF"/>
              </a:solidFill>
            </a:endParaRPr>
          </a:p>
        </p:txBody>
      </p:sp>
      <p:sp>
        <p:nvSpPr>
          <p:cNvPr id="27" name="Hộp Văn bản 26"/>
          <p:cNvSpPr txBox="1"/>
          <p:nvPr/>
        </p:nvSpPr>
        <p:spPr>
          <a:xfrm>
            <a:off x="4929408" y="2980986"/>
            <a:ext cx="17311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>
                <a:solidFill>
                  <a:srgbClr val="0000FF"/>
                </a:solidFill>
              </a:rPr>
              <a:t>Sếu đầu đỏ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lang="en-US" sz="2200" b="1">
              <a:solidFill>
                <a:srgbClr val="0000FF"/>
              </a:solidFill>
            </a:endParaRPr>
          </a:p>
        </p:txBody>
      </p:sp>
      <p:sp>
        <p:nvSpPr>
          <p:cNvPr id="28" name="Hộp Văn bản 27"/>
          <p:cNvSpPr txBox="1"/>
          <p:nvPr/>
        </p:nvSpPr>
        <p:spPr>
          <a:xfrm>
            <a:off x="7501176" y="6270621"/>
            <a:ext cx="17311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+mn-cs"/>
              </a:rPr>
              <a:t>Ốc s</a:t>
            </a:r>
            <a:r>
              <a:rPr lang="en-US" sz="2200" b="1">
                <a:solidFill>
                  <a:srgbClr val="0000FF"/>
                </a:solidFill>
              </a:rPr>
              <a:t>ên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lang="en-US" sz="2200" b="1">
              <a:solidFill>
                <a:srgbClr val="0000FF"/>
              </a:solidFill>
            </a:endParaRPr>
          </a:p>
        </p:txBody>
      </p:sp>
      <p:sp>
        <p:nvSpPr>
          <p:cNvPr id="29" name="Hộp Văn bản 28"/>
          <p:cNvSpPr txBox="1"/>
          <p:nvPr/>
        </p:nvSpPr>
        <p:spPr>
          <a:xfrm>
            <a:off x="7358300" y="4639518"/>
            <a:ext cx="190230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>
                <a:solidFill>
                  <a:srgbClr val="0000FF"/>
                </a:solidFill>
              </a:rPr>
              <a:t>Hổ </a:t>
            </a:r>
            <a:r>
              <a:rPr kumimoji="0" lang="en-US" sz="22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lang="en-US" sz="2200" b="1">
              <a:solidFill>
                <a:srgbClr val="0000FF"/>
              </a:solidFill>
            </a:endParaRPr>
          </a:p>
        </p:txBody>
      </p:sp>
      <p:sp>
        <p:nvSpPr>
          <p:cNvPr id="30" name="Hộp Văn bản 29"/>
          <p:cNvSpPr txBox="1"/>
          <p:nvPr/>
        </p:nvSpPr>
        <p:spPr>
          <a:xfrm>
            <a:off x="5000846" y="6234725"/>
            <a:ext cx="17311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>
                <a:solidFill>
                  <a:srgbClr val="0000FF"/>
                </a:solidFill>
              </a:rPr>
              <a:t>Sầu riêng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lang="en-US" sz="2200" b="1">
              <a:solidFill>
                <a:srgbClr val="0000FF"/>
              </a:solidFill>
            </a:endParaRPr>
          </a:p>
        </p:txBody>
      </p:sp>
      <p:sp>
        <p:nvSpPr>
          <p:cNvPr id="31" name="Hộp Văn bản 30"/>
          <p:cNvSpPr txBox="1"/>
          <p:nvPr/>
        </p:nvSpPr>
        <p:spPr>
          <a:xfrm>
            <a:off x="2286202" y="6299821"/>
            <a:ext cx="17311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>
                <a:solidFill>
                  <a:srgbClr val="0000FF"/>
                </a:solidFill>
              </a:rPr>
              <a:t>Hoa sen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lang="en-US" sz="2200" b="1">
              <a:solidFill>
                <a:srgbClr val="0000FF"/>
              </a:solidFill>
            </a:endParaRPr>
          </a:p>
        </p:txBody>
      </p:sp>
      <p:sp>
        <p:nvSpPr>
          <p:cNvPr id="32" name="Hộp Văn bản 31"/>
          <p:cNvSpPr txBox="1"/>
          <p:nvPr/>
        </p:nvSpPr>
        <p:spPr>
          <a:xfrm>
            <a:off x="10072944" y="6347156"/>
            <a:ext cx="17311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>
                <a:solidFill>
                  <a:srgbClr val="0000FF"/>
                </a:solidFill>
              </a:rPr>
              <a:t>Phong lan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lang="en-US" sz="2200" b="1">
              <a:solidFill>
                <a:srgbClr val="0000FF"/>
              </a:solidFill>
            </a:endParaRPr>
          </a:p>
        </p:txBody>
      </p:sp>
      <p:sp>
        <p:nvSpPr>
          <p:cNvPr id="33" name="Hộp Văn bản 32"/>
          <p:cNvSpPr txBox="1"/>
          <p:nvPr/>
        </p:nvSpPr>
        <p:spPr>
          <a:xfrm>
            <a:off x="2143326" y="4624060"/>
            <a:ext cx="200026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+mn-cs"/>
              </a:rPr>
              <a:t>Khỉ đầu trắng </a:t>
            </a:r>
            <a:endParaRPr lang="en-US" sz="2200" b="1">
              <a:solidFill>
                <a:srgbClr val="0000FF"/>
              </a:solidFill>
            </a:endParaRPr>
          </a:p>
        </p:txBody>
      </p:sp>
      <p:sp>
        <p:nvSpPr>
          <p:cNvPr id="34" name="Hộp Văn bản 33"/>
          <p:cNvSpPr txBox="1"/>
          <p:nvPr/>
        </p:nvSpPr>
        <p:spPr>
          <a:xfrm>
            <a:off x="9787192" y="1337912"/>
            <a:ext cx="17311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+mn-cs"/>
              </a:rPr>
              <a:t>Con C</a:t>
            </a:r>
            <a:r>
              <a:rPr lang="en-US" sz="2200" b="1">
                <a:solidFill>
                  <a:srgbClr val="0000FF"/>
                </a:solidFill>
              </a:rPr>
              <a:t>ông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lang="en-US" sz="2200" b="1">
              <a:solidFill>
                <a:srgbClr val="0000FF"/>
              </a:solidFill>
            </a:endParaRPr>
          </a:p>
        </p:txBody>
      </p:sp>
      <p:sp>
        <p:nvSpPr>
          <p:cNvPr id="35" name="Hộp Văn bản 34"/>
          <p:cNvSpPr txBox="1"/>
          <p:nvPr/>
        </p:nvSpPr>
        <p:spPr>
          <a:xfrm>
            <a:off x="7215424" y="1384147"/>
            <a:ext cx="17311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>
                <a:solidFill>
                  <a:srgbClr val="0000FF"/>
                </a:solidFill>
              </a:rPr>
              <a:t>Quả vải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lang="en-US" sz="2200" b="1">
              <a:solidFill>
                <a:srgbClr val="0000FF"/>
              </a:solidFill>
            </a:endParaRPr>
          </a:p>
        </p:txBody>
      </p:sp>
      <p:sp>
        <p:nvSpPr>
          <p:cNvPr id="36" name="Hộp Văn bản 35"/>
          <p:cNvSpPr txBox="1"/>
          <p:nvPr/>
        </p:nvSpPr>
        <p:spPr>
          <a:xfrm>
            <a:off x="9858630" y="4666009"/>
            <a:ext cx="17311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+mn-cs"/>
              </a:rPr>
              <a:t>Cao su </a:t>
            </a:r>
            <a:endParaRPr lang="en-US" sz="2200" b="1">
              <a:solidFill>
                <a:srgbClr val="0000FF"/>
              </a:solidFill>
            </a:endParaRPr>
          </a:p>
        </p:txBody>
      </p:sp>
      <p:sp>
        <p:nvSpPr>
          <p:cNvPr id="37" name="Hộp Văn bản 36"/>
          <p:cNvSpPr txBox="1"/>
          <p:nvPr/>
        </p:nvSpPr>
        <p:spPr>
          <a:xfrm>
            <a:off x="4929408" y="4654299"/>
            <a:ext cx="17311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>
                <a:solidFill>
                  <a:srgbClr val="0000FF"/>
                </a:solidFill>
              </a:rPr>
              <a:t>Lá lốt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lang="en-US" sz="2200" b="1">
              <a:solidFill>
                <a:srgbClr val="0000FF"/>
              </a:solidFill>
            </a:endParaRPr>
          </a:p>
        </p:txBody>
      </p:sp>
      <p:sp>
        <p:nvSpPr>
          <p:cNvPr id="38" name="Hộp Văn bản 37"/>
          <p:cNvSpPr txBox="1"/>
          <p:nvPr/>
        </p:nvSpPr>
        <p:spPr>
          <a:xfrm>
            <a:off x="9787192" y="2980986"/>
            <a:ext cx="17311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>
                <a:solidFill>
                  <a:srgbClr val="0000FF"/>
                </a:solidFill>
              </a:rPr>
              <a:t>Chè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lang="en-US" sz="2200" b="1">
              <a:solidFill>
                <a:srgbClr val="0000FF"/>
              </a:solidFill>
            </a:endParaRPr>
          </a:p>
        </p:txBody>
      </p:sp>
      <p:sp>
        <p:nvSpPr>
          <p:cNvPr id="39" name="Lục giác 4"/>
          <p:cNvSpPr/>
          <p:nvPr/>
        </p:nvSpPr>
        <p:spPr>
          <a:xfrm>
            <a:off x="71438" y="357166"/>
            <a:ext cx="1881158" cy="6215082"/>
          </a:xfrm>
          <a:prstGeom prst="hexagon">
            <a:avLst>
              <a:gd name="adj" fmla="val 32239"/>
              <a:gd name="vf" fmla="val 115470"/>
            </a:avLst>
          </a:prstGeom>
          <a:solidFill>
            <a:srgbClr val="FF0066"/>
          </a:solidFill>
          <a:ln w="1905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b="1" kern="0" smtClean="0">
                <a:solidFill>
                  <a:srgbClr val="FFFFFF"/>
                </a:solidFill>
              </a:rPr>
              <a:t>Một số loài thực vật và động vật ở Việt Nam</a:t>
            </a:r>
            <a:endParaRPr kumimoji="0" lang="en-US" sz="3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-24"/>
            <a:ext cx="11719560" cy="63094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500" b="1" smtClean="0">
                <a:solidFill>
                  <a:srgbClr val="007A37"/>
                </a:solidFill>
                <a:cs typeface="Arial" pitchFamily="34" charset="0"/>
              </a:rPr>
              <a:t>Bài 10. SINH VẬT VIỆT NAM</a:t>
            </a:r>
            <a:endParaRPr lang="en-US" sz="3500" b="1">
              <a:solidFill>
                <a:srgbClr val="007A37"/>
              </a:solidFill>
              <a:cs typeface="Arial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64685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25088" y="1445817"/>
            <a:ext cx="11625943" cy="355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3000" b="1" smtClean="0"/>
              <a:t>- Nước ta có hơn 50.000 loài sinh vật đã được xác định.</a:t>
            </a:r>
            <a:endParaRPr lang="en-US" sz="3000" b="1" smtClean="0"/>
          </a:p>
          <a:p>
            <a:pPr algn="just">
              <a:lnSpc>
                <a:spcPct val="150000"/>
              </a:lnSpc>
            </a:pPr>
            <a:r>
              <a:rPr lang="pt-BR" sz="3000" b="1" smtClean="0"/>
              <a:t>- Thực vật quý hiếm: trầm hương, trắc, nghiến, cẩm lai...</a:t>
            </a:r>
            <a:endParaRPr lang="en-US" sz="3000" b="1" smtClean="0"/>
          </a:p>
          <a:p>
            <a:pPr algn="just">
              <a:lnSpc>
                <a:spcPct val="150000"/>
              </a:lnSpc>
            </a:pPr>
            <a:r>
              <a:rPr lang="pt-BR" sz="3000" b="1" smtClean="0"/>
              <a:t>- Động vật quý hiếm: sao la, voi, bò tót, hươu xạ...</a:t>
            </a:r>
            <a:endParaRPr lang="en-US" sz="3000" b="1" smtClean="0"/>
          </a:p>
          <a:p>
            <a:pPr algn="just">
              <a:lnSpc>
                <a:spcPct val="150000"/>
              </a:lnSpc>
            </a:pPr>
            <a:r>
              <a:rPr lang="pt-BR" sz="3000" b="1" smtClean="0"/>
              <a:t>- Số lượng cá thể trong mỗi loài phong phú tạo nên sự đa dạng về nguồn gen di truyền.</a:t>
            </a:r>
            <a:endParaRPr kumimoji="0" lang="en-US" sz="3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6594" y="642918"/>
            <a:ext cx="7609771" cy="98488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just"/>
            <a:r>
              <a:rPr lang="en-US" sz="3000" b="1" u="sng" smtClean="0">
                <a:solidFill>
                  <a:srgbClr val="002060"/>
                </a:solidFill>
                <a:cs typeface="Arial" pitchFamily="34" charset="0"/>
              </a:rPr>
              <a:t>1. Sự đa dạng của sinh vật Việt Nam</a:t>
            </a:r>
          </a:p>
          <a:p>
            <a:pPr algn="just"/>
            <a:r>
              <a:rPr lang="en-US" sz="2800" b="1" i="1" u="sng" smtClean="0">
                <a:solidFill>
                  <a:srgbClr val="002060"/>
                </a:solidFill>
                <a:cs typeface="Arial" pitchFamily="34" charset="0"/>
              </a:rPr>
              <a:t>a. Sự đa dạng về thành phần loài và gen di truyền</a:t>
            </a: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-24"/>
            <a:ext cx="11719560" cy="63094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500" b="1" smtClean="0">
                <a:solidFill>
                  <a:srgbClr val="007A37"/>
                </a:solidFill>
                <a:cs typeface="Arial" pitchFamily="34" charset="0"/>
              </a:rPr>
              <a:t>Bài 10. SINH VẬT VIỆT NAM</a:t>
            </a:r>
            <a:endParaRPr lang="en-US" sz="3500" b="1">
              <a:solidFill>
                <a:srgbClr val="007A37"/>
              </a:solidFill>
              <a:cs typeface="Arial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64685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oogle Shape;2469;p52"/>
          <p:cNvSpPr txBox="1"/>
          <p:nvPr/>
        </p:nvSpPr>
        <p:spPr>
          <a:xfrm>
            <a:off x="180972" y="1567751"/>
            <a:ext cx="7272350" cy="143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ea typeface="Open Sans"/>
                <a:cs typeface="Open Sans"/>
                <a:sym typeface="Open Sans"/>
              </a:rPr>
              <a:t>Dựa vào thông tin SGK</a:t>
            </a:r>
            <a:r>
              <a:rPr lang="en-US" sz="3000" b="1">
                <a:solidFill>
                  <a:srgbClr val="FF0066"/>
                </a:solidFill>
                <a:ea typeface="Open Sans"/>
                <a:cs typeface="Open Sans"/>
                <a:sym typeface="Open Sans"/>
              </a:rPr>
              <a:t> và hiểu biết của </a:t>
            </a:r>
            <a:r>
              <a:rPr lang="en-US" sz="3000" b="1" smtClean="0">
                <a:solidFill>
                  <a:srgbClr val="FF0066"/>
                </a:solidFill>
                <a:ea typeface="Open Sans"/>
                <a:cs typeface="Open Sans"/>
                <a:sym typeface="Open Sans"/>
              </a:rPr>
              <a:t>mình, </a:t>
            </a:r>
            <a:r>
              <a:rPr lang="en-US" sz="3000" b="1">
                <a:solidFill>
                  <a:srgbClr val="FF0066"/>
                </a:solidFill>
                <a:ea typeface="Open Sans"/>
                <a:cs typeface="Open Sans"/>
                <a:sym typeface="Open Sans"/>
              </a:rPr>
              <a:t>trao đổi để trả lời các câu hỏi sau.</a:t>
            </a:r>
            <a:endParaRPr kumimoji="0" sz="3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ea typeface="Open Sans"/>
              <a:cs typeface="Open Sans"/>
              <a:sym typeface="Open Sans"/>
            </a:endParaRPr>
          </a:p>
        </p:txBody>
      </p:sp>
      <p:sp>
        <p:nvSpPr>
          <p:cNvPr id="14" name="Hộp Văn bản 7"/>
          <p:cNvSpPr txBox="1"/>
          <p:nvPr/>
        </p:nvSpPr>
        <p:spPr>
          <a:xfrm>
            <a:off x="166646" y="2643182"/>
            <a:ext cx="7215238" cy="1405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kumimoji="0" lang="en-US" sz="3000" b="1" i="1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+mn-cs"/>
              </a:rPr>
              <a:t>3. </a:t>
            </a:r>
            <a:r>
              <a:rPr lang="vi-VN" sz="3000" b="1" i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Con người đã tác động như thế nào đến </a:t>
            </a:r>
            <a:r>
              <a:rPr lang="en-US" sz="3000" b="1" i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tài nguyên </a:t>
            </a:r>
            <a:r>
              <a:rPr lang="vi-VN" sz="3000" b="1" i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sinh vật Việt Nam?</a:t>
            </a:r>
            <a:endParaRPr kumimoji="0" lang="en-US" sz="3000" b="1" i="1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6594" y="642918"/>
            <a:ext cx="7609771" cy="98488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just"/>
            <a:r>
              <a:rPr lang="en-US" sz="3000" b="1" u="sng" smtClean="0">
                <a:solidFill>
                  <a:srgbClr val="002060"/>
                </a:solidFill>
                <a:cs typeface="Arial" pitchFamily="34" charset="0"/>
              </a:rPr>
              <a:t>1. Sự đa dạng của sinh vật Việt Nam</a:t>
            </a:r>
          </a:p>
          <a:p>
            <a:pPr algn="just"/>
            <a:r>
              <a:rPr lang="en-US" sz="2800" b="1" i="1" u="sng" smtClean="0">
                <a:solidFill>
                  <a:srgbClr val="002060"/>
                </a:solidFill>
                <a:cs typeface="Arial" pitchFamily="34" charset="0"/>
              </a:rPr>
              <a:t>a. Sự đa dạng về thành phần loài và gen di truyền</a:t>
            </a:r>
          </a:p>
        </p:txBody>
      </p:sp>
      <p:pic>
        <p:nvPicPr>
          <p:cNvPr id="19" name="Picture 2" descr="C:\Users\Administrator\Desktop\Ảnh GA 8\z4451053551544_62fab746871bf7f5c5a64eedb05f932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9158" y="714356"/>
            <a:ext cx="4118527" cy="5572164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7953388" y="6150138"/>
            <a:ext cx="392909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0000FF"/>
                </a:solidFill>
              </a:rPr>
              <a:t>H.10.3. Bản đồ phân bố sinh vật </a:t>
            </a:r>
          </a:p>
          <a:p>
            <a:pPr algn="ctr"/>
            <a:r>
              <a:rPr lang="en-US" sz="2000" b="1" smtClean="0">
                <a:solidFill>
                  <a:srgbClr val="0000FF"/>
                </a:solidFill>
              </a:rPr>
              <a:t>Việt Nam</a:t>
            </a:r>
            <a:endParaRPr lang="en-US" sz="20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400TGp_globalcity_light_ani">
  <a:themeElements>
    <a:clrScheme name="Default Design 3">
      <a:dk1>
        <a:srgbClr val="080808"/>
      </a:dk1>
      <a:lt1>
        <a:srgbClr val="FFFFFF"/>
      </a:lt1>
      <a:dk2>
        <a:srgbClr val="A59A55"/>
      </a:dk2>
      <a:lt2>
        <a:srgbClr val="DDDDDD"/>
      </a:lt2>
      <a:accent1>
        <a:srgbClr val="4AB1E4"/>
      </a:accent1>
      <a:accent2>
        <a:srgbClr val="8F038F"/>
      </a:accent2>
      <a:accent3>
        <a:srgbClr val="FFFFFF"/>
      </a:accent3>
      <a:accent4>
        <a:srgbClr val="060606"/>
      </a:accent4>
      <a:accent5>
        <a:srgbClr val="B1D5EF"/>
      </a:accent5>
      <a:accent6>
        <a:srgbClr val="810281"/>
      </a:accent6>
      <a:hlink>
        <a:srgbClr val="F77A1D"/>
      </a:hlink>
      <a:folHlink>
        <a:srgbClr val="5BBE4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5F5F5F"/>
        </a:dk1>
        <a:lt1>
          <a:srgbClr val="FFFFFF"/>
        </a:lt1>
        <a:dk2>
          <a:srgbClr val="C36609"/>
        </a:dk2>
        <a:lt2>
          <a:srgbClr val="DDDDDD"/>
        </a:lt2>
        <a:accent1>
          <a:srgbClr val="D2B94E"/>
        </a:accent1>
        <a:accent2>
          <a:srgbClr val="2395B9"/>
        </a:accent2>
        <a:accent3>
          <a:srgbClr val="FFFFFF"/>
        </a:accent3>
        <a:accent4>
          <a:srgbClr val="505050"/>
        </a:accent4>
        <a:accent5>
          <a:srgbClr val="E5D9B2"/>
        </a:accent5>
        <a:accent6>
          <a:srgbClr val="1F87A7"/>
        </a:accent6>
        <a:hlink>
          <a:srgbClr val="5C984E"/>
        </a:hlink>
        <a:folHlink>
          <a:srgbClr val="B5C77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5F5F5F"/>
        </a:dk1>
        <a:lt1>
          <a:srgbClr val="FFFFFF"/>
        </a:lt1>
        <a:dk2>
          <a:srgbClr val="9FC591"/>
        </a:dk2>
        <a:lt2>
          <a:srgbClr val="DDDDDD"/>
        </a:lt2>
        <a:accent1>
          <a:srgbClr val="7B82B7"/>
        </a:accent1>
        <a:accent2>
          <a:srgbClr val="8D337C"/>
        </a:accent2>
        <a:accent3>
          <a:srgbClr val="FFFFFF"/>
        </a:accent3>
        <a:accent4>
          <a:srgbClr val="505050"/>
        </a:accent4>
        <a:accent5>
          <a:srgbClr val="BFC1D8"/>
        </a:accent5>
        <a:accent6>
          <a:srgbClr val="7F2D70"/>
        </a:accent6>
        <a:hlink>
          <a:srgbClr val="CC87E1"/>
        </a:hlink>
        <a:folHlink>
          <a:srgbClr val="76C5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80808"/>
        </a:dk1>
        <a:lt1>
          <a:srgbClr val="FFFFFF"/>
        </a:lt1>
        <a:dk2>
          <a:srgbClr val="A59A55"/>
        </a:dk2>
        <a:lt2>
          <a:srgbClr val="DDDDDD"/>
        </a:lt2>
        <a:accent1>
          <a:srgbClr val="4AB1E4"/>
        </a:accent1>
        <a:accent2>
          <a:srgbClr val="8F038F"/>
        </a:accent2>
        <a:accent3>
          <a:srgbClr val="FFFFFF"/>
        </a:accent3>
        <a:accent4>
          <a:srgbClr val="060606"/>
        </a:accent4>
        <a:accent5>
          <a:srgbClr val="B1D5EF"/>
        </a:accent5>
        <a:accent6>
          <a:srgbClr val="810281"/>
        </a:accent6>
        <a:hlink>
          <a:srgbClr val="F77A1D"/>
        </a:hlink>
        <a:folHlink>
          <a:srgbClr val="5BBE4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2109</TotalTime>
  <Words>1973</Words>
  <Application>Microsoft Office PowerPoint</Application>
  <PresentationFormat>Widescreen</PresentationFormat>
  <Paragraphs>234</Paragraphs>
  <Slides>41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7" baseType="lpstr">
      <vt:lpstr>Verdana</vt:lpstr>
      <vt:lpstr>Patrick Hand</vt:lpstr>
      <vt:lpstr>#9Slide03 Roboto Condensed</vt:lpstr>
      <vt:lpstr>Calibri</vt:lpstr>
      <vt:lpstr>Wingdings</vt:lpstr>
      <vt:lpstr>等线</vt:lpstr>
      <vt:lpstr>Tahoma</vt:lpstr>
      <vt:lpstr>Cambria</vt:lpstr>
      <vt:lpstr>Calibri Light</vt:lpstr>
      <vt:lpstr>Open Sans</vt:lpstr>
      <vt:lpstr>Times New Roman</vt:lpstr>
      <vt:lpstr>Comic Sans MS</vt:lpstr>
      <vt:lpstr>Arial</vt:lpstr>
      <vt:lpstr>3_Office Theme</vt:lpstr>
      <vt:lpstr>1_400TGp_globalcity_light_ani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huong pham</dc:creator>
  <cp:lastModifiedBy>Admin</cp:lastModifiedBy>
  <cp:revision>253</cp:revision>
  <dcterms:created xsi:type="dcterms:W3CDTF">2021-04-04T06:55:24Z</dcterms:created>
  <dcterms:modified xsi:type="dcterms:W3CDTF">2024-04-16T01:01:53Z</dcterms:modified>
</cp:coreProperties>
</file>