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34"/>
  </p:notesMasterIdLst>
  <p:sldIdLst>
    <p:sldId id="285" r:id="rId4"/>
    <p:sldId id="256" r:id="rId5"/>
    <p:sldId id="257" r:id="rId6"/>
    <p:sldId id="270" r:id="rId7"/>
    <p:sldId id="261" r:id="rId8"/>
    <p:sldId id="262" r:id="rId9"/>
    <p:sldId id="258" r:id="rId10"/>
    <p:sldId id="259" r:id="rId11"/>
    <p:sldId id="264" r:id="rId12"/>
    <p:sldId id="266" r:id="rId13"/>
    <p:sldId id="265" r:id="rId14"/>
    <p:sldId id="267" r:id="rId15"/>
    <p:sldId id="268" r:id="rId16"/>
    <p:sldId id="269" r:id="rId17"/>
    <p:sldId id="260" r:id="rId18"/>
    <p:sldId id="272" r:id="rId19"/>
    <p:sldId id="274" r:id="rId20"/>
    <p:sldId id="273" r:id="rId21"/>
    <p:sldId id="287" r:id="rId22"/>
    <p:sldId id="288" r:id="rId23"/>
    <p:sldId id="289" r:id="rId24"/>
    <p:sldId id="290" r:id="rId25"/>
    <p:sldId id="291" r:id="rId26"/>
    <p:sldId id="280" r:id="rId27"/>
    <p:sldId id="281" r:id="rId28"/>
    <p:sldId id="282" r:id="rId29"/>
    <p:sldId id="283" r:id="rId30"/>
    <p:sldId id="286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49E3-4C6D-492C-8EC9-E71507B85E7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3CBAB-4022-413F-96D9-3F1A4D02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35A-AFC4-4330-98E1-E3E21DCD86FD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436E-5D68-47E4-9230-5B8527A0AF3F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6B40-02AA-4281-A48E-A29A7AFC4679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C06D8A2D-381F-452E-BE4D-11AEE1AF6E6F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9768EC5-907A-404E-8C9B-4A57D3915A98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2F5E7D5-0C98-4F81-B33C-C0F96FABBD7D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84859E3-04E3-45D5-82FF-4D6A4D94D0DB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3A311E6-C470-4283-9E2E-300775724F99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6E8361B-1F8B-49F0-B4D4-6DFD142FDCED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8A9A1D0F-1B6C-408F-8A00-5BC469A65230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C4B2BFB-A707-4263-8C69-5EB2755C23EF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50EF-73B4-4534-A8A5-B037E38D1CDB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D4A9188-2D1B-460C-BFB6-B15CE7837134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F62E6B5-6D43-4C16-B22B-AE5406452FA6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DF587A8D-21C1-4B85-ADB3-FDEDFCFCA19A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8ADA-3051-49D4-9E98-2AF700CDBC49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32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6752-493A-487F-8958-A35E5E19B78E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CCDF-26D3-4EA5-B2F3-30C03507D470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5128-5D7C-4209-B048-AAACA84F265A}" type="datetime10">
              <a:rPr lang="en-US" smtClean="0"/>
              <a:t>00:22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355D-CEE3-48D0-8F36-8908EE352D1A}" type="datetime10">
              <a:rPr lang="en-US" smtClean="0"/>
              <a:t>00:22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4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C8D8-AC91-49C6-8EA1-05DA4DDBB8EA}" type="datetime10">
              <a:rPr lang="en-US" smtClean="0"/>
              <a:t>00:22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4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5FC2-36DB-483C-A0FD-2D3A4BDCCC6C}" type="datetime10">
              <a:rPr lang="en-US" smtClean="0"/>
              <a:t>00:22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1DA-BEA1-400A-B58D-C489D29ED91C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7A03-4672-499E-854E-2DCAD42EB1EE}" type="datetime10">
              <a:rPr lang="en-US" smtClean="0"/>
              <a:t>00:22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8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FF78-37A3-4CFB-9455-320EEF5B6143}" type="datetime10">
              <a:rPr lang="en-US" smtClean="0"/>
              <a:t>00:22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94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CDE8-DDE6-4C53-808E-2C3834483154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5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03ED-23FF-4625-907E-AB9D51FC0B00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608-01F8-4BDC-AFCD-7BF97C82124A}" type="datetime10">
              <a:rPr lang="en-US" smtClean="0"/>
              <a:t>00:22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CCAE-AC5A-4A5C-99E4-22D67ED608D9}" type="datetime10">
              <a:rPr lang="en-US" smtClean="0"/>
              <a:t>00:22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94A0-3796-467C-9336-63B5478352E3}" type="datetime10">
              <a:rPr lang="en-US" smtClean="0"/>
              <a:t>00:22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A512-F8AB-45D9-9FE0-A0904B7766F2}" type="datetime10">
              <a:rPr lang="en-US" smtClean="0"/>
              <a:t>00:22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F04892-3CED-403C-A956-79F7D1310ACD}" type="datetime10">
              <a:rPr lang="en-US" smtClean="0"/>
              <a:t>00:22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3FCE-2FBE-4C50-B4D4-1101EAEFB8C0}" type="datetime10">
              <a:rPr lang="en-US" smtClean="0"/>
              <a:t>00:22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01F012-0CFD-421E-BD46-A198FBED6775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A4C33A2-BA0B-4C1A-A988-68F8A719B7CE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A688-40D1-48D0-9B13-57C75DDDE780}" type="datetime10">
              <a:rPr lang="en-US" smtClean="0"/>
              <a:t>00:22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Toán</a:t>
            </a:r>
            <a:r>
              <a:rPr lang="en-US" sz="4000" b="1" dirty="0">
                <a:solidFill>
                  <a:schemeClr val="bg1"/>
                </a:solidFill>
              </a:rPr>
              <a:t> 6: </a:t>
            </a:r>
            <a:r>
              <a:rPr lang="en-US" sz="4000" b="1" dirty="0" err="1">
                <a:solidFill>
                  <a:schemeClr val="bg1"/>
                </a:solidFill>
              </a:rPr>
              <a:t>Kết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nối</a:t>
            </a:r>
            <a:r>
              <a:rPr lang="en-US" sz="4000" b="1" dirty="0">
                <a:solidFill>
                  <a:schemeClr val="bg1"/>
                </a:solidFill>
              </a:rPr>
              <a:t> tri </a:t>
            </a:r>
            <a:r>
              <a:rPr lang="en-US" sz="4000" b="1" dirty="0" err="1">
                <a:solidFill>
                  <a:schemeClr val="bg1"/>
                </a:solidFill>
              </a:rPr>
              <a:t>thức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với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cuộc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sống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4258921" y="886106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1750926" y="563405"/>
            <a:ext cx="2888558" cy="39642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4E01-B4CB-4155-9E26-215C4F42C4FD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- </a:t>
            </a:r>
            <a:r>
              <a:rPr lang="en-US" sz="3200" i="1" dirty="0" err="1">
                <a:solidFill>
                  <a:srgbClr val="002060"/>
                </a:solidFill>
              </a:rPr>
              <a:t>Tập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hợp</a:t>
            </a:r>
            <a:endParaRPr lang="en-US" sz="3200" dirty="0"/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5BB6-7E9B-40AA-A18E-EA562982B97C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Các phần tử của tập hợp trong dấu ngoặc { } </a:t>
            </a:r>
            <a:r>
              <a:rPr lang="vi-VN" sz="2800" i="1" dirty="0"/>
              <a:t>theo thứ tự tùy ý </a:t>
            </a:r>
            <a:r>
              <a:rPr lang="vi-VN" sz="2800" dirty="0"/>
              <a:t>nhưng </a:t>
            </a:r>
            <a:r>
              <a:rPr lang="vi-VN" sz="2800" i="1" dirty="0"/>
              <a:t>mỗi phần tử chỉ được viết một lần</a:t>
            </a:r>
            <a:r>
              <a:rPr lang="vi-VN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VD: </a:t>
            </a:r>
            <a:r>
              <a:rPr lang="vi-VN" sz="2800" b="1" dirty="0"/>
              <a:t>P</a:t>
            </a:r>
            <a:r>
              <a:rPr lang="vi-VN" sz="2800" dirty="0"/>
              <a:t> = {0; 1; 2; 3 ; 4; 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VD: P </a:t>
            </a:r>
            <a:r>
              <a:rPr lang="vi-VN" sz="2800"/>
              <a:t>= {n </a:t>
            </a:r>
            <a:r>
              <a:rPr lang="vi-VN" sz="2800" dirty="0"/>
              <a:t>| n là số tự nhiên nhỏ hơn 6}</a:t>
            </a:r>
          </a:p>
          <a:p>
            <a:endParaRPr lang="vi-VN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D39-C974-49C7-9E6F-975883C2415C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L </a:t>
            </a:r>
            <a:r>
              <a:rPr lang="en-US" sz="2800">
                <a:solidFill>
                  <a:schemeClr val="tx1"/>
                </a:solidFill>
              </a:rPr>
              <a:t>= {N</a:t>
            </a:r>
            <a:r>
              <a:rPr lang="en-US" sz="2800" dirty="0">
                <a:solidFill>
                  <a:schemeClr val="tx1"/>
                </a:solidFill>
              </a:rPr>
              <a:t>; H; A; T; R; A; N; G}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</a:rPr>
              <a:t>Theo </a:t>
            </a:r>
            <a:r>
              <a:rPr lang="en-US" sz="2800" i="1" dirty="0" err="1">
                <a:solidFill>
                  <a:schemeClr val="tx1"/>
                </a:solidFill>
              </a:rPr>
              <a:t>em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bạn</a:t>
            </a:r>
            <a:r>
              <a:rPr lang="en-US" sz="2800" i="1" dirty="0">
                <a:solidFill>
                  <a:schemeClr val="tx1"/>
                </a:solidFill>
              </a:rPr>
              <a:t> Nam </a:t>
            </a:r>
            <a:r>
              <a:rPr lang="en-US" sz="2800" i="1" dirty="0" err="1">
                <a:solidFill>
                  <a:schemeClr val="tx1"/>
                </a:solidFill>
              </a:rPr>
              <a:t>viết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đúng</a:t>
            </a:r>
            <a:r>
              <a:rPr lang="en-US" sz="2800" i="1" dirty="0">
                <a:solidFill>
                  <a:schemeClr val="tx1"/>
                </a:solidFill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</a:rPr>
              <a:t>sai</a:t>
            </a:r>
            <a:r>
              <a:rPr lang="en-US" sz="2800" i="1" dirty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sai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Vì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/>
              <a:t>Trả</a:t>
            </a:r>
            <a:r>
              <a:rPr lang="en-US" i="1" u="sng" dirty="0"/>
              <a:t> </a:t>
            </a:r>
            <a:r>
              <a:rPr lang="en-US" i="1" u="sng" dirty="0" err="1"/>
              <a:t>lời</a:t>
            </a:r>
            <a:r>
              <a:rPr lang="en-US" i="1" u="sng" dirty="0"/>
              <a:t>: </a:t>
            </a:r>
            <a:endParaRPr lang="vi-VN" i="1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F72E-489D-402A-A216-C9A5459E94CB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viết 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>
                    <a:solidFill>
                      <a:schemeClr val="tx1"/>
                    </a:solidFill>
                  </a:rPr>
                  <a:t>Chẳng hạn tập 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0:</a:t>
                </a:r>
                <a:endParaRPr lang="en-US" sz="3200" i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17E8-4A55-4B4C-9300-C53D7E456B9D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A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B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5}</a:t>
                </a:r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D0B2-5598-4268-90DB-A34AA2209C2D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{0</a:t>
                </a:r>
                <a:r>
                  <a:rPr lang="en-US" sz="4800" dirty="0"/>
                  <a:t>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{1</a:t>
                </a:r>
                <a:r>
                  <a:rPr lang="en-US" sz="4800" dirty="0"/>
                  <a:t>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85FB-E6FE-47F9-A9B2-64CF68D96496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/>
                      <a:t>Thay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;</a:t>
                </a:r>
                <a:endParaRPr lang="vi-VN" sz="36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</a:t>
              </a:r>
              <a:r>
                <a:rPr lang="en-US" sz="3600" dirty="0" err="1"/>
                <a:t>Mô</a:t>
              </a:r>
              <a:r>
                <a:rPr lang="en-US" sz="3600" dirty="0"/>
                <a:t> </a:t>
              </a:r>
              <a:r>
                <a:rPr lang="en-US" sz="3600" dirty="0" err="1"/>
                <a:t>tả</a:t>
              </a:r>
              <a:r>
                <a:rPr lang="en-US" sz="3600" dirty="0"/>
                <a:t> </a:t>
              </a:r>
              <a:r>
                <a:rPr lang="en-US" sz="3600" dirty="0" err="1"/>
                <a:t>tập</a:t>
              </a:r>
              <a:r>
                <a:rPr lang="en-US" sz="3600" dirty="0"/>
                <a:t> </a:t>
              </a:r>
              <a:r>
                <a:rPr lang="en-US" sz="3600" dirty="0" err="1"/>
                <a:t>hợp</a:t>
              </a:r>
              <a:r>
                <a:rPr lang="en-US" sz="3600" dirty="0"/>
                <a:t> M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cách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6C66-A8F3-453C-ADC2-501E0035E99B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</a:t>
              </a:r>
            </a:p>
            <a:p>
              <a:endParaRPr lang="en-US" sz="3600" dirty="0"/>
            </a:p>
            <a:p>
              <a:r>
                <a:rPr lang="en-US" sz="3600"/>
                <a:t> </a:t>
              </a:r>
              <a:endParaRPr lang="vi-VN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b)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1:</a:t>
                </a:r>
                <a:r>
                  <a:rPr lang="en-US" sz="3600" dirty="0"/>
                  <a:t>  M </a:t>
                </a:r>
                <a:r>
                  <a:rPr lang="en-US" sz="3600"/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6 &lt; x &lt; 10}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   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2:</a:t>
                </a:r>
                <a:r>
                  <a:rPr lang="en-US" sz="3600" dirty="0"/>
                  <a:t>  M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vi-VN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3AA4-63BC-4D92-A995-9D6C1BF9EC5B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Luyện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11BE-599A-49DC-8764-D5F4B7222F74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EE9DE3-079F-4897-8856-5F79661CBE6F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E8B2-C8A5-4C76-B03C-6F121DCFC9C1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A578CA8-E29D-4B4F-A31E-7134D1A6783D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C0EA717-DA38-4D6F-83FC-3C2A902B02B7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6D395E6-FA94-4C0D-96AC-5AFD4177A9D8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5: 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79AF6EF-AFFC-429E-999C-A2146DF82169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t>00:22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Củng</a:t>
            </a:r>
            <a:r>
              <a:rPr lang="en-US" sz="4800" b="1" dirty="0"/>
              <a:t> </a:t>
            </a:r>
            <a:r>
              <a:rPr lang="en-US" sz="4800" b="1" dirty="0" err="1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Tập 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hợp</a:t>
            </a:r>
            <a:r>
              <a:rPr lang="en-GB" sz="2800" b="1" i="1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hợp</a:t>
            </a:r>
            <a:r>
              <a:rPr lang="en-US" sz="2800" b="1" i="1" dirty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8182-E491-44A9-ABAB-CE98C764719D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Vận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ở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8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quay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Kim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, </a:t>
            </a:r>
            <a:r>
              <a:rPr lang="en-US" sz="2800" dirty="0" err="1"/>
              <a:t>Hỏa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Mộc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Thổ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S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S.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C33-5490-4582-A1F1-0B83A89AC5BF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/>
              <a:t>Trả</a:t>
            </a:r>
            <a:r>
              <a:rPr lang="en-US" sz="3600" i="1" u="sng" dirty="0"/>
              <a:t> </a:t>
            </a:r>
            <a:r>
              <a:rPr lang="en-US" sz="3600" i="1" u="sng" dirty="0" err="1"/>
              <a:t>lời</a:t>
            </a:r>
            <a:r>
              <a:rPr lang="en-US" sz="3600" i="1" u="sng" dirty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S  =  {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; </a:t>
            </a:r>
            <a:r>
              <a:rPr lang="en-US" sz="3200" dirty="0" err="1"/>
              <a:t>Thủy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Kim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;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}</a:t>
            </a:r>
            <a:endParaRPr lang="vi-VN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7D44-02E3-4CE9-88EA-6E4BA22DD810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Hướng</a:t>
            </a:r>
            <a:r>
              <a:rPr lang="en-US" sz="4800" b="1" dirty="0"/>
              <a:t> </a:t>
            </a:r>
            <a:r>
              <a:rPr lang="en-US" sz="4800" b="1" dirty="0" err="1"/>
              <a:t>dẫn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Hoàn thành các bài tập: </a:t>
            </a:r>
            <a:r>
              <a:rPr lang="pt-BR" sz="2800" b="1" dirty="0"/>
              <a:t>1.1; 1.2; 1.3 và 1.4 </a:t>
            </a:r>
            <a:r>
              <a:rPr lang="pt-BR" sz="2800" dirty="0"/>
              <a:t>-SGK-</a:t>
            </a:r>
            <a:r>
              <a:rPr lang="en-US" sz="2800" dirty="0"/>
              <a:t>tr7, tr8.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/>
              <a:t>”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A849-8ADC-43AA-B5A4-2222575408F2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3B9-7397-4929-8A56-16C91F9BB170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2407920" y="4396155"/>
            <a:ext cx="882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https://tailieugiaovien.edu.vn/lesson/ppt-toan-6-kntt-d/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940560" y="1297354"/>
            <a:ext cx="882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 đủ bộ PowerPoint đủ năm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74800" y="3586480"/>
            <a:ext cx="629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 tải đủ bộ: toán 6 kết nối tri thức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94E5-BC5B-4B74-9A5C-E608B3F7EB85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bông hồng trong lọ hoa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56" y="426228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</a:t>
            </a:r>
            <a:r>
              <a:rPr lang="en-US" sz="2800" dirty="0"/>
              <a:t>con </a:t>
            </a:r>
            <a:r>
              <a:rPr lang="vi-VN" sz="2800" dirty="0"/>
              <a:t>cá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6A2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Tập</a:t>
            </a:r>
            <a:r>
              <a:rPr lang="en-US" sz="5400" b="1" dirty="0"/>
              <a:t> </a:t>
            </a:r>
            <a:r>
              <a:rPr lang="en-US" sz="5400" b="1" dirty="0" err="1"/>
              <a:t>hợp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gì</a:t>
            </a:r>
            <a:r>
              <a:rPr lang="en-US" sz="5400" b="1" dirty="0"/>
              <a:t>?</a:t>
            </a:r>
            <a:endParaRPr lang="vi-VN" sz="5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6C6D-E086-4323-8FEF-1F1B53FC3257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558799" y="2159001"/>
            <a:ext cx="11074400" cy="310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398" algn="ctr"/>
                <a:tab pos="3962796" algn="r"/>
              </a:tabLst>
              <a:defRPr/>
            </a:pP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</a:t>
            </a:r>
            <a:r>
              <a:rPr kumimoji="0" lang="en-US" sz="26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0969 325 896 </a:t>
            </a: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( có zalo ) </a:t>
            </a:r>
          </a:p>
          <a:p>
            <a:pPr marL="0" marR="0" lvl="0" indent="0" algn="ctr" defTabSz="609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398" algn="ctr"/>
                <a:tab pos="3962796" algn="r"/>
              </a:tabLst>
              <a:defRPr/>
            </a:pP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</a:t>
            </a:r>
            <a:r>
              <a:rPr kumimoji="0" lang="en-US" sz="26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PowerPoint</a:t>
            </a: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và </a:t>
            </a:r>
            <a:r>
              <a:rPr kumimoji="0" lang="en-US" sz="26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Word</a:t>
            </a: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bộ giáo án này.</a:t>
            </a: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1855" marR="175701" lvl="0" indent="0" algn="ctr" defTabSz="60966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Cung cấp giáo án tất cả các môn học cho 3 bộ sách giáo khoa mới </a:t>
            </a: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1855" marR="175701" lvl="0" indent="0" algn="ctr" defTabSz="60966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609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398" algn="ctr"/>
                <a:tab pos="3962796" algn="r"/>
              </a:tabLst>
              <a:defRPr/>
            </a:pP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2667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83" y="114970"/>
            <a:ext cx="1879600" cy="1883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3187032" y="559628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1479885" y="1068793"/>
            <a:ext cx="9442117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398" algn="ctr"/>
                <a:tab pos="3962796" algn="r"/>
              </a:tabLst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/>
              </a:rPr>
              <a:t>https://tailieugiaovien.edu.vn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892" y="5510037"/>
            <a:ext cx="8674100" cy="1079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83D4-53C7-4FD9-8F12-E57B5BC80545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NộI</a:t>
            </a:r>
            <a:r>
              <a:rPr lang="en-US" sz="4000" b="1" dirty="0">
                <a:solidFill>
                  <a:schemeClr val="tx1"/>
                </a:solidFill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</a:rPr>
              <a:t>bài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4C1B-CE5F-448D-B450-0A9F646D0AD6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1. Tập hợp và phần tử của tập hợp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77454" y="2042932"/>
            <a:ext cx="4907042" cy="2243341"/>
            <a:chOff x="6777454" y="2042932"/>
            <a:chExt cx="4907042" cy="2243341"/>
          </a:xfrm>
        </p:grpSpPr>
        <p:sp>
          <p:nvSpPr>
            <p:cNvPr id="5" name="Oval 4"/>
            <p:cNvSpPr/>
            <p:nvPr/>
          </p:nvSpPr>
          <p:spPr>
            <a:xfrm>
              <a:off x="8051835" y="2499037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M</a:t>
              </a:r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527825" y="3314005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26052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8</a:t>
              </a:r>
              <a:endParaRPr lang="vi-VN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080107" y="204293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7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935817" y="3392655"/>
            <a:ext cx="6954148" cy="65883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A324-8DBE-46C8-90DF-9AF3F6BD9AE3}" type="datetime10">
              <a:rPr lang="en-US" smtClean="0"/>
              <a:t>00:22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59829" y="5107577"/>
            <a:ext cx="1617625" cy="101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61499" y="4865435"/>
            <a:ext cx="54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0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3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7200" y="625009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- 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</a:t>
                  </a:r>
                  <a:r>
                    <a:rPr lang="vi-VN" sz="3200" b="1">
                      <a:solidFill>
                        <a:srgbClr val="FF0000"/>
                      </a:solidFill>
                    </a:rPr>
                    <a:t>hợp</a:t>
                  </a:r>
                  <a:r>
                    <a:rPr lang="vi-VN" sz="320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y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9AEE-2057-4E2B-948B-EABCF5A8F718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F18-7A07-453B-92B1-292C09282788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3710" y="2074772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x”</a:t>
                </a:r>
                <a:r>
                  <a:rPr lang="en-GB" sz="360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0" y="2074772"/>
                <a:ext cx="11412415" cy="1977793"/>
              </a:xfrm>
              <a:prstGeom prst="rect">
                <a:avLst/>
              </a:prstGeom>
              <a:blipFill>
                <a:blip r:embed="rId2"/>
                <a:stretch>
                  <a:fillRect l="-1547" b="-2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CD41-93C8-4E43-BBE9-2751C09A5046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Gọi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và một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không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0838-6229-4EBF-9FEB-6EF63040A5C1}" type="datetime10">
              <a:rPr lang="en-US" smtClean="0"/>
              <a:t>00:22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965</TotalTime>
  <Words>1430</Words>
  <Application>Microsoft Office PowerPoint</Application>
  <PresentationFormat>Widescreen</PresentationFormat>
  <Paragraphs>215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VNI-Swiss-Condense</vt:lpstr>
      <vt:lpstr>Retrospect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DELL</cp:lastModifiedBy>
  <cp:revision>73</cp:revision>
  <dcterms:created xsi:type="dcterms:W3CDTF">2021-07-19T09:46:26Z</dcterms:created>
  <dcterms:modified xsi:type="dcterms:W3CDTF">2023-09-17T17:37:46Z</dcterms:modified>
</cp:coreProperties>
</file>