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61" r:id="rId9"/>
    <p:sldId id="263" r:id="rId10"/>
    <p:sldId id="264" r:id="rId11"/>
    <p:sldId id="265" r:id="rId12"/>
    <p:sldId id="267" r:id="rId13"/>
  </p:sldIdLst>
  <p:sldSz cx="14630400" cy="8229600"/>
  <p:notesSz cx="6858000" cy="9144000"/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CC"/>
    <a:srgbClr val="967D72"/>
    <a:srgbClr val="FFFFCC"/>
    <a:srgbClr val="FFFF99"/>
    <a:srgbClr val="EBE0D9"/>
    <a:srgbClr val="CE883A"/>
    <a:srgbClr val="EFCC75"/>
    <a:srgbClr val="8A897E"/>
    <a:srgbClr val="F5F2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9" autoAdjust="0"/>
    <p:restoredTop sz="94660"/>
  </p:normalViewPr>
  <p:slideViewPr>
    <p:cSldViewPr>
      <p:cViewPr varScale="1">
        <p:scale>
          <a:sx n="58" d="100"/>
          <a:sy n="58" d="100"/>
        </p:scale>
        <p:origin x="1026" y="72"/>
      </p:cViewPr>
      <p:guideLst>
        <p:guide orient="horz" pos="2592"/>
        <p:guide pos="46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463D0-09C7-49C0-9AE7-24ED454E6469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BEEC6-DE51-4E23-A848-E0E928ECC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51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72280" y="396240"/>
            <a:ext cx="5265421" cy="84258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0942" y="396240"/>
            <a:ext cx="15557499" cy="84258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0941" y="2305050"/>
            <a:ext cx="10411459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26241" y="2305050"/>
            <a:ext cx="10411461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2A616-9829-401D-8369-D7F10BBBFA9A}" type="datetimeFigureOut">
              <a:rPr lang="en-US" smtClean="0"/>
              <a:pPr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0.png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685800"/>
            <a:ext cx="9296400" cy="1295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2514600"/>
            <a:ext cx="3886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LŨY THỪA VỚI SỐ MŨ TỰ NHIÊN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05800" y="2667000"/>
            <a:ext cx="3810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THỨ TỰ THỰC HIỆN PHÉP TÍNH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5257800" y="1828800"/>
            <a:ext cx="990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924800" y="18288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772400" y="4724400"/>
            <a:ext cx="28194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^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*, /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+, -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125200" y="4724400"/>
            <a:ext cx="29718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(…)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[…]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{…}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HUYEN\Desktop\L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495800"/>
            <a:ext cx="2819400" cy="1371600"/>
          </a:xfrm>
          <a:prstGeom prst="rect">
            <a:avLst/>
          </a:prstGeom>
          <a:noFill/>
        </p:spPr>
      </p:pic>
      <p:pic>
        <p:nvPicPr>
          <p:cNvPr id="1027" name="Picture 3" descr="C:\Users\HUYEN\Desktop\NHA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4572000"/>
            <a:ext cx="1828800" cy="945931"/>
          </a:xfrm>
          <a:prstGeom prst="rect">
            <a:avLst/>
          </a:prstGeom>
          <a:noFill/>
        </p:spPr>
      </p:pic>
      <p:pic>
        <p:nvPicPr>
          <p:cNvPr id="1028" name="Picture 4" descr="C:\Users\HUYEN\Desktop\CHI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5734014"/>
            <a:ext cx="3696216" cy="852522"/>
          </a:xfrm>
          <a:prstGeom prst="rect">
            <a:avLst/>
          </a:prstGeom>
          <a:noFill/>
        </p:spPr>
      </p:pic>
      <p:cxnSp>
        <p:nvCxnSpPr>
          <p:cNvPr id="30" name="Straight Arrow Connector 29"/>
          <p:cNvCxnSpPr/>
          <p:nvPr/>
        </p:nvCxnSpPr>
        <p:spPr>
          <a:xfrm rot="10800000" flipV="1">
            <a:off x="2743200" y="40386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5029200" y="40386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1125200" y="41910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9220200" y="4191000"/>
            <a:ext cx="685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ình minh họa con người, hình vẽ Trình bày hình ảnh động Microsoft PowerPoint PowerPoint, PPT, góc, cánh tay png thumbnai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15800" y="0"/>
            <a:ext cx="2514600" cy="2438400"/>
          </a:xfrm>
          <a:prstGeom prst="rect">
            <a:avLst/>
          </a:prstGeom>
          <a:noFill/>
        </p:spPr>
      </p:pic>
      <p:sp>
        <p:nvSpPr>
          <p:cNvPr id="18" name="Date Placeholder 1"/>
          <p:cNvSpPr txBox="1">
            <a:spLocks/>
          </p:cNvSpPr>
          <p:nvPr/>
        </p:nvSpPr>
        <p:spPr>
          <a:xfrm>
            <a:off x="13533120" y="7467600"/>
            <a:ext cx="1097280" cy="601979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defPPr>
              <a:defRPr lang="en-US"/>
            </a:defPPr>
            <a:lvl1pPr marL="0" algn="l" defTabSz="1306220" rtl="0" eaLnBrk="1" latinLnBrk="0" hangingPunct="1"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5311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2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5933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1244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048C95-5C2D-4DC5-9B22-CE3448B40C31}" type="datetime10">
              <a:rPr lang="en-US" sz="1800" smtClean="0">
                <a:solidFill>
                  <a:srgbClr val="FF0000"/>
                </a:solidFill>
              </a:rPr>
              <a:pPr/>
              <a:t>07:58</a:t>
            </a:fld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23" grpId="0" animBg="1"/>
      <p:bldP spid="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152400"/>
            <a:ext cx="13182601" cy="63246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105 – 30 (m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30.(105 - 30) (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- 18m</a:t>
            </a:r>
            <a:r>
              <a:rPr lang="en-US" sz="36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18.350 (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[(105 – 30) – 18] m</a:t>
            </a:r>
            <a:r>
              <a:rPr lang="en-US" sz="36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170. [(105 – 30) – 18] (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30.(105 - 30) + 18.350 + 170. [(105 – 30) – 18] 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30.75 + 18.350 + 170.[75-18]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30.75 + 18.350 + 170.57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2250 + 6300 + 9690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18240 (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683000" y="19050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6" name="Equation" r:id="rId3" imgW="914400" imgH="216000" progId="Equation.DSMT4">
                  <p:embed/>
                </p:oleObj>
              </mc:Choice>
              <mc:Fallback>
                <p:oleObj name="Equation" r:id="rId3" imgW="914400" imgH="216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9050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Date Placeholder 1"/>
          <p:cNvSpPr>
            <a:spLocks noGrp="1"/>
          </p:cNvSpPr>
          <p:nvPr>
            <p:ph type="dt" sz="half" idx="10"/>
          </p:nvPr>
        </p:nvSpPr>
        <p:spPr>
          <a:xfrm>
            <a:off x="13527024" y="7467600"/>
            <a:ext cx="1097280" cy="601979"/>
          </a:xfrm>
        </p:spPr>
        <p:txBody>
          <a:bodyPr/>
          <a:lstStyle/>
          <a:p>
            <a:fld id="{67048C95-5C2D-4DC5-9B22-CE3448B40C31}" type="datetime10">
              <a:rPr lang="en-US" sz="1800" smtClean="0">
                <a:solidFill>
                  <a:srgbClr val="FF0000"/>
                </a:solidFill>
              </a:rPr>
              <a:t>07:58</a:t>
            </a:fld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30,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31 SGK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9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27884">
            <a:off x="10528620" y="4098479"/>
            <a:ext cx="1828800" cy="28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9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178330">
            <a:off x="9906000" y="4495800"/>
            <a:ext cx="1828800" cy="28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9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58687">
            <a:off x="10987158" y="4840229"/>
            <a:ext cx="1828800" cy="28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13527024" y="7467600"/>
            <a:ext cx="1097280" cy="601979"/>
          </a:xfrm>
        </p:spPr>
        <p:txBody>
          <a:bodyPr/>
          <a:lstStyle/>
          <a:p>
            <a:fld id="{67048C95-5C2D-4DC5-9B22-CE3448B40C31}" type="datetime10">
              <a:rPr lang="en-US" sz="1800" smtClean="0">
                <a:solidFill>
                  <a:srgbClr val="FF0000"/>
                </a:solidFill>
              </a:rPr>
              <a:t>07:58</a:t>
            </a:fld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962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5334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2954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343400" y="1295400"/>
          <a:ext cx="914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8" name="Equation" r:id="rId3" imgW="431640" imgH="228600" progId="Equation.DSMT4">
                  <p:embed/>
                </p:oleObj>
              </mc:Choice>
              <mc:Fallback>
                <p:oleObj name="Equation" r:id="rId3" imgW="4316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914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19050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66800" y="1879600"/>
          <a:ext cx="1074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" name="Equation" r:id="rId5" imgW="3784320" imgH="266400" progId="Equation.DSMT4">
                  <p:embed/>
                </p:oleObj>
              </mc:Choice>
              <mc:Fallback>
                <p:oleObj name="Equation" r:id="rId5" imgW="3784320" imgH="266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79600"/>
                        <a:ext cx="107442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7010400" y="1828800"/>
            <a:ext cx="685800" cy="6858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2000" y="28956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191000" y="2895600"/>
          <a:ext cx="99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" name="Equation" r:id="rId7" imgW="355320" imgH="228600" progId="Equation.DSMT4">
                  <p:embed/>
                </p:oleObj>
              </mc:Choice>
              <mc:Fallback>
                <p:oleObj name="Equation" r:id="rId7" imgW="35532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895600"/>
                        <a:ext cx="990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990600" y="3505200"/>
          <a:ext cx="108727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" name="Equation" r:id="rId9" imgW="3797280" imgH="266400" progId="Equation.DSMT4">
                  <p:embed/>
                </p:oleObj>
              </mc:Choice>
              <mc:Fallback>
                <p:oleObj name="Equation" r:id="rId9" imgW="379728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1087278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2"/>
          <p:cNvSpPr/>
          <p:nvPr/>
        </p:nvSpPr>
        <p:spPr>
          <a:xfrm>
            <a:off x="3810000" y="3581400"/>
            <a:ext cx="685800" cy="609600"/>
          </a:xfrm>
          <a:prstGeom prst="ellipse">
            <a:avLst/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38200" y="4384357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343400" y="4267200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2" name="Equation" r:id="rId11" imgW="609480" imgH="228600" progId="Equation.DSMT4">
                  <p:embed/>
                </p:oleObj>
              </mc:Choice>
              <mc:Fallback>
                <p:oleObj name="Equation" r:id="rId11" imgW="60948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267200"/>
                        <a:ext cx="1676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066800" y="5029200"/>
          <a:ext cx="10820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" name="Equation" r:id="rId13" imgW="3873240" imgH="266400" progId="Equation.DSMT4">
                  <p:embed/>
                </p:oleObj>
              </mc:Choice>
              <mc:Fallback>
                <p:oleObj name="Equation" r:id="rId13" imgW="387324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29200"/>
                        <a:ext cx="10820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6934200" y="4953000"/>
            <a:ext cx="685800" cy="7620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38200" y="58674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36 – 18 : 6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394200" y="19050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4" name="Equation" r:id="rId15" imgW="914400" imgH="216000" progId="Equation.DSMT4">
                  <p:embed/>
                </p:oleObj>
              </mc:Choice>
              <mc:Fallback>
                <p:oleObj name="Equation" r:id="rId15" imgW="914400" imgH="216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050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62000" y="6553200"/>
            <a:ext cx="1143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 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	   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     12	        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    21	           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      33         	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394200" y="25908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" name="Equation" r:id="rId17" imgW="914400" imgH="216000" progId="Equation.DSMT4">
                  <p:embed/>
                </p:oleObj>
              </mc:Choice>
              <mc:Fallback>
                <p:oleObj name="Equation" r:id="rId17" imgW="914400" imgH="216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25908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Oval 21"/>
          <p:cNvSpPr/>
          <p:nvPr/>
        </p:nvSpPr>
        <p:spPr>
          <a:xfrm>
            <a:off x="9906000" y="6553200"/>
            <a:ext cx="685800" cy="6858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3527024" y="7467600"/>
            <a:ext cx="1097280" cy="601979"/>
          </a:xfrm>
        </p:spPr>
        <p:txBody>
          <a:bodyPr/>
          <a:lstStyle/>
          <a:p>
            <a:fld id="{67048C95-5C2D-4DC5-9B22-CE3448B40C31}" type="datetime10">
              <a:rPr lang="en-US" sz="1800" smtClean="0">
                <a:solidFill>
                  <a:srgbClr val="FF0000"/>
                </a:solidFill>
              </a:rPr>
              <a:t>07:58</a:t>
            </a:fld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  <p:bldP spid="9" grpId="1" animBg="1"/>
      <p:bldP spid="10" grpId="0"/>
      <p:bldP spid="13" grpId="0" animBg="1"/>
      <p:bldP spid="13" grpId="1" animBg="1"/>
      <p:bldP spid="14" grpId="0"/>
      <p:bldP spid="17" grpId="0" animBg="1"/>
      <p:bldP spid="17" grpId="1" animBg="1"/>
      <p:bldP spid="18" grpId="0"/>
      <p:bldP spid="20" grpId="0"/>
      <p:bldP spid="22" grpId="0" animBg="1"/>
      <p:bldP spid="2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HUYEN\Desktop\hin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96400" y="3276600"/>
            <a:ext cx="4538446" cy="304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85800" y="2572434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Horizontal Scroll 6"/>
          <p:cNvSpPr/>
          <p:nvPr/>
        </p:nvSpPr>
        <p:spPr>
          <a:xfrm>
            <a:off x="4572000" y="381000"/>
            <a:ext cx="5181600" cy="2514600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3276600"/>
            <a:ext cx="8610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3cm.</a:t>
            </a:r>
          </a:p>
          <a:p>
            <a:pPr marL="514350" indent="-514350">
              <a:buAutoNum type="alphaLcParenR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bóng đèn thắp sáng, bóng đèn sợi đốt Vẽ, bóng đèn hoạt hình, khu vực, nghệ thuật png thumbnai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333750" cy="1981200"/>
          </a:xfrm>
          <a:prstGeom prst="rect">
            <a:avLst/>
          </a:prstGeom>
          <a:noFill/>
        </p:spPr>
      </p:pic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13527024" y="7467600"/>
            <a:ext cx="1097280" cy="601979"/>
          </a:xfrm>
        </p:spPr>
        <p:txBody>
          <a:bodyPr/>
          <a:lstStyle/>
          <a:p>
            <a:fld id="{67048C95-5C2D-4DC5-9B22-CE3448B40C31}" type="datetime10">
              <a:rPr lang="en-US" sz="1800" smtClean="0">
                <a:solidFill>
                  <a:srgbClr val="FF0000"/>
                </a:solidFill>
              </a:rPr>
              <a:t>07:58</a:t>
            </a:fld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UYEN\Desktop\hinh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33334" y="943996"/>
            <a:ext cx="3276600" cy="2200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rot="20599652">
            <a:off x="10437774" y="626863"/>
            <a:ext cx="2330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4.4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1020578">
            <a:off x="10541787" y="1089213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5.4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15600" y="1564957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6.4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850262">
            <a:off x="10403478" y="2071746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7.4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8382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6800" y="19812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8382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18288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3200" y="2362200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2900" y="4049553"/>
            <a:ext cx="13677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4.4 + 5.4 + 6.4 + 7.4 = 88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43100" y="6092545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956584"/>
              </p:ext>
            </p:extLst>
          </p:nvPr>
        </p:nvGraphicFramePr>
        <p:xfrm>
          <a:off x="2477642" y="7055836"/>
          <a:ext cx="6781800" cy="1040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4" imgW="1879560" imgH="266400" progId="Equation.DSMT4">
                  <p:embed/>
                </p:oleObj>
              </mc:Choice>
              <mc:Fallback>
                <p:oleObj name="Equation" r:id="rId4" imgW="1879560" imgH="266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642" y="7055836"/>
                        <a:ext cx="6781800" cy="104031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Date Placeholder 1"/>
          <p:cNvSpPr>
            <a:spLocks noGrp="1"/>
          </p:cNvSpPr>
          <p:nvPr>
            <p:ph type="dt" sz="half" idx="10"/>
          </p:nvPr>
        </p:nvSpPr>
        <p:spPr>
          <a:xfrm>
            <a:off x="13527024" y="7467600"/>
            <a:ext cx="1097280" cy="601979"/>
          </a:xfrm>
        </p:spPr>
        <p:txBody>
          <a:bodyPr/>
          <a:lstStyle/>
          <a:p>
            <a:fld id="{67048C95-5C2D-4DC5-9B22-CE3448B40C31}" type="datetime10">
              <a:rPr lang="en-US" sz="1800" smtClean="0">
                <a:solidFill>
                  <a:srgbClr val="FF0000"/>
                </a:solidFill>
              </a:rPr>
              <a:t>07:58</a:t>
            </a:fld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  <p:bldP spid="8" grpId="0" autoUpdateAnimBg="0"/>
      <p:bldP spid="14" grpId="0" autoUpdateAnimBg="0"/>
      <p:bldP spid="15" grpId="0" autoUpdateAnimBg="0"/>
      <p:bldP spid="1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2192" y="105788"/>
            <a:ext cx="8394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590102"/>
              </p:ext>
            </p:extLst>
          </p:nvPr>
        </p:nvGraphicFramePr>
        <p:xfrm>
          <a:off x="381000" y="827342"/>
          <a:ext cx="13258800" cy="887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6" name="Equation" r:id="rId3" imgW="4597200" imgH="266400" progId="Equation.DSMT4">
                  <p:embed/>
                </p:oleObj>
              </mc:Choice>
              <mc:Fallback>
                <p:oleObj name="Equation" r:id="rId3" imgW="4597200" imgH="266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827342"/>
                        <a:ext cx="13258800" cy="88734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853096"/>
              </p:ext>
            </p:extLst>
          </p:nvPr>
        </p:nvGraphicFramePr>
        <p:xfrm>
          <a:off x="76200" y="2628900"/>
          <a:ext cx="4756150" cy="389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7" name="Equation" r:id="rId5" imgW="1180800" imgH="1002960" progId="Equation.DSMT4">
                  <p:embed/>
                </p:oleObj>
              </mc:Choice>
              <mc:Fallback>
                <p:oleObj name="Equation" r:id="rId5" imgW="1180800" imgH="1002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628900"/>
                        <a:ext cx="4756150" cy="38973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75782"/>
              </p:ext>
            </p:extLst>
          </p:nvPr>
        </p:nvGraphicFramePr>
        <p:xfrm>
          <a:off x="3724560" y="4250020"/>
          <a:ext cx="4433888" cy="349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8" name="Equation" r:id="rId7" imgW="1282680" imgH="1002960" progId="Equation.DSMT4">
                  <p:embed/>
                </p:oleObj>
              </mc:Choice>
              <mc:Fallback>
                <p:oleObj name="Equation" r:id="rId7" imgW="128268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560" y="4250020"/>
                        <a:ext cx="4433888" cy="349300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106065"/>
              </p:ext>
            </p:extLst>
          </p:nvPr>
        </p:nvGraphicFramePr>
        <p:xfrm>
          <a:off x="9220200" y="2258835"/>
          <a:ext cx="4838700" cy="5658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9" name="Equation" r:id="rId9" imgW="1739880" imgH="1879560" progId="Equation.DSMT4">
                  <p:embed/>
                </p:oleObj>
              </mc:Choice>
              <mc:Fallback>
                <p:oleObj name="Equation" r:id="rId9" imgW="1739880" imgH="1879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0200" y="2258835"/>
                        <a:ext cx="4838700" cy="5658344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262848" y="193323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endParaRPr lang="en-US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" y="7315200"/>
            <a:ext cx="1097280" cy="601979"/>
          </a:xfrm>
        </p:spPr>
        <p:txBody>
          <a:bodyPr/>
          <a:lstStyle/>
          <a:p>
            <a:fld id="{67048C95-5C2D-4DC5-9B22-CE3448B40C31}" type="datetime10">
              <a:rPr lang="en-US" sz="1800" smtClean="0">
                <a:solidFill>
                  <a:srgbClr val="FF0000"/>
                </a:solidFill>
              </a:rPr>
              <a:t>07:58</a:t>
            </a:fld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129540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3: Viết các tích sau dưới dạng lũy thừa của 1 số tự nhiên:  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990600"/>
            <a:ext cx="24384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4 =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baseline="30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600"/>
              <a:t> 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en-US" sz="36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  = 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125 =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en-US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3600" b="1" baseline="300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49 =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81=</a:t>
            </a:r>
            <a:r>
              <a:rPr lang="en-US" sz="3600" smtClean="0"/>
              <a:t> </a:t>
            </a:r>
            <a:endParaRPr lang="en-US" sz="3600"/>
          </a:p>
        </p:txBody>
      </p:sp>
      <p:sp>
        <p:nvSpPr>
          <p:cNvPr id="8" name="Rectangle 7"/>
          <p:cNvSpPr/>
          <p:nvPr/>
        </p:nvSpPr>
        <p:spPr>
          <a:xfrm>
            <a:off x="2667000" y="990600"/>
            <a:ext cx="1563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9" name="Rectangle 8"/>
          <p:cNvSpPr/>
          <p:nvPr/>
        </p:nvSpPr>
        <p:spPr>
          <a:xfrm>
            <a:off x="4230248" y="990600"/>
            <a:ext cx="13917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3+2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45964" y="1658267"/>
            <a:ext cx="18710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4. 4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01573" y="1649278"/>
            <a:ext cx="22557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64958" y="1658267"/>
            <a:ext cx="1951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3+2+2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93414" y="1008888"/>
            <a:ext cx="8002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020485" y="1636931"/>
            <a:ext cx="9156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5768" y="2478721"/>
            <a:ext cx="1678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baseline="30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</a:t>
            </a:r>
            <a:r>
              <a:rPr lang="en-US" sz="3600" b="1" baseline="30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92672" y="2469732"/>
            <a:ext cx="1574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baseline="30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3+1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825637" y="2487710"/>
            <a:ext cx="1574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baseline="30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endParaRPr lang="en-US" sz="36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67000" y="3127907"/>
            <a:ext cx="1563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30275" y="3143030"/>
            <a:ext cx="12763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3+2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06586" y="3134041"/>
            <a:ext cx="6848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01596" y="3775400"/>
            <a:ext cx="1678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en-US" sz="3600" b="1" baseline="3000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 </a:t>
            </a:r>
            <a:r>
              <a:rPr lang="en-US" sz="3600" b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36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09645" y="3716828"/>
            <a:ext cx="1574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600" b="1" baseline="3000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3+1 </a:t>
            </a:r>
            <a:r>
              <a:rPr lang="en-US" sz="3600" b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36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825637" y="3643675"/>
            <a:ext cx="1574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600" b="1" baseline="3000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endParaRPr lang="en-US" sz="36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97370" y="4480303"/>
            <a:ext cx="1563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317502" y="4432542"/>
            <a:ext cx="12763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2+3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551121" y="4456422"/>
            <a:ext cx="6848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687845" y="5243521"/>
            <a:ext cx="22172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25.25 </a:t>
            </a:r>
            <a:r>
              <a:rPr lang="en-US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840350" y="5214505"/>
            <a:ext cx="22942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en-US" sz="3600" b="1" baseline="300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5</a:t>
            </a:r>
            <a:r>
              <a:rPr lang="en-US" sz="3600" b="1" baseline="300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44897" y="5245032"/>
            <a:ext cx="1951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3600" b="1" baseline="300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3+2+2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endParaRPr lang="en-US" sz="36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686800" y="5243521"/>
            <a:ext cx="9156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baseline="300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6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640648" y="5952092"/>
            <a:ext cx="1563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7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215385" y="5952092"/>
            <a:ext cx="12763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3+2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629445" y="5972588"/>
            <a:ext cx="7578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98673" y="6598423"/>
            <a:ext cx="1678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025181" y="6578651"/>
            <a:ext cx="12763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3+4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591714" y="6492696"/>
            <a:ext cx="15717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73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13167360" cy="2362200"/>
          </a:xfrm>
        </p:spPr>
        <p:txBody>
          <a:bodyPr>
            <a:noAutofit/>
          </a:bodyPr>
          <a:lstStyle/>
          <a:p>
            <a:pPr algn="l"/>
            <a:r>
              <a:rPr lang="vi-VN" sz="4400" smtClean="0"/>
              <a:t>Bài 4: Tìm số tự nhiên  x biết:</a:t>
            </a:r>
            <a:br>
              <a:rPr lang="vi-VN" sz="4400" smtClean="0"/>
            </a:br>
            <a:r>
              <a:rPr lang="vi-VN" sz="4400" smtClean="0"/>
              <a:t>a) x</a:t>
            </a:r>
            <a:r>
              <a:rPr lang="vi-VN" sz="4400" baseline="30000" smtClean="0"/>
              <a:t>3 </a:t>
            </a:r>
            <a:r>
              <a:rPr lang="vi-VN" sz="4400" smtClean="0"/>
              <a:t>= 27</a:t>
            </a:r>
            <a:br>
              <a:rPr lang="vi-VN" sz="4400" smtClean="0"/>
            </a:br>
            <a:r>
              <a:rPr lang="vi-VN" sz="4400" smtClean="0"/>
              <a:t>b) x</a:t>
            </a:r>
            <a:r>
              <a:rPr lang="vi-VN" sz="4400" baseline="30000" smtClean="0"/>
              <a:t>2023</a:t>
            </a:r>
            <a:r>
              <a:rPr lang="vi-VN" sz="4400" smtClean="0"/>
              <a:t> =1</a:t>
            </a:r>
            <a:endParaRPr lang="en-US" sz="4400" baseline="30000"/>
          </a:p>
        </p:txBody>
      </p:sp>
      <p:sp>
        <p:nvSpPr>
          <p:cNvPr id="4" name="TextBox 3"/>
          <p:cNvSpPr txBox="1"/>
          <p:nvPr/>
        </p:nvSpPr>
        <p:spPr>
          <a:xfrm>
            <a:off x="394855" y="27432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smtClean="0">
                <a:latin typeface="+mj-lt"/>
              </a:rPr>
              <a:t>c)  3.( 12-7)  - x = 3</a:t>
            </a:r>
            <a:r>
              <a:rPr lang="vi-VN" sz="4000" baseline="30000" smtClean="0">
                <a:latin typeface="+mj-lt"/>
              </a:rPr>
              <a:t>2 </a:t>
            </a:r>
            <a:r>
              <a:rPr lang="vi-VN" sz="4000" smtClean="0">
                <a:latin typeface="+mj-lt"/>
              </a:rPr>
              <a:t>+ 7</a:t>
            </a:r>
            <a:endParaRPr lang="en-US" sz="4000" baseline="3000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" y="3886200"/>
            <a:ext cx="8046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smtClean="0">
                <a:latin typeface="+mj-lt"/>
              </a:rPr>
              <a:t>d)  20.( 5</a:t>
            </a:r>
            <a:r>
              <a:rPr lang="vi-VN" sz="4000" baseline="30000" smtClean="0">
                <a:latin typeface="+mj-lt"/>
              </a:rPr>
              <a:t>3 </a:t>
            </a:r>
            <a:r>
              <a:rPr lang="vi-VN" sz="4000" smtClean="0">
                <a:latin typeface="+mj-lt"/>
              </a:rPr>
              <a:t>- 2</a:t>
            </a:r>
            <a:r>
              <a:rPr lang="vi-VN" sz="4000" baseline="30000" smtClean="0">
                <a:latin typeface="+mj-lt"/>
              </a:rPr>
              <a:t>7</a:t>
            </a:r>
            <a:r>
              <a:rPr lang="vi-VN" sz="4000" smtClean="0">
                <a:latin typeface="+mj-lt"/>
              </a:rPr>
              <a:t>)4!  - (4+3!) x = 5!</a:t>
            </a:r>
            <a:endParaRPr lang="en-US" sz="4000" baseline="30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4368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77309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1.44/26 SGK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1336" y="3209228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3794003"/>
            <a:ext cx="1097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hydrogen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977368"/>
              </p:ext>
            </p:extLst>
          </p:nvPr>
        </p:nvGraphicFramePr>
        <p:xfrm>
          <a:off x="1295392" y="5534024"/>
          <a:ext cx="6934208" cy="866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3" imgW="1701720" imgH="228600" progId="Equation.DSMT4">
                  <p:embed/>
                </p:oleObj>
              </mc:Choice>
              <mc:Fallback>
                <p:oleObj name="Equation" r:id="rId3" imgW="170172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392" y="5534024"/>
                        <a:ext cx="6934208" cy="86677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39125" y="5675024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1033082"/>
            <a:ext cx="1402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60 . 10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4 . 10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hydrogen.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hydrogen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7" name="Picture 5" descr="Đứa trẻ, đứa trẻ trên trái đất, người lớn trẻ em, khu vực png thumbnai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296650" y="4800599"/>
            <a:ext cx="3333750" cy="3429001"/>
          </a:xfrm>
          <a:prstGeom prst="rect">
            <a:avLst/>
          </a:prstGeom>
          <a:noFill/>
        </p:spPr>
      </p:pic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13527024" y="7467600"/>
            <a:ext cx="1097280" cy="601979"/>
          </a:xfrm>
        </p:spPr>
        <p:txBody>
          <a:bodyPr/>
          <a:lstStyle/>
          <a:p>
            <a:fld id="{67048C95-5C2D-4DC5-9B22-CE3448B40C31}" type="datetime10">
              <a:rPr lang="en-US" sz="1800" smtClean="0">
                <a:solidFill>
                  <a:srgbClr val="FF0000"/>
                </a:solidFill>
              </a:rPr>
              <a:t>07:58</a:t>
            </a:fld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6" grpId="0" autoUpdateAnimBg="0"/>
      <p:bldP spid="8" grpId="0" autoUpdateAnimBg="0"/>
      <p:bldP spid="10" grpId="0" autoUpdateAnimBg="0"/>
      <p:bldP spid="1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81000"/>
            <a:ext cx="14097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1.49/28 SGK: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105m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 30m</a:t>
            </a:r>
            <a:r>
              <a:rPr lang="en-US" sz="40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18 m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350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170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>
          <a:xfrm>
            <a:off x="13527024" y="7467600"/>
            <a:ext cx="1097280" cy="601979"/>
          </a:xfrm>
        </p:spPr>
        <p:txBody>
          <a:bodyPr/>
          <a:lstStyle/>
          <a:p>
            <a:fld id="{67048C95-5C2D-4DC5-9B22-CE3448B40C31}" type="datetime10">
              <a:rPr lang="en-US" sz="1800" smtClean="0">
                <a:solidFill>
                  <a:srgbClr val="FF0000"/>
                </a:solidFill>
              </a:rPr>
              <a:t>07:58</a:t>
            </a:fld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708</Words>
  <Application>Microsoft Office PowerPoint</Application>
  <PresentationFormat>Custom</PresentationFormat>
  <Paragraphs>112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Equation</vt:lpstr>
      <vt:lpstr>MathType 6.0 Equation</vt:lpstr>
      <vt:lpstr>LUYỆN TẬP CHUNG</vt:lpstr>
      <vt:lpstr>PowerPoint Presentation</vt:lpstr>
      <vt:lpstr>PowerPoint Presentation</vt:lpstr>
      <vt:lpstr>PowerPoint Presentation</vt:lpstr>
      <vt:lpstr>PowerPoint Presentation</vt:lpstr>
      <vt:lpstr>Bài 3: Viết các tích sau dưới dạng lũy thừa của 1 số tự nhiên:  </vt:lpstr>
      <vt:lpstr>Bài 4: Tìm số tự nhiên  x biết: a) x3 = 27 b) x2023 =1</vt:lpstr>
      <vt:lpstr>PowerPoint Presentation</vt:lpstr>
      <vt:lpstr>PowerPoint Presentation</vt:lpstr>
      <vt:lpstr>PowerPoint Presentation</vt:lpstr>
      <vt:lpstr>Hướng dẫn về nhà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 CHUNG</dc:title>
  <dc:creator>HUYEN</dc:creator>
  <cp:lastModifiedBy>DELL</cp:lastModifiedBy>
  <cp:revision>85</cp:revision>
  <dcterms:created xsi:type="dcterms:W3CDTF">2021-08-10T02:17:57Z</dcterms:created>
  <dcterms:modified xsi:type="dcterms:W3CDTF">2023-09-26T01:34:38Z</dcterms:modified>
</cp:coreProperties>
</file>