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66" r:id="rId10"/>
    <p:sldId id="270" r:id="rId11"/>
    <p:sldId id="271" r:id="rId12"/>
    <p:sldId id="272" r:id="rId13"/>
    <p:sldId id="260" r:id="rId14"/>
    <p:sldId id="276" r:id="rId15"/>
    <p:sldId id="261" r:id="rId16"/>
    <p:sldId id="262" r:id="rId17"/>
    <p:sldId id="275" r:id="rId18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66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CC"/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5230-903F-4162-9D21-39CD7DE0DBA4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636D4-70EE-4ADC-8E3C-91981D533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0236-97C5-46D7-801C-194207F56C3B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E144-7BE1-460E-8311-EB6F75214125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6C1B-A76F-4562-B059-7A201D3E122F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B7022-47C2-4B7A-A98F-C91A1572090A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092E-6829-40CC-9942-6874DA385CBC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19702-385C-4693-B3AE-6039BC66F980}" type="datetime10">
              <a:rPr lang="en-US" smtClean="0"/>
              <a:t>08:48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4DD01-5EDF-422A-BD0F-D992BCB4D5AB}" type="datetime10">
              <a:rPr lang="en-US" smtClean="0"/>
              <a:t>08:48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CC9B0-7C7B-4542-998F-3BAAEF495E20}" type="datetime10">
              <a:rPr lang="en-US" smtClean="0"/>
              <a:t>08:48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61449-4B99-4191-953E-7CF4FDD9AFC5}" type="datetime10">
              <a:rPr lang="en-US" smtClean="0"/>
              <a:t>08:48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7009-1277-404B-9D90-1446A2D22133}" type="datetime10">
              <a:rPr lang="en-US" smtClean="0"/>
              <a:t>08:48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C26D-96DD-4259-91F9-9867D674D84A}" type="datetime10">
              <a:rPr lang="en-US" smtClean="0"/>
              <a:t>08:48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8B31E-07EC-4AD7-8340-99105FCCDC21}" type="datetime10">
              <a:rPr lang="en-US" smtClean="0"/>
              <a:t>08:48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../anh%20thoai/phan%20bon.ppt" TargetMode="External"/><Relationship Id="rId3" Type="http://schemas.openxmlformats.org/officeDocument/2006/relationships/image" Target="../media/image9.gif"/><Relationship Id="rId7" Type="http://schemas.openxmlformats.org/officeDocument/2006/relationships/hyperlink" Target="CHUONG%20TRINH.ppt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../anh%20thoai/san%20xuat%20rau%20qua%20an%20toan.ppt" TargetMode="External"/><Relationship Id="rId11" Type="http://schemas.openxmlformats.org/officeDocument/2006/relationships/image" Target="../media/image14.gif"/><Relationship Id="rId5" Type="http://schemas.openxmlformats.org/officeDocument/2006/relationships/image" Target="../media/image11.gif"/><Relationship Id="rId10" Type="http://schemas.openxmlformats.org/officeDocument/2006/relationships/image" Target="../media/image13.gif"/><Relationship Id="rId4" Type="http://schemas.openxmlformats.org/officeDocument/2006/relationships/image" Target="../media/image10.gif"/><Relationship Id="rId9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0503" y="422098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- §4.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56" y="3441469"/>
            <a:ext cx="14703675" cy="354122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EA5F-2257-4BC5-A57F-C9E5F442A748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3AD9-3AE0-46B7-9994-BE699D8B6DC2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865 279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8A85E-C0AD-4E6E-A073-4C2BD3321CCB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07186" y="585907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8214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2434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18269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2012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2063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25504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2219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36353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49545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2282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55485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59600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59623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59888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415993" y="548918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23742" y="41835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764553" y="1735159"/>
            <a:ext cx="8363601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>
          <a:xfrm>
            <a:off x="332740" y="7612151"/>
            <a:ext cx="1877882" cy="438150"/>
          </a:xfrm>
        </p:spPr>
        <p:txBody>
          <a:bodyPr/>
          <a:lstStyle/>
          <a:p>
            <a:fld id="{C55E2B3A-191D-488C-B5D7-4BA536482559}" type="datetime10">
              <a:rPr lang="en-US" sz="2000" smtClean="0">
                <a:solidFill>
                  <a:srgbClr val="FFFF00"/>
                </a:solidFill>
              </a:rPr>
              <a:t>08:48</a:t>
            </a:fld>
            <a:endParaRPr lang="en-US" sz="20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63 548 + 19 256;      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129 107 – 34 693.</a:t>
            </a: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FAE36-F843-4787-994A-9EACE48EE833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59" y="2527238"/>
            <a:ext cx="4257476" cy="916566"/>
            <a:chOff x="8193299" y="2087776"/>
            <a:chExt cx="3547897" cy="763805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450765" y="2087776"/>
              <a:ext cx="3290431" cy="43601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800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8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355904" y="3552672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857048" cy="932288"/>
                <a:chOff x="724806" y="2047781"/>
                <a:chExt cx="414336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3672419" cy="3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3"/>
            <a:ext cx="6622472" cy="1233900"/>
            <a:chOff x="6748272" y="4510010"/>
            <a:chExt cx="5518727" cy="1028250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245812" y="5189447"/>
              <a:ext cx="4021187" cy="348813"/>
              <a:chOff x="6740489" y="5844092"/>
              <a:chExt cx="4021187" cy="348813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6740489" y="5844092"/>
                <a:ext cx="4021187" cy="3488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200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sz="2800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0" name="Equation" r:id="rId3" imgW="139680" imgH="164880" progId="Equation.DSMT4">
                      <p:embed/>
                    </p:oleObj>
                  </mc:Choice>
                  <mc:Fallback>
                    <p:oleObj name="Equation" r:id="rId3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5776" y="7503990"/>
            <a:ext cx="1033894" cy="629790"/>
          </a:xfrm>
        </p:spPr>
        <p:txBody>
          <a:bodyPr/>
          <a:lstStyle/>
          <a:p>
            <a:fld id="{02FB8DE5-C83F-4C27-96BC-FCE9A38968F9}" type="datetime10">
              <a:rPr lang="en-US" sz="2400" smtClean="0">
                <a:solidFill>
                  <a:srgbClr val="FF0066"/>
                </a:solidFill>
              </a:rPr>
              <a:t>08:48</a:t>
            </a:fld>
            <a:endParaRPr lang="en-US" sz="240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1.20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288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+ 830 000 = 97 830 000 (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D1F56-C79F-43DF-9D02-1C440EF36A7C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5390" y="891905"/>
            <a:ext cx="12489042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B284-1EA7-4C83-82DA-5CF0A94CAF1C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57300"/>
            <a:ext cx="8321040" cy="9372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480">
                <a:solidFill>
                  <a:srgbClr val="663300"/>
                </a:solidFill>
              </a:rPr>
              <a:t> 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8960" y="2377440"/>
            <a:ext cx="8321040" cy="45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vi-VN" altLang="en-US" sz="3360">
              <a:solidFill>
                <a:srgbClr val="663300"/>
              </a:solidFill>
              <a:latin typeface="VNtimes new roman"/>
            </a:endParaRPr>
          </a:p>
        </p:txBody>
      </p:sp>
      <p:pic>
        <p:nvPicPr>
          <p:cNvPr id="64516" name="Picture 4" descr="flowergraph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33223"/>
            <a:ext cx="14630400" cy="824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!hp8ls2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14552" y="6309362"/>
            <a:ext cx="1817370" cy="122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!dk8_1l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690362"/>
            <a:ext cx="914400" cy="8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1760" y="65151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8" descr="ROSE1">
            <a:hlinkClick r:id="rId6" action="ppaction://hlinkpres?slideindex=1&amp;slidetitle=" tooltip="RAU AN TOA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2" y="7078980"/>
            <a:ext cx="65151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1" name="Picture 9" descr="ROSE1">
            <a:hlinkClick r:id="rId7" action="ppaction://hlinkpres?slideindex=1&amp;slidetitle=" tooltip="chuong trinh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3504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2" name="Picture 10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2376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 descr="ROSE1">
            <a:hlinkClick r:id="rId8" action="ppaction://hlinkpres?slideindex=1&amp;slidetitle=" tooltip="PHAN B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1248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12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156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27" name="Group 15"/>
          <p:cNvGrpSpPr>
            <a:grpSpLocks/>
          </p:cNvGrpSpPr>
          <p:nvPr/>
        </p:nvGrpSpPr>
        <p:grpSpPr bwMode="auto">
          <a:xfrm>
            <a:off x="10698480" y="6547486"/>
            <a:ext cx="2103120" cy="1240154"/>
            <a:chOff x="1296" y="3577"/>
            <a:chExt cx="1104" cy="651"/>
          </a:xfrm>
        </p:grpSpPr>
        <p:pic>
          <p:nvPicPr>
            <p:cNvPr id="64567" name="Picture 16" descr="!hp8ls2l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3577"/>
              <a:ext cx="960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68" name="Picture 17" descr="!dk8_1l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710"/>
              <a:ext cx="5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528" name="Picture 18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47120" y="64008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9" name="Picture 1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0" name="Picture 2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120" y="36576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1" name="Picture 2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3" name="Picture 23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891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4" name="Freeform 24"/>
          <p:cNvSpPr>
            <a:spLocks/>
          </p:cNvSpPr>
          <p:nvPr/>
        </p:nvSpPr>
        <p:spPr bwMode="auto">
          <a:xfrm>
            <a:off x="5212082" y="4728212"/>
            <a:ext cx="4493896" cy="2061210"/>
          </a:xfrm>
          <a:custGeom>
            <a:avLst/>
            <a:gdLst>
              <a:gd name="T0" fmla="*/ 2147483647 w 2359"/>
              <a:gd name="T1" fmla="*/ 2147483647 h 1082"/>
              <a:gd name="T2" fmla="*/ 2147483647 w 2359"/>
              <a:gd name="T3" fmla="*/ 2147483647 h 1082"/>
              <a:gd name="T4" fmla="*/ 2147483647 w 2359"/>
              <a:gd name="T5" fmla="*/ 2147483647 h 1082"/>
              <a:gd name="T6" fmla="*/ 2147483647 w 2359"/>
              <a:gd name="T7" fmla="*/ 2147483647 h 1082"/>
              <a:gd name="T8" fmla="*/ 2147483647 w 2359"/>
              <a:gd name="T9" fmla="*/ 2147483647 h 1082"/>
              <a:gd name="T10" fmla="*/ 2147483647 w 2359"/>
              <a:gd name="T11" fmla="*/ 2147483647 h 1082"/>
              <a:gd name="T12" fmla="*/ 2147483647 w 2359"/>
              <a:gd name="T13" fmla="*/ 2147483647 h 1082"/>
              <a:gd name="T14" fmla="*/ 2147483647 w 2359"/>
              <a:gd name="T15" fmla="*/ 2147483647 h 1082"/>
              <a:gd name="T16" fmla="*/ 2147483647 w 2359"/>
              <a:gd name="T17" fmla="*/ 2147483647 h 1082"/>
              <a:gd name="T18" fmla="*/ 2147483647 w 2359"/>
              <a:gd name="T19" fmla="*/ 2147483647 h 1082"/>
              <a:gd name="T20" fmla="*/ 2147483647 w 2359"/>
              <a:gd name="T21" fmla="*/ 2147483647 h 1082"/>
              <a:gd name="T22" fmla="*/ 2147483647 w 2359"/>
              <a:gd name="T23" fmla="*/ 2147483647 h 1082"/>
              <a:gd name="T24" fmla="*/ 2147483647 w 2359"/>
              <a:gd name="T25" fmla="*/ 2147483647 h 1082"/>
              <a:gd name="T26" fmla="*/ 2147483647 w 2359"/>
              <a:gd name="T27" fmla="*/ 2147483647 h 1082"/>
              <a:gd name="T28" fmla="*/ 2147483647 w 2359"/>
              <a:gd name="T29" fmla="*/ 2147483647 h 1082"/>
              <a:gd name="T30" fmla="*/ 2147483647 w 2359"/>
              <a:gd name="T31" fmla="*/ 2147483647 h 1082"/>
              <a:gd name="T32" fmla="*/ 2147483647 w 2359"/>
              <a:gd name="T33" fmla="*/ 2147483647 h 1082"/>
              <a:gd name="T34" fmla="*/ 2147483647 w 2359"/>
              <a:gd name="T35" fmla="*/ 0 h 1082"/>
              <a:gd name="T36" fmla="*/ 2147483647 w 2359"/>
              <a:gd name="T37" fmla="*/ 2147483647 h 1082"/>
              <a:gd name="T38" fmla="*/ 2147483647 w 2359"/>
              <a:gd name="T39" fmla="*/ 2147483647 h 1082"/>
              <a:gd name="T40" fmla="*/ 2147483647 w 2359"/>
              <a:gd name="T41" fmla="*/ 2147483647 h 1082"/>
              <a:gd name="T42" fmla="*/ 2147483647 w 2359"/>
              <a:gd name="T43" fmla="*/ 2147483647 h 1082"/>
              <a:gd name="T44" fmla="*/ 2147483647 w 2359"/>
              <a:gd name="T45" fmla="*/ 2147483647 h 1082"/>
              <a:gd name="T46" fmla="*/ 2147483647 w 2359"/>
              <a:gd name="T47" fmla="*/ 2147483647 h 1082"/>
              <a:gd name="T48" fmla="*/ 2147483647 w 2359"/>
              <a:gd name="T49" fmla="*/ 2147483647 h 1082"/>
              <a:gd name="T50" fmla="*/ 2147483647 w 2359"/>
              <a:gd name="T51" fmla="*/ 2147483647 h 1082"/>
              <a:gd name="T52" fmla="*/ 2147483647 w 2359"/>
              <a:gd name="T53" fmla="*/ 2147483647 h 1082"/>
              <a:gd name="T54" fmla="*/ 2147483647 w 2359"/>
              <a:gd name="T55" fmla="*/ 2147483647 h 1082"/>
              <a:gd name="T56" fmla="*/ 2147483647 w 2359"/>
              <a:gd name="T57" fmla="*/ 2147483647 h 1082"/>
              <a:gd name="T58" fmla="*/ 2147483647 w 2359"/>
              <a:gd name="T59" fmla="*/ 2147483647 h 1082"/>
              <a:gd name="T60" fmla="*/ 2147483647 w 2359"/>
              <a:gd name="T61" fmla="*/ 2147483647 h 1082"/>
              <a:gd name="T62" fmla="*/ 2147483647 w 2359"/>
              <a:gd name="T63" fmla="*/ 2147483647 h 1082"/>
              <a:gd name="T64" fmla="*/ 2147483647 w 2359"/>
              <a:gd name="T65" fmla="*/ 2147483647 h 1082"/>
              <a:gd name="T66" fmla="*/ 2147483647 w 2359"/>
              <a:gd name="T67" fmla="*/ 2147483647 h 1082"/>
              <a:gd name="T68" fmla="*/ 2147483647 w 2359"/>
              <a:gd name="T69" fmla="*/ 2147483647 h 1082"/>
              <a:gd name="T70" fmla="*/ 2147483647 w 2359"/>
              <a:gd name="T71" fmla="*/ 2147483647 h 1082"/>
              <a:gd name="T72" fmla="*/ 2147483647 w 2359"/>
              <a:gd name="T73" fmla="*/ 2147483647 h 1082"/>
              <a:gd name="T74" fmla="*/ 2147483647 w 2359"/>
              <a:gd name="T75" fmla="*/ 2147483647 h 1082"/>
              <a:gd name="T76" fmla="*/ 2147483647 w 2359"/>
              <a:gd name="T77" fmla="*/ 2147483647 h 1082"/>
              <a:gd name="T78" fmla="*/ 2147483647 w 2359"/>
              <a:gd name="T79" fmla="*/ 2147483647 h 1082"/>
              <a:gd name="T80" fmla="*/ 2147483647 w 2359"/>
              <a:gd name="T81" fmla="*/ 2147483647 h 1082"/>
              <a:gd name="T82" fmla="*/ 2147483647 w 2359"/>
              <a:gd name="T83" fmla="*/ 2147483647 h 1082"/>
              <a:gd name="T84" fmla="*/ 2147483647 w 2359"/>
              <a:gd name="T85" fmla="*/ 2147483647 h 1082"/>
              <a:gd name="T86" fmla="*/ 2147483647 w 2359"/>
              <a:gd name="T87" fmla="*/ 2147483647 h 1082"/>
              <a:gd name="T88" fmla="*/ 2147483647 w 2359"/>
              <a:gd name="T89" fmla="*/ 2147483647 h 1082"/>
              <a:gd name="T90" fmla="*/ 2147483647 w 2359"/>
              <a:gd name="T91" fmla="*/ 2147483647 h 1082"/>
              <a:gd name="T92" fmla="*/ 2147483647 w 2359"/>
              <a:gd name="T93" fmla="*/ 2147483647 h 108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2359" h="1082">
                <a:moveTo>
                  <a:pt x="2359" y="267"/>
                </a:moveTo>
                <a:lnTo>
                  <a:pt x="2315" y="284"/>
                </a:lnTo>
                <a:lnTo>
                  <a:pt x="2268" y="305"/>
                </a:lnTo>
                <a:lnTo>
                  <a:pt x="2220" y="324"/>
                </a:lnTo>
                <a:lnTo>
                  <a:pt x="2171" y="343"/>
                </a:lnTo>
                <a:lnTo>
                  <a:pt x="2121" y="362"/>
                </a:lnTo>
                <a:lnTo>
                  <a:pt x="2072" y="380"/>
                </a:lnTo>
                <a:lnTo>
                  <a:pt x="2022" y="401"/>
                </a:lnTo>
                <a:lnTo>
                  <a:pt x="1970" y="418"/>
                </a:lnTo>
                <a:lnTo>
                  <a:pt x="1920" y="435"/>
                </a:lnTo>
                <a:lnTo>
                  <a:pt x="1870" y="454"/>
                </a:lnTo>
                <a:lnTo>
                  <a:pt x="1818" y="470"/>
                </a:lnTo>
                <a:lnTo>
                  <a:pt x="1768" y="487"/>
                </a:lnTo>
                <a:lnTo>
                  <a:pt x="1720" y="504"/>
                </a:lnTo>
                <a:lnTo>
                  <a:pt x="1671" y="517"/>
                </a:lnTo>
                <a:lnTo>
                  <a:pt x="1625" y="531"/>
                </a:lnTo>
                <a:lnTo>
                  <a:pt x="1577" y="543"/>
                </a:lnTo>
                <a:lnTo>
                  <a:pt x="1531" y="555"/>
                </a:lnTo>
                <a:lnTo>
                  <a:pt x="1488" y="567"/>
                </a:lnTo>
                <a:lnTo>
                  <a:pt x="1445" y="579"/>
                </a:lnTo>
                <a:lnTo>
                  <a:pt x="1404" y="588"/>
                </a:lnTo>
                <a:lnTo>
                  <a:pt x="1365" y="596"/>
                </a:lnTo>
                <a:lnTo>
                  <a:pt x="1329" y="600"/>
                </a:lnTo>
                <a:lnTo>
                  <a:pt x="1294" y="604"/>
                </a:lnTo>
                <a:lnTo>
                  <a:pt x="1264" y="609"/>
                </a:lnTo>
                <a:lnTo>
                  <a:pt x="1236" y="610"/>
                </a:lnTo>
                <a:lnTo>
                  <a:pt x="1208" y="610"/>
                </a:lnTo>
                <a:lnTo>
                  <a:pt x="1184" y="609"/>
                </a:lnTo>
                <a:lnTo>
                  <a:pt x="1164" y="604"/>
                </a:lnTo>
                <a:lnTo>
                  <a:pt x="1146" y="600"/>
                </a:lnTo>
                <a:lnTo>
                  <a:pt x="1134" y="596"/>
                </a:lnTo>
                <a:lnTo>
                  <a:pt x="1122" y="584"/>
                </a:lnTo>
                <a:lnTo>
                  <a:pt x="1117" y="575"/>
                </a:lnTo>
                <a:lnTo>
                  <a:pt x="1105" y="541"/>
                </a:lnTo>
                <a:lnTo>
                  <a:pt x="1099" y="512"/>
                </a:lnTo>
                <a:lnTo>
                  <a:pt x="1104" y="480"/>
                </a:lnTo>
                <a:lnTo>
                  <a:pt x="1109" y="450"/>
                </a:lnTo>
                <a:lnTo>
                  <a:pt x="1116" y="420"/>
                </a:lnTo>
                <a:lnTo>
                  <a:pt x="1121" y="387"/>
                </a:lnTo>
                <a:lnTo>
                  <a:pt x="1122" y="352"/>
                </a:lnTo>
                <a:lnTo>
                  <a:pt x="1117" y="318"/>
                </a:lnTo>
                <a:lnTo>
                  <a:pt x="1097" y="292"/>
                </a:lnTo>
                <a:lnTo>
                  <a:pt x="1078" y="267"/>
                </a:lnTo>
                <a:lnTo>
                  <a:pt x="1057" y="239"/>
                </a:lnTo>
                <a:lnTo>
                  <a:pt x="1040" y="206"/>
                </a:lnTo>
                <a:lnTo>
                  <a:pt x="1022" y="175"/>
                </a:lnTo>
                <a:lnTo>
                  <a:pt x="1004" y="145"/>
                </a:lnTo>
                <a:lnTo>
                  <a:pt x="983" y="114"/>
                </a:lnTo>
                <a:lnTo>
                  <a:pt x="963" y="85"/>
                </a:lnTo>
                <a:lnTo>
                  <a:pt x="941" y="60"/>
                </a:lnTo>
                <a:lnTo>
                  <a:pt x="919" y="37"/>
                </a:lnTo>
                <a:lnTo>
                  <a:pt x="891" y="18"/>
                </a:lnTo>
                <a:lnTo>
                  <a:pt x="865" y="6"/>
                </a:lnTo>
                <a:lnTo>
                  <a:pt x="833" y="0"/>
                </a:lnTo>
                <a:lnTo>
                  <a:pt x="798" y="0"/>
                </a:lnTo>
                <a:lnTo>
                  <a:pt x="760" y="8"/>
                </a:lnTo>
                <a:lnTo>
                  <a:pt x="717" y="23"/>
                </a:lnTo>
                <a:lnTo>
                  <a:pt x="668" y="41"/>
                </a:lnTo>
                <a:lnTo>
                  <a:pt x="624" y="58"/>
                </a:lnTo>
                <a:lnTo>
                  <a:pt x="586" y="72"/>
                </a:lnTo>
                <a:lnTo>
                  <a:pt x="551" y="85"/>
                </a:lnTo>
                <a:lnTo>
                  <a:pt x="523" y="100"/>
                </a:lnTo>
                <a:lnTo>
                  <a:pt x="495" y="114"/>
                </a:lnTo>
                <a:lnTo>
                  <a:pt x="470" y="127"/>
                </a:lnTo>
                <a:lnTo>
                  <a:pt x="447" y="141"/>
                </a:lnTo>
                <a:lnTo>
                  <a:pt x="423" y="155"/>
                </a:lnTo>
                <a:lnTo>
                  <a:pt x="398" y="167"/>
                </a:lnTo>
                <a:lnTo>
                  <a:pt x="372" y="181"/>
                </a:lnTo>
                <a:lnTo>
                  <a:pt x="343" y="195"/>
                </a:lnTo>
                <a:lnTo>
                  <a:pt x="310" y="209"/>
                </a:lnTo>
                <a:lnTo>
                  <a:pt x="274" y="226"/>
                </a:lnTo>
                <a:lnTo>
                  <a:pt x="230" y="243"/>
                </a:lnTo>
                <a:lnTo>
                  <a:pt x="181" y="259"/>
                </a:lnTo>
                <a:lnTo>
                  <a:pt x="0" y="774"/>
                </a:lnTo>
                <a:lnTo>
                  <a:pt x="57" y="753"/>
                </a:lnTo>
                <a:lnTo>
                  <a:pt x="110" y="729"/>
                </a:lnTo>
                <a:lnTo>
                  <a:pt x="161" y="708"/>
                </a:lnTo>
                <a:lnTo>
                  <a:pt x="208" y="691"/>
                </a:lnTo>
                <a:lnTo>
                  <a:pt x="252" y="672"/>
                </a:lnTo>
                <a:lnTo>
                  <a:pt x="293" y="653"/>
                </a:lnTo>
                <a:lnTo>
                  <a:pt x="333" y="637"/>
                </a:lnTo>
                <a:lnTo>
                  <a:pt x="372" y="622"/>
                </a:lnTo>
                <a:lnTo>
                  <a:pt x="409" y="609"/>
                </a:lnTo>
                <a:lnTo>
                  <a:pt x="447" y="596"/>
                </a:lnTo>
                <a:lnTo>
                  <a:pt x="483" y="580"/>
                </a:lnTo>
                <a:lnTo>
                  <a:pt x="520" y="567"/>
                </a:lnTo>
                <a:lnTo>
                  <a:pt x="557" y="555"/>
                </a:lnTo>
                <a:lnTo>
                  <a:pt x="597" y="545"/>
                </a:lnTo>
                <a:lnTo>
                  <a:pt x="636" y="533"/>
                </a:lnTo>
                <a:lnTo>
                  <a:pt x="681" y="522"/>
                </a:lnTo>
                <a:lnTo>
                  <a:pt x="682" y="592"/>
                </a:lnTo>
                <a:lnTo>
                  <a:pt x="673" y="667"/>
                </a:lnTo>
                <a:lnTo>
                  <a:pt x="658" y="741"/>
                </a:lnTo>
                <a:lnTo>
                  <a:pt x="648" y="816"/>
                </a:lnTo>
                <a:lnTo>
                  <a:pt x="650" y="847"/>
                </a:lnTo>
                <a:lnTo>
                  <a:pt x="652" y="875"/>
                </a:lnTo>
                <a:lnTo>
                  <a:pt x="664" y="905"/>
                </a:lnTo>
                <a:lnTo>
                  <a:pt x="677" y="933"/>
                </a:lnTo>
                <a:lnTo>
                  <a:pt x="693" y="959"/>
                </a:lnTo>
                <a:lnTo>
                  <a:pt x="711" y="983"/>
                </a:lnTo>
                <a:lnTo>
                  <a:pt x="733" y="1005"/>
                </a:lnTo>
                <a:lnTo>
                  <a:pt x="757" y="1026"/>
                </a:lnTo>
                <a:lnTo>
                  <a:pt x="785" y="1043"/>
                </a:lnTo>
                <a:lnTo>
                  <a:pt x="812" y="1058"/>
                </a:lnTo>
                <a:lnTo>
                  <a:pt x="843" y="1068"/>
                </a:lnTo>
                <a:lnTo>
                  <a:pt x="874" y="1078"/>
                </a:lnTo>
                <a:lnTo>
                  <a:pt x="904" y="1082"/>
                </a:lnTo>
                <a:lnTo>
                  <a:pt x="937" y="1082"/>
                </a:lnTo>
                <a:lnTo>
                  <a:pt x="968" y="1080"/>
                </a:lnTo>
                <a:lnTo>
                  <a:pt x="1000" y="1072"/>
                </a:lnTo>
                <a:lnTo>
                  <a:pt x="1024" y="1068"/>
                </a:lnTo>
                <a:lnTo>
                  <a:pt x="1049" y="1064"/>
                </a:lnTo>
                <a:lnTo>
                  <a:pt x="1077" y="1061"/>
                </a:lnTo>
                <a:lnTo>
                  <a:pt x="1105" y="1055"/>
                </a:lnTo>
                <a:lnTo>
                  <a:pt x="1134" y="1053"/>
                </a:lnTo>
                <a:lnTo>
                  <a:pt x="1164" y="1047"/>
                </a:lnTo>
                <a:lnTo>
                  <a:pt x="1195" y="1045"/>
                </a:lnTo>
                <a:lnTo>
                  <a:pt x="1227" y="1039"/>
                </a:lnTo>
                <a:lnTo>
                  <a:pt x="1262" y="1034"/>
                </a:lnTo>
                <a:lnTo>
                  <a:pt x="1296" y="1028"/>
                </a:lnTo>
                <a:lnTo>
                  <a:pt x="1333" y="1022"/>
                </a:lnTo>
                <a:lnTo>
                  <a:pt x="1369" y="1016"/>
                </a:lnTo>
                <a:lnTo>
                  <a:pt x="1404" y="1009"/>
                </a:lnTo>
                <a:lnTo>
                  <a:pt x="1443" y="1003"/>
                </a:lnTo>
                <a:lnTo>
                  <a:pt x="1481" y="995"/>
                </a:lnTo>
                <a:lnTo>
                  <a:pt x="1522" y="987"/>
                </a:lnTo>
                <a:lnTo>
                  <a:pt x="1560" y="979"/>
                </a:lnTo>
                <a:lnTo>
                  <a:pt x="1601" y="970"/>
                </a:lnTo>
                <a:lnTo>
                  <a:pt x="1640" y="961"/>
                </a:lnTo>
                <a:lnTo>
                  <a:pt x="1682" y="953"/>
                </a:lnTo>
                <a:lnTo>
                  <a:pt x="1723" y="943"/>
                </a:lnTo>
                <a:lnTo>
                  <a:pt x="1762" y="932"/>
                </a:lnTo>
                <a:lnTo>
                  <a:pt x="1804" y="920"/>
                </a:lnTo>
                <a:lnTo>
                  <a:pt x="1846" y="907"/>
                </a:lnTo>
                <a:lnTo>
                  <a:pt x="1888" y="895"/>
                </a:lnTo>
                <a:lnTo>
                  <a:pt x="1930" y="882"/>
                </a:lnTo>
                <a:lnTo>
                  <a:pt x="1970" y="867"/>
                </a:lnTo>
                <a:lnTo>
                  <a:pt x="2012" y="853"/>
                </a:lnTo>
                <a:lnTo>
                  <a:pt x="2054" y="841"/>
                </a:lnTo>
                <a:lnTo>
                  <a:pt x="2095" y="821"/>
                </a:lnTo>
                <a:lnTo>
                  <a:pt x="2136" y="807"/>
                </a:lnTo>
                <a:lnTo>
                  <a:pt x="2177" y="788"/>
                </a:lnTo>
                <a:lnTo>
                  <a:pt x="2359" y="267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5" name="Freeform 25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2147483647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0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2147483647 h 1008"/>
              <a:gd name="T68" fmla="*/ 2147483647 w 811"/>
              <a:gd name="T69" fmla="*/ 2147483647 h 1008"/>
              <a:gd name="T70" fmla="*/ 2147483647 w 811"/>
              <a:gd name="T71" fmla="*/ 2147483647 h 1008"/>
              <a:gd name="T72" fmla="*/ 2147483647 w 811"/>
              <a:gd name="T73" fmla="*/ 2147483647 h 1008"/>
              <a:gd name="T74" fmla="*/ 2147483647 w 811"/>
              <a:gd name="T75" fmla="*/ 2147483647 h 1008"/>
              <a:gd name="T76" fmla="*/ 2147483647 w 811"/>
              <a:gd name="T77" fmla="*/ 2147483647 h 1008"/>
              <a:gd name="T78" fmla="*/ 2147483647 w 811"/>
              <a:gd name="T79" fmla="*/ 2147483647 h 1008"/>
              <a:gd name="T80" fmla="*/ 2147483647 w 811"/>
              <a:gd name="T81" fmla="*/ 2147483647 h 1008"/>
              <a:gd name="T82" fmla="*/ 2147483647 w 811"/>
              <a:gd name="T83" fmla="*/ 2147483647 h 1008"/>
              <a:gd name="T84" fmla="*/ 2147483647 w 811"/>
              <a:gd name="T85" fmla="*/ 2147483647 h 1008"/>
              <a:gd name="T86" fmla="*/ 2147483647 w 811"/>
              <a:gd name="T87" fmla="*/ 2147483647 h 1008"/>
              <a:gd name="T88" fmla="*/ 2147483647 w 811"/>
              <a:gd name="T89" fmla="*/ 2147483647 h 1008"/>
              <a:gd name="T90" fmla="*/ 2147483647 w 811"/>
              <a:gd name="T91" fmla="*/ 2147483647 h 1008"/>
              <a:gd name="T92" fmla="*/ 2147483647 w 811"/>
              <a:gd name="T93" fmla="*/ 2147483647 h 1008"/>
              <a:gd name="T94" fmla="*/ 2147483647 w 811"/>
              <a:gd name="T95" fmla="*/ 2147483647 h 1008"/>
              <a:gd name="T96" fmla="*/ 2147483647 w 811"/>
              <a:gd name="T97" fmla="*/ 2147483647 h 1008"/>
              <a:gd name="T98" fmla="*/ 2147483647 w 811"/>
              <a:gd name="T99" fmla="*/ 2147483647 h 1008"/>
              <a:gd name="T100" fmla="*/ 2147483647 w 811"/>
              <a:gd name="T101" fmla="*/ 2147483647 h 1008"/>
              <a:gd name="T102" fmla="*/ 2147483647 w 811"/>
              <a:gd name="T103" fmla="*/ 2147483647 h 1008"/>
              <a:gd name="T104" fmla="*/ 2147483647 w 811"/>
              <a:gd name="T105" fmla="*/ 2147483647 h 1008"/>
              <a:gd name="T106" fmla="*/ 2147483647 w 811"/>
              <a:gd name="T107" fmla="*/ 2147483647 h 1008"/>
              <a:gd name="T108" fmla="*/ 2147483647 w 811"/>
              <a:gd name="T109" fmla="*/ 2147483647 h 1008"/>
              <a:gd name="T110" fmla="*/ 2147483647 w 811"/>
              <a:gd name="T111" fmla="*/ 2147483647 h 1008"/>
              <a:gd name="T112" fmla="*/ 2147483647 w 811"/>
              <a:gd name="T113" fmla="*/ 2147483647 h 1008"/>
              <a:gd name="T114" fmla="*/ 2147483647 w 811"/>
              <a:gd name="T115" fmla="*/ 2147483647 h 1008"/>
              <a:gd name="T116" fmla="*/ 2147483647 w 811"/>
              <a:gd name="T117" fmla="*/ 2147483647 h 1008"/>
              <a:gd name="T118" fmla="*/ 2147483647 w 811"/>
              <a:gd name="T119" fmla="*/ 2147483647 h 1008"/>
              <a:gd name="T120" fmla="*/ 2147483647 w 811"/>
              <a:gd name="T121" fmla="*/ 0 h 100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6" name="Freeform 26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0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2147483647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0 h 10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811" y="0"/>
                </a:ln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7" name="Freeform 27"/>
          <p:cNvSpPr>
            <a:spLocks/>
          </p:cNvSpPr>
          <p:nvPr/>
        </p:nvSpPr>
        <p:spPr bwMode="auto">
          <a:xfrm>
            <a:off x="5907406" y="5823586"/>
            <a:ext cx="403860" cy="525780"/>
          </a:xfrm>
          <a:custGeom>
            <a:avLst/>
            <a:gdLst>
              <a:gd name="T0" fmla="*/ 2147483647 w 212"/>
              <a:gd name="T1" fmla="*/ 2147483647 h 276"/>
              <a:gd name="T2" fmla="*/ 2147483647 w 212"/>
              <a:gd name="T3" fmla="*/ 2147483647 h 276"/>
              <a:gd name="T4" fmla="*/ 2147483647 w 212"/>
              <a:gd name="T5" fmla="*/ 2147483647 h 276"/>
              <a:gd name="T6" fmla="*/ 2147483647 w 212"/>
              <a:gd name="T7" fmla="*/ 2147483647 h 276"/>
              <a:gd name="T8" fmla="*/ 2147483647 w 212"/>
              <a:gd name="T9" fmla="*/ 2147483647 h 276"/>
              <a:gd name="T10" fmla="*/ 2147483647 w 212"/>
              <a:gd name="T11" fmla="*/ 2147483647 h 276"/>
              <a:gd name="T12" fmla="*/ 2147483647 w 212"/>
              <a:gd name="T13" fmla="*/ 2147483647 h 276"/>
              <a:gd name="T14" fmla="*/ 2147483647 w 212"/>
              <a:gd name="T15" fmla="*/ 2147483647 h 276"/>
              <a:gd name="T16" fmla="*/ 2147483647 w 212"/>
              <a:gd name="T17" fmla="*/ 2147483647 h 276"/>
              <a:gd name="T18" fmla="*/ 2147483647 w 212"/>
              <a:gd name="T19" fmla="*/ 2147483647 h 276"/>
              <a:gd name="T20" fmla="*/ 2147483647 w 212"/>
              <a:gd name="T21" fmla="*/ 2147483647 h 276"/>
              <a:gd name="T22" fmla="*/ 2147483647 w 212"/>
              <a:gd name="T23" fmla="*/ 2147483647 h 276"/>
              <a:gd name="T24" fmla="*/ 2147483647 w 212"/>
              <a:gd name="T25" fmla="*/ 2147483647 h 276"/>
              <a:gd name="T26" fmla="*/ 2147483647 w 212"/>
              <a:gd name="T27" fmla="*/ 2147483647 h 276"/>
              <a:gd name="T28" fmla="*/ 2147483647 w 212"/>
              <a:gd name="T29" fmla="*/ 2147483647 h 276"/>
              <a:gd name="T30" fmla="*/ 2147483647 w 212"/>
              <a:gd name="T31" fmla="*/ 2147483647 h 276"/>
              <a:gd name="T32" fmla="*/ 2147483647 w 212"/>
              <a:gd name="T33" fmla="*/ 2147483647 h 276"/>
              <a:gd name="T34" fmla="*/ 2147483647 w 212"/>
              <a:gd name="T35" fmla="*/ 2147483647 h 276"/>
              <a:gd name="T36" fmla="*/ 2147483647 w 212"/>
              <a:gd name="T37" fmla="*/ 2147483647 h 276"/>
              <a:gd name="T38" fmla="*/ 2147483647 w 212"/>
              <a:gd name="T39" fmla="*/ 2147483647 h 276"/>
              <a:gd name="T40" fmla="*/ 2147483647 w 212"/>
              <a:gd name="T41" fmla="*/ 2147483647 h 276"/>
              <a:gd name="T42" fmla="*/ 2147483647 w 212"/>
              <a:gd name="T43" fmla="*/ 2147483647 h 276"/>
              <a:gd name="T44" fmla="*/ 2147483647 w 212"/>
              <a:gd name="T45" fmla="*/ 2147483647 h 276"/>
              <a:gd name="T46" fmla="*/ 2147483647 w 212"/>
              <a:gd name="T47" fmla="*/ 0 h 276"/>
              <a:gd name="T48" fmla="*/ 2147483647 w 212"/>
              <a:gd name="T49" fmla="*/ 0 h 276"/>
              <a:gd name="T50" fmla="*/ 2147483647 w 212"/>
              <a:gd name="T51" fmla="*/ 0 h 276"/>
              <a:gd name="T52" fmla="*/ 2147483647 w 212"/>
              <a:gd name="T53" fmla="*/ 0 h 276"/>
              <a:gd name="T54" fmla="*/ 2147483647 w 212"/>
              <a:gd name="T55" fmla="*/ 2147483647 h 276"/>
              <a:gd name="T56" fmla="*/ 2147483647 w 212"/>
              <a:gd name="T57" fmla="*/ 2147483647 h 276"/>
              <a:gd name="T58" fmla="*/ 2147483647 w 212"/>
              <a:gd name="T59" fmla="*/ 2147483647 h 276"/>
              <a:gd name="T60" fmla="*/ 2147483647 w 212"/>
              <a:gd name="T61" fmla="*/ 2147483647 h 276"/>
              <a:gd name="T62" fmla="*/ 2147483647 w 212"/>
              <a:gd name="T63" fmla="*/ 2147483647 h 276"/>
              <a:gd name="T64" fmla="*/ 2147483647 w 212"/>
              <a:gd name="T65" fmla="*/ 2147483647 h 276"/>
              <a:gd name="T66" fmla="*/ 2147483647 w 212"/>
              <a:gd name="T67" fmla="*/ 2147483647 h 276"/>
              <a:gd name="T68" fmla="*/ 2147483647 w 212"/>
              <a:gd name="T69" fmla="*/ 2147483647 h 276"/>
              <a:gd name="T70" fmla="*/ 2147483647 w 212"/>
              <a:gd name="T71" fmla="*/ 2147483647 h 276"/>
              <a:gd name="T72" fmla="*/ 2147483647 w 212"/>
              <a:gd name="T73" fmla="*/ 2147483647 h 276"/>
              <a:gd name="T74" fmla="*/ 2147483647 w 212"/>
              <a:gd name="T75" fmla="*/ 2147483647 h 276"/>
              <a:gd name="T76" fmla="*/ 2147483647 w 212"/>
              <a:gd name="T77" fmla="*/ 2147483647 h 276"/>
              <a:gd name="T78" fmla="*/ 2147483647 w 212"/>
              <a:gd name="T79" fmla="*/ 2147483647 h 276"/>
              <a:gd name="T80" fmla="*/ 2147483647 w 212"/>
              <a:gd name="T81" fmla="*/ 2147483647 h 276"/>
              <a:gd name="T82" fmla="*/ 2147483647 w 212"/>
              <a:gd name="T83" fmla="*/ 2147483647 h 276"/>
              <a:gd name="T84" fmla="*/ 2147483647 w 212"/>
              <a:gd name="T85" fmla="*/ 2147483647 h 276"/>
              <a:gd name="T86" fmla="*/ 2147483647 w 212"/>
              <a:gd name="T87" fmla="*/ 2147483647 h 276"/>
              <a:gd name="T88" fmla="*/ 2147483647 w 212"/>
              <a:gd name="T89" fmla="*/ 2147483647 h 276"/>
              <a:gd name="T90" fmla="*/ 0 w 212"/>
              <a:gd name="T91" fmla="*/ 2147483647 h 276"/>
              <a:gd name="T92" fmla="*/ 0 w 212"/>
              <a:gd name="T93" fmla="*/ 2147483647 h 276"/>
              <a:gd name="T94" fmla="*/ 2147483647 w 212"/>
              <a:gd name="T95" fmla="*/ 2147483647 h 276"/>
              <a:gd name="T96" fmla="*/ 2147483647 w 212"/>
              <a:gd name="T97" fmla="*/ 2147483647 h 276"/>
              <a:gd name="T98" fmla="*/ 2147483647 w 212"/>
              <a:gd name="T99" fmla="*/ 2147483647 h 276"/>
              <a:gd name="T100" fmla="*/ 2147483647 w 212"/>
              <a:gd name="T101" fmla="*/ 2147483647 h 2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12" h="276">
                <a:moveTo>
                  <a:pt x="190" y="276"/>
                </a:moveTo>
                <a:lnTo>
                  <a:pt x="201" y="275"/>
                </a:lnTo>
                <a:lnTo>
                  <a:pt x="210" y="266"/>
                </a:lnTo>
                <a:lnTo>
                  <a:pt x="212" y="249"/>
                </a:lnTo>
                <a:lnTo>
                  <a:pt x="212" y="226"/>
                </a:lnTo>
                <a:lnTo>
                  <a:pt x="203" y="179"/>
                </a:lnTo>
                <a:lnTo>
                  <a:pt x="196" y="143"/>
                </a:lnTo>
                <a:lnTo>
                  <a:pt x="186" y="117"/>
                </a:lnTo>
                <a:lnTo>
                  <a:pt x="179" y="101"/>
                </a:lnTo>
                <a:lnTo>
                  <a:pt x="171" y="92"/>
                </a:lnTo>
                <a:lnTo>
                  <a:pt x="161" y="87"/>
                </a:lnTo>
                <a:lnTo>
                  <a:pt x="152" y="83"/>
                </a:lnTo>
                <a:lnTo>
                  <a:pt x="143" y="83"/>
                </a:lnTo>
                <a:lnTo>
                  <a:pt x="143" y="81"/>
                </a:lnTo>
                <a:lnTo>
                  <a:pt x="143" y="75"/>
                </a:lnTo>
                <a:lnTo>
                  <a:pt x="143" y="68"/>
                </a:lnTo>
                <a:lnTo>
                  <a:pt x="143" y="58"/>
                </a:lnTo>
                <a:lnTo>
                  <a:pt x="155" y="55"/>
                </a:lnTo>
                <a:lnTo>
                  <a:pt x="165" y="47"/>
                </a:lnTo>
                <a:lnTo>
                  <a:pt x="173" y="35"/>
                </a:lnTo>
                <a:lnTo>
                  <a:pt x="175" y="24"/>
                </a:lnTo>
                <a:lnTo>
                  <a:pt x="173" y="13"/>
                </a:lnTo>
                <a:lnTo>
                  <a:pt x="165" y="4"/>
                </a:lnTo>
                <a:lnTo>
                  <a:pt x="155" y="0"/>
                </a:lnTo>
                <a:lnTo>
                  <a:pt x="143" y="0"/>
                </a:lnTo>
                <a:lnTo>
                  <a:pt x="69" y="0"/>
                </a:lnTo>
                <a:lnTo>
                  <a:pt x="56" y="0"/>
                </a:lnTo>
                <a:lnTo>
                  <a:pt x="48" y="4"/>
                </a:lnTo>
                <a:lnTo>
                  <a:pt x="41" y="13"/>
                </a:lnTo>
                <a:lnTo>
                  <a:pt x="38" y="24"/>
                </a:lnTo>
                <a:lnTo>
                  <a:pt x="41" y="35"/>
                </a:lnTo>
                <a:lnTo>
                  <a:pt x="48" y="47"/>
                </a:lnTo>
                <a:lnTo>
                  <a:pt x="56" y="55"/>
                </a:lnTo>
                <a:lnTo>
                  <a:pt x="69" y="58"/>
                </a:lnTo>
                <a:lnTo>
                  <a:pt x="69" y="68"/>
                </a:lnTo>
                <a:lnTo>
                  <a:pt x="69" y="75"/>
                </a:lnTo>
                <a:lnTo>
                  <a:pt x="69" y="81"/>
                </a:lnTo>
                <a:lnTo>
                  <a:pt x="69" y="83"/>
                </a:lnTo>
                <a:lnTo>
                  <a:pt x="60" y="83"/>
                </a:lnTo>
                <a:lnTo>
                  <a:pt x="51" y="87"/>
                </a:lnTo>
                <a:lnTo>
                  <a:pt x="42" y="92"/>
                </a:lnTo>
                <a:lnTo>
                  <a:pt x="33" y="101"/>
                </a:lnTo>
                <a:lnTo>
                  <a:pt x="26" y="117"/>
                </a:lnTo>
                <a:lnTo>
                  <a:pt x="17" y="143"/>
                </a:lnTo>
                <a:lnTo>
                  <a:pt x="9" y="179"/>
                </a:lnTo>
                <a:lnTo>
                  <a:pt x="0" y="226"/>
                </a:lnTo>
                <a:lnTo>
                  <a:pt x="0" y="249"/>
                </a:lnTo>
                <a:lnTo>
                  <a:pt x="5" y="266"/>
                </a:lnTo>
                <a:lnTo>
                  <a:pt x="11" y="275"/>
                </a:lnTo>
                <a:lnTo>
                  <a:pt x="23" y="276"/>
                </a:lnTo>
                <a:lnTo>
                  <a:pt x="190" y="2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8" name="Freeform 28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0 w 460"/>
              <a:gd name="T49" fmla="*/ 2147483647 h 600"/>
              <a:gd name="T50" fmla="*/ 2147483647 w 460"/>
              <a:gd name="T51" fmla="*/ 2147483647 h 600"/>
              <a:gd name="T52" fmla="*/ 2147483647 w 460"/>
              <a:gd name="T53" fmla="*/ 2147483647 h 600"/>
              <a:gd name="T54" fmla="*/ 2147483647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0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2147483647 h 6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9" name="Freeform 29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2147483647 w 460"/>
              <a:gd name="T49" fmla="*/ 2147483647 h 600"/>
              <a:gd name="T50" fmla="*/ 2147483647 w 460"/>
              <a:gd name="T51" fmla="*/ 2147483647 h 600"/>
              <a:gd name="T52" fmla="*/ 0 w 460"/>
              <a:gd name="T53" fmla="*/ 2147483647 h 600"/>
              <a:gd name="T54" fmla="*/ 0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2147483647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0 h 600"/>
              <a:gd name="T106" fmla="*/ 2147483647 w 460"/>
              <a:gd name="T107" fmla="*/ 0 h 600"/>
              <a:gd name="T108" fmla="*/ 2147483647 w 460"/>
              <a:gd name="T109" fmla="*/ 2147483647 h 600"/>
              <a:gd name="T110" fmla="*/ 2147483647 w 460"/>
              <a:gd name="T111" fmla="*/ 2147483647 h 600"/>
              <a:gd name="T112" fmla="*/ 2147483647 w 460"/>
              <a:gd name="T113" fmla="*/ 2147483647 h 600"/>
              <a:gd name="T114" fmla="*/ 2147483647 w 460"/>
              <a:gd name="T115" fmla="*/ 2147483647 h 6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60" y="141"/>
                </a:ln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2147483647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2147483647 w 1171"/>
              <a:gd name="T101" fmla="*/ 2147483647 h 930"/>
              <a:gd name="T102" fmla="*/ 2147483647 w 1171"/>
              <a:gd name="T103" fmla="*/ 2147483647 h 930"/>
              <a:gd name="T104" fmla="*/ 2147483647 w 1171"/>
              <a:gd name="T105" fmla="*/ 2147483647 h 930"/>
              <a:gd name="T106" fmla="*/ 2147483647 w 1171"/>
              <a:gd name="T107" fmla="*/ 2147483647 h 930"/>
              <a:gd name="T108" fmla="*/ 2147483647 w 1171"/>
              <a:gd name="T109" fmla="*/ 2147483647 h 930"/>
              <a:gd name="T110" fmla="*/ 2147483647 w 1171"/>
              <a:gd name="T111" fmla="*/ 2147483647 h 930"/>
              <a:gd name="T112" fmla="*/ 2147483647 w 1171"/>
              <a:gd name="T113" fmla="*/ 2147483647 h 930"/>
              <a:gd name="T114" fmla="*/ 2147483647 w 1171"/>
              <a:gd name="T115" fmla="*/ 2147483647 h 930"/>
              <a:gd name="T116" fmla="*/ 2147483647 w 1171"/>
              <a:gd name="T117" fmla="*/ 2147483647 h 930"/>
              <a:gd name="T118" fmla="*/ 2147483647 w 1171"/>
              <a:gd name="T119" fmla="*/ 2147483647 h 9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1" name="Freeform 31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0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334" y="737"/>
                </a:ln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>
            <a:off x="6515100" y="6052186"/>
            <a:ext cx="1242060" cy="53911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3" name="Line 33"/>
          <p:cNvSpPr>
            <a:spLocks noChangeShapeType="1"/>
          </p:cNvSpPr>
          <p:nvPr/>
        </p:nvSpPr>
        <p:spPr bwMode="auto">
          <a:xfrm flipH="1">
            <a:off x="7799072" y="5935980"/>
            <a:ext cx="781050" cy="84582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4" name="Line 34"/>
          <p:cNvSpPr>
            <a:spLocks noChangeShapeType="1"/>
          </p:cNvSpPr>
          <p:nvPr/>
        </p:nvSpPr>
        <p:spPr bwMode="auto">
          <a:xfrm flipV="1">
            <a:off x="7816216" y="6088382"/>
            <a:ext cx="668654" cy="72771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5" name="Line 35"/>
          <p:cNvSpPr>
            <a:spLocks noChangeShapeType="1"/>
          </p:cNvSpPr>
          <p:nvPr/>
        </p:nvSpPr>
        <p:spPr bwMode="auto">
          <a:xfrm flipV="1">
            <a:off x="7829552" y="6429378"/>
            <a:ext cx="392430" cy="43624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6" name="Freeform 36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7" name="Freeform 37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8" name="Freeform 38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0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2147483647 h 236"/>
              <a:gd name="T60" fmla="*/ 2147483647 w 248"/>
              <a:gd name="T61" fmla="*/ 2147483647 h 236"/>
              <a:gd name="T62" fmla="*/ 2147483647 w 248"/>
              <a:gd name="T63" fmla="*/ 2147483647 h 236"/>
              <a:gd name="T64" fmla="*/ 2147483647 w 248"/>
              <a:gd name="T65" fmla="*/ 2147483647 h 236"/>
              <a:gd name="T66" fmla="*/ 2147483647 w 248"/>
              <a:gd name="T67" fmla="*/ 0 h 2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</a:path>
            </a:pathLst>
          </a:custGeom>
          <a:solidFill>
            <a:srgbClr val="8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49" name="Freeform 39"/>
          <p:cNvSpPr>
            <a:spLocks/>
          </p:cNvSpPr>
          <p:nvPr/>
        </p:nvSpPr>
        <p:spPr bwMode="auto">
          <a:xfrm>
            <a:off x="6600828" y="6096000"/>
            <a:ext cx="489584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0 h 293"/>
              <a:gd name="T30" fmla="*/ 2147483647 w 257"/>
              <a:gd name="T31" fmla="*/ 2147483647 h 293"/>
              <a:gd name="T32" fmla="*/ 0 w 257"/>
              <a:gd name="T33" fmla="*/ 2147483647 h 293"/>
              <a:gd name="T34" fmla="*/ 2147483647 w 257"/>
              <a:gd name="T35" fmla="*/ 2147483647 h 293"/>
              <a:gd name="T36" fmla="*/ 2147483647 w 257"/>
              <a:gd name="T37" fmla="*/ 2147483647 h 293"/>
              <a:gd name="T38" fmla="*/ 2147483647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0" name="Freeform 40"/>
          <p:cNvSpPr>
            <a:spLocks/>
          </p:cNvSpPr>
          <p:nvPr/>
        </p:nvSpPr>
        <p:spPr bwMode="auto">
          <a:xfrm>
            <a:off x="6217920" y="6035040"/>
            <a:ext cx="489586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2147483647 h 293"/>
              <a:gd name="T30" fmla="*/ 2147483647 w 257"/>
              <a:gd name="T31" fmla="*/ 2147483647 h 293"/>
              <a:gd name="T32" fmla="*/ 2147483647 w 257"/>
              <a:gd name="T33" fmla="*/ 2147483647 h 293"/>
              <a:gd name="T34" fmla="*/ 2147483647 w 257"/>
              <a:gd name="T35" fmla="*/ 0 h 293"/>
              <a:gd name="T36" fmla="*/ 2147483647 w 257"/>
              <a:gd name="T37" fmla="*/ 2147483647 h 293"/>
              <a:gd name="T38" fmla="*/ 0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2147483647 w 257"/>
              <a:gd name="T55" fmla="*/ 2147483647 h 293"/>
              <a:gd name="T56" fmla="*/ 2147483647 w 257"/>
              <a:gd name="T57" fmla="*/ 2147483647 h 293"/>
              <a:gd name="T58" fmla="*/ 2147483647 w 257"/>
              <a:gd name="T59" fmla="*/ 2147483647 h 293"/>
              <a:gd name="T60" fmla="*/ 2147483647 w 257"/>
              <a:gd name="T61" fmla="*/ 2147483647 h 29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57" y="293"/>
                </a:ln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</a:path>
            </a:pathLst>
          </a:custGeom>
          <a:solidFill>
            <a:srgbClr val="FF9933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1" name="Freeform 41"/>
          <p:cNvSpPr>
            <a:spLocks/>
          </p:cNvSpPr>
          <p:nvPr/>
        </p:nvSpPr>
        <p:spPr bwMode="auto">
          <a:xfrm>
            <a:off x="6707508" y="5036822"/>
            <a:ext cx="2158364" cy="1232536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2147483647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0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2147483647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2" name="Freeform 42"/>
          <p:cNvSpPr>
            <a:spLocks/>
          </p:cNvSpPr>
          <p:nvPr/>
        </p:nvSpPr>
        <p:spPr bwMode="auto">
          <a:xfrm>
            <a:off x="6800850" y="5128262"/>
            <a:ext cx="2013586" cy="981076"/>
          </a:xfrm>
          <a:custGeom>
            <a:avLst/>
            <a:gdLst>
              <a:gd name="T0" fmla="*/ 2147483647 w 1057"/>
              <a:gd name="T1" fmla="*/ 2147483647 h 515"/>
              <a:gd name="T2" fmla="*/ 2147483647 w 1057"/>
              <a:gd name="T3" fmla="*/ 2147483647 h 515"/>
              <a:gd name="T4" fmla="*/ 2147483647 w 1057"/>
              <a:gd name="T5" fmla="*/ 2147483647 h 515"/>
              <a:gd name="T6" fmla="*/ 2147483647 w 1057"/>
              <a:gd name="T7" fmla="*/ 2147483647 h 515"/>
              <a:gd name="T8" fmla="*/ 2147483647 w 1057"/>
              <a:gd name="T9" fmla="*/ 2147483647 h 515"/>
              <a:gd name="T10" fmla="*/ 2147483647 w 1057"/>
              <a:gd name="T11" fmla="*/ 2147483647 h 515"/>
              <a:gd name="T12" fmla="*/ 2147483647 w 1057"/>
              <a:gd name="T13" fmla="*/ 2147483647 h 515"/>
              <a:gd name="T14" fmla="*/ 2147483647 w 1057"/>
              <a:gd name="T15" fmla="*/ 2147483647 h 515"/>
              <a:gd name="T16" fmla="*/ 2147483647 w 1057"/>
              <a:gd name="T17" fmla="*/ 2147483647 h 515"/>
              <a:gd name="T18" fmla="*/ 2147483647 w 1057"/>
              <a:gd name="T19" fmla="*/ 2147483647 h 515"/>
              <a:gd name="T20" fmla="*/ 2147483647 w 1057"/>
              <a:gd name="T21" fmla="*/ 2147483647 h 515"/>
              <a:gd name="T22" fmla="*/ 2147483647 w 1057"/>
              <a:gd name="T23" fmla="*/ 2147483647 h 515"/>
              <a:gd name="T24" fmla="*/ 2147483647 w 1057"/>
              <a:gd name="T25" fmla="*/ 2147483647 h 515"/>
              <a:gd name="T26" fmla="*/ 2147483647 w 1057"/>
              <a:gd name="T27" fmla="*/ 2147483647 h 515"/>
              <a:gd name="T28" fmla="*/ 2147483647 w 1057"/>
              <a:gd name="T29" fmla="*/ 2147483647 h 515"/>
              <a:gd name="T30" fmla="*/ 2147483647 w 1057"/>
              <a:gd name="T31" fmla="*/ 2147483647 h 515"/>
              <a:gd name="T32" fmla="*/ 2147483647 w 1057"/>
              <a:gd name="T33" fmla="*/ 2147483647 h 515"/>
              <a:gd name="T34" fmla="*/ 2147483647 w 1057"/>
              <a:gd name="T35" fmla="*/ 2147483647 h 515"/>
              <a:gd name="T36" fmla="*/ 2147483647 w 1057"/>
              <a:gd name="T37" fmla="*/ 2147483647 h 515"/>
              <a:gd name="T38" fmla="*/ 2147483647 w 1057"/>
              <a:gd name="T39" fmla="*/ 2147483647 h 515"/>
              <a:gd name="T40" fmla="*/ 2147483647 w 1057"/>
              <a:gd name="T41" fmla="*/ 2147483647 h 515"/>
              <a:gd name="T42" fmla="*/ 2147483647 w 1057"/>
              <a:gd name="T43" fmla="*/ 2147483647 h 515"/>
              <a:gd name="T44" fmla="*/ 2147483647 w 1057"/>
              <a:gd name="T45" fmla="*/ 2147483647 h 515"/>
              <a:gd name="T46" fmla="*/ 2147483647 w 1057"/>
              <a:gd name="T47" fmla="*/ 2147483647 h 515"/>
              <a:gd name="T48" fmla="*/ 2147483647 w 1057"/>
              <a:gd name="T49" fmla="*/ 2147483647 h 515"/>
              <a:gd name="T50" fmla="*/ 2147483647 w 1057"/>
              <a:gd name="T51" fmla="*/ 2147483647 h 515"/>
              <a:gd name="T52" fmla="*/ 2147483647 w 1057"/>
              <a:gd name="T53" fmla="*/ 2147483647 h 515"/>
              <a:gd name="T54" fmla="*/ 2147483647 w 1057"/>
              <a:gd name="T55" fmla="*/ 2147483647 h 515"/>
              <a:gd name="T56" fmla="*/ 2147483647 w 1057"/>
              <a:gd name="T57" fmla="*/ 2147483647 h 515"/>
              <a:gd name="T58" fmla="*/ 2147483647 w 1057"/>
              <a:gd name="T59" fmla="*/ 2147483647 h 515"/>
              <a:gd name="T60" fmla="*/ 2147483647 w 1057"/>
              <a:gd name="T61" fmla="*/ 2147483647 h 515"/>
              <a:gd name="T62" fmla="*/ 2147483647 w 1057"/>
              <a:gd name="T63" fmla="*/ 2147483647 h 515"/>
              <a:gd name="T64" fmla="*/ 2147483647 w 1057"/>
              <a:gd name="T65" fmla="*/ 2147483647 h 515"/>
              <a:gd name="T66" fmla="*/ 2147483647 w 1057"/>
              <a:gd name="T67" fmla="*/ 2147483647 h 515"/>
              <a:gd name="T68" fmla="*/ 2147483647 w 1057"/>
              <a:gd name="T69" fmla="*/ 2147483647 h 515"/>
              <a:gd name="T70" fmla="*/ 2147483647 w 1057"/>
              <a:gd name="T71" fmla="*/ 2147483647 h 515"/>
              <a:gd name="T72" fmla="*/ 2147483647 w 1057"/>
              <a:gd name="T73" fmla="*/ 2147483647 h 515"/>
              <a:gd name="T74" fmla="*/ 2147483647 w 1057"/>
              <a:gd name="T75" fmla="*/ 2147483647 h 515"/>
              <a:gd name="T76" fmla="*/ 2147483647 w 1057"/>
              <a:gd name="T77" fmla="*/ 2147483647 h 515"/>
              <a:gd name="T78" fmla="*/ 2147483647 w 1057"/>
              <a:gd name="T79" fmla="*/ 2147483647 h 515"/>
              <a:gd name="T80" fmla="*/ 2147483647 w 1057"/>
              <a:gd name="T81" fmla="*/ 2147483647 h 515"/>
              <a:gd name="T82" fmla="*/ 2147483647 w 1057"/>
              <a:gd name="T83" fmla="*/ 2147483647 h 515"/>
              <a:gd name="T84" fmla="*/ 2147483647 w 1057"/>
              <a:gd name="T85" fmla="*/ 2147483647 h 515"/>
              <a:gd name="T86" fmla="*/ 0 w 1057"/>
              <a:gd name="T87" fmla="*/ 0 h 51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057" h="515">
                <a:moveTo>
                  <a:pt x="1057" y="427"/>
                </a:moveTo>
                <a:lnTo>
                  <a:pt x="1057" y="427"/>
                </a:lnTo>
                <a:lnTo>
                  <a:pt x="1033" y="439"/>
                </a:lnTo>
                <a:lnTo>
                  <a:pt x="1005" y="446"/>
                </a:lnTo>
                <a:lnTo>
                  <a:pt x="975" y="448"/>
                </a:lnTo>
                <a:lnTo>
                  <a:pt x="941" y="446"/>
                </a:lnTo>
                <a:lnTo>
                  <a:pt x="907" y="443"/>
                </a:lnTo>
                <a:lnTo>
                  <a:pt x="872" y="436"/>
                </a:lnTo>
                <a:lnTo>
                  <a:pt x="834" y="428"/>
                </a:lnTo>
                <a:lnTo>
                  <a:pt x="799" y="423"/>
                </a:lnTo>
                <a:lnTo>
                  <a:pt x="763" y="416"/>
                </a:lnTo>
                <a:lnTo>
                  <a:pt x="728" y="412"/>
                </a:lnTo>
                <a:lnTo>
                  <a:pt x="697" y="412"/>
                </a:lnTo>
                <a:lnTo>
                  <a:pt x="668" y="415"/>
                </a:lnTo>
                <a:lnTo>
                  <a:pt x="645" y="423"/>
                </a:lnTo>
                <a:lnTo>
                  <a:pt x="623" y="436"/>
                </a:lnTo>
                <a:lnTo>
                  <a:pt x="609" y="458"/>
                </a:lnTo>
                <a:lnTo>
                  <a:pt x="598" y="486"/>
                </a:lnTo>
                <a:lnTo>
                  <a:pt x="584" y="461"/>
                </a:lnTo>
                <a:lnTo>
                  <a:pt x="566" y="443"/>
                </a:lnTo>
                <a:lnTo>
                  <a:pt x="545" y="433"/>
                </a:lnTo>
                <a:lnTo>
                  <a:pt x="523" y="427"/>
                </a:lnTo>
                <a:lnTo>
                  <a:pt x="495" y="427"/>
                </a:lnTo>
                <a:lnTo>
                  <a:pt x="468" y="433"/>
                </a:lnTo>
                <a:lnTo>
                  <a:pt x="439" y="440"/>
                </a:lnTo>
                <a:lnTo>
                  <a:pt x="408" y="452"/>
                </a:lnTo>
                <a:lnTo>
                  <a:pt x="375" y="465"/>
                </a:lnTo>
                <a:lnTo>
                  <a:pt x="343" y="477"/>
                </a:lnTo>
                <a:lnTo>
                  <a:pt x="311" y="489"/>
                </a:lnTo>
                <a:lnTo>
                  <a:pt x="280" y="498"/>
                </a:lnTo>
                <a:lnTo>
                  <a:pt x="247" y="506"/>
                </a:lnTo>
                <a:lnTo>
                  <a:pt x="218" y="512"/>
                </a:lnTo>
                <a:lnTo>
                  <a:pt x="188" y="515"/>
                </a:lnTo>
                <a:lnTo>
                  <a:pt x="159" y="510"/>
                </a:lnTo>
                <a:lnTo>
                  <a:pt x="145" y="466"/>
                </a:lnTo>
                <a:lnTo>
                  <a:pt x="123" y="399"/>
                </a:lnTo>
                <a:lnTo>
                  <a:pt x="97" y="316"/>
                </a:lnTo>
                <a:lnTo>
                  <a:pt x="69" y="228"/>
                </a:lnTo>
                <a:lnTo>
                  <a:pt x="43" y="142"/>
                </a:lnTo>
                <a:lnTo>
                  <a:pt x="21" y="71"/>
                </a:lnTo>
                <a:lnTo>
                  <a:pt x="5" y="21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3" name="Freeform 43"/>
          <p:cNvSpPr>
            <a:spLocks/>
          </p:cNvSpPr>
          <p:nvPr/>
        </p:nvSpPr>
        <p:spPr bwMode="auto">
          <a:xfrm>
            <a:off x="6644642" y="5183506"/>
            <a:ext cx="2284096" cy="1188720"/>
          </a:xfrm>
          <a:custGeom>
            <a:avLst/>
            <a:gdLst>
              <a:gd name="T0" fmla="*/ 2147483647 w 1199"/>
              <a:gd name="T1" fmla="*/ 2147483647 h 624"/>
              <a:gd name="T2" fmla="*/ 2147483647 w 1199"/>
              <a:gd name="T3" fmla="*/ 2147483647 h 624"/>
              <a:gd name="T4" fmla="*/ 2147483647 w 1199"/>
              <a:gd name="T5" fmla="*/ 2147483647 h 624"/>
              <a:gd name="T6" fmla="*/ 2147483647 w 1199"/>
              <a:gd name="T7" fmla="*/ 2147483647 h 624"/>
              <a:gd name="T8" fmla="*/ 2147483647 w 1199"/>
              <a:gd name="T9" fmla="*/ 2147483647 h 624"/>
              <a:gd name="T10" fmla="*/ 2147483647 w 1199"/>
              <a:gd name="T11" fmla="*/ 2147483647 h 624"/>
              <a:gd name="T12" fmla="*/ 2147483647 w 1199"/>
              <a:gd name="T13" fmla="*/ 2147483647 h 624"/>
              <a:gd name="T14" fmla="*/ 2147483647 w 1199"/>
              <a:gd name="T15" fmla="*/ 2147483647 h 624"/>
              <a:gd name="T16" fmla="*/ 2147483647 w 1199"/>
              <a:gd name="T17" fmla="*/ 2147483647 h 624"/>
              <a:gd name="T18" fmla="*/ 2147483647 w 1199"/>
              <a:gd name="T19" fmla="*/ 2147483647 h 624"/>
              <a:gd name="T20" fmla="*/ 2147483647 w 1199"/>
              <a:gd name="T21" fmla="*/ 2147483647 h 624"/>
              <a:gd name="T22" fmla="*/ 2147483647 w 1199"/>
              <a:gd name="T23" fmla="*/ 2147483647 h 624"/>
              <a:gd name="T24" fmla="*/ 2147483647 w 1199"/>
              <a:gd name="T25" fmla="*/ 2147483647 h 624"/>
              <a:gd name="T26" fmla="*/ 2147483647 w 1199"/>
              <a:gd name="T27" fmla="*/ 2147483647 h 624"/>
              <a:gd name="T28" fmla="*/ 2147483647 w 1199"/>
              <a:gd name="T29" fmla="*/ 2147483647 h 624"/>
              <a:gd name="T30" fmla="*/ 2147483647 w 1199"/>
              <a:gd name="T31" fmla="*/ 2147483647 h 624"/>
              <a:gd name="T32" fmla="*/ 2147483647 w 1199"/>
              <a:gd name="T33" fmla="*/ 2147483647 h 624"/>
              <a:gd name="T34" fmla="*/ 2147483647 w 1199"/>
              <a:gd name="T35" fmla="*/ 2147483647 h 624"/>
              <a:gd name="T36" fmla="*/ 2147483647 w 1199"/>
              <a:gd name="T37" fmla="*/ 2147483647 h 624"/>
              <a:gd name="T38" fmla="*/ 2147483647 w 1199"/>
              <a:gd name="T39" fmla="*/ 2147483647 h 624"/>
              <a:gd name="T40" fmla="*/ 2147483647 w 1199"/>
              <a:gd name="T41" fmla="*/ 2147483647 h 624"/>
              <a:gd name="T42" fmla="*/ 2147483647 w 1199"/>
              <a:gd name="T43" fmla="*/ 2147483647 h 624"/>
              <a:gd name="T44" fmla="*/ 2147483647 w 1199"/>
              <a:gd name="T45" fmla="*/ 2147483647 h 624"/>
              <a:gd name="T46" fmla="*/ 2147483647 w 1199"/>
              <a:gd name="T47" fmla="*/ 2147483647 h 624"/>
              <a:gd name="T48" fmla="*/ 2147483647 w 1199"/>
              <a:gd name="T49" fmla="*/ 2147483647 h 624"/>
              <a:gd name="T50" fmla="*/ 2147483647 w 1199"/>
              <a:gd name="T51" fmla="*/ 2147483647 h 624"/>
              <a:gd name="T52" fmla="*/ 2147483647 w 1199"/>
              <a:gd name="T53" fmla="*/ 2147483647 h 624"/>
              <a:gd name="T54" fmla="*/ 2147483647 w 1199"/>
              <a:gd name="T55" fmla="*/ 2147483647 h 624"/>
              <a:gd name="T56" fmla="*/ 2147483647 w 1199"/>
              <a:gd name="T57" fmla="*/ 2147483647 h 624"/>
              <a:gd name="T58" fmla="*/ 2147483647 w 1199"/>
              <a:gd name="T59" fmla="*/ 2147483647 h 624"/>
              <a:gd name="T60" fmla="*/ 2147483647 w 1199"/>
              <a:gd name="T61" fmla="*/ 2147483647 h 624"/>
              <a:gd name="T62" fmla="*/ 2147483647 w 1199"/>
              <a:gd name="T63" fmla="*/ 2147483647 h 624"/>
              <a:gd name="T64" fmla="*/ 2147483647 w 1199"/>
              <a:gd name="T65" fmla="*/ 2147483647 h 624"/>
              <a:gd name="T66" fmla="*/ 2147483647 w 1199"/>
              <a:gd name="T67" fmla="*/ 2147483647 h 624"/>
              <a:gd name="T68" fmla="*/ 2147483647 w 1199"/>
              <a:gd name="T69" fmla="*/ 2147483647 h 624"/>
              <a:gd name="T70" fmla="*/ 2147483647 w 1199"/>
              <a:gd name="T71" fmla="*/ 2147483647 h 624"/>
              <a:gd name="T72" fmla="*/ 2147483647 w 1199"/>
              <a:gd name="T73" fmla="*/ 2147483647 h 624"/>
              <a:gd name="T74" fmla="*/ 2147483647 w 1199"/>
              <a:gd name="T75" fmla="*/ 2147483647 h 624"/>
              <a:gd name="T76" fmla="*/ 2147483647 w 1199"/>
              <a:gd name="T77" fmla="*/ 2147483647 h 624"/>
              <a:gd name="T78" fmla="*/ 2147483647 w 1199"/>
              <a:gd name="T79" fmla="*/ 2147483647 h 624"/>
              <a:gd name="T80" fmla="*/ 2147483647 w 1199"/>
              <a:gd name="T81" fmla="*/ 2147483647 h 624"/>
              <a:gd name="T82" fmla="*/ 2147483647 w 1199"/>
              <a:gd name="T83" fmla="*/ 2147483647 h 624"/>
              <a:gd name="T84" fmla="*/ 2147483647 w 1199"/>
              <a:gd name="T85" fmla="*/ 2147483647 h 624"/>
              <a:gd name="T86" fmla="*/ 2147483647 w 1199"/>
              <a:gd name="T87" fmla="*/ 2147483647 h 624"/>
              <a:gd name="T88" fmla="*/ 2147483647 w 1199"/>
              <a:gd name="T89" fmla="*/ 2147483647 h 624"/>
              <a:gd name="T90" fmla="*/ 2147483647 w 1199"/>
              <a:gd name="T91" fmla="*/ 2147483647 h 624"/>
              <a:gd name="T92" fmla="*/ 2147483647 w 1199"/>
              <a:gd name="T93" fmla="*/ 2147483647 h 624"/>
              <a:gd name="T94" fmla="*/ 2147483647 w 1199"/>
              <a:gd name="T95" fmla="*/ 2147483647 h 624"/>
              <a:gd name="T96" fmla="*/ 2147483647 w 1199"/>
              <a:gd name="T97" fmla="*/ 2147483647 h 624"/>
              <a:gd name="T98" fmla="*/ 2147483647 w 1199"/>
              <a:gd name="T99" fmla="*/ 2147483647 h 624"/>
              <a:gd name="T100" fmla="*/ 2147483647 w 1199"/>
              <a:gd name="T101" fmla="*/ 2147483647 h 624"/>
              <a:gd name="T102" fmla="*/ 2147483647 w 1199"/>
              <a:gd name="T103" fmla="*/ 2147483647 h 624"/>
              <a:gd name="T104" fmla="*/ 2147483647 w 1199"/>
              <a:gd name="T105" fmla="*/ 2147483647 h 624"/>
              <a:gd name="T106" fmla="*/ 2147483647 w 1199"/>
              <a:gd name="T107" fmla="*/ 2147483647 h 624"/>
              <a:gd name="T108" fmla="*/ 2147483647 w 1199"/>
              <a:gd name="T109" fmla="*/ 2147483647 h 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99" h="624">
                <a:moveTo>
                  <a:pt x="981" y="17"/>
                </a:moveTo>
                <a:lnTo>
                  <a:pt x="989" y="16"/>
                </a:lnTo>
                <a:lnTo>
                  <a:pt x="997" y="21"/>
                </a:lnTo>
                <a:lnTo>
                  <a:pt x="1008" y="38"/>
                </a:lnTo>
                <a:lnTo>
                  <a:pt x="1023" y="74"/>
                </a:lnTo>
                <a:lnTo>
                  <a:pt x="1047" y="127"/>
                </a:lnTo>
                <a:lnTo>
                  <a:pt x="1082" y="208"/>
                </a:lnTo>
                <a:lnTo>
                  <a:pt x="1129" y="319"/>
                </a:lnTo>
                <a:lnTo>
                  <a:pt x="1191" y="464"/>
                </a:lnTo>
                <a:lnTo>
                  <a:pt x="1197" y="481"/>
                </a:lnTo>
                <a:lnTo>
                  <a:pt x="1199" y="495"/>
                </a:lnTo>
                <a:lnTo>
                  <a:pt x="1192" y="502"/>
                </a:lnTo>
                <a:lnTo>
                  <a:pt x="1174" y="502"/>
                </a:lnTo>
                <a:lnTo>
                  <a:pt x="1164" y="499"/>
                </a:lnTo>
                <a:lnTo>
                  <a:pt x="1150" y="499"/>
                </a:lnTo>
                <a:lnTo>
                  <a:pt x="1131" y="499"/>
                </a:lnTo>
                <a:lnTo>
                  <a:pt x="1107" y="499"/>
                </a:lnTo>
                <a:lnTo>
                  <a:pt x="1079" y="502"/>
                </a:lnTo>
                <a:lnTo>
                  <a:pt x="1051" y="502"/>
                </a:lnTo>
                <a:lnTo>
                  <a:pt x="1020" y="502"/>
                </a:lnTo>
                <a:lnTo>
                  <a:pt x="987" y="502"/>
                </a:lnTo>
                <a:lnTo>
                  <a:pt x="957" y="506"/>
                </a:lnTo>
                <a:lnTo>
                  <a:pt x="924" y="507"/>
                </a:lnTo>
                <a:lnTo>
                  <a:pt x="895" y="507"/>
                </a:lnTo>
                <a:lnTo>
                  <a:pt x="867" y="511"/>
                </a:lnTo>
                <a:lnTo>
                  <a:pt x="841" y="514"/>
                </a:lnTo>
                <a:lnTo>
                  <a:pt x="820" y="514"/>
                </a:lnTo>
                <a:lnTo>
                  <a:pt x="803" y="514"/>
                </a:lnTo>
                <a:lnTo>
                  <a:pt x="790" y="514"/>
                </a:lnTo>
                <a:lnTo>
                  <a:pt x="792" y="532"/>
                </a:lnTo>
                <a:lnTo>
                  <a:pt x="785" y="548"/>
                </a:lnTo>
                <a:lnTo>
                  <a:pt x="773" y="554"/>
                </a:lnTo>
                <a:lnTo>
                  <a:pt x="752" y="560"/>
                </a:lnTo>
                <a:lnTo>
                  <a:pt x="731" y="565"/>
                </a:lnTo>
                <a:lnTo>
                  <a:pt x="704" y="565"/>
                </a:lnTo>
                <a:lnTo>
                  <a:pt x="676" y="568"/>
                </a:lnTo>
                <a:lnTo>
                  <a:pt x="648" y="569"/>
                </a:lnTo>
                <a:lnTo>
                  <a:pt x="622" y="570"/>
                </a:lnTo>
                <a:lnTo>
                  <a:pt x="600" y="570"/>
                </a:lnTo>
                <a:lnTo>
                  <a:pt x="582" y="570"/>
                </a:lnTo>
                <a:lnTo>
                  <a:pt x="570" y="569"/>
                </a:lnTo>
                <a:lnTo>
                  <a:pt x="559" y="565"/>
                </a:lnTo>
                <a:lnTo>
                  <a:pt x="554" y="560"/>
                </a:lnTo>
                <a:lnTo>
                  <a:pt x="550" y="552"/>
                </a:lnTo>
                <a:lnTo>
                  <a:pt x="548" y="544"/>
                </a:lnTo>
                <a:lnTo>
                  <a:pt x="544" y="544"/>
                </a:lnTo>
                <a:lnTo>
                  <a:pt x="536" y="545"/>
                </a:lnTo>
                <a:lnTo>
                  <a:pt x="521" y="549"/>
                </a:lnTo>
                <a:lnTo>
                  <a:pt x="502" y="553"/>
                </a:lnTo>
                <a:lnTo>
                  <a:pt x="478" y="557"/>
                </a:lnTo>
                <a:lnTo>
                  <a:pt x="450" y="562"/>
                </a:lnTo>
                <a:lnTo>
                  <a:pt x="423" y="569"/>
                </a:lnTo>
                <a:lnTo>
                  <a:pt x="393" y="574"/>
                </a:lnTo>
                <a:lnTo>
                  <a:pt x="362" y="582"/>
                </a:lnTo>
                <a:lnTo>
                  <a:pt x="332" y="589"/>
                </a:lnTo>
                <a:lnTo>
                  <a:pt x="303" y="594"/>
                </a:lnTo>
                <a:lnTo>
                  <a:pt x="273" y="603"/>
                </a:lnTo>
                <a:lnTo>
                  <a:pt x="248" y="608"/>
                </a:lnTo>
                <a:lnTo>
                  <a:pt x="227" y="612"/>
                </a:lnTo>
                <a:lnTo>
                  <a:pt x="206" y="616"/>
                </a:lnTo>
                <a:lnTo>
                  <a:pt x="194" y="620"/>
                </a:lnTo>
                <a:lnTo>
                  <a:pt x="175" y="624"/>
                </a:lnTo>
                <a:lnTo>
                  <a:pt x="163" y="624"/>
                </a:lnTo>
                <a:lnTo>
                  <a:pt x="155" y="623"/>
                </a:lnTo>
                <a:lnTo>
                  <a:pt x="149" y="616"/>
                </a:lnTo>
                <a:lnTo>
                  <a:pt x="145" y="606"/>
                </a:lnTo>
                <a:lnTo>
                  <a:pt x="144" y="590"/>
                </a:lnTo>
                <a:lnTo>
                  <a:pt x="142" y="574"/>
                </a:lnTo>
                <a:lnTo>
                  <a:pt x="137" y="557"/>
                </a:lnTo>
                <a:lnTo>
                  <a:pt x="128" y="523"/>
                </a:lnTo>
                <a:lnTo>
                  <a:pt x="114" y="465"/>
                </a:lnTo>
                <a:lnTo>
                  <a:pt x="95" y="394"/>
                </a:lnTo>
                <a:lnTo>
                  <a:pt x="73" y="312"/>
                </a:lnTo>
                <a:lnTo>
                  <a:pt x="51" y="233"/>
                </a:lnTo>
                <a:lnTo>
                  <a:pt x="32" y="161"/>
                </a:lnTo>
                <a:lnTo>
                  <a:pt x="15" y="100"/>
                </a:lnTo>
                <a:lnTo>
                  <a:pt x="5" y="63"/>
                </a:lnTo>
                <a:lnTo>
                  <a:pt x="2" y="44"/>
                </a:lnTo>
                <a:lnTo>
                  <a:pt x="0" y="28"/>
                </a:lnTo>
                <a:lnTo>
                  <a:pt x="2" y="17"/>
                </a:lnTo>
                <a:lnTo>
                  <a:pt x="8" y="12"/>
                </a:lnTo>
                <a:lnTo>
                  <a:pt x="17" y="8"/>
                </a:lnTo>
                <a:lnTo>
                  <a:pt x="29" y="6"/>
                </a:lnTo>
                <a:lnTo>
                  <a:pt x="46" y="4"/>
                </a:lnTo>
                <a:lnTo>
                  <a:pt x="65" y="0"/>
                </a:lnTo>
                <a:lnTo>
                  <a:pt x="58" y="12"/>
                </a:lnTo>
                <a:lnTo>
                  <a:pt x="49" y="21"/>
                </a:lnTo>
                <a:lnTo>
                  <a:pt x="42" y="29"/>
                </a:lnTo>
                <a:lnTo>
                  <a:pt x="33" y="35"/>
                </a:lnTo>
                <a:lnTo>
                  <a:pt x="42" y="67"/>
                </a:lnTo>
                <a:lnTo>
                  <a:pt x="61" y="135"/>
                </a:lnTo>
                <a:lnTo>
                  <a:pt x="84" y="223"/>
                </a:lnTo>
                <a:lnTo>
                  <a:pt x="113" y="319"/>
                </a:lnTo>
                <a:lnTo>
                  <a:pt x="137" y="411"/>
                </a:lnTo>
                <a:lnTo>
                  <a:pt x="161" y="494"/>
                </a:lnTo>
                <a:lnTo>
                  <a:pt x="177" y="552"/>
                </a:lnTo>
                <a:lnTo>
                  <a:pt x="182" y="570"/>
                </a:lnTo>
                <a:lnTo>
                  <a:pt x="194" y="570"/>
                </a:lnTo>
                <a:lnTo>
                  <a:pt x="209" y="569"/>
                </a:lnTo>
                <a:lnTo>
                  <a:pt x="224" y="568"/>
                </a:lnTo>
                <a:lnTo>
                  <a:pt x="247" y="565"/>
                </a:lnTo>
                <a:lnTo>
                  <a:pt x="270" y="560"/>
                </a:lnTo>
                <a:lnTo>
                  <a:pt x="294" y="557"/>
                </a:lnTo>
                <a:lnTo>
                  <a:pt x="321" y="552"/>
                </a:lnTo>
                <a:lnTo>
                  <a:pt x="347" y="548"/>
                </a:lnTo>
                <a:lnTo>
                  <a:pt x="374" y="541"/>
                </a:lnTo>
                <a:lnTo>
                  <a:pt x="400" y="535"/>
                </a:lnTo>
                <a:lnTo>
                  <a:pt x="425" y="528"/>
                </a:lnTo>
                <a:lnTo>
                  <a:pt x="449" y="523"/>
                </a:lnTo>
                <a:lnTo>
                  <a:pt x="471" y="515"/>
                </a:lnTo>
                <a:lnTo>
                  <a:pt x="490" y="507"/>
                </a:lnTo>
                <a:lnTo>
                  <a:pt x="505" y="499"/>
                </a:lnTo>
                <a:lnTo>
                  <a:pt x="517" y="494"/>
                </a:lnTo>
                <a:lnTo>
                  <a:pt x="536" y="483"/>
                </a:lnTo>
                <a:lnTo>
                  <a:pt x="554" y="477"/>
                </a:lnTo>
                <a:lnTo>
                  <a:pt x="566" y="475"/>
                </a:lnTo>
                <a:lnTo>
                  <a:pt x="578" y="477"/>
                </a:lnTo>
                <a:lnTo>
                  <a:pt x="589" y="483"/>
                </a:lnTo>
                <a:lnTo>
                  <a:pt x="593" y="491"/>
                </a:lnTo>
                <a:lnTo>
                  <a:pt x="596" y="502"/>
                </a:lnTo>
                <a:lnTo>
                  <a:pt x="599" y="514"/>
                </a:lnTo>
                <a:lnTo>
                  <a:pt x="613" y="511"/>
                </a:lnTo>
                <a:lnTo>
                  <a:pt x="634" y="507"/>
                </a:lnTo>
                <a:lnTo>
                  <a:pt x="661" y="506"/>
                </a:lnTo>
                <a:lnTo>
                  <a:pt x="687" y="502"/>
                </a:lnTo>
                <a:lnTo>
                  <a:pt x="713" y="502"/>
                </a:lnTo>
                <a:lnTo>
                  <a:pt x="736" y="502"/>
                </a:lnTo>
                <a:lnTo>
                  <a:pt x="750" y="499"/>
                </a:lnTo>
                <a:lnTo>
                  <a:pt x="755" y="499"/>
                </a:lnTo>
                <a:lnTo>
                  <a:pt x="759" y="490"/>
                </a:lnTo>
                <a:lnTo>
                  <a:pt x="764" y="481"/>
                </a:lnTo>
                <a:lnTo>
                  <a:pt x="771" y="473"/>
                </a:lnTo>
                <a:lnTo>
                  <a:pt x="779" y="465"/>
                </a:lnTo>
                <a:lnTo>
                  <a:pt x="790" y="462"/>
                </a:lnTo>
                <a:lnTo>
                  <a:pt x="801" y="462"/>
                </a:lnTo>
                <a:lnTo>
                  <a:pt x="815" y="464"/>
                </a:lnTo>
                <a:lnTo>
                  <a:pt x="829" y="469"/>
                </a:lnTo>
                <a:lnTo>
                  <a:pt x="841" y="473"/>
                </a:lnTo>
                <a:lnTo>
                  <a:pt x="856" y="477"/>
                </a:lnTo>
                <a:lnTo>
                  <a:pt x="875" y="479"/>
                </a:lnTo>
                <a:lnTo>
                  <a:pt x="898" y="479"/>
                </a:lnTo>
                <a:lnTo>
                  <a:pt x="923" y="481"/>
                </a:lnTo>
                <a:lnTo>
                  <a:pt x="948" y="481"/>
                </a:lnTo>
                <a:lnTo>
                  <a:pt x="977" y="481"/>
                </a:lnTo>
                <a:lnTo>
                  <a:pt x="1004" y="481"/>
                </a:lnTo>
                <a:lnTo>
                  <a:pt x="1033" y="479"/>
                </a:lnTo>
                <a:lnTo>
                  <a:pt x="1059" y="477"/>
                </a:lnTo>
                <a:lnTo>
                  <a:pt x="1085" y="477"/>
                </a:lnTo>
                <a:lnTo>
                  <a:pt x="1108" y="475"/>
                </a:lnTo>
                <a:lnTo>
                  <a:pt x="1129" y="473"/>
                </a:lnTo>
                <a:lnTo>
                  <a:pt x="1146" y="471"/>
                </a:lnTo>
                <a:lnTo>
                  <a:pt x="1158" y="471"/>
                </a:lnTo>
                <a:lnTo>
                  <a:pt x="1166" y="469"/>
                </a:lnTo>
                <a:lnTo>
                  <a:pt x="1162" y="462"/>
                </a:lnTo>
                <a:lnTo>
                  <a:pt x="1154" y="441"/>
                </a:lnTo>
                <a:lnTo>
                  <a:pt x="1143" y="415"/>
                </a:lnTo>
                <a:lnTo>
                  <a:pt x="1139" y="398"/>
                </a:lnTo>
                <a:lnTo>
                  <a:pt x="1127" y="365"/>
                </a:lnTo>
                <a:lnTo>
                  <a:pt x="1106" y="315"/>
                </a:lnTo>
                <a:lnTo>
                  <a:pt x="1079" y="254"/>
                </a:lnTo>
                <a:lnTo>
                  <a:pt x="1052" y="187"/>
                </a:lnTo>
                <a:lnTo>
                  <a:pt x="1026" y="123"/>
                </a:lnTo>
                <a:lnTo>
                  <a:pt x="1004" y="67"/>
                </a:lnTo>
                <a:lnTo>
                  <a:pt x="987" y="32"/>
                </a:lnTo>
                <a:lnTo>
                  <a:pt x="981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4" name="Freeform 44"/>
          <p:cNvSpPr>
            <a:spLocks/>
          </p:cNvSpPr>
          <p:nvPr/>
        </p:nvSpPr>
        <p:spPr bwMode="auto">
          <a:xfrm>
            <a:off x="6766560" y="4985386"/>
            <a:ext cx="2158366" cy="1232534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0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2147483647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0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2147483647 w 1133"/>
              <a:gd name="T113" fmla="*/ 2147483647 h 647"/>
              <a:gd name="T114" fmla="*/ 2147483647 w 1133"/>
              <a:gd name="T115" fmla="*/ 2147483647 h 647"/>
              <a:gd name="T116" fmla="*/ 2147483647 w 1133"/>
              <a:gd name="T117" fmla="*/ 2147483647 h 647"/>
              <a:gd name="T118" fmla="*/ 2147483647 w 1133"/>
              <a:gd name="T119" fmla="*/ 2147483647 h 647"/>
              <a:gd name="T120" fmla="*/ 2147483647 w 1133"/>
              <a:gd name="T121" fmla="*/ 2147483647 h 647"/>
              <a:gd name="T122" fmla="*/ 2147483647 w 1133"/>
              <a:gd name="T123" fmla="*/ 2147483647 h 6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49" y="48"/>
                </a:ln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</a:path>
            </a:pathLst>
          </a:custGeom>
          <a:solidFill>
            <a:schemeClr val="hlink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5" name="Freeform 45"/>
          <p:cNvSpPr>
            <a:spLocks/>
          </p:cNvSpPr>
          <p:nvPr/>
        </p:nvSpPr>
        <p:spPr bwMode="auto">
          <a:xfrm>
            <a:off x="6991352" y="6099810"/>
            <a:ext cx="112396" cy="169546"/>
          </a:xfrm>
          <a:custGeom>
            <a:avLst/>
            <a:gdLst>
              <a:gd name="T0" fmla="*/ 2147483647 w 59"/>
              <a:gd name="T1" fmla="*/ 0 h 89"/>
              <a:gd name="T2" fmla="*/ 2147483647 w 59"/>
              <a:gd name="T3" fmla="*/ 0 h 89"/>
              <a:gd name="T4" fmla="*/ 2147483647 w 59"/>
              <a:gd name="T5" fmla="*/ 2147483647 h 89"/>
              <a:gd name="T6" fmla="*/ 2147483647 w 59"/>
              <a:gd name="T7" fmla="*/ 2147483647 h 89"/>
              <a:gd name="T8" fmla="*/ 2147483647 w 59"/>
              <a:gd name="T9" fmla="*/ 2147483647 h 89"/>
              <a:gd name="T10" fmla="*/ 2147483647 w 59"/>
              <a:gd name="T11" fmla="*/ 2147483647 h 89"/>
              <a:gd name="T12" fmla="*/ 2147483647 w 59"/>
              <a:gd name="T13" fmla="*/ 2147483647 h 89"/>
              <a:gd name="T14" fmla="*/ 2147483647 w 59"/>
              <a:gd name="T15" fmla="*/ 2147483647 h 89"/>
              <a:gd name="T16" fmla="*/ 2147483647 w 59"/>
              <a:gd name="T17" fmla="*/ 2147483647 h 89"/>
              <a:gd name="T18" fmla="*/ 0 w 59"/>
              <a:gd name="T19" fmla="*/ 2147483647 h 8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9" h="89">
                <a:moveTo>
                  <a:pt x="59" y="0"/>
                </a:moveTo>
                <a:lnTo>
                  <a:pt x="59" y="0"/>
                </a:lnTo>
                <a:lnTo>
                  <a:pt x="52" y="13"/>
                </a:lnTo>
                <a:lnTo>
                  <a:pt x="45" y="25"/>
                </a:lnTo>
                <a:lnTo>
                  <a:pt x="37" y="40"/>
                </a:lnTo>
                <a:lnTo>
                  <a:pt x="29" y="54"/>
                </a:lnTo>
                <a:lnTo>
                  <a:pt x="23" y="67"/>
                </a:lnTo>
                <a:lnTo>
                  <a:pt x="16" y="76"/>
                </a:lnTo>
                <a:lnTo>
                  <a:pt x="7" y="84"/>
                </a:lnTo>
                <a:lnTo>
                  <a:pt x="0" y="8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6" name="Freeform 46"/>
          <p:cNvSpPr>
            <a:spLocks/>
          </p:cNvSpPr>
          <p:nvPr/>
        </p:nvSpPr>
        <p:spPr bwMode="auto">
          <a:xfrm>
            <a:off x="7940042" y="6054090"/>
            <a:ext cx="3810" cy="85726"/>
          </a:xfrm>
          <a:custGeom>
            <a:avLst/>
            <a:gdLst>
              <a:gd name="T0" fmla="*/ 0 w 2"/>
              <a:gd name="T1" fmla="*/ 0 h 45"/>
              <a:gd name="T2" fmla="*/ 0 w 2"/>
              <a:gd name="T3" fmla="*/ 0 h 45"/>
              <a:gd name="T4" fmla="*/ 0 w 2"/>
              <a:gd name="T5" fmla="*/ 2147483647 h 45"/>
              <a:gd name="T6" fmla="*/ 2147483647 w 2"/>
              <a:gd name="T7" fmla="*/ 2147483647 h 45"/>
              <a:gd name="T8" fmla="*/ 2147483647 w 2"/>
              <a:gd name="T9" fmla="*/ 2147483647 h 45"/>
              <a:gd name="T10" fmla="*/ 2147483647 w 2"/>
              <a:gd name="T11" fmla="*/ 2147483647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" h="45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2" y="26"/>
                </a:lnTo>
                <a:lnTo>
                  <a:pt x="2" y="41"/>
                </a:lnTo>
                <a:lnTo>
                  <a:pt x="2" y="4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7" name="Line 47"/>
          <p:cNvSpPr>
            <a:spLocks noChangeShapeType="1"/>
          </p:cNvSpPr>
          <p:nvPr/>
        </p:nvSpPr>
        <p:spPr bwMode="auto">
          <a:xfrm>
            <a:off x="7660006" y="5105400"/>
            <a:ext cx="272414" cy="93154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pic>
        <p:nvPicPr>
          <p:cNvPr id="64558" name="Picture 48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8229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59" name="Picture 4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373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0" name="Picture 5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1" name="Picture 5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2" name="Picture 5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0" y="-1143000"/>
            <a:ext cx="594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3" name="Picture 57" descr="HA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18" y="0"/>
            <a:ext cx="1183004" cy="109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4" name="Picture 58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78757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5" name="Picture 59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5154932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66" name="TextBox 1"/>
          <p:cNvSpPr txBox="1">
            <a:spLocks noChangeArrowheads="1"/>
          </p:cNvSpPr>
          <p:nvPr/>
        </p:nvSpPr>
        <p:spPr bwMode="auto">
          <a:xfrm>
            <a:off x="2051610" y="2895280"/>
            <a:ext cx="1129421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KẾT THÚC.</a:t>
            </a:r>
          </a:p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vi-VN" altLang="en-US" sz="432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2D8BA-51A1-4337-A71B-EAC80C445CF8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2518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3708" y="2982054"/>
            <a:ext cx="7955205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3709" y="1836615"/>
            <a:ext cx="2560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169" y="6037343"/>
            <a:ext cx="95307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1461917" y="6622118"/>
            <a:ext cx="769409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015" y="2622925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93" y="-103201"/>
            <a:ext cx="2556280" cy="319534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05840" y="7627621"/>
            <a:ext cx="1058453" cy="438150"/>
          </a:xfrm>
        </p:spPr>
        <p:txBody>
          <a:bodyPr/>
          <a:lstStyle/>
          <a:p>
            <a:fld id="{AFC5E838-DD52-4CCC-9893-3AC7E08C79F3}" type="datetime10">
              <a:rPr lang="en-US" sz="2000" smtClean="0">
                <a:solidFill>
                  <a:srgbClr val="FF0000"/>
                </a:solidFill>
              </a:rPr>
              <a:t>08:48</a:t>
            </a:fld>
            <a:endParaRPr lang="en-US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36188" y="476524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2468403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1388" y="1791108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1388" y="2461671"/>
            <a:ext cx="4794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2967" y="1505931"/>
            <a:ext cx="7315200" cy="17912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a 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7" y="4393982"/>
            <a:ext cx="5033605" cy="1645839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946492" y="2065091"/>
              <a:ext cx="3245680" cy="3945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0" y="4987451"/>
            <a:ext cx="1515925" cy="982259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7" y="4969535"/>
            <a:ext cx="1515925" cy="987689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0" y="4931552"/>
            <a:ext cx="1225547" cy="1009852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5583149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5148958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514895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5148955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5127009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5095160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5718201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5718201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6424227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4735330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150077" y="4749017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9404973" y="6480915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2236" y="3227131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6913112" y="3440040"/>
            <a:ext cx="69685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1005840" y="8846813"/>
            <a:ext cx="3291840" cy="438150"/>
          </a:xfrm>
        </p:spPr>
        <p:txBody>
          <a:bodyPr/>
          <a:lstStyle/>
          <a:p>
            <a:fld id="{0B948657-8267-4153-8792-712840AF4BBB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512745" y="1064730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3862" y="286158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862" y="1174629"/>
            <a:ext cx="4794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64553" y="1356250"/>
            <a:ext cx="8433585" cy="3444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</a:t>
            </a:r>
            <a:r>
              <a:rPr lang="vi-VN" sz="32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00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ha,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323745" y="5203922"/>
            <a:ext cx="7315200" cy="22837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30693" y="2310391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47010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181847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726860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4BB8-9A11-4051-9E89-C7C796F77A63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380" y="373538"/>
            <a:ext cx="7855150" cy="667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</a:t>
            </a: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b) So sánh các kết quả nhận được ở câu a).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a) Tính a + b và b + a.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b) So sánh các kết quả nhận được ở câu a).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b) So sánh các kết quả nhận được ở câu a).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	b) So sánh các kết quả nhận được ở câu a).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971530" y="883145"/>
            <a:ext cx="7315200" cy="660488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62987" y="7640529"/>
            <a:ext cx="73264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F2C8-AF14-4D18-A09C-2EA502F71BF8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1932" y="4384763"/>
            <a:ext cx="597595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71129" y="1511106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71129" y="3139908"/>
            <a:ext cx="73770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c hay a + (b + c)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+ c 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D22A7-6117-40E0-8AB6-5F4FCCED4DFB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82460" y="2491408"/>
            <a:ext cx="6752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+ 311 = 66 + 134 + 289 + 311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(66 + 134) + (289 + 311)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    200       +       600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  800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4822B-07FD-4E33-97B3-136978D34705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+ 68 + 23 = 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208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21BE-6ACD-456D-BF88-944752BEF603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§4. PHÉP CỘNG VÀ PHÉP TRỪ SỐ TỰ 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69007" y="1858385"/>
            <a:ext cx="10127793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3 + 4;         b) 7 – 4;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6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57 + 38 = 95.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57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38.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0D9AC-D958-4E5F-8B5F-58B22DDA34E6}" type="datetime10">
              <a:rPr lang="en-US" smtClean="0"/>
              <a:t>08:48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3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1840</Words>
  <Application>Microsoft Office PowerPoint</Application>
  <PresentationFormat>Custom</PresentationFormat>
  <Paragraphs>248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SVN-A Love Of Thunder</vt:lpstr>
      <vt:lpstr>Times New Roman</vt:lpstr>
      <vt:lpstr>VNtimes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46</cp:revision>
  <dcterms:created xsi:type="dcterms:W3CDTF">2021-08-06T09:17:41Z</dcterms:created>
  <dcterms:modified xsi:type="dcterms:W3CDTF">2023-09-12T02:32:02Z</dcterms:modified>
</cp:coreProperties>
</file>