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44" r:id="rId18"/>
  </p:sldIdLst>
  <p:sldSz cx="9144000" cy="5143500" type="screen16x9"/>
  <p:notesSz cx="6858000" cy="9144000"/>
  <p:embeddedFontLst>
    <p:embeddedFont>
      <p:font typeface="Oswald" panose="020B0604020202020204" charset="0"/>
      <p:regular r:id="rId20"/>
      <p:bold r:id="rId21"/>
    </p:embeddedFont>
    <p:embeddedFont>
      <p:font typeface="宋体" panose="02010600030101010101" pitchFamily="2" charset="-122"/>
      <p:regular r:id="rId22"/>
    </p:embeddedFont>
    <p:embeddedFont>
      <p:font typeface="Cambria Math" panose="02040503050406030204" pitchFamily="18" charset="0"/>
      <p:regular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3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358412"/>
                  </p:ext>
                </p:extLst>
              </p:nvPr>
            </p:nvGraphicFramePr>
            <p:xfrm>
              <a:off x="92596" y="811095"/>
              <a:ext cx="8843061" cy="391652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610959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3586075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435261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2210766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55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Đọc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Tử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Mẫu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9654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954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5556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mtClean="0"/>
                            <a:t>Âm</a:t>
                          </a:r>
                          <a:r>
                            <a:rPr lang="en-US" sz="2800" baseline="0" smtClean="0"/>
                            <a:t> hai phần ba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5556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-11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358412"/>
                  </p:ext>
                </p:extLst>
              </p:nvPr>
            </p:nvGraphicFramePr>
            <p:xfrm>
              <a:off x="92596" y="811095"/>
              <a:ext cx="8843061" cy="3916523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610959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3586075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435261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2210766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555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Đọc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Tử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Mẫu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965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" t="-61635" r="-450379" b="-257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954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" t="-164744" r="-450379" b="-162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" t="-322656" r="-450379" b="-97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mtClean="0"/>
                            <a:t>Âm</a:t>
                          </a:r>
                          <a:r>
                            <a:rPr lang="en-US" sz="2800" baseline="0" smtClean="0"/>
                            <a:t> hai phần ba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" t="-496330" r="-450379" b="-14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-11</a:t>
                          </a:r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47028" y="107618"/>
            <a:ext cx="58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6.1.Hoàn </a:t>
            </a:r>
            <a:r>
              <a:rPr lang="en-US" sz="2800" dirty="0" err="1" smtClean="0">
                <a:solidFill>
                  <a:srgbClr val="C00000"/>
                </a:solidFill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sau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545" y="1532508"/>
            <a:ext cx="25695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Năm phần bảy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9466" y="1724628"/>
            <a:ext cx="601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9290" y="1657396"/>
            <a:ext cx="601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649" y="2520886"/>
            <a:ext cx="34839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Âm sáu phần mười một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9466" y="2538523"/>
            <a:ext cx="601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-6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3543" y="2520887"/>
            <a:ext cx="717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11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5765" y="3373568"/>
            <a:ext cx="601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-2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167" y="3338068"/>
            <a:ext cx="6018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6693" y="3427028"/>
            <a:ext cx="601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3856" y="4181441"/>
            <a:ext cx="37096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Chín phần âm mười một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167" y="4032843"/>
            <a:ext cx="6018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?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err="1" smtClean="0"/>
              <a:t>phần</a:t>
            </a:r>
            <a:r>
              <a:rPr lang="en-US" sz="2000" smtClean="0"/>
              <a:t> </a:t>
            </a:r>
            <a:r>
              <a:rPr lang="en-US" sz="2000" smtClean="0"/>
              <a:t>năm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551</Words>
  <Application>Microsoft Office PowerPoint</Application>
  <PresentationFormat>On-screen Show (16:9)</PresentationFormat>
  <Paragraphs>107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Oswald</vt:lpstr>
      <vt:lpstr>Arial</vt:lpstr>
      <vt:lpstr>宋体</vt:lpstr>
      <vt:lpstr>Cambria Math</vt:lpstr>
      <vt:lpstr>Times New Roman</vt:lpstr>
      <vt:lpstr>#9Slide03 Noto Sans</vt:lpstr>
      <vt:lpstr>Source Sans Pro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</cp:lastModifiedBy>
  <cp:revision>70</cp:revision>
  <dcterms:modified xsi:type="dcterms:W3CDTF">2023-01-16T14:37:37Z</dcterms:modified>
</cp:coreProperties>
</file>