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5" r:id="rId2"/>
    <p:sldId id="265" r:id="rId3"/>
    <p:sldId id="278" r:id="rId4"/>
    <p:sldId id="275" r:id="rId5"/>
    <p:sldId id="312" r:id="rId6"/>
    <p:sldId id="313" r:id="rId7"/>
    <p:sldId id="314" r:id="rId8"/>
    <p:sldId id="310" r:id="rId9"/>
    <p:sldId id="280" r:id="rId10"/>
    <p:sldId id="294" r:id="rId11"/>
    <p:sldId id="295" r:id="rId12"/>
    <p:sldId id="297" r:id="rId13"/>
    <p:sldId id="298" r:id="rId14"/>
    <p:sldId id="299" r:id="rId15"/>
    <p:sldId id="300" r:id="rId16"/>
    <p:sldId id="301" r:id="rId17"/>
    <p:sldId id="302" r:id="rId18"/>
    <p:sldId id="303" r:id="rId19"/>
    <p:sldId id="304" r:id="rId20"/>
    <p:sldId id="305" r:id="rId21"/>
    <p:sldId id="296" r:id="rId22"/>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7" autoAdjust="0"/>
    <p:restoredTop sz="94660"/>
  </p:normalViewPr>
  <p:slideViewPr>
    <p:cSldViewPr>
      <p:cViewPr varScale="1">
        <p:scale>
          <a:sx n="73" d="100"/>
          <a:sy n="73" d="100"/>
        </p:scale>
        <p:origin x="12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6EC35D0F-05B8-443B-B177-BB6A6D8ACA2D}" type="datetime12">
              <a:rPr lang="en-US"/>
              <a:pPr>
                <a:defRPr/>
              </a:pPr>
              <a:t>12:15 AM</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B520BE07-D8D2-4F5C-A3C5-BFCB4B7FB301}"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129ED12-5509-4E8A-A4D0-249ED39C3141}" type="datetime12">
              <a:rPr lang="en-US"/>
              <a:pPr>
                <a:defRPr/>
              </a:pPr>
              <a:t>12:15 AM</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EBAA764-B03F-4417-83B7-3DFBCA28F415}"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p:spPr>
        <p:txBody>
          <a:bodyPr/>
          <a:lstStyle/>
          <a:p>
            <a:pPr eaLnBrk="1" hangingPunct="1"/>
            <a:endParaRPr lang="en-US" altLang="en-US" smtClean="0"/>
          </a:p>
        </p:txBody>
      </p:sp>
      <p:sp>
        <p:nvSpPr>
          <p:cNvPr id="5124" name="Date Placeholder 3"/>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AB803B-C3F8-49F4-ABC5-165B3486AB5C}" type="datetime12">
              <a:rPr lang="en-US" altLang="en-US"/>
              <a:pPr/>
              <a:t>12:15 AM</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US" altLang="en-US" smtClean="0"/>
          </a:p>
        </p:txBody>
      </p:sp>
      <p:sp>
        <p:nvSpPr>
          <p:cNvPr id="15364" name="Date Placeholder 1"/>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65AB6B-407E-405C-B7B5-E9499DA8B544}" type="datetime12">
              <a:rPr lang="en-US" altLang="en-US"/>
              <a:pPr/>
              <a:t>12:15 AM</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altLang="en-US" smtClean="0"/>
          </a:p>
        </p:txBody>
      </p:sp>
      <p:sp>
        <p:nvSpPr>
          <p:cNvPr id="33796" name="Date Placeholder 1"/>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A16D5-E2CE-468E-B731-0A4ACABD90CA}" type="datetime12">
              <a:rPr lang="en-US" altLang="en-US"/>
              <a:pPr/>
              <a:t>12:15 AM</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tLang="en-US" smtClean="0"/>
          </a:p>
        </p:txBody>
      </p:sp>
      <p:sp>
        <p:nvSpPr>
          <p:cNvPr id="35844" name="Date Placeholder 1"/>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39080B-4A9E-446D-B8E3-DBEBFF01B5A7}" type="datetime12">
              <a:rPr lang="en-US" altLang="en-US"/>
              <a:pPr/>
              <a:t>12:15 AM</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en-US" altLang="en-US" smtClean="0"/>
          </a:p>
        </p:txBody>
      </p:sp>
      <p:sp>
        <p:nvSpPr>
          <p:cNvPr id="40964" name="Date Placeholder 1"/>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4580D9-83E0-43EE-B30D-C7B747DE3AA2}" type="datetime12">
              <a:rPr lang="en-US" altLang="en-US"/>
              <a:pPr/>
              <a:t>12:15 AM</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n-US" altLang="en-US" smtClean="0"/>
          </a:p>
        </p:txBody>
      </p:sp>
      <p:sp>
        <p:nvSpPr>
          <p:cNvPr id="43012" name="Date Placeholder 1"/>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344BA4-CCF6-45EE-B58E-89D2DE56E8A7}" type="datetime12">
              <a:rPr lang="en-US" altLang="en-US"/>
              <a:pPr/>
              <a:t>12:15 AM</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altLang="en-US" smtClean="0"/>
          </a:p>
        </p:txBody>
      </p:sp>
      <p:sp>
        <p:nvSpPr>
          <p:cNvPr id="45060" name="Date Placeholder 1"/>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B9263A-A9AD-451B-AE08-1FB47B9790EF}" type="datetime12">
              <a:rPr lang="en-US" altLang="en-US"/>
              <a:pPr/>
              <a:t>12:15 AM</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A694A3-9391-4E2D-B2F1-1425D458C64D}" type="datetime12">
              <a:rPr lang="en-US"/>
              <a:pPr>
                <a:defRPr/>
              </a:pPr>
              <a:t>12:15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1FDE0-E52C-468B-AF3E-9F487CA50BAD}" type="slidenum">
              <a:rPr lang="en-US"/>
              <a:pPr>
                <a:defRPr/>
              </a:pPr>
              <a:t>‹#›</a:t>
            </a:fld>
            <a:endParaRPr lang="en-US"/>
          </a:p>
        </p:txBody>
      </p:sp>
    </p:spTree>
    <p:extLst>
      <p:ext uri="{BB962C8B-B14F-4D97-AF65-F5344CB8AC3E}">
        <p14:creationId xmlns:p14="http://schemas.microsoft.com/office/powerpoint/2010/main" val="80092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7371B82-F25D-47FB-8FF5-BFAD90D63F45}" type="datetime12">
              <a:rPr lang="en-US"/>
              <a:pPr>
                <a:defRPr/>
              </a:pPr>
              <a:t>12:15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DB461A-0ABE-464B-A9F7-A40A429A29CC}" type="slidenum">
              <a:rPr lang="en-US"/>
              <a:pPr>
                <a:defRPr/>
              </a:pPr>
              <a:t>‹#›</a:t>
            </a:fld>
            <a:endParaRPr lang="en-US"/>
          </a:p>
        </p:txBody>
      </p:sp>
    </p:spTree>
    <p:extLst>
      <p:ext uri="{BB962C8B-B14F-4D97-AF65-F5344CB8AC3E}">
        <p14:creationId xmlns:p14="http://schemas.microsoft.com/office/powerpoint/2010/main" val="16635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B1C687-C5B3-4CE8-A5EC-AF4C4D000878}" type="datetime12">
              <a:rPr lang="en-US"/>
              <a:pPr>
                <a:defRPr/>
              </a:pPr>
              <a:t>12:15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A04D13-3235-48DE-81AF-69727A4D4C9F}" type="slidenum">
              <a:rPr lang="en-US"/>
              <a:pPr>
                <a:defRPr/>
              </a:pPr>
              <a:t>‹#›</a:t>
            </a:fld>
            <a:endParaRPr lang="en-US"/>
          </a:p>
        </p:txBody>
      </p:sp>
    </p:spTree>
    <p:extLst>
      <p:ext uri="{BB962C8B-B14F-4D97-AF65-F5344CB8AC3E}">
        <p14:creationId xmlns:p14="http://schemas.microsoft.com/office/powerpoint/2010/main" val="396615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8D92151-EFC8-48CF-B7F6-72DC5142A210}" type="datetime12">
              <a:rPr lang="en-US"/>
              <a:pPr>
                <a:defRPr/>
              </a:pPr>
              <a:t>12:15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B7D32F-FB16-4065-BB56-07C90BD32653}" type="slidenum">
              <a:rPr lang="en-US"/>
              <a:pPr>
                <a:defRPr/>
              </a:pPr>
              <a:t>‹#›</a:t>
            </a:fld>
            <a:endParaRPr lang="en-US"/>
          </a:p>
        </p:txBody>
      </p:sp>
    </p:spTree>
    <p:extLst>
      <p:ext uri="{BB962C8B-B14F-4D97-AF65-F5344CB8AC3E}">
        <p14:creationId xmlns:p14="http://schemas.microsoft.com/office/powerpoint/2010/main" val="10186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B3D23A-0743-46DF-B551-BEC871FD5599}" type="datetime12">
              <a:rPr lang="en-US"/>
              <a:pPr>
                <a:defRPr/>
              </a:pPr>
              <a:t>12:15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F741E-8388-4269-B4BE-ABA05D78DEFE}" type="slidenum">
              <a:rPr lang="en-US"/>
              <a:pPr>
                <a:defRPr/>
              </a:pPr>
              <a:t>‹#›</a:t>
            </a:fld>
            <a:endParaRPr lang="en-US"/>
          </a:p>
        </p:txBody>
      </p:sp>
    </p:spTree>
    <p:extLst>
      <p:ext uri="{BB962C8B-B14F-4D97-AF65-F5344CB8AC3E}">
        <p14:creationId xmlns:p14="http://schemas.microsoft.com/office/powerpoint/2010/main" val="134171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D09ED2-5B7C-48E2-805D-2EBE53D4276B}" type="datetime12">
              <a:rPr lang="en-US"/>
              <a:pPr>
                <a:defRPr/>
              </a:pPr>
              <a:t>12:15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E4BC0-248E-4380-8AB0-2ED1BA96FB91}" type="slidenum">
              <a:rPr lang="en-US"/>
              <a:pPr>
                <a:defRPr/>
              </a:pPr>
              <a:t>‹#›</a:t>
            </a:fld>
            <a:endParaRPr lang="en-US"/>
          </a:p>
        </p:txBody>
      </p:sp>
    </p:spTree>
    <p:extLst>
      <p:ext uri="{BB962C8B-B14F-4D97-AF65-F5344CB8AC3E}">
        <p14:creationId xmlns:p14="http://schemas.microsoft.com/office/powerpoint/2010/main" val="413477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6E76C34-9962-4F27-8934-9A2D066C1B4D}" type="datetime12">
              <a:rPr lang="en-US"/>
              <a:pPr>
                <a:defRPr/>
              </a:pPr>
              <a:t>12:15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A49A88-97DC-409B-9B34-8AE505F03033}" type="slidenum">
              <a:rPr lang="en-US"/>
              <a:pPr>
                <a:defRPr/>
              </a:pPr>
              <a:t>‹#›</a:t>
            </a:fld>
            <a:endParaRPr lang="en-US"/>
          </a:p>
        </p:txBody>
      </p:sp>
    </p:spTree>
    <p:extLst>
      <p:ext uri="{BB962C8B-B14F-4D97-AF65-F5344CB8AC3E}">
        <p14:creationId xmlns:p14="http://schemas.microsoft.com/office/powerpoint/2010/main" val="45976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D819279-6806-4D8F-BF58-FEABFAEA0C18}" type="datetime12">
              <a:rPr lang="en-US"/>
              <a:pPr>
                <a:defRPr/>
              </a:pPr>
              <a:t>12:15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7AFEC8-0F97-4DBA-8F55-2884DA34233C}" type="slidenum">
              <a:rPr lang="en-US"/>
              <a:pPr>
                <a:defRPr/>
              </a:pPr>
              <a:t>‹#›</a:t>
            </a:fld>
            <a:endParaRPr lang="en-US"/>
          </a:p>
        </p:txBody>
      </p:sp>
    </p:spTree>
    <p:extLst>
      <p:ext uri="{BB962C8B-B14F-4D97-AF65-F5344CB8AC3E}">
        <p14:creationId xmlns:p14="http://schemas.microsoft.com/office/powerpoint/2010/main" val="52951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63E6E8-6A8E-4990-97D9-92D32F09B726}" type="datetime12">
              <a:rPr lang="en-US"/>
              <a:pPr>
                <a:defRPr/>
              </a:pPr>
              <a:t>12:15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2251A2-A2EA-458F-A769-D81665BB6EA8}" type="slidenum">
              <a:rPr lang="en-US"/>
              <a:pPr>
                <a:defRPr/>
              </a:pPr>
              <a:t>‹#›</a:t>
            </a:fld>
            <a:endParaRPr lang="en-US"/>
          </a:p>
        </p:txBody>
      </p:sp>
    </p:spTree>
    <p:extLst>
      <p:ext uri="{BB962C8B-B14F-4D97-AF65-F5344CB8AC3E}">
        <p14:creationId xmlns:p14="http://schemas.microsoft.com/office/powerpoint/2010/main" val="94340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EC7CEF-CA9A-4241-9366-C7E343478859}" type="datetime12">
              <a:rPr lang="en-US"/>
              <a:pPr>
                <a:defRPr/>
              </a:pPr>
              <a:t>12:15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FE583D-04A5-43BE-840E-A48E8E14A28E}" type="slidenum">
              <a:rPr lang="en-US"/>
              <a:pPr>
                <a:defRPr/>
              </a:pPr>
              <a:t>‹#›</a:t>
            </a:fld>
            <a:endParaRPr lang="en-US"/>
          </a:p>
        </p:txBody>
      </p:sp>
    </p:spTree>
    <p:extLst>
      <p:ext uri="{BB962C8B-B14F-4D97-AF65-F5344CB8AC3E}">
        <p14:creationId xmlns:p14="http://schemas.microsoft.com/office/powerpoint/2010/main" val="200358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BD4C49D-C780-4889-99DB-9B123669002B}" type="datetime12">
              <a:rPr lang="en-US"/>
              <a:pPr>
                <a:defRPr/>
              </a:pPr>
              <a:t>12:15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71387F-6CCB-40EF-B112-52CC431C3534}" type="slidenum">
              <a:rPr lang="en-US"/>
              <a:pPr>
                <a:defRPr/>
              </a:pPr>
              <a:t>‹#›</a:t>
            </a:fld>
            <a:endParaRPr lang="en-US"/>
          </a:p>
        </p:txBody>
      </p:sp>
    </p:spTree>
    <p:extLst>
      <p:ext uri="{BB962C8B-B14F-4D97-AF65-F5344CB8AC3E}">
        <p14:creationId xmlns:p14="http://schemas.microsoft.com/office/powerpoint/2010/main" val="370366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D6BDFD-B4D0-46A1-98A3-A81DCA40E2C9}" type="datetime12">
              <a:rPr lang="en-US"/>
              <a:pPr>
                <a:defRPr/>
              </a:pPr>
              <a:t>12:15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63939-FD27-4C86-BB0F-9C33826525BC}" type="slidenum">
              <a:rPr lang="en-US"/>
              <a:pPr>
                <a:defRPr/>
              </a:pPr>
              <a:t>‹#›</a:t>
            </a:fld>
            <a:endParaRPr lang="en-US"/>
          </a:p>
        </p:txBody>
      </p:sp>
    </p:spTree>
    <p:extLst>
      <p:ext uri="{BB962C8B-B14F-4D97-AF65-F5344CB8AC3E}">
        <p14:creationId xmlns:p14="http://schemas.microsoft.com/office/powerpoint/2010/main" val="35636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2D954E70-CDF7-4845-8C75-C82E39AA374B}" type="datetime12">
              <a:rPr lang="en-US"/>
              <a:pPr>
                <a:defRPr/>
              </a:pPr>
              <a:t>12:15 AM</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F14AA5-36DF-4251-BC2D-ECA5CD802E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hyperlink" Target="http://360.thuvienvatly.com/bai-viet/nhan-vat/2249-heinrich-hertz-1857-1894"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26.emf"/><Relationship Id="rId5" Type="http://schemas.openxmlformats.org/officeDocument/2006/relationships/tags" Target="../tags/tag14.xml"/><Relationship Id="rId10" Type="http://schemas.openxmlformats.org/officeDocument/2006/relationships/slideLayout" Target="../slideLayouts/slideLayout6.xml"/><Relationship Id="rId4" Type="http://schemas.openxmlformats.org/officeDocument/2006/relationships/tags" Target="../tags/tag13.xml"/><Relationship Id="rId9" Type="http://schemas.openxmlformats.org/officeDocument/2006/relationships/tags" Target="../tags/tag18.xml"/></Relationships>
</file>

<file path=ppt/slides/_rels/slide1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26.emf"/><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26.emf"/><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27.emf"/><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s/_rels/slide15.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26.emf"/><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slideLayout" Target="../slideLayouts/slideLayout6.xml"/><Relationship Id="rId2" Type="http://schemas.openxmlformats.org/officeDocument/2006/relationships/tags" Target="../tags/tag70.xml"/><Relationship Id="rId16" Type="http://schemas.openxmlformats.org/officeDocument/2006/relationships/tags" Target="../tags/tag84.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17.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slideLayout" Target="../slideLayouts/slideLayout6.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image" Target="../media/image27.emf"/></Relationships>
</file>

<file path=ppt/slides/_rels/slide18.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 Type="http://schemas.openxmlformats.org/officeDocument/2006/relationships/tags" Target="../tags/tag112.xml"/><Relationship Id="rId21" Type="http://schemas.openxmlformats.org/officeDocument/2006/relationships/tags" Target="../tags/tag130.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slideLayout" Target="../slideLayouts/slideLayout6.xml"/><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s>
</file>

<file path=ppt/slides/_rels/slide19.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tags" Target="../tags/tag154.xml"/><Relationship Id="rId3" Type="http://schemas.openxmlformats.org/officeDocument/2006/relationships/tags" Target="../tags/tag139.xml"/><Relationship Id="rId21" Type="http://schemas.openxmlformats.org/officeDocument/2006/relationships/tags" Target="../tags/tag157.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tags" Target="../tags/tag156.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slideLayout" Target="../slideLayouts/slideLayout6.xml"/><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3" Type="http://schemas.openxmlformats.org/officeDocument/2006/relationships/tags" Target="../tags/tag161.xml"/><Relationship Id="rId21" Type="http://schemas.openxmlformats.org/officeDocument/2006/relationships/slideLayout" Target="../slideLayouts/slideLayout6.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2.gif"/><Relationship Id="rId5" Type="http://schemas.openxmlformats.org/officeDocument/2006/relationships/image" Target="../media/image21.wmf"/><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endParaRPr lang="en-US" altLang="en-US" smtClean="0"/>
          </a:p>
        </p:txBody>
      </p:sp>
      <p:sp>
        <p:nvSpPr>
          <p:cNvPr id="4099" name="Subtitle 2"/>
          <p:cNvSpPr>
            <a:spLocks noGrp="1"/>
          </p:cNvSpPr>
          <p:nvPr>
            <p:ph type="subTitle" idx="1"/>
          </p:nvPr>
        </p:nvSpPr>
        <p:spPr/>
        <p:txBody>
          <a:bodyPr/>
          <a:lstStyle/>
          <a:p>
            <a:pPr eaLnBrk="1" hangingPunct="1"/>
            <a:endParaRPr lang="en-US" altLang="en-US" smtClean="0"/>
          </a:p>
        </p:txBody>
      </p:sp>
      <p:sp>
        <p:nvSpPr>
          <p:cNvPr id="4100" name="Date Placeholder 3"/>
          <p:cNvSpPr>
            <a:spLocks noGrp="1"/>
          </p:cNvSpPr>
          <p:nvPr>
            <p:ph type="dt" sz="quarter" idx="10"/>
          </p:nvPr>
        </p:nvSpPr>
        <p:spPr>
          <a:xfrm>
            <a:off x="-4763" y="6553200"/>
            <a:ext cx="2133601" cy="47625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D0AC8B-06B0-460A-8DC7-F809DA9F4C7E}" type="datetime12">
              <a:rPr lang="en-US" altLang="en-US"/>
              <a:pPr/>
              <a:t>12:15 AM</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9" descr="Digital_composite_spring_6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ext Box 11"/>
          <p:cNvSpPr txBox="1">
            <a:spLocks noChangeArrowheads="1"/>
          </p:cNvSpPr>
          <p:nvPr/>
        </p:nvSpPr>
        <p:spPr bwMode="auto">
          <a:xfrm>
            <a:off x="76200" y="3200400"/>
            <a:ext cx="9067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endParaRPr lang="en-US" altLang="en-US" sz="200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buFontTx/>
              <a:buNone/>
            </a:pPr>
            <a:r>
              <a:rPr lang="en-US" altLang="en-US" sz="2000" u="sng">
                <a:solidFill>
                  <a:srgbClr val="FF0066"/>
                </a:solidFill>
                <a:latin typeface="Times New Roman" panose="02020603050405020304" pitchFamily="18" charset="0"/>
                <a:cs typeface="Times New Roman" panose="02020603050405020304" pitchFamily="18" charset="0"/>
              </a:rPr>
              <a:t>Tài liệu tham khảo :</a:t>
            </a:r>
          </a:p>
          <a:p>
            <a:pPr algn="just" eaLnBrk="1" hangingPunct="1">
              <a:spcBef>
                <a:spcPct val="50000"/>
              </a:spcBef>
              <a:buFontTx/>
              <a:buNone/>
            </a:pPr>
            <a:r>
              <a:rPr lang="en-US" altLang="en-US" sz="2000">
                <a:solidFill>
                  <a:srgbClr val="0000CC"/>
                </a:solidFill>
                <a:latin typeface="Times New Roman" panose="02020603050405020304" pitchFamily="18" charset="0"/>
                <a:cs typeface="Times New Roman" panose="02020603050405020304" pitchFamily="18" charset="0"/>
              </a:rPr>
              <a:t>Sách giáo khoa vật lý 7.</a:t>
            </a:r>
          </a:p>
          <a:p>
            <a:pPr algn="just" eaLnBrk="1" hangingPunct="1">
              <a:spcBef>
                <a:spcPct val="50000"/>
              </a:spcBef>
              <a:buFontTx/>
              <a:buNone/>
            </a:pPr>
            <a:r>
              <a:rPr lang="en-US" altLang="en-US" sz="2000">
                <a:solidFill>
                  <a:srgbClr val="0000CC"/>
                </a:solidFill>
                <a:latin typeface="Times New Roman" panose="02020603050405020304" pitchFamily="18" charset="0"/>
                <a:cs typeface="Times New Roman" panose="02020603050405020304" pitchFamily="18" charset="0"/>
              </a:rPr>
              <a:t>Sách giáo viên, Sách bài tập.</a:t>
            </a:r>
          </a:p>
          <a:p>
            <a:pPr algn="just" eaLnBrk="1" hangingPunct="1">
              <a:spcBef>
                <a:spcPct val="50000"/>
              </a:spcBef>
              <a:buFontTx/>
              <a:buNone/>
            </a:pPr>
            <a:r>
              <a:rPr lang="en-US" altLang="en-US" sz="2000">
                <a:solidFill>
                  <a:srgbClr val="0000CC"/>
                </a:solidFill>
                <a:latin typeface="Times New Roman" panose="02020603050405020304" pitchFamily="18" charset="0"/>
                <a:cs typeface="Times New Roman" panose="02020603050405020304" pitchFamily="18" charset="0"/>
              </a:rPr>
              <a:t>Sách bồi dưỡng vật lý THCS 7 của Đào Văn Phúc.</a:t>
            </a:r>
          </a:p>
          <a:p>
            <a:pPr algn="just" eaLnBrk="1" hangingPunct="1">
              <a:spcBef>
                <a:spcPct val="50000"/>
              </a:spcBef>
              <a:buFontTx/>
              <a:buNone/>
            </a:pPr>
            <a:r>
              <a:rPr lang="en-US" altLang="en-US" sz="1800">
                <a:hlinkClick r:id="rId4"/>
              </a:rPr>
              <a:t>http://360.thuvienvatly.com/bai-viet/nhan-vat/2249-heinrich-hertz-1857-1894</a:t>
            </a:r>
            <a:endParaRPr lang="en-US" altLang="en-US" sz="1800"/>
          </a:p>
          <a:p>
            <a:pPr eaLnBrk="1" hangingPunct="1">
              <a:spcBef>
                <a:spcPct val="0"/>
              </a:spcBef>
              <a:buFontTx/>
              <a:buNone/>
            </a:pPr>
            <a:r>
              <a:rPr lang="en-US" altLang="en-US" sz="1800"/>
              <a:t>http://pianominhthanh.vn/tu-van-thiet-bi-am-thanh/khai-niem-co-ban-ve-3-dai-tan-am-thanh-am-tram-am-trung-am-cao-563.html#sthash.HBd7b5Fx.dpuf </a:t>
            </a:r>
          </a:p>
          <a:p>
            <a:pPr algn="just" eaLnBrk="1" hangingPunct="1">
              <a:spcBef>
                <a:spcPct val="50000"/>
              </a:spcBef>
              <a:buFontTx/>
              <a:buNone/>
            </a:pPr>
            <a:r>
              <a:rPr lang="en-US" altLang="en-US" sz="1800"/>
              <a:t>http://raovat.vnexpress.net/service/comment/showcmt.asp?id=1002307902&amp;p=2</a:t>
            </a:r>
          </a:p>
        </p:txBody>
      </p:sp>
      <p:pic>
        <p:nvPicPr>
          <p:cNvPr id="44036" name="Picture 13" descr="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92667F-E320-4489-96B4-A0C33007A004}" type="datetime12">
              <a:rPr lang="en-US" altLang="en-US"/>
              <a:pPr/>
              <a:t>12:15 AM</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8379"/>
                                        </p:tgtEl>
                                        <p:attrNameLst>
                                          <p:attrName>style.visibility</p:attrName>
                                        </p:attrNameLst>
                                      </p:cBhvr>
                                      <p:to>
                                        <p:strVal val="visible"/>
                                      </p:to>
                                    </p:set>
                                    <p:anim calcmode="discrete" valueType="clr">
                                      <p:cBhvr override="childStyle">
                                        <p:cTn id="7" dur="80"/>
                                        <p:tgtEl>
                                          <p:spTgt spid="583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9"/>
                                        </p:tgtEl>
                                        <p:attrNameLst>
                                          <p:attrName>fillcolor</p:attrName>
                                        </p:attrNameLst>
                                      </p:cBhvr>
                                      <p:tavLst>
                                        <p:tav tm="0">
                                          <p:val>
                                            <p:clrVal>
                                              <a:schemeClr val="accent2"/>
                                            </p:clrVal>
                                          </p:val>
                                        </p:tav>
                                        <p:tav tm="50000">
                                          <p:val>
                                            <p:clrVal>
                                              <a:schemeClr val="hlink"/>
                                            </p:clrVal>
                                          </p:val>
                                        </p:tav>
                                      </p:tavLst>
                                    </p:anim>
                                    <p:set>
                                      <p:cBhvr>
                                        <p:cTn id="9" dur="80"/>
                                        <p:tgtEl>
                                          <p:spTgt spid="583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mprod_title"/>
          <p:cNvSpPr>
            <a:spLocks noGrp="1" noChangeArrowheads="1"/>
          </p:cNvSpPr>
          <p:nvPr>
            <p:ph type="title"/>
            <p:custDataLst>
              <p:tags r:id="rId2"/>
            </p:custDataLst>
          </p:nvPr>
        </p:nvSpPr>
        <p:spPr>
          <a:xfrm>
            <a:off x="457200" y="304800"/>
            <a:ext cx="8229600" cy="1143000"/>
          </a:xfrm>
        </p:spPr>
        <p:txBody>
          <a:bodyPr lIns="0" tIns="0" rIns="0" bIns="0"/>
          <a:lstStyle/>
          <a:p>
            <a:pPr eaLnBrk="1" hangingPunct="1"/>
            <a:r>
              <a:rPr lang="en-US" altLang="en-US" sz="2400" smtClean="0">
                <a:solidFill>
                  <a:srgbClr val="0000CC"/>
                </a:solidFill>
                <a:latin typeface="Times New Roman" panose="02020603050405020304" pitchFamily="18" charset="0"/>
              </a:rPr>
              <a:t>Dao động là chuyển động qua lại quanh vị trí cân bằng </a:t>
            </a:r>
          </a:p>
        </p:txBody>
      </p:sp>
      <p:grpSp>
        <p:nvGrpSpPr>
          <p:cNvPr id="64551" name="mmprod_answer10284"/>
          <p:cNvGrpSpPr>
            <a:grpSpLocks/>
          </p:cNvGrpSpPr>
          <p:nvPr>
            <p:custDataLst>
              <p:tags r:id="rId3"/>
            </p:custDataLst>
          </p:nvPr>
        </p:nvGrpSpPr>
        <p:grpSpPr bwMode="auto">
          <a:xfrm>
            <a:off x="1079500" y="1646238"/>
            <a:ext cx="5349875" cy="427037"/>
            <a:chOff x="680" y="1037"/>
            <a:chExt cx="3370" cy="269"/>
          </a:xfrm>
        </p:grpSpPr>
        <p:sp>
          <p:nvSpPr>
            <p:cNvPr id="46090" name="mmprod_s2_1041"/>
            <p:cNvSpPr txBox="1">
              <a:spLocks noChangeArrowheads="1"/>
            </p:cNvSpPr>
            <p:nvPr>
              <p:custDataLst>
                <p:tags r:id="rId8"/>
              </p:custDataLst>
            </p:nvPr>
          </p:nvSpPr>
          <p:spPr bwMode="auto">
            <a:xfrm>
              <a:off x="680" y="1037"/>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A) </a:t>
              </a:r>
            </a:p>
          </p:txBody>
        </p:sp>
        <p:sp>
          <p:nvSpPr>
            <p:cNvPr id="46091" name="mmprod_s1_1021"/>
            <p:cNvSpPr txBox="1">
              <a:spLocks noChangeArrowheads="1"/>
            </p:cNvSpPr>
            <p:nvPr>
              <p:custDataLst>
                <p:tags r:id="rId9"/>
              </p:custDataLst>
            </p:nvPr>
          </p:nvSpPr>
          <p:spPr bwMode="auto">
            <a:xfrm>
              <a:off x="968" y="1037"/>
              <a:ext cx="3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đúng</a:t>
              </a:r>
            </a:p>
          </p:txBody>
        </p:sp>
      </p:grpSp>
      <p:grpSp>
        <p:nvGrpSpPr>
          <p:cNvPr id="46084" name="mmprod_answer10286"/>
          <p:cNvGrpSpPr>
            <a:grpSpLocks/>
          </p:cNvGrpSpPr>
          <p:nvPr>
            <p:custDataLst>
              <p:tags r:id="rId4"/>
            </p:custDataLst>
          </p:nvPr>
        </p:nvGrpSpPr>
        <p:grpSpPr bwMode="auto">
          <a:xfrm>
            <a:off x="673100" y="2246313"/>
            <a:ext cx="5756275" cy="427037"/>
            <a:chOff x="424" y="1415"/>
            <a:chExt cx="3626" cy="269"/>
          </a:xfrm>
        </p:grpSpPr>
        <p:sp>
          <p:nvSpPr>
            <p:cNvPr id="46087" name="mmprod_s2_1042"/>
            <p:cNvSpPr txBox="1">
              <a:spLocks noChangeArrowheads="1"/>
            </p:cNvSpPr>
            <p:nvPr>
              <p:custDataLst>
                <p:tags r:id="rId5"/>
              </p:custDataLst>
            </p:nvPr>
          </p:nvSpPr>
          <p:spPr bwMode="auto">
            <a:xfrm>
              <a:off x="680" y="1415"/>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 </a:t>
              </a:r>
            </a:p>
          </p:txBody>
        </p:sp>
        <p:sp>
          <p:nvSpPr>
            <p:cNvPr id="46088" name="mmprod_s1_1022"/>
            <p:cNvSpPr txBox="1">
              <a:spLocks noChangeArrowheads="1"/>
            </p:cNvSpPr>
            <p:nvPr>
              <p:custDataLst>
                <p:tags r:id="rId6"/>
              </p:custDataLst>
            </p:nvPr>
          </p:nvSpPr>
          <p:spPr bwMode="auto">
            <a:xfrm>
              <a:off x="968" y="1415"/>
              <a:ext cx="3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sai</a:t>
              </a:r>
            </a:p>
          </p:txBody>
        </p:sp>
        <p:pic>
          <p:nvPicPr>
            <p:cNvPr id="46089" name="mmprod_answer_input10286" descr="radio1"/>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24" y="1486"/>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085" name="Text Box 43"/>
          <p:cNvSpPr txBox="1">
            <a:spLocks noChangeArrowheads="1"/>
          </p:cNvSpPr>
          <p:nvPr/>
        </p:nvSpPr>
        <p:spPr bwMode="auto">
          <a:xfrm>
            <a:off x="1066800" y="155575"/>
            <a:ext cx="400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Chọn đáp án đúng hay sai ?</a:t>
            </a:r>
          </a:p>
        </p:txBody>
      </p:sp>
      <p:sp>
        <p:nvSpPr>
          <p:cNvPr id="46086"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49FB4B-AA9D-4232-8C87-801461A72764}" type="datetime12">
              <a:rPr lang="en-US" altLang="en-US"/>
              <a:pPr/>
              <a:t>12:15 AM</a:t>
            </a:fld>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51"/>
                                        </p:tgtEl>
                                        <p:attrNameLst>
                                          <p:attrName>style.visibility</p:attrName>
                                        </p:attrNameLst>
                                      </p:cBhvr>
                                      <p:to>
                                        <p:strVal val="visible"/>
                                      </p:to>
                                    </p:set>
                                    <p:animEffect transition="in" filter="fade">
                                      <p:cBhvr>
                                        <p:cTn id="7" dur="500"/>
                                        <p:tgtEl>
                                          <p:spTgt spid="64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mprod_title"/>
          <p:cNvSpPr>
            <a:spLocks noGrp="1" noChangeArrowheads="1"/>
          </p:cNvSpPr>
          <p:nvPr>
            <p:ph type="title"/>
            <p:custDataLst>
              <p:tags r:id="rId2"/>
            </p:custDataLst>
          </p:nvPr>
        </p:nvSpPr>
        <p:spPr/>
        <p:txBody>
          <a:bodyPr lIns="0" tIns="0" rIns="0" bIns="0"/>
          <a:lstStyle/>
          <a:p>
            <a:pPr eaLnBrk="1" hangingPunct="1"/>
            <a:r>
              <a:rPr lang="en-US" altLang="en-US" sz="3200" smtClean="0">
                <a:solidFill>
                  <a:srgbClr val="0000CC"/>
                </a:solidFill>
                <a:latin typeface="Times New Roman" panose="02020603050405020304" pitchFamily="18" charset="0"/>
              </a:rPr>
              <a:t>Tần số dao động là gì?</a:t>
            </a:r>
          </a:p>
        </p:txBody>
      </p:sp>
      <p:grpSp>
        <p:nvGrpSpPr>
          <p:cNvPr id="47107" name="mmprod_answer10299"/>
          <p:cNvGrpSpPr>
            <a:grpSpLocks/>
          </p:cNvGrpSpPr>
          <p:nvPr>
            <p:custDataLst>
              <p:tags r:id="rId3"/>
            </p:custDataLst>
          </p:nvPr>
        </p:nvGrpSpPr>
        <p:grpSpPr bwMode="auto">
          <a:xfrm>
            <a:off x="673100" y="1646238"/>
            <a:ext cx="5756275" cy="854075"/>
            <a:chOff x="424" y="1037"/>
            <a:chExt cx="3626" cy="538"/>
          </a:xfrm>
        </p:grpSpPr>
        <p:sp>
          <p:nvSpPr>
            <p:cNvPr id="47116" name="mmprod_s2_1041"/>
            <p:cNvSpPr txBox="1">
              <a:spLocks noChangeArrowheads="1"/>
            </p:cNvSpPr>
            <p:nvPr>
              <p:custDataLst>
                <p:tags r:id="rId11"/>
              </p:custDataLst>
            </p:nvPr>
          </p:nvSpPr>
          <p:spPr bwMode="auto">
            <a:xfrm>
              <a:off x="680" y="1037"/>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A) </a:t>
              </a:r>
            </a:p>
          </p:txBody>
        </p:sp>
        <p:sp>
          <p:nvSpPr>
            <p:cNvPr id="47117" name="mmprod_s1_1021"/>
            <p:cNvSpPr txBox="1">
              <a:spLocks noChangeArrowheads="1"/>
            </p:cNvSpPr>
            <p:nvPr>
              <p:custDataLst>
                <p:tags r:id="rId12"/>
              </p:custDataLst>
            </p:nvPr>
          </p:nvSpPr>
          <p:spPr bwMode="auto">
            <a:xfrm>
              <a:off x="968" y="1037"/>
              <a:ext cx="308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số dao động vật thực hiện được</a:t>
              </a:r>
            </a:p>
          </p:txBody>
        </p:sp>
        <p:pic>
          <p:nvPicPr>
            <p:cNvPr id="47118" name="mmprod_answer_input10299" descr="radio1"/>
            <p:cNvPicPr>
              <a:picLocks noChangeAspect="1" noChangeArrowheads="1"/>
            </p:cNvPicPr>
            <p:nvPr>
              <p:custDataLst>
                <p:tags r:id="rId1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24" y="1108"/>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108" name="mmprod_answer10301"/>
          <p:cNvGrpSpPr>
            <a:grpSpLocks/>
          </p:cNvGrpSpPr>
          <p:nvPr>
            <p:custDataLst>
              <p:tags r:id="rId4"/>
            </p:custDataLst>
          </p:nvPr>
        </p:nvGrpSpPr>
        <p:grpSpPr bwMode="auto">
          <a:xfrm>
            <a:off x="1079500" y="2673350"/>
            <a:ext cx="5349875" cy="854075"/>
            <a:chOff x="680" y="1684"/>
            <a:chExt cx="3370" cy="538"/>
          </a:xfrm>
        </p:grpSpPr>
        <p:sp>
          <p:nvSpPr>
            <p:cNvPr id="47114" name="mmprod_s2_1042"/>
            <p:cNvSpPr txBox="1">
              <a:spLocks noChangeArrowheads="1"/>
            </p:cNvSpPr>
            <p:nvPr>
              <p:custDataLst>
                <p:tags r:id="rId9"/>
              </p:custDataLst>
            </p:nvPr>
          </p:nvSpPr>
          <p:spPr bwMode="auto">
            <a:xfrm>
              <a:off x="680" y="1684"/>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 </a:t>
              </a:r>
            </a:p>
          </p:txBody>
        </p:sp>
        <p:sp>
          <p:nvSpPr>
            <p:cNvPr id="47115" name="mmprod_s1_1022"/>
            <p:cNvSpPr txBox="1">
              <a:spLocks noChangeArrowheads="1"/>
            </p:cNvSpPr>
            <p:nvPr>
              <p:custDataLst>
                <p:tags r:id="rId10"/>
              </p:custDataLst>
            </p:nvPr>
          </p:nvSpPr>
          <p:spPr bwMode="auto">
            <a:xfrm>
              <a:off x="968" y="1684"/>
              <a:ext cx="308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số dao động vật thực hiện được trong 1 giây</a:t>
              </a:r>
            </a:p>
          </p:txBody>
        </p:sp>
      </p:grpSp>
      <p:grpSp>
        <p:nvGrpSpPr>
          <p:cNvPr id="47109" name="mmprod_answer10303"/>
          <p:cNvGrpSpPr>
            <a:grpSpLocks/>
          </p:cNvGrpSpPr>
          <p:nvPr>
            <p:custDataLst>
              <p:tags r:id="rId5"/>
            </p:custDataLst>
          </p:nvPr>
        </p:nvGrpSpPr>
        <p:grpSpPr bwMode="auto">
          <a:xfrm>
            <a:off x="673100" y="3700463"/>
            <a:ext cx="5756275" cy="854075"/>
            <a:chOff x="424" y="2331"/>
            <a:chExt cx="3626" cy="538"/>
          </a:xfrm>
        </p:grpSpPr>
        <p:sp>
          <p:nvSpPr>
            <p:cNvPr id="47111" name="mmprod_s2_1043"/>
            <p:cNvSpPr txBox="1">
              <a:spLocks noChangeArrowheads="1"/>
            </p:cNvSpPr>
            <p:nvPr>
              <p:custDataLst>
                <p:tags r:id="rId6"/>
              </p:custDataLst>
            </p:nvPr>
          </p:nvSpPr>
          <p:spPr bwMode="auto">
            <a:xfrm>
              <a:off x="680" y="2331"/>
              <a:ext cx="29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C) </a:t>
              </a:r>
            </a:p>
          </p:txBody>
        </p:sp>
        <p:sp>
          <p:nvSpPr>
            <p:cNvPr id="47112" name="mmprod_s1_1023"/>
            <p:cNvSpPr txBox="1">
              <a:spLocks noChangeArrowheads="1"/>
            </p:cNvSpPr>
            <p:nvPr>
              <p:custDataLst>
                <p:tags r:id="rId7"/>
              </p:custDataLst>
            </p:nvPr>
          </p:nvSpPr>
          <p:spPr bwMode="auto">
            <a:xfrm>
              <a:off x="976" y="2331"/>
              <a:ext cx="307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số dao động vật thực hiện được trong 10 giây</a:t>
              </a:r>
            </a:p>
          </p:txBody>
        </p:sp>
        <p:pic>
          <p:nvPicPr>
            <p:cNvPr id="47113" name="mmprod_answer_input10303" descr="radio1"/>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24" y="2402"/>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10"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704298-654E-4CFE-A166-6530E76E8189}"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mprod_title"/>
          <p:cNvSpPr>
            <a:spLocks noGrp="1" noChangeArrowheads="1"/>
          </p:cNvSpPr>
          <p:nvPr>
            <p:ph type="title"/>
            <p:custDataLst>
              <p:tags r:id="rId2"/>
            </p:custDataLst>
          </p:nvPr>
        </p:nvSpPr>
        <p:spPr/>
        <p:txBody>
          <a:bodyPr lIns="0" tIns="0" rIns="0" bIns="0"/>
          <a:lstStyle/>
          <a:p>
            <a:pPr eaLnBrk="1" hangingPunct="1"/>
            <a:r>
              <a:rPr lang="en-US" altLang="en-US" sz="2400" smtClean="0">
                <a:solidFill>
                  <a:srgbClr val="0000CC"/>
                </a:solidFill>
                <a:latin typeface="Times New Roman" panose="02020603050405020304" pitchFamily="18" charset="0"/>
              </a:rPr>
              <a:t>Đơn vị của tần số</a:t>
            </a:r>
          </a:p>
        </p:txBody>
      </p:sp>
      <p:grpSp>
        <p:nvGrpSpPr>
          <p:cNvPr id="48131" name="mmprod_answer10316"/>
          <p:cNvGrpSpPr>
            <a:grpSpLocks/>
          </p:cNvGrpSpPr>
          <p:nvPr>
            <p:custDataLst>
              <p:tags r:id="rId3"/>
            </p:custDataLst>
          </p:nvPr>
        </p:nvGrpSpPr>
        <p:grpSpPr bwMode="auto">
          <a:xfrm>
            <a:off x="673100" y="1646238"/>
            <a:ext cx="5756275" cy="427037"/>
            <a:chOff x="424" y="1037"/>
            <a:chExt cx="3626" cy="269"/>
          </a:xfrm>
        </p:grpSpPr>
        <p:sp>
          <p:nvSpPr>
            <p:cNvPr id="48140" name="mmprod_s2_1041"/>
            <p:cNvSpPr txBox="1">
              <a:spLocks noChangeArrowheads="1"/>
            </p:cNvSpPr>
            <p:nvPr>
              <p:custDataLst>
                <p:tags r:id="rId11"/>
              </p:custDataLst>
            </p:nvPr>
          </p:nvSpPr>
          <p:spPr bwMode="auto">
            <a:xfrm>
              <a:off x="680" y="1037"/>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A) </a:t>
              </a:r>
            </a:p>
          </p:txBody>
        </p:sp>
        <p:sp>
          <p:nvSpPr>
            <p:cNvPr id="48141" name="mmprod_s1_1021"/>
            <p:cNvSpPr txBox="1">
              <a:spLocks noChangeArrowheads="1"/>
            </p:cNvSpPr>
            <p:nvPr>
              <p:custDataLst>
                <p:tags r:id="rId12"/>
              </p:custDataLst>
            </p:nvPr>
          </p:nvSpPr>
          <p:spPr bwMode="auto">
            <a:xfrm>
              <a:off x="968" y="1037"/>
              <a:ext cx="3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mét</a:t>
              </a:r>
            </a:p>
          </p:txBody>
        </p:sp>
        <p:pic>
          <p:nvPicPr>
            <p:cNvPr id="48142" name="mmprod_answer_input10316" descr="radio1"/>
            <p:cNvPicPr>
              <a:picLocks noChangeAspect="1" noChangeArrowheads="1"/>
            </p:cNvPicPr>
            <p:nvPr>
              <p:custDataLst>
                <p:tags r:id="rId1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24" y="1108"/>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132" name="mmprod_answer10318"/>
          <p:cNvGrpSpPr>
            <a:grpSpLocks/>
          </p:cNvGrpSpPr>
          <p:nvPr>
            <p:custDataLst>
              <p:tags r:id="rId4"/>
            </p:custDataLst>
          </p:nvPr>
        </p:nvGrpSpPr>
        <p:grpSpPr bwMode="auto">
          <a:xfrm>
            <a:off x="673100" y="2246313"/>
            <a:ext cx="5756275" cy="427037"/>
            <a:chOff x="424" y="1415"/>
            <a:chExt cx="3626" cy="269"/>
          </a:xfrm>
        </p:grpSpPr>
        <p:sp>
          <p:nvSpPr>
            <p:cNvPr id="48137" name="mmprod_s2_1042"/>
            <p:cNvSpPr txBox="1">
              <a:spLocks noChangeArrowheads="1"/>
            </p:cNvSpPr>
            <p:nvPr>
              <p:custDataLst>
                <p:tags r:id="rId8"/>
              </p:custDataLst>
            </p:nvPr>
          </p:nvSpPr>
          <p:spPr bwMode="auto">
            <a:xfrm>
              <a:off x="680" y="1415"/>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 </a:t>
              </a:r>
            </a:p>
          </p:txBody>
        </p:sp>
        <p:sp>
          <p:nvSpPr>
            <p:cNvPr id="48138" name="mmprod_s1_1022"/>
            <p:cNvSpPr txBox="1">
              <a:spLocks noChangeArrowheads="1"/>
            </p:cNvSpPr>
            <p:nvPr>
              <p:custDataLst>
                <p:tags r:id="rId9"/>
              </p:custDataLst>
            </p:nvPr>
          </p:nvSpPr>
          <p:spPr bwMode="auto">
            <a:xfrm>
              <a:off x="968" y="1415"/>
              <a:ext cx="3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SI</a:t>
              </a:r>
            </a:p>
          </p:txBody>
        </p:sp>
        <p:pic>
          <p:nvPicPr>
            <p:cNvPr id="48139" name="mmprod_answer_input10318" descr="radio1"/>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24" y="1486"/>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133" name="mmprod_answer10320"/>
          <p:cNvGrpSpPr>
            <a:grpSpLocks/>
          </p:cNvGrpSpPr>
          <p:nvPr>
            <p:custDataLst>
              <p:tags r:id="rId5"/>
            </p:custDataLst>
          </p:nvPr>
        </p:nvGrpSpPr>
        <p:grpSpPr bwMode="auto">
          <a:xfrm>
            <a:off x="1079500" y="2901950"/>
            <a:ext cx="5349875" cy="427038"/>
            <a:chOff x="680" y="1793"/>
            <a:chExt cx="3370" cy="269"/>
          </a:xfrm>
        </p:grpSpPr>
        <p:sp>
          <p:nvSpPr>
            <p:cNvPr id="48135" name="mmprod_s2_1043"/>
            <p:cNvSpPr txBox="1">
              <a:spLocks noChangeArrowheads="1"/>
            </p:cNvSpPr>
            <p:nvPr>
              <p:custDataLst>
                <p:tags r:id="rId6"/>
              </p:custDataLst>
            </p:nvPr>
          </p:nvSpPr>
          <p:spPr bwMode="auto">
            <a:xfrm>
              <a:off x="680" y="1793"/>
              <a:ext cx="29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C) </a:t>
              </a:r>
            </a:p>
          </p:txBody>
        </p:sp>
        <p:sp>
          <p:nvSpPr>
            <p:cNvPr id="48136" name="mmprod_s1_1023"/>
            <p:cNvSpPr txBox="1">
              <a:spLocks noChangeArrowheads="1"/>
            </p:cNvSpPr>
            <p:nvPr>
              <p:custDataLst>
                <p:tags r:id="rId7"/>
              </p:custDataLst>
            </p:nvPr>
          </p:nvSpPr>
          <p:spPr bwMode="auto">
            <a:xfrm>
              <a:off x="976" y="1793"/>
              <a:ext cx="307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hec (hz)</a:t>
              </a:r>
            </a:p>
          </p:txBody>
        </p:sp>
      </p:grpSp>
      <p:sp>
        <p:nvSpPr>
          <p:cNvPr id="48134" name="Date Placeholder 1"/>
          <p:cNvSpPr>
            <a:spLocks noGrp="1"/>
          </p:cNvSpPr>
          <p:nvPr>
            <p:ph type="dt" sz="quarter" idx="10"/>
          </p:nvPr>
        </p:nvSpPr>
        <p:spPr>
          <a:xfrm>
            <a:off x="8001000" y="6553200"/>
            <a:ext cx="2133600" cy="47625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D69446-DA74-41A4-8985-054D19CC99DA}" type="datetime12">
              <a:rPr lang="en-US" altLang="en-US" sz="1200">
                <a:solidFill>
                  <a:srgbClr val="FF0000"/>
                </a:solidFill>
              </a:rPr>
              <a:pPr/>
              <a:t>12:15 AM</a:t>
            </a:fld>
            <a:endParaRPr lang="en-US" altLang="en-US">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mprod_title"/>
          <p:cNvSpPr>
            <a:spLocks noGrp="1" noChangeArrowheads="1"/>
          </p:cNvSpPr>
          <p:nvPr>
            <p:ph type="title"/>
            <p:custDataLst>
              <p:tags r:id="rId2"/>
            </p:custDataLst>
          </p:nvPr>
        </p:nvSpPr>
        <p:spPr/>
        <p:txBody>
          <a:bodyPr lIns="0" tIns="0" rIns="0" bIns="0"/>
          <a:lstStyle/>
          <a:p>
            <a:pPr eaLnBrk="1" hangingPunct="1"/>
            <a:r>
              <a:rPr lang="en-US" altLang="en-US" sz="3700" smtClean="0">
                <a:solidFill>
                  <a:srgbClr val="0000CC"/>
                </a:solidFill>
                <a:latin typeface="Times New Roman" panose="02020603050405020304" pitchFamily="18" charset="0"/>
              </a:rPr>
              <a:t>Điền tính từ (nhanh, chậm, cao, thấp) thích hợp vào chổ còn thiếu</a:t>
            </a:r>
          </a:p>
        </p:txBody>
      </p:sp>
      <p:grpSp>
        <p:nvGrpSpPr>
          <p:cNvPr id="49155" name="mmprod_question"/>
          <p:cNvGrpSpPr>
            <a:grpSpLocks/>
          </p:cNvGrpSpPr>
          <p:nvPr>
            <p:custDataLst>
              <p:tags r:id="rId3"/>
            </p:custDataLst>
          </p:nvPr>
        </p:nvGrpSpPr>
        <p:grpSpPr bwMode="auto">
          <a:xfrm>
            <a:off x="457200" y="1600200"/>
            <a:ext cx="8229600" cy="1949450"/>
            <a:chOff x="288" y="1008"/>
            <a:chExt cx="5184" cy="1228"/>
          </a:xfrm>
        </p:grpSpPr>
        <p:sp>
          <p:nvSpPr>
            <p:cNvPr id="49157" name="Text Box 139"/>
            <p:cNvSpPr txBox="1">
              <a:spLocks noChangeArrowheads="1"/>
            </p:cNvSpPr>
            <p:nvPr>
              <p:custDataLst>
                <p:tags r:id="rId4"/>
              </p:custDataLst>
            </p:nvPr>
          </p:nvSpPr>
          <p:spPr bwMode="auto">
            <a:xfrm>
              <a:off x="288" y="1315"/>
              <a:ext cx="5184"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vật đó phát ra càng cao   ( bổng ), vật nào </a:t>
              </a:r>
            </a:p>
          </p:txBody>
        </p:sp>
        <p:sp>
          <p:nvSpPr>
            <p:cNvPr id="49158" name="Text Box 140"/>
            <p:cNvSpPr txBox="1">
              <a:spLocks noChangeArrowheads="1"/>
            </p:cNvSpPr>
            <p:nvPr>
              <p:custDataLst>
                <p:tags r:id="rId5"/>
              </p:custDataLst>
            </p:nvPr>
          </p:nvSpPr>
          <p:spPr bwMode="auto">
            <a:xfrm>
              <a:off x="288" y="1622"/>
              <a:ext cx="5184"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dao động chậm (nhẹ) âm phát  </a:t>
              </a:r>
            </a:p>
          </p:txBody>
        </p:sp>
        <p:grpSp>
          <p:nvGrpSpPr>
            <p:cNvPr id="49159" name="Group 152"/>
            <p:cNvGrpSpPr>
              <a:grpSpLocks/>
            </p:cNvGrpSpPr>
            <p:nvPr/>
          </p:nvGrpSpPr>
          <p:grpSpPr bwMode="auto">
            <a:xfrm>
              <a:off x="288" y="1008"/>
              <a:ext cx="5060" cy="307"/>
              <a:chOff x="288" y="1008"/>
              <a:chExt cx="5060" cy="307"/>
            </a:xfrm>
          </p:grpSpPr>
          <p:sp>
            <p:nvSpPr>
              <p:cNvPr id="49164" name="Text Box 138"/>
              <p:cNvSpPr txBox="1">
                <a:spLocks noChangeArrowheads="1"/>
              </p:cNvSpPr>
              <p:nvPr>
                <p:custDataLst>
                  <p:tags r:id="rId9"/>
                </p:custDataLst>
              </p:nvPr>
            </p:nvSpPr>
            <p:spPr bwMode="auto">
              <a:xfrm>
                <a:off x="4922" y="1008"/>
                <a:ext cx="42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âm </a:t>
                </a:r>
              </a:p>
            </p:txBody>
          </p:sp>
          <p:sp>
            <p:nvSpPr>
              <p:cNvPr id="49165" name="Text Box 143"/>
              <p:cNvSpPr txBox="1">
                <a:spLocks noChangeArrowheads="1"/>
              </p:cNvSpPr>
              <p:nvPr>
                <p:custDataLst>
                  <p:tags r:id="rId10"/>
                </p:custDataLst>
              </p:nvPr>
            </p:nvSpPr>
            <p:spPr bwMode="auto">
              <a:xfrm>
                <a:off x="288" y="1008"/>
                <a:ext cx="2713"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Vật nào dao động càng </a:t>
                </a:r>
              </a:p>
            </p:txBody>
          </p:sp>
          <p:pic>
            <p:nvPicPr>
              <p:cNvPr id="49166" name="mmprod_answer10326" descr="input1"/>
              <p:cNvPicPr>
                <a:picLocks noChangeAspect="1" noChangeArrowheads="1"/>
              </p:cNvPicPr>
              <p:nvPr>
                <p:custDataLst>
                  <p:tags r:id="rId11"/>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093" y="1082"/>
                <a:ext cx="173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160" name="Group 179"/>
            <p:cNvGrpSpPr>
              <a:grpSpLocks/>
            </p:cNvGrpSpPr>
            <p:nvPr/>
          </p:nvGrpSpPr>
          <p:grpSpPr bwMode="auto">
            <a:xfrm>
              <a:off x="288" y="1929"/>
              <a:ext cx="3184" cy="307"/>
              <a:chOff x="288" y="1929"/>
              <a:chExt cx="3184" cy="307"/>
            </a:xfrm>
          </p:grpSpPr>
          <p:sp>
            <p:nvSpPr>
              <p:cNvPr id="49161" name="Text Box 141"/>
              <p:cNvSpPr txBox="1">
                <a:spLocks noChangeArrowheads="1"/>
              </p:cNvSpPr>
              <p:nvPr>
                <p:custDataLst>
                  <p:tags r:id="rId6"/>
                </p:custDataLst>
              </p:nvPr>
            </p:nvSpPr>
            <p:spPr bwMode="auto">
              <a:xfrm>
                <a:off x="2436" y="1929"/>
                <a:ext cx="1036"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(trầm )    </a:t>
                </a:r>
              </a:p>
            </p:txBody>
          </p:sp>
          <p:sp>
            <p:nvSpPr>
              <p:cNvPr id="49162" name="Text Box 171"/>
              <p:cNvSpPr txBox="1">
                <a:spLocks noChangeArrowheads="1"/>
              </p:cNvSpPr>
              <p:nvPr>
                <p:custDataLst>
                  <p:tags r:id="rId7"/>
                </p:custDataLst>
              </p:nvPr>
            </p:nvSpPr>
            <p:spPr bwMode="auto">
              <a:xfrm>
                <a:off x="288" y="1929"/>
                <a:ext cx="227"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ra</a:t>
                </a:r>
              </a:p>
            </p:txBody>
          </p:sp>
          <p:pic>
            <p:nvPicPr>
              <p:cNvPr id="49163" name="mmprod_answer10329" descr="input1"/>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07" y="2003"/>
                <a:ext cx="173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9156"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CA0E87-13F5-4CDB-8D05-37A9987725BC}"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mprod_title"/>
          <p:cNvSpPr>
            <a:spLocks noGrp="1" noChangeArrowheads="1"/>
          </p:cNvSpPr>
          <p:nvPr>
            <p:ph type="title"/>
            <p:custDataLst>
              <p:tags r:id="rId2"/>
            </p:custDataLst>
          </p:nvPr>
        </p:nvSpPr>
        <p:spPr/>
        <p:txBody>
          <a:bodyPr lIns="0" tIns="0" rIns="0" bIns="0"/>
          <a:lstStyle/>
          <a:p>
            <a:pPr eaLnBrk="1" hangingPunct="1"/>
            <a:r>
              <a:rPr lang="en-US" altLang="en-US" sz="2400" smtClean="0">
                <a:solidFill>
                  <a:srgbClr val="0000CC"/>
                </a:solidFill>
                <a:latin typeface="Times New Roman" panose="02020603050405020304" pitchFamily="18" charset="0"/>
              </a:rPr>
              <a:t>Khi chơi đàn Ghi- ta, ta lên dây đàn nhằm :</a:t>
            </a:r>
          </a:p>
        </p:txBody>
      </p:sp>
      <p:grpSp>
        <p:nvGrpSpPr>
          <p:cNvPr id="50179" name="mmprod_answer10336"/>
          <p:cNvGrpSpPr>
            <a:grpSpLocks/>
          </p:cNvGrpSpPr>
          <p:nvPr>
            <p:custDataLst>
              <p:tags r:id="rId3"/>
            </p:custDataLst>
          </p:nvPr>
        </p:nvGrpSpPr>
        <p:grpSpPr bwMode="auto">
          <a:xfrm>
            <a:off x="660400" y="1646238"/>
            <a:ext cx="5768975" cy="762000"/>
            <a:chOff x="416" y="1037"/>
            <a:chExt cx="3634" cy="480"/>
          </a:xfrm>
        </p:grpSpPr>
        <p:sp>
          <p:nvSpPr>
            <p:cNvPr id="50188" name="mmprod_s2_1041"/>
            <p:cNvSpPr txBox="1">
              <a:spLocks noChangeArrowheads="1"/>
            </p:cNvSpPr>
            <p:nvPr>
              <p:custDataLst>
                <p:tags r:id="rId11"/>
              </p:custDataLst>
            </p:nvPr>
          </p:nvSpPr>
          <p:spPr bwMode="auto">
            <a:xfrm>
              <a:off x="680" y="1037"/>
              <a:ext cx="28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latin typeface="Times New Roman" panose="02020603050405020304" pitchFamily="18" charset="0"/>
                </a:rPr>
                <a:t>A) </a:t>
              </a:r>
            </a:p>
          </p:txBody>
        </p:sp>
        <p:sp>
          <p:nvSpPr>
            <p:cNvPr id="50189" name="mmprod_s1_1021"/>
            <p:cNvSpPr txBox="1">
              <a:spLocks noChangeArrowheads="1"/>
            </p:cNvSpPr>
            <p:nvPr>
              <p:custDataLst>
                <p:tags r:id="rId12"/>
              </p:custDataLst>
            </p:nvPr>
          </p:nvSpPr>
          <p:spPr bwMode="auto">
            <a:xfrm>
              <a:off x="968" y="1037"/>
              <a:ext cx="308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latin typeface="Times New Roman" panose="02020603050405020304" pitchFamily="18" charset="0"/>
                </a:rPr>
                <a:t>làm cho dây căng, âm thanh sẽ cao hơn</a:t>
              </a:r>
            </a:p>
          </p:txBody>
        </p:sp>
        <p:pic>
          <p:nvPicPr>
            <p:cNvPr id="50190" name="mmprod_answer_input10336" descr="radio1"/>
            <p:cNvPicPr>
              <a:picLocks noChangeAspect="1" noChangeArrowheads="1"/>
            </p:cNvPicPr>
            <p:nvPr>
              <p:custDataLst>
                <p:tags r:id="rId1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16" y="1090"/>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180" name="mmprod_answer10338"/>
          <p:cNvGrpSpPr>
            <a:grpSpLocks/>
          </p:cNvGrpSpPr>
          <p:nvPr>
            <p:custDataLst>
              <p:tags r:id="rId4"/>
            </p:custDataLst>
          </p:nvPr>
        </p:nvGrpSpPr>
        <p:grpSpPr bwMode="auto">
          <a:xfrm>
            <a:off x="660400" y="2449513"/>
            <a:ext cx="5768975" cy="381000"/>
            <a:chOff x="416" y="1543"/>
            <a:chExt cx="3634" cy="240"/>
          </a:xfrm>
        </p:grpSpPr>
        <p:sp>
          <p:nvSpPr>
            <p:cNvPr id="50185" name="mmprod_s2_1042"/>
            <p:cNvSpPr txBox="1">
              <a:spLocks noChangeArrowheads="1"/>
            </p:cNvSpPr>
            <p:nvPr>
              <p:custDataLst>
                <p:tags r:id="rId8"/>
              </p:custDataLst>
            </p:nvPr>
          </p:nvSpPr>
          <p:spPr bwMode="auto">
            <a:xfrm>
              <a:off x="680" y="1543"/>
              <a:ext cx="28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latin typeface="Times New Roman" panose="02020603050405020304" pitchFamily="18" charset="0"/>
                </a:rPr>
                <a:t>B) </a:t>
              </a:r>
            </a:p>
          </p:txBody>
        </p:sp>
        <p:sp>
          <p:nvSpPr>
            <p:cNvPr id="50186" name="mmprod_s1_1022"/>
            <p:cNvSpPr txBox="1">
              <a:spLocks noChangeArrowheads="1"/>
            </p:cNvSpPr>
            <p:nvPr>
              <p:custDataLst>
                <p:tags r:id="rId9"/>
              </p:custDataLst>
            </p:nvPr>
          </p:nvSpPr>
          <p:spPr bwMode="auto">
            <a:xfrm>
              <a:off x="968" y="1543"/>
              <a:ext cx="308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latin typeface="Times New Roman" panose="02020603050405020304" pitchFamily="18" charset="0"/>
                </a:rPr>
                <a:t>làm cho dây chùng, sẽ hay hơn</a:t>
              </a:r>
            </a:p>
          </p:txBody>
        </p:sp>
        <p:pic>
          <p:nvPicPr>
            <p:cNvPr id="50187" name="mmprod_answer_input10338" descr="radio1"/>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16" y="1596"/>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181" name="mmprod_answer10340"/>
          <p:cNvGrpSpPr>
            <a:grpSpLocks/>
          </p:cNvGrpSpPr>
          <p:nvPr>
            <p:custDataLst>
              <p:tags r:id="rId5"/>
            </p:custDataLst>
          </p:nvPr>
        </p:nvGrpSpPr>
        <p:grpSpPr bwMode="auto">
          <a:xfrm>
            <a:off x="1079500" y="2871788"/>
            <a:ext cx="5349875" cy="762000"/>
            <a:chOff x="680" y="1809"/>
            <a:chExt cx="3370" cy="480"/>
          </a:xfrm>
        </p:grpSpPr>
        <p:sp>
          <p:nvSpPr>
            <p:cNvPr id="50183" name="mmprod_s2_1043"/>
            <p:cNvSpPr txBox="1">
              <a:spLocks noChangeArrowheads="1"/>
            </p:cNvSpPr>
            <p:nvPr>
              <p:custDataLst>
                <p:tags r:id="rId6"/>
              </p:custDataLst>
            </p:nvPr>
          </p:nvSpPr>
          <p:spPr bwMode="auto">
            <a:xfrm>
              <a:off x="680" y="1809"/>
              <a:ext cx="29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latin typeface="Times New Roman" panose="02020603050405020304" pitchFamily="18" charset="0"/>
                </a:rPr>
                <a:t>C) </a:t>
              </a:r>
            </a:p>
          </p:txBody>
        </p:sp>
        <p:sp>
          <p:nvSpPr>
            <p:cNvPr id="50184" name="mmprod_s1_1023"/>
            <p:cNvSpPr txBox="1">
              <a:spLocks noChangeArrowheads="1"/>
            </p:cNvSpPr>
            <p:nvPr>
              <p:custDataLst>
                <p:tags r:id="rId7"/>
              </p:custDataLst>
            </p:nvPr>
          </p:nvSpPr>
          <p:spPr bwMode="auto">
            <a:xfrm>
              <a:off x="976" y="1809"/>
              <a:ext cx="307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latin typeface="Times New Roman" panose="02020603050405020304" pitchFamily="18" charset="0"/>
                </a:rPr>
                <a:t>làm cho dây căng, dây dao động nhanh hơn, âm thanh sẽ cao hơn</a:t>
              </a:r>
            </a:p>
          </p:txBody>
        </p:sp>
      </p:grpSp>
      <p:sp>
        <p:nvSpPr>
          <p:cNvPr id="50182"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996B96-ED0C-460D-9AF1-F009942DE4DB}"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mprod_title"/>
          <p:cNvSpPr>
            <a:spLocks noGrp="1" noChangeArrowheads="1"/>
          </p:cNvSpPr>
          <p:nvPr>
            <p:ph type="title"/>
            <p:custDataLst>
              <p:tags r:id="rId2"/>
            </p:custDataLst>
          </p:nvPr>
        </p:nvSpPr>
        <p:spPr/>
        <p:txBody>
          <a:bodyPr lIns="0" tIns="0" rIns="0" bIns="0"/>
          <a:lstStyle/>
          <a:p>
            <a:pPr eaLnBrk="1" hangingPunct="1"/>
            <a:r>
              <a:rPr lang="pt-BR" altLang="en-US" sz="2800" smtClean="0">
                <a:solidFill>
                  <a:srgbClr val="0000CC"/>
                </a:solidFill>
              </a:rPr>
              <a:t>NỐI LẠI CHO PHÙ HỢP</a:t>
            </a:r>
            <a:endParaRPr lang="en-US" altLang="en-US" sz="2800" smtClean="0">
              <a:solidFill>
                <a:srgbClr val="0000CC"/>
              </a:solidFill>
            </a:endParaRPr>
          </a:p>
        </p:txBody>
      </p:sp>
      <p:sp>
        <p:nvSpPr>
          <p:cNvPr id="51203" name="mmprod_col_3090"/>
          <p:cNvSpPr txBox="1">
            <a:spLocks noChangeArrowheads="1"/>
          </p:cNvSpPr>
          <p:nvPr>
            <p:custDataLst>
              <p:tags r:id="rId3"/>
            </p:custDataLst>
          </p:nvPr>
        </p:nvSpPr>
        <p:spPr bwMode="auto">
          <a:xfrm>
            <a:off x="457200" y="1600200"/>
            <a:ext cx="38671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0066"/>
                </a:solidFill>
                <a:latin typeface="Times New Roman" panose="02020603050405020304" pitchFamily="18" charset="0"/>
              </a:rPr>
              <a:t>ĐỘ CAO CỦA ÂM </a:t>
            </a:r>
          </a:p>
        </p:txBody>
      </p:sp>
      <p:sp>
        <p:nvSpPr>
          <p:cNvPr id="51204" name="mmprod_col_30910"/>
          <p:cNvSpPr txBox="1">
            <a:spLocks noChangeArrowheads="1"/>
          </p:cNvSpPr>
          <p:nvPr>
            <p:custDataLst>
              <p:tags r:id="rId4"/>
            </p:custDataLst>
          </p:nvPr>
        </p:nvSpPr>
        <p:spPr bwMode="auto">
          <a:xfrm>
            <a:off x="4819650" y="1600200"/>
            <a:ext cx="38671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0066"/>
                </a:solidFill>
                <a:latin typeface="Times New Roman" panose="02020603050405020304" pitchFamily="18" charset="0"/>
              </a:rPr>
              <a:t>GIỌNG NÓI</a:t>
            </a:r>
          </a:p>
        </p:txBody>
      </p:sp>
      <p:grpSp>
        <p:nvGrpSpPr>
          <p:cNvPr id="51205" name="mmprod_answer10347"/>
          <p:cNvGrpSpPr>
            <a:grpSpLocks/>
          </p:cNvGrpSpPr>
          <p:nvPr>
            <p:custDataLst>
              <p:tags r:id="rId5"/>
            </p:custDataLst>
          </p:nvPr>
        </p:nvGrpSpPr>
        <p:grpSpPr bwMode="auto">
          <a:xfrm>
            <a:off x="4819650" y="2098675"/>
            <a:ext cx="3889375" cy="427038"/>
            <a:chOff x="3036" y="1322"/>
            <a:chExt cx="2450" cy="269"/>
          </a:xfrm>
        </p:grpSpPr>
        <p:sp>
          <p:nvSpPr>
            <p:cNvPr id="51216" name="mmprod_ansbullet_10347"/>
            <p:cNvSpPr txBox="1">
              <a:spLocks noChangeArrowheads="1"/>
            </p:cNvSpPr>
            <p:nvPr>
              <p:custDataLst>
                <p:tags r:id="rId15"/>
              </p:custDataLst>
            </p:nvPr>
          </p:nvSpPr>
          <p:spPr bwMode="auto">
            <a:xfrm>
              <a:off x="3036" y="1322"/>
              <a:ext cx="2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A.</a:t>
              </a:r>
            </a:p>
          </p:txBody>
        </p:sp>
        <p:sp>
          <p:nvSpPr>
            <p:cNvPr id="51217" name="mmprod_anstext_10347"/>
            <p:cNvSpPr txBox="1">
              <a:spLocks noChangeArrowheads="1"/>
            </p:cNvSpPr>
            <p:nvPr>
              <p:custDataLst>
                <p:tags r:id="rId16"/>
              </p:custDataLst>
            </p:nvPr>
          </p:nvSpPr>
          <p:spPr bwMode="auto">
            <a:xfrm>
              <a:off x="3359" y="1322"/>
              <a:ext cx="21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TRẦM, ẤM</a:t>
              </a:r>
            </a:p>
          </p:txBody>
        </p:sp>
      </p:grpSp>
      <p:grpSp>
        <p:nvGrpSpPr>
          <p:cNvPr id="51206" name="mmprod_answer10348"/>
          <p:cNvGrpSpPr>
            <a:grpSpLocks/>
          </p:cNvGrpSpPr>
          <p:nvPr>
            <p:custDataLst>
              <p:tags r:id="rId6"/>
            </p:custDataLst>
          </p:nvPr>
        </p:nvGrpSpPr>
        <p:grpSpPr bwMode="auto">
          <a:xfrm>
            <a:off x="4819650" y="2698750"/>
            <a:ext cx="3889375" cy="854075"/>
            <a:chOff x="3036" y="1700"/>
            <a:chExt cx="2450" cy="538"/>
          </a:xfrm>
        </p:grpSpPr>
        <p:sp>
          <p:nvSpPr>
            <p:cNvPr id="51214" name="mmprod_ansbullet_10348"/>
            <p:cNvSpPr txBox="1">
              <a:spLocks noChangeArrowheads="1"/>
            </p:cNvSpPr>
            <p:nvPr>
              <p:custDataLst>
                <p:tags r:id="rId13"/>
              </p:custDataLst>
            </p:nvPr>
          </p:nvSpPr>
          <p:spPr bwMode="auto">
            <a:xfrm>
              <a:off x="3036" y="1700"/>
              <a:ext cx="2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a:t>
              </a:r>
            </a:p>
          </p:txBody>
        </p:sp>
        <p:sp>
          <p:nvSpPr>
            <p:cNvPr id="51215" name="mmprod_anstext_10348"/>
            <p:cNvSpPr txBox="1">
              <a:spLocks noChangeArrowheads="1"/>
            </p:cNvSpPr>
            <p:nvPr>
              <p:custDataLst>
                <p:tags r:id="rId14"/>
              </p:custDataLst>
            </p:nvPr>
          </p:nvSpPr>
          <p:spPr bwMode="auto">
            <a:xfrm>
              <a:off x="3359" y="1700"/>
              <a:ext cx="2127"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THE THÉ, LANH LẢNH</a:t>
              </a:r>
            </a:p>
          </p:txBody>
        </p:sp>
      </p:grpSp>
      <p:grpSp>
        <p:nvGrpSpPr>
          <p:cNvPr id="51207" name="mmprod_item10349"/>
          <p:cNvGrpSpPr>
            <a:grpSpLocks/>
          </p:cNvGrpSpPr>
          <p:nvPr>
            <p:custDataLst>
              <p:tags r:id="rId7"/>
            </p:custDataLst>
          </p:nvPr>
        </p:nvGrpSpPr>
        <p:grpSpPr bwMode="auto">
          <a:xfrm>
            <a:off x="457200" y="2098675"/>
            <a:ext cx="3867150" cy="431800"/>
            <a:chOff x="288" y="1322"/>
            <a:chExt cx="2436" cy="272"/>
          </a:xfrm>
        </p:grpSpPr>
        <p:sp>
          <p:nvSpPr>
            <p:cNvPr id="51212" name="mmprod_item_input_outertext10349"/>
            <p:cNvSpPr>
              <a:spLocks noChangeArrowheads="1"/>
            </p:cNvSpPr>
            <p:nvPr>
              <p:custDataLst>
                <p:tags r:id="rId11"/>
              </p:custDataLst>
            </p:nvPr>
          </p:nvSpPr>
          <p:spPr bwMode="auto">
            <a:xfrm>
              <a:off x="288" y="1322"/>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B</a:t>
              </a:r>
            </a:p>
          </p:txBody>
        </p:sp>
        <p:sp>
          <p:nvSpPr>
            <p:cNvPr id="51213" name="mmprod_item_label10349"/>
            <p:cNvSpPr txBox="1">
              <a:spLocks noChangeArrowheads="1"/>
            </p:cNvSpPr>
            <p:nvPr>
              <p:custDataLst>
                <p:tags r:id="rId12"/>
              </p:custDataLst>
            </p:nvPr>
          </p:nvSpPr>
          <p:spPr bwMode="auto">
            <a:xfrm>
              <a:off x="642" y="1322"/>
              <a:ext cx="2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CAO</a:t>
              </a:r>
            </a:p>
          </p:txBody>
        </p:sp>
      </p:grpSp>
      <p:grpSp>
        <p:nvGrpSpPr>
          <p:cNvPr id="51208" name="mmprod_item10350"/>
          <p:cNvGrpSpPr>
            <a:grpSpLocks/>
          </p:cNvGrpSpPr>
          <p:nvPr>
            <p:custDataLst>
              <p:tags r:id="rId8"/>
            </p:custDataLst>
          </p:nvPr>
        </p:nvGrpSpPr>
        <p:grpSpPr bwMode="auto">
          <a:xfrm>
            <a:off x="457200" y="2703513"/>
            <a:ext cx="3867150" cy="431800"/>
            <a:chOff x="288" y="1703"/>
            <a:chExt cx="2436" cy="272"/>
          </a:xfrm>
        </p:grpSpPr>
        <p:sp>
          <p:nvSpPr>
            <p:cNvPr id="51210" name="mmprod_item_input_outertext10350"/>
            <p:cNvSpPr>
              <a:spLocks noChangeArrowheads="1"/>
            </p:cNvSpPr>
            <p:nvPr>
              <p:custDataLst>
                <p:tags r:id="rId9"/>
              </p:custDataLst>
            </p:nvPr>
          </p:nvSpPr>
          <p:spPr bwMode="auto">
            <a:xfrm>
              <a:off x="288" y="1703"/>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A</a:t>
              </a:r>
            </a:p>
          </p:txBody>
        </p:sp>
        <p:sp>
          <p:nvSpPr>
            <p:cNvPr id="51211" name="mmprod_item_label10350"/>
            <p:cNvSpPr txBox="1">
              <a:spLocks noChangeArrowheads="1"/>
            </p:cNvSpPr>
            <p:nvPr>
              <p:custDataLst>
                <p:tags r:id="rId10"/>
              </p:custDataLst>
            </p:nvPr>
          </p:nvSpPr>
          <p:spPr bwMode="auto">
            <a:xfrm>
              <a:off x="642" y="1703"/>
              <a:ext cx="2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THẤP</a:t>
              </a:r>
            </a:p>
          </p:txBody>
        </p:sp>
      </p:grpSp>
      <p:sp>
        <p:nvSpPr>
          <p:cNvPr id="51209"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95A70C-D356-4DD0-91AA-04E7D2AD9080}"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mprod_title"/>
          <p:cNvSpPr>
            <a:spLocks noGrp="1" noChangeArrowheads="1"/>
          </p:cNvSpPr>
          <p:nvPr>
            <p:ph type="title"/>
            <p:custDataLst>
              <p:tags r:id="rId2"/>
            </p:custDataLst>
          </p:nvPr>
        </p:nvSpPr>
        <p:spPr/>
        <p:txBody>
          <a:bodyPr lIns="0" tIns="0" rIns="0" bIns="0"/>
          <a:lstStyle/>
          <a:p>
            <a:pPr eaLnBrk="1" hangingPunct="1"/>
            <a:r>
              <a:rPr lang="en-US" altLang="en-US" sz="2400" smtClean="0">
                <a:solidFill>
                  <a:srgbClr val="0000CC"/>
                </a:solidFill>
                <a:latin typeface="Times New Roman" panose="02020603050405020304" pitchFamily="18" charset="0"/>
              </a:rPr>
              <a:t>Hãy dùng những tính từ miêu tả (cao, thấp, nhanh, chậm) thích hợp</a:t>
            </a:r>
          </a:p>
        </p:txBody>
      </p:sp>
      <p:sp>
        <p:nvSpPr>
          <p:cNvPr id="71753"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ĐÚNG-KÍCH CHUỘT TIẾP TỤC </a:t>
            </a:r>
          </a:p>
        </p:txBody>
      </p:sp>
      <p:sp>
        <p:nvSpPr>
          <p:cNvPr id="71754"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CHƯA CHÍNH XÁC KÍCH CHUỘT TIẾP TỤC </a:t>
            </a:r>
          </a:p>
        </p:txBody>
      </p:sp>
      <p:sp>
        <p:nvSpPr>
          <p:cNvPr id="71755"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ĐÚNG</a:t>
            </a:r>
          </a:p>
        </p:txBody>
      </p:sp>
      <p:sp>
        <p:nvSpPr>
          <p:cNvPr id="71756"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B333C"/>
                </a:solidFill>
              </a:rPr>
              <a:t>CÂU TRẢ LỜI CỦA BẠN LÀ</a:t>
            </a:r>
          </a:p>
        </p:txBody>
      </p:sp>
      <p:sp>
        <p:nvSpPr>
          <p:cNvPr id="71757"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B333C"/>
                </a:solidFill>
              </a:rPr>
              <a:t>ĐÁP ÁN </a:t>
            </a:r>
          </a:p>
        </p:txBody>
      </p:sp>
      <p:sp>
        <p:nvSpPr>
          <p:cNvPr id="71758"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CHƯA CHÍNH XÁC</a:t>
            </a:r>
          </a:p>
        </p:txBody>
      </p:sp>
      <p:sp>
        <p:nvSpPr>
          <p:cNvPr id="71759"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BẠN PHẢI TRẢ LỜI</a:t>
            </a:r>
          </a:p>
        </p:txBody>
      </p:sp>
      <p:grpSp>
        <p:nvGrpSpPr>
          <p:cNvPr id="52234" name="mmprod_Button104"/>
          <p:cNvGrpSpPr>
            <a:grpSpLocks/>
          </p:cNvGrpSpPr>
          <p:nvPr>
            <p:custDataLst>
              <p:tags r:id="rId10"/>
            </p:custDataLst>
          </p:nvPr>
        </p:nvGrpSpPr>
        <p:grpSpPr bwMode="auto">
          <a:xfrm>
            <a:off x="6307138" y="5718175"/>
            <a:ext cx="1144587" cy="407988"/>
            <a:chOff x="3973" y="3602"/>
            <a:chExt cx="721" cy="257"/>
          </a:xfrm>
        </p:grpSpPr>
        <p:sp>
          <p:nvSpPr>
            <p:cNvPr id="52254" name="mmprod_ButtonShape104"/>
            <p:cNvSpPr>
              <a:spLocks noChangeArrowheads="1"/>
            </p:cNvSpPr>
            <p:nvPr/>
          </p:nvSpPr>
          <p:spPr bwMode="auto">
            <a:xfrm>
              <a:off x="3973" y="3602"/>
              <a:ext cx="721" cy="257"/>
            </a:xfrm>
            <a:prstGeom prst="roundRect">
              <a:avLst>
                <a:gd name="adj" fmla="val 16667"/>
              </a:avLst>
            </a:prstGeom>
            <a:solidFill>
              <a:srgbClr val="FFFFFF"/>
            </a:solidFill>
            <a:ln w="15875">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CHỌN</a:t>
              </a:r>
            </a:p>
          </p:txBody>
        </p:sp>
        <p:sp>
          <p:nvSpPr>
            <p:cNvPr id="52255" name="mmprod_ButtonText105"/>
            <p:cNvSpPr>
              <a:spLocks noChangeArrowheads="1"/>
            </p:cNvSpPr>
            <p:nvPr>
              <p:custDataLst>
                <p:tags r:id="rId25"/>
              </p:custDataLst>
            </p:nvPr>
          </p:nvSpPr>
          <p:spPr bwMode="auto">
            <a:xfrm>
              <a:off x="3989" y="3618"/>
              <a:ext cx="689" cy="225"/>
            </a:xfrm>
            <a:prstGeom prst="roundRect">
              <a:avLst>
                <a:gd name="adj" fmla="val 16667"/>
              </a:avLst>
            </a:prstGeom>
            <a:solidFill>
              <a:srgbClr val="FFFFFF"/>
            </a:solidFill>
            <a:ln w="15875">
              <a:solidFill>
                <a:srgbClr val="CC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2B333C"/>
                  </a:solidFill>
                </a:rPr>
                <a:t>CHỌN</a:t>
              </a:r>
            </a:p>
          </p:txBody>
        </p:sp>
      </p:grpSp>
      <p:grpSp>
        <p:nvGrpSpPr>
          <p:cNvPr id="52235" name="mmprod_Button106"/>
          <p:cNvGrpSpPr>
            <a:grpSpLocks/>
          </p:cNvGrpSpPr>
          <p:nvPr>
            <p:custDataLst>
              <p:tags r:id="rId11"/>
            </p:custDataLst>
          </p:nvPr>
        </p:nvGrpSpPr>
        <p:grpSpPr bwMode="auto">
          <a:xfrm>
            <a:off x="7540625" y="5718175"/>
            <a:ext cx="1146175" cy="407988"/>
            <a:chOff x="4750" y="3602"/>
            <a:chExt cx="722" cy="257"/>
          </a:xfrm>
        </p:grpSpPr>
        <p:sp>
          <p:nvSpPr>
            <p:cNvPr id="52252" name="mmprod_ButtonShape106"/>
            <p:cNvSpPr>
              <a:spLocks noChangeArrowheads="1"/>
            </p:cNvSpPr>
            <p:nvPr/>
          </p:nvSpPr>
          <p:spPr bwMode="auto">
            <a:xfrm>
              <a:off x="4750" y="3602"/>
              <a:ext cx="722" cy="257"/>
            </a:xfrm>
            <a:prstGeom prst="roundRect">
              <a:avLst>
                <a:gd name="adj" fmla="val 16667"/>
              </a:avLst>
            </a:prstGeom>
            <a:solidFill>
              <a:srgbClr val="FFFFFF"/>
            </a:solidFill>
            <a:ln w="15875">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XÓA</a:t>
              </a:r>
            </a:p>
          </p:txBody>
        </p:sp>
        <p:sp>
          <p:nvSpPr>
            <p:cNvPr id="52253" name="mmprod_ButtonText107"/>
            <p:cNvSpPr>
              <a:spLocks noChangeArrowheads="1"/>
            </p:cNvSpPr>
            <p:nvPr>
              <p:custDataLst>
                <p:tags r:id="rId24"/>
              </p:custDataLst>
            </p:nvPr>
          </p:nvSpPr>
          <p:spPr bwMode="auto">
            <a:xfrm>
              <a:off x="4766" y="3618"/>
              <a:ext cx="690" cy="225"/>
            </a:xfrm>
            <a:prstGeom prst="roundRect">
              <a:avLst>
                <a:gd name="adj" fmla="val 16667"/>
              </a:avLst>
            </a:prstGeom>
            <a:solidFill>
              <a:srgbClr val="FFFFFF"/>
            </a:solidFill>
            <a:ln w="15875">
              <a:solidFill>
                <a:srgbClr val="CC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2B333C"/>
                  </a:solidFill>
                </a:rPr>
                <a:t>XÓA</a:t>
              </a:r>
            </a:p>
          </p:txBody>
        </p:sp>
      </p:grpSp>
      <p:grpSp>
        <p:nvGrpSpPr>
          <p:cNvPr id="52236" name="mmprod_question"/>
          <p:cNvGrpSpPr>
            <a:grpSpLocks/>
          </p:cNvGrpSpPr>
          <p:nvPr>
            <p:custDataLst>
              <p:tags r:id="rId12"/>
            </p:custDataLst>
          </p:nvPr>
        </p:nvGrpSpPr>
        <p:grpSpPr bwMode="auto">
          <a:xfrm>
            <a:off x="457200" y="1600200"/>
            <a:ext cx="8258175" cy="2436813"/>
            <a:chOff x="288" y="1008"/>
            <a:chExt cx="5202" cy="1535"/>
          </a:xfrm>
        </p:grpSpPr>
        <p:sp>
          <p:nvSpPr>
            <p:cNvPr id="52238" name="Text Box 92"/>
            <p:cNvSpPr txBox="1">
              <a:spLocks noChangeArrowheads="1"/>
            </p:cNvSpPr>
            <p:nvPr>
              <p:custDataLst>
                <p:tags r:id="rId13"/>
              </p:custDataLst>
            </p:nvPr>
          </p:nvSpPr>
          <p:spPr bwMode="auto">
            <a:xfrm>
              <a:off x="288" y="1008"/>
              <a:ext cx="5184"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Khi bánh xe quay chậm, góc miếng bìa dao </a:t>
              </a:r>
            </a:p>
          </p:txBody>
        </p:sp>
        <p:sp>
          <p:nvSpPr>
            <p:cNvPr id="52239" name="Text Box 94"/>
            <p:cNvSpPr txBox="1">
              <a:spLocks noChangeArrowheads="1"/>
            </p:cNvSpPr>
            <p:nvPr>
              <p:custDataLst>
                <p:tags r:id="rId14"/>
              </p:custDataLst>
            </p:nvPr>
          </p:nvSpPr>
          <p:spPr bwMode="auto">
            <a:xfrm>
              <a:off x="288" y="1622"/>
              <a:ext cx="5184"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bánh xe quay nhanh, góc  miếng bìa dao </a:t>
              </a:r>
            </a:p>
          </p:txBody>
        </p:sp>
        <p:grpSp>
          <p:nvGrpSpPr>
            <p:cNvPr id="52240" name="Group 115"/>
            <p:cNvGrpSpPr>
              <a:grpSpLocks/>
            </p:cNvGrpSpPr>
            <p:nvPr/>
          </p:nvGrpSpPr>
          <p:grpSpPr bwMode="auto">
            <a:xfrm>
              <a:off x="288" y="1315"/>
              <a:ext cx="5202" cy="307"/>
              <a:chOff x="288" y="1315"/>
              <a:chExt cx="5202" cy="307"/>
            </a:xfrm>
          </p:grpSpPr>
          <p:sp>
            <p:nvSpPr>
              <p:cNvPr id="52249" name="Text Box 93"/>
              <p:cNvSpPr txBox="1">
                <a:spLocks noChangeArrowheads="1"/>
              </p:cNvSpPr>
              <p:nvPr>
                <p:custDataLst>
                  <p:tags r:id="rId21"/>
                </p:custDataLst>
              </p:nvPr>
            </p:nvSpPr>
            <p:spPr bwMode="auto">
              <a:xfrm>
                <a:off x="4907" y="1315"/>
                <a:ext cx="583"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Khi </a:t>
                </a:r>
              </a:p>
            </p:txBody>
          </p:sp>
          <p:sp>
            <p:nvSpPr>
              <p:cNvPr id="52250" name="Text Box 106"/>
              <p:cNvSpPr txBox="1">
                <a:spLocks noChangeArrowheads="1"/>
              </p:cNvSpPr>
              <p:nvPr>
                <p:custDataLst>
                  <p:tags r:id="rId22"/>
                </p:custDataLst>
              </p:nvPr>
            </p:nvSpPr>
            <p:spPr bwMode="auto">
              <a:xfrm>
                <a:off x="288" y="1315"/>
                <a:ext cx="2698"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động  chậm,âm phát ra </a:t>
                </a:r>
              </a:p>
            </p:txBody>
          </p:sp>
          <p:pic>
            <p:nvPicPr>
              <p:cNvPr id="52251" name="mmprod_answer10367" descr="input1"/>
              <p:cNvPicPr>
                <a:picLocks noChangeAspect="1" noChangeArrowheads="1"/>
              </p:cNvPicPr>
              <p:nvPr>
                <p:custDataLst>
                  <p:tags r:id="rId23"/>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3078" y="1389"/>
                <a:ext cx="173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241" name="Group 134"/>
            <p:cNvGrpSpPr>
              <a:grpSpLocks/>
            </p:cNvGrpSpPr>
            <p:nvPr/>
          </p:nvGrpSpPr>
          <p:grpSpPr bwMode="auto">
            <a:xfrm>
              <a:off x="288" y="1929"/>
              <a:ext cx="3852" cy="307"/>
              <a:chOff x="288" y="1929"/>
              <a:chExt cx="3852" cy="307"/>
            </a:xfrm>
          </p:grpSpPr>
          <p:sp>
            <p:nvSpPr>
              <p:cNvPr id="52246" name="Text Box 95"/>
              <p:cNvSpPr txBox="1">
                <a:spLocks noChangeArrowheads="1"/>
              </p:cNvSpPr>
              <p:nvPr>
                <p:custDataLst>
                  <p:tags r:id="rId18"/>
                </p:custDataLst>
              </p:nvPr>
            </p:nvSpPr>
            <p:spPr bwMode="auto">
              <a:xfrm>
                <a:off x="2848" y="1929"/>
                <a:ext cx="129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âm phát ra </a:t>
                </a:r>
              </a:p>
            </p:txBody>
          </p:sp>
          <p:sp>
            <p:nvSpPr>
              <p:cNvPr id="52247" name="Text Box 126"/>
              <p:cNvSpPr txBox="1">
                <a:spLocks noChangeArrowheads="1"/>
              </p:cNvSpPr>
              <p:nvPr>
                <p:custDataLst>
                  <p:tags r:id="rId19"/>
                </p:custDataLst>
              </p:nvPr>
            </p:nvSpPr>
            <p:spPr bwMode="auto">
              <a:xfrm>
                <a:off x="288" y="1929"/>
                <a:ext cx="639"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động </a:t>
                </a:r>
              </a:p>
            </p:txBody>
          </p:sp>
          <p:pic>
            <p:nvPicPr>
              <p:cNvPr id="52248" name="mmprod_answer10370" descr="input1"/>
              <p:cNvPicPr>
                <a:picLocks noChangeAspect="1" noChangeArrowheads="1"/>
              </p:cNvPicPr>
              <p:nvPr>
                <p:custDataLst>
                  <p:tags r:id="rId20"/>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1019" y="2003"/>
                <a:ext cx="173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242" name="Group 145"/>
            <p:cNvGrpSpPr>
              <a:grpSpLocks/>
            </p:cNvGrpSpPr>
            <p:nvPr/>
          </p:nvGrpSpPr>
          <p:grpSpPr bwMode="auto">
            <a:xfrm>
              <a:off x="288" y="2236"/>
              <a:ext cx="2064" cy="307"/>
              <a:chOff x="288" y="2236"/>
              <a:chExt cx="2064" cy="307"/>
            </a:xfrm>
          </p:grpSpPr>
          <p:sp>
            <p:nvSpPr>
              <p:cNvPr id="52243" name="Text Box 96"/>
              <p:cNvSpPr txBox="1">
                <a:spLocks noChangeArrowheads="1"/>
              </p:cNvSpPr>
              <p:nvPr>
                <p:custDataLst>
                  <p:tags r:id="rId15"/>
                </p:custDataLst>
              </p:nvPr>
            </p:nvSpPr>
            <p:spPr bwMode="auto">
              <a:xfrm>
                <a:off x="2210" y="2236"/>
                <a:ext cx="14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a:t>
                </a:r>
              </a:p>
            </p:txBody>
          </p:sp>
          <p:sp>
            <p:nvSpPr>
              <p:cNvPr id="52244" name="Text Box 138"/>
              <p:cNvSpPr txBox="1">
                <a:spLocks noChangeArrowheads="1"/>
              </p:cNvSpPr>
              <p:nvPr>
                <p:custDataLst>
                  <p:tags r:id="rId16"/>
                </p:custDataLst>
              </p:nvPr>
            </p:nvSpPr>
            <p:spPr bwMode="auto">
              <a:xfrm>
                <a:off x="288" y="2236"/>
                <a:ext cx="1"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2245" name="mmprod_answer10373" descr="input1"/>
              <p:cNvPicPr>
                <a:picLocks noChangeAspect="1" noChangeArrowheads="1"/>
              </p:cNvPicPr>
              <p:nvPr>
                <p:custDataLst>
                  <p:tags r:id="rId17"/>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381" y="2310"/>
                <a:ext cx="173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2237"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5C8A23-9366-40FC-96FB-4036EAD5DF02}" type="datetime12">
              <a:rPr lang="en-US" altLang="en-US"/>
              <a:pPr/>
              <a:t>12:15 AM</a:t>
            </a:fld>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3" grpId="0" animBg="1" autoUpdateAnimBg="0"/>
      <p:bldP spid="71754" grpId="0" animBg="1" autoUpdateAnimBg="0"/>
      <p:bldP spid="71755" grpId="0" animBg="1" autoUpdateAnimBg="0"/>
      <p:bldP spid="71756" grpId="0" animBg="1" autoUpdateAnimBg="0"/>
      <p:bldP spid="71757" grpId="0" animBg="1" autoUpdateAnimBg="0"/>
      <p:bldP spid="71758" grpId="0" animBg="1" autoUpdateAnimBg="0"/>
      <p:bldP spid="7175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mprod_title"/>
          <p:cNvSpPr>
            <a:spLocks noGrp="1" noChangeArrowheads="1"/>
          </p:cNvSpPr>
          <p:nvPr>
            <p:ph type="title"/>
            <p:custDataLst>
              <p:tags r:id="rId2"/>
            </p:custDataLst>
          </p:nvPr>
        </p:nvSpPr>
        <p:spPr/>
        <p:txBody>
          <a:bodyPr lIns="0" tIns="0" rIns="0" bIns="0"/>
          <a:lstStyle/>
          <a:p>
            <a:pPr eaLnBrk="1" hangingPunct="1"/>
            <a:r>
              <a:rPr lang="en-US" altLang="en-US" sz="3000" b="1" smtClean="0">
                <a:solidFill>
                  <a:srgbClr val="0000CC"/>
                </a:solidFill>
                <a:latin typeface="Times New Roman" panose="02020603050405020304" pitchFamily="18" charset="0"/>
              </a:rPr>
              <a:t>NỐI LẠI CHO ĐÚNG</a:t>
            </a:r>
          </a:p>
        </p:txBody>
      </p:sp>
      <p:sp>
        <p:nvSpPr>
          <p:cNvPr id="53251" name="mmprod_col_3090"/>
          <p:cNvSpPr txBox="1">
            <a:spLocks noChangeArrowheads="1"/>
          </p:cNvSpPr>
          <p:nvPr>
            <p:custDataLst>
              <p:tags r:id="rId3"/>
            </p:custDataLst>
          </p:nvPr>
        </p:nvSpPr>
        <p:spPr bwMode="auto">
          <a:xfrm>
            <a:off x="381000" y="1497013"/>
            <a:ext cx="38671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solidFill>
                  <a:srgbClr val="FF0066"/>
                </a:solidFill>
                <a:latin typeface="Times New Roman" panose="02020603050405020304" pitchFamily="18" charset="0"/>
              </a:rPr>
              <a:t>Âm từ nhạc cụ </a:t>
            </a:r>
          </a:p>
        </p:txBody>
      </p:sp>
      <p:sp>
        <p:nvSpPr>
          <p:cNvPr id="53252" name="mmprod_col_30910"/>
          <p:cNvSpPr txBox="1">
            <a:spLocks noChangeArrowheads="1"/>
          </p:cNvSpPr>
          <p:nvPr>
            <p:custDataLst>
              <p:tags r:id="rId4"/>
            </p:custDataLst>
          </p:nvPr>
        </p:nvSpPr>
        <p:spPr bwMode="auto">
          <a:xfrm>
            <a:off x="4819650" y="1600200"/>
            <a:ext cx="38671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solidFill>
                  <a:srgbClr val="FF0066"/>
                </a:solidFill>
                <a:latin typeface="Times New Roman" panose="02020603050405020304" pitchFamily="18" charset="0"/>
              </a:rPr>
              <a:t>Tần số âm phát ra </a:t>
            </a:r>
          </a:p>
        </p:txBody>
      </p:sp>
      <p:grpSp>
        <p:nvGrpSpPr>
          <p:cNvPr id="53253" name="mmprod_answer10381"/>
          <p:cNvGrpSpPr>
            <a:grpSpLocks/>
          </p:cNvGrpSpPr>
          <p:nvPr>
            <p:custDataLst>
              <p:tags r:id="rId5"/>
            </p:custDataLst>
          </p:nvPr>
        </p:nvGrpSpPr>
        <p:grpSpPr bwMode="auto">
          <a:xfrm>
            <a:off x="4819650" y="2098675"/>
            <a:ext cx="3889375" cy="427038"/>
            <a:chOff x="3036" y="1322"/>
            <a:chExt cx="2450" cy="269"/>
          </a:xfrm>
        </p:grpSpPr>
        <p:sp>
          <p:nvSpPr>
            <p:cNvPr id="53277" name="mmprod_ansbullet_10381"/>
            <p:cNvSpPr txBox="1">
              <a:spLocks noChangeArrowheads="1"/>
            </p:cNvSpPr>
            <p:nvPr>
              <p:custDataLst>
                <p:tags r:id="rId26"/>
              </p:custDataLst>
            </p:nvPr>
          </p:nvSpPr>
          <p:spPr bwMode="auto">
            <a:xfrm>
              <a:off x="3036" y="1322"/>
              <a:ext cx="2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A.</a:t>
              </a:r>
            </a:p>
          </p:txBody>
        </p:sp>
        <p:sp>
          <p:nvSpPr>
            <p:cNvPr id="53278" name="mmprod_anstext_10381"/>
            <p:cNvSpPr txBox="1">
              <a:spLocks noChangeArrowheads="1"/>
            </p:cNvSpPr>
            <p:nvPr>
              <p:custDataLst>
                <p:tags r:id="rId27"/>
              </p:custDataLst>
            </p:nvPr>
          </p:nvSpPr>
          <p:spPr bwMode="auto">
            <a:xfrm>
              <a:off x="3359" y="1322"/>
              <a:ext cx="21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thấp</a:t>
              </a:r>
            </a:p>
          </p:txBody>
        </p:sp>
      </p:grpSp>
      <p:grpSp>
        <p:nvGrpSpPr>
          <p:cNvPr id="53254" name="mmprod_answer10382"/>
          <p:cNvGrpSpPr>
            <a:grpSpLocks/>
          </p:cNvGrpSpPr>
          <p:nvPr>
            <p:custDataLst>
              <p:tags r:id="rId6"/>
            </p:custDataLst>
          </p:nvPr>
        </p:nvGrpSpPr>
        <p:grpSpPr bwMode="auto">
          <a:xfrm>
            <a:off x="4819650" y="2698750"/>
            <a:ext cx="3889375" cy="427038"/>
            <a:chOff x="3036" y="1700"/>
            <a:chExt cx="2450" cy="269"/>
          </a:xfrm>
        </p:grpSpPr>
        <p:sp>
          <p:nvSpPr>
            <p:cNvPr id="53275" name="mmprod_ansbullet_10382"/>
            <p:cNvSpPr txBox="1">
              <a:spLocks noChangeArrowheads="1"/>
            </p:cNvSpPr>
            <p:nvPr>
              <p:custDataLst>
                <p:tags r:id="rId24"/>
              </p:custDataLst>
            </p:nvPr>
          </p:nvSpPr>
          <p:spPr bwMode="auto">
            <a:xfrm>
              <a:off x="3036" y="1700"/>
              <a:ext cx="2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a:t>
              </a:r>
            </a:p>
          </p:txBody>
        </p:sp>
        <p:sp>
          <p:nvSpPr>
            <p:cNvPr id="53276" name="mmprod_anstext_10382"/>
            <p:cNvSpPr txBox="1">
              <a:spLocks noChangeArrowheads="1"/>
            </p:cNvSpPr>
            <p:nvPr>
              <p:custDataLst>
                <p:tags r:id="rId25"/>
              </p:custDataLst>
            </p:nvPr>
          </p:nvSpPr>
          <p:spPr bwMode="auto">
            <a:xfrm>
              <a:off x="3359" y="1700"/>
              <a:ext cx="21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cao </a:t>
              </a:r>
            </a:p>
          </p:txBody>
        </p:sp>
      </p:grpSp>
      <p:grpSp>
        <p:nvGrpSpPr>
          <p:cNvPr id="53255" name="mmprod_item10383"/>
          <p:cNvGrpSpPr>
            <a:grpSpLocks/>
          </p:cNvGrpSpPr>
          <p:nvPr>
            <p:custDataLst>
              <p:tags r:id="rId7"/>
            </p:custDataLst>
          </p:nvPr>
        </p:nvGrpSpPr>
        <p:grpSpPr bwMode="auto">
          <a:xfrm>
            <a:off x="457200" y="2098675"/>
            <a:ext cx="3867150" cy="431800"/>
            <a:chOff x="288" y="1322"/>
            <a:chExt cx="2436" cy="272"/>
          </a:xfrm>
        </p:grpSpPr>
        <p:sp>
          <p:nvSpPr>
            <p:cNvPr id="53273" name="mmprod_item_input_outertext10383"/>
            <p:cNvSpPr>
              <a:spLocks noChangeArrowheads="1"/>
            </p:cNvSpPr>
            <p:nvPr>
              <p:custDataLst>
                <p:tags r:id="rId22"/>
              </p:custDataLst>
            </p:nvPr>
          </p:nvSpPr>
          <p:spPr bwMode="auto">
            <a:xfrm>
              <a:off x="288" y="1322"/>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A</a:t>
              </a:r>
            </a:p>
          </p:txBody>
        </p:sp>
        <p:sp>
          <p:nvSpPr>
            <p:cNvPr id="53274" name="mmprod_item_label10383"/>
            <p:cNvSpPr txBox="1">
              <a:spLocks noChangeArrowheads="1"/>
            </p:cNvSpPr>
            <p:nvPr>
              <p:custDataLst>
                <p:tags r:id="rId23"/>
              </p:custDataLst>
            </p:nvPr>
          </p:nvSpPr>
          <p:spPr bwMode="auto">
            <a:xfrm>
              <a:off x="642" y="1322"/>
              <a:ext cx="2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Trống</a:t>
              </a:r>
            </a:p>
          </p:txBody>
        </p:sp>
      </p:grpSp>
      <p:grpSp>
        <p:nvGrpSpPr>
          <p:cNvPr id="53256" name="mmprod_item10384"/>
          <p:cNvGrpSpPr>
            <a:grpSpLocks/>
          </p:cNvGrpSpPr>
          <p:nvPr>
            <p:custDataLst>
              <p:tags r:id="rId8"/>
            </p:custDataLst>
          </p:nvPr>
        </p:nvGrpSpPr>
        <p:grpSpPr bwMode="auto">
          <a:xfrm>
            <a:off x="457200" y="2703513"/>
            <a:ext cx="3867150" cy="431800"/>
            <a:chOff x="288" y="1703"/>
            <a:chExt cx="2436" cy="272"/>
          </a:xfrm>
        </p:grpSpPr>
        <p:sp>
          <p:nvSpPr>
            <p:cNvPr id="53271" name="mmprod_item_input_outertext10384"/>
            <p:cNvSpPr>
              <a:spLocks noChangeArrowheads="1"/>
            </p:cNvSpPr>
            <p:nvPr>
              <p:custDataLst>
                <p:tags r:id="rId20"/>
              </p:custDataLst>
            </p:nvPr>
          </p:nvSpPr>
          <p:spPr bwMode="auto">
            <a:xfrm>
              <a:off x="288" y="1703"/>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B</a:t>
              </a:r>
            </a:p>
          </p:txBody>
        </p:sp>
        <p:sp>
          <p:nvSpPr>
            <p:cNvPr id="53272" name="mmprod_item_label10384"/>
            <p:cNvSpPr txBox="1">
              <a:spLocks noChangeArrowheads="1"/>
            </p:cNvSpPr>
            <p:nvPr>
              <p:custDataLst>
                <p:tags r:id="rId21"/>
              </p:custDataLst>
            </p:nvPr>
          </p:nvSpPr>
          <p:spPr bwMode="auto">
            <a:xfrm>
              <a:off x="642" y="1703"/>
              <a:ext cx="2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Sáo</a:t>
              </a:r>
            </a:p>
          </p:txBody>
        </p:sp>
      </p:grpSp>
      <p:sp>
        <p:nvSpPr>
          <p:cNvPr id="72725" name="mmprod_feedback_7000"/>
          <p:cNvSpPr>
            <a:spLocks noChangeArrowheads="1"/>
          </p:cNvSpPr>
          <p:nvPr>
            <p:custDataLst>
              <p:tags r:id="rId9"/>
            </p:custDataLst>
          </p:nvPr>
        </p:nvSpPr>
        <p:spPr bwMode="auto">
          <a:xfrm>
            <a:off x="868363" y="4541838"/>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ĐÚNG-KÍCH CHUỘT TIẾP TỤC </a:t>
            </a:r>
          </a:p>
        </p:txBody>
      </p:sp>
      <p:sp>
        <p:nvSpPr>
          <p:cNvPr id="72726" name="mmprod_feedback_7002"/>
          <p:cNvSpPr>
            <a:spLocks noChangeArrowheads="1"/>
          </p:cNvSpPr>
          <p:nvPr>
            <p:custDataLst>
              <p:tags r:id="rId10"/>
            </p:custDataLst>
          </p:nvPr>
        </p:nvSpPr>
        <p:spPr bwMode="auto">
          <a:xfrm>
            <a:off x="4983163" y="4541838"/>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CHƯA CHÍNH XÁC KÍCH CHUỘT TIẾP TỤC </a:t>
            </a:r>
          </a:p>
        </p:txBody>
      </p:sp>
      <p:sp>
        <p:nvSpPr>
          <p:cNvPr id="72727" name="mmprod_feedback_7009"/>
          <p:cNvSpPr>
            <a:spLocks noChangeArrowheads="1"/>
          </p:cNvSpPr>
          <p:nvPr>
            <p:custDataLst>
              <p:tags r:id="rId11"/>
            </p:custDataLst>
          </p:nvPr>
        </p:nvSpPr>
        <p:spPr bwMode="auto">
          <a:xfrm>
            <a:off x="2514600" y="5334000"/>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ĐÚNG</a:t>
            </a:r>
          </a:p>
        </p:txBody>
      </p:sp>
      <p:sp>
        <p:nvSpPr>
          <p:cNvPr id="72728" name="mmprod_feedback_7006"/>
          <p:cNvSpPr>
            <a:spLocks noChangeArrowheads="1"/>
          </p:cNvSpPr>
          <p:nvPr>
            <p:custDataLst>
              <p:tags r:id="rId12"/>
            </p:custDataLst>
          </p:nvPr>
        </p:nvSpPr>
        <p:spPr bwMode="auto">
          <a:xfrm>
            <a:off x="2514600" y="4994275"/>
            <a:ext cx="6584950"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B333C"/>
                </a:solidFill>
              </a:rPr>
              <a:t>CÂU TRẢ LỜI CỦA BẠN LÀ</a:t>
            </a:r>
          </a:p>
        </p:txBody>
      </p:sp>
      <p:sp>
        <p:nvSpPr>
          <p:cNvPr id="72729" name="mmprod_feedback_7010"/>
          <p:cNvSpPr>
            <a:spLocks noChangeArrowheads="1"/>
          </p:cNvSpPr>
          <p:nvPr>
            <p:custDataLst>
              <p:tags r:id="rId13"/>
            </p:custDataLst>
          </p:nvPr>
        </p:nvSpPr>
        <p:spPr bwMode="auto">
          <a:xfrm>
            <a:off x="2514600" y="5673725"/>
            <a:ext cx="6584950"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B333C"/>
                </a:solidFill>
              </a:rPr>
              <a:t>ĐÁP ÁN </a:t>
            </a:r>
          </a:p>
        </p:txBody>
      </p:sp>
      <p:sp>
        <p:nvSpPr>
          <p:cNvPr id="72730" name="mmprod_feedback_7011"/>
          <p:cNvSpPr>
            <a:spLocks noChangeArrowheads="1"/>
          </p:cNvSpPr>
          <p:nvPr>
            <p:custDataLst>
              <p:tags r:id="rId14"/>
            </p:custDataLst>
          </p:nvPr>
        </p:nvSpPr>
        <p:spPr bwMode="auto">
          <a:xfrm>
            <a:off x="2514600" y="5334000"/>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CHƯA CHÍNH XÁC</a:t>
            </a:r>
          </a:p>
        </p:txBody>
      </p:sp>
      <p:sp>
        <p:nvSpPr>
          <p:cNvPr id="72731" name="mmprod_feedback_7007"/>
          <p:cNvSpPr>
            <a:spLocks noChangeArrowheads="1"/>
          </p:cNvSpPr>
          <p:nvPr>
            <p:custDataLst>
              <p:tags r:id="rId15"/>
            </p:custDataLst>
          </p:nvPr>
        </p:nvSpPr>
        <p:spPr bwMode="auto">
          <a:xfrm>
            <a:off x="2679700" y="5662613"/>
            <a:ext cx="3290888"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BẠN PHẢI TRẢ LỜI</a:t>
            </a:r>
          </a:p>
        </p:txBody>
      </p:sp>
      <p:grpSp>
        <p:nvGrpSpPr>
          <p:cNvPr id="53264" name="mmprod_Button104"/>
          <p:cNvGrpSpPr>
            <a:grpSpLocks/>
          </p:cNvGrpSpPr>
          <p:nvPr>
            <p:custDataLst>
              <p:tags r:id="rId16"/>
            </p:custDataLst>
          </p:nvPr>
        </p:nvGrpSpPr>
        <p:grpSpPr bwMode="auto">
          <a:xfrm>
            <a:off x="6307138" y="5718175"/>
            <a:ext cx="1144587" cy="407988"/>
            <a:chOff x="3973" y="3602"/>
            <a:chExt cx="721" cy="257"/>
          </a:xfrm>
        </p:grpSpPr>
        <p:sp>
          <p:nvSpPr>
            <p:cNvPr id="53269" name="mmprod_ButtonShape104"/>
            <p:cNvSpPr>
              <a:spLocks noChangeArrowheads="1"/>
            </p:cNvSpPr>
            <p:nvPr/>
          </p:nvSpPr>
          <p:spPr bwMode="auto">
            <a:xfrm>
              <a:off x="3973" y="3602"/>
              <a:ext cx="721" cy="257"/>
            </a:xfrm>
            <a:prstGeom prst="roundRect">
              <a:avLst>
                <a:gd name="adj" fmla="val 16667"/>
              </a:avLst>
            </a:prstGeom>
            <a:solidFill>
              <a:srgbClr val="FFFFFF"/>
            </a:solidFill>
            <a:ln w="15875">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CHỌN</a:t>
              </a:r>
            </a:p>
          </p:txBody>
        </p:sp>
        <p:sp>
          <p:nvSpPr>
            <p:cNvPr id="53270" name="mmprod_ButtonText105"/>
            <p:cNvSpPr>
              <a:spLocks noChangeArrowheads="1"/>
            </p:cNvSpPr>
            <p:nvPr>
              <p:custDataLst>
                <p:tags r:id="rId19"/>
              </p:custDataLst>
            </p:nvPr>
          </p:nvSpPr>
          <p:spPr bwMode="auto">
            <a:xfrm>
              <a:off x="3989" y="3618"/>
              <a:ext cx="689" cy="225"/>
            </a:xfrm>
            <a:prstGeom prst="roundRect">
              <a:avLst>
                <a:gd name="adj" fmla="val 16667"/>
              </a:avLst>
            </a:prstGeom>
            <a:solidFill>
              <a:srgbClr val="FFFFFF"/>
            </a:solidFill>
            <a:ln w="15875">
              <a:solidFill>
                <a:srgbClr val="CC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2B333C"/>
                  </a:solidFill>
                </a:rPr>
                <a:t>CHỌN</a:t>
              </a:r>
            </a:p>
          </p:txBody>
        </p:sp>
      </p:grpSp>
      <p:grpSp>
        <p:nvGrpSpPr>
          <p:cNvPr id="53265" name="mmprod_Button106"/>
          <p:cNvGrpSpPr>
            <a:grpSpLocks/>
          </p:cNvGrpSpPr>
          <p:nvPr>
            <p:custDataLst>
              <p:tags r:id="rId17"/>
            </p:custDataLst>
          </p:nvPr>
        </p:nvGrpSpPr>
        <p:grpSpPr bwMode="auto">
          <a:xfrm>
            <a:off x="7540625" y="5718175"/>
            <a:ext cx="1146175" cy="407988"/>
            <a:chOff x="4750" y="3602"/>
            <a:chExt cx="722" cy="257"/>
          </a:xfrm>
        </p:grpSpPr>
        <p:sp>
          <p:nvSpPr>
            <p:cNvPr id="53267" name="mmprod_ButtonShape106"/>
            <p:cNvSpPr>
              <a:spLocks noChangeArrowheads="1"/>
            </p:cNvSpPr>
            <p:nvPr/>
          </p:nvSpPr>
          <p:spPr bwMode="auto">
            <a:xfrm>
              <a:off x="4750" y="3602"/>
              <a:ext cx="722" cy="257"/>
            </a:xfrm>
            <a:prstGeom prst="roundRect">
              <a:avLst>
                <a:gd name="adj" fmla="val 16667"/>
              </a:avLst>
            </a:prstGeom>
            <a:solidFill>
              <a:srgbClr val="FFFFFF"/>
            </a:solidFill>
            <a:ln w="15875">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XÓA</a:t>
              </a:r>
            </a:p>
          </p:txBody>
        </p:sp>
        <p:sp>
          <p:nvSpPr>
            <p:cNvPr id="53268" name="mmprod_ButtonText107"/>
            <p:cNvSpPr>
              <a:spLocks noChangeArrowheads="1"/>
            </p:cNvSpPr>
            <p:nvPr>
              <p:custDataLst>
                <p:tags r:id="rId18"/>
              </p:custDataLst>
            </p:nvPr>
          </p:nvSpPr>
          <p:spPr bwMode="auto">
            <a:xfrm>
              <a:off x="4766" y="3618"/>
              <a:ext cx="690" cy="225"/>
            </a:xfrm>
            <a:prstGeom prst="roundRect">
              <a:avLst>
                <a:gd name="adj" fmla="val 16667"/>
              </a:avLst>
            </a:prstGeom>
            <a:solidFill>
              <a:srgbClr val="FFFFFF"/>
            </a:solidFill>
            <a:ln w="15875">
              <a:solidFill>
                <a:srgbClr val="CC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2B333C"/>
                  </a:solidFill>
                </a:rPr>
                <a:t>XÓA</a:t>
              </a:r>
            </a:p>
          </p:txBody>
        </p:sp>
      </p:grpSp>
      <p:sp>
        <p:nvSpPr>
          <p:cNvPr id="53266"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0A7C5D-B27D-49B6-8227-1DAE92D13FA3}" type="datetime12">
              <a:rPr lang="en-US" altLang="en-US"/>
              <a:pPr/>
              <a:t>12:15 AM</a:t>
            </a:fld>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7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5" grpId="0" animBg="1" autoUpdateAnimBg="0"/>
      <p:bldP spid="72726" grpId="0" animBg="1" autoUpdateAnimBg="0"/>
      <p:bldP spid="72727" grpId="0" animBg="1" autoUpdateAnimBg="0"/>
      <p:bldP spid="72728" grpId="0" animBg="1" autoUpdateAnimBg="0"/>
      <p:bldP spid="72729" grpId="0" animBg="1" autoUpdateAnimBg="0"/>
      <p:bldP spid="72730" grpId="0" animBg="1" autoUpdateAnimBg="0"/>
      <p:bldP spid="7273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mprod_title"/>
          <p:cNvSpPr>
            <a:spLocks noGrp="1" noChangeArrowheads="1"/>
          </p:cNvSpPr>
          <p:nvPr>
            <p:ph type="title"/>
            <p:custDataLst>
              <p:tags r:id="rId2"/>
            </p:custDataLst>
          </p:nvPr>
        </p:nvSpPr>
        <p:spPr>
          <a:xfrm>
            <a:off x="457200" y="274638"/>
            <a:ext cx="8153400" cy="792162"/>
          </a:xfrm>
        </p:spPr>
        <p:txBody>
          <a:bodyPr lIns="0" tIns="0" rIns="0" bIns="0"/>
          <a:lstStyle/>
          <a:p>
            <a:pPr eaLnBrk="1" hangingPunct="1"/>
            <a:r>
              <a:rPr lang="en-US" altLang="en-US" sz="2800" b="1" smtClean="0">
                <a:solidFill>
                  <a:srgbClr val="0000CC"/>
                </a:solidFill>
              </a:rPr>
              <a:t>NỐI LẠI CHO TƯƠNG ỨNG</a:t>
            </a:r>
          </a:p>
        </p:txBody>
      </p:sp>
      <p:sp>
        <p:nvSpPr>
          <p:cNvPr id="54275" name="mmprod_col_3090"/>
          <p:cNvSpPr txBox="1">
            <a:spLocks noChangeArrowheads="1"/>
          </p:cNvSpPr>
          <p:nvPr>
            <p:custDataLst>
              <p:tags r:id="rId3"/>
            </p:custDataLst>
          </p:nvPr>
        </p:nvSpPr>
        <p:spPr bwMode="auto">
          <a:xfrm>
            <a:off x="457200" y="1600200"/>
            <a:ext cx="38671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66"/>
                </a:solidFill>
                <a:latin typeface="Times New Roman" panose="02020603050405020304" pitchFamily="18" charset="0"/>
              </a:rPr>
              <a:t>TẦN SỐ ÂM </a:t>
            </a:r>
          </a:p>
        </p:txBody>
      </p:sp>
      <p:sp>
        <p:nvSpPr>
          <p:cNvPr id="54276" name="mmprod_col_30910"/>
          <p:cNvSpPr txBox="1">
            <a:spLocks noChangeArrowheads="1"/>
          </p:cNvSpPr>
          <p:nvPr>
            <p:custDataLst>
              <p:tags r:id="rId4"/>
            </p:custDataLst>
          </p:nvPr>
        </p:nvSpPr>
        <p:spPr bwMode="auto">
          <a:xfrm>
            <a:off x="4819650" y="1600200"/>
            <a:ext cx="38671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66"/>
                </a:solidFill>
                <a:latin typeface="Times New Roman" panose="02020603050405020304" pitchFamily="18" charset="0"/>
              </a:rPr>
              <a:t>ÂM GỌI LÀ </a:t>
            </a:r>
          </a:p>
        </p:txBody>
      </p:sp>
      <p:grpSp>
        <p:nvGrpSpPr>
          <p:cNvPr id="54277" name="mmprod_answer10394"/>
          <p:cNvGrpSpPr>
            <a:grpSpLocks/>
          </p:cNvGrpSpPr>
          <p:nvPr>
            <p:custDataLst>
              <p:tags r:id="rId5"/>
            </p:custDataLst>
          </p:nvPr>
        </p:nvGrpSpPr>
        <p:grpSpPr bwMode="auto">
          <a:xfrm>
            <a:off x="4819650" y="2098675"/>
            <a:ext cx="3889375" cy="427038"/>
            <a:chOff x="3036" y="1322"/>
            <a:chExt cx="2450" cy="269"/>
          </a:xfrm>
        </p:grpSpPr>
        <p:sp>
          <p:nvSpPr>
            <p:cNvPr id="54294" name="mmprod_ansbullet_10394"/>
            <p:cNvSpPr txBox="1">
              <a:spLocks noChangeArrowheads="1"/>
            </p:cNvSpPr>
            <p:nvPr>
              <p:custDataLst>
                <p:tags r:id="rId21"/>
              </p:custDataLst>
            </p:nvPr>
          </p:nvSpPr>
          <p:spPr bwMode="auto">
            <a:xfrm>
              <a:off x="3036" y="1322"/>
              <a:ext cx="2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A.</a:t>
              </a:r>
            </a:p>
          </p:txBody>
        </p:sp>
        <p:sp>
          <p:nvSpPr>
            <p:cNvPr id="54295" name="mmprod_anstext_10394"/>
            <p:cNvSpPr txBox="1">
              <a:spLocks noChangeArrowheads="1"/>
            </p:cNvSpPr>
            <p:nvPr>
              <p:custDataLst>
                <p:tags r:id="rId22"/>
              </p:custDataLst>
            </p:nvPr>
          </p:nvSpPr>
          <p:spPr bwMode="auto">
            <a:xfrm>
              <a:off x="3359" y="1322"/>
              <a:ext cx="21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âm nghe được</a:t>
              </a:r>
            </a:p>
          </p:txBody>
        </p:sp>
      </p:grpSp>
      <p:grpSp>
        <p:nvGrpSpPr>
          <p:cNvPr id="54278" name="mmprod_answer10395"/>
          <p:cNvGrpSpPr>
            <a:grpSpLocks/>
          </p:cNvGrpSpPr>
          <p:nvPr>
            <p:custDataLst>
              <p:tags r:id="rId6"/>
            </p:custDataLst>
          </p:nvPr>
        </p:nvGrpSpPr>
        <p:grpSpPr bwMode="auto">
          <a:xfrm>
            <a:off x="4819650" y="2698750"/>
            <a:ext cx="3889375" cy="427038"/>
            <a:chOff x="3036" y="1700"/>
            <a:chExt cx="2450" cy="269"/>
          </a:xfrm>
        </p:grpSpPr>
        <p:sp>
          <p:nvSpPr>
            <p:cNvPr id="54292" name="mmprod_ansbullet_10395"/>
            <p:cNvSpPr txBox="1">
              <a:spLocks noChangeArrowheads="1"/>
            </p:cNvSpPr>
            <p:nvPr>
              <p:custDataLst>
                <p:tags r:id="rId19"/>
              </p:custDataLst>
            </p:nvPr>
          </p:nvSpPr>
          <p:spPr bwMode="auto">
            <a:xfrm>
              <a:off x="3036" y="1700"/>
              <a:ext cx="2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a:t>
              </a:r>
            </a:p>
          </p:txBody>
        </p:sp>
        <p:sp>
          <p:nvSpPr>
            <p:cNvPr id="54293" name="mmprod_anstext_10395"/>
            <p:cNvSpPr txBox="1">
              <a:spLocks noChangeArrowheads="1"/>
            </p:cNvSpPr>
            <p:nvPr>
              <p:custDataLst>
                <p:tags r:id="rId20"/>
              </p:custDataLst>
            </p:nvPr>
          </p:nvSpPr>
          <p:spPr bwMode="auto">
            <a:xfrm>
              <a:off x="3359" y="1700"/>
              <a:ext cx="212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siêu âm</a:t>
              </a:r>
            </a:p>
          </p:txBody>
        </p:sp>
      </p:grpSp>
      <p:grpSp>
        <p:nvGrpSpPr>
          <p:cNvPr id="54279" name="mmprod_answer10396"/>
          <p:cNvGrpSpPr>
            <a:grpSpLocks/>
          </p:cNvGrpSpPr>
          <p:nvPr>
            <p:custDataLst>
              <p:tags r:id="rId7"/>
            </p:custDataLst>
          </p:nvPr>
        </p:nvGrpSpPr>
        <p:grpSpPr bwMode="auto">
          <a:xfrm>
            <a:off x="4819650" y="3298825"/>
            <a:ext cx="3868738" cy="427038"/>
            <a:chOff x="3036" y="2078"/>
            <a:chExt cx="2437" cy="269"/>
          </a:xfrm>
        </p:grpSpPr>
        <p:sp>
          <p:nvSpPr>
            <p:cNvPr id="54290" name="mmprod_ansbullet_10396"/>
            <p:cNvSpPr txBox="1">
              <a:spLocks noChangeArrowheads="1"/>
            </p:cNvSpPr>
            <p:nvPr>
              <p:custDataLst>
                <p:tags r:id="rId17"/>
              </p:custDataLst>
            </p:nvPr>
          </p:nvSpPr>
          <p:spPr bwMode="auto">
            <a:xfrm>
              <a:off x="3036" y="2078"/>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C.</a:t>
              </a:r>
            </a:p>
          </p:txBody>
        </p:sp>
        <p:sp>
          <p:nvSpPr>
            <p:cNvPr id="54291" name="mmprod_anstext_10396"/>
            <p:cNvSpPr txBox="1">
              <a:spLocks noChangeArrowheads="1"/>
            </p:cNvSpPr>
            <p:nvPr>
              <p:custDataLst>
                <p:tags r:id="rId18"/>
              </p:custDataLst>
            </p:nvPr>
          </p:nvSpPr>
          <p:spPr bwMode="auto">
            <a:xfrm>
              <a:off x="3359" y="2078"/>
              <a:ext cx="211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hạ âm </a:t>
              </a:r>
            </a:p>
          </p:txBody>
        </p:sp>
      </p:grpSp>
      <p:grpSp>
        <p:nvGrpSpPr>
          <p:cNvPr id="54280" name="mmprod_item10397"/>
          <p:cNvGrpSpPr>
            <a:grpSpLocks/>
          </p:cNvGrpSpPr>
          <p:nvPr>
            <p:custDataLst>
              <p:tags r:id="rId8"/>
            </p:custDataLst>
          </p:nvPr>
        </p:nvGrpSpPr>
        <p:grpSpPr bwMode="auto">
          <a:xfrm>
            <a:off x="457200" y="2098675"/>
            <a:ext cx="3867150" cy="431800"/>
            <a:chOff x="288" y="1322"/>
            <a:chExt cx="2436" cy="272"/>
          </a:xfrm>
        </p:grpSpPr>
        <p:sp>
          <p:nvSpPr>
            <p:cNvPr id="54288" name="mmprod_item_input_outertext10397"/>
            <p:cNvSpPr>
              <a:spLocks noChangeArrowheads="1"/>
            </p:cNvSpPr>
            <p:nvPr>
              <p:custDataLst>
                <p:tags r:id="rId15"/>
              </p:custDataLst>
            </p:nvPr>
          </p:nvSpPr>
          <p:spPr bwMode="auto">
            <a:xfrm>
              <a:off x="288" y="1322"/>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C</a:t>
              </a:r>
            </a:p>
          </p:txBody>
        </p:sp>
        <p:sp>
          <p:nvSpPr>
            <p:cNvPr id="54289" name="mmprod_item_label10397"/>
            <p:cNvSpPr txBox="1">
              <a:spLocks noChangeArrowheads="1"/>
            </p:cNvSpPr>
            <p:nvPr>
              <p:custDataLst>
                <p:tags r:id="rId16"/>
              </p:custDataLst>
            </p:nvPr>
          </p:nvSpPr>
          <p:spPr bwMode="auto">
            <a:xfrm>
              <a:off x="642" y="1322"/>
              <a:ext cx="2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Bé hơn 20Hz</a:t>
              </a:r>
            </a:p>
          </p:txBody>
        </p:sp>
      </p:grpSp>
      <p:grpSp>
        <p:nvGrpSpPr>
          <p:cNvPr id="54281" name="mmprod_item10398"/>
          <p:cNvGrpSpPr>
            <a:grpSpLocks/>
          </p:cNvGrpSpPr>
          <p:nvPr>
            <p:custDataLst>
              <p:tags r:id="rId9"/>
            </p:custDataLst>
          </p:nvPr>
        </p:nvGrpSpPr>
        <p:grpSpPr bwMode="auto">
          <a:xfrm>
            <a:off x="457200" y="2703513"/>
            <a:ext cx="3867150" cy="854075"/>
            <a:chOff x="288" y="1703"/>
            <a:chExt cx="2436" cy="538"/>
          </a:xfrm>
        </p:grpSpPr>
        <p:sp>
          <p:nvSpPr>
            <p:cNvPr id="54286" name="mmprod_item_input_outertext10398"/>
            <p:cNvSpPr>
              <a:spLocks noChangeArrowheads="1"/>
            </p:cNvSpPr>
            <p:nvPr>
              <p:custDataLst>
                <p:tags r:id="rId13"/>
              </p:custDataLst>
            </p:nvPr>
          </p:nvSpPr>
          <p:spPr bwMode="auto">
            <a:xfrm>
              <a:off x="288" y="1703"/>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A</a:t>
              </a:r>
            </a:p>
          </p:txBody>
        </p:sp>
        <p:sp>
          <p:nvSpPr>
            <p:cNvPr id="54287" name="mmprod_item_label10398"/>
            <p:cNvSpPr txBox="1">
              <a:spLocks noChangeArrowheads="1"/>
            </p:cNvSpPr>
            <p:nvPr>
              <p:custDataLst>
                <p:tags r:id="rId14"/>
              </p:custDataLst>
            </p:nvPr>
          </p:nvSpPr>
          <p:spPr bwMode="auto">
            <a:xfrm>
              <a:off x="642" y="1703"/>
              <a:ext cx="208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Từ 20 đền 20.000 hz</a:t>
              </a:r>
            </a:p>
          </p:txBody>
        </p:sp>
      </p:grpSp>
      <p:grpSp>
        <p:nvGrpSpPr>
          <p:cNvPr id="54282" name="mmprod_item10399"/>
          <p:cNvGrpSpPr>
            <a:grpSpLocks/>
          </p:cNvGrpSpPr>
          <p:nvPr>
            <p:custDataLst>
              <p:tags r:id="rId10"/>
            </p:custDataLst>
          </p:nvPr>
        </p:nvGrpSpPr>
        <p:grpSpPr bwMode="auto">
          <a:xfrm>
            <a:off x="457200" y="3730625"/>
            <a:ext cx="3867150" cy="431800"/>
            <a:chOff x="288" y="2350"/>
            <a:chExt cx="2436" cy="272"/>
          </a:xfrm>
        </p:grpSpPr>
        <p:sp>
          <p:nvSpPr>
            <p:cNvPr id="54284" name="mmprod_item_input_outertext10399"/>
            <p:cNvSpPr>
              <a:spLocks noChangeArrowheads="1"/>
            </p:cNvSpPr>
            <p:nvPr>
              <p:custDataLst>
                <p:tags r:id="rId11"/>
              </p:custDataLst>
            </p:nvPr>
          </p:nvSpPr>
          <p:spPr bwMode="auto">
            <a:xfrm>
              <a:off x="288" y="2350"/>
              <a:ext cx="272" cy="272"/>
            </a:xfrm>
            <a:prstGeom prst="rect">
              <a:avLst/>
            </a:prstGeom>
            <a:solidFill>
              <a:srgbClr val="FFFFFF"/>
            </a:solidFill>
            <a:ln w="19050">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rPr>
                <a:t>B</a:t>
              </a:r>
            </a:p>
          </p:txBody>
        </p:sp>
        <p:sp>
          <p:nvSpPr>
            <p:cNvPr id="54285" name="mmprod_item_label10399"/>
            <p:cNvSpPr txBox="1">
              <a:spLocks noChangeArrowheads="1"/>
            </p:cNvSpPr>
            <p:nvPr>
              <p:custDataLst>
                <p:tags r:id="rId12"/>
              </p:custDataLst>
            </p:nvPr>
          </p:nvSpPr>
          <p:spPr bwMode="auto">
            <a:xfrm>
              <a:off x="642" y="2350"/>
              <a:ext cx="20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Lớn hơn 20.000 hz</a:t>
              </a:r>
            </a:p>
          </p:txBody>
        </p:sp>
      </p:grpSp>
      <p:sp>
        <p:nvSpPr>
          <p:cNvPr id="54283"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547AF-3996-48F6-931E-C139185B749B}"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304800" y="4419600"/>
            <a:ext cx="5257800" cy="1562100"/>
          </a:xfrm>
          <a:prstGeom prst="rect">
            <a:avLst/>
          </a:prstGeom>
          <a:solidFill>
            <a:srgbClr val="FFFF99"/>
          </a:solidFill>
          <a:ln w="9525">
            <a:solidFill>
              <a:srgbClr val="FFFF99"/>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Từ năm 1933  Herzt được chính thức công nhận là một thành phần của hệ mét quốc tế. </a:t>
            </a:r>
            <a:r>
              <a:rPr lang="en-US" altLang="en-US" sz="2400" b="1">
                <a:solidFill>
                  <a:srgbClr val="0066FF"/>
                </a:solidFill>
                <a:latin typeface="Times New Roman" panose="02020603050405020304" pitchFamily="18" charset="0"/>
                <a:cs typeface="Times New Roman" panose="02020603050405020304" pitchFamily="18" charset="0"/>
              </a:rPr>
              <a:t>Hertz hay héc, kí hiệu Hz,</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là đơn vị đo tần số</a:t>
            </a:r>
            <a:r>
              <a:rPr lang="en-US" altLang="en-US" sz="2400" b="1">
                <a:solidFill>
                  <a:srgbClr val="0066FF"/>
                </a:solidFill>
                <a:latin typeface="Times New Roman" panose="02020603050405020304" pitchFamily="18" charset="0"/>
                <a:cs typeface="Times New Roman" panose="02020603050405020304" pitchFamily="18" charset="0"/>
              </a:rPr>
              <a:t>  trong hệ SI</a:t>
            </a:r>
            <a:endParaRPr lang="vi-VN" altLang="en-US" sz="1800" b="1">
              <a:solidFill>
                <a:schemeClr val="bg2"/>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28600" y="3200400"/>
            <a:ext cx="5715000" cy="1031875"/>
          </a:xfrm>
          <a:prstGeom prst="rect">
            <a:avLst/>
          </a:prstGeom>
          <a:solidFill>
            <a:schemeClr val="accent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sz="2000" b="1" smtClean="0">
                <a:latin typeface="Times New Roman" panose="02020603050405020304" pitchFamily="18" charset="0"/>
                <a:cs typeface="Times New Roman" panose="02020603050405020304" pitchFamily="18" charset="0"/>
              </a:rPr>
              <a:t>Heinrich Rudolf Hertz  - nhà vật lý vĩ đại người Đức </a:t>
            </a:r>
            <a:r>
              <a:rPr lang="vi-VN" sz="2000" b="1" smtClean="0">
                <a:latin typeface="Times New Roman" panose="02020603050405020304" pitchFamily="18" charset="0"/>
                <a:cs typeface="Times New Roman" panose="02020603050405020304" pitchFamily="18" charset="0"/>
              </a:rPr>
              <a:t>đã có công trong việc tìm ra</a:t>
            </a:r>
            <a:r>
              <a:rPr lang="en-US" sz="2000" b="1" smtClean="0">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sóng điện từ</a:t>
            </a:r>
            <a:r>
              <a:rPr lang="vi-VN" sz="2000" b="1" smtClean="0">
                <a:latin typeface="Times New Roman" panose="02020603050405020304" pitchFamily="18" charset="0"/>
                <a:cs typeface="Times New Roman" panose="02020603050405020304" pitchFamily="18" charset="0"/>
              </a:rPr>
              <a:t> và </a:t>
            </a:r>
            <a:r>
              <a:rPr lang="vi-VN" sz="2000" b="1" smtClean="0">
                <a:solidFill>
                  <a:srgbClr val="FF0000"/>
                </a:solidFill>
                <a:latin typeface="Times New Roman" panose="02020603050405020304" pitchFamily="18" charset="0"/>
                <a:cs typeface="Times New Roman" panose="02020603050405020304" pitchFamily="18" charset="0"/>
              </a:rPr>
              <a:t>hiệu</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ứng</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quang điện</a:t>
            </a:r>
            <a:endParaRPr lang="en-US" sz="2000" b="1" smtClean="0">
              <a:latin typeface="Times New Roman" panose="02020603050405020304" pitchFamily="18" charset="0"/>
              <a:cs typeface="Times New Roman" panose="02020603050405020304" pitchFamily="18" charset="0"/>
            </a:endParaRPr>
          </a:p>
        </p:txBody>
      </p:sp>
      <p:sp>
        <p:nvSpPr>
          <p:cNvPr id="19462" name="Text Box 6"/>
          <p:cNvSpPr txBox="1">
            <a:spLocks noChangeArrowheads="1"/>
          </p:cNvSpPr>
          <p:nvPr/>
        </p:nvSpPr>
        <p:spPr bwMode="auto">
          <a:xfrm>
            <a:off x="152400" y="5943600"/>
            <a:ext cx="5257800" cy="1187450"/>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a:solidFill>
                  <a:srgbClr val="0000FF"/>
                </a:solidFill>
                <a:latin typeface="Times New Roman" panose="02020603050405020304" pitchFamily="18" charset="0"/>
                <a:cs typeface="Times New Roman" panose="02020603050405020304" pitchFamily="18" charset="0"/>
              </a:rPr>
              <a:t>Đơn vị đo Hz cho biết số lần dao động thực hiện được trong 1 giây.</a:t>
            </a:r>
            <a:endParaRPr lang="en-US" altLang="en-US" sz="2400" b="1" i="1">
              <a:solidFill>
                <a:srgbClr val="0000FF"/>
              </a:solidFill>
              <a:latin typeface="Times New Roman" panose="02020603050405020304" pitchFamily="18" charset="0"/>
              <a:cs typeface="Times New Roman" panose="02020603050405020304" pitchFamily="18" charset="0"/>
            </a:endParaRPr>
          </a:p>
          <a:p>
            <a:pPr algn="just" eaLnBrk="1" hangingPunct="1"/>
            <a:endParaRPr lang="en-US" altLang="en-US" sz="2400" b="1">
              <a:solidFill>
                <a:schemeClr val="bg2"/>
              </a:solidFill>
              <a:latin typeface="Times New Roman" panose="02020603050405020304" pitchFamily="18" charset="0"/>
              <a:cs typeface="Times New Roman" panose="02020603050405020304" pitchFamily="18" charset="0"/>
            </a:endParaRPr>
          </a:p>
        </p:txBody>
      </p:sp>
      <p:pic>
        <p:nvPicPr>
          <p:cNvPr id="14341" name="Picture 9" descr="ANd9GcT5bhIl4zU-sXwKE8cKaH8iBeKZDULI-Khgj-jO3PTnxWgT7tj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41910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3" descr="ANd9GcRPaGh2TqGXM-dE8cDtt-N1aVwc1E0lLqblUMxqMwCFCTMhwd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743200"/>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5"/>
          <p:cNvSpPr>
            <a:spLocks noChangeArrowheads="1"/>
          </p:cNvSpPr>
          <p:nvPr/>
        </p:nvSpPr>
        <p:spPr bwMode="auto">
          <a:xfrm>
            <a:off x="5867400" y="2514600"/>
            <a:ext cx="3127375" cy="457200"/>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a:solidFill>
                  <a:srgbClr val="FF0000"/>
                </a:solidFill>
                <a:latin typeface="Times New Roman" panose="02020603050405020304" pitchFamily="18" charset="0"/>
                <a:cs typeface="Times New Roman" panose="02020603050405020304" pitchFamily="18" charset="0"/>
              </a:rPr>
              <a:t>Heinrich Rudolf Hertz</a:t>
            </a:r>
            <a:endParaRPr lang="vi-VN" altLang="en-US" sz="2400" b="1">
              <a:solidFill>
                <a:srgbClr val="FF0000"/>
              </a:solidFill>
              <a:latin typeface="Times New Roman" panose="02020603050405020304" pitchFamily="18" charset="0"/>
              <a:cs typeface="Times New Roman" panose="02020603050405020304" pitchFamily="18" charset="0"/>
            </a:endParaRPr>
          </a:p>
        </p:txBody>
      </p:sp>
      <p:sp>
        <p:nvSpPr>
          <p:cNvPr id="14344" name="Text Box 18"/>
          <p:cNvSpPr txBox="1">
            <a:spLocks noChangeArrowheads="1"/>
          </p:cNvSpPr>
          <p:nvPr/>
        </p:nvSpPr>
        <p:spPr bwMode="auto">
          <a:xfrm>
            <a:off x="152400" y="152400"/>
            <a:ext cx="4953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Times New Roman" panose="02020603050405020304" pitchFamily="18" charset="0"/>
              </a:rPr>
              <a:t>Heinrich Rudolf Hertz</a:t>
            </a:r>
            <a:r>
              <a:rPr lang="en-US" altLang="en-US" sz="2000">
                <a:latin typeface="Times New Roman" panose="02020603050405020304" pitchFamily="18" charset="0"/>
              </a:rPr>
              <a:t> (22 tháng 2 năm 1857 - 01 tháng 1 năm 1894) là một nhà vật lý người Đức, là người làm sáng tỏ và mở rộng lý thuyết điện từ của ánh sáng đã được đề ra bởi James Clerk Maxwell. Ông là người đầu tiên chứng minh thỏa đáng sự tồn tại của sóng điện từ bằng cách chế tạo một thiết bị để phát và thu sóng vô tuyến VHF hay UHF. </a:t>
            </a:r>
          </a:p>
        </p:txBody>
      </p:sp>
      <p:sp>
        <p:nvSpPr>
          <p:cNvPr id="14345" name="Date Placeholder 1"/>
          <p:cNvSpPr>
            <a:spLocks noGrp="1"/>
          </p:cNvSpPr>
          <p:nvPr>
            <p:ph type="dt" sz="quarter" idx="10"/>
          </p:nvPr>
        </p:nvSpPr>
        <p:spPr>
          <a:xfrm>
            <a:off x="4535488" y="6499225"/>
            <a:ext cx="2133600" cy="47625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51E722-BD0D-40AC-9B49-AB464EE5F3B1}" type="datetime12">
              <a:rPr lang="en-US" altLang="en-US"/>
              <a:pPr/>
              <a:t>12:15 AM</a:t>
            </a:fld>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diamond(in)">
                                      <p:cBhvr>
                                        <p:cTn id="12" dur="20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diamond(in)">
                                      <p:cBhvr>
                                        <p:cTn id="17"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4" grpId="0" animBg="1"/>
      <p:bldP spid="194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5" name="mmprod_feedback_7000"/>
          <p:cNvSpPr>
            <a:spLocks noChangeArrowheads="1"/>
          </p:cNvSpPr>
          <p:nvPr>
            <p:custDataLst>
              <p:tags r:id="rId2"/>
            </p:custDataLst>
          </p:nvPr>
        </p:nvSpPr>
        <p:spPr bwMode="auto">
          <a:xfrm>
            <a:off x="868363" y="4541838"/>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ĐÚNG-KÍCH CHUỘT TIẾP TỤC </a:t>
            </a:r>
          </a:p>
        </p:txBody>
      </p:sp>
      <p:sp>
        <p:nvSpPr>
          <p:cNvPr id="74766" name="mmprod_feedback_7002"/>
          <p:cNvSpPr>
            <a:spLocks noChangeArrowheads="1"/>
          </p:cNvSpPr>
          <p:nvPr>
            <p:custDataLst>
              <p:tags r:id="rId3"/>
            </p:custDataLst>
          </p:nvPr>
        </p:nvSpPr>
        <p:spPr bwMode="auto">
          <a:xfrm>
            <a:off x="4983163" y="4541838"/>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CHƯA CHÍNH XÁC KÍCH CHUỘT TIẾP TỤC </a:t>
            </a:r>
          </a:p>
        </p:txBody>
      </p:sp>
      <p:sp>
        <p:nvSpPr>
          <p:cNvPr id="74767" name="mmprod_feedback_7009"/>
          <p:cNvSpPr>
            <a:spLocks noChangeArrowheads="1"/>
          </p:cNvSpPr>
          <p:nvPr>
            <p:custDataLst>
              <p:tags r:id="rId4"/>
            </p:custDataLst>
          </p:nvPr>
        </p:nvSpPr>
        <p:spPr bwMode="auto">
          <a:xfrm>
            <a:off x="2514600" y="5334000"/>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ĐÚNG</a:t>
            </a:r>
          </a:p>
        </p:txBody>
      </p:sp>
      <p:sp>
        <p:nvSpPr>
          <p:cNvPr id="74768" name="mmprod_feedback_7006"/>
          <p:cNvSpPr>
            <a:spLocks noChangeArrowheads="1"/>
          </p:cNvSpPr>
          <p:nvPr>
            <p:custDataLst>
              <p:tags r:id="rId5"/>
            </p:custDataLst>
          </p:nvPr>
        </p:nvSpPr>
        <p:spPr bwMode="auto">
          <a:xfrm>
            <a:off x="2514600" y="4994275"/>
            <a:ext cx="6584950"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B333C"/>
                </a:solidFill>
              </a:rPr>
              <a:t>CÂU TRẢ LỜI CỦA BẠN LÀ</a:t>
            </a:r>
          </a:p>
        </p:txBody>
      </p:sp>
      <p:sp>
        <p:nvSpPr>
          <p:cNvPr id="74769" name="mmprod_feedback_7010"/>
          <p:cNvSpPr>
            <a:spLocks noChangeArrowheads="1"/>
          </p:cNvSpPr>
          <p:nvPr>
            <p:custDataLst>
              <p:tags r:id="rId6"/>
            </p:custDataLst>
          </p:nvPr>
        </p:nvSpPr>
        <p:spPr bwMode="auto">
          <a:xfrm>
            <a:off x="2514600" y="5673725"/>
            <a:ext cx="6584950"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B333C"/>
                </a:solidFill>
              </a:rPr>
              <a:t>ĐÁP ÁN </a:t>
            </a:r>
          </a:p>
        </p:txBody>
      </p:sp>
      <p:sp>
        <p:nvSpPr>
          <p:cNvPr id="74770" name="mmprod_feedback_7011"/>
          <p:cNvSpPr>
            <a:spLocks noChangeArrowheads="1"/>
          </p:cNvSpPr>
          <p:nvPr>
            <p:custDataLst>
              <p:tags r:id="rId7"/>
            </p:custDataLst>
          </p:nvPr>
        </p:nvSpPr>
        <p:spPr bwMode="auto">
          <a:xfrm>
            <a:off x="2514600" y="5334000"/>
            <a:ext cx="3292475"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CHƯA CHÍNH XÁC</a:t>
            </a:r>
          </a:p>
        </p:txBody>
      </p:sp>
      <p:sp>
        <p:nvSpPr>
          <p:cNvPr id="74771" name="mmprod_feedback_7007"/>
          <p:cNvSpPr>
            <a:spLocks noChangeArrowheads="1"/>
          </p:cNvSpPr>
          <p:nvPr>
            <p:custDataLst>
              <p:tags r:id="rId8"/>
            </p:custDataLst>
          </p:nvPr>
        </p:nvSpPr>
        <p:spPr bwMode="auto">
          <a:xfrm>
            <a:off x="2679700" y="5662613"/>
            <a:ext cx="3290888" cy="679450"/>
          </a:xfrm>
          <a:prstGeom prst="rect">
            <a:avLst/>
          </a:prstGeom>
          <a:solidFill>
            <a:srgbClr val="EEEEEE"/>
          </a:solidFill>
          <a:ln w="12700">
            <a:solidFill>
              <a:srgbClr val="969696"/>
            </a:solidFill>
            <a:miter lim="800000"/>
            <a:headEnd/>
            <a:tailEnd/>
          </a:ln>
          <a:effectLst>
            <a:outerShdw dist="71842" dir="2700000" algn="ctr" rotWithShape="0">
              <a:srgbClr val="808080"/>
            </a:outerShdw>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2B333C"/>
                </a:solidFill>
              </a:rPr>
              <a:t>BẠN PHẢI TRẢ LỜI</a:t>
            </a:r>
          </a:p>
        </p:txBody>
      </p:sp>
      <p:grpSp>
        <p:nvGrpSpPr>
          <p:cNvPr id="55305" name="mmprod_Button104"/>
          <p:cNvGrpSpPr>
            <a:grpSpLocks/>
          </p:cNvGrpSpPr>
          <p:nvPr>
            <p:custDataLst>
              <p:tags r:id="rId9"/>
            </p:custDataLst>
          </p:nvPr>
        </p:nvGrpSpPr>
        <p:grpSpPr bwMode="auto">
          <a:xfrm>
            <a:off x="6307138" y="5718175"/>
            <a:ext cx="1144587" cy="407988"/>
            <a:chOff x="3973" y="3602"/>
            <a:chExt cx="721" cy="257"/>
          </a:xfrm>
        </p:grpSpPr>
        <p:sp>
          <p:nvSpPr>
            <p:cNvPr id="55318" name="mmprod_ButtonShape104"/>
            <p:cNvSpPr>
              <a:spLocks noChangeArrowheads="1"/>
            </p:cNvSpPr>
            <p:nvPr/>
          </p:nvSpPr>
          <p:spPr bwMode="auto">
            <a:xfrm>
              <a:off x="3973" y="3602"/>
              <a:ext cx="721" cy="257"/>
            </a:xfrm>
            <a:prstGeom prst="roundRect">
              <a:avLst>
                <a:gd name="adj" fmla="val 16667"/>
              </a:avLst>
            </a:prstGeom>
            <a:solidFill>
              <a:srgbClr val="FFFFFF"/>
            </a:solidFill>
            <a:ln w="15875">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CHỌN</a:t>
              </a:r>
            </a:p>
          </p:txBody>
        </p:sp>
        <p:sp>
          <p:nvSpPr>
            <p:cNvPr id="55319" name="mmprod_ButtonText105"/>
            <p:cNvSpPr>
              <a:spLocks noChangeArrowheads="1"/>
            </p:cNvSpPr>
            <p:nvPr>
              <p:custDataLst>
                <p:tags r:id="rId20"/>
              </p:custDataLst>
            </p:nvPr>
          </p:nvSpPr>
          <p:spPr bwMode="auto">
            <a:xfrm>
              <a:off x="3989" y="3618"/>
              <a:ext cx="689" cy="225"/>
            </a:xfrm>
            <a:prstGeom prst="roundRect">
              <a:avLst>
                <a:gd name="adj" fmla="val 16667"/>
              </a:avLst>
            </a:prstGeom>
            <a:solidFill>
              <a:srgbClr val="FFFFFF"/>
            </a:solidFill>
            <a:ln w="15875">
              <a:solidFill>
                <a:srgbClr val="CC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2B333C"/>
                  </a:solidFill>
                </a:rPr>
                <a:t>CHỌN</a:t>
              </a:r>
            </a:p>
          </p:txBody>
        </p:sp>
      </p:grpSp>
      <p:grpSp>
        <p:nvGrpSpPr>
          <p:cNvPr id="55306" name="mmprod_Button106"/>
          <p:cNvGrpSpPr>
            <a:grpSpLocks/>
          </p:cNvGrpSpPr>
          <p:nvPr>
            <p:custDataLst>
              <p:tags r:id="rId10"/>
            </p:custDataLst>
          </p:nvPr>
        </p:nvGrpSpPr>
        <p:grpSpPr bwMode="auto">
          <a:xfrm>
            <a:off x="7540625" y="5718175"/>
            <a:ext cx="1146175" cy="407988"/>
            <a:chOff x="4750" y="3602"/>
            <a:chExt cx="722" cy="257"/>
          </a:xfrm>
        </p:grpSpPr>
        <p:sp>
          <p:nvSpPr>
            <p:cNvPr id="55316" name="mmprod_ButtonShape106"/>
            <p:cNvSpPr>
              <a:spLocks noChangeArrowheads="1"/>
            </p:cNvSpPr>
            <p:nvPr/>
          </p:nvSpPr>
          <p:spPr bwMode="auto">
            <a:xfrm>
              <a:off x="4750" y="3602"/>
              <a:ext cx="722" cy="257"/>
            </a:xfrm>
            <a:prstGeom prst="roundRect">
              <a:avLst>
                <a:gd name="adj" fmla="val 16667"/>
              </a:avLst>
            </a:prstGeom>
            <a:solidFill>
              <a:srgbClr val="FFFFFF"/>
            </a:solidFill>
            <a:ln w="15875">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XÓA</a:t>
              </a:r>
            </a:p>
          </p:txBody>
        </p:sp>
        <p:sp>
          <p:nvSpPr>
            <p:cNvPr id="55317" name="mmprod_ButtonText107"/>
            <p:cNvSpPr>
              <a:spLocks noChangeArrowheads="1"/>
            </p:cNvSpPr>
            <p:nvPr>
              <p:custDataLst>
                <p:tags r:id="rId19"/>
              </p:custDataLst>
            </p:nvPr>
          </p:nvSpPr>
          <p:spPr bwMode="auto">
            <a:xfrm>
              <a:off x="4766" y="3618"/>
              <a:ext cx="690" cy="225"/>
            </a:xfrm>
            <a:prstGeom prst="roundRect">
              <a:avLst>
                <a:gd name="adj" fmla="val 16667"/>
              </a:avLst>
            </a:prstGeom>
            <a:solidFill>
              <a:srgbClr val="FFFFFF"/>
            </a:solidFill>
            <a:ln w="15875">
              <a:solidFill>
                <a:srgbClr val="CC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2B333C"/>
                  </a:solidFill>
                </a:rPr>
                <a:t>XÓA</a:t>
              </a:r>
            </a:p>
          </p:txBody>
        </p:sp>
      </p:grpSp>
      <p:grpSp>
        <p:nvGrpSpPr>
          <p:cNvPr id="55307" name="mmprod_answer10404"/>
          <p:cNvGrpSpPr>
            <a:grpSpLocks/>
          </p:cNvGrpSpPr>
          <p:nvPr>
            <p:custDataLst>
              <p:tags r:id="rId11"/>
            </p:custDataLst>
          </p:nvPr>
        </p:nvGrpSpPr>
        <p:grpSpPr bwMode="auto">
          <a:xfrm>
            <a:off x="628650" y="1676400"/>
            <a:ext cx="8286750" cy="854075"/>
            <a:chOff x="680" y="1037"/>
            <a:chExt cx="3370" cy="538"/>
          </a:xfrm>
        </p:grpSpPr>
        <p:sp>
          <p:nvSpPr>
            <p:cNvPr id="55314" name="mmprod_s2_1041"/>
            <p:cNvSpPr txBox="1">
              <a:spLocks noChangeArrowheads="1"/>
            </p:cNvSpPr>
            <p:nvPr>
              <p:custDataLst>
                <p:tags r:id="rId17"/>
              </p:custDataLst>
            </p:nvPr>
          </p:nvSpPr>
          <p:spPr bwMode="auto">
            <a:xfrm>
              <a:off x="680" y="1037"/>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A) </a:t>
              </a:r>
            </a:p>
          </p:txBody>
        </p:sp>
        <p:sp>
          <p:nvSpPr>
            <p:cNvPr id="55315" name="mmprod_s1_1021"/>
            <p:cNvSpPr txBox="1">
              <a:spLocks noChangeArrowheads="1"/>
            </p:cNvSpPr>
            <p:nvPr>
              <p:custDataLst>
                <p:tags r:id="rId18"/>
              </p:custDataLst>
            </p:nvPr>
          </p:nvSpPr>
          <p:spPr bwMode="auto">
            <a:xfrm>
              <a:off x="968" y="1037"/>
              <a:ext cx="308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CC"/>
                  </a:solidFill>
                  <a:latin typeface="Times New Roman" panose="02020603050405020304" pitchFamily="18" charset="0"/>
                </a:rPr>
                <a:t>Vật A dao động với tần số 50hz, Vật B dao động với tần số 85 Hz</a:t>
              </a:r>
              <a:r>
                <a:rPr lang="en-US" altLang="en-US" sz="2400">
                  <a:latin typeface="Times New Roman" panose="02020603050405020304" pitchFamily="18" charset="0"/>
                </a:rPr>
                <a:t> .Vật  B dao động nhanh và  phát ra âm cao hơn</a:t>
              </a:r>
            </a:p>
          </p:txBody>
        </p:sp>
      </p:grpSp>
      <p:grpSp>
        <p:nvGrpSpPr>
          <p:cNvPr id="55308" name="mmprod_answer10406"/>
          <p:cNvGrpSpPr>
            <a:grpSpLocks/>
          </p:cNvGrpSpPr>
          <p:nvPr>
            <p:custDataLst>
              <p:tags r:id="rId12"/>
            </p:custDataLst>
          </p:nvPr>
        </p:nvGrpSpPr>
        <p:grpSpPr bwMode="auto">
          <a:xfrm>
            <a:off x="0" y="2879725"/>
            <a:ext cx="8915400" cy="854075"/>
            <a:chOff x="424" y="1684"/>
            <a:chExt cx="3626" cy="538"/>
          </a:xfrm>
        </p:grpSpPr>
        <p:sp>
          <p:nvSpPr>
            <p:cNvPr id="55311" name="mmprod_s2_1042"/>
            <p:cNvSpPr txBox="1">
              <a:spLocks noChangeArrowheads="1"/>
            </p:cNvSpPr>
            <p:nvPr>
              <p:custDataLst>
                <p:tags r:id="rId14"/>
              </p:custDataLst>
            </p:nvPr>
          </p:nvSpPr>
          <p:spPr bwMode="auto">
            <a:xfrm>
              <a:off x="680" y="1684"/>
              <a:ext cx="28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B) </a:t>
              </a:r>
            </a:p>
          </p:txBody>
        </p:sp>
        <p:sp>
          <p:nvSpPr>
            <p:cNvPr id="55312" name="mmprod_s1_1022"/>
            <p:cNvSpPr txBox="1">
              <a:spLocks noChangeArrowheads="1"/>
            </p:cNvSpPr>
            <p:nvPr>
              <p:custDataLst>
                <p:tags r:id="rId15"/>
              </p:custDataLst>
            </p:nvPr>
          </p:nvSpPr>
          <p:spPr bwMode="auto">
            <a:xfrm>
              <a:off x="968" y="1684"/>
              <a:ext cx="308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CC"/>
                  </a:solidFill>
                  <a:latin typeface="Times New Roman" panose="02020603050405020304" pitchFamily="18" charset="0"/>
                </a:rPr>
                <a:t>Vật A dao động với tần số 50hz, Vật B dao động với tần số 45 Hz</a:t>
              </a:r>
              <a:r>
                <a:rPr lang="en-US" altLang="en-US" sz="2400">
                  <a:latin typeface="Times New Roman" panose="02020603050405020304" pitchFamily="18" charset="0"/>
                </a:rPr>
                <a:t> Vật  A dao động chậm và phát ra âm bổng hơn</a:t>
              </a:r>
            </a:p>
          </p:txBody>
        </p:sp>
        <p:pic>
          <p:nvPicPr>
            <p:cNvPr id="55313" name="mmprod_answer_input10406" descr="radio1"/>
            <p:cNvPicPr>
              <a:picLocks noChangeAspect="1" noChangeArrowheads="1"/>
            </p:cNvPicPr>
            <p:nvPr>
              <p:custDataLst>
                <p:tags r:id="rId16"/>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424" y="1755"/>
              <a:ext cx="129"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309" name="mmprod_title"/>
          <p:cNvSpPr>
            <a:spLocks noChangeArrowheads="1"/>
          </p:cNvSpPr>
          <p:nvPr>
            <p:custDataLst>
              <p:tags r:id="rId13"/>
            </p:custDataLst>
          </p:nvPr>
        </p:nvSpPr>
        <p:spPr bwMode="auto">
          <a:xfrm>
            <a:off x="533400" y="152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CC"/>
                </a:solidFill>
              </a:rPr>
              <a:t>CHỌN ĐÁP ÁN ĐÚNG</a:t>
            </a:r>
          </a:p>
        </p:txBody>
      </p:sp>
      <p:sp>
        <p:nvSpPr>
          <p:cNvPr id="55310"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6ACB36-E360-4ED5-8C77-AF54C69795AF}" type="datetime12">
              <a:rPr lang="en-US" altLang="en-US"/>
              <a:pPr/>
              <a:t>12:15 AM</a:t>
            </a:fld>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animBg="1" autoUpdateAnimBg="0"/>
      <p:bldP spid="74766" grpId="0" animBg="1" autoUpdateAnimBg="0"/>
      <p:bldP spid="74767" grpId="0" animBg="1" autoUpdateAnimBg="0"/>
      <p:bldP spid="74768" grpId="0" animBg="1" autoUpdateAnimBg="0"/>
      <p:bldP spid="74769" grpId="0" animBg="1" autoUpdateAnimBg="0"/>
      <p:bldP spid="74770" grpId="0" animBg="1" autoUpdateAnimBg="0"/>
      <p:bldP spid="7477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mprod_title"/>
          <p:cNvSpPr>
            <a:spLocks noGrp="1" noChangeArrowheads="1"/>
          </p:cNvSpPr>
          <p:nvPr>
            <p:ph type="title"/>
            <p:custDataLst>
              <p:tags r:id="rId2"/>
            </p:custDataLst>
          </p:nvPr>
        </p:nvSpPr>
        <p:spPr>
          <a:xfrm>
            <a:off x="457200" y="274638"/>
            <a:ext cx="8229600" cy="639762"/>
          </a:xfrm>
        </p:spPr>
        <p:txBody>
          <a:bodyPr lIns="0" tIns="0" rIns="0" bIns="0"/>
          <a:lstStyle/>
          <a:p>
            <a:pPr eaLnBrk="1" hangingPunct="1"/>
            <a:r>
              <a:rPr lang="en-US" altLang="en-US" sz="2800" b="1" smtClean="0">
                <a:solidFill>
                  <a:srgbClr val="FF0066"/>
                </a:solidFill>
                <a:latin typeface="Times New Roman" panose="02020603050405020304" pitchFamily="18" charset="0"/>
              </a:rPr>
              <a:t>KẾT QUẢ TƯƠNG TÁC</a:t>
            </a:r>
          </a:p>
        </p:txBody>
      </p:sp>
      <p:graphicFrame>
        <p:nvGraphicFramePr>
          <p:cNvPr id="65566" name="mmprod_scoring_101"/>
          <p:cNvGraphicFramePr>
            <a:graphicFrameLocks noGrp="1"/>
          </p:cNvGraphicFramePr>
          <p:nvPr>
            <p:custDataLst>
              <p:tags r:id="rId3"/>
            </p:custDataLst>
          </p:nvPr>
        </p:nvGraphicFramePr>
        <p:xfrm>
          <a:off x="457200" y="1676400"/>
          <a:ext cx="8228013" cy="2627313"/>
        </p:xfrm>
        <a:graphic>
          <a:graphicData uri="http://schemas.openxmlformats.org/drawingml/2006/table">
            <a:tbl>
              <a:tblPr/>
              <a:tblGrid>
                <a:gridCol w="2468563">
                  <a:extLst>
                    <a:ext uri="{9D8B030D-6E8A-4147-A177-3AD203B41FA5}">
                      <a16:colId xmlns:a16="http://schemas.microsoft.com/office/drawing/2014/main" val="20000"/>
                    </a:ext>
                  </a:extLst>
                </a:gridCol>
                <a:gridCol w="5759450">
                  <a:extLst>
                    <a:ext uri="{9D8B030D-6E8A-4147-A177-3AD203B41FA5}">
                      <a16:colId xmlns:a16="http://schemas.microsoft.com/office/drawing/2014/main" val="20001"/>
                    </a:ext>
                  </a:extLst>
                </a:gridCol>
              </a:tblGrid>
              <a:tr h="823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accent2"/>
                          </a:solidFill>
                          <a:effectLst/>
                          <a:latin typeface="Times New Roman" panose="02020603050405020304" pitchFamily="18" charset="0"/>
                        </a:rPr>
                        <a:t>SỐ CÂU BẠN LÀM ĐÚNG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accent2"/>
                          </a:solidFill>
                          <a:effectLst/>
                          <a:latin typeface="Times New Roman" panose="02020603050405020304" pitchFamily="18" charset="0"/>
                        </a:rPr>
                        <a:t>{score}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3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accent2"/>
                          </a:solidFill>
                          <a:effectLst/>
                          <a:latin typeface="Times New Roman" panose="02020603050405020304" pitchFamily="18" charset="0"/>
                        </a:rPr>
                        <a:t>SỐ CÂU YÊU CẦU LÀM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accent2"/>
                          </a:solidFill>
                          <a:effectLst/>
                          <a:latin typeface="Times New Roman" panose="02020603050405020304" pitchFamily="18" charset="0"/>
                        </a:rPr>
                        <a:t>{max-score}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0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accent2"/>
                          </a:solidFill>
                          <a:effectLst/>
                          <a:latin typeface="Times New Roman" panose="02020603050405020304" pitchFamily="18" charset="0"/>
                        </a:rPr>
                        <a:t>SỐ CÂU CHƯA TRẢ LỜI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accent2"/>
                          </a:solidFill>
                          <a:effectLst/>
                          <a:latin typeface="Times New Roman" panose="02020603050405020304" pitchFamily="18" charset="0"/>
                        </a:rPr>
                        <a:t>{total-attempts}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6337"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F46AEA-C576-4FD2-83BE-752703CBF90D}"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175" y="4813300"/>
            <a:ext cx="20780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2901950"/>
            <a:ext cx="21732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 y="3902075"/>
            <a:ext cx="16017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2854325"/>
            <a:ext cx="365601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525" y="1800225"/>
            <a:ext cx="998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8838" y="1323975"/>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1200" y="1641475"/>
            <a:ext cx="30527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7838" y="3068638"/>
            <a:ext cx="2300287"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9588" y="4084638"/>
            <a:ext cx="15382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1200" y="2862263"/>
            <a:ext cx="26892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395538"/>
            <a:ext cx="2332038"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313" y="3219450"/>
            <a:ext cx="19669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1038" y="2846388"/>
            <a:ext cx="30130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563" y="1085850"/>
            <a:ext cx="4868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0250" y="1863725"/>
            <a:ext cx="42354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46388" y="2355850"/>
            <a:ext cx="3775075"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Text Box 18"/>
          <p:cNvSpPr txBox="1">
            <a:spLocks noChangeArrowheads="1"/>
          </p:cNvSpPr>
          <p:nvPr/>
        </p:nvSpPr>
        <p:spPr bwMode="auto">
          <a:xfrm>
            <a:off x="950913" y="0"/>
            <a:ext cx="6529387" cy="822325"/>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Tóm tắt nội dung bài học “ ĐỘ CAO CỦA ÂM” </a:t>
            </a:r>
          </a:p>
          <a:p>
            <a:pPr algn="ctr" eaLnBrk="1" hangingPunct="1"/>
            <a:r>
              <a:rPr lang="en-US" altLang="en-US" sz="2400" b="1">
                <a:latin typeface="Times New Roman" panose="02020603050405020304" pitchFamily="18" charset="0"/>
                <a:cs typeface="Times New Roman" panose="02020603050405020304" pitchFamily="18" charset="0"/>
              </a:rPr>
              <a:t> từ khóa là “ tần số dao động”</a:t>
            </a:r>
          </a:p>
        </p:txBody>
      </p:sp>
      <p:sp>
        <p:nvSpPr>
          <p:cNvPr id="32787"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F41EE4-BF66-4BDA-931C-92165AB6C5EA}" type="datetime12">
              <a:rPr lang="en-US" altLang="en-US"/>
              <a:pPr/>
              <a:t>12:15 AM</a:t>
            </a:fld>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2001"/>
                                        </p:tgtEl>
                                        <p:attrNameLst>
                                          <p:attrName>style.visibility</p:attrName>
                                        </p:attrNameLst>
                                      </p:cBhvr>
                                      <p:to>
                                        <p:strVal val="visible"/>
                                      </p:to>
                                    </p:set>
                                    <p:animEffect transition="in" filter="box(out)">
                                      <p:cBhvr>
                                        <p:cTn id="7" dur="500"/>
                                        <p:tgtEl>
                                          <p:spTgt spid="42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2000"/>
                                        </p:tgtEl>
                                        <p:attrNameLst>
                                          <p:attrName>style.visibility</p:attrName>
                                        </p:attrNameLst>
                                      </p:cBhvr>
                                      <p:to>
                                        <p:strVal val="visible"/>
                                      </p:to>
                                    </p:set>
                                    <p:animEffect transition="in" filter="wipe(right)">
                                      <p:cBhvr>
                                        <p:cTn id="12" dur="500"/>
                                        <p:tgtEl>
                                          <p:spTgt spid="420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999"/>
                                        </p:tgtEl>
                                        <p:attrNameLst>
                                          <p:attrName>style.visibility</p:attrName>
                                        </p:attrNameLst>
                                      </p:cBhvr>
                                      <p:to>
                                        <p:strVal val="visible"/>
                                      </p:to>
                                    </p:set>
                                    <p:animEffect transition="in" filter="wipe(left)">
                                      <p:cBhvr>
                                        <p:cTn id="17" dur="500"/>
                                        <p:tgtEl>
                                          <p:spTgt spid="419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1998"/>
                                        </p:tgtEl>
                                        <p:attrNameLst>
                                          <p:attrName>style.visibility</p:attrName>
                                        </p:attrNameLst>
                                      </p:cBhvr>
                                      <p:to>
                                        <p:strVal val="visible"/>
                                      </p:to>
                                    </p:set>
                                    <p:animEffect transition="in" filter="wipe(right)">
                                      <p:cBhvr>
                                        <p:cTn id="22" dur="500"/>
                                        <p:tgtEl>
                                          <p:spTgt spid="419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41997"/>
                                        </p:tgtEl>
                                        <p:attrNameLst>
                                          <p:attrName>style.visibility</p:attrName>
                                        </p:attrNameLst>
                                      </p:cBhvr>
                                      <p:to>
                                        <p:strVal val="visible"/>
                                      </p:to>
                                    </p:set>
                                    <p:animEffect transition="in" filter="wipe(right)">
                                      <p:cBhvr>
                                        <p:cTn id="27" dur="500"/>
                                        <p:tgtEl>
                                          <p:spTgt spid="419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41996"/>
                                        </p:tgtEl>
                                        <p:attrNameLst>
                                          <p:attrName>style.visibility</p:attrName>
                                        </p:attrNameLst>
                                      </p:cBhvr>
                                      <p:to>
                                        <p:strVal val="visible"/>
                                      </p:to>
                                    </p:set>
                                    <p:animEffect transition="in" filter="wipe(right)">
                                      <p:cBhvr>
                                        <p:cTn id="32" dur="500"/>
                                        <p:tgtEl>
                                          <p:spTgt spid="419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1995"/>
                                        </p:tgtEl>
                                        <p:attrNameLst>
                                          <p:attrName>style.visibility</p:attrName>
                                        </p:attrNameLst>
                                      </p:cBhvr>
                                      <p:to>
                                        <p:strVal val="visible"/>
                                      </p:to>
                                    </p:set>
                                    <p:animEffect transition="in" filter="wipe(left)">
                                      <p:cBhvr>
                                        <p:cTn id="37" dur="500"/>
                                        <p:tgtEl>
                                          <p:spTgt spid="4199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1994"/>
                                        </p:tgtEl>
                                        <p:attrNameLst>
                                          <p:attrName>style.visibility</p:attrName>
                                        </p:attrNameLst>
                                      </p:cBhvr>
                                      <p:to>
                                        <p:strVal val="visible"/>
                                      </p:to>
                                    </p:set>
                                    <p:animEffect transition="in" filter="wipe(left)">
                                      <p:cBhvr>
                                        <p:cTn id="42" dur="500"/>
                                        <p:tgtEl>
                                          <p:spTgt spid="419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1993"/>
                                        </p:tgtEl>
                                        <p:attrNameLst>
                                          <p:attrName>style.visibility</p:attrName>
                                        </p:attrNameLst>
                                      </p:cBhvr>
                                      <p:to>
                                        <p:strVal val="visible"/>
                                      </p:to>
                                    </p:set>
                                    <p:animEffect transition="in" filter="wipe(left)">
                                      <p:cBhvr>
                                        <p:cTn id="47" dur="500"/>
                                        <p:tgtEl>
                                          <p:spTgt spid="419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1992"/>
                                        </p:tgtEl>
                                        <p:attrNameLst>
                                          <p:attrName>style.visibility</p:attrName>
                                        </p:attrNameLst>
                                      </p:cBhvr>
                                      <p:to>
                                        <p:strVal val="visible"/>
                                      </p:to>
                                    </p:set>
                                    <p:animEffect transition="in" filter="wipe(left)">
                                      <p:cBhvr>
                                        <p:cTn id="52" dur="500"/>
                                        <p:tgtEl>
                                          <p:spTgt spid="4199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41991"/>
                                        </p:tgtEl>
                                        <p:attrNameLst>
                                          <p:attrName>style.visibility</p:attrName>
                                        </p:attrNameLst>
                                      </p:cBhvr>
                                      <p:to>
                                        <p:strVal val="visible"/>
                                      </p:to>
                                    </p:set>
                                    <p:animEffect transition="in" filter="wipe(left)">
                                      <p:cBhvr>
                                        <p:cTn id="57" dur="500"/>
                                        <p:tgtEl>
                                          <p:spTgt spid="4199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41990"/>
                                        </p:tgtEl>
                                        <p:attrNameLst>
                                          <p:attrName>style.visibility</p:attrName>
                                        </p:attrNameLst>
                                      </p:cBhvr>
                                      <p:to>
                                        <p:strVal val="visible"/>
                                      </p:to>
                                    </p:set>
                                    <p:animEffect transition="in" filter="wipe(left)">
                                      <p:cBhvr>
                                        <p:cTn id="62" dur="500"/>
                                        <p:tgtEl>
                                          <p:spTgt spid="4199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41989"/>
                                        </p:tgtEl>
                                        <p:attrNameLst>
                                          <p:attrName>style.visibility</p:attrName>
                                        </p:attrNameLst>
                                      </p:cBhvr>
                                      <p:to>
                                        <p:strVal val="visible"/>
                                      </p:to>
                                    </p:set>
                                    <p:animEffect transition="in" filter="wipe(right)">
                                      <p:cBhvr>
                                        <p:cTn id="67" dur="500"/>
                                        <p:tgtEl>
                                          <p:spTgt spid="419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41988"/>
                                        </p:tgtEl>
                                        <p:attrNameLst>
                                          <p:attrName>style.visibility</p:attrName>
                                        </p:attrNameLst>
                                      </p:cBhvr>
                                      <p:to>
                                        <p:strVal val="visible"/>
                                      </p:to>
                                    </p:set>
                                    <p:animEffect transition="in" filter="wipe(right)">
                                      <p:cBhvr>
                                        <p:cTn id="72" dur="500"/>
                                        <p:tgtEl>
                                          <p:spTgt spid="4198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41987"/>
                                        </p:tgtEl>
                                        <p:attrNameLst>
                                          <p:attrName>style.visibility</p:attrName>
                                        </p:attrNameLst>
                                      </p:cBhvr>
                                      <p:to>
                                        <p:strVal val="visible"/>
                                      </p:to>
                                    </p:set>
                                    <p:animEffect transition="in" filter="wipe(left)">
                                      <p:cBhvr>
                                        <p:cTn id="77" dur="500"/>
                                        <p:tgtEl>
                                          <p:spTgt spid="4198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41986"/>
                                        </p:tgtEl>
                                        <p:attrNameLst>
                                          <p:attrName>style.visibility</p:attrName>
                                        </p:attrNameLst>
                                      </p:cBhvr>
                                      <p:to>
                                        <p:strVal val="visible"/>
                                      </p:to>
                                    </p:set>
                                    <p:animEffect transition="in" filter="wipe(left)">
                                      <p:cBhvr>
                                        <p:cTn id="82"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5399088" cy="4667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990033"/>
                </a:solidFill>
                <a:latin typeface="Times New Roman" panose="02020603050405020304" pitchFamily="18" charset="0"/>
                <a:cs typeface="Times New Roman" panose="02020603050405020304" pitchFamily="18" charset="0"/>
              </a:rPr>
              <a:t>Mở rộng -Ứng dụng thực tế</a:t>
            </a:r>
          </a:p>
        </p:txBody>
      </p:sp>
      <p:pic>
        <p:nvPicPr>
          <p:cNvPr id="34819" name="Picture 9" descr="ANd9GcQRNbo_lfmu66utm2eVpNNPF6KQfecz4KS9ir3rqvUuCThE0r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0" y="0"/>
            <a:ext cx="30162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609600" y="2562225"/>
            <a:ext cx="5486400" cy="1552575"/>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i="1">
                <a:solidFill>
                  <a:srgbClr val="990033"/>
                </a:solidFill>
                <a:latin typeface="Times New Roman" panose="02020603050405020304" pitchFamily="18" charset="0"/>
                <a:cs typeface="Times New Roman" panose="02020603050405020304" pitchFamily="18" charset="0"/>
              </a:rPr>
              <a:t>Ví dụ</a:t>
            </a:r>
            <a:r>
              <a:rPr lang="en-US" altLang="en-US" sz="2400" b="1" i="1">
                <a:solidFill>
                  <a:schemeClr val="bg2"/>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 Để thưởng thức những bản nhạc hùng tráng với những tiếng trống (âm thấp) ta phải giảm âm có tần số cao và tăng âm có tần số thấp</a:t>
            </a:r>
          </a:p>
        </p:txBody>
      </p:sp>
      <p:sp>
        <p:nvSpPr>
          <p:cNvPr id="36869" name="Rectangle 5"/>
          <p:cNvSpPr>
            <a:spLocks noChangeArrowheads="1"/>
          </p:cNvSpPr>
          <p:nvPr/>
        </p:nvSpPr>
        <p:spPr bwMode="auto">
          <a:xfrm>
            <a:off x="457200" y="5441950"/>
            <a:ext cx="7467600" cy="1187450"/>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i="1">
                <a:solidFill>
                  <a:srgbClr val="0000FF"/>
                </a:solidFill>
                <a:latin typeface="Times New Roman" panose="02020603050405020304" pitchFamily="18" charset="0"/>
                <a:cs typeface="Times New Roman" panose="02020603050405020304" pitchFamily="18" charset="0"/>
              </a:rPr>
              <a:t>- Để thưởng thức những bản nhạc hòa tấu với những tiếng đàn ghi ta hay tiếng sáo…(âm cao) ta phải tăng âm có tần số cao lên</a:t>
            </a:r>
          </a:p>
        </p:txBody>
      </p:sp>
      <p:sp>
        <p:nvSpPr>
          <p:cNvPr id="36870" name="Rectangle 6"/>
          <p:cNvSpPr>
            <a:spLocks noChangeArrowheads="1"/>
          </p:cNvSpPr>
          <p:nvPr/>
        </p:nvSpPr>
        <p:spPr bwMode="auto">
          <a:xfrm>
            <a:off x="533400" y="4283075"/>
            <a:ext cx="8382000" cy="822325"/>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i="1">
                <a:solidFill>
                  <a:srgbClr val="FF00FF"/>
                </a:solidFill>
                <a:latin typeface="Times New Roman" panose="02020603050405020304" pitchFamily="18" charset="0"/>
                <a:cs typeface="Times New Roman" panose="02020603050405020304" pitchFamily="18" charset="0"/>
              </a:rPr>
              <a:t>- Để thưởng thức những ca khúc với những giọng ca ấm áp của các ca sỹ ta nên điều chỉnh âm có tần số trung….</a:t>
            </a:r>
          </a:p>
        </p:txBody>
      </p:sp>
      <p:sp>
        <p:nvSpPr>
          <p:cNvPr id="36871" name="Rectangle 7"/>
          <p:cNvSpPr>
            <a:spLocks noChangeArrowheads="1"/>
          </p:cNvSpPr>
          <p:nvPr/>
        </p:nvSpPr>
        <p:spPr bwMode="auto">
          <a:xfrm>
            <a:off x="685800" y="596900"/>
            <a:ext cx="5334000" cy="1917700"/>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a:solidFill>
                  <a:srgbClr val="990033"/>
                </a:solidFill>
                <a:latin typeface="Times New Roman" panose="02020603050405020304" pitchFamily="18" charset="0"/>
                <a:cs typeface="Times New Roman" panose="02020603050405020304" pitchFamily="18" charset="0"/>
              </a:rPr>
              <a:t>Trong cuộc sống, khi nghe nhạc tùy vào mỗi thể loại nhạc khác nhau mà người ta điều chỉnh tăng hay giảm những âm có tần số cao, thấp sao cho phù hợp.</a:t>
            </a:r>
          </a:p>
        </p:txBody>
      </p:sp>
      <p:sp>
        <p:nvSpPr>
          <p:cNvPr id="34824" name="Date Placeholder 1"/>
          <p:cNvSpPr>
            <a:spLocks noGrp="1"/>
          </p:cNvSpPr>
          <p:nvPr>
            <p:ph type="dt" sz="quarter" idx="10"/>
          </p:nvPr>
        </p:nvSpPr>
        <p:spPr>
          <a:xfrm>
            <a:off x="4953000" y="6472238"/>
            <a:ext cx="2133600" cy="47625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45CD81-5AF8-442C-BE7B-6F5CC54CCD15}" type="datetime12">
              <a:rPr lang="en-US" altLang="en-US"/>
              <a:pPr/>
              <a:t>12:15 AM</a:t>
            </a:fld>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checkerboard(across)">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diamond(in)">
                                      <p:cBhvr>
                                        <p:cTn id="12" dur="2000"/>
                                        <p:tgtEl>
                                          <p:spTgt spid="36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diamond(in)">
                                      <p:cBhvr>
                                        <p:cTn id="17" dur="2000"/>
                                        <p:tgtEl>
                                          <p:spTgt spid="36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dissolve">
                                      <p:cBhvr>
                                        <p:cTn id="2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p:bldP spid="368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457200"/>
            <a:ext cx="8382000" cy="533400"/>
          </a:xfrm>
        </p:spPr>
        <p:txBody>
          <a:bodyPr/>
          <a:lstStyle/>
          <a:p>
            <a:pPr eaLnBrk="1" hangingPunct="1"/>
            <a:r>
              <a:rPr lang="en-US" altLang="en-US" sz="2000" smtClean="0">
                <a:solidFill>
                  <a:srgbClr val="FF0066"/>
                </a:solidFill>
              </a:rPr>
              <a:t>Khái niệm cơ bản về 3 dải tần âm thanh: Âm trầm, âm trung, âm cao -</a:t>
            </a:r>
          </a:p>
        </p:txBody>
      </p:sp>
      <p:sp>
        <p:nvSpPr>
          <p:cNvPr id="36867" name="Rectangle 3"/>
          <p:cNvSpPr>
            <a:spLocks noGrp="1" noChangeArrowheads="1"/>
          </p:cNvSpPr>
          <p:nvPr>
            <p:ph type="body" idx="1"/>
          </p:nvPr>
        </p:nvSpPr>
        <p:spPr>
          <a:xfrm>
            <a:off x="0" y="884238"/>
            <a:ext cx="8991600" cy="4983162"/>
          </a:xfrm>
        </p:spPr>
        <p:txBody>
          <a:bodyPr/>
          <a:lstStyle/>
          <a:p>
            <a:pPr eaLnBrk="1" hangingPunct="1">
              <a:lnSpc>
                <a:spcPct val="150000"/>
              </a:lnSpc>
            </a:pPr>
            <a:r>
              <a:rPr lang="en-US" altLang="en-US" sz="2800" smtClean="0"/>
              <a:t>Đã có lúc bạn nghe ai đó đề cập về tiếng </a:t>
            </a:r>
            <a:r>
              <a:rPr lang="en-US" altLang="en-US" sz="2800" smtClean="0">
                <a:solidFill>
                  <a:srgbClr val="0000CC"/>
                </a:solidFill>
              </a:rPr>
              <a:t>bass, tiếng mid, tiếng treble</a:t>
            </a:r>
            <a:r>
              <a:rPr lang="en-US" altLang="en-US" sz="2800" smtClean="0"/>
              <a:t> hay là các thuật ngữ như âm trầm, âm trung, âm cao trong quá trình nghe nhạc hoặc tiếp xúc với lĩnh vực âm thanh. Đây là những khái niệm rất cơ bản, mà không chỉ những người làm âm thanh mà ngay cả những người không phải trong lĩnh vực này cũng nên biết, để sau này nếu như có trang bị một dàn karaoke cho gia đình thì chúng ta cũng có thể tư mình cân chỉnh. </a:t>
            </a:r>
          </a:p>
        </p:txBody>
      </p:sp>
      <p:sp>
        <p:nvSpPr>
          <p:cNvPr id="36868" name="Text Box 2"/>
          <p:cNvSpPr txBox="1">
            <a:spLocks noChangeArrowheads="1"/>
          </p:cNvSpPr>
          <p:nvPr/>
        </p:nvSpPr>
        <p:spPr bwMode="auto">
          <a:xfrm>
            <a:off x="1535113" y="0"/>
            <a:ext cx="5399087" cy="4667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990033"/>
                </a:solidFill>
                <a:latin typeface="Times New Roman" panose="02020603050405020304" pitchFamily="18" charset="0"/>
                <a:cs typeface="Times New Roman" panose="02020603050405020304" pitchFamily="18" charset="0"/>
              </a:rPr>
              <a:t>Mở rộng -Ứng dụng thực tế</a:t>
            </a:r>
          </a:p>
        </p:txBody>
      </p:sp>
      <p:sp>
        <p:nvSpPr>
          <p:cNvPr id="36869" name="Date Placeholder 1"/>
          <p:cNvSpPr>
            <a:spLocks noGrp="1"/>
          </p:cNvSpPr>
          <p:nvPr>
            <p:ph type="dt" sz="quarter" idx="10"/>
          </p:nvPr>
        </p:nvSpPr>
        <p:spPr>
          <a:xfrm>
            <a:off x="5029200" y="6294438"/>
            <a:ext cx="2133600" cy="47625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8E0670-16FF-4870-AFF3-5D65156E0CA4}"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769938"/>
            <a:ext cx="9144000" cy="616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en-US" altLang="en-US"/>
              <a:t>Khái niệm vật lý cho chúng ta biết rằng âm thanh có tần số càng cao thì âm mà tai người nghe được sẽ càng cao. Tai người có khoảng nghe từ 20Hz-20KHz, và những tiếng bass thường sẽ bao gồm những âm thanh có tần số &lt;200Hz. Đây là dải tần dễ nhận biết nhất trong các dàn âm thanh. Có 3 loại tiếng bass sau đây: </a:t>
            </a:r>
          </a:p>
          <a:p>
            <a:pPr eaLnBrk="1" hangingPunct="1">
              <a:lnSpc>
                <a:spcPct val="130000"/>
              </a:lnSpc>
            </a:pPr>
            <a:r>
              <a:rPr lang="en-US" altLang="en-US"/>
              <a:t>+ Tiếng bass sâu (Deep bass)</a:t>
            </a:r>
          </a:p>
          <a:p>
            <a:pPr eaLnBrk="1" hangingPunct="1">
              <a:lnSpc>
                <a:spcPct val="130000"/>
              </a:lnSpc>
            </a:pPr>
            <a:r>
              <a:rPr lang="en-US" altLang="en-US"/>
              <a:t>+ Tiếng bass trung (Midbass) </a:t>
            </a:r>
          </a:p>
          <a:p>
            <a:pPr eaLnBrk="1" hangingPunct="1">
              <a:lnSpc>
                <a:spcPct val="130000"/>
              </a:lnSpc>
            </a:pPr>
            <a:r>
              <a:rPr lang="en-US" altLang="en-US"/>
              <a:t>+  Tiếng bass cao (Upper bass) </a:t>
            </a:r>
          </a:p>
          <a:p>
            <a:pPr eaLnBrk="1" hangingPunct="1">
              <a:lnSpc>
                <a:spcPct val="130000"/>
              </a:lnSpc>
            </a:pPr>
            <a:r>
              <a:rPr lang="en-US" altLang="en-US"/>
              <a:t>Tiếng bass là dải tần không thể thiếu để tạo nên chất lượng của âm thanh, nhưng nó cũng cần có sự tinh tế, phối hợp hài hòa với 2 dải tần còn lại, chứ còn nếu quá nhiều tiếng bass thì sẽ làm mờ đi 2 dải tần còn lại, lúc này âm thanh nghe sẽ rất khô khan, không tạo được cảm xúc cho người nghe.  Cũng như các tay trống trong một dàn nhạc, tiếng bass được ví như sườn của giai điệu trong âm nhạc. Nhưng không phải dễ để đạt được tiếng bass hoàn hảo, vì nó phụ thuộc vào nhiều yếu tố như: ampli, loa, không gian phòng nghe, các loại dây loa và dây dẫn tín hiệu.... Một số thuật ngữ người ta thường dùng miêu tả tiếng bass như: Sâu, tròn, chặt chẽ, có lực, hoặc để "chê" tiếng bass như: mỏng, thiếu lực, ù... Những thuật ngữ này chỉ mang tính trừu tượng và không có một cách diễn đạt chính xác nhất, đó là do cảm nhận của tai mỗi người khác nhau. </a:t>
            </a:r>
          </a:p>
        </p:txBody>
      </p:sp>
      <p:sp>
        <p:nvSpPr>
          <p:cNvPr id="37891" name="Rectangle 5"/>
          <p:cNvSpPr>
            <a:spLocks noChangeArrowheads="1"/>
          </p:cNvSpPr>
          <p:nvPr/>
        </p:nvSpPr>
        <p:spPr bwMode="auto">
          <a:xfrm>
            <a:off x="76200" y="547688"/>
            <a:ext cx="429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CC"/>
                </a:solidFill>
              </a:rPr>
              <a:t>1 Âm trầm (hay còn gọi là tiếng bass)</a:t>
            </a:r>
            <a:r>
              <a:rPr lang="en-US" altLang="en-US"/>
              <a:t> </a:t>
            </a:r>
          </a:p>
        </p:txBody>
      </p:sp>
      <p:sp>
        <p:nvSpPr>
          <p:cNvPr id="37892" name="Text Box 2"/>
          <p:cNvSpPr txBox="1">
            <a:spLocks noChangeArrowheads="1"/>
          </p:cNvSpPr>
          <p:nvPr/>
        </p:nvSpPr>
        <p:spPr bwMode="auto">
          <a:xfrm>
            <a:off x="1535113" y="0"/>
            <a:ext cx="5399087" cy="4667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990033"/>
                </a:solidFill>
                <a:latin typeface="Times New Roman" panose="02020603050405020304" pitchFamily="18" charset="0"/>
                <a:cs typeface="Times New Roman" panose="02020603050405020304" pitchFamily="18" charset="0"/>
              </a:rPr>
              <a:t>Mở rộng -Ứng dụng thực tế</a:t>
            </a:r>
          </a:p>
        </p:txBody>
      </p:sp>
      <p:sp>
        <p:nvSpPr>
          <p:cNvPr id="37893"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E4BDAE-E9D9-4132-919B-B366769DDDAA}" type="datetime12">
              <a:rPr lang="en-US" altLang="en-US"/>
              <a:pPr/>
              <a:t>12:15 AM</a:t>
            </a:fld>
            <a:endParaRPr lang="en-US" altLang="en-US"/>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9144000" cy="3352800"/>
          </a:xfrm>
        </p:spPr>
        <p:txBody>
          <a:bodyPr/>
          <a:lstStyle/>
          <a:p>
            <a:pPr algn="l" eaLnBrk="1" hangingPunct="1">
              <a:lnSpc>
                <a:spcPct val="120000"/>
              </a:lnSpc>
            </a:pPr>
            <a:r>
              <a:rPr lang="en-US" altLang="en-US" sz="1800" b="1" smtClean="0">
                <a:solidFill>
                  <a:srgbClr val="0000CC"/>
                </a:solidFill>
              </a:rPr>
              <a:t>2. Âm trung (tiếng mid)</a:t>
            </a:r>
            <a:br>
              <a:rPr lang="en-US" altLang="en-US" sz="1800" b="1" smtClean="0">
                <a:solidFill>
                  <a:srgbClr val="0000CC"/>
                </a:solidFill>
              </a:rPr>
            </a:br>
            <a:r>
              <a:rPr lang="en-US" altLang="en-US" sz="1800" smtClean="0"/>
              <a:t>Một cách diễn tả dễ hiểu nhất về âm trung đó là âm trung chính là giọng hát của ca sĩ (vocal). Đây cũng là tần số âm thanh mà tai người nhạy cảm, dễ cảm nhận nhất. </a:t>
            </a:r>
            <a:r>
              <a:rPr lang="en-US" altLang="en-US" sz="1800" i="1" smtClean="0"/>
              <a:t>Âm trung thường sẽ có tần số &lt;1KHz</a:t>
            </a:r>
            <a:r>
              <a:rPr lang="en-US" altLang="en-US" sz="1800" smtClean="0"/>
              <a:t>. </a:t>
            </a:r>
            <a:br>
              <a:rPr lang="en-US" altLang="en-US" sz="1800" smtClean="0"/>
            </a:br>
            <a:r>
              <a:rPr lang="en-US" altLang="en-US" sz="1800" smtClean="0"/>
              <a:t>Người ta thường đánh giá âm trung ở các yếu tố như: âm thanh nghe rõ ràng, có độ ấm, dễ chịu chứ không quá "chát", chói tai. Và đây cũng là dải tần mà người nghe cảm nhận rõ ràng nhất trong quá trình thưởng thức âm nhạc của mình. Âm trung quá mỏng hoặc quá cứng sẽ gây cho người nghe cảm giác thô. </a:t>
            </a:r>
            <a:br>
              <a:rPr lang="en-US" altLang="en-US" sz="1800" smtClean="0"/>
            </a:br>
            <a:r>
              <a:rPr lang="en-US" altLang="en-US" sz="1800" smtClean="0"/>
              <a:t>Những thuật ngữ thường dùng để "khen" tiếng mid như: </a:t>
            </a:r>
            <a:r>
              <a:rPr lang="en-US" altLang="en-US" sz="1800" b="1" smtClean="0"/>
              <a:t>ngọt, mượt, đầy đặn, rõ ràng</a:t>
            </a:r>
            <a:r>
              <a:rPr lang="en-US" altLang="en-US" sz="1800" smtClean="0"/>
              <a:t>... Còn để "chê" dải tần này, người ta dùng từ</a:t>
            </a:r>
            <a:r>
              <a:rPr lang="en-US" altLang="en-US" sz="1800" b="1" smtClean="0"/>
              <a:t> “khô”, “thô”.</a:t>
            </a:r>
          </a:p>
        </p:txBody>
      </p:sp>
      <p:sp>
        <p:nvSpPr>
          <p:cNvPr id="84996" name="Rectangle 4"/>
          <p:cNvSpPr>
            <a:spLocks noChangeArrowheads="1"/>
          </p:cNvSpPr>
          <p:nvPr/>
        </p:nvSpPr>
        <p:spPr bwMode="auto">
          <a:xfrm>
            <a:off x="0" y="3794125"/>
            <a:ext cx="91440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b="1">
                <a:solidFill>
                  <a:srgbClr val="0000CC"/>
                </a:solidFill>
              </a:rPr>
              <a:t>3. Âm cao (tiếng treble)</a:t>
            </a:r>
            <a:r>
              <a:rPr lang="en-US" altLang="en-US"/>
              <a:t> Đây là những âm thanh có tần số &gt; 1KHz, bạn có thể dễ nhận ra tiếng treble trong cuộc sống thường ngày thông qua những tiếng "leng keng" của những thanh kim loại, hoặc trong các bộ trống có những "lá" Cymbal mà khi nghệ sĩ tác động vào thường có tiếng rất vang.  Tiếng Treble được cho là nền tảng tạo ra chất lượng âm thanh hay, điểm nhấn của 1 bản nhạc hoặc 1 ca khúc. Nếu Bass là dẫn dắt, mid là hài hòa thì tất cả 2 âm trên sẽ làm nền cho treble biểu diễn.. Những thuật ngữ sử dụng miêu tả tiếng treble theo hướng "tích cực" đó là: </a:t>
            </a:r>
            <a:r>
              <a:rPr lang="en-US" altLang="en-US" b="1"/>
              <a:t>trong, sáng, mượt, thanh</a:t>
            </a:r>
            <a:r>
              <a:rPr lang="en-US" altLang="en-US"/>
              <a:t>... Còn nếu tiếng treble gây sự không hài lòng, người nghe thường sẽ dùng những từ ngữ như: </a:t>
            </a:r>
            <a:r>
              <a:rPr lang="en-US" altLang="en-US" b="1"/>
              <a:t>chói, không đủ sáng, khô</a:t>
            </a:r>
            <a:r>
              <a:rPr lang="en-US" altLang="en-US"/>
              <a:t>.. </a:t>
            </a:r>
          </a:p>
        </p:txBody>
      </p:sp>
      <p:sp>
        <p:nvSpPr>
          <p:cNvPr id="38916" name="Text Box 2"/>
          <p:cNvSpPr txBox="1">
            <a:spLocks noChangeArrowheads="1"/>
          </p:cNvSpPr>
          <p:nvPr/>
        </p:nvSpPr>
        <p:spPr bwMode="auto">
          <a:xfrm>
            <a:off x="1535113" y="0"/>
            <a:ext cx="5094287" cy="4667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990033"/>
                </a:solidFill>
                <a:latin typeface="Times New Roman" panose="02020603050405020304" pitchFamily="18" charset="0"/>
                <a:cs typeface="Times New Roman" panose="02020603050405020304" pitchFamily="18" charset="0"/>
              </a:rPr>
              <a:t>Mở rộng -Ứng dụng thực tế</a:t>
            </a:r>
          </a:p>
        </p:txBody>
      </p:sp>
      <p:sp>
        <p:nvSpPr>
          <p:cNvPr id="38917"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4B69B3-9A94-4F0E-ABCD-2DF7E5E964C3}" type="datetime12">
              <a:rPr lang="en-US" altLang="en-US"/>
              <a:pPr/>
              <a:t>12:15 AM</a:t>
            </a:fld>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blinds(horizontal)">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a:spLocks noChangeArrowheads="1"/>
          </p:cNvSpPr>
          <p:nvPr/>
        </p:nvSpPr>
        <p:spPr bwMode="auto">
          <a:xfrm>
            <a:off x="2413000" y="476250"/>
            <a:ext cx="5183188" cy="58483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Times New Roman" panose="02020603050405020304" pitchFamily="18" charset="0"/>
            </a:endParaRPr>
          </a:p>
        </p:txBody>
      </p:sp>
      <p:pic>
        <p:nvPicPr>
          <p:cNvPr id="39939" name="Picture 4" descr="000803_1079_6521_vuv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14255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 Box 5"/>
          <p:cNvSpPr txBox="1">
            <a:spLocks noChangeArrowheads="1"/>
          </p:cNvSpPr>
          <p:nvPr/>
        </p:nvSpPr>
        <p:spPr bwMode="auto">
          <a:xfrm>
            <a:off x="2484438" y="1400175"/>
            <a:ext cx="51133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Thông thường tai người có thể nghe được những âm có tần số trong khoảng từ 20Hz đến 20000Hz</a:t>
            </a:r>
          </a:p>
        </p:txBody>
      </p:sp>
      <p:pic>
        <p:nvPicPr>
          <p:cNvPr id="39941" name="Picture 6" descr="EAR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925" y="620713"/>
            <a:ext cx="15255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Text Box 7"/>
          <p:cNvSpPr txBox="1">
            <a:spLocks noChangeArrowheads="1"/>
          </p:cNvSpPr>
          <p:nvPr/>
        </p:nvSpPr>
        <p:spPr bwMode="auto">
          <a:xfrm>
            <a:off x="2438400" y="3276600"/>
            <a:ext cx="51133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Những âm có tần số dưới 20Hz  gọi là hạ âm. Những âm có tần số lớn hơn 20000Hz gọi là siêu âm</a:t>
            </a:r>
            <a:endParaRPr lang="en-US" altLang="en-US" sz="2800" b="1" i="1">
              <a:solidFill>
                <a:srgbClr val="0000FF"/>
              </a:solidFill>
              <a:latin typeface="Times New Roman" panose="02020603050405020304" pitchFamily="18" charset="0"/>
              <a:cs typeface="Times New Roman" panose="02020603050405020304" pitchFamily="18" charset="0"/>
            </a:endParaRPr>
          </a:p>
        </p:txBody>
      </p:sp>
      <p:sp>
        <p:nvSpPr>
          <p:cNvPr id="99336" name="Text Box 8"/>
          <p:cNvSpPr txBox="1">
            <a:spLocks noChangeArrowheads="1"/>
          </p:cNvSpPr>
          <p:nvPr/>
        </p:nvSpPr>
        <p:spPr bwMode="auto">
          <a:xfrm>
            <a:off x="2438400" y="4953000"/>
            <a:ext cx="51133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Chó và một số động vật khác có thể nghe được những âm dưới 20Hz, hay cao hơn 20000Hz</a:t>
            </a:r>
          </a:p>
        </p:txBody>
      </p:sp>
      <p:pic>
        <p:nvPicPr>
          <p:cNvPr id="39944" name="Picture 9" descr="pu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89838" y="3933825"/>
            <a:ext cx="12303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WordArt 9"/>
          <p:cNvSpPr>
            <a:spLocks noChangeArrowheads="1" noChangeShapeType="1" noTextEdit="1"/>
          </p:cNvSpPr>
          <p:nvPr/>
        </p:nvSpPr>
        <p:spPr bwMode="auto">
          <a:xfrm>
            <a:off x="3124200" y="685800"/>
            <a:ext cx="3800475" cy="523875"/>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FFFF"/>
                </a:solidFill>
                <a:cs typeface="Arial" panose="020B0604020202020204" pitchFamily="34" charset="0"/>
              </a:rPr>
              <a:t>BẠN BIẾT CHƯA?</a:t>
            </a:r>
            <a:endParaRPr lang="en-US" sz="3600" kern="10">
              <a:ln w="9525">
                <a:solidFill>
                  <a:srgbClr val="000000"/>
                </a:solidFill>
                <a:round/>
                <a:headEnd/>
                <a:tailEnd/>
              </a:ln>
              <a:solidFill>
                <a:srgbClr val="FFFFFF"/>
              </a:solidFill>
              <a:cs typeface="Arial" panose="020B0604020202020204" pitchFamily="34" charset="0"/>
            </a:endParaRPr>
          </a:p>
        </p:txBody>
      </p:sp>
      <p:sp>
        <p:nvSpPr>
          <p:cNvPr id="39946"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A0AF7C-CAA2-43AC-B0BA-660C745DD6D3}" type="datetime12">
              <a:rPr lang="en-US" altLang="en-US"/>
              <a:pPr/>
              <a:t>12:15 AM</a:t>
            </a:fld>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blinds(horizontal)">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99336"/>
                                        </p:tgtEl>
                                        <p:attrNameLst>
                                          <p:attrName>style.visibility</p:attrName>
                                        </p:attrNameLst>
                                      </p:cBhvr>
                                      <p:to>
                                        <p:strVal val="visible"/>
                                      </p:to>
                                    </p:set>
                                    <p:anim calcmode="lin" valueType="num">
                                      <p:cBhvr additive="base">
                                        <p:cTn id="17" dur="3000" fill="hold"/>
                                        <p:tgtEl>
                                          <p:spTgt spid="99336"/>
                                        </p:tgtEl>
                                        <p:attrNameLst>
                                          <p:attrName>ppt_x</p:attrName>
                                        </p:attrNameLst>
                                      </p:cBhvr>
                                      <p:tavLst>
                                        <p:tav tm="0">
                                          <p:val>
                                            <p:strVal val="#ppt_x"/>
                                          </p:val>
                                        </p:tav>
                                        <p:tav tm="100000">
                                          <p:val>
                                            <p:strVal val="#ppt_x"/>
                                          </p:val>
                                        </p:tav>
                                      </p:tavLst>
                                    </p:anim>
                                    <p:anim calcmode="lin" valueType="num">
                                      <p:cBhvr additive="base">
                                        <p:cTn id="18" dur="3000" fill="hold"/>
                                        <p:tgtEl>
                                          <p:spTgt spid="993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5" grpId="0"/>
      <p:bldP spid="993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642938"/>
            <a:ext cx="28956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AutoShape 3"/>
          <p:cNvSpPr>
            <a:spLocks noChangeArrowheads="1"/>
          </p:cNvSpPr>
          <p:nvPr/>
        </p:nvSpPr>
        <p:spPr bwMode="auto">
          <a:xfrm>
            <a:off x="228600" y="228600"/>
            <a:ext cx="4495800" cy="4419600"/>
          </a:xfrm>
          <a:prstGeom prst="wedgeRectCallout">
            <a:avLst>
              <a:gd name="adj1" fmla="val 90676"/>
              <a:gd name="adj2" fmla="val 2551"/>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a:cs typeface="Times New Roman" panose="02020603050405020304" pitchFamily="18" charset="0"/>
            </a:endParaRPr>
          </a:p>
        </p:txBody>
      </p:sp>
      <p:sp>
        <p:nvSpPr>
          <p:cNvPr id="46084" name="Text Box 4"/>
          <p:cNvSpPr txBox="1">
            <a:spLocks noChangeArrowheads="1"/>
          </p:cNvSpPr>
          <p:nvPr/>
        </p:nvSpPr>
        <p:spPr bwMode="auto">
          <a:xfrm>
            <a:off x="457200" y="30480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000066"/>
                </a:solidFill>
                <a:latin typeface="Times New Roman" panose="02020603050405020304" pitchFamily="18" charset="0"/>
                <a:cs typeface="Times New Roman" panose="02020603050405020304" pitchFamily="18" charset="0"/>
                <a:sym typeface="Wingdings 2" panose="05020102010507070707" pitchFamily="18" charset="2"/>
              </a:rPr>
              <a:t>2. Tự vẽ lại sơ đồ tư duy với từ trung tâm là “tần số dao động”.</a:t>
            </a:r>
          </a:p>
        </p:txBody>
      </p:sp>
      <p:sp>
        <p:nvSpPr>
          <p:cNvPr id="41989" name="Rectangle 5"/>
          <p:cNvSpPr>
            <a:spLocks noChangeArrowheads="1"/>
          </p:cNvSpPr>
          <p:nvPr/>
        </p:nvSpPr>
        <p:spPr bwMode="auto">
          <a:xfrm>
            <a:off x="990600" y="838200"/>
            <a:ext cx="2667000" cy="822325"/>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solidFill>
                  <a:srgbClr val="CC0066"/>
                </a:solidFill>
                <a:latin typeface="Times New Roman" panose="02020603050405020304" pitchFamily="18" charset="0"/>
                <a:cs typeface="Times New Roman" panose="02020603050405020304" pitchFamily="18" charset="0"/>
              </a:rPr>
              <a:t>HƯỚNG DẪN</a:t>
            </a:r>
          </a:p>
          <a:p>
            <a:pPr algn="ctr" eaLnBrk="1" hangingPunct="1"/>
            <a:r>
              <a:rPr lang="en-US" altLang="en-US" sz="2400" b="1" u="sng">
                <a:solidFill>
                  <a:srgbClr val="CC0066"/>
                </a:solidFill>
                <a:latin typeface="Times New Roman" panose="02020603050405020304" pitchFamily="18" charset="0"/>
                <a:cs typeface="Times New Roman" panose="02020603050405020304" pitchFamily="18" charset="0"/>
              </a:rPr>
              <a:t>TỰ HỌC</a:t>
            </a:r>
          </a:p>
        </p:txBody>
      </p:sp>
      <p:sp>
        <p:nvSpPr>
          <p:cNvPr id="46086" name="Text Box 6"/>
          <p:cNvSpPr txBox="1">
            <a:spLocks noChangeArrowheads="1"/>
          </p:cNvSpPr>
          <p:nvPr/>
        </p:nvSpPr>
        <p:spPr bwMode="auto">
          <a:xfrm>
            <a:off x="609600" y="1905000"/>
            <a:ext cx="3886200" cy="1187450"/>
          </a:xfrm>
          <a:prstGeom prst="rect">
            <a:avLst/>
          </a:prstGeom>
          <a:noFill/>
          <a:ln>
            <a:noFill/>
          </a:ln>
          <a:effectLst>
            <a:prstShdw prst="shdw17" dist="17961" dir="2700000">
              <a:srgbClr val="5F7F81"/>
            </a:prstShdw>
          </a:effectLst>
          <a:extLst>
            <a:ext uri="{909E8E84-426E-40DD-AFC4-6F175D3DCCD1}">
              <a14:hiddenFill xmlns:a14="http://schemas.microsoft.com/office/drawing/2010/main">
                <a:solidFill>
                  <a:srgbClr val="9ED3D7"/>
                </a:solidFill>
              </a14:hiddenFill>
            </a:ext>
            <a:ext uri="{91240B29-F687-4F45-9708-019B960494DF}">
              <a14:hiddenLine xmlns:a14="http://schemas.microsoft.com/office/drawing/2010/main" w="25400" algn="ctr">
                <a:solidFill>
                  <a:schemeClr val="bg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000066"/>
                </a:solidFill>
                <a:latin typeface="Times New Roman" panose="02020603050405020304" pitchFamily="18" charset="0"/>
                <a:cs typeface="Times New Roman" panose="02020603050405020304" pitchFamily="18" charset="0"/>
                <a:sym typeface="Wingdings 2" panose="05020102010507070707" pitchFamily="18" charset="2"/>
              </a:rPr>
              <a:t>1.Làm bài tập thêm trong sách bài tập vật lý 7.</a:t>
            </a:r>
          </a:p>
          <a:p>
            <a:pPr algn="just" eaLnBrk="1" hangingPunct="1"/>
            <a:endParaRPr lang="en-US" altLang="en-US" sz="2400" b="1">
              <a:solidFill>
                <a:schemeClr val="bg2"/>
              </a:solidFill>
              <a:latin typeface="Times New Roman" panose="02020603050405020304" pitchFamily="18" charset="0"/>
              <a:cs typeface="Times New Roman" panose="02020603050405020304" pitchFamily="18" charset="0"/>
            </a:endParaRPr>
          </a:p>
        </p:txBody>
      </p:sp>
      <p:sp>
        <p:nvSpPr>
          <p:cNvPr id="41991" name="Date Placeholder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969CEC-A87B-4B24-983B-921F89110AA0}" type="datetime12">
              <a:rPr lang="en-US" altLang="en-US"/>
              <a:pPr/>
              <a:t>12:15 AM</a:t>
            </a:fld>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linds(horizontal)">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additive="base">
                                        <p:cTn id="12" dur="2000" fill="hold"/>
                                        <p:tgtEl>
                                          <p:spTgt spid="46084"/>
                                        </p:tgtEl>
                                        <p:attrNameLst>
                                          <p:attrName>ppt_x</p:attrName>
                                        </p:attrNameLst>
                                      </p:cBhvr>
                                      <p:tavLst>
                                        <p:tav tm="0">
                                          <p:val>
                                            <p:strVal val="#ppt_x"/>
                                          </p:val>
                                        </p:tav>
                                        <p:tav tm="100000">
                                          <p:val>
                                            <p:strVal val="#ppt_x"/>
                                          </p:val>
                                        </p:tav>
                                      </p:tavLst>
                                    </p:anim>
                                    <p:anim calcmode="lin" valueType="num">
                                      <p:cBhvr additive="base">
                                        <p:cTn id="13" dur="20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419"/>
  <p:tag name="MMPROD_11944PHOTO" val=""/>
  <p:tag name="MMPROD_11944LOGO" val=""/>
  <p:tag name="MMPROD_14970PHOTO" val="/9j/4AAQSkZJRgABAQAAAQABAAD/2wBDAAMCAgMCAgMDAwMEAwMEBQgFBQQEBQoHBwYIDAoMDAsKCwsNDhIQDQ4RDgsLEBYQERMUFRUVDA8XGBYUGBIUFRT/2wBDAQMEBAUEBQkFBQkUDQsNFBQUFBQUFBQUFBQUFBQUFBQUFBQUFBQUFBQUFBQUFBQUFBQUFBQUFBQUFBQUFBQUFBT/wAARCAGLAT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saLcrfK3+zRbxfNVj/ln/CzUQxMs27/ZrnlI6Yjo4v8AZ21YWKm7W2/N8tTKm39233qh80fhMZxI9vlfdqv5XmyNuWrTbkamxpt+9XZT+H3iI8sfdHRwKir8rbqm+xf3fvU5XVdtWFTd/F8tT9owqFOSJVjaqMaMzM3zf3a2JLdpY/7jf7NR/Z/l+Za0jKRjHljEbp8W6Pc3/Af9mpuzUL8i/L8tEjq6/eraMpHL7OPxB5scS/3qh3bm3Kvy/wB2oZPm+8rbtu2prVt6/wB6tyuX3feLHlfu6a0Hm/e+7/u1a8rc33v4fu01k2x1PL9o5JQj9kjjgXcrMv8AwKo7qL5fvVNv2tTZtzbqIxlzcwR5eXlM9ot9TeQ23btWpF2/3akj/ur81byCMY8xTksPmVlX5v71Q3FmrfMy/wAP3q1pGXcrf3ap3Tbo/wC7Uxl7wGLcWav/AA1TksleNvlVvmrYkXZVGTascnzfeapjIuMYmHNBtk+6tR7F/i27qvTRNuZl2tVNopIlZnVWX+7VGnKRyLvX+623+Gs28td8bK33lbay1qfxfw/KtRzRb1+Zqyl7wSlyx5TlZLWSBvl3Mrf3qhkgkb5mrorpViWsm+ljt1Vn/wCBbql8xpT94h01d7MrfL83y1tQxLt+9WHZy/6V83zL/FW1G/zbtyqtIue5Yktf3ny1NDB/s7acrf7P8O6nb9tXH4feM4xjyjpIl2/+hbarybd1Obd/4981Rs+5uflqJRG4jZF+X5/vfdqrMq/xNVqT5V+b/vqqd1LvX/gVQUZ91/Ft+9/dqk6fN92rtwu/5f8Avr+GqhVs1jLczcYnrtu29fu1YX/Wbvu7f/Hqy4f975vvVet/u/M26uWXxH0EYcxajddu7+KhpVZvmb/d+WoW6U1m20BOJIzbtrK33atRo25v9qqMb72X/arWt4m/4FWkTknOI3/VLt3K27/0Kl3NS7d38Tf7VOb9033f3e3/AMeraMfeOWcv5Qhdvl/ut96pNv8AEy7ahj2r+8+bbUzfMu1W/wBr5q1vyyJ+EDF6VGqL/F92mq+2SpJIvl+9826tf8UjLlDfH8vy/wDAqd8v3UXb/wABqvIskW3d/wB80fNt+9WkY9eY5p8xaX5f96pNjLGu6qu/dt+apPNX/ab/AHaOUzlIczN96o5NzR/+y06Nf7jbqNm9vmba391a15uUiJXjRac3z/8AxVEny/M/y/Lu/vVV81mX/Z3VnGXN7x1RlH7JaZ9tZ9xdK/3vu1Izt5n96q81usqru2rVf3jL3SnNcb5F+6v+1WbeXXlL8rbm3f3fu1eurD+H7tVfsC/N+8ZWqvdkOMokKytu3fLTrp90e2nfZdny/NR5CqvzR7qmSjIfwmXu8pm/3flqO4b9yrL8ta0lqu1sfLWfcWG37rVHulR/eGHePtrJuEaVfm+aty+VV8zd/FVNVj27WWp55c3wnTTj7vvGba/LIqr92tSOX5WVm3f3lqmyfvPu7Vq9Z/NJu/h/9CqpSiE/5Yl6O4/hb+7U0cvy/L92iPdx92pI4v723bUylzHN73MRxy7t2ab8qr/CtWFt1SNtvzL92o5FVdzN93+Gs/dOiMolfzf73zVTuHZ1/u1cZF3VDJFvZf7tOPLzGUpGf95m/wB2q/2X/e/76rSkbarf+hVRKH+P71StfhOWpGVz06O321aji+ZWp0KfL81WGi+b/gO5WrhPrYy90h2Lt/vVXmTd/DVqTan3Y/m/vVHHudtzN/3zUxiR7u8QtYt3zfMzVqLu2tUdqn7tW+9Vrd/drWM+U5pQj8RH/wAB+ao5tzfK1XF+6q1XmT+81aR96XMcUviGxqy7Vb+H5qjkSR2Ztu1akhbavl/eqRX/AIWVapSlEOYjjVv41+9TWlb5v7tWJJV8tV3LVfzd7fLt21ceaXvGP+Ib8zfN/FTdsnvTfNbzvuttqRn3R7mrf4Tml7o3azSLn5f+A1NNFJu2/Nt/2ahhn/vf8Bq1vX0rXm5TOXw+8Njt9n3t26hv96nbfl/2ajV12t81TzcxEY/ykMkW9lZmkqP7i/dp332+8zf3d1QsjN97d8tU4mkYkn2hvl+WiZFdfmXb838Lbqpt8rfep3mt5f8ADRyx+yKX8xDMn8K7f96qu5Yt37tam3LuqO4/2VVf/ZqqXuhH3olWS4b/AGaryNv/AIv4vu7ammXzfu7aaqKu5t3/AAGpN4csSFvM/u1VkbZ8rVoTJ/tf981mzQM7LtZv+BUSJUeWXumTqUrJ833qprdK+5Vb5v8Adq1qFvu/irPkiW3b5azjynT73wjpF2yfMv8A49U1u33dtUbp13Lu/wC+aI7jZ/s1j9opxlKJ0Vv/AHVXdVjZ/eWs+zl37fl/hrWZ/mVttbv3TKT90jk+7/sr81VZtryfMzf981YX7v3qa3zN8y7f9r+GplEyKa/e+7/wKo/N+Vv4f71WLj5F3VTk/vfdrLlHKPL7xRuJW/h/9CqHym/vNVxrX5tzfdWmFK3jsZy5X8R6mvyfw/8AjtTRt/DUMaMi8Nu+bc1TbW+9Xm83MfTcsiNt25c7ttRqqs3y7qdI7fdp0Ks0nzfdonL3QUZcxcjdVVVZv4fu1aVF/wBpv96qqpt/4DUkjtLu2N81RGJhJEm/a1SSfe+bbVWHzH+/t3N8tXmi81f7vy1b5fhOaUeWRX2fN/CtOuH/AHbMu1flp0n8LNWPrV75Ucm35ZGX7tNmXunN6p4jktZm+Zm/u1e0fxCuor/tbfl21xusS7r5WZv9nb96tjwz5cW3arL8vzU6dWXNyyHOPunYebI6/JUP224+78v/AHzUa3G6P/2aoZLr95/8TXpx5eU45f3S4vmNIsjfd+7trQt5dsfzVmxyq0K/N81SW7fM21lqr80TCXve6ajT/u/u7lqvNKrN/s1VmuFRd33qz/tXzNu+X/gX3qmLD4TU83bJuamyXW6P/arLa88plZdu6oZNR3fNQH94uST/AOzUP2paqyT7vm/vVHJKqx/LVGUSxJL+8X/2Wo5JfRty1V83c3y/+PU770e3av8AequbmLJt+2iSVVX+GoWdvMVV/wB7/eps3+1/DU/aNIxJGl/3dtQttlX5Wpv3W+Wkon7xN5cxkapt7rWHfbty7Faug1T51+WsFvM8xlasuX7R0x5vacxTZ23fLuqa3td38NWIbJWk+9Whb2a+X8rfNXNI6pS/lLFjE22tBtyr/eqGzg8pfmq0yb4//ia6Wccim0v+ytO+Zm/ipzJsZl21J9za33v9miUvdIiU5Pk3KzfL/dqrJF/e+Zf4auSbfOb722q8jr5i7V/8drD7RrOP2SFv92mbc/3qsqmz71OWIY+81PmOJx11PRI2/wCBVI3y/wCzTYfvfL/u1JJEzbfl+7XNV5YyPsI+8VWfftXdViHa397/AHf7tN8pvl2rU25Yl/i3bqyfLIz5uYmXa/8Adb/a3VHJKu6nSOrqtV5G3N/DupHLVj73ukkMtWmlZvuNWfG3lSf7Tfdqb5mj2t/e/hqjCbCa/wD71cvrUsjyNv8A7tdBJt/h/wB2oZIFT7q7mb+Jv4a25o8pk/d9489a1a4k3Pu3fdX5q3tLtWiXd91f71aH9g7JvM3fL/tVJJbxxVEYc1QuciNlaL+L5aj81Wb5m/3qbI6rHueSqMl0vmMu7Y33W/2a7l7px1ZRiaXmybV2/d/vU2S/VZvl+aRfm2rXifxI/aO8M/Dtvs7Xi6vrW3aul2TKzR/9dG+6v/j1fNfjT9pbxh4tZo01L/hHtN+ZVstLbay/70n3q7qdCco80vhOD2n8h95eIPF+m6Dbtcazq1ro1usfmM13Iq7f+A143r37Wnw30vc0GvXOryfwrY2rfN/wJvlr4Q1S9jv7j7RcSPfTN8zS3czTN/49Tf7UZ+ny/dWuyNOjGPvGkqdSUfiPuuP9qrwnfwySJqUUFuq/8t1bdG391v8Ax6r1r+0d4Rij/wCRg06fau7b5kisv/jtfBsepK3zblbcv92r32hZdvzNu3fKqtR+4M/ZVP5j9GNH+KGg658thqkFz8u791uaugj1eG6X91JGyt/F/DX5t6PdXmnTR3VldT2d0v8Aq54JNu2vbPBPx41SzZV1TbOv3fMX/wCJrnqQj9gcYyj8R9db9m1Wb/vmpPN+Zc/d/hrzvw78SNN8R2cc1vcL5jfKy7tu1q6KPXo5Y/lbd/s1zxp8vxFxOmjvF/i3VHJcf3ayYdZWVv727726rizrLt2/xVlKPvG8fh5Sx5v/AMTto3b/AL33ajbb8zf3aja4/wBr/vmiXwkmfqErW7N83yt/erHkbY3nbvm+7WhqDRyzKu7/AGlqi0CvZzfxMv8AFUv4bnXD4oxkOt7j5vlrYsfn/irm7Fllkb5ttb2mv+8VWqJx5Rykayqu7/ZqTbtbazUL8/yt93+9TmZW+9/3zUxjIxfvS5irI+/bu+9t+amq33o2oaWPzGas3ULzyvm/2f8AvqkQWml2N81NklXav3Wrjb7XmSTanzNWtpf2iVVZ/l/2f7tX7L3eY1n7kveNhW82RlWrKW5VcHrSrF5Ue5fmpHl+ap5v5Tnau9D0eGL7u5f93/ZqZkZaq6fcbvvbt393b92rkjt/e3fL92vOlI+rjCUfdkV2lao/N+b5mWiRmdflWofm/u/LRymfulhXZvvfw02R1Zvl/u1Crsv3l+X+HbTWfa397dWcYyMGG/73/wATUiy/3qhWXZ/D83+1/DTlXzZJN/y/3a3gZT5hzOr/AP2S1DuZWbc3+7Vxrfcv3qbJFt+6yvtrb3TjnGJVkdvus1UbyfavzNuqxcOr/N91a8p+LHxat/h5osl0kkSzbW2zyL93d/FXRTjKpLliZzl7PlLXxK+Jek+AbeP7bcIt1Iy7bZW+Zq+Rfi18fdc8czSWtvcSaNoq/wDLtbTfNN/vN96vNfHXjy68a+ILjVr2SSeaTcsbM33Y2bdXG3V/5v8AE1evFxox/vHP7Lm96Zc1LVI4t32dVX+L5VrnbzUpIl3P8vzbadcS7P4vu/NtrBvLre396s5VZSHGnE1P7Z82T5pF+b7vzVRk1uRFbd5a/N92uP1LV1Wb5vm/u7ajXVN67fl+Vfu1EJnTGlKXxHfWerfdXd/D8tdFpOstcN8u7crbWZlryy31GRP3i/N/Fu2/NW3Y6z9gVf8Aa+Vv4qufw+6TGMo8yPYtP1H/AID/ALta0dwqbmX+9ub/AGa8t03xBHKvmLJ91fu1tL4j81V/eKv+zXHL4vdNIU5SPRdP1mS1uPMt5ngkb7zK23dXrfg/4r3kU0cN6yyxr8u5m2/8Br5rtdX/AHis8m1q6LT9e+627bXRGcpe7IxqUvsxPtrQ/EK38asrfKy11mm3jS/73+9Xyv8ADv4gra3Cwyybd33fm+9X0V4Xv472NZE+6zbqxnGUPiOaMo83Kdpvb/epzRfL86/epsK/+O1aX5aylM25TDaBlvv9n+61NaD/AFiqqqzfeXdWlcQK7NIrfNWfcXW2NW+9/vVftPd5QtyyMOO1Zbhtv/jtdFYxbpFb5ty1n2LebI275v8AaroLdVTayt81R73N7xUuUkX7v96mybpV+Xdt/vVNHu/3ac33f4ttXzE/D8Jl3X7qNtqs1ZsitcN81blxB8vzfI33qh8jYq7fm/vbqw5hcxzP/COLLceYyrW9b2qwKtTMu3/4mjfujqnzcvvFTl9oo32rNazKvy/7VSC/jYZPWq95pqzybmoS38tduQaIyj0OWXN0PVLN/NZdu1WX71aTfOvzNXL6HO0qrtrpo3bb/DXjxjzH2PN7xDNEu7/4mq6ovmNt3Mzf981ekg2/MtHlfLu3fNW3KRIp7Ny7dv8A47tprQMqttWrixbm+epPKX73zbfu/eqXzRORmX/C25VX5v8Avqje38VTSS+i/e+Wq7Ps3bvvf7VbQkRKRMsu37u1m/u1HJKyK27bu/3aqzT/ALtV+7/tVi6trccUbKzbd33vmrXm5Tk5fikY/jjxvD4X02S8lkjX5fl8xq/Pv4qfES68c61eXUs0n2WOaRYV/vfw7q9a/aQ+JH9qak2m2ckiWsbbW/2lr5f1q62x7U+avSh+5jzfakc3L7SXMZ95dbP4qw7i/wDN+Vf+BMtOvp921m2tWLcS7Fbdu/4FWfNze9I1jGRofavX+7WPfTqm5m+X+Hav8VRtqO1dqfKu3+Ksu4l81m2/NVSlzHR7Mz9Qi+2rtX7v8S/7VNhi8pfn+Zm+9t/irSjtfNbc3zL91drVsWvhmS6/1S/L/u1h7X2fuyO2lRlL3omKu5vu/Kqr/e21Irb/ALqt8y/NXXWfgG4lVfvKrfw/3a2rP4aTN/vf7VYTx1OP2jpjgZSjI4G3uFik/dbt391asR6vJF8y/N975Vr0D/hV825WaTb/AHm/u05vh21rt3Mzf7q/erB4+nKRpHL5Rj7pxcPiaZGh+X/gO6ui0/xNM33Y93+zRJ4N8qb/AFa/7TUq6GqfLXZHFU+X3TknhpR+I6/RfEbSsu7av3dv+zX1N8BfH/2+RbG4k+bbtXc3/fNfHNnbyQfd+Wuu8G+Krjw1rFvfRSMqxt+8/wBpa9KHLWp8sj56vSlGXMfpJZ3Hnx/Mzfd3Kv8Adq95vy8fw15/8P8AxUviPTbe6Rt275W/u7q7CS6+y27SP/d3V5sqcoy5QjLmiTTN+8Zv9msfd5vzfL5f8O1qbHfyX8kirGyr/eprRbFXarf3apx933i2Ojljgk2qq7a2I9SX5VVf96udjT/SPu1rW8SrIsjL/wABWq924+WXKbUc7fxKu3b8tSNLv+8v3v7tQ2qrt3MvzVMsq/d+8tXy/wApm1/MRtu+9uXbRIi5X/2WjfGjNu+b5fu075V+797/AHqylIuPKQyKtVct/eqS6dnk3VXV9rbVb5m/hqpS90iUiGbd/tVXdzu+8q+1Wmbf/s/NUf8AwGlGRzuXY9E0+3WKNdu1q3rfbubbt2/w1j6Tul27vuqtbEe3d/ErV49L3Y8p9eWJPmX/AGqbj+H+7Qv3fl+9UM0qxL/tVsZ8vLIm2bW2tUci/u/7tRxy7ZPm+amtL5sjfLuVf7tT70ZGEiu1u3+z833arzWq7l+bd/wGtb+9tX7v/AdtVbpvlZv/AB6nz+8ZS5fiMO+iVFrxv4weLV8L6e0Py+dcLu/3f87a9c8QXTRW/wB1fu7q+Nfjx4o+2X0kjMu1tscfzfeVV2130Ic0veOWXvR5TxHxxqkl5qEknmN97dXnGsPvjk3NtXcrNXW6tdLcTfe3K3+1XD64yrGzMv3a6JPml7w4w5Y8sTndQl+9tZdzfKu1qxbiX727d/u0ah+9k+X7v3ay9Qv9m5VZmalLl+GJ0Qgvsk3m/e2/LIv/AAKr2h6Hda5qC28Csy/xMy/KtHh3SbzVLqONYdszNtX/AGf9pq+kvh/4Dt9Nt4d67pP722vNxWMjQjynu4PA+096RyHhv4RNL5bSr92vQ9P+HdvZr/qfmWvRtP0uNY1VY6sNZx+Wq/8Aj1fKVcXUqS94+mpYSny+6cVH4Zt1ZW8tal/sOOJflVWrqmslaRlFV5LNdqttb5v9qubmlI6/YnKzWH+z81Zt5pfy11E0CpN8u2qd5F/Dtq+uhHso8xwN9pP7ysy40Ztu75f91q7m8tVfzNtZM1qrRtur0KNeR5tegcNJA0UjKyqtUJtyq275f4vlrotatdsiybv+A1zOoTqsm3+Ld/FX1GGq+9GR8ljKHL8J9afst+LftWirYztI3lrtjb/d+WvoyZPNh+8q/wB6vhf9n/xKth4oaxZlXcv2hd3/AC0avuDR5VvdPjb5vmjXd/tV6lePvcx80ol6GKOC3+X5f4qr3i7Y1/2ak8hYmbZuZm+9uqG4i+VtzKv8K1wTjyqx0RiZ9jLvvGVfu/xV0Vnt2ruZV+asG1VYrllVmrajZpY/lrSJXumtGiuv3qd8vl/KtUbOJol+Zf8Ax6r33/7y/wB2r+0c/MQ/Y2aT5flXb/eqSSJovl+Wpmdtvy/NTd/96oLjH7RRkgaVvu/981GsCptU1oNK3mf+g1DIm75W21LCUeaXNIy5PlkZUqB15/iq7N8u6ocjs3FCMXE9I0+L7PDtZW/2fmrSjul+9urFW4by9sq7V/i/2a0LWJm+78teVD3fiPqeX3uaRe3/AMS7vm/hqOT5l+ZamZmT+7Ucnzs3zfNWhMn9oqyfJ/eqSNt67W+X+GpGVU/2mb7vzVDtk8zc3y/7q0/iiZS+Ad5rf7S/7NV5pZNrfL92rEcq7mVfu7qp3Tt8zbqh/Ec0eX4Ucb8QtSa30eTZ/rpN0f8Ad+98q18F/GzWY5/GWpWqyL5NrJ5K/wB7cqrur7k8ff6QtnGzfK0jfL/2zavzN+LHiNrrxZrU27/WXDMsn8Lf7tenh19oiXLzcpn3l15Ue7/0GuB1jVvtXnbd3ltWhNqkj2qs7Lt3fd3ferk9Ql2xt83/ANjXVzR5feLjCXN7xm6tqi267lVtyrtZm+7WT4bibVNQZvvfMzbdv3mqO83XF0qt5jbvvLXqHwj8JLLdLI8e5d3mfN/e/hrzsTXjQpSPcwOGjUPUvhf4I+wQxyPH8zfeZq9o0vTvK2/K1Y/h+wWK2WPc1dVp7r5irXw8qkq0uaR9rSpU6cTSt4G2/KtWPs+1eV+ar1qluqqzMv8AwJqdN5f95V/4FWcoy5uU3jKP2THkt90ir/FVW4i8qNvu1uM0azbvlb/ZqnfXUbQ/dVfl+bb/ABUnHljzD+0creRNu+7838Xy1Rm+f5f/AB6tS4vFRW2/w1zOoX8cUnmbvm3VqnKXxGXLHmI7qD+7WTcRbt3y/wAVWG1eGWRvmqGSeP5trfLVx5onLLlOa1z7zL95d23/AHa881RJPOkVWbbur0zVIluNu3btri9etViZZGj3N91W/u19Fga3vR5jwcwpe77pe+Gd79g8caDIknzNN5f+9u/vf7NfoJ8P79bzQYdu75f3fzN97bX5y+C9yeLNF+Zt0d1Gy/Nt/ir74+Hd/wD8Sfbtb726vpZ/CfCTh+8PRpLj7P8Ae/i+8tVWlWXd92s+6lXy12r/AMCqO3bYzSM1cnuyjzSNuXliaUdv9nZmXbuatyx+eH5tu6sOz1SGdak026ke+2/Ltqox5jnf946hd23btp32dv8A2Zfmpq/981Y+Z/4qOYLxGx/L/tU2Tbu+781OkVpflZvK/wB35qb5TUR/mK2j7o1n/vfeqPd/C22pJoqqsnzf3qnmiQyvcSqm77tU2l5qS8iZl+WoAi4/iqlGJzPmPU4Ymlb5fl/9mq95W3/4rdVeNG+XZVhYt0fzfe2148Ycp9hGftByt8zbvm/2f7tO2tL92mqjf3qkZdv3mX7v8TV0S+EwkN8pmXaq7v8AapscTNu3r8q1Jv2/d+7TWuo1Zvm+9WHxfCRGRVkt/KmVl+7/AHajuF+Vv4V/9mqx9qjZd33ttV7pvvbvmWr/AMRi4nk/xguFtdNWZm/eRrNt3fd3eXX5U/ErV/N1S4Vty/N92v1u+JGkrrOi31v8zM0LNHub5d1fkr8TNGuNJ8TaxY3kPkSQzMzQbfm+b+L/AIFXrYb+HynLyc1Q4G41SaXy1Xaq7dtZs0snzbvvfdp140cUbM27avzN/d/3q5+a9ja42hW8v+9RPmcT0KcZSlymtoOnNe6hujZtrSfLu/hr3bwnbtoOn/wrJ/e27vlrkfhb4Sa/8mZl+X/dr3jT/DVrbruljVm/2lr5XGYqM6nKfVYXDctOJycfjzXPlhs7fau7b5kjfw1pWPjLWvM3XDKzfd+XdXYNa6fFb/6lF/hVVX+Kse8S1+8m35W+b/ZrmhiY/ConfGEoy+I2tL8b3Tbd7f7NdJa+I5J13My7v7zV5vIqwSfLubdWlY3m1V2s22uOvV5pe6dtCPN8R31xqzOv3lrFutWbbIpZWZfmrJuL+RfvNuX+Kse+vPvfxfw/LWMeY7ox5YlrVPEDSyN5bNXF6xrN1K22JmZt38NaEnmT1es9Gt02tM3zV2RnGHxHm1PiOJ+1akkjKqyfN81XbO6vGZd/ytt/76rtZILWJmj+Vvl+WqskVv5i7f4av23NLl5Tn9l7vMYqXTMvzr81VNSX7Ra+XtatryI1bnb8y0slmq27bVrupyjzRPLrw945HwnZ/wDFVaf8y/LMu5mr7Y8BstlZrH937v8AwKvkfwzpvm+IIdm1W8xW3V9SeF7rZD977q19M6nunxlWn+8909KaVdv3d26nfbY4rdvvLt/2ax4bqRm+T5f92o9QvZLeP97826sPdkYyga2j3W+PzNq+Y3zV1Gj/AGdWbbH+8Zv7tcnodq3kxs38Vdto9h5Ua7l/4FXY4x5bnP8AF8RqK6tJ91atQ/8A7NR7di8NQv8As/NWVvd5SJRLWzc1N2t/ErVHHK21v7tO3bV+VlrDkkOPNGI2RPvfK1VW2v8A8Bq9vVo/u/L/AA1Tk27vu/NRGP8AMVKMpRM24f7y/LVXzD3XmrlxErs26qu3/Zat4xMl7q949Qt/7y7v9nbVyNm8v7vzVTt32r93/gVXllVl+avOZ9HGPvEfzO33am+b+61NX7vls33Wp3mr/wACX7tZmkojZEZvmb5v92o2ijf+Hd8tSbvl+Vab/u/L/FU80jGXL8JX+yqjfdaqt1u3NsVlrS83ev8AeqvIv8W35qI+9L3jA5vWEZbXay18A/toeD9DTxI2pWW1tSmXbcRL8q/7NfohqG2L5mj81V+8v96vyx/aOTVtL+JniTSb9m/1nmW67du6Nvm/i/u/dr0cPGVT3o/ZC8Yy94+Y9cX/AFkf3Waqfhfwy2r6h5Kx+azSK3+z/tVrTabJf6gscUcks3mbdq/e/wB2voT4X/DSPw5pa3VxGq3038K/djWuDH4yOFjy/akfRZdhvaS5g0O1h8K6Wu5dqqv+7VD/AITTWPEczQ6daoq7tqyM33Vrs9S8OLqX7t22x7drLWf/AMIetv8A8erRxfN8y7flr56lVo/xJfEfS1qFT2fLTPMdQ8X+IopNUt59atYvsK7o9q7vOb7rKv8Atf71WPDfiXVr/S/tW1pYVk8tmb7rVtah8HobxrqRpvvfNt3bvmrW0fw/JodjHp9v5Sxxtu2su7dXfiK+HnGMYRPLpUMRTlzSlzE2j6z9sjjYfd/2l27a6iztfNjjqho+jNPM26NVVm+VlrqY4Fi27flX/e3V4FSMYVPdPoKXvR+Ejk01Ws2Zlbaq1yt9byLt+Wu8knjSxkWuVvPmk/7621zwq1Iy943lD3TFVWijaTbu21yviDW75I2kt/NWFd3zV6RJZfaNLk2szN/6DXOto0f9n/ZZJklj+8zNH96vTw9WPxyPIqxqVI8sTyPxB4j1C1kt2t9Yb7Q0atMq/dWumt/EGpaN9lkvJPPhuF8xdv3l3Vam+GmmpceZAzMq/dXbXQyaJDPHH9o2t8u3aq16VevR5YqGxy0sNUj8UhNJv/t8ayfN93+7XQQxM1rt+7/CtZ+l+Ho7D5YGZV/us3y10FvZ7F2q26uRVY83ulVaUjN8LxRrqys+5f4a9w8O3TbVZl+b5a8aji8jUo/96vXfCbfu4d3zV9RTl+75j4+tD2dQ9A0dm/efd3M1GqRSStGzfN823btptiqpH8v3m/8AHa6CGJbqNWatYz5Ty6r97mLnhO4226q/y7V3LurvLF2eNWSvP42+yyKqV2mi3DfZ/m3ba3l8PMctuWVpG55vzN92o/m3fLVdrr7u5tzL92o5HZ2Xbu/vVKCRqfK/y/8AfVQ+V833qbHK3l7W+WpG3bqIyFGXuh9z5fmqGZvmprNu+6tEiN/FtolL3hS5olG46f8AAqr/APAqkuPvfNVB7tN33Vqo7GMqXMep2/3f71aUaq/y7V+7u+aqsKrt+Zm+WrUMW1dz/N/wGuGMj6lxDYrfw7fm3bqFVvvNt/4DUkafu9rblpv2fd95t7f+g1I3EF+7/tVHJuaTc3+7U23avl/+zVGzr825qz/wmfu/ENVGeOmyfuvl/wC+v4qJLpYlX+7VOS827vlZarlkZz5QuPLlVvl/76r5t/bI+GWl+Nfhu2tXELNqmhzK0c8Sqv7mRlVt3+z/ABV9DXVxJb7mZlWuL+IGiR+JfCurabKqyrdWrR7f9r7y/wDj1Zpyo6xNKMearHmPzg8J/Dmzg8RNcPG3mQ/d+X+KvT/sscS7VX5f9mnafYbNQuJPL27l2srfw/3q0Fi3q22vmcVL2lSUpH6DhKXL7sTFa13N/s1XuNB3fdZl/wBmtRbf958y7vmrWWyVo1215vwyPXlTOPj8OTJ/eb/gPy0f8IlI3zP8vzfw11yq1u25Wb5flpv2ptvzf3q6uc5lSkZEdhHp1q33t3/LOotu2Ndvyqy/dq9rEv7uNvu/wt/tVlzXSpH825v92uKfNzG9OJX2/K23+GufvHa3m3OrfL/FW9JKvl7v9muf1ho1bd93dXN+8lU5TslTjymlo96v8S/u2/vVcvNIhutsm1V+WuXs7rbt/eV32jut5Cv8VdsJ8up5sqXKcXcaDsk2ozLUkfh/f975vm+Vq7i40aPy9yfd/u7aorEtvH91mar9r9kUaXumF5TW/wArbvl+X7tPt0/eMzfKtXptvl7l+7VdZVT7zVvTlzSMK9L3Qa3/ANM3V6Z4Xf5Yd3/Aa8z83ddR7V/2dteieF5f3ce75a+qoc3s/ePgcZD3j0K33eTt/iatKxlkijVWrBhv/IVd25m/hrUsdb+0L80K7fu7q7Y8x40uX4TptJijnuPm+Zv4a6y1Xyvl3bf9muD028W1ZpP9quwt5fNXzK1944pcvMbUe3+7/DVqNlSPb/DWbby/NVxZdzL/ALVDfN7pPwyLW5f9nb/u1J5sbf3f+A1VZPm/3ak8r+81FoxCMI83vDmdVk/u1XuHWJfm/i/hp1xtRfl2/wDfVZ91t2rtb5f4vmqfdKlKUvdK95cKi/3W3fd/u1lPdfN91v8Avmn3m7zPlb5ar72/vVvD3jJx7HuUO3y121cWVf4fl+Ws+3uI0j3bquebH5f8NcMvdPpvtE23bt3Mu371Hlbvur/wFahkl2L97cv+781V5r/yvl3Mvy1h70pe6EvdLnlbuvy/7TUKi7t3/AVrL+2TNIrbpFX+7Q0reZ/vL96teUylLm+IuSeSitltu5vl21XkVXk+Xb937zVVkl2Sbfv/AO01G/8AhZty0S5ok80Y/CQzSr/EtZN9cRtH8sf8X3auXHyQ7l3Vm3EXmq26sZcvxSJjKUfePlH4ieFZPB/ja+2f8g/UGa4tZW/i/vL/ALy/+zVztqnmzfP/AMBr274/XFjYeFYY1hW51K4uI1hVV+aP5vmb/dVf4q8Hkn8iTau1dteBjqcl738x95lVf21MsXUCxSbVZV/2VrQs2jdW3bf96ufurzcyt/Ft+9R/aflQt822vFtze7I+o5PdOg1DyV27Gj/vVzN1q9vZNJukX5m+7urJ1jxMtnGzPJv3fdri/t8moySN5jNH/s10RUfZ+8Q4nYX3iaO9m2pG23+L+KqP2/7Q21Vb/vmodLt7drdWaRVb7rfN81Wo5bW18z5tzf8AoVcMnzS5TphGI35vL8xt22sHxE+2P7y7f96uouPEFr/Z/wBnWFVb5W8yuJ1bVLWX93K3zNS+GR0T5ZR5Srp9+sUke75V+78zV6Jod+sUce5vm+7Xnt9Fay6a0iMrMq7t392naD4r82z+b5tvy7qqPNKHMjjnT15j2hdRXyfnZf8Aa2tWLeT7m+Vtv8S/xVzdrryv/vbf7tWP7SVNqqqqtXeJhGJe3q67V+XbVCaVdzfvP4qguLr95/Cv+7Vdbr7tehhoS5uY4cTKMS8srPJGy/3q9G0G4/0fcy7q83s133S/+O16Noe3y4//AB6vqqHwnwGL96R0U1wzbd/3W/2q6jR5Y4tJ3MqferkZvJWPc3+9/u112krHLp67dv3f7tepH4T56rzcw21eS6uPlZmj3fe/+Jr0LSbqHy442m3Nt+792uV0uLytqpG23/0Gr1rerBfNGyq3y/LWr5pe7ExlHmO0jdcN+8WrEd1s272X/ZasWH5o921v9nb/AA1aX7vz7v8A0Ks5R5SZfEa0d+ySf6xWq19tXd91d3/oVc/uWJvmohv/ADdv93/eqOXmNI+9E2Jrzcv92s24l82Rdv3aPNX+8zUfK38NC/dmMvdkV5vu/wDs1Uv++aluPlVvvbaq/b19v++qFzfZMT1qN2+Vtzba1LVGlX7v/AqzbXcy/wB7d/drYhi/dtt+X+7trhlI+o5ZEf322/5anSRRou77v+7RJ/6F93/aqGbd/E3/AAGspfFHlCXxcpGqK7fw/wDfX3atLErr8tV40j2/d+apo9yL8v8A3zVOXu+6RKJDJ8jfKu6q8ifK22rUyq21mqOTbt+bbVxkZyMnzWT77f8AAaq3iNLG33v9ra1TXjLE33d3+7UMdxuqJlcsjxv4keD9U1mFodNjSL5m3SSN91W/2q8D16zk0PUrizlZWmhby2avtC+RVbcyr/wKvlf42aT/AGX4+vmi/wCPebbNH/wJa8vGOVSN5H0GUVZRqypnndxe7/lb+7WPfajtX/dq5efK392sW8iZ9235q+fcox+yfc0+b7Ri6pLNqMyxqrMv3m2t/wCO1raXpMdvbrHtXy/9qorddki7q24U/wBH+VVrKa5o8v2Tfm/mOd1Dw5u+XzmaH+6vytTbPwlb6XGzWs0u3/pq25q3pmj+623bVWS6Vdyqv+9R7Vxp8pq+WRxuqavNZSSblkZf92uPvLXVvENw37ySztfusy/6xq9QuGjlkZiq/wC6tZcir50m2Ntq/wCzSVX2fvRj7wSjUl7pxs2kX32X7PZtt2r/AKydt3/Aq1NL01oLVYWkZm3fN8v3q2pNvkt/dX+L+6tU/Pji+Z1Zf7u7+KpjXc4itLl5TQt7iSL5d27+9WpHcSfw/dVax45Vn27WZv8AdWtJU2x/N8v8VZy96XvHJOfL8JNNdNtXc1Fu/wAu75qhkTZ/d/vVZs/n+7/e2171D4Y8p4WJqe7I39JVvO+b/vqvQNFXbbq3+zXD6PEvmLtrutH+a32t93dX0NI+NqnSaaq3Fwqsu5f4WruNHt/9c21VVv4a4nQ0b7Uv8Sr96vQNHZW3V6UPdPKnE2tPWNd27+KobezjbUN33qm2+Uy061lZbhm2qzfw1cf5jm+z7ptQwLt/ipzLsX7rbv71Os2aWPc9FxtZV2tWUzGEeWRx/iLVLj7RJHEyrGvytTdNnuJ41Vmq9deHo724Zkkb5vvfxVYj0b7L5exmX+9WsZU+Wx0/DE1rO1WCH5ac/wDqzTl/1fzMy/8AAarzNtj2qy1lKXu+8ckoy5jP1Cf5WXdWNJp29yx25bmtW4lVt23azVkTb/MPzNThLsS4nvcPy7f738Tf3avRzsse2Ksu3n+VatLdN/srXnc0eU+qiTebM7LuVdzfN96myP8ANuZVao5rpvL+VVfb92qP2pmbay7aj4/hKlEveeyfMu3bQt197d/3zVWPzPvfe/iqaNt8f3fvLTjHlMvi94sebuX5V+Wmybtvz/N/DVWR2ij+Xb8tNa6kl3fd/wCA1Zkv7xXvIlX5l+9We26r0z+b/F81Z8yN/FtrKQrfaiQ3i7o/l3f8CrwP4+aW0rWeoFdm3/R2/u/7O6vdrq4VV+Zv++a8t+J2s6fPpN5psrL5ki/Ltb5lZfutXBiasYx5ZHp4FS9tzRPmu8t9rfL91qx7i1ki3bl+X/arotm/ar7f9qs+4t/vLt/3q+flUj8J99Tl7pgSRfvP8/LVC68R2ujR/v5F+b/arYvLVotvy/L/AL1cH448If8ACRx7VkeJtrbdrbamlGNSooyl7pUebmHX3jlUkk2rtX+Fmb71VW8YRxSbWbczLu3f3a5PTYrzQdtvPaxamqt/r5W27f8AgNdi2veFdRuIfP011WGP94zR/Nu/h+Va754WMTf29SMv4ZQvPFtr5K+VGv2jbu/irLXxXJK25vu7f92r8l74Ln1Tb5c/k7futGy1m65/Y8F40dlayzxqrL/dXd/s7qx9lT+DlLjjKkvd9mx//CW7vl/4Du/vf8Bq5Dra3TLub/4pq4G40u41S8k+7Z2+792u5ty/8CrrNF0H7P5K+d5rfxNUVqGHo/4ipVJS+KPKdppMTfLt3Mv8P+1Wt/qvmb5f9lqp6fEsVv8AL/DTvN3M3zbttcXPGWp58vh5ibfs+b5f71WtPT92393+Gsln3t95d38K1taWyrHHu+Xd/DXs4T3pe6eLjJRjGR2GgwbmVm/hWu60eDev8LfNXJ+G/uru2t8td5pLbNrfxbq+i5uWJ8dV3Og0+1W3VmZV+7XQeF7q3uppI4tyyL97ctYvzSrtX+KtjT4P7Lt5Jk+aaRf96uiMub4jh5ZfCbUm7zF2/wB2i3n+8zfe3bfvVX0G6kuo2kuF2yN91auR2vkRtt/vferrj7vuyMHH+U3reX5Y9zVJIysvzVnxv+7/APZqcz/3f/QqzZnyEy7Uk+WpvN2r/s1ntL8235lpvm/3G+WsjSP94veaz/eZqo6g37tlT71El0yR1Tmut/3mo5pFS/ulX5olZmao/PemzT/M1U/P/GtG7u7OV07u57ZY3u9tu1V/vNVxp23f7P8AC1c3a3rL8zNWpHer83+dteTJ8sj6SMf5TSjlkZdq/dqx93738NZsepeV8rbWWnNqS/7Pl1bNGaHmq/8Aep0b7mbcv/Aqz11Rdq7f4aqyeII4pvn/ANXtb5v4aiVT+Uz5ZcprSNG38VRtt2sq/K1cfrHxEsbdfLSRmk2/Kyx/xf3Vrjb74mrFcLCjTy3Ey7liWPdt/wB7+FawnibfCUsJKpoj1a8ljgj8xmZdv8W35a4fXPHlnbyNDBIsrbv4a8r8WfHDzfElrorXTXN1J8yrt2xr/wAC+7urL1DVNNiuFk1dfsys38LM25v+A15dXE1KnunsUsDGjGMp+8a3xE+Jf9l6bNcMt3fbV/1cEirtX/2b/dWvFbfxRfa3cR2tlZ3Msl5N5ccHkt5i/wD2P+1XZfETVFSxjuEhbbJ8sfy7fmb7tVfDdm3hryWVpH1K4X94zN823/Z/2a4VieSPJL3pHfKhKMfaR90y/Fnh/wDsG3t5vM3Nu8ltzfK0lc+0qy/f216JrFhDqixrfwyXPl/vlj/h3bfvf71ee+IIIdEvFjX5Y5F3Krf3a5Jy5o+/8R24PF+0/dyKd9Fvj+b5mrJuLVWhaOVVddv8Va0cqyr/AHaiuLf7zKv3qwjKTj7p6sfiPLtcim028+eNWt/+ev8Adra0+LwndaQ3m3EltqW7/VN93b/vV0N9oP21fu/8BrjtW+G00/3FZlX7qs3y16VKvGXunqQrKEeWRoR+H/Cq2N9dfbEgkVv3fzLXA32qWr/8eatL821tv8NbH/Ctrx2+f/gW5qdb/D7yPmWPb826tatSPxSNY1+WOvvGPpdhcXUke5WVdvyqrfeaus0mzW3j+bazN81Ps9GWz27vmk3bv+A1oxxbV+VdteVKr7x5dWfN70gkl8j+H733V3VRurjf91akvLjZ975qr6PZyeIbxoU2xQx/M0tdFOnHl5mcEp+6WNJ8u/vPLeZV2/N/vVux2sktwse1lXd97/arzz/hH/Elr4mmhnsWWGNty3at+7kj/hb/AOxr2LwnayOqwuqtIy/e3V7dG+H5anxHz2M5ua8Te8Nqv3V/75213mm3HlKv8K/ermbPS2guvl27v/Qq3od1vt3/AC/8Cr1YVqdQ8CpTl0Ows7pV2/NXQaPdQvD821lrjbNleFWX7rV0Wm26xK3+1/DXfzU+U8yUZcx1Ec8cHzLtWqcl6txMvzN97+Gs24eTy22/+hVDpq+b95vu/dohP7RpGH8x1UM/y/K1WPN37ayY5VVf9qpPta/3qI1DKVP+UtSOv96o/tS/dXa1Q3Eu/wDiqjI+1fm3bqhS5ifZlqSf/ZqrNcf3aqtPu/i/4FVeS6Zf9qqjIjlkWJJf726q/wBoaqsl033ty1H9pWr5jPlkeiLf3XmfJ8q7a3NLZkj+dv8AernY7jfIu1l21Yk1T+zWb5VZf96vKq1IxifUQj73unVXE628f3v++q53UvEdxbr8jL/wKuV1zxuyLti+bc21VX+Kqtu8l5GzSrubb92uOWLjGJ3U8HLm5qnwm5eeI7q6j+ST/d21y+uePI9Bjb7bJI0jLuVbaOqOoXjWca7m2r/CtU7Gwj1tm835l/u/3q8b69+8974T054OnCHPE0m1RtUt4ZrJVXzFVvm/hrn9a8NXFvZtM+oT3N1u3NIzbV/4Cq/w102n262e5f8AlnH/AA7ax/EWsxvG23a6/wB6vJjia0cR7nwnoVaSlRtGJzK7b+G3WWGNmX5lbarN/wABrem0HzdNaPy93y1H4ftf3fmOu3d8y/Lt+Wu2tYvK0m4mX5lVdzVg8ROeI5oHXD2cacVKJ4nrG7S7jT4Wj3LHN5iq3+z/ABV0FjFfXmj/AG66t0+1MreTbQfNtX/eqaz0b+3Nekupflhh/cxru+Xb95q9G8Ntb63pq+Uq+XG3k/dXdWscRze/y3kcOLpVKk/Z/DE4NWkWzWS6ki8xV3Mq14z+09u8OXHgvUomb99JNat8vy7flavbvit4K1CfT47jTpLOBbfdJM0km1m/3V/ib+7/ALVeQ/tUWF9P4B0ea9tfKutPmjmWPd821tv3v9r+9Xr0qUqnLUlb3jyqVNYeUoxOP0vW1nhjZWrcjvFnXd8rV5rp8rbVmX5a1bHXJIl2szf8CWuKpGUZH0NGpE7pW3fxKy1K10sELfd3VysfiCPcv92oZtbjlX5m21lD92dkeWR0V5eR+X/DurI+1LKrbfu/7K1kSavH8rblqq2pKvyrtVfvbaqSjKJ18/LE1JpVVW3/APAaoTakvl/e+993/drI1DxCsTfe+VVrmdQ15pWZUVvL3f6zbVwoe7zSPPry5pEvjDxfDotpNMW/hbav95q1vgFq914gt7ia4aR9s33f4V+X7v8A6DXi/jya4nt9r/N833Vbdtr3b9mCxWLwxGyMjtIzSMu77v8ADXrOn/svPH4jxZVeWp7M9NvIJnvFhij3bf4m/wDQam03SLzTtQ85o23VsXFn5Uy3CfxfK1dF4biW/sZN+35fmooV+SieVXlUjV90sabtul3Ss3mL8q7asafe3FxefZ3t9u3+L+GiHUbXTmW33RrJ91V/iatyx1GFbONVjZZmbaq/xf8AfNc0pT+OnE3pcq92oOs3ZGVfsqwbf7v8VajXskUfy7qq/wBpRqyq0bfe/wB2m6x4hhtdP8xIWluNrbY93zM1b0MTiJL4Sq+EouJct9RaXcr7l+Wr0N/DFtVdv/fVcjpOstqNq11LayQMvy+U1Ohulu2b70Tf3f4q9elivi5jxquX/apncR3S/wAO6pPP3/xblrlbG/2blVq0re/Z493/ALNXbTq8x5k6UqfuyNprjavyt/wGqs118vzf+PVT+2fL95aq3F5u2/Nu/wCBVXMZRjzFiS4b+FmqvJceq1Vk1La22q/2pmrUJRJJLj+7UHmsKZIzbmb+L722ovM/3q0j5nB7x3ura8sUjW9hseT7qystY+m3WrXUm6/kRV27tsa/drjZNcvLORv9DZo921ZN23/gVR6lf3l/cRss3l7WWRl3MtfOVKn2T7WFKNGPNL4jrNSvfskcjKu7b/FTdN8Sra2slxLJHt2/LEq/M3+zXB614jZ/3Lfw/LUmnr9qtfl/u1wckf8Al4erPFRlTjGMTDk8S+MPEHjJlvbWKx0P5vJ+zR7lVd3y7m3fe+9XYX3ii48K2cdwrboW+VmZa0NB0n7HZtIy7vMqvrnh/wD4SPT/ALOy7VZlk215ccZRnivZ8vunVUw9SVGMuY6bRdZs/EPh+1vIml8m4h3fd2t81eW/EaWa6vI9J066lg+0M372Jv3i7V3fervtHtZNE0G3sVb5bdfLXd8vy15/r373XrWRt3+s2t/wKvPeIdOpKUT0I0IOPL3NT4b+Fbrw5p+29uvt1wzbluWmZvl/u7fu1NdXl0mtTQyzPfWf8KtIyr/3zXTWqr5Mat/Cvzf3qh1bRoXmhw3zbvm+aqweNc4ylPqEcPTp1I3KMPiObQ9Y0PR7XSZ9VutQkaOOO2kWNt38X/xTV6VqHhD+xrOGztY2ij3eY0sc3y7v4vm/irN8L2tvpd0t0se2bb5bT/xLH/d3f3a7LWL+PUmjaJtyqvy1gsVy05exj/wQlCSxEecz9PtY3voWmjWVo/u+Y33W2/erxv8AaW0tdR8D6x95vLhb7v8A31XVfGLW5PDPgu41RJGWS1mjaNlZvlbd/s1x+uXUnjD4Wx3jx+e19bszK33vvfM3/jta4T6xUpxqS/mMsRGnGpI+VfDc/wDoccb/ADeX83zLWhcWrSx/K3zVyskq6dq0iqzNt+XduretdUW4j+8tehjeaM/dMKUfd5ircW80Eny7m/iZt33aozXUkUfytXRSSq/zVk31lDLG33Vb+7XBGr73vnVy/aMOa/mX7sn+y392mR3V00bN5m6r/wDZCo3ytuVvvVNHYKjbUVvLb5W3V6UeWUbRFKUjJW3klkXe275t33qfqDLZL5e7d8u1m/hrdZFt4Wb/AGdu6uT1aXz2ZUVtv3a6Zy5o8pzRlKpLmOF8SS/aLhd21vm+Vmb+Gvqj4H+FV0bwfp7M0TSSR+Z+6X5fmr5ztdB+33m3y2lZvlVV/vV9beD3t7XR9Psfl86OFVbb/u/NXTVnJYeMYHMoR9tE2tQf7LY3Ek+39yu75V+apND1RbXT5GijZmbb95asX1us8e1fmVv/AB6ptL05YtShVlby5F3fdrmw9WEY8phOMfbe8V/CfhpYLyTUIppFkm+95nzVD44v9Q0ua3ksmZZN3zMq7mr0JbOGzb5f7tQ2+l2uo3XlzqrR/e21wwxlT6zK7907q9ClKjz8o7S5/tml28iszLJGrbmqPUNIa/8ALaL5mVvu/wB6tK6sl0uRo4Pmjj/u1Db6vCsjL/FW1KVSMuaJm4fueaI6OLyNsbfe2/MtC6X+785N3/xVYt14lWLUJI1/e+X8rfNVyPxlCtv80LM235l/u10xhWj/ANvHnTrxjHliY+rTyIzKjMv8Lbatabq0zfu2b5v9qqd9eLOrSRKzbqz4ZdrLu+X5q9ShXlGPLI46tDm2O2jvGdfvLUM158qsjJ96sWO62bW/4F/eqNtRjaP+81ehTqc3vRPIqUvZ+6a32razbmZqjkuNu3bu3VlyX6+Xub7u2oZL9d33WrfmOOUfsmw158rKvytUBuqyFvFb/ZpDdqxzitYysZOnE6vWp91vtVV21yf2+SK3m3f6xmrsJFjuLfa1cf4s026+x/6BtWZm/wBa38P96vmaUqdOMYSPscTQlWj7Q5TVr/fMu7cvzfN8tdj4L/0qxVnk2x7tqxN8rNXA6lF5Hyv95f4t26r2i6pN5P2e33KzL8zL/DU4yXN7sTHBx5ZRsevf29ZxSf2esyfalXc0St8y1a/t61s1/fttZlrg/CfhebSb6G8Vk8xlZWVvm3bvvMzVH8QnuFt7WS03LIzNuZf7tfM4elhpV7RlzH0+InV9nH3TtNQlme3aRV81W+ZV3ferxf4jeJo9GW3utRmaBfOX5fus3+7XpHhe/vp/D9r9qb99t/eV5/8AEDRIdeuLeG4hS5tVb5o5G+WtvbYeM5RnH4SP3nszttN1K4n0+ObbIsPl+ZHPP8qsv96tLw7cNqNwtx80q/3tvyrTdJ0iH+w7e1RnlhWNY1WRt33f96sPT4tSsNQa3gmk27vM8r+GtsLGhWw8pUjzZwqUKkasz17dvsZFT5m27V/3qr+EZdQ0bRZLjV7eSCPd/E38P/xNeX6l4e/4TnxRp7XF5Pp9rYrtmaCZlkk+b7qr91V/2vvV7dqk+j38dvb28yS2sa/LArbtu37qt/tVz0o08HQlTl719WdcK8q1aMiHVItF8YaC1ncaTLc2t0u1raeTb5i7ty7q4ubwM3hfQ/sKSN9okX5o4t3lxt/dX/4qu0k1m10Gzk1Cdm8m3XzJGVd21VrP1jxLa+K42vLJvNt9u6Pa3zNuWuelmEvq8lT+E2qYZPERlI/Pf4nRLpfjS6hiX5dytu/iqHT7xmj+9XXftNaN9i1i1vBGytNceS3+023c3/Aq4Pw/uePb/F/e3V6snGtRjWKhHklKJ0S3TP8A3Vba3ytR5sbx/eb5v/Hqmaw3eXu2/wB7b/eotbD95826vP5oyj7p1x5Yx90tW9qqRr8v+zUkNvtXcrbm/wB2rC28j/L/AA7akWzZI2213Un+7Oab5tTD1pFljaFP9Y3+192sNdLklX7vy/3q7KTRmuJFmnjVqc1gu3+L+78y1tfm92MSIe7oJ8NfCkM/iKFpdzW9vumb5vvf8Cr1S3nt3vmjtdrSRttk2r8q1geB9Eki0+6kiZWaTaq122h6XHptrIqx7ZppNzNt+81dFWcacYnFBc0jYjZlhXzflXb/AAr/ABVc0+L/AEr95Iytt+X/AGadbr9ss/mX/vr+Gs/TbWSLWmuGZpdse1Yt21f96uGi/aK8ZbGtal7P3kV/F3iPWLWz+z+H1ilvl+8zL5jKv+yv96tax1G6XR/OXzUvvL+bzfvK23+7VfSdOkeaS6lVYm3Mrba2P3flsqr975W20quIVGpGCidboKpHmjL3TkfAfxBvtbuLi1vbXymhbb5u75pF3feat7VJdkcmz71V/wCwY7O6a6i+Vv4m/i206SX+9/q61q1eatGdP4TmpwjGnI5uzlZpJvN+8rbWatzTYml/i/2akvrJfJWTam6nafexqv3l+X71bVcVKfwnnYbDcspSkNkg+yt/u/dqrdM0sO5dzbf9rbTtQ1mGeRo3Zdv3v96sua9jeT71Lll7vMbynzfCWLfXo/8AVy/L/DVia8Vo/k2s397dXnOuedFcbopm/wB3dXSaHeRy6fH/ABNt2s1ezho8seaMjxsR/NMvLfyS3G1l2r/D833qt+f93+7/ABVU3RtJ8zbVqNpVlVVWRW3f3a9aMuY8ifvS5i5/aSvu27vlqH+1Je1V1gVam3x/3lrpvGOxzS3O8sbxpYV3K392pNYga6s28r+Fax9PeSJdq/LXTaai/ZW3su5l+9Xw+K5ZS90/QIU5QoyjI8f1y1+WRl/vbWqHwne+ReeWy12mvWsN19q8pY938Xy/erz23lXTtQbz/l2t8vy/doryqVKcoxOXD0Ix96J7NZ3itbqy/wC9Ui2cd/u3qv3f4q4vR/FtndKscFwk7fxKu6ukXxHHYSLC67bqRf8AVN/DXzmDwtanI9XE1I8vvSJLhodOhaPcu37tcfqyrdM0is3yt/droNas5rq1ZkuNsjfxVyOqXv8AZOl/N/rv4Vr0JYGVbmlGXvHPTxPNTv8AynfeG7zdawqzbf4q7S30a3Sb7Yq/8s9v3a8Z+HfiC6v9P+0XixRTbmVoFbdtVfu11knxNkTdbpbsskbfN5i/e/4CtVg8LVpc1MzxleFbl5ehsXlrbz3kn2dVWSOTazL/AOg1Ja7Z5FtYpJF8v+Jflrl4/EawTfaHXbG3zM23d/wKtzwzPa6zqFxeWV4k8e1d23+GuhU5RjKMjjtTqVIyOk1jS5rrwrrFuv8ArGs5PLXbu3Nt+WvI/wBnfVL7RtD1qx8V295p+oSTRtarPHt+VVZWX5vu7f8A2avWNJ8R33l3EjyRW1vGrN58i7VWP+Jm/urXzJ8TPjhD458WSafoMk8+kyXCx3Wsy/K15/DtjX+GNW2/N/s1WBw1P2dSly81ztxNSrSlGURn7Urw3Wg2M0DK8a6p8s//AD0ba3/7NeN+Ffnb5dvzbdtfSXxi0H+2/hOtqsIlmj/eL+72/Mse7/2Wvlrwfebptv3W3bvmqKTjLDyhH7J1RjKT5j1O33bfmVW21r2+mw/e27WrL0+VZVjVtrfKrf71dDZxbI9tef7KXN7pvy+6FvYKrbvl/eVak05U2qqrtX+9U1v8nzfxU7zdvzMy7d275q7p80Yi9nHmM+6s/vbVqjDa/aLhVRdzN/49WhqF/wDwr/wL+HbVjwnYNqOsKzL+5j2tu/iX/aqqEanLzSKk48vKdpodgujWsMLbdzLuZv8AarQadXt5Gb5vL+9tq42lxuu565+6tWgutyszL/47WqhGrH4vePIpQ5JSkV5PiXb+HNc0/T735bfUF2xzs23bIv8AC1dtZzx3EkjRssqr/dbdXjPx38PrqXw7tdWS3aK60+aObbt27o5G2yf8CXctXPhb43WXT1jlZvOjVV+X/lp8vzVnKhCNPnpnROrzTjGR7NcXlva28m+RYFb5maX5VX/gVc/pviqz1dZPsc0dzHGzK0ituj/76rL8QX8euaPNasqtHI23y65mzih0SFdisse7aqr8u2iNOn8c/iMJ4r2ceWJ11145hW6+wuyxNt3KzfeqG8vP7kny/wAW6uD1yzkv9St9QgVt0a7ZF/vV0UbK0a/N8u35q6ZcsIwlGPqZQrSXuljVNUm1T/iX27NBIy/L5f8Ad/u7qk0uwksLVY5ZvP8Al/u/7VFvp32j5l+9Vpn8iPa38NY169Pl5aZrhVz83MU7yKNJPMX5ayZrqSX5l3bf/Qau314rL/drE+2q67W/3q5fa1pSudcacZRKOpRNLuX5v+A1qeH5fstv5bfd/h/2qozMrbt/zL/s/eqaO4+X7rV7lCUo+6jyK9P4uY6DzV/hajzd/wDd3LWTHcbl+Zanjn/4DXvRl7x4suWMjRVvlb722mGUZ4Xj/dqo1x8tR+bXTE82e56BH8sm5WajUvtF1b7VkZVZdvy/eWoZp4/tHy/L833v7tXpGVI1/i/iWvhV7suY/Rebl93+Y4PQ9L1Dw5qF1DPfS6hayNuhlb+H/eWsfxxFvkaRfvfxf7VegXE6t8u3b/tVxPi5W2/e3bawhjHUrc3UxryjTjH3SPwfZx6ayzLI0TN8vy0eLrqTVNYsY0bbDHH+82/xNuqPw3f7I9rfM1ddpulx3XnM6/7tdOFm1UlKoeRjKnNKLiOs7yZbeNWk3N/F/s1R17Tmuod33tv92rFvb/Zbht/3V/2q2I9ssf3dtZS/d1OambUIfu+aRi6Kn2do1Vdvy/Ntrc1TQftX+kLJtZv4t1YbbYNQ27vutXQatLJe6C0MDKsjfKv8NPDTqQrcvN8R1Yj93R5jPXS2t4WjeTyv7rV0XguW38KW8kLW+2z/ANZNP8q7VVfvN/u1x8bTNYx/a/MW4j+X73y/71UbiW+8bxtpMUzRWK/67+Hzv9lv9n/ZrqxNOcpezjL3ftHj4X7VQ5v4t/EiT4kXEmh+Hpp4PC+7/SLlW2tqH+z/ANc65iHwl9is18qNV2/w/wB6vQY/CFvoK+Wsa/3flXbR9gWWRVZV2/7VZ0K8cPUjTp/CerOEq1PmkaWn36z/AA5jjlk/fWsO35vm3Nuavl+40SPTNYt7i0b/AEH7QzMu37vzfNHXvfiZ5LfTZreBli3KtY3hPwBp+veFfMuPMXdNJHGyt+83L/F/483/AHzRSpRw9SpNy92RvGr7sTJ0WL93H/u/3vlroIfl27fm3f3v/Qqw7e3k0i8/s+6ZWkh/iX5dy1vbv3LbNrR/w1jJchrGp9mRI0u1lX+FfvVUkut+75flamSXXy/ebdVaSVnX5mb7v8VZSmdn2SpffvZNyttZfm2/3q6rQZ20mx3RR7mbbub/AGa5q3WSWZVVW+Zvlr0+z0SHRrGNm+by4dzK33q9CnVjCN5mUoxqS9maGm6u09vCtwvlSfxbq0GWOeOST+H7q7q4m8v5PLaZoZGjWTazL/DW9od01/Zqy/drz8bzQj7SijDDQdOpKFQ5v4pT7vA+qWIV2+0bVX/Z/wBqvM/CcUlnb2+1dv8AdX+7Xo3xClh8lreVt3mSLu2/MzfNWDp9g0Crt3bW/wBmtsNGpKj732jjxdWNOXunXaTcfaLdVb5WWo9St/Nj2tt2/wANUbG68iTd8v8A3zUl5etPNHtkXy937z5q6I0KnP7pw1K9P2PKviNrSbeNbOTf/drK+0Mknyq3y/3lpjXVx9n/AHUysq/K3y7aktZ2uFXctaSh7t5HBGUvd5TWtdUa3jZm2qq1xeqa5qF1qW1fls/4VVfm/wCBVtalFuhb733azdPtfvLKrfK25WrONOny+0hH3j2acpRlykF5es1uytu27axLW8/4mnk7t3y/NWtrDRru+VWrNs4FRvMO6uSNWNP4z0Jc0Y8sS1df6P8Acbb/ABfNRZ6j91f4qydU1L+9937rN/dqO3v1ijZl+Zv7td1CrHl1POr80Y3OwjuN38VTebtX5a5fT9S83727/wCKrWhlZFVW3V70KconiVDS81qN2f8A9mqO77zfw/71SbxHwvSu6MzzGuY7qOeOX/WyMv8AF8tU77xrp6X32V7qL7Qvy+V5nzVRWBp9yr8y1xuqeHFbVo7pdrSRt83mr95f7tfNU6dOtHlnI+vlX9nLnPSo7xbpY9u2qeuWHmwszr/49XLyeI10uHcse35t21m+Wt6PUpNc0OO4Vf8AWfMteLHBypzjKB2e39p7pzOl3CvqTRqu1t38VdtZ6jHpK/vW2q395ttclb6WqXnmN8sm75mWrPiywur/AEfy4F+VZNzf7X+zXoRVONXllseZOnzS5T0D7BHPb7oJklZv7tUfP/suGRp13bf9qqvhOJoNDtVdpN3kqrf3l21e1CzW/t2j/vLtrnVenKt7P7J6Eoyp0eU4O4a8n1xbpLhvsbNubavzLXZaXqKusizttt1j3L/e3Vmx2f2Jdsq/xfeb+KnLb/apGj3K275dtKrKTrcsYlQ5ZRjGoQ3EU3iNv3DbY2/i/wBmum8L2dvokbNdfulX5mb73+flrHs7drDarfKrNUkyyXUM0abl+Vl+9UVa9SMo018JXJTpx5YmH4w8XzajfbtDhjvtPaRla9X5mX/Z21Jb+ctkskrebJt+6q7ad8M/CTeH7jVLd4V8m6aOZf8ArpXTalpLJu2qv95qK2Lp4esqPJzf3jH2FSpT54yOEjuv7bmkjnXayt93d8zVb+Gvh660OwaO8k81vOkaNWbcsas26o7jw+0GqfaE3f3d1acat95VZdtehjPep8sPd5jmwrkpXl0IPG2gx3sMciruaP5l/wBn/ZrhVvd6+W//AMTXoWoassVu32j+L5f71eT647WWoNJArfN81ebQ/eR9jI7JSjKRqSSt5ny7ar/amiX5f++tv3qrx3XmxxsjK395ak3+av3vmqpU5Rj7x1+8a3ht/P1iHa33WVlb+7XsH2fz7ORtv+1Xlvg21hivGuLr/Vxx/wB7+Ku4tfHWj3+oNpaXifaI13NBU15S9j+7iZUuaVY2rfSY3t/Lb7v91vmrnda1T+wYWWDbub5du2uu3qvzL/d+7XnesLJrOuMqLuhVtrfN/FXiYatUlUl7T4Tur0ub3omHqFlcX7LI23zt27dWpb2DWtjGz/67b96us0/SYdrK237tYeoPGsnlr/e219E68qkIxp/DE8CvCMZS5omT5u+Rvl3f7VUbyCZpNx3bf9mtpolRmZvvfw7VqP7UqL8q7q9ClX9nI8ScZSDT2b7Lt27Vb+9Ukj/ZY1b7u7+9Uf22OCPc23dWTcaj9vkZVbau35V/vUnL2nMaxjKMoyiXl1RW3Lu+ZV/76rPbWf8ASuFZqz/KkiO1mb/e3VC1k0DK27+Ld96sV7OkuY9tQlLcm16/ZNzJt3fd2t/DWfJfwxW6s+5N3yqu6o9UlZpF3/N8v8P8VczdJNPefxMq/wAW6vPpQjiJe/odjlKnHlkTahrKy+XHt+b/AHavQtstVUfwru2/3axpIo2m3Pu3f7LVZ8395t/75+auunGMTzq8+aXvHQaSyy7WTcu6ui+bzPur/s/7VYOh7fmb+Jl/75rcXc33VZvl/wC+a9ulV5pHjV4+8SKzf7tOdm3fcBqv5uyT7vyrRvUdFruicPIdpb3v2Jfn3bfu7ay/EEu/98u7+6u2qt9KyR7vu7f4dv3qLPUo7jdG7Kv8O6vnK9KVP34HqU6lP2ZxPiq4up7GRU+9t27du6vVPg9ocdl8M7GFo22wyMvzN935V3VzmtaSstnJNEvyx/vGZf7v+1Uvw38aW9roN9Y+ZFF5d0skfzfe3L/47U1eaGHjKn3OynPmk4m/cWv/ABNPJVfl+9XZ6Xpay2+1/ur96uB8P+JbXxDeXH2GZbzyfvNH93/vquqj8Sx2U32fdt/vV5PJXr1eaXunpv2caf8AeNKSCOL92v8Aq/u01UXzFVqjupWljVlbdu+ZWrPhnk85pLhmX+FV/vf7Vaxoc0m+Y19pGdP3h2vwKjRsu3/gVUdPtY/OVty1l+KvtHiVYYbK6WBYZNzL/wA9P96rWh2E1nbtG/zN/e3V0ypSpz5pTOOHLKPwm9qlvHLbrs+ZV/u1X0f91J838X/jtZrPcWFx/ejk/hqxcRbvmVmib/Z+7WWKhHljzSOmlCzvKJ2nm28UayKvzfd+Wq8jw3C7t25v9quB8VeLWg0/7CszWcjLtWdf4VqPwjb3ll5n2iZp/m+Vt1crwUqsfa8xcK/so+zlE7i6sFeHdtrDkiVW2rUlxqlwskcZk/ct975qkuP38O6KRd3+1XfWpS5Y8xy0q1PmKuqaJHf6f8v+s/irzvWPDjSwyRsv3fu16ZpcskEe2Vlb/wCJrlfFms2tvqHyqzNt3Mq/L/u/8CrzqHto1JRj9k7KsKcvejI8fhabSNQkhlbarfw/e/75rehXd/ebd92rHjTQ1utP/tSKHa1uyt838S1T0GX7RHHu/vV7FR+0jzxIjPU7DQbVXXy2+VW/8erYsfCtjYax/aXkr+8X733W3UlrAtvHDuVfu7qlvtZ2WbfeX+7Xj1cTUjKKpihVjJcrNS48Rwy+ZZwbmb7u7+7XPabr1jFeSWcEnnzRttZq5LXNc1DSLXzreHz5JG27WX7q/wB6tzw34ctUaG8g/deYvmMq/wB5vvV0zo0Y0/bS2/UqNSopcp11x4hWzX7u5m+Xb/DTVij1GP7Q+1mb7vzVn6hYeba/K27b8q7lqnZ3Ulra+Xt+7/DXX7Sj9X5qcThkpe2/eEl0rRL8zL/u1nrL+8qS4vGkkbP3v4aqt5i7ttQ5S9n7xzSjGdQoap+9hm27v9lWX+KuW0OC6g1SZp2aWHd8q/3a7TyleT/7Ks3VIo7WHcm3d/vUqVWXLKJ18sYuKjErzXS/avnbcsf/AAGr1xPHLH+6/h/vVxc2qea0iqzf99fK1XrO/wB9q0fy/wCz81dU6MY4f+8Z8/7y8S1fSrFG27avzbV3VgzalG0m1f8Avml1a8/efe+X7tZHlbWkZdq/NuWvJoRjGpeR3T96JNcS7/MZG/h2stUYbpmkj3f3ttOuGbzP+A023VvMXavy7vmVq+ihGny+8eFU5nKXMdjodx8rRv8AdroY5/Tav3Vrm9P2xRyf89tq7fm+WrVvLI9x8/3du2igpe090z5f3cZSNxnXy2X+L/epTcMTzVKP/V/LTy7Zr1Yy5jzKm5tXl7Ituzfe+Wue0nWVlutzx7drfxL/ABVYur35WX+GsWRGaTzEavGUvsSOyVPll7p1l9rLT28lurbVkXa3zf3vvVg+G9GV9Um81v3bbvlVaq6fqiuzLLt3NWpp91Gtx5ibV+WuGpX92VOB00KcoVOaR2Wh6DY6D/x4R+V5jeZJ825mb/P/AKDVXxNFJLHIybvM/wB6qMess1WNs09v5jfKv8X+1XHRnUjUi5SPdqQjGPuxNzw7fsulwq8jNtXazN/erWW8W43K+1m27fmrB0N47i3jZl+83y10X9kbmWRNu1vvVE5RlW5vhZtDllTlEbp+m7ZGZfu/e+WtDyNzf7X8VVby8js7dtrbmVdzKq7ttVdP1nzW+Xd/db5fvVeJjUrcszChywjyyNhtO+0R/MrNUe1Yt26rVnfr5f8A9jTppYW3N/7LXNXjKpT5ZFwr+9ynM654ct9bWPeqs0fzLVjT7WSwhVX8zcv8TfxVrWbxy3Hy/dVtrU2+nhib5m+9XZRjU9jGmznqSlKsZeoRfaF3VTjvJPL21pST28rNskV/l+7urEvNqyNs+b/gVdsI88eSRw15ezkX7XUV8z5vu/drjfiZpd59otbyy+WNY9si/wALNu+9Wx9ojtdu6Rdzfd3NtrqIbC11a38ufdPGy/d+7XNW/wBlqxn9kvC81SMpHmd00mo+H5rVF81pI/L/AN3/AGqb4Z+H2rJ4dk1B2iWSFfM2r/s/errNU0OHQbyNk/eR7fvbdtdBY6z9n0byYN3+r+Zq9D6xRo0uaPwmrnUjU905Gx+2XEMbSr/DTfsbXE0att27qLq9kSTyUb92vyrtq9psSxR+c7M395mrw68ozjz0Tppw5qnvxG32gx38a7l+78v3aks7X+zYVjVt235V/wBmtC3vFRW3f+hVy+ueKI7W6W3Tc0knzN/dWphTrVafs5GrlGNSR0az7pm8z5vlrO1BlRvl27azZNWkij3J/d+9VW31T7VIyvu3bv8Avmu+OFtT9045Vf3tyaSXY38TfNUOrX8MEKsytuX7tNki/ebt3+1u3Vi6kjXTfMu5V+7W0oU5R94qUP5SeHXPNhkZlZfvbd1clrHiiO98yNfmaP5W21qTW/lbo/4W+9XK6ppawM0i7VZl3bd33qypqnbniHvfDIpw3W7dt/u/xVYsdUaJdrybv96smzgmSST5mZVapLhP7itXrz5bcsjymqkKnuk1xq7XmobfvR7vm+Wrk0qoqq38XzfL/wCg1m29kzssj7lVm+7935aW4i3zL83yr93bXnThRjKKielCvK5dh8xpGX+7/C1XLNViVs7WZmXbUMfloyqu77u5ahvJ/s8fmMytJt3fdolPmlywFGHtJc0i9Hf+bceSsi/3f93bW610y+XIu3burlNFiklXznXazNW9I/lR/Mvyr8zV6dPlvynDW/liblvef7u2p2uYyf4v++qybGX92rN8y7dyrWgko2j5Vrsg7HlS1J7hV8zbuqtJLt27v4l+Vv4q0JlG+Q4rLuv+Phv92vmMZVke3RjzROS8TXTWGpRzRM0S+X93+HdXReDfM1GFW2/K3zbt26uP1djcwy+ad+VbrXYfB2FJ9Q1OORQyeWvB/wCA1U4/uY1Op1wiuXmPTNJ8Pxqqs3+9Wx/Z0fk/Ltf5flqKaV1tY0Bwu1eK1tN+a4XPPzV46lz1Y3N6c3OF2UtJ0vylVdrfK33a6KNPKkbd93b/ABU26+VyBwDU0aL5g461m3z1tTrp/wAMy20vzbzzHk+Vf4qufYF+b5VX/arSm/1Y/wBtvm96qp96unF1JrlimYUaa94z7yzZ2j8r/gVTWqSRR/N92r0fzLzzUOTVzry9nYuMUZ99LJp1vJIi/dWuf3trLbZd0Un8W1q66SFJUbeob61lWkEa3EmEAr2aEvZYb2q3PLqrnlqVLPSfsFn5P/At22s9U8qZmlVmX+Fa6dfvf8BrMvoUFwPlHzLz71zYXESrVJcxz4iChHQwdQsIbpdy7vl+bbW1Z3n2OHdFIvy/wt/DWcFDMMjPzVVZQF3Ac+W3NelWgpU4onDya2H61ry6zDJGZl8yP7u2l0mVl0vc27/4quTSFE8TSbVA+auovZni0/5GK/KvSvPxdFU6cYo9mlR97muc1NrcKap5Lblb71dNb3Sy2v3dysvzLWDZafbXEgkkhV3T7rHtW7YKFgwBj5a4sRagoqJrTfPK7M7WJ7iwsZJLdd23/gVZel2X2/dNOu75d3+9XUXaCaFt43fWqFqohSQINo3dq19s/q/tOoVYr2gya1Xydq/KtVIbBrdt3zfN81bcihp+Rn5ar3HywyY4pUsRL2djkqwXNczJJfvMrbttVpLWFl3N97/2arEn+u/76qJmLRMSc43YqIaxLl8JzmoXUMUjbd26udutZtZ42jVlXd821qqXl3NiQ+Y2axIUXe3FejSpKEWkY8vNK5pW95D5jRqrNJu3L/tVXvr+OW4VU/hb5q5vaIrp9g27m+bHepvOf7T94/eonHmlc5ea0pGnceIobbbG8ixNu+Xc3zNVZb3z41ZZP3f92sa8RZbwO43Mn3Se1W5PlhXHHytXZ9XhyqXcpzOgtZ/Nbd91V+XdVrZ++3N8/wDDUOjQp5LfKP8AVinN/rF/3q86qrVLG9Kd9DUt3WLcpb73/AmrQb5tqv8Ad/u1zJYrcvg4zW3YsVt1wcVtT/mOOqveL8jMirt+Zd1WEZdvDLWezsynJzRB/qxXtUnoebJH/9k="/>
  <p:tag name="MMPROD_14970LOGO" val=""/>
  <p:tag name="VIDEO_FILES_RECORD" val="&lt;Videos&gt;&lt;Video Name=&quot;TIENG SAM_317_1_87073.flv&quot; Position=&quot;1&quot; SlideID=&quot;317&quot;/&gt;&lt;/Videos&gt;&#10;"/>
  <p:tag name="MMPROD_DATA" val="&lt;object type=&quot;10002&quot; unique_id=&quot;901&quot;&gt;&lt;property id=&quot;10007&quot; value=&quot;Next&quot;/&gt;&lt;property id=&quot;10008&quot; value=&quot;Back&quot;/&gt;&lt;property id=&quot;10009&quot; value=&quot;CHỌN&quot;/&gt;&lt;property id=&quot;10012&quot; value=&quot;0&quot;/&gt;&lt;property id=&quot;10022&quot; value=&quot;THỬ LẠI&quot;/&gt;&lt;property id=&quot;10068&quot; value=&quot;ĐÚNG-KÍCH CHUỘT TIẾP TỤC &quot;/&gt;&lt;property id=&quot;10069&quot; value=&quot;CHƯA CHÍNH XÁC KÍCH CHUỘT TIẾP TỤC &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BẠN PHẢI TRẢ LỜI&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1&quot;/&gt;&lt;property id=&quot;10217&quot; value=&quot;1&quot;/&gt;&lt;property id=&quot;10218&quot; value=&quot;0&quot;/&gt;&lt;property id=&quot;10219&quot; value=&quot;0&quot;/&gt;&lt;property id=&quot;10220&quot; value=&quot;&amp;lt;Format Name=&amp;quot;Presentation Default&amp;quot;&amp;gt;&amp;lt;Question FontName=&amp;quot;Arial&amp;quot; IsBold=&amp;quot;0&amp;quot; IsItalic=&amp;quot;0&amp;quot; IsUnderline=&amp;quot;0&amp;quot; FontSize=&amp;quot;44&amp;quot; UseDefFont=&amp;quot;0&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TƯƠNG TÁC&quot;/&gt;&lt;property id=&quot;10003&quot; value=&quot;0&quot;/&gt;&lt;property id=&quot;10004&quot; value=&quot;0&quot;/&gt;&lt;property id=&quot;10005&quot; value=&quot;1&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50&quot;/&gt;&lt;property id=&quot;10160&quot; value=&quot;1&quot;/&gt;&lt;property id=&quot;10161&quot; value=&quot;1&quot;/&gt;&lt;property id=&quot;10162&quot; value=&quot;1&quot;/&gt;&lt;property id=&quot;10163&quot; value=&quot;0&quot;/&gt;&lt;property id=&quot;10164&quot; value=&quot;0&quot;/&gt;&lt;property id=&quot;10165&quot; value=&quot;HOÀN THÀNH&quot;/&gt;&lt;property id=&quot;10166&quot; value=&quot;CHƯA HOÀN THÀNH&quot;/&gt;&lt;property id=&quot;10167&quot; value=&quot;FFFFFFFF&quot;/&gt;&lt;property id=&quot;10169&quot; value=&quot;Question %d of %d&quot;/&gt;&lt;property id=&quot;10170&quot; value=&quot;Send E-mail&quot;/&gt;&lt;property id=&quot;10171&quot; value=&quot;ĐÚNG&quot;/&gt;&lt;property id=&quot;10172&quot; value=&quot;CHƯA CHÍNH XÁC&quot;/&gt;&lt;property id=&quot;10173&quot; value=&quot;CÂU TRẢ LỜI CỦA BẠN LÀ&quot;/&gt;&lt;property id=&quot;10174&quot; value=&quot;ĐÁP ÁN &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 type=&quot;10058&quot; unique_id=&quot;10262&quot;&gt;&lt;property id=&quot;10201&quot; value=&quot;Question Group&quot;/&gt;&lt;property id=&quot;10202&quot; value=&quot;0&quot;/&gt;&lt;property id=&quot;10204&quot; value=&quot;-1&quot;/&gt;&lt;property id=&quot;10205&quot; value=&quot;1&quot;/&gt;&lt;object type=&quot;10064&quot; unique_id=&quot;10263&quot;&gt;&lt;object type=&quot;10059&quot; unique_id=&quot;10264&quot;&gt;&lt;object type=&quot;10060&quot; unique_id=&quot;10266&quot;&gt;&lt;property id=&quot;10020&quot; value=&quot;2&quot;/&gt;&lt;property id=&quot;10102&quot; value=&quot;0&quot;/&gt;&lt;property id=&quot;10191&quot; value=&quot;-1&quot;/&gt;&lt;property id=&quot;10210&quot; value=&quot;0&quot;/&gt;&lt;property id=&quot;10211&quot; value=&quot;49&quot;/&gt;&lt;/object&gt;&lt;object type=&quot;10060&quot; unique_id=&quot;10267&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gt;&lt;/object&gt;&#10;"/>
  <p:tag name="MMPROD_THEME_BG_IMAGE" val=""/>
  <p:tag name="MMPROD_13313PHOTO" val="/9j/4AAQSkZJRgABAQAAAQABAAD/2wBDAAMCAgMCAgMDAwMEAwMEBQgFBQQEBQoHBwYIDAoMDAsKCwsNDhIQDQ4RDgsLEBYQERMUFRUVDA8XGBYUGBIUFRT/2wBDAQMEBAUEBQkFBQkUDQsNFBQUFBQUFBQUFBQUFBQUFBQUFBQUFBQUFBQUFBQUFBQUFBQUFBQUFBQUFBQUFBQUFBT/wAARCAhpBZ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RJ+XaXPzZz7YqK4BZBiIP8pPyfxEVCl5GykDg7sKkn9339Kka7X5dzgj7xI9D2HrivxNnoApA2nOGILBT3NBbEJU8BwTx2/GlGxoXYtIkeQCeMg+mKHYrbHcDgqMikAy1QRMY1J2MoJB7n1zUyyBlIXgqu0jd1qFSDAuzJLHdz6CniOJXC7fKGP9Z2JoAHDskZJxj72e4/rRKyyQBCwDhs49j1xTBfQLnLKVwduOox3qRp1uIU8po5TjJI7GgBrKd0bIygEAMPp61KwB3EjIUY/A/wCFV/tQ2FSrFsgMFXr70xpZZYiqxyIpHLv8vHsO9aWAtGTfGhDOUYEMR1b39abIjBwNvzfwnucVFPYT3DpMs77woJG3jHfinKLt/meSMZBG9VPGO4Hv70WAd9pQu26REYqMIG2gfWnGVVQ73QArkYfge+aYtsPJkwvmjv5y9T3zQlqiq21Rlsbjj5cfSosSyk1/Cswff8rMB8q9B9KvSajBI4VGJIXbnaVxn1pn2BdweMKCzZGOwHerLRCSPazknqQPWiw0Rq8SwiLJ2qTg9smpDKj45yo5x2yPSliSKPK4zkcpt64qYoNoYA4xke3px1pjKrKZMkgBDjDntTTCEVgq9cZx/F/hT0yhYtnkAkBd1PYHkr90jJLr+lAAeWB5wAB+f+FO2sqDd2JwaU53fc+QKDs9P/r05ZUXIKsFbG0nsT2oAghZ1vI/mKKASx+n9amZWLkYzlcYTv71eW1Q3K7pUG0YADfeNTJHsMgQZYZwD2NFrgZIBCyHcybQFxt6U5gAnDZ+XO51659qmLGVX3DLDKkhgtM2kxI+/Dnge2KTVgtcrxqHRQpPBxz0z9KEPUkh+oOz26AmkdjtaTYf3RxgfxE9TU1k5B+UgBgVAPy7KQWsRpkZyoO35gT/ACqcxoq4HJP3ct0qCKM7gf7pLMh6MD1FWXRMEbSN4B47YoAawkadN3VeOMcGq8BI+UoUYk7ht25OetTzRsCrZwmQo+bkEVBIYkcqQfnywx0HvVASiMOkgAJYEgj0xUUBGzejnaRgj7ozUgJ80FW/dk4Y9zimxFcyEkjceMrzQA+NstyFLEcb+1Cq6xKzKExhadEPnZCScj0/nT9qKhBcAngA+tFrjaBT8zLk+WV3Kd3OR0qOL5mGw7yc5B+WpVYF3DL+8AyqBuMetR7TujySQMnfuC8HrRYQ+QBf4ghBxjd3pUUuRvAKKOCOoPrjuadIh2LGuzGCyk+g680sK8byOGXgDqSKVgIpdwVS+wB88beg7kVEdm5Sp+4TU053FMB9oXjpmo1IVWXYhI5GPU+tMBQcFSExgHo3f3FOX5ZWHOQOP/10hJbaAeV+baepU+v0pVJTp3yOPTvUgDRmNyCHztzv7GpvmkiEgO/p9KibBQnoMZ49qkOf3Q/gwc49aAFZQImLY2Dt2/L/AD9ajkkKoQB8uCdq/LRyNzEEgA4zQ7CQgpES+AQT0IoAjU/PkM4DckH5TxStGVQsp4OevY+vr/SmZw+4gEKuDnPSnlQETYQeOnc/hQAkiZAG5woXqnv9KR8ERBSOFwcruJ96fMgRuF2YGeG6Ukw2xq28YBDMD/d/qfpQBHKq+XlSHLKevy5qCdyU+ZsvtHNTyF2TLKhRhgfQ0lpaNqF0EHyRKvzsfTvgVVrgSeHYy2pGQPsTB2v93OBx+HrV2HUUe7lUOY4HJZsruGemB9araxrDvKun2QISMhMbOeen+ePpVe+D2FrbwyIDxteQd/pTaC1ya61G20x5lgtvMWVDiSRuDnjtWbpjEW+6TGCx25blfaq0ieRCUThGc7N3Yd6dbqNoySUT5sP0rJl2NFAGkPzbMYA2+o9afGXZHL5ILEFRjtUSEthuhLZWMenvUuCzAbU2tk/T6UgURGYmMiUh8rxhuBTrGBIg643nbtJ9M9Me9RupESjaJBjg9/yp6ybZYo/LxuHynd90+4pPYoSGPBlDEb0XqP0oZGl5CfdTcc/4U/cBcMwy5KEketFrMHizkhynHpt70LYCKVgzxleUXHBbt3qwsYdjwSM5Of5VWWMo+4jZuOW9QB3FTwuC/JGMjjt9aYAYwTIFXAUZKjoKZbAJCic8ktg9s1OSEuHO0YYEn3FLGhOB8hYqSce1AETkBEzmPGclOrVNIdjhtoyAB9719qZIo8tT0A4b2qadAYkcABGXJw3OPpVgQhFYltqAKDkbtpPuKcygxD5RkqTu9qYRuhyqBG25Vvb2qZ8L5RCY2qFxu4BoAibcNu0AgAZHfNNwwYDp8pNO2fKpBYNk5I6E0MPnUAuRjLH3FQAqksEOTu24w3T8DUcxZky3Q5CketSEBdjSZGfubfftQ6vEgxzgEMP6gdqAtcqqN7w7ACAMYPc+9SHDPwAMjbk9sdRSzAM+UGwlc4GM/jQVG5dhOAcDf8oIPfNKwWsIgGzCqAoyAB/OnjkAl8jHHqKWBAG3bBIA2VIbaFIp+Rgb0GdpA645osAzJ2Ety7KBj1x3zSKSqIONoweOoNPJCxqq4GcgAdKjjycgEIoOMfeJzRYsSQ7wSSm9CQPoexoGeV7EBiO3PanOqxqGJIBPKD1+tIYzvbAkA2gtubgE0wA8blAAXjB7D2NK7DcGcAMegK8MPWmSBllYZJCoCB7e3tT8fMhOBtAAO7sfWgBrbSD8saEn+DPT27062Y4kKoAAPlMjdR9aEcfMSOecZ7/WnW6IWJLEAg5AXpmggZDjfINg+6WGe1NZUO7cuI1xwnr/AJ//AFU6MEOcjK7Tn1FOcgNhASpQA+ikUAJCA4fac4GT/sn0pqgody5AUbiO657VNCC6NhhsUAk+tQoCjvuHUA/N61BJK2EYgZKk49l9qbMCrID6kEBucfSnq4LrkkKAST2qOU7nDbd/cH0BoL5RrlXLsHJKjoV6+3NKgAyB1C5HzUbg2MHeRz9KdE+GBAG3BGT0oKCNXLhiQGIyoPcCom2SOxw2f9vqKkKlV5HmEZwaiILFg5cHbuIHp+FAFpOGAPG3LEBup9aJeWfao3MN3PtSoM4baBlQwy3btj/IpQcwrlsDJJz835e1WKwSEu65KdBgFen+f8ioblDHuJcbcZGPapXKycqd5Hzb+xpFcYYAIgwCw7Z/+vQFhnO5FaIjMe5Ru4pEAKqAMsGwD6H2qRnMbHcBz0D9wfSmKBvKthFHy5/uk9xSYrCSJmXDZAAAYds/Wnj77ZIwKbLERLjKE4Hzf4mnbghCkDnoT0PuKkm1hsaqfM+bY2fmcfezSwsBDcR4HABAbt+NKF3u78bgMcDkfhSRON7Bi+4jao9Me9BUUR7AoXafmPLZ7UvuDgNng/NmlU78KAoOcE9/x96QZDumcMenoaChkYCqA/zjcQyDpk9CP8KmIAQjO5lI/h7d6ZGBChO0gqMgj5uaeC5GFyMcsG96AGN8u7GwfLkfQ1FMuYQi5VeCMdMVM6jBbYCgHf8AiNVyu1JWyV3EFgG+6fYUARGT/RC5O5Rnp19jUyBXm5Jk+UMCO1QcFyNwKqoHK+ncCrFohyowNrKcD2qtQL9rb2T2378qGbJXHzfjWHrOlXMEUzMEJkbapDdB0/AVoHymtFV1QyMSAV/iAovQt3ZxKomDLhW9Dnoa66NJ1JpEN8upDZ6FK7BHIDIgI2YwxA9a6TTLx5NKthcgRyj5Gw3U54P+NRXCpHsiyw2rguPf/P8A9erHh23UaYAF82VSVaQtwR6191l+EWHdu54eKnzg9ukNldF3J3jaflrnJwHQqWYhVCj29BXU3FwX0qcqPmIBUt0XtxXNOCts8fYKMk/zrwc9X79eh14L4SjZ5KbgvyjPToffFWEY5258wD5cH+EH+tVLV0CKCNi4wMd/cVZgYMCRGMkkK+77yj1r5k9QnaQh8OS6jAwP4QOlUlkFxM52OFU4BH8Wf881LNIRNGADHuBOT/ER65/z70lu74lUjY+Mrj5qAEtoMXDJy+wFhldoNWY2VnYhjwPlH8OD60RxhMb5TIZFzn1HtTIyXONhBPp3xUAOwfLyOwBOO4pAozgg7gOD6A+hpxCqhbGWJznuR70jblRRuwCPlK9qAHIoaHy8bVPLN/F9RSxkvjeUVcbR6H3NFuhWMAsHYf8ALTuKWJsgKcbcnAPagCOQli67EQqNq/WlmQRScneSoOF70oKNM2copGf73Ip903z5C7ckD5P8/wCFUhNWE6wRyADLE5J6AewpoOEOWyPuhgvWpHX90AFO0DGB2zUMIAkkaLaQAQUdup9MUyRpBMTYUAngen/16RkCSI5Kh8AcN1pxctgE9ME9MH2oZdroVXoAPu7sUAOXKOGYH5jyN3GaS4LJMApJYHJ+XoDQmPtPX5jjHuPen3gfeW3nI7+mO1WAsSKUARt6g5PoT6ildXKY53MpA/xqO1IVGLA5UH8TUpPyMMEOoxw3QGgCkzkSLFt3lY+ZH9fpWkw3wBSpkLKGOfl4/wDrVS2jzWK703KGLj27VdlIA4JwAFwagpK5HF86hc8MQSD2x6Uy9JSUccDnO3kAVJa7FdSeMD5SG4pmpAqiEEo55yvTigdrEspUyOgYoz/MI/8AZHU1A3zyqi9B1z8v0zSC0SS4V2jCSyLhmVucD8acHDTckoQNv0A6A0AN2h5mj3HIGRv+XP4VNKrhyN5RGAGRVcOBfEvzIVzu7YqYn5T5YKc5qAC8BeAgAbAMbD1PvTYGCIGThO3/ANalvWxEOHY527/TPrQkS/KFc4BAGegFAEqo5cYIPPzAN09DTJvlK55VclsN1HvUjoFmYyABu4Hp2qGWNWhkRYwGYE5Pv6UCbaQ+3kLuWQj5l2n0PuPrSMGMq4yBjJx82fr7UWasiInTavOerfXNP2v5JdYdi85y3I9sdf50ENkUa4ycrHnJ/wB4fXpRwV2AksDhR2P40WifupP3m9QSeV24/CnwjzIgeSFJYAeg+lUgW422AdTw/wAuSSi9DT3DIPM3JJuyxx60Rv8AuSMH5juB3fpVV3e3lnLshjUDOFC9f0zTHbUtRg/ZyynOR8voaI4i0hV1cbgMelUtAvXvrB5JIzH5UjKC/wAwYdsVdj5ZiuXGcsB8o5qAsREh1/554OxvLqxs3KMSFyVIJfuOwNRRrk7VDcZKnb+hp5bOBsbgDr157irC1hckwko5BOOD147cUZAVSzHYRx/9YUjKxjwxzsYAn+tKjSC2b5gzNycrxigCJUIlwOOCR8vNSLnDlQeTnD/3e5oT5XJGXQrtHufeklZhE5GXbj6ZoAa7rwUzsCnaW759DTChJQFcxMvPzc1IxCqqfcCruAHzYzT4wXdGOMgc+mO1ADPLRpmBBIjXB/2j/hTCVLHLO+4EEj09PpUjnCgFQUIIz3P1qNCUkBPyYHynbuJH0oABsVVYIEKtlcseR7VIQxbk/MxJx96o9xIQbwOCQR0/GpVZjtXep3DJcLzQA3PdcORwyH0/z70ZLYyDt6rs6ikLjluSpPBNOckspJ/eKuVTbwPf60GQkjiSIfOAG/2eeKjYCOEEIcM2AD3qaTO1nKDbgHPGR9ajkV2RdxJIOOPT1oAfv34ZjvYjIPYAf5/+vRSxDy1wwDvGpU4+Ufn70UAZJtxLFG7hHwpBA/QGk+yhYXwmCDghF3ce9WYMNu5wQNxx607iSNlTBOMHDd/etUBlvF924BG6MEY28MtWJ7kRqAuXbaCuG6D2NWHUspONwwAw9+9QPEivDsQISd2R6ClYBirLcxqSfLAHQ9T9KWO0A24yX64dvlq6oDv8iRyLgjHf3NRMmdg6qM8dvzosAzC+djyYypUg4A6HsaGsbdx8sYQnkiP5fx96cFLvJgABVzx1qxGpwFwMEAfSmkOzIBABvGQMY4+8CPepR86qpXzQRz7UxlUtk8MpxwvH/wCunKuGYlcAjOe/FVYdhI1/fAqSMrtYbutIU3PtVvmVcHe238qltwVmaTAGFPT9aYhBJYqHyoxu9fWhibEWMeS7M23kAjsTQDhPu5zz7gU+EtFHINgII5z3pgCnBIBDYHfIqSLj2KhMYAcgAemKjQEb2Iwqjht3X2/wp0reVt53rnB/p/8AXpoh8voNzqDuJbaPbFAiaNRIzBGw6glm2/zNEKs2Nxy+Msg9+lKmVXBYgAEEjt701sopZI+GAUrt6/WgauJPw7EZAK45XbzSDdtAJIyQDjquKeojdCBLgE/6yP5voDTdjJg45Awc9Sas1FZFkeTaxC4w2O3/ANc/5FIQVAVxwec/eoj81ZQWZUQrlT6H0qSVIpMllcBlyMZ4OOaTJY1SU27OGwSD9OtSSYZo3ikJBBIPr/n3qNGZJVPQBSvDcge31py4GdxwW4zG3P41IiPLqiEoACxz81ShCZgoAK7T19TUTAN5g34KkAMW6VJy80Sli5xuYdwR/n2oAZIqLE+6Ql1IVPQ/SooSyTrG/QqVY/4VYYEmSQDOMbs9MVV3Krkg8HH36kCWBACu0lizFQD3xVoEFdirypyR6H3qruJfkYYfdKtyPrU0MrLMVyCAucnr7/5/WmgGSIG8z72QQefeo1B3biA77SFz2p8jqQpXpknn/P8An1qAhTC4L4VR2/hzTtcCSHeygMd2Rhc/LgDrS243Kd3oSWZuOKAy7CQcKAAPehSETHVACefWtLFWJ4iDLnOwFduR/jTmkBJ/dIQ+Tt749/eolBkIH+sAA2j1Hep0VQxAbEZJIA6fnSG3YjCAqeAi44A60MoLoD93gjC9fenyKRnIxkj8qbIXOwFztAPReoHoO9QZtoexZmBGNqHavy/nQu5ZNgcAldw9RinlmZzu4IznHzcHtVKRHFzHIrYwMcr3qkPoWpA5dAThiCceh9TUbKRhSBhgAct3p5jKuuR9ct29B9aawBwAoDMM5XqCO1Ta4A+0EqVwOp96gKsXGWySdw2fwgdannAKxr1U847ioNwDcj5i2G9vrRawFjd0cjdnv6VJtBRXQfX2NMYDfsYYO3LH1Poac4RURegODj0zUgNJ2W+Qo3HHzFuOtKQZHbaOgBb6fWnvGvzIoG4AMIy3NQrhj93IIJwrdDQAwM6SoB2wxHfHbFIxz5m5CGBG4+h/xNOkXZOnJJKn/OKTaSuzdgE8rt4+v1oAcpkDBiu9FHK+g9/emyxJIHxhjuwT2I+lBLx4Y8KwOQG5IokP+j5GQF4GPft/n86AGyFjEArb8k4G3bmo4YnmmU7ki2MAwdtuGp8fKxuGwV6sepz1z2qvBCI5yBJsY5ZSfm4PaqA6Ka9s7e+j5CyopUSp8x9gcVmeIZHljhUgZZuD6Z7NjvVLT5DFdO6wJsD/ADB/WrmvpJNbJK9sUcsG3wvuB9jmnugWjMa9AG1VYyFcbvl5Xjpmn2eFsblpUIjUDJ3cjPTinXS7bZSPkJAIz0X2I9anmjMuhzXYwi5VSNvBwcVirpmjY6CXcFkAIUrx7Cnxgi1GW5UkEDqM+9NVlMSZGE2AYX/PNPA2IEYeWc9/4gelU9wWw5kcorKPmZfuH7rfSmR9fcHIA+YNjtUwHlsVDc4GQ688Cq9guZgWcZZiwB6AjpUjJnD+aCCMqpLAenpUdmW2yOzb1Y/Kg6L7U5yHuZFd/mAJxt2gmkhOVXauEOSM9j/n/wDXS6iRG8QRxGozggfWrcWPnbYSPumq8+V1IHrlQvy9s+tWLZR5rj7hPGT7UxiMu5BtBJAPL9sf40cB15ORGdu/v7Z9KEYn5SCWxlcttoY/ICPkYDknpTQC5JVQMSYTknv9R6Cn3CD5cYAABxSSxtsfGQCBgDtn+tSzECOICQpvTJFUBAPkVyVz8pZR7U9Y8JGGAIZQef4sUy5U+S+MkhSMe5qRcrCgKkFlA57AUANZlUltuSCCV9BTTIVLEABRgqR196ewKqy71yFyW7kVChPDKgzjH1FAEmcphQMYJwPU0u5o3Vgg37MEilQfMv7sjAJUnvSZyg3M5JG5gen0qbAMYEzJKFJbBxjqvrmnTIoUnGRxuHc0KEEolUjCnacNyPwol4QKVIIOSfY96W4CRRhnbh0HJz7+lOCIhKEEgHj5uppVj3uB5h3EfN6KKRolDAbyhzggt93/APXRawDWjEKSOIzlmwc0yKOOHcQBjaRx2qWTLA4mkJJ59iKiIO6NHkIyuSRjHt/nmgBoy0RC/NxglveggZJA8whRgdzilbfMFBbLLgGgKAjEEIwAwP8A69BY1gSwGRGGXn1H1oIDIrhQM8HGF3e9OYZ2sSSrAnn+L/PrQ0eUwUCZ5XFADSDuYbi+MZJ/iz2+gp0bEswDYI4wOwoYr5crnOEXd5Y6kCobSYSoHGE3AFc9B+FBBL/Cx4K4w2KkAOWGSism7I74qJ0bcwLo4C4z659alkTEzMG3hQqrnt/n/IoC1x0TfuVZsEMd2fYVGjBs/OJEY4YHse2TUwY7GO8ybvmXK8D6CoMsr5kxkH5Tt6ZqAsSBicleY9vB7kD2qNnAVHDcFec96cMq4IHIznK/rTJSFZA2Q65I989xQWOfBSJjwpUqB7mlULDweMrgn1/+tTJ5kAUY2FmC5Pc+tErbpVXdnLZILdaAHrhUZD93/PWo2U/OFbGVHI9qk5WAB1KAseY+p9jSZbbkfxdfM9Pb3oAldf4cncU+X2BpTyyHJAbJAHqO9NlCjOOMgHYG3cDvmnhgArlQcdux9MVVwEnjLxRjhMgq232oMZkMjKoQBAp9QTTyxxtYknBYfT2qGaFWQkkvvA+50FFwJY0OyPaDggjNRoo37ZMRhgDz29/xpZVO+MDqQcjd29acqYkjyT8y7ueuRTAjI3zBccLnGOmR0NALM6lsMxz1Xge9PC5uAzZ3bvm3t0FMV8IfnyrOVY7egoAlCtvzuG4Dg+lRwoQMFhwDzu5p2zqTjIUqQM4OOlEUKEfMOD6dKAIZ2ZoydyIx6bF4anysGL9HbIB+oomJRMeXlQAu8Y4H0/8A10jAq7AqCOWBHUAClYBkbAjKghlHJPp7VIOYSQ+MnLE9qSJs4O1CQB17H1pqFAvzAkkk7j3PtRYBVbajHzC4b7oK/qKiTP71HbYduVx39vxqdmVFHAO5dw9RUQyHJIAZhk461IFY5VFBOCfvbuvA6GrUMgimlUkbQg3YXnFQsrBkJTk5z81SwlzPOHAETBVHy8gf/WNMl7E/2KCfS/NYEMjYUhvu59an0uytr+z3OdkoADE9wOmO1JplwRcfZmT926HgL0YdzVy12WxaDAnAznHYivpspaVVJo87Ezkk7GpIRLaCPy15Xn5dpHrxVa1tktFUKNgdsjHb146VMEdrZdwwAo2GP5uB1yf/AK9R3kRRI3TcWIJZx1Kj2r9DVNJXPA55PQf4gMRs5MORgjPy7hjuK5Sa9DW29F+dRtO7qR2Oa2tWu3vLdf3ihBht4649v8KxLwnblGDoxBw/y5Nfnud3+sL0PocGrQRVtYcTI5cEY6GrjN/o7pwgXJ3p3NVbZ90siyqAVGVw3Uf/AFqssiKjbQQQf0PtXzR6K2JWBljSSRd/yErnvUNnCRMyNjccFf8A6/tU/loY+UBJXJPp6VGI9twpwCSuOP5/5/Kh7AQW94LmWVMCMR5UHd3HcVIyPKVZn+6AwG3k/U0bBFdyOSFLgnJXp2/z0oYmUcN82ABj0HaoAkDExq+NhwVOPf1FNIIT5N/Hyj605wAqZVwSCT9aRATKEwR0I/2vY0ABDKnmMcFVxgLwf65ojYiM/OdrcsD0x7ml8v5XUkpknI9P/r0kCtsw0YRAduB3+v1otcACCWc7Dj5Qyr/e/wDrU+5kaQKSNp4GF6AfhSN8lwF3b5AeBt4A9qcwC4IBcctg/wCNaWAdKg8pFUnYMkGoo1ypcMSdu3J/pUyFmZRtG4A8npzUcePKfacsgKnPofSkQRxkiRY9nJB+b1xRKn7wvnAUBQB2zT4DtCn+EkgZ6ketNKq7OcA5xkPnFVYB6MwdAoBwPv8ArTbn5opAjHBHQr0+lTwnC7mYiTaSB97HamyF1t5CW3uRkgr0HsKYEdmpe2jKqApU7QW5PPf3pbg78FzheBj6etJbYHyBQ5KZwzcj/wCtT2wVB3b1YDGe+KAGgStgEId3T/dqxM5SIKMZACk7eSD2qsIwsysVJJ6HsKsXIO1VJwp4X6VBYy3DNNvA+UAAhulPu2MkqqwBUrjnuPT6UyEhCGb5wFK496dIC8wU4ACdT6e1AAF24zyxX5fWq9uwZ+clsED8P8KtNvMIKoPmwGG7uPSqsGTcH5iGVsg/dzSYCQyM1wWOEAJCF+hH86lKMMBhvcghcNx/9f8AzzUhId2EoOQSWpkSpNMHCkYye/HsfY1IAwdZlOS27gh/THOaVvL2NIN5AAB/2iPTFNDEZkXPTAJ+b8fpT1wiZYcHgD69/wAaCCRFViS2QzruU7vSokZkL5XkqTt7ipyh3vnJk43A+g6Y+lRTZCAFtmSQfWgVytbsWmREBBUY+91BPNTNFG29XGAQSJO4NOhQI6lcAj5sH5vyFKVAY4CFQSQNvBoFe4ikoirkEqAOV5INPUAuV8oYwBxiomG5EYDPqT1Hsal8s7BiMpuGT83OO3NA0IANhBAwWxjuKhuoopLRUCjk4KHqaeEYdSMjBOO2faiUB1jVvn3ZOQv6VYxtjEYtOiWL93sYjA6Y+pqRS5UsD8xzlm6Een+fzpxOyFYgmcHKktuAx2zUTgltpjXbtABDdCaACzYgkjhRyQOp+tTAiR9xACkZIfOfb8qreW8UqruOzaR8vRm7ZqwpYRjcr/Kp3fNyTQAxgFVkHztu79MUNhUcquOAgz39s0AFCQFHyqHI3fpTwvy5CFy3T+IYPpQA0MVkO1sKqAYPQnvTwpUY3IGXkjt+FNUfe4BfPA+8RTxsDlRkYG37vOfrQAwJ5yzKWBkI4z6Uh2N1bZ8vA7celPiQC3xvOVJK/KMEmo1jJVFkUFFGflbk/SgBZtkCZTcTgA56g1EhLbtmMBfmwu4D6VNjKttx12r7fWmbSmwnAGABj5cn6dKADOEXBXBGdg+bAqSNwXaRcbcDHtio3jKt82ME5yvrSk7kIyJE6sD0P0oCye4qnjyxtkyCQfahMjAJAypUe/uaXiTcP4VTd8q88dqR33Iu5uGUFT/SgTiraDpRvidVzsbC4HYjvULERsoWQk53Z9T3xUrkuuVHl8BsFuhqJgflYOUw2chf1FBmOljKDLAZPzfe6CinoUXjJwy/L6k+nHSinYDPjZgxCJjAJz/WlkLiL5cY2kt6k+9Iq7GJUhCGIDnvS3ACmN9mF25bPc+1bWIHOxmRMOEJwpx3x2pHjDuCNgK4BJ7D6Uob92qgjbuLY9/UU4YMZ43gDaffNSVcYjA4cA+Zzg/dIBpGIjUDGCFLH6/SnkBFi64GR7gUkageYTxubC/xEUDBI/8AXHJEzL0OMY+tLHkpHub94RkbfQd6RY0WFjzlmyQex9aWMhGClc4BAHYfWquVzEVw2xwRvKg4+Re/r/8AXqUZGxt5HBw/f2/yaTJ80MpxIRgH/Z7iokf/AFjD7pAAz/F7ipJcrosREogJyGxhvY/5600xlT3yRlR2I+vWmsR5TFmySAB81ICkUTFQSRjP1oJvoTQqxhLHZnHGzofamGR3+XZliPmy3p6e1KjlUUYG0KaWLErhdwAwSD3+lAhJl3EucAKAW+XofYUir1LLvbse+PTFPZyW3fPgnn2NIpDMMpkDIUDqB3zVWAcFYREg5LfMfX8KCCzBgTjglaHCjPyZU44qQKCSOjqMgnoB70WAri0QS+Ypw4U5I+UE+v4UsT4U5Yktk57fhUhTZIwK/dUEY+b8DSNjcrEgBgTgLQiluJGhRihiUPt49DnuKchM7OC+Nw2t7fh71CB5O0IrZB5B7fT/AOvUqlXLbTnCjBPy7gaZoQtHGbtcklgNrZzg4p/BWRQMEkZI6YqQZkXJxkqQM9yKjCh8jBwBnjqwHY1BABvlxGwJxzleAD6+9JIRG8Mhx8x+bHU/X/P406TJjDghGIGR60rqJIMAchcjPr9aAEuIRsXcfv8AzH1OKjnIUgtGHXZuP+zUySs1opJ+ZcA/L3+tQSu/myYON3UH3otcBsSR5QqANzA5HcHpVqItDcurYA2gcVDAG8wHjCgAY7H0NWI4inL5IHzZHzH86LWAiuZQ20Pn5WIHtQEIAVRv3rnnoBSyKJJU52oCWJ29aFDOxbJAfuGGCB3/ABoCw9fQY+UckrwBSRJsUsV5IOI+5+tPWN9n3skLnt0pEwV3xnll2hCvWqRTbCNDtGBwfRuR/wDWqQ/LJ/F8vB/i/SkVFD7SgBVcg7upoYb2UnAGSN27sadrmd2KozIgXEm0biD168e1MkzvJ3+YG6/L/L6VIygOFU4CqWX1pjJlFIcbSDg+pHei1hEgw20BiXwTkrtx7fSq7hjcEtgfJjIbcCakKlgFEpDkZJC7iafnbMGJO0KTz1x/n0p2NrXIlUpCgYeWwOOeufSlOQoz1BwMdc0s0ZG2RUyoOQD3z3JFMEilIi38QO75ec/5/wD11naxFiSZRvjJYlTw3ux/l+lVWAV0YRhgpPG7jn/P/wBerF9OB9nJQSMVzj19/wDGo5Y0S5QY2LgMHj6Ee1AEowwICgbQScUSFIIvMSM7XboPm4x1/CoiAxAHI2nr3J706YAfdHHRQf50uUBN6bjwArAdV6j0P1oSTsGKFVxj7p59aepLRgt88o7/AE9qhRzKJQw+bOW9hStYCabKSISvzIuMBuaYwQ7Qw8w4Bb0z7Yoj4lXC4PGcdT+NDgFCVGUyTgeo9aAGKjI7KFKAKQPm4INEjFUUH7qjBUN0PrSnaE3MuMDj8aJMiEgn5WUFgF3Z+tADQ4fgEvheQijnPeoFIDsVQvgZCH5SAetPRkDiMAsMD/Z4qOe6EEh3A7nGVx2FADCt24dYIvLiJBJjbdgH19f881eaVlsI7eTb5oUMyI27J759KztP8W2+l301vcW0m2UYWQKWBx2OP/1U95IJLmaWCQhdobaVGSx/wrTl0BE8EEM5ijbEcOSPM+8RjpVu8hS10hrFCJI5ZCyvu4IB/wA5qpbvuljIBft8/wAvP0q2j2VvEYzud5MshdeFYdR+NZgU5mZHiKxlgFG71GPSn/I4X5Q5OCR3H196jukDbSUO4nb19am2hWTIIUADI71LNegrHcu4nYAMD+IHHp3qCFG3M+3hmIP/AOqp2BklwhH/AALrTbZSbjJw5ViD83p60gJZCXuAScllC47EfWo4Uz5kYIBV8rjpx149qajl5goOQBwe9SxoyysUG9mYnHsaAI7geVdmRWMjMmQFq3bAF9wTooI+bkH61C4IuNwGQq4KN0b61NEOCoAV2AY4bigCN9wu1ICgKpLD+6fbvSO8ew4Bx0z94/iP8/WpJ/8AXQ5wAFJyOuabM5csMJtAOCetAkEoC4LHGVDZH8VBLRJCuMZBLBvf/CmzZCBzs3MAMHpk066G9hkDkEsD0J9P8/nVjJbpAY8A5LIeU7fWo0AFv8qg4UZNOkXYgBwNwzndzj2pwYm3LgDhePm2kD1FAEch+U/cXCjA9c1GGB4U4AAGAP5mrLsG8wgb9qjae/uap2inzRnaQARnb69jQBYHy4IJKY5+XoadKyDGwjbj9T3FJHIFiYAFAr4wPUU5wCu9cJk9PWgCBQiylh13EkhetPl/eOro5RT27/lSeaEyCjkkjkdCPakkAaKNkULlTnC80APjdyChI+YEN6HHc07KMIlXBC8DINRrgEoTsBGMFfX0pwlLBMny8nBB9v8AGpaAXKbNgOEAOcf571XUgOAuU7AHsKl3H5iMqWwOemKYEDvtLZZume5p2AYFK5C/dBzkt93/APXTmUopB6Y6feyaSYBidoCBj838RYCnlArMRkHBwKY0JgbUwOv3vr7U2UbEG4nryPenLhAPlD8cHsDQxPlFRjcTggfrQUIhDLjAQsOo7Y/z7VHCqbG2gAAnA7EmnxsfIZRgEgqMfxj1ogRo0Cjj5eAO+O9TYBwjHnY2o+Bg/wCzn1pp++dvyEgAg9OKVV2zBehIG75uc0skWDgEH5sL7DvmiwrEqthtmNzIhbn9Ki8tlwS/Jx/tAk1LDvMrfMN2w87uGB7VCoVSCqfLj5QW5Hr+FFhiMpYFVOCCQT3p8hw6rgIdoI9z/gahl3O2ORkbhj5vxqUksML0UgE7eRx/KpasA2RskAhX74+9imyorNGuOpz8n3h9Kcxb5CEBxx8vr6imuHQD5QW3bs+lSBOjFIRGPnwP4+v4VAjssa5HKDCt7mpTwqgkAYzmp4GikBU7PL2n5/pQBSs72K9RzGUCoxVqspIVBZuSfvRnv6c1i6LCYry7eLckTsVX0B75/pWwjDawKbDyCR3/AP10ASbikbJk7cZYH1PaoyE8oKNwIYcdqeHBX7jopGAff0pkzFwCQd3TH0oAWSREyzLjtkdz/SnFQssTYV3KgEH2qNnBwoYBHHzF+49qmH3UIGSuNx78d6sAGTKSRGW672/kB/KmlhJIWCAbWywPaneYOAzHJwVPrTYwPvDdySTjoaAB9yNzxkHB3dzSeXlACpT29B3pZlDxO2emCpHoKGQrKD98lQQT0otcBm1XmUbtiHOCOgH40swCqxUmQAYyOwpr4E3lhgRtGPXj1pZiRCpBHPUhu1OwEURCZwMkgEgdqmWQb2BG8ZwTUNsMbScAnJGOg96XhnYnPIPPv7/5FK1gHSSMsI2pkKDtB6DPf/P51HtDQhd+SCGUqvWnTnEOHDFwpbI6Y9D9KZ5nmWwzt2sPuJQAhDbT8xJbnH096nUFYy24gkDI9KgRsKzD51UhcdxU+0orlQfLI5J/lj/9VKwFWe5kiuYvKdkkKkKU9T+lXNMhY3m93LsVA57dOOKrRvCJUeYBFA3KCu3oeRVzR5W1HVZ/MARGyyIRtIx7V7+Wz5cRE4sRFKDZ0EYQ2yAsemTjqcHt9KnnYxqqoPLQAFfY/wCetRtCI1R1L7ioxnofrTdWuTCyMwIypzGvY/Wv056Kx81y3lcyLyUM5UIgUnONvBrLuCX8sbdz4yAOg+tXb9/Oijj5Rlbcc/LVKdgqpvRMdG+b1r82zh3xPyPo8LsiNFyArEDoQfTHYVI2Ix8y8lsAHoB70jxGKJV27SBx83DCh3cQ7Agj3YJ+bqP8+9fOHeti0G2xEkb2KkYHTA9aquwyrDPI2j5umasKwwp2hAyAfJ3zUa8OAFHTmP1HvQAEE3LuJFB2hcFfu1FEojU9+uR97NTS4kiYnjavUfyNRQ42YLbMru+pqAF+c7cHBPJJ64oKAS5G/wCbnI7n/P8A+uhlxGCCA5GMN0wff/IoTJ3soOGX5QOn4UAP8olGjyQQeD6/X/JpsRUytwySBRj3I/pT4dxwNwAx82O9RqhV2BJ4JI9eaAFlAaQNg7zncd3U1IDlGYZyQcjb0xSI7icxgeWirnf97J96fPhEIL5Ppu4qwHhC0RIyhVcj3pgjLRsD+4GNyt7d6mQHa3AwFwPm6ioIgu10bscY+8MGqtYgZAwVlUjGBgEZ5z9elADBpAMAnBA3dxRCzs78kqONnbFNiAUEsucMckdfrTAtIQCZMbAQBgfwtTWG5GVy5woOdv8AOnyr8pxzjBHr+PakZSyEMMMF3j1AFAFYQxZSTL7wCuNvBB9amuEKKv8ABxyB0NOiJ2bQPkb7w9c1HLvVkAUOAp+gFSwvYFYjGedvPsPpSkku2Byp5zUUSDery8MwIG1vSp1kWVwNr71BztXquaRdxI1Yyo+ByvAqWX57kqw5QYOW4qH7TEbxUBkHyl1O3gEU9ON44kYk7v7oz3oAjk2kcgAjA57j1zS24xIx3cFvlL9RTmRG6/PtXoOhPrzSIMsygH72/nt+NQA5G2LuPYlc+v1pY5Dvb5iSVJHoRSyMUckOCCCB8vIzQqnzVY7AByB24oAhVgGZRLvjPyk+mOcH2qZ8hlZThewHoarpKjTMBHsZyW9jUxAMURxnOCcf3fagnlJ8iNSdh/vY7n2qB8hAu0AjJx396mQ/MSOi5bnvSOmZiyqCyruz/SgjXqOjB+9sGGUEkrzgVGfm3rGwTCkjK8DNLIVHlyOTvZSDt+bio3wG77dv6+1ADZEBtgcFyFBGe/vUsSMsKhV+8M8r0prJ5kJ2sRuUZznPFPdjGis4OxV3HPzHj6VZRCg+dtzcbQCSvQ0MCrxBHzhdw/A02FwqtIOQT8o7MD3pyhA7FsP8uM7e5oAfOQ6ho2ITacg+tMUEoAcOCPlB7etTGMndnByucbahmOyJDtG7BAT2oAjkYSTFQx+7k5+X8M0wq8k0RjkMCZxsRvvD0NWGBkcfNlQBgn+HP8qkRSrlckrjkDv7mgBgXy5XVFxjgErtP5elK2T5u0bSqjOG2/iKWJQCy8v8uSR/IUmEMkow5JUZDCgBYixiCsMBUO593r/OljK+YQGGSAx68gCiMeYxBbOARsPb/P8Ak04jqyqr7VGQPlxn2oAbAcPLgEoR029R7kUkStgsqjaSWUnt7f4U22V4XYGVHQcKFboD60u5N0gJKKOB6DNACrlmaXYeBjJ65pjAK2FYZI6fez9c9KUjdlWOxduThu/allfawBOSqgc9xQBHtVmdzkSHjhuKdHtIJBO5VCk7eD+FOlVUR02ne2NvzcN60sI3Ipcl8A7tvRcdqAI0VuA6gxgEKI24570/JR1VcYC7m+tPWIHb85TcpA+bp7U1UykZ2/OARk9SO+aA6CAHJcqsoZdvLcH2pvyIwUHCFfuFeAfUUsYVyjLGNnOAO49TSBt2Pm6ZZSV6Y9KaMhTgIuTkKe3Xj0opVkLKw4wQQcL1/OiqAoOmW3lRyOPXj1p7kyiIsBjaAPSlMXzrGWO4DiQNyAfekfAljQl9m3IjHqO9akWsOAxIq5HHKn7oz604kCVSclyAGz8uDTZSNuMHGO9OeVA5JzI2MY4oAjyU3syh85xnqM9qCpXrwCAzHsfb/PNSLlhlmCeYuGX2/pUKZGFBwmCAT2/GoHYczDZHs+Qn+PsQf8aRdwZB1+UqxPf0pkyEzbANi7QWA9e1SRMTvkwUWLAOGH60CGZxIThXXkDGcmnKh2cFQCCQNwpoJWUuVHyjt0OelNACs2csBzz2J9KAJDISrBVTgUIwGRn+HLA96FQqgOBHkffFMg+ZmJbLqMHHeqsBIQSm35B8pApUyzqD1ChQf64pSqsCxbhMhk7PmlyGnDqAFOQKEAsjEBXVgcrgv6EelJGCQM4+bCn2pbghECbQEJ3BT9P8+lNXIjVgCFbv6fhTAlJctw/Rcex+tKrF0O5snAH0Apki79vzfMV3NhvzpyEsxGML0x3/ABoAf5ZRgzRDAXHH8J+lRy5dVPmb0GAGK7cE9xTVyHZ8yZC9PUD6f596JpGORyAeBn1pdSo7iWqF5lhQr5eMn5u+fWkQMzugyWDc/LtPHSpI1Cuu7HlleR/M02VgGGBnC5Hv6UzQY7nHzp8oY4PbPqKVoH3KQ+FxuU7ufYf/AKqnMYeRWYbzwWI6HjoPpUJhEM6/OQDyrDtmoIEkGxhlhkY5P8Jp+D9nO0ndjqehHqKiLqkrLIuCATk98d808kNaAqoG7gY9KACMOInwd+F3MPT3FUWaVWK7VMQHJPYmrtoAyPuJgG3aB94EVD9nCTcsCOm7ufpSQEtnmJGAACnDKPrUgcxLlBnBwE28Vytl4aktLm8nt7u5kaSTcBI/yrzzj2FdHbo8UKx58wgbjjue+M+tMCwiEbxjhhnBpCoKoMcbSrf/AKqcVKtt7sAp+bjB96Qk7xkbjxj3x0qkBJ5Y+TCrlR/epGCBRtbYScgnqCaeCZctIPnII4/hNJCDhi37xkGQD1GKOpL3HGN43BJGQME9qUn5hvZSwBCjtQGBSNiSUYZIK9KRURcKyK5U5YhulMQgO3OAvmbSGc+hqMLt+TcOV/OpjIPJcArtI2gDrk+oqJWIUBVGQBn3HegqO44NsZcycKuFx1z3oaLzCdymRVXgDr9f8/nTlZQcBQiFehXdn3z7VGC25gGKIFG4Drn1FBoOxkFD/dBGG4AqIoD/AHwwP3qWRwtyxKLJhAwFNUPMhVzscDOB2+g6f561BBHcqLh0kVsiMFdw759adNjbaorbyVwBt496UENZxlhh1G0xnvioXzIcgA4Iz6g0ATKhfaAoJ6n2+lPkB+U5Dj72e1IELuGUgle3ellmMibsnDHJ2r0oARGKq5JHzc4/z/n2qPaCjE5O8Y5XpinwH+HICAZ3d/zpi5GByWbP3/61IEsgIYMCExyCf6VGwypI4x8xB6HP+e1JIoUnK9Exz6VLLlk2sedoxjtQAhC7gGOQw6nsT6UrKHBVeGKHj1H0pPMMkuADwu0Z7n1puUZ9qknCDntk/wAqAKsOPPGT0TGH6imuGa5EiLkFcYOP5elKqA3LYXO0AMQ3XuKbf5LjbgMAFB7rihOzAbcbLaZJSoj24fCKPmNW7u+t76BrlogkwXapH3gPccdKjiikubuOOM+a5xkSdyOp9qXUmNtkW0YjeQ4f5eAfarbfQBIWA8oO5cKvQdcVoNpq3GhRyq6pOj5UjvjqD7msq3YttaRQMIcnvkdxV6DUIrbT5bdQd7qSPTBqHILEUysqJlChYEmQdwO1DpgRlMc43ANUaYFtHhiwPzDParLIdyMGL/LkY6Mf8KDUbIqmcDAIHzEjriobcBZU+UAFidnalbJuoiSFLdf7p/8ArU+En7Q24qQGxkdRUAKyeZMGKeWEHygUkf71GIBDAZ4bmlXHmt+87ED5eCD70kJOxhtyQ3D+3agB0ajcCueVwQW61NFuXceN4+6B2FQ2xJiJIAyDgDrn1p4O1mUHbtHP+BpoB7jzXAY7MA4B6fUVGWEhyVAcHg+gHtVqHLqPmO4Z2/xbePSq8MbHO/oV5I7YqgFkVW2gk5ZTx6H1pXB2R4/eNt+YN1P1/wAmiQk7MuA2CBnpilcjahDptxjI7Ee9ADmyVDlU4A4C8/rU8Yym3I3cnZ6gd19KhkAbaG+TCkhff3Pv/k1PBnyjsACEAnLcgn3oAqMw8mUFWAwMDd1FJAoWXk8YyAe1QtJtE4B3sByfvZpIVmmcEP5aBeAevPegCywXlCQAGBU/40+SQJLlmj+UA8fzqs1v5jPG0h3MMMR0/wD1etPW2tzgDIbBX5Pm4+lAFe9vFtLbKyYI6ALwCT3qSO/E6BtwyACNnyjNLLFDs2mEbVXGT3Prj/8AXUKy7k4Unjb93gigCSK6DTuU42gcnqTUrOhbdu2kcNlhyTVaJXk2PsGGBAHpj3//AFVFJp5KMrEblwF96LXAvDYsvXKsvQNu/DFLD+8MaqG3c5JbaMegFZz6REjqQWJZTwjdDStpLSeV5UjkqdxIfaMfj6f5FFrAXR8pJXGQSB83FMdtrHAxlcsxzk/X+lU2tZw5MVyXByST8vB6UyQ3cRXczkbcF0+b/P6fjQUjSTKp8rP8owwP8WfWmSEhIcJkv0PYetVI5nMR23AL4AYMm005vtKIwIjcLheOvNAy4BkYRcKoJBbp9M0ilQpB5cgt7D6e9QCaSCL97A6rydqfMD/9alhvIJEwJERTnO75dn09zQBOiMZkIXIBAOe9K6gOdygBj8rBulJH8zgq33gNrenvUOqWzTadcPHK0U6EeW8S8kd/zoAuIMSt8owgx83Ug+lQ7t00gCgAr+P60lkxe1EmS5ZNreufWmbC7Kc/MFCgnrx3qWAs0u2InGQpDHHf8akuJNzpuYAHGTt5+hqHerNIUbKnGD6+vHpUrEsIwCCqtg+hz6UgCQfdZTklgeO1DZh2YHIPy/N97PWnEhcjJwAAMdcUjHMQQ4ckhsFvu/j60ANLP9nUFSVZjgDovvUpUjknZlcZ28N+NM4jVv7zAA+tP3FfL6lSMAGgCOOHy0CrjYTnA+XdU5+RMqOduWG4YpHUKyBQCw+8vt6ipQEPJAZWGMHsaVgI2JG0g4yMjHQmo5UchcLvOOlP2sVVHAQgYAHT65olUMiMvBUHOzvjvTAhkVS0ICoCMqas4ZELHDkDt82Peql1vEEZVcgsMY659SatIp5KkZPUdvxNADyvyRtgFmXLIehB6VViWRSywAfMCWBbpjuKsSxnbGFbIAOc+nf/AOtUa4DSFzv28gfdyPY96AGM4dGZWEgZeQfX3pzEx7G3DG3LOPm59KglV4lyoAyCWRe+al37wMpk7cZ9T6f5zVWAaz5mDffBBOwdT70sjEIWwmDjbnuD2qLcVmWXBDBSuzufcVJJkQhPY4QdB9aYDYwFwN2SQcE9SPT8KXcAoIBIIIpqLtYDBLBcFB3HtTgCehAXAX6etQAswDW5RmwpU5x0JPvVeExtEyA4C/KDUrOcPgDbjAx83AqOIhFkwflKkqNtADSQ5ZQckjI9xUzAKrgySvlRtPZcVFE5icDaMbTx6k1MsgYj5SExj/69HUDSstPtrqWKaRE82OLd868ZqgHRNSWaNd+MnMXzAEe/qa0ZikelWUSqN7sFbPRcnt71LomiOt3MsgECbSoHqSPX2r1MM3CoproclZXi0aWoXayPG3mEW5Ubiflzg9PXn3qhe3YuHckDhht+grJsfNMMsMzmTDYVz8xqe4uRv2rsdRwc9D+FfoMMV7ilI8b2VpaFO7Ys7jOzAyz/AO1/iaZdASQiMBwwIIG3256dzTVcSBnVsKDtJ+9yPQU2flkODlj0r4HMqyrV3JHt0o8qQTSCEQEr8zKFy/TJ65qSeTbDJGiAIqgDb19qS9Qny8csCFweoHcGi4JDqMg7U3HH9K8g6R6Bo02hRxjOG/WnjDyqchMDBx3z60vLKVA6gcev1pAfnBcHdnBxjigBrbZkkG7hVIIReR7+9RrxCuGHfaf4akYk7grEds+hqPBVCNg68EttGT3otcCS5Yl9uQRtBwPu5+tRwRjYfl/eYDDHce3+TUl23yRqDyy5wq7QKjhQBckH92CuS1FrAWIlIlZyM7l4Q9QfUVCECONzEHOSf73+f8mp4kZQ7FgM8DPUD6UjRneo7qOf8mgByxgIHkBfriP3pC4mdY8LudSCD6io0JMsY52sCW/DpzQiiW+80rvDIGVfx5oIJyojh3EokgXaSW/pTUUGE4+diMknt9Kl3EjaFXcSRnsPakjIMJzsQPkj14qwKqODKxOcldoO7qfemxFTM4ZtxXAYDsKkkAihYZL9sfWoIcLMAHPyqMYXigCXUdQFjcWybGkSUiPeq9D/APXqY/J5ykkM3HyN3FPYvuI2g8fLnsfX60gA38DKKpb3/OgAjO3a27GVDHHamXEJDFf9Urclx0/D61LEwMTDk5AbA+bHv+FJLkry+/cPlP8ADipYEQjMyK8uAAu3j5dualhU7g6j5QOQG9PT3NNA8m3IAyyr8pPSnW0n7lwR8yjgJ057ikAruzbixDfuyCT6mo0kIYuWG0Dk9h9aW5zgZ5wuTj2psRXczAkZUDG3igTHRDcrZASNRuL9s+31pYw27htgk9V5YCgghDjIzwwPTNMRvL2YY78ZCntUFp3GalcNaWLzpGk7jCmJGOWPpTo90sEcrx+UzqGEZbcy+x+lSsoXecDeOR7UKMMj/KSOMepNAyOYHeXYb8L0C9KkcMzRMq8bcAJ/SmYDyqDuQgHjufwqRFdXADhGc7gQvOBQTzDwyL8mcsfuj0Pf8aQKVfaCS+07gPQ01SM+Yx4Tjj196lX94rKT8zLlcd6CW0ytIoCQ5wPlK8dvrT4SFlK9CFOKWVTHKq7cBVOPm65psalY3b0BbC+nfirHYk5kRePlC5+foc+9K6ByB0HZw+3p2zTf3ZCOy5TbkB+2elPcyKkWzYAM5O37oP8AWgCsS6u6swwy9D0+uKkiUgjGHTaRjsD/AEpg3MX5AJB2+2PX3/zmpVjDRBDk5X5iny5I6ZoAI42AzJmQkAf7pFEhaWKMggggsP4enpSo4ZFPLq3yqN3HFNfARRu+UKcF+nPTFAFexCCd1y65UMx3VbRFjkLBm+UfNleufaq1vgZAYDKgH6CrRwiEliWIwA7bT7YoAinZ0fYV8vjCjsCe/wDjTSZEuAsgMit94p3J/kKmKOcM4eNgoI2sGP1pASjkcAbeJA3H4/WgAjRC5A/eY/5aHrkev0ouJCHQhgBtOcLwMelKmFVimT83devuPWkciRF3DkknJ/h//XQBSheSXUkjK/u9uWb3q+AS2cKAeAVzwBUEeIkJKpnIYHdz/wDXNSy7Chbe5BHJ9M+tADRlt4CDaAVOabKnm4Cr86gZA9PrQqqYT8xBHHHQ0E7fLYOSNu1lFACAhkR2GXAO1H/z0p0UZVHVlDgLhiG6Y6fj+dOfIRTgbgNv3uoNLCu5QGY5Cnb/AHVNADQwjwCAFb5covU+9OcNGzBUJRF+Ube/vTGLmWMYd8sAw7ADue/vSs8h1GSPB+zgYU+h9hQS5DZB5hwJAcLyAv3vb8KfuBdZMcqMADv7GkMTJNGwbb1BU9RQoBuXeNeSPu7f1pogSIIWwVMaqvy/xdf50URgIuWT5lYY+b17fhRVAV1BPACZx8x/vUFgX3qOQCD65FICBjBKNtwBUbEebtckIc4Kqf1roEnckbese7ccMMNtpgUbkAfOVzkdAP8A69EiFY1yOOhx1XNLCQzDAztXGO/vUWuSPKhVIGDnr9PSo0XPmIWGMY2dqkYbWOCflOQc9KiXad2wh3IwcN+tFrANYK75UA4ULzT0UEoCo2jgH196jncLLuBztUfIOgJ7ipo9obDOc7SR/wDX+lAEceNpXjezHOemKBseIqR0yMjr+NCnegZTgHgZ7Yo5kRgD8uR9SaAHEBoocECM8kVBbpEm8gkbjnHqB2NWZCWVh8qYBBx2NQWDvvc8ldpBz6+1AEu5XJXog+8T/SnxYZhtYEg7ih64HemqCVDLjB5HqMVJFGUUkqAApOU9TQAyVQ7/AHjuBzjbtxmnCSMooOXKZAA7j1psj44UhGIBHy9vSnNgjAVARjkL270AErBtpDF2C/KT6expHYsAOBvXBP8AjS8SbRjkKcAenrj1prDGW2gYADA9v/rmkwF8zfhQEAwAD3BFLIFXb1jVeAN3IFNXMrBSU2kH8aR8HIAxxht2eMUItEtsELhg/GDtPsaRZUR8AbHKgse9OtynnRlScgEH5eFOKZEzLMxQDK559+/40MbHMFIkaTr1+8flNLcr5jIMDKqMNu5OaGKSREY2BwNye1I3EoAcgKAFVO6/WpEQqzm5xwYwPnJ6jFMnjaOMPAwQsDuz0PsB2pYJPNupt4+QKSM9z+FPZC8OM8hSwHcfj3otcbGNKViUs43BBn5eGxU4YzeU6pksMsff/wCvTF+fcuOCpVqhVDaorBgFJGQW4PtRYQ5drIcLvQErtPUVJCgZyMoWB2r7j2/yKg3Hfkom8ZbYGOcehq3HGyzKwQBj907h6c09gBysYKrGAM4A3dKVV2y72AztJUev/wCqggszfKAFOcn+VKpSRlLHCkbsjqauxY5gMZJ2ZUMPc+1ES7iCTjjJ96CwRNx78L/FikWQRMqYyhU9P71ZmJIygc5IZsbvm7dqijK8sy4wBuxT/tASFFcHBXgbeaELbeCFDdQVH+RQOw0y4QkYDFT8+3rTDz825IzgcBt2amwf3gXbsBwRzyahYAhdoBbklD9364qzRIcsh8pdh3DaWAPeiQmNQ2ETCfKAv3c+lN/1qy/KOF7fw08qWRfnGSvQ9/r7UDCOMRpvzs2x44X72e1QEbN3JcHG7Lbc1MxByPM3gAYG3v8A4UzaF/1xwueCvUioIGE7VYDaOnB9u9IkZeRudjDDHDcGlcAsm9iC4yCfm4HbFMKCNN54YkgEdRQBKoAAIQADnzB97NJJhm+UHaBnI7+x+tRRJtmYhiwVQPr61IsgWM5yASCp9KAEMYAIGUCgMf8AD60hkOSQpJHUeuaVHK4aPnOQw56CmysGAwMZ5IC9D7UmrgOciVMljsI2gn+E+1O80sEGei4z64qBLhmYocYH3R3+tPBcIRnIPc/KCKVrAOIBdCCHYnOfT8aeGJmkOcAgA+n+TUShsplTypKkdqeHBfdu6Dk+lAECkC4ct+7B+6iLtyfcfypt+wQJ8oDZDfiP8acZB5+/cd3RT2onQNtG7kfwhep75oAiS4ltZZHSfDSoQfl6Z9KmNo1s8UckzZdS43NuyR6f5/GofM8pomyjMGGB2+lR3msTTaq7lEKKxVQWPGRj8qdy1G5PZxrtXCb2AbI+7nPSorlpIndl+QRgKT6E9qlgmMm+QjGML+7/AJ5/oaUBLhblBl025Qc/eHrUuxVraDo1EkKOEbcRgDdVhHBfzFIOB/u/XiqsbNCiqNiSlOcNwKsRKsqlQof5Py9cUwI1BDFsAqTuZ+4z7dKdbl2uN+MNgKUDcAfT1pyruSTGRGiEKT8tQ2MoaTcC5cIMk/d4pWAsFijuSd4OQCehAp0Me1o4y5JOevQZpkrbctjeT97Y3I96SNVaWMsXPG4ewFMByAmOTkAq2CPUCg4MjkKcFQf/AK9EmJHYhfkAOAPU0633ec7BsKE6O3SgCaPGxWckqckY71FsQQscneQNsnoPSnI+2LYxxnKj2z7UiyKikAkqBnG39aADYiOhVHO4Dg/zp8qBckLuRTknP8hUcwBcELjGCCOmaW58soWByB90+nrmi1wJJ2EaAkDY0e4nucdjQjPNsLgRxbcIA3WqYzcSiRwI4guAd3LmrMd1GeTb9QQBu6U7AIXCQvt+fgkoF2lf8agiUOxBBOVBwasS3KCIN5eBg9O3tUMV1BE+2RwgKhgP6f5/OmBM6uFy23bjaAfX0JqK4l+VUGTjG7d2PtQHE7bxIEU8cruyR/n/AOvSqwgYlGUlW5Rl4HrQBA0G67RWdgWHTdVpYQm/JcnBHC+nrUE0TG5jO/5AOMepp8zHa6kMHK9v7tAD4CycFByMl+9IxPQ4GVLDNJGcyRlVOAvOfam4wjPu35G6gCQ582ORiMlSuz0ApIwv3iPl6YenMwf7xG7AIG3kD61H5gO6Rs5wC2O4FJgGwIhxhM8H5ug9vWhoo1dRjaAu0dWGabHt+Zt24NgjPUE+lTEMG2/KmMHjt7YpAQvDEfmOBkZJ7nFRtCqhjG7kkFsFfvf5/wAmp5ikkhLN/Dn2yO9RtdKkL/vVBIHTrRa5VxouWSNUkXZwSufmpVeG4Zy4D7VAxt700TwSQJl1Lbf9Wzdfc1GsarD+4JQNg8N1P+frRawNjltIsHyxJC+MZRuCDTZbi5gMkBQSIoHzE8gH/CpY5wjssmQAuAT3I+nf8qknSNk3Y37lBzJ/T/P40Bcjt7iJ7ZlYyKVXkle/171K6Fw7L87GIFSG6fWnzeWLKUyJGUCbSj/yx/n61lG4SKA+S6BWjx5JUsM96Crk9s4lRvlw2OCvf2q0VbyiH4IIJArMs9Ug5QxSB1GSuw7R9CauSanbbAACmACfMU5HvmpsIlZTtGDvz/nBp7CMIGySVYAZ7ZpN6mMlCMY5cd896cxVgvznHByV4JpAJgxRk7sAnn2qTanzZYA4BUjrURA8n5l5ydrehqWBv9JbOHJUYJ7EUAK7eYc7/Tp1xU4Y4wPkxyAe9RyKCqtkNjunrUm8KpDMxJICqO4NAEZJjKNxwCGHoT3pknKDI5wM+wp6sXDq2CWO1s/KcDtSSZZj2zyF+lADVA8l1Ynp1HQ+3+cfWnhQI9yDKquST1OKVlIXnAzgn0NA+aEqigIAQPU/hQARy+YHdoyi4IA7/jTcsvzFYwEXPlheDn+tKrsnzscEAAen+NSpGNrSZHTP0oApso3AFNnc/wAVIVKbeDGAp4HTPqKnZMpncBnjHdqaQ5h3MBKM7cfd21YFYOd4wckAjBXg/WnRtJ8jSYDdeWHH0pcOLlOcMF27t33j2oTMYDlcEA9e/P8ASgCGWdYZk8zIV+C6t0PcH60huFWJio3rg5BbgYpTwoyiEMCR7+9Q3MMcduqKv71sA4/rUsByXfm2bbI1LcMzjtjrUC3R8lgV4bJ3BfSrhCiEDhAvROxPqKj+UxsxHzHlTt659KQEDXaK21ikZK7gw/izSvfxxBlDZYDAA6Y96pyQLuOQfb5t3Wo2QvIArDbgg5WmkBbuvEclvb6fFCY5TFlmB+v8q6eLxjaXDkq/2YMoBjPQcdRnrXnmqW1zaWiywTELGpMgCBiw9c10P/CPyrpVpevMoEkSyglRk57f5H416VCUYtGUo3EtdYih+2PKpG9gUj5/Af0qZ9WF4qsUki2qVxIv59KggiV0WQDZu+UIvzAfX3NPgi8t1B35ZiCR1OO/0rpr46TjyRI9jHcsKQiQLEoKlDk9yfeqs3mqj4AQxKNpLcMPStBEDuFUoMfKPU1QuHP7+FiSHbgheteJdvVm6VjQJASN12B2A3Dv+PpSOvzg7jvICgbd2BTg2yJipO5lAO9fanMrF4wCRzguflIpDEkBkZQW38YBDdv60hBLklOVGPvbhii4gUsq7EwMHjuTTmCK+wMMjAG73oAQIW4DcFckht3T1H+frSqD5SnIwentTwCNy7M5UZwvFMVwkJITzFHPHt/n3oAqX7bUjYOdzYjINSQhlhYseSTuz8tFwvmJvUh15IP3cZ9qcqqIl4OAD8h/rQBPFKEbGcsV4JpC2HAZdw70joVT0JGQR6UkZJQAD5QMc0APijPnOVyWHr6VGWxckLkM3Ix/CB6VPGS6sQfmU5z6URKAmTkZ5P1+lVawmrDokQL1xjLAHop9R7mlTLthWRxsBYe9NcBghkC/dIX2HvRFGZDEq4i+U/vN1MkZLkyoFZACQSR/SquSHY7jngHPQc1cChJGY7cK2Rntn26ZqqQGm3buvDAfXj/P60AWmKlghyhI54/lTomLNuJI8tSoPqKEJLhTJyFyyHr9RSocIy/w8lsNyKAFiYcbiv3cjPX/AD/nNRygCJVLF2bJ470+2xsbKAkqScdMUOXSNSrI6EEkEdP8KTAjmfy7eMkEMFKn5vvUiZjgYAndLjA9vWlvAY4ciTzDjg9vwNNaUNDCeg25YmpAbNtZhzxgAg9CR2NSoByzjaCBxt4+hokzuJYj5VBHqfpUu0YXnJckthulAWuNCEghsI+Pnz39Aah3mRsYwQMNj5sAVNKVKIcoWbHXqoqJQY97GUBjhM/3qVgWhLMMtnGS/Lf0pFG9gG42nJIoAyisGKY4OPanIu5A2D83ysPbtiixdyLkyBy4j2qF96njYHaoOcgkZ7H3quu5C20EMTnJ9uxqZWAwx6sCGAXmhIiwkSt5MmSdwGQm3njvSKXC/ISF2nd759KIMbGJ+dl6Hd8xX2p/lBZo12kQlTuJbofU07WC1ht6Sq425UplSeo/CmRuFhVm37ioUv7GlvBuuUYkugUEIegz6GlUrhgRn5MKH/iH+frQBNGD9oO+Q79oBHGMU/ywgJ3knAYgdOKraeqneVPG3AJ7+v5VPOQkL4Ygr+g70CRTjI3s2wADOSPf/PtUw2mMKTkYP3/m/lSNvUh024K5UheNtSZbEgOCdvA/u0DKyI0MRwQm1snPzce1PJCIOjqFIyflOTR0TGMfKCMdM+vNMb5neRWIG7OW9PWgBVAklkjwpYqB8i8H8adEg2n73zdMdBj3qqYnfVLcgnYFO/0BPr7VoIo849mYEKS3AHYCgBrFZA4zhlG3jpTVOFOeOAuT7U+djHuAXIJH1/GhlcOcqChXPPSgBIQ5hAD52sSfm6fQUMzSOrHAUqQPeiEEB8rgH5lPpn/ClBbzSDg/Lg47+57UARLEV8td+CASMfMDn3pzIigcn5V+b0HtTsBlVsY24JA7ZpJWCyONwOFwc9OexoEghISJ8sRuGVO3t3pUIKbtxwnTK0kZKRbQQARuyPWmpL5KbsiMMMZPc5oGOCNJk7VwTuL+npinrIV6Fc4wfp6imqIwWQrvLDAI7A0jSAswEYCqME9zigBXCiVcA7McZ70pUecr7FBUBcfxZ96jWUu6MuApUgj6VJ5QWV1UAjht496BPYScFj0AYHn3o6zFVPROn9KJCX+7gsV3KN3INJG8iyycjO0AY+YmrM7jWJjfcVLqAAQcZGaKOPlK9A3y7m4JPY0UAVfkDt8pOcBg/XA6CkdTHwuw5Gcdl+nvT9rKdgXJGTnPWhFKNsCKWAy3rg10GaI1Z2VAxA9R6++aVGzIFfG0tgex7c1GoX5wr/THT8KcgKiM4zhjuz8oHtQNakpbCglQ+1ckfd6d6ihU+aGTG0jOCu2pfuhxH1bqP/r1DvAjf5/nBGV9DUAJ5jhs5IXJ+/09unamRlirJ99gAAP54p0ClZDz5rspPzdPwoXD5GxxuAb5V/Q0FMIQwVkU7COrv1xTrVlLseSAuOF7+tMj+RnHliIj5Tjp9easWylMbI183YNxDdc/40EkLkiGUo+w7SSe7fX2ptr+8jBJ+8oG4dPxqSdS6Hb+7JyrEru/Co7IiNVjDgFSeCvH5UASnDR4GcjqdvpT2xl92cEAN83cdKSRXKbw289ePSmhmlywUJ8uVDNyB60AK+VbBIztBHvSt853BSU2gEDsaYxLPt+RHIBLHt9KkBLsoiJQLySfUUAKxPlD58kjGdvJHpTTglXZSkncfyzTzMzdDkZwM9ST3Bojd3ZlLeaSckmkwEchHUluFIAA9femA7flZcbWLNs9PQihGBcgAtldvPYilUNG24ruZeCB1zQiojldw6kknghQOpB700xqr5AbarZOOmTTVI3HAyME4HagOGcAdCMYPepKY54g0KZYfKSeO2aV4iNpZY9pUgAdiOh/GhQGCnbhckY9DRJgZIByAQPmoEMjCGVmYkfKcgdv/wBdNUl0w5GOTsP88UoOflP8KlQw7HtQ7LGC7B8FeB6H/wCvQBIAy4KsPmUAE9eaikgDpujGGKkMT/doDbogBkufmYnuR2HtTZGEihSNgzjYPloAjiBjuIgSNpXAJ61dgGGU8Pg8g9qpNuVlZV+7/s7iasQzibsT3Keo/wA//rovYCQ7SwyCGBI46EUJ8r/L949QKRm3DZgkZ/j7+1KMKQEJcKTgD5efb/Jpp3KWpIrH5inz7vkwP6+1O2BH6DaCDg4qNGYKFBCMSWGOpFOKlMAgOudwG2myXEfKEK/dJXqPemjBZCVBXG4++P8ACnclgTJhcc49aYiCMKGwVOSCOhzQhJaj8E+bh3wMNn61EhBIdMEY79/WpAz+XKAOWABI7UwuU8sL97B4/rmmabDWOd+44GM7B1qRmEiR7zyykKNvT61HkNuYAcqT/k05hsSPHPBwOMEe9QRcH3dFGCADle4qBnEke8g7eTx3FPyAkvYjA+RqQZaNDuSPIO4Buc/SgB0pRYYiMbsbuev0J/z9KiGHjyAd2QRu7EdaWUhk+8UVuC+3v/jTeCqA4OOg+nf60AO8sbdu8ljyoOOKWZNzqWbOSCfQf/rppAIGMO2DmnDD5+UAFfuf1oAjaQ71KMS6gAuaUzB3IkbAYcnb3qQkSIuFDkAqcd//AK1QRqdoEhzt6eX6UAMjIeaQBySpwcrzgVPuBVj/AAknHtVWUIt994p5gLEHvUs5KSqqgkAY46ZNJqwD0OGUsSWXPCdMe1OGS7BAT1z7gVEzL5oUnG0c4p8e4Ow3Fu646/ifSla4DZpWZQzHuKZdzLA6rv3yMpZSi8Ln3pkhM0bKxOcAj396WUOgGAASM53bsU7WC5HHqMMtzHF9n3/3iflzgc9a0WsTCpkVYyZ1KonGYweOM1Vt3Nm8DsqyMGG4ex9a13Fv9jL7EQDLL/EDVKxTbMhbOK2t32q8crEpg/dwOvNSwTG2tXWMYAXcrH1PWlk1Y3GmQhyZkZj8g6p6H/OKieESQqGJyR/e/hpaAiOKC4a8JTy/KC/e3fezVuMZTKj5lJ5FVoLcRXMm1d4AAA9BVmM7kc7RGoB4FSWNdlYHnJPTPT3NVrGUg4wCuzah/HnIqyS4QtuH3cAd6htSfKbGDsUMD369KVgLkisjuQyBiv8ArE6HHaoo13Sxvv52nOO2ak2oUc7MMSM+mD9KhhUhxsUBF6etWBMUOS23CgAAbutOVz+9LLngfMfQ0ssgREJGWYHA9KrpMUhkVl+dmDD3x0/KgC0mGRgRs2jIC9we1MRh5bomeDuKH/GolunVX3crn5iO+R0qIyn59gJbaP4eRSsBcO5TEuMEtz0x+Haq17m4cRsOASCS3b2pnmPtJ/1mTuwKSITSSeY3RhxmmkBPcDFuuVAQAHJbj0pqTR+Wqht0mOAinkUn2BZUKSsfk7luOe3tVm3iS3iwqAfKQX9R6iqsBQuJ5QgHlGNQBgu3PFVYLK4v3MwRY4wcAD+I/wCFWbzZctG7KfJjG0jbyfU4qvJfi2do4VaUtkgR/NjHY+1FgvYnn06cQSrkELhgU6f/AFqhuYr/AOzp5QcKGBx2IHTJ/nUTa3qvklGs0t04ZpZepH09Pxp0q3dzDGWvm2lgVEOOQaLBe5MuoXMbBZIA7bScx9qe2qRs5WSNoiEG55GODWVNp5m3ebqVwgIO0x/KRWTe6dYBHWbULy4dV4G880WC9jsI9TtCzBZo3cAYA+brT5bsmFykUnA+X5eCfavPp9T0nSB8+nXTkKMGJxnP4kf1qtN4pu760CaJYanbsSQZJbgKPyzj9afK2K56U1zLGQFspSyqCzbhzmq8mqC33j7LISoBB77e9eeSzePSS730NtblRj7U6YOPUj/PvVSTU/GsshB13QfIAyRasM/iQD/OlytBc9Dg8R29uXZ1mCuduSnBFNXxfZyMqWzDhSG3Ltx7k/0ryy58TanaTMuo3S3C4wMIdufoP8Kml+JlppmfNOjEKozH5Tq3Poc81XI2NtHpC6lpbsGnvxKwyuC21ee+Kv28mnSI4Sa1kdQCMv8Adz9fX/JrxWX4++GLd9kmjPPMAQxjiOPqCe3+c0r/ABr0a8Q+T4ZMq7QWSC4Xdx3x/wDXo5GB7i1mkqrvRNxXICdMe1QGyiWMEIA+4kFG6CvFtO+KFvcRiSLw9rEsSE4HmhWUe3rW7Y/GPTfMWJY7+yfaSsd3COf91ganlfYGenQWsrOPs8r8fKQ6/jVK6gv45N6BF+Y7trdffH/1qpaX8TtJljUXMhtiwABlQqp+p5/z3ret9Qt9RgElpJFcKvzFlbcPxxnFHL5BdFeK8jW023SmOVjwz/Mrj36Y9O1Woowu14dhBUhSvfNWTapdWro0Ub27Llokbdg+5FZKWUtpN5ljLg5I8tvmUjtj0z+lQ0JPsXUG5SkoMg2kg+h/pUbSSWSiKRZJbPIKEruKseu7+mKbBqafazFcgwShed/TP1q4UxMGYHld3yt1H8qLWKTZXmtYblBIsnysvyvG3Uf4U7yJ4IdyP5nGfnqO4t7rTrb7Ra2/mRMdzRBd2c9WA9q0EcXFskkJLq/BPt7VDKKX2rykQTkRqegC7gfrVq2YyOCjDG0c+tOMJTdEYyAw4EnX6GoF0ydZHeBHTdjdlePwpAW5A4d8t5e3A461CzseFyCRlh/KmOZ4Zgs0ZGV6j5vxJqXyfkYjBHYigByMJpVB46jIXn/9VEi43BW4HHHahIhuEZHLKcOvb2p0qN2y/AVvloAHQKjrnlF3Y96YpH2ZH2q7EAKBngUyKZplZJF+Zc7Smc49KkXeLZWKnAXBBXaOfegskcr5rjIw2CAV4Ge1ImAWDEhSu3JXv7/0pwicIWI2EDOD/Kgb5F+Zs5wR6AUEDWIZATneMbT6j2pkuInGASp/Q/SpwGDo3Xcp2n1H9AKjljJzIWGSdufX6VWwFMArJkh8kY+Xp9D/AJ/GnhcRk4OScgehpxXbcYfL4Gcj1+vFKqbYyFx1JIPUj6U0wKzAeYRtIAPKemaiuCpvLY4O4ZyB39KsEAzIp4O3K+hHvTZ03XihUBZI8k/dwTU2ASaMsqKegJP3uBQFCM+AZMdCW9KVUKuuScKN3PTPcUJGkfmEeWVcEsVzxn2pAU1hJZH3AkjdyvpR9lBkTBBIO41K6AlkDH5QBil24eMBTg53D1/GrAh1FRHbyKqnLrtA/hH1qs8ktxbW8EgIVI8KBlSnp/8AXrSurVpDEqLvLY2oeuen6V0us2fm6dbSzW6Wc8MGxyFDc9smrSb2Jbsc5pUfl2iyBI/MOcqG28e4pmAt5HEZXHU429QauadHI9mrNHsZgdpmUqWX1X1qB4SbmFgp+VckluT17e1S0yhkjSR30EYVAJFPJ7Ee9NnjJZFT52OSwLbenoauLGFl3AjAO4ZXtUM4Mc0Z7npWYDkZ9gG4ZAIOWpzAFyGbgKCcdSBUYAkGWXZjt9akACqv8bY+Xf8A0oAcxALpsyWIOX6+3NMQiaYjYPLC5yeufenDJHbOAWI7UqITM7tICNgDDvntQA/YI1kKschc/WgLiKIg8jhcdOaHLbnwCWWPj5eKcj/uVzxg8+5oApysgm2E7NowfYmnOrpArMAOCpz14pLsJKkwZ8KcZI/iI9Kc8JW1i+Z5TtIAPf1oAWUIIiM4fgeWPQ06EFVYP2HGO1Lt+RRtAyuc7uRipIcm2kUMCXG7I9B2oAXcSOMICOMdT70KiOFY4cqpbJXnPYU3zAE8skgkggheD7Zp4OWAKHfggY/hqwuIqhogzKEJGD65JqQRqG5wMEgIP4ce1Mj2yKCr5YZyPWlUKVdtoBx17igm4AI+eTGOenzbvzqubdC4wSSQWKFdvT0NWVUM5UE56GT9aiuFbciEldoOG9z3qkrCHQLmTcDkqMMe49jT2ykLAYU5LEfWlgjdEUMdiBSpI6H6/Wmzgx/KCU+UgeooAS2ClVbbzk4y1OZkzl8PgkKR/CT2psIUqu/nk49/xo2gHb1Ukt8i8gj1qQDUYwoGRvYLtUH071CsQ3BVALYBADbh0/SrNyQ1undlUBX/AIlx71HGgXliMk7mK9agCR4SGVyBkgDA6YpGjczLuCAsCx9PQUjqVRAVYZJJ+btThCGRm5RVXlg3UfSgBrxY25GRnafZveoov3SgIR8ox86989Kml+e0VIidhG4MO496YIVNuVxsZsfvPTHt70APLEfKGBYKWOO1Ac7Y9q5woOD0Yn3/AM/WiTe6Hy2VGKkE7aewDQgY8wKmMep+tAFe3Ofm7pnaR6mpkLgYIznkt3NQWikxIflJ5yB8p5qTCmLcSwIG3Ye1ACu4X5d2Oox7GpXhAZeQgK9R+lQNIA0AJBY5VVk9P8+1WfuxDOEKngjvQBFcLJJIuQgAA2gqck+1IVCzbQg3n7yH/PSppmzIo+8cA7yvSoJ0xKiFQJCcHZ0IoK2HaeghikymSGOc9APSnSAiH5TjKkgj5s08oEO0kZGOvX2Gfao1BX7o+U5BJ9f8/Sgm9xkeBNgqdwjOMf1oiYeS56ggqPl5/wA+tOYEpvY7QFKn3ptv8tuw6kcE0ANMX3csDhMt7j2pJLYSKCT9N/vT8qqhugXCj2/+vUrKdgYt908Advqe5oAhOftAOAjlcNj1HSnIGjGQA6FTuEnTNMmH+koTgEDJ+hqV/lMZQ/M33fl4I9fwoAjdh5ZJijQ7MrhuT9aYRi2UNzlPvjv+FTMI/OVdqOApwT1b1pFk+SNwuFAIXHagBYyjom0E89HpsMyzO+0ZQA7h/dI9qkVmGU2jgZyPekyFwQrFOQoHZvWgBhkKpgLuU8g7eCaSQGM4ZVGVww7Z/wAafGPMRcnOM5A6U7aN+CdgI+6fu/nQBGY85JznAPNOMbH76gcZGOnSnOF+UFh0AWNOg96JiVUlxhh2Hfjp9KAGxqNhHlpGccY/rTfOILM65GCqj60+BQIkCbMHP059KZKAACuPlIyW6A+4oAR3YuoB3kL99+hAqQscbshwV2navyn6VFMiLM5ZCkgUksPu1IyhgFj5UKCEHp3NAEc57KvAGRhetPhKJM4xzwTnrTZnKPzkggcjt9PanJAFYylR5jdCOoFWZDBtldQV2RZJCetFLuEaICRtXPPcCigCsoDLtzkrwQOhWnK6lmPOCMgUxOdi8nClee2fWkwVIBOduc4rqMhiOhXZyCoAY9s0902rhmLqSD5fY/Wmw7Y4SQMZxuB9TRtAVsKQw5z7UuUCRkQofvIu7H/1qihLbHUAZbpmrHySbPmdtvPC+tQxKfsxXBDAkHC7uKVrGiY3aUaLKfIMA5bvTiUSWUOwjAPCFemexNDIAxCDqAxz83+fwqOQI8eGAUDjjuT3FAOQ4RD7PsdXwwH3ulWLbCngjDKAdvoPWo1BWMLk5Iwuafa4JBA4P3R7jqfWgXMRSpvRsgMpOVzTbdIy5+UORywHUEVJK3M2QAeCpHSmxEjGAM5wcd6CLjTkZwvLDgj0pzDP8ScrnH3iKUYTAYuSSRjsufem7ApLMoVgpBJ9aljuNjYHBBGCP7vSpVYrLGu7OAcVGA3lAj5xtHXtUmCUwCMcc9yB3pAncYod+jZx0B6ClcbnKsvmYAz7emPpTgokL5J29N3fpTiPlxgABc/J2PvQMiOTLsZyCF++OmRQpxyc/KM7u5NOk3Mc4Q4Xlg3Ue1CElSCC5GASOg9jUFxIi2WJJwwBbjqPekDmQK+N7HoT1HpSjIJyOGBAH932/GnAEAjcQR0Qr2HpQVYVQqLg4/vEH1PpT8k7QeFB4pDu2HKgOSFye6n0pZmSLb5cRA7l/wCKgkhcB5MHhWBA9/rUYbYoAzJtByU+YCp1dCckAZX8/r9KhOxQGONpGSo7Z70ASKziJ9rkkZYEY5FOhR2RvlGWBb73JPr/AJxUduCvzDlADgJ2FWxhYo2RXCspxs9+xoArRqFZ0wd4UH2606W03uJVfEoGWA746H/61TDcWJxIUxkeoqN5PJhDnIXjO9ePp9aAGJOs2N5xIBlgf51IDtUncfmOBUVxFFPK8gwiADaw6nNIrmGRBLySNqnsPY+9A0WUTLMeuMMp9R/9ahWkPzL3yM+gpNx8vKL82Cdh7g/4Ubz+6L7slcEItWDJIyBllUjavXd1p8YKDG0bGyCfahMvCxEhjVVwPrTEfOQS/Tr7/SgUXdjzJthc9goU4qGZgcAjIwDgseaXzHCbgcF1Oc9BTHk3tlcYOVwzdQKC7XF3iRhnO0DOewpNo2gqAAQef73vQJDJ5gZiSF4I6D/65pAwESBRs2kht3y4NQTYcR8jNx935WPQ1ECJ9rEYcKNw29cU9wArMw+UoAemOT2oYDeuAIyDlX7NVWCww7GZWB6nBQ9PoaacblAKITksD7djUm/90577iq/Lxk+9RygNMzqcRjhgV7noKkLCO/zFtqjK7h/T8Kc3H+s+/gH5OlKoCBWEmzOQwHf0x9KiYlMjGCFLA9qBD2IKZOQByQOlJvYKuMpuBIz8oFOZwUG3gbQfzpoj6FZDkqcjdQBDdlVeJ5BiUKWHzcf/AK6e5KzGVmwhALIfXtikuD5jI7YRVBx+PXgcfrTmUrFEWXIK/N7igBBuDMzsBuXptp0TEMRgISO/pUUyErgEsNvB96WJz5oZcuQoXaaAFb+JT86AcHutIxUoqsQgbJUj5uPU1K338Pwcce3tUBKhxlQjZIAHbPeqsBKwMirsGSCACfl49v8A69SXZDaIVk+TDlQV6ZH+NMLA7hyPL+Ur6mp596aA21hskUhUPYc9/WqUR7o5yCUCFPMJQElSB3Hrit9mQM4Kqo24yG9fSs67iX7NZvExKNHuIPqKt20iNFGpQs5PzEj1/kKycdRq6RDbOkVyCQMEkDOePerqjazDA+bOMfzrO8om/mXdvUEYJ/nWjMG3xNzwwUEUrWFdiNhFLFOMEn6ioNKHyPH5mPNUgk+/6VO67Ul3HKspTBbkn/aqpYhY8gnJXp8vaqC7LkSOibPvjpu3enSmQkyLkepzn0FSgqdrYwxXJI6Enp9Kgjyty8bAY2nAHzde9AXLgVmiDjG4DCl24waakRI2soMgBDDsKNg2qoAIOMY6YHenb1bnjHJBoGmMihVfmOeFGM9G/CklijMriQHLAYx61Ij/ALpiCMoM/Ss+4ui2otHAd52fNn7uT2JqrFl64ZVC4QAj5Tj0+vU/jTTMFfHJwoPTj86qzwT3EBLSLGsYG0Rr07Dk0CygCCSeUoFj+Zy3U+9VYCeW8toUO+YDcNx9sdTWRP4iSR/Ksw8iquWlPQj0/rSQxtrm1yBb2CAs1w/Rj/QVRn8WaXYebBBCbh1OFS2TcrH1yMf570JBp1Jheyz7PLScjtszyKr3PiU+HpyJlEClQFU/MSfUD3/yKx9Q8U67fEBr2LSotuVjgYZdcfxH/wCtXM20Hh2wuDc3uqXM90zYaRt0pPsBg1fLYNDfv/iLq+qymDT9JM6HhZdh6fy/lWffXHihImnEkNkBhiJHXAI9ueapXvjO5OwaXFNPAG2mS6UpEM+oHP61wvi7xjptpctBqOom8uycvb2yhIo/q3/6/rVqNydTc1T4mXNmzR6lqEkuV3qIVCgDp0AAP+ea52bxprOsxhdJS6ePp/qivB/2jx/KsG3+IfhxNVgRbKXUb1V5hWJmAxzxwc/rVqLxD4h1KUFrGTR4Hc7RJEUKqf8AZOK2VOwtSe/1bXdPts39qNPkOdwlfzS4HfAOf5Vy1/4x+2SJHLdXVw6ttUQK2MHsMc4r0jTdM8PK4/t1brVbkDckUTlUI9x1/Wu7sPGHh7SLbOl2OkWlymFWONfPmJPTg8/zrTlXUq9j571WHU7wbbTSrgMqg/abi3kUN7cik0TRPGWsk7b6z0BBgAXspQt7kBSfp0r6IXW77XZdt/a38gbhc2p2Ie2M4/Qn6VYvtYsfJkTUNHtMLlAktuWYkewH8800orYTZ4Mnwu8ReZv1P4inyWOCtgzThc/UjH5VZHwYt5rWWJPH+oRDph7L72ffcSfrmvUra0tNSmcQ21jZKq7sTNsAH8qLnwVf3E2+z1fTLaTZuJaUqNv1AIxS5u4rnA6R8HLayTyLnxZdXhRd2I7RegHU5Of51Zu/gLa8TW3idrSQjcUuU2MfcEcf5611N9a+ItKtvOkuLW8to/utCytnHoQAeP8AJrHl8fx+UqzSwXHGGtjlSrDqMHt6HPNO19hmTpfwlubJtqeOL2BieZIFMoHscMKg8RfCG/ureQ/8J1b6m5U7BcW7q2PXhsU67+LHhyC5aGfTZNPlHBa1Q7T74BH+e9aVj8afCumKsd9JIEdch3tG3YHYnofwNCjPsF2eeWnhb4jaJfgaL4is44woxbT3B2yAeoYbf1GfSp9a+KXjvwjcJb3Hh6KO5IDfbNMuGVXIP+ySv6dee9eqw/GHwvrpzaaXF4hRFG4CIRsgHqGzVC48VeEriRI4vCctvMTlZbCXayYyOVJAyKtpP4oi33Kvg/8AaygiaG312SXQrkLhlnh3qT0ySMda9o8I/F/RvEvlz2Wo2Wpuf4YnCtg/7PH6Zr5917xF4L1eOXTPEPhTUpoTn/To7fayKP4ga88uPhR4U1K8iufBHjSayuhysOoq0BB6dcD+ZqHRg/Id+2h96reway9wpkheQrzGflbP0PI+tVFW+02UBWaeAR89Mrj/AAr4xtfit49+HckVh4lh/tjTgAq38X7yRFHIYOMZx717p8N/2jtF8UQfPcSXPlJtYbNrgnuV/wAM1xzoyirj2PZrbXvPiXy5S8gG0Lu+9/jUMrXFs/mLJ5cRPzMG4SsnTZ7LULf7dZ/v1k+cANtIA7j+tacMhMBQnz4WBUE/LtPo3T/PeuNqxpcuG5e4RJPOeReBk98enerEMzs77JZPmGcVjWZNhPHaOxkR1LI79CR1H5frWpbgLyuQB12/N1qRoWRirr5uQSMnP+etJh0RmiZ45GO4n1FPLbXUKrhtoBc9/fv/ADoaNETaWfzFBw/bBoKI7a9Mczhm2llAz2B/H/61SPLLvKiU5K9f73v9KgliEjsMZI+UOG7+ppVklhyJBvxgB06Y78UAR2Ms29gGwxzuz3x3rRS8uHRAJflHyr8o/GqcUMYmkZASg5UDqRU6lZYdoUjGOS3egaJVlk8k84Yg87fSlgunHOB5arhvl6mogwaF05Knj3HvRHEV2A52gEMe1BDLCThiMRgKBjHb8KYdjnYVCFenuTTmErMFAB8vCg+oPpUUjH5iUG8Ha59aBEOxO3GW+4OmfWnv5PKxnOBkZXn3zUIzvVwPu8YPQ/WpWx1RQuVO4t/SgCFow0i/dCFQDnqakSzEtzJkpiTAGOu4dKRgfJG5MN91fp2/zmktlkILkAuy5JDbc0AOvoZkfaxJYn5gMZGKrW8ZgbYI8YBJx71Yl3M4GeQOcfwmobaSRWlAY5A5z3zQBXClmHmLvCrtGVOM1M7OqrubIAGPb/8AVSyXLxBWYFwAQEPy1aMwbbuhQA4BT8OuaOoE+k6Dd67fvFbOuyAIXbdtKA/1rp/FGlx4j01JZBLsDEbuMHrn3rH8I6zNoesrNEkfl3uIZFPY9iPpWfqwup9duLm0mlWeNjF5i9OPc966omTvc1vEtzaMbeGFh9otolV43QqFGOM+5rnpiX2MOQG+Vj94E9fb9Krztd2mpBrtykj/ADSNL/y0J9zT9WtpxpAuBMglK7ofLbrg80SWg1ctEhkOARIikbdvU9/xqC+XzXhQ9Au5h/SrEUAltFZz5YeEHcfX0/E1S0+YvYuXcyTMPKjJXoB3Nc9jQkARl2ht6DkkYyMdMe1EbEwspYIQQ2fWorUBEYbPmYFlPrjrn3q00P8Ao0oGSchgW6kd+KTAZzuUj5OCCvcinqA0pBIOBhh2I+tMD/IMj7vQj5R/jTwSN54kQckHsf8AGkAj7mDIp5zjPoB2+lSFz5KRlvMIHPy9hTGTG5mIyednan3EgXYvGGUEBO1AFaWMPDKVwHGSpPbHemgyPbxEsofbhiPT/wCvT8HDmQO+eAO4pHyVd8dBwR2oAlIQRqCMgIFOepPrVmFnCoiHA2/mKqSZ8oFwigKPxz3q3G+F+bqqgj3oApjC3mTI6ZBVganUg8MxIzjJb5jUe0TPIWYgjhfkqaNwdyei8vViY2ZUVht/dq2Mj1NSqpYse7KQ3pTHAZYwo8w42ke9SqwEUpYF1U8+3tQSRK6+cduQFUbfl64qIqXmUs21FQth+ob0qWNQI5GPOQRj7p/GoXZsx8kuQFfb05qgLETqkXDZ+Xoe5P8An3pkgJuEXduIbkP0yev6U8ZQhdwJGfuL6e1RznLgHKZB3fN39DQA7MYwqAOFJC/N+ooBYqMZYDhh7mmREbOeuMiQLtOPapCqrygMfIOB8w3evtU2uA6QjYMcKBjB6ZpY1Kw7nIlJ5UHtTNylBsznv5rU6b5UA24A4X61NgEPythmLnA602TYsiMGO5Yydg6E05o8+WzAnKgnHQkUhjBuVyoJKngdvrSATy2SJeBGMbtqt3P+e1OIfyWOfNzjd7j0xSy4EYyhw5wCKdIOEUtwigAbeefSgBrbSxLl3JUAblPOP8+1PDAIHUKnBBIz0+lMidodwVvnYYG/tSn5GLOS5kXaw7fjQBWtU2JGMZLZIx3/AM/5NWQ5LhT8jkY5+vemRxAOisdgIJXHYelDYeZ8/Ow4YdgPWgCGWNbm7y6rIVYBSG64q8d2/Dcgruwvy1Tiw8/zN0AUPt/yKtSsquuHbldvC8cetAE0JJhG3sTwW6VXCo0qAHJAPXt9KljgRkww3g5IJXkgd/wqsSJXZQQGGCMdxQUyWVtrLtx8o3c9aTJXO0ZAOTjuD3/ClaMJK5BAIAAPrUeAIS27k5GKCSedWWNyCHHH0bNQ267Y25IKkKx9M0+bCrsYdVBIPT/9dNt3CRy8Hf8AeJfpigBuPLRUI/eMCRjoR7n3pxJO35f4Tn+GldRhEXjKli6dzT5ZMIgxyMhieuPWgCARnzUBPXK5LetPdiH2oN+AcA+3WiOIyqrohcMpUE9+akvbS6tr2KOVDHlCyk/xfSuhUm43RPPFFWSVjNFGiAow3Nlv5U4sGQNuIKk7QF4py/3nj2KPlyG6f/Xp68LlmyQM57kVikUNiUxmTzCOfmHzdab5wC7yWQFgox3z/SnRITuXBGc7gF6e9L5jn5eME8uOhAqQFWMHOG4DBT60b1fcNgA6DP8AFimxZKPgfdbAz1pyEyOCR0+Ug9qAI7g4IaOMblwOOoHenTkj7u8YGd+6hgDINqHKg/w0xiplAffhcMB/9egCVACnTtu9vpj39qYQoTaqgEoMBu1TqAzynYSuML6DNRyxgZ2r/Dnn1oAqCYRXJhY/Iw6L0zVxiFYAHOFBwF7VWhjEtz5jqMgEZ749RVmRjxjrgdfc1ViXIrEAzkEfIRk4bqas7SU2gHIU1WCkSNuTLkkqB3/+tVldrrtYngjp8px7H0pkFeVlJVRyWAyS3rRTpVBuNnG0nC564Pr24ooApn5W+ZcEdfalzlWIOWLHH8I+uacikIBjBIOPw5yaRgSjM2PulhhutdRkJGCVV2GSARg9R/8AqpwRgNxYkDA+f0NMClkVPublyR71IFbbkfd4BY9qAH5DxDcWyejDt6YqMREQkEHdt4x1qQRmfdtIyMEemB6U2Btsg5JAHH1otcCGaUmZEUgllGcN90Cm2wDOcfIowpPcH1pL22SaeSTbkryAflz7GpIcvCjFR16buR/n/JqrAPZMsNq/KoJ5bp/9eiMdCRg9Vk/u+x96TIBBGc96SPAQ9AM5CDofcVLQCS43kZBDHPPUn1pkRAwS5kA+bnoKkXA3Ly3Gc+mKYOXY7RuXoe2KVgHhl3naHwfmXDbh/n/OKNqMWO0PuGSTS5Z+UbazKd2cKDRuYKCrHIGGwveiwDGZSucEqAFx9af5YZMDAwwbBb9aZcE+bu9MBvXnpSlFkdRtwAMkc96hqwCspYBmAwBhiM4607bh/l4yM0Rup3gkpkFSD3ApyiMurNnDLhcdqRRHKpBIRAEHUFvuk96YMbfugZ5wOhpzFCoRgUwoJJ6HNNP8QUkYHGV/rS6lIYEiLhynThsN2p7KVk2scqM7SKRsfKT99RkjsTTbh0KAspDnlRTexoTRZ2OpB4UsT9KRi/lZjyi7dyoeh/GmxFmyQCSAMgN1HrRJcRSqSd4wCR/iKggYE3OhHQANx3pzqRxgIg6AfNiliYbzhsqFPJ+XJ7UgyqFuAQOcfN+QoAkCKYjtPysDn+HBFScFEO7IA2/3RzUcDEId53yFTjPT259qEkBRABndlTn0PegCQOqZ5Jwoz9RRIX2Lg4kYgqm7gg96A5QOxHAAXf6Y/madOibVbfsyARjpzRa4FaVzvOFDbQCR3J9B9KCpcbZP3aEY8v734Yp7RhJTty+VwcN0pOU564GTnoarYpuxEYiclQQRjJH6VZVizJtPIXBG7rTGXKEbztJyCO1RxOilUZl3A/MD1OaW5G5ZQIrNvJBK53J8xHtTVy5I8ze33jnsPUUiyxCUfPsJUqB9PWolnUxLtIMgJ5PpSFtsTDEcbHcZBg7gO+elRvGism7qMc9+f0pWnXpmMso5K9cfSog58slLY4P8Xf8ACrNdepIxGWG8p2OF7U8N5g3EcMuTu7kVVWZZXARTHIMDLdc+9WXzwrsAwYMDQBHGw8tsDJYHAToPfHanBz+7bkjb19celIZFVZSx5YDHy9PpSZBwjNy2MZ7D2oAXPy5b5yvIQfLyfWmyqRKY8vIFXcwK7eTTgSjkBvkyMj+9Q5dpQucqVLf7uPWgBiNl854C5Py8kf4UO29gMlzjcB2A+lJG4EvzqSD8uB0x60MNjt8rJgENn5uD6UAMAWLcNg4HOO+aRcbmAUA4yvP9ae3mDcyYMe3nPWmEF1X5QhHRvSpaJZExM+cpIIxyfl6n1FSlSE/1Z+XLfe3YFJgGRwHI/ibPenyK+AyFwSu0x+o9TSERBW2hhn5umeh+pqRQWmAA+8u7JbpioyFMZBQkD5ce9SoDJyfnZRhsLtxRcBeR/rWMjMCPp+VV42ImyRkMQxx61YQYyVIwVJ+gqvG5Nw20ZxjH0PepT1JvqSu5DfLnGCWz83Srxt/t+j/Z4AJJFYSDZ2XOePp3rPZhEAWYnqzZ9R2/GjTNUlsJvNWAvG7Hag6t6H/P511w3KuWr6ESJY2ckbgINzMV27snjHbAqK6VobgKBgLlePT1rY1zUrbVUhuEhlJt0CuB1Q5zyKwRILmYMDlmO7J759fSpqJXBO6K1mTJOzNySxbJ7jPFaRI3EZyQfm9T7fQVStg3ILEBWwEPpVxiu3gjk4OflzWFrAEgCoMYkUDjDetEAIALYJx8xTrkU/5TCdgzhRjHt/hRFs2DDAKOAg6UAOA+dvlEcIGC6dc/T3qq6ob8SAOMpj6CraYUspbhlJH1PSq6AuY9zZIUqT3A9/8AJqkiy2+S/B+VUBx92mMUXyyfkwT17UGRdvmFsBgFC7vvVUlZZX2AEKFx87dv8KpIB8Ze7wG+RGXGAv3xnrTrgxW0yQqwCKpP1P8A9akhvAlwoiO8BcEBeMjqD7VUvhJc3gCOIht++Pm49OaaQEkupxrtDRuVK54+UcdcVyF74yWVHWNBJFgqN3ymXnt/sj+dUvE2rvcar/ZWiCS7uE/4+rp2KxRY6gdOfyrOjkVZxbQW6faCvzyFtwRfXNa2Ar6zfa54mkispLs21nGMtDF8sSL6MR1NVpobW3jRLW4upZFU+bMfkUew9zWnLNFBG0UDFw/zzS/dAP16AD/JrmNb+ImneH0ljt5RPPtJmkjTf5ePvY7fiapRXQbuEluZRgRm4hBym9Tkk9PSsfxJq7eEdOluZ5rbS7lz+5huMPK59h/9auK1D4w6r4hSaDwtHKzHCvcz4wgPcenr6VR8OeDH1XUxdapdSa3ekAC4fLIjewP6VvyW3FbuS6jceLPiFcBbKW+uYkIBVGCI+fyH6V0elfBGd/3us3cVopALWxf5+OvIzn8CK17jR7m2wn9q71VQRFYo29T6nHH60+z8IapqfKwXkqSYYvOx/efiefypPTYNUXLLwXpGgTqulPYWF2MBbmWYMwHtnPWrOo29nq1u8Wq6/dXLQ5USWyqoVvTkHk+351J/wri6tdt1c6OskSMCJLlimMf571QvdVsLOSNY9Nt5XkHWJzhTnH0ppsE3cz7nw/bW0he01C8nAQfvLp1c4/IdPSs240PVYnF+2tCzKMGjMNoMqex69T+P3qj1EqHd7vZaRMvzfZ5eSM+2eawbnWfDWlw/akt9WQRn5TE+4bu33j3+lbJMTbudanxB8drE0MGuaheggqrS2O0AezBf8+tNm+KbW93b2816Li4XmUzMUYt6fN+nX615bqvxk8V39xDFo2qanbQsSqpIiNn6fKen+RXHeIdU8QX2owJf3Et3OzAAugUBj3+v51uqHNuG57vL8etIt7x4rjQr2e4UhcxTIyD3BOOfy+tcvq37ReoXVy9lpmiaZaWysQDdfOyj2AJ5+hryGT4c6/50heFYlUjEnnDHJySfQDqc81rTfC3VrKHbHPpd2xwwcTcBj/tev4VssPFC0W5vy/FXVbq/8oOIkdi2yP5ePTr0+lT3/jDUZbcSW9ksV1ksPObenHf/ACMfWuTPiTV/B0M9oLqxMiHLR+UJc57ZPpWdeeNNb1uza3SwtUuVxIZYkKEr7Z/pWio9haPY9i034jeOINGSZ/8AhHZ7ZgV8rjdnt8vYnv8A0rjbz43G/wB8WpaBp8U6sVLbj29FIIrz+G80wzIb5JZJg2W2dDn0I/8A11rprVnpq7BB9piJ4jurUbdp7buf0rRUkuhNifUtVuZLqLVNFjNtMBnbbJs479O9dR4f+Lup6PbJLqWlxagoYAyFSr5/DnJ9a5WfW9EktzEunzaTMoAaS0lZ4vqFqvLBJO2+31GLUwU4jLbJQR7HHNOVFNBqj6B0L9pLw19ja31KzvDBt+aFl3cjsCQB/OnxeJ/APiTMugXVgDKxabTNRwpYnjhj3/zn1+d9PkWdEivRLEiuSxZd2CP6Vp2tjpksUl00H2+ODICBdrAevb9K55YXS6EfREXwVl1Gx87wzqv9lXsiMWsL397AexAznA9xkV5j4x8KXHhCeH+3NPfQ9UmYwxX+nt8jt2DAcj14rN0jVVlkt18J+L7jTrpSHWw1CVlBYdAG5GPX/Cut8QfFsX9tFp3xC0B7e8gXEOpWrfumb1H+TWKoS6mt2UvBfxe8T+GrmKyvJraW3UnyrsNtUkf3vr9M19LeEfipa6zbCS5iw+0Zii/iXuQe+K+aWsPNil1HQYo9f0wIPtVgy7nx1JA5Oe/H4ciqOlXOo6bBLrXg0XGp6JHIGutJdt1xaOeSY8HOPT19+a5KuHT2KWux9pX0DRy281tM09nJHvjA/gc84NbWk3qalaCZB5eBtYJ/DivCvhz8TbDxPpsOqafeGVGKrcWjNtdJOwK9vw6/pXqel6oun34LYjtr07SqMMK3uen5V5cqbi7M0R1AyJEAY+oJ74qcgtNt6MF4Bbjn1qo8iLcoTkLkH681OzBGQFvm2s3HfPTNYWsVe4hA84soDkjDIacVTYpLFC6k5PbB60FxxztYqCcdV/CpA37vOeAu0E/MDQMznlFveOEcuJACAO3vV1iw53CTIO3P9agdES4LFVwyjGV5x7UoJgIdjmEgj7vI+tAE3nIyMQuBgcDrn3qWNOUXkqe3pUSncgHBVhu+btUiOHdVH8RPXp0pogkiBjuMLkKw2t7VCyuYlUDHJCkLyRnvT1fbNtHVR1/pSq5I3s5AbsOqmhgVi4TeGUsCQRj+E0qYHBGTuz7GnO67iQQ7cA76j+dSuDHtVs5C8jHtStcB1wcI6kNjadybeDjoPpUVopa1YucnJwD1A9qNSZ5LZ2hk2SE7h/CPwNPt28uxg+bMrDczfeOaLWHYSVR33EHkj1qKEEeYp+QNwvqPapZBtUbsckHK+9IpLXGCcsq8bu/pQFirnHmAjGSBhm4A9at3ERDqTgKgGCf4vpVWRAyYwe7D/wCvVySMxQI7KVyOMdqdxCQIftDED5UjLjDc8+9XfCN1PPq80CksixmV8/K2KpQgmKZ1Ug+Xgbf4h3NW/BLRNqOoPv3ZQKxP3io64reGrEw8Sq2r65DHJFvjCkAou4E46n6VQCGNDBtOyJsKdvqa6GRoruHULq2UQLb8xnd1OOfSsSK6lu5TKy8yLuIOeO1bSa5bEJ3ZauJpZ9PWNnJIU4J9Kz9O2qipJGHUYUHdtBHbkVdZQlovB3LlT9KoRSx2gaSQhI1Gcn5QcnofeuY0LKrbtK5WSRMc47f5/wA5qRE+Vtsuc8ZPt7VXljM1o5ibBC7gexBqa2mdYyGxggAgdjUgEkS+UocBwTkk+3b/AD+dRbotpHHlkliRn5T6D/P41ZllcCMKU3bSc7eB7017hpElZdj7cAfLwB6/jUtWAiiCshRuFByPl6UrhgyqigArzluQfalQiVVZyRg4Ueme5pZrcs8aCQ5VRk/TqR70gIowfKb5zuyRn3FEan96MggryB604kxw/MGBJICJ0P8AvUlvgh2UclSPm9P50AI6gRkEkFgCR6VOgT5d4bzMAAhhx/8AXqOXPlHADg4PPXipI8eWVACnGVJXaBVkt3EVcM4XfvC7uWHJ+tAn+9ECd23IHcDvS2RUvICAZCuMdiPWmTIQXXAG7GSMf0pWETCJU2qcgryGHTP0om2wwuz4EbfMcd6Iw3mmNSOOhbP6dqI8SbkJ+UZIO3rirtYBlkzy25ZSHUKT+8X07VX8zLA5zuIMhH6YFXQrQ2ZErZJBIx39ASKpQMGlKuRhQM/L60AWiVjVRnezKT93bj0qsMGVMct1y/QYq1KMwjcvzkfKB1x259KrOS0iE8BWCZ9zQBMUbEe5htb9PelG5h8u0BQSSP4cUNGoLiT5/m4z1xUlm0UsswRxuTGfr7VIEeBuUEZwvJRd2M+9JPtj+6CgC4ALdPx96nD7puRjAAA7VHchQrbIw7suMydP8+lADXZB5YweF4A65NOIZpmORkKAcfKahjctIiNyQABjrip3K8cHYOTU2AaXVcqx5x8oPenhS2M8qRtIP+e1QIucnOQ5JwV4B9vepxlsLt4YfNnr+FOwDQuwORgZXAz2pkeEIb7+R8xC/wA/WiWJzEw2jj5Ww1LGjkGPcoQDcwSkwHiIB3IOwYyAV5B9hUIwSChIyDyex96nAJuE29WXIHbA71GN7THnOVO7Dckf4UgFthi8CxYLbe/T3FSFyG3hcozbWB9aZESJhtVUKr/d659+tPKBZk2KMDAIPY0AWSpVA5QEYwAW9e9Z8Yb7S7FVfPG8N/Srly0QglHGQAAfrVa2XBHyhwMgYbkA+ntQBOgWTcihkwpJJ7UyRA8W44HQZHX6ipkB+bCDaFx7mkCjy8kIVVdvlnqDTQENxsJjIGWOFOP4hSW4CxOoBx/ES3Q0SEtLHvOWGCpTqT/gKcxKxSMx6H5vQ/hTtcAKqz4ZiDjK49qlZFmcIC5csc4XjFQWs1pLeqj3cVtg4yf4fTNdnovhCKTE/wDaNtLDGA+ElDHHXkdcn8K3o0ueaT2MJSsjKs/D8Wk6LNrN/dAW1ovm7OVBxyAM1k2HiDTPiFo1zq+k3BS7tsK1rJ8xRM/eBJ6VR8eeNNV16ym8JS6V/wAS2eYCG7jbogPR/wCtHgLwzZeBdM1eWVkuL26UQiNPulOo6ds/SvtpRwtHCuKerPNvUlO7HxjdGgIDlhk56H6mn71RwWcghQQWXjd6UQh1hOArNn5kXoB64peLdcDGSMZOeBXw7abbR68L8uom0og3Mx+bJI759aUKAEJGW2khx9e9AJVwQvyZ2gH+Kl8sqZiMJkgKPTP+FYFDBhkDMf4uo/z3pVxypTB5I29xTkUedIOdqk8e5FImAyYklLEEAbePz9KAEjkCzsNx3MuAm7jn1pnkhkfEhG0cn73HpUob5pHwpBHKBvvkVHEUCYPBwf4emOuaALBy6sQeAgz8xpkvzB1jdkUrlQemO/NGVK5L5G0YK9s02dsiUMgdAoAz/FTQdCO3CnJjXKhTjPtUrAyEbP3eExtH8Q71DbnawHIUKF+7yCalVURJGcyBTjkdfpVGRViIjwT13ZOz5sj2q3kAkbRkHkbvy/OoIESAsACSTuGfmwKmcqmQCcnnJoAgm2JcqBnIXcx28nP6cUUs5iM6hl+UqCw284ooAqquwlVfftHOexNRhUAGG5VdygZ4GeeakR9uUHBIK7/p6UzJRBxsyDg7duRXZYyHiQlzk5ZlyRu6+mTTkWRFJRw4I467hn0pijeAhQcjJx7e/vTywZOsiYHB9DRYCRR+7CBd4Izg/wAJqO3TczDBwQAcYwac6qWUA5UDJHY5701QWVgAEQHAxRYAlUR4U4LbTjze3tx1pBHgyLgJtUfcbg5oDnGGz90hQ60qhgeQHYAEgt29qqwBK43heT0DF+3saYMYAAy/Izu4I+lObBJ2ryRzn19qdnIVtuGAJAHehoCJGC7vv5YEAj1pqRMm6NgN0a9e5NSEkkYQknkx00ABRx5RAIOP8azaAXBdm+XYSoyO9LtA5LZBIUL7mkwGQnkt0yaCOoHAXkY+Y59aTVgI5h32kyAFR1pI9pYFy8jEbR83enF/vYB3jnH3efrSxykZ4JX+EP8ArikBIA0bjPUjmpo3UzInITaWJ9KiZzsABbBxguvNNVh5i535KlQB/WoLYg6fMS4HC56U07nUlsYToB3/AApRIACMkk/KB90/Wnu5IwFA28ZHf3FA47kJJjdOPmK4yF4596dNCrMDvYLxkDoD/jTSxCDb95lyF9KR5o2hBzvQKMB+2aLXNGPhRlyMfITjO7qKYmXCqx5Izn1ApYkC4TacbSAVakhYKw+YlSCRjt6VLRLVh7JsKpjhVOCOxPalAYZB+8QMH0FRlizbnJPOGTsDTmj2sS2AM9f9mlawgMh8lwGIwcAhdtJCyPho22IAcDbSI6yNuT5yOu/0pIGYSFhtPJAHcCgC2SdhZskYG0jp9acfukso3sR99to/w/lRKjDywM4C5I3evrSyb1VN/wA5UYPoaBpjCsbSjKDcqnOOwH+f/r1CT068jjLdaezquD9zPHNR5Jc7WBUfNjb0xQQ3dkqsBGVwHUjIB+Xn2qPyhI0ZcfvF4B9PY+9ODbkKk5JHBHQe9MA2tlRvZQSc9PqKBDxDG43bSDtPXrn6+lItskrhZACCMthun41IkY2E4+YjK7/u4/CoySXz2wMgdaAGRxJsfKJgg4I9Ae+e9I6lyTv5wOB/D9acDvYkAHKnI9MUJIZoRkKCVIz6gVZsQyjzMuSfMwBwvI+lKhcRhfL+YjBI7H1xUkzMWDBiF2gAbhzikMcjHcqllOP4v0oAGlGzdHscZ5z3IpzTMVCtznAyVqGOMx5EewMpJZD2zSIWGVB3luihf1oAnmbYoHD/ACnHtTJsG4X5MDaDlW/yKbLMeAsRG1eWC9vbtTWYsSArHIGc/Lx7UE8wsYHmMQ3HXD0cFgFOQQR+dRDeu0Ny6jA+bj8acPnb5cOV5I7g0FAxCxOCMuq49qMkKixjhVPB/WlLtuCcc847GhynCKcYYY9ePegBofLsBjJXP1FPjBX5g/D5OfpTJJA7ADIGdwBXpinh4xNllzuU7cdKgl6DZuZTt+THp609C2yQM3KAYHqKjxtCuzAcD8xVqEhg4k+T3H061aTbsiXIhimDSYGEwP720/gKqhm87crYyoAB61rWtkJ9skaPIU9OrE0k9hJbyojwsjjLYfsD711xwlZ6qBi6kTPE7JLAwjy+7kv3/DtV6/1MiztzDFgbSw8vtk1Lb6XJczJcI6glcbd3zcevtU15ZC2tJCipu2jkfKN59BXsUsqqKg6s9LIiNZXsY0FzIyyb5G81sAH7y46/5/nSNgOGLYIHzOvQZ/rSWwcOylcsyBz/AAn8PpTUJwVdfkIOf4sivnndO1jsVrElrIjIAzMWOdpPcVNIcooU4AHT1PrmorfPkIu1EGOR/LmpLgOyoSE67cjqayJJJFdUIClMgdG6+9CkEIQc7h82Omfeo50BiVBH8qkKcdR+PtUpIHlhU/h6+vv/AJzVWLFhJW4Y5Dqzckeg6Cq4b/WttwNxPPpU7BxCZDFgM2PMPt9aakCPKjyNviYBig7j/PvVWAasplzEkRdgvLv0BpYdNZ8tcDKHv247ippJ04it4/KXqDt5rMuJpJMxyuSQflP16Y960AvNeWEe+OO/SVABkRrySOnPr2rhPGvxHMPnaPo9j5t0TtlmLf6s4/IEVD4z8QxWiSWFr5cbxp80m8KY/X8c1xFlEfkW2Z44ypYvG27f6/h9apIldzobaxngsnh81mhlUPNIzBc59W9+9Yfibx7ZW6R6L4dhku9RKCN7nYGwB6ev1rE1l9S1Zza/a5Ps6Agxu23aD6jgfzrLvvFA8BaUtvp0dudQuQc3RQNKhzjC+/pWyiO3UoeItN1HT7WaPU9Ukidl3sm85C+hxzVDTPAsviezU3+rDTtAwC0ar+/uB7+34/jXUaZ8ItW8TX1pNqUwgt5ypdAxaXb347+/9a7bxHqfhfwVKtraQWtxcwMEwuHdiBxubP51pdIk5bS/C+mw2y2Gn6ULfTo87xGvL47s2Oc9f6V1C+LItKs5LHTdGLxhQrSOoVAP97gmues9W1nW7ktewSfZ5MtiPKKMdgeOla0c8DXlv/oj3ik4w7BVBA9BxSvcsp2vjTyFaG30WS/kJJLw/cGOxOBWqPGvxS8RWwXRbXTNGULtCTbWZwO6nBzVyCHUb2SRWs4be324YbtoIHsPWpk8U3thHNYafHGGUfvLkqGZF/2Qe/8AKgT0ON1jwx4tup1bxVqd3qlwVG60tJdqrntgYqGTwNqul2LTtpraZpYUtsnlDkjv8uc10ut/Fjw14Xsykt1fC/EZaRjbmXf/ALzDP+e9eSeNP2jb3xMYbPREX7Kq4d7pCx59OmPp+tXGMpMZH4g1vQNCtl/05J7rJPlx255PoT0/WuRn8XzavdgXSxy2A6Qxr84A6dar654ivtMtBJeaTZXc0mfLyp4HrgZ/pXKSPfa1uuLazup2QFmEKcJ9AK74U2tyLXNUeP73VdbNlpumnTLaHnzX7gcZ44ye3Spda17R7BiYopdQvpdrNLfttG7PIUAD8KwtPk1icCMrJplnKC0lyU54/rWkbzw/o1hM8UJ8T6mMATTodik/4V1WFdIrap4k1O+V/KaCMHgxRq25f96qsmi3d1oUguNS0vS0VvMWPed8nH93PU/T2rMv/EnifUrhI4bKKBcFVe3h5Gff0HvWNqGmE3hbVWluLoD7rL0zVpD0exH/AGklhchjcRXJiG4eQoXIH5/1+lPu/Fup61MGNx5SIBt6KcflVb7NbNeAO7wRKuFFum4k/T0qSTSC8SecZTyfKwnYnuMd/wAK2uo6iSMh9YuJGJDAyAFSdpzn69P5VpxeNPEEEKQrNC9s2B5ckQbaR355H510mn+FfEk8KG10GSe0jY5kO1Rir+iwHUpmtRpYuLhFKiIYzuHqP680cy3GcXeazqPmh8RliD+7jTaCRWXJq0puTI0flzHJVewPrmvZpPhvBqFik13DNaThiPKt0+bHqRz0+lZ4+CNzq1v5+ny/aJSSy20yfLIPUf1xmj2kOoWPMYPEF5BtlWaYE8klx/I/0/KtdPGzNAkUtv5RjbKyx/xD3xVy/wDh9rulbmfS8RxfK8TKWK49Ae1ZyxaVcW7C6sLi0aNMtJH8w46nHaneLJsa8GtaFr7wwagJLA7j5V3AwXkdmz2/Gu7tri+ufDV1aSvb6jopBEc23eVBHJwckexNeVR+Cbu8tpJ7B7a8t2UMse47yD2x0NUU1C/8PXktujzWFwCEkt9xUOB0BHcfjU+zUnoNHqWl3uqfDHULHULKbzdMuFIeQffjJ7Ec9Bt7nPNdXoHjhLPxDHrtrcCwv5WJFzarut7od1lUDv8Aoa8k8K+P7u0V7W6JvLJ2LKj/ADGJ89U9u2MfnW1Y6FeahpV9e+H5Rdxo2bqyVhvOO6g/y7+/SsKlC41ue+eLfAc/iCwPxE+G7Rwaxb4bVtJtfuTEAFiEHfuR36j5s56H4PfE2Lx/pN3bxukF9gE2jvzFKO4zzg7eOv6V5V8G/ifL4T1O2v4Zvs1wVEF3bTf6m4Qe3UMPp/UV2Xxb+GsWqTQ/Ef4as8VzkvqFjB8pbuxCjuO4H1615tSlf3ZfI0T1Ppzwb4pt/EtmunTE22s2ilJIZfl81R3X6f8A166JN0jxyEEEgqRJ3x/Svnj4VfEfTviFDp/2hjaatbhIpJl+UsexHv8AhzXsmj65c21+1nqrjklo7zs47BvT+teHUp8jsaHUox88OMb/AOIn5c0/cG3KF2EKTimLhriMtKgUruBK8H6U9GwzlSQOV56fpWAEKt5WxhJkhTyV9alaNJEZZuMgdG4qN2CsBuBzgfJ83WpLhgkmN3OPu9vxNAFZZpYGEUjBwykK4XdirkB3McdB931+npULKZ05HzgAAfdyfrTLeV96RyMXZQWAHy5x3BqwsWI2Jkc4ABHdulKzPv44JHJHWmqUaXK/OTjJ96VEO/5VT72DhuallWEunJztCoCMHPU+9QrhXTaCBgHJ6NTrwyP9wABjjJPXFJv8187OCSFO7/PSkMdcKZIVJwzdQnqO5/Cow4W3jRXDBW2sB3x1q5chUhSMp5YYgNjvVNUYIykBV3Egn5eR2oAcSS5CFBnOM9x/np/Oo3jZZQGAjwoKsGHerAY+aATllG7lec/T29qoXRQyy9AWwTn9aAI2XKKpI2qpAPofc+9aHSFcPhlXkj5s/Wqqxs/7sIpyuQvt71atFNtb+WjDYq4I+9jPrQSxlhMJEnKtk4wdvRu2an8HxfZ9V1AeUqKIdwcNxn0H1pmjqN80akcLuB/vEelT6HYySanPcSny0ZSox05/wraDM2uZWK+kX9s+kahZskgcOJMHpg+lJbnduZeoJw33cD0rVFhax2c84KCdWCt/s8dx6/pWXDhZSrIjYIAw36VUmPToOllP2eZzkYYE+tUJLdLq3dXbMcn3cfNkd8/SrSoPtMhZjGwY5Pp7YoiCqwR40Ee7JHr71kNDPssUMPlW7fuGwpUdeB19asx5khALE44YD0FNcl9wCLtyM/L1qWEHytu7IU4JP8vpQMq+av2t1yMCMMM9cE8flUg3BAoT5iCTs6Y/xqKNE+2Ty4CFlCr6DHarEShHVdw3FCTjpxQAxNu5EUHfk8c8Y7e9AnWSZjGxdmPzegI60rBQ3mcHaN2Q3U1AwCuVDqQx3fdPJFQBLLK4BCgSttJwf4hUkGHibegwyjcR29u9V5GMsIAxkjA9x/hVm3D/AGdvlRCBjeW4/wAaAIzbjyo1VuGUgiT2qeWF41wcY2gKT6VWRmLqGIX5dwC/r/nNWSSBjzTtxuVD/Fn09KsTViO0YokjMOVUcj5Tz3FPniBT5+V/2O+fT/P41Jb4MdxvYvtQFfTnj86SSPbE7BA6BMEbu568UEioGLq2QSq7Rlun4nv/AJzQiSB1CdBlsHp75qFVzDHtxhQevbH9TVtMlot+Pu/zqgIXJicoV2AryfeqKsyTtg4XAxn/AAq5cqvnLhuVQjn1qFUAc7tiMoyPegC10iQHkFTjHQj2qowJuQB0DAAn0+lXgPkjQ/eI3Z9Paq80XlzKXb5F/i9fagBHYRszBxgZzj1HvTdOieNZGKpuc5BDct74pduULuB5Zyyr97rU8KlXPYlRhR6VIDFyHKyONmePekeQHC4ZlUYL/j/n/GpNqMW3KeO57U0byzMMIpXgDuPWgCuyBbqNXyCFJJ284qWQfIQGIJOGz3FVZWMcJaMc7TwOrH1+tWYGZrVA6vHKQGw68EUAKgO9drDAyNoXjNWSDII1YsFQE7Pu4PaoyoaaLzYw7ICS8fQf0zQTibLo7yBS4IboBQA6bDsyP1OCMdDmq5UC6/hLbgWjLdQasBMrsVt6M2Rn09qgiAmuGYqC+7Bb1xwKAHnKyHdyqjZz7U2Eb5MD589U28VYfA+U7gy43YbjI9KhTaZzIflfoalgOSM+Y7P84yAEDdB3pyB2uMIcADCj0Hpmogfncn17elT26hnYKcIWBDCkBHPdsbNkdcYzn5fvHpkmmoEREyc/KKfOWEJBOdx6H+IevNOBPy/KnAA39yPTHWgBON6gkDgsM9sU9EKxAnOGYEN2JNIgVbkYXO0EY3cZNSpGGCq3yBjkfUVVgKt3lc4AB3AHLct9aahZUfy38wsCV3fw+4pboJK48vOzkZK8HnjPvTkCCQANvCrkgdM+uaYWGRW8KOpliBcKAxC7gT7029jh2AqnlHPzPEu3OenT+VSZD5wDldxBHTmklhBjjO8/dyR6022tieW5Ctu9tEG6vztJbsfpVkKNg3gDHOe2T6f5/GoghYKoAAZSePm4HpUyIqYCpncOc/4VXO+olCI1iwYfKEbaWGO9JkgByCX4B9hQA+4Y5ywXJ7ClkUu2D8mThfSs7lpWEIJb5cBVYH5qUEl3J65yR/d9M0qgrlSAcKeStIhOxm4yOB71IDJECZR9/HKsG6nrzTiCuSfMBIyScfmKSTG9snhuGH94/wD1qccBGxyRgg9vpigCGO3JkEynYm0Zx0zWZresweGrEXl2ClvJIIVI+YqT0P41uRvsXkgHGcjvn0FULvTo9VsnguYopIgwYxnP3vU1YEkEaPMZBJ+4aIZYfxAjPFPOMS42lQoAXd1Hr9aVF2psxhkQYY4yQO309KGZdsoVQSVz7r7ZoE9hIi/kpwfukn1/GpmV1Q5wcLu+9TLaN1RBghdpBOeTnsalYAofkILDkjuKDMhjfO0hQAwI/wDrUq53ngZPBA6rio4QgypAxyo9Qf8AGp1J3PwAxUnB9qAKsqFrkAMcbSW9sUUjSMLghd3zL8wK8A0UAQBnKsDgHrkdD9frUbkjADAZUgk+gqQuEU537yME+tI5HloBg8HcO9dpkLERGMA53ZOCOAPajadpxgp/D+FMT5sZ6qpIB6EVYwQsfT5vmz6ZoAartGWGAoBGc/NmmIoHHGGJII7VIBukKqDhcg+p9/wpBhwAmRkHkrTQCBJGG4LleQXLc/lQgBckAAhdo9PrQyncGUnLDB+bjApAxUvwOetUA0sE38Alj19qbGAYy7BhIvfd19OakLEx8OgxhTlfve2aZFuHmqfuheN/QfT1qWAIQpbB5J4I9+tNQBslmyo4x90/0oUhUyB0Gee+e4oQlcqp+Yjkv8uPpSAczEuQBgDgA0gTPDBMKNreW3JNNJCzSMMjgKSe/wBKQFFB4Ixx9KgBZCdjANngA5XkAUIxRwcZxwFHvRIDkYOVKgj3zTFByApBwMDPpUgOfaED7ienHofSngkEksdzqMB+wphIAJJGT935e/rT0ALuDl2VBj/Z9RQadByRliwkGzAIyOvNMfdJ/A/mDjluOPWnNk7TtHIJyaYzblYnOeuBUoS3FX97sOQCFIyex/So1lJRo9y7wOQfSgvGViAY7WBIO3oRVb7OqRy7HfcB83t6UM1LCHExXYUCnt3p0UwaWQrtBHYryv4Co2fEI2kuFK8djRI4Zy4JjJ/gZRjHapZLFkVxKdgBVmDEmlZmWZyQCOwHpSBxJs3kbiCRjocdxTZn2upyRuIwA3WpEPVhuwc4I3MB1p8B2uqH7obKktyc96iVlWWUcgkbsepH+f8A61SWm4TMrMAjcn2PpQNF2QsG+UjaqkEn/ComkUodqiMkhvYH/E/5FDHIQNIQmPur1JHrTGaXcSxwwBBU4/Ogh7hLIQwYdSADmmhtz/MBtP3gO5puQepwMD86GZDtJLl+x/u0CHj7w6hecoOwoZUXJUg4H3+5HegEhwXJycn73Qf40eYQ2OAMfrTasAseCGSPPzEE/wCFK2FcDPXnI/8A11GjEK4DYLcqw/hoGUYhlUrswcfKSPUetIBo2q5G07SM/X1o42Fwc7Qfk7VECS6swwpGeO5/piiSQpEpxlSOMnrz0IqzYcXZ9mFQMeSm6luMtuLZJ3DgdqjlUlQcBAO470oJZgc84zjuKAFAPTGSOCKj81gzAsI3xkAdTjvSIFOCOCWOPamR5ZlLfOSx27u3/wBegC1+9KqQcdGbLbc+9RHJTfyeTnPSnkll5QnByfY+lMfCyIwDgEbSH6c07EtC9STt+bH979KRYQXMisYwRj7vGfpQhZZGBAyccbenvSgquCFJCn5ffnk07FDdsizKrhXQgkP2B/lTTMjRodmz5uct97n0qwxV9oA4/izTXiRiQUHPGT6e9S0BWmlCsxyeuVA6Y9zUFy5Z0w+AFBKHtU2BvIRNkYG4j0I7gUkrCSEFcJlSTn3pMzbMi61FoblmBcMeF/2fcf8A1q6P4dKNe1W8iuISFgj3g7u/FcdfEK7AKPmADbuuPSup+D1yq+INSthGGE1kWGP9lh0r2MshF11zHPWbUHY7y3W3sXmjggMW04GM9/Xr+dPkuJr5yjKHx8q7l5H41A0U88jvHdyCJgSRs3AD0HSoNU1eXTDG8jLEkfyvvbdkfT2r9GfJGOux4rlJysmSTWkVpDsd1jYMG2p/Ssq/uA7iOOc7QR97vn1qFvE9lM02G82QqQhDbhj/ABqhIWezeeRQBgFZtw5/Cvm8yzBKLpU2dlGDvdla8uBtk8xB5m8KflP3e1RPKgJCptO3HtT2gMrL/G7DnHXOKVImaUxbWwwBJPTI9K+Is2esth1g5+zKCR8ucn73Ppip2iaU5RC+4g8LuxSWiQ2rMjukpzu4XgH3qe5vGaNEicjBwwGc8/SlYN3Yke2hiylxcIpIB2L8xI+gp1zq9vaqPItQrMuAT1yO4rOuJtjRu6h5BnG1aIosyiRz+827lyu7FUkXaw+5klnR3mlxIv3cdMU0r5kPyjywwDHy25b/ABp1y3+jsQH+Yck9D+Pc1BGsbRFgWjHAbH8P19KaQx+4qY0JOBkDDcsPWuI8cfEC28HQ/Y7NBqPiKdjHbWydIierP6Yo8bePX0u2a30Zo3n5ja6K8q3on+0fxrB8KeCn0aBLu6ZpNbvyWlkc7jChPAB/U9/5Vpy3Ay9B8EXOuTvLr0shQ5klSNvmmbPT6Vq+J/EVtYQw6HoFlHb3NyNst0V4iQddvvU2q6pFo8VxHbuXupMRD+H5h6f/AK64iO7m0xbhryWKKeQMxZvmZQMnIH8v51agQ9R+oXelaVazT3Dyy2duv+ukbmaTsF781V8B+HZNa1J9f1LS3kG0/ZRKn7qInuQe+O/8q53wdYyeNdVk1DUZZJ9Ns2LQxPlUd89T9O/U/Su31nxU95aPZTakLS3GPL8nCqcdc4roSKuV/F3i/V9Vlews7w2xZfLU2q8yZ7DvVvwR8PLfTLO2u79TqOoO2XjVd+1gejHufWq3hXWNG0qUSwmS8vjksyIXZWPdBirdv8U9XivZbHStCuhO2QZjDvyT6jn+YNS0+gWO4+xSS3Dg2smeQZH6KT2UdOPTFVL28ttKvIIHjjRywUxQqMsT3PFc7Lruq3EaNrGpGz8rKrbLEV3E/wB4+tZtx4ttNHthfYiuZM4WI9PoT/n6UJMdrHZaz4j1PY1rBaJC5UlZZW3YB/ujHWuE13WtN0WF/t9zcqzEGd41LFnPUY449MGuY8Q/GC5vJ5nZ7eKVQFCozZHpg+30rz/WfF0WpxxTXV3EJASohLljIfcdv881vGm5bkHU6/4jtZobr+y4Y7i3kUFpb1Nqgf0rk77xFFodrClta2c8kkQYRwtyOOCWxwP1rP1PX9R8V6dLa2Uey1t4z5guGC/l9O1cAYzqd4phWR0jQhs/KMfh2rsp0uULl6WW7neW7vLySVmJBiVuIx6D8K1De6otp+4uZLPT4lDSNE+0tnoCc9fz/pVbU7PRNG0qLzIbu7u5Bh5d/wAi55AxmsxbHUPFkEdtZwvBaQ43SmXaCR/X/Oa6rW1C5fubq78QM0EUt3dhcbkC7QfTP/161NPsbi3sHtpIvIO4BbdcbmJ7jFdPpXgVdO0qDbNLaZUK6lhukPpx09sVaeKx0KIwWlgTc8N9rMu+VT78Y4qW77Buc+fDmr/2VLNLFJp9vCRuMylMg9xxg1lppunzukEH+nzMNzXD54PoCe1a0x1jxdqMcGqa7fyaKpJYFRtGOgAAHHpnP0r1DwVomh28SLpUn9qXQbG64XaFJ6YJ4FS52+ILWOD8K/BiTXLtHgsTeIwP7uGUJKpz6k4/lXax/B278PvcHXLW/sNObiHy9rgcdCRk13dxoOteHv8ATLY6ZYPjcx80seepxgD9a4PxHqfjPUtQEI8UpPCMM0ZcMEz6D0rF1ZP4dgtcsxaBFqEKWWmyL5cQGWeY7jjrtDdQKsXXgbRrgqTH9nvI1/4+VbY/v04P6VmLrJ06WA6tfafqOFClthif6jHOfTj8a6XTPG9lOZovMspLTaAfOQ/If97r+lZc8hq6OdSx8R+GXnudA1aPVIoQN9vexBpSB/dPf6f4Ck0/xBb+JNVVrmxks9TViy21vL5TF+/ynH6V6Lpem6N4gnVYtQtJ5SNyRB9hZR3BHPH+RXL658O7DxGl1qNjcP8A2lETGqu210YdAGB6+h4qecV9S5qEl7d7FMAMioVzPDubHoSOuPcH615Z4k8L6Zf3clle6TNol9KpAlh/1NwCOmDxz7H8a2vDuva14SupNPkuZb21kJUWuoqVmjcHnae+3vg+9dRP4j1TUrURahYxahYBgqySr/qye+7Gf5UKcou4WPnyXwRf+F9VQafcjT8KWNtdA+VK3YYJ4yfQnFFxr768sFh4g0mBL6JtokGG3D6+n4mvoK4sbLxDYLo/iC1j1CxOWjurZSssDHsfoPw9R0rxrx78LT4UvxDPPcyaC7f6Nqi/NsJ/gkPOCDx7/ln0qVa+4rI8417SBZ6qTBZizb7yxjO1h7E9D+X0qro2rto87anp96bS+JMckbttJHoR3A/ya7TTZJLaGfSNWkW6jJ/1w6SL/C6nsfUdf64HiPwYrkzWOyQlSVaLPzKOuc11XvuL0NXUvEsHiGC31ErHHqVvDiaIsF87H8S47+te9fDHxUdM8If8JZobfb9JCrFq2lx/fiYAAvGOgIH5ivkmxdlc7jzna2PSvRvg78SJfhd4ujEX+k6RfqIb22k+6wJ4cDHX14/CufEUVKN1uNM9N8W20Oh6/wD2/wCFZXewvk+0jyvlCtnkHr36+hz719CfCr4q2njrQbPUbxAR/wAe18oU5VsYHHvXiF/BbaTeywWAI0W7w0EUinMZP3lBPv6VV8K6pe/CvxBdi1tzc6ZdyCV427J3Ur1OO2K8atRTj5m17n2LDdN4durdpJTf6FcYWKQNuePPQN64/wA81t2cflecEAeMsQr7uoPT8PrXMeFdTg1exsXs5AYbqATwKcMrqeq59R3qawv20LUp4pED2TDCfNuaJyeh9q8KUbOzL8jelQl9qHODx9alu2zswc/KeDUMLCeRnEiSoFwD6Z9qkAEigK2wqpIA+YmgBkGNjMPvDFNuIHmiYxj5wdwB+U1Zt1ByMbCwByG7elNJYktn5g2KAIreZJsSAdOGXuG78VZVF3K20bTyoPUfWs6U/Z5hKqbo2GGA+8pHfNaKuV2hW35AbntkdaCynK5fevJ2MB93pmnwgI4OQCVOPajlFOcvhs806IAswBO5x8yelQBMqF4sjMgU5x6VAiN5LKx3rvPX/GrEuyGCRueFLABtp9qiVf3ORkhvmOG5x60ANkUB8ov8Ixn0FVZo1m3N9wAYJbuPard2qFyvI+XP3vl5Haq8MayoTI+zbnOOh/CgAt1UDA7gc9wKsxSYfaScKpABXoPT61XWXymVVIHrj09KmtmErTbsfMo6+1NENiWcaWybmb7+Qc9Qvv8A5/Gq89zP9ncwOURSQNv6Z/yKullt0zsEmF5V+9bL+C7K18Hz6goaCcgTYDbgc+g6D0raMSGznoZcI4ZRvZArIejE9z/9eo7a6BkCPCY9uASV/l7U63fz1O8EMVBJC9cf4USyvHk7sYPH8WRUO4DkcCZ+A5OWOeoA705VG6PaoKv8wB9/60qyFiwLcYAI+tLhg0BK7ACV3t2HrSANqFgpcl+ePQ1MEbaFVsDaeD3qP5sIpb+Ig57475pfLZ0wqgleFI7++f50FjCq/MxGwZzuC9SPSiMtvUgKdykkj+Ro6pwRuxxvbhiPShYwX3Fn+7tGP4h7/SpbuAhBZvm+TjkbuKZKAGwTyOKkClZQdzse4KcUhw6/InTls+9ICKUAW+1h1IH1NW9gFu6scnjn0qu4JdFVgVA/u9KsumyBzgOxUBs+9AFVSDIwweVAU9qsyjahDDeQpG49VXHT/wDXVe2YozhRhdvb5sVZ2NsdfL6qFbDc81YDbQAQzH7mFxkdhjjFJd7xbfujmYqNucZb3+tKkhVdrIOBgBO4HrRdBgqtGuzJDA+lAkTWl4zW0fmxbzwG3L3qy6qWQKgTCk8/1NV7bIPJGCCp9MfWkLorKTs2kHGP5CqBg8chSNguUbnhu4oGUOx9vzN0C9+351PBMYQGBxwVx2cHsfpShYJfnBeCTacnbuUnvx2z2oJIg2XRgB8vFMlRsE7TjAZQO5H+FL9maJCmDhCW+Rug96VmPlFkBIBwvzfyoAiMTDOYyRwQR83XvT4T5S4I3OMgvz3pLeQb2AJJKnO2nI3VmGSR09KAG4IXJBZtuMtSZDRzbHH3cgigccMx3BTnd2HpSof9HdljU7UGPLXnBqQKbovkp+7OSvGejVeaBk2qMFThslvmA9P85qKBUOFZfuqCQW6Z9akdUjDEDBcgA+3tQBMJFNuqvnYCWx3H5VUSYSXLxqSQqkk9+auW4JiUkjBGFI65HeqhUSTN+78tGU/Ukf40AT20ZMh3OWBGFB7VCv7m5RQoTaTtPc45PFTW4RMkKQ2BjHzdDVaV2N5uC/K+X7d6ALSEjO4DO4YH97Peo2AVtrOAeQX7g0sW3zueWPT0waCB5rArnZxx3z0OaAFQuJJM8hl2n1/Glhj3IADhCuPp7ijB+YAH5uv+IFLFGWlYNjaFyoHUe5qbAMuVIYBmyRwA6849RVtQY1GBs+UEg/yzVNocTKc5BByd1XZZcJtJ3oRynYH2osBURQJgCdhI3YXqR7+1WHwVEZYHb0Pse1RKn76Ppkj5QPvA1JJiVd2zLLhQR8uKoCtPIZGAONicKB7URqVwQVQgYVG96WbJiZx8jZwfSnEKIsttd8ZJ/uken+fwoAjY/Ock7sZx2p2Bsyu044YHsaVMPhkYliNx+Xkj1FI6NKCMBxn5g3T60rANjw1yjE9FK4P8Ip0hPAznHQim26BbQlVGNxDDngZqQKDCFUfKuT+H+FSBChc7xlyQNw+XjA60pYbmORuVQ2PUe1SHCqAjdDkehBqLexkIVgBnBJ60ASCNGjCgkgLuGPf3pwUG4G3G4qBn1HrimgKyzfeG0gc9/wDP+TSDBkZQMEAA4oAbIMz7VXGGPzdvzp7l3jU8BicbN3OB3oyZZ/LYl0Cj923ZvWiRDJEflXJP5YpoBwjym7guFP1T1qMKmxsnIwBkdxUg+ZF3IwcKeP4TSSABAOI8qMeuaoL2I4lBDkKAu3j2HtSuoEbEdAhH0/8A10RMNxJIDOpXO3p6ClkBMbFRhyu0g/xfWgTdwg2NEuVGOcn/AAp6kh2KjCkZA9qbb/LEuDxkZ/CrUlsn2COZiPNZvlj3fw+tFrkNWM24fyHVn78p649D/k1ahLS7ScIGyzA9z7UyRgjcdCfm9xjv9KdbRq33QACCMFuCfb/IotYRUm/1x3EkAbjnvRUsluTM3zb128kNzn/CigCgwKuCV3KVzx3zSMVGDkZA6juB2NPQsyBk2ZbLMP8AA0yQFWJCjaFBx712mQ7yySu88HBPt6AVJt3zZJ3dgV7fWh98bxncOVzz1pCS2Ny4JycinYB5YlkxyenHQetNAKZGwADo+7mg7C6rzjb370LIHZwwOGAJz/n+VXYAKhmLZJJ5Yj09RTYl3OGUbQFP325wPU054icKvBI/HHvTFKM/LYAXdkelOxKRHwVIbaRngIvH4U6JgPMBJlHCgbeQfXn0pwyMBRkZyrUxMsCwPyDJGV+8akoQHYykMXwCvHcH1pzAYG078gAg+v8AhTQSRliPL9NvcGnys3ynBRWyW9CBSYEcmVuPnbZGVyoHzDI9KZFMpcjeQgBDZ9ewpz5SRSsWAVyZO5+lJl/OJJ6jI9azaAGfc4Ac5Zcn6UxX2krzgLkP6inyFvuuoIK7l9f0poz1YgnG3I9KlqwD9+FGGJBUHntT0yDliRt4A9PrUIwAMAIoHynd0Pp+NP7At97oQe3saRokDsA5J5A+8O5+lNLEZwzMF+76kf1/zxT2BG7HRCME/Nj2+tMGW455PfsanqJbjVYvl9xJBG0HpioQSqSkvyWBwOjD1zVgAqGLLwcjjqAarKV8lsJ8hJ57bqGakmIwXKuXBAYjuPpSrM8z7yocEce3uBUaMwA3MpbbwdvOKCwDhuygZpASQEOrENxnC4xTWcq2Dkkggjb3qOMldznjaSAR3B70txMwAYHzAFAD+hPoKzZBJHI7Sll3gFeS68Gpo4yjtsUbep9j9ahhkcPh8mNgCfb0qRXKFh0Jzj6U7XAlBJ+box5Jpu8jdyNrD5iP5UwMAy7mc/LjnpmkDgErgHAwRVWKsNYjgheQR1boKlkfIKEc7gSP4tv4dvriq8zAquV38nDnt7GnZLqXVeihW+lFiGWEKNzvJbk7u4HaggKSBwijr3yfWmRvu2n+EE4+btUjSFN55AbByOo/DrRYkQkqwGQcYJx2pkzHeqbPvAsTu/nUgkVyAVI+UcnocdffJqJiM5XqTkA+nvTtYBgJWbIGV25Y/wCFIjnYST85+Y57e1ODASqeit0I9D6U1Q7O5dMRKCcjufeg2I9j7RKciU9AOm2nlnGwjDncFwfQ0FgUBVgdwz/+qldg6bSrghc5oAR1RJXDfIAD07fSq8aZcAoQ4G7Hbmp/kRSDJgfwk9SaYcb1x87Ffm9B9KAJ0JLDrgjj61DMw+1LhiEC/MP61MMlMA/d4z3pjOHO5l5XoT1I96sNARWLOwBwygKd3Ue9PU9Q8gQk/L+FMU7ckYQYJGPSkUglW3EYyFA6HNK4uZD2J3ITKoJOAOxpNxIJYFASRxQdrJtKrtLZGfl5oOEzyehGP7p9KkjmKszq8RwwDqe9JPnyNwwgKjOO49DT2UvwSMDgEL0J9qh8kNEY1kJZM8+tBJz1/C+4kKEB5JTow9K2PhdcLa+MxuK7J4WRi/ylQV7e3rSixR0LFOQM5PX3qCbTCtws0YMZUbQU6EEV04eq6M1NDlDmjY9J1XxXpmiXaW8l9EjBSMxfMfbHWuJ1jWU8Vak5dSLYEFQMruI74qE6HCF3MhdgAB8vr3H+TVux0oxuSUEYVfmMnoPQetetWzOrWXK9Ecaw0YO5QitkguIfKjQZzwq/5/lW7daZeSXKKY/KhCAnzehPfOfT8KpNLFalpYgC64cIFODg9au6tq82r3FtJK58to/nHYY9B15/ya8pyv1N0uxLDNaWSqZd1zJyp2LtAz1+vtWZNeE3e/iNWyMBtxH1/p/OqbSSo8gG4qrHaPaqst7EbiTeuxlxn3NYtXNYxfU0LRsSPubliQCf51bkcQqCSeFxgdCfWq9m0Pmo0ZyzA5Mi7ce1PlAmudiqRGqFmf1Pt/n8aLFdREDGRGJcBTkL9e/ap37ESNkkdfmA9+aj+UOrgEJgDB7VK0wRMF8E5OdvIppFjocnzS7k5BIQtxj1zXCa14re7EsGnNi1hB8+59B6L0yfTNT6hq8ur3dxYQ3CW9hbqfPlXqfUD3P+TXIzRjVEAtWNppUGWbP+smx2PrzVJE3Lfh6209pkv9ZkeJYjmC02nvzkjkljTtZ8Uaj4h1fbYw/YLGJSqlsbznq3tVrT9KfyTdTA28IUsZJOpHvnoB9a5w+MNIg+3Q6bG+o3aKcTD7q57+9bqIXvsVtP0BQ9zfancyGG1bckYYqg9Wye575ryrUtYtdV1eXySxjlmbEsrdF7YFanxE1651m5i0+KK6jgKgOFbb5kh7bc9K09J8H6hpMNvF/Y6R3kqBGnuG3Ar7D278fjWtrBYZHYajriQadZy/ZdPVQqGH5dw7gn/Cuug+Gem6FZJbzTPczykNKT83lA84B9T+VbXh7QZfDOnhLzU7WMMSIWt0K7c9c5/wATVXUry0eQwWz3N0I13S3JXaGYHopNF+gXLF1NFbuNN8PRNFapEF82JPuN3JyPzz+VQnxTZeBozBGbq81CTDMUYZL9zn09v50abNNDbNsZAzncyM27YO2RxzVa7WLw7A1/bQLJeyyFTdXa8AH+4M/yx9aEhXMbxFrniGez/tG6ls7SJ2DxQ3Klt2e4x615JrWv3LtcrNJHeXMjFQIk6E99vYD1PNdb4u8StqF88sl4XuIlKnzMbT6BFqr4Z8EvqKT6hqcMnICxY+V5F/w9K6Iqw7nn2m6FqmrKStySYyRK7p8qHtz1z+X1rY0L4MT39tJe6zqQtrVMsqRqMtnvntn/ACa9M1DRLfw/YwaZZRiC91E5ID7jGB/E5PT/AD1rh/iv46l8K6XNZWk41CQRmBm2BVDMMHbzkn+VdEXd2QmzynxDaWmqaq2k6JHd3FxGxCyBzsI788cfX9aoMknhiZIY/NS7CnKY3fmfT/OKv2UjeCtJttQWWQ6neqQto67i465bphe5P5V23grR38JWk3iXxNd21zPeKHgtmbcQ2egHr9K7Lq2ornG6YLnUJkur2M/aAv8Ax7SxbEkX2J/nWzH46FvK6WujTS38eGVI03IgHrjv+FdO3iiXxs8kraLcvaqpUmFNyLj/AGsdu/pWa2t/2VfCHQbIRk4EtyzdG9s8fjUthZdSt52raqHv7sxx7Pn8mTKEgdcL7d+az9T1K91zUoorT/R1ZQGMTHkDuT/+urni3xHqIP2a5AuZ3UbZGVW2k9QSMH9TWd4b8Aa9r88ktnNDwhO+4uNpz/s9SfyFCS32C50+kzaVoVmtv9qfVL9sFpJmKBfoDwPzqTU7x7jy0tHnt/MUszRdCewwOuKhj0PUNDt4orvTDLOVLNJO6up9cAd/xFY9vp1/raSRXkc+mQqS0c9shwp7e1ZtJsLm/ZXOq2GoRS6hbtqmnxKAyPcbMA/7Of6V6X4X1fwZebmj0qxspTyYJt28+mDznPsK8ql0/WrbTYpWuU1WAgoZR8swA6HHr+J/rViUWVlFDOmpS29+hVltrqE7ic/3hwM1EoJhc9xttK0fW5xcPoVheyRcxjzgrAe5z29xWRqfw7snElzpkUVgApaa0MwlQZ5+X/DisDwn8VXsrWVm0m11OWPh4Xwj7D/tdCc16DF8aNG1vSybnwpZafbt8jlvvkexUYrld1oM8lu/h1Lqq/bLHV4ftkSEJGXMEoA9SDyB61nad4o1/wACnffeTcxxNhhAxaXB9zwa9ofwp4T8T20tzo9vcxzqA6yRtuUenGc/nj8a52fRrKRxpd7apb3coIhuwuzJPTHb/PNQmnow6nPat4p0rx9pdrDbzyXtwr7ovJX5oyBjDj7wXH4Gr/g3xPqOkbbae0Gq2asUlibHnIvoR3x24ridZ8Na38N9SS9nRbNbhvL+02rLkEYIOOB9QavXXjWxvrmyubj7LaaxG+1bu1l2xTsORuwDgt09t3U1fKDZ76vhp7WzS+0uyhMNyoKZfarq3O1jnGa4m2s9Pvprrwv4hgksYJ4crHc4VmHP97g+xqlN8YohDHDpupi3FwAlzpl4vG8HnbxjPbjg11H9v+Hvi54dtrS81K3TUbQHybgsPNjI685GR931yPzq3eOwHzf8T/g5rPw+uhfaNO+r6ArF42dvniB7N0yPQ0eCDpPjDRNQ0u9H2TUGRntZtu0q4HZhxweor2zXL2/HmWU4tpY1QRyCJw0UseOMD3FeBxR2vgv4kPYXSI+mTSjHmdFV+jf8BPBrtp1HNWkJnll/o8mmgGYPGUcxs4+X5geuO+feon86QPGzHauHyuPlI7j0969a+M/hy20XV7ZLcNOlxDueI/Ns/usp/nXmGlWf2i5NhM0e+QbVJbo3ofc/5xXo3U4kpn0B4R1WLxj8OIZhLILqIlDIPuxyKByfTd2rZ12YazYWl7J+6uUjXzGj+UeYO4P/ANevFfhJ4mPg/wAYfYLpiNK1AmzuonbhGHAb6V7r4bt4b68u9JkjVhACqyM/EhPcfh2rzKtNxuaRZ1HwS8VzyzPZTSGJdxkswjHasw5bb6Fh7AV73pl9a+I4pZ3+RuVL8Z3jswHTP69q+VPAFreRajbT2c32dI75rZhIORKvIP49K+gfD+pprMj3Wnwf2ZdyRlZIpPmVpFPzqQP0IAPzfhXgYiFplpnU6DqUemak9pc/uoZmKJKzcK4PGT056fWujfKSDGRwcj0Hr+PauM8JavaeJL640i5BguzEVWKXqzA87fUYrb0/UriWWayuo0iubfAGWOXXsQTXC4mlzobfMig8YUZUdwPf1pWjIj3H5wc9fX1qvZsGMZYEYIChF5z61dI2eYdi7sHr1xUgU2UFyHXMfAIHXn/PaorRzC80TqwUfMp/vCrLBERQF3ggkuflIqnKGkhL7iHXJ49KTLI53MdsGONwycbTxVuwlVXiYvITtBYLjBzUEkaNGjBnBKgkGprO42MgeQeXglc45x60JWAnvws2V2/NnaXPXFAucnYcBSoA29Bj0plxPFIIQHj+Zgfl9PY/zqKwMdw85MgIQ5JXHI/z/wDrpgO1DKOSo3kqCAegH+f/ANdSxxGDcduTwQT2zVO8dCwAJdQAPp/9erj4hQK44Kg49qmwmRGMMgXAd/N3DLc49R61FHKYpmBBJYHo3VfarXCzRbWHAJBC9PrUSbbh1OcIOh+7TRD2CBkm2EeZgKev8R9zXX2usReJtC/s6RvIQxeUyf7Q7rXIxLJCkzyNlQvIHUCrtzJBqWmwhTJG8LgN5fykHHX1P6fWuiCbdluZyV0Zslj/AGbeNaM+fKIUENyR2zSXEYwUA6dBUqspeRZiHlZcDd9489D9frSSIWYKMIoUBqmcJQdpIuOwyNpGmlBYOm0FQF29e/4VPPlwihcnbhR6e9V7bJu5BtOCvfr749hViQbXiIAfanOayKE5R1AyPlGR7mnrkMnGwZPzfeyfSo2JZ0DAZJwDVuAOuzc2QcdOgPpQBXDYZ2/hUAjHekGCzZJBbBBPof5UoUKJzk5yOD1Bz0FKrtvAHyBQPkHX8RUPcBsscwSVrZGkdV2ld3+NU9J1wapf3FoYJLa5t0y4foQfStLaoR+AN+SvzH5T/iap6cojM7TBg0x+Z3xkgUASFXNzIS5OVGPlCgCp5VHk4+++35j9Kpm4SLUYYpIyiSjEbepHY8/59av3CAJKMkYUlQF4496AKlodrMSwRQvOe9SkP5v7yZJAwDKPb0qOCNjDudwGZRux835VO0gyCiAqncrt60Ba4bz8gA4UEAFv1FOeMFmU5C7RxuqKRS0rBgM4yPYGpAAr44CsuSR6irFYWyYsXZRjjjK8ECkmCRyx71JLqdp3dM0W+0QsrSSM2fl2LxipL9C1uNisTHGSw29aokSIhYQCvPJz9KR5StqzqQGweeelVNMvI7y2jlVmjO7apPY+lXLnesADDDZJyn8/rQBN57ovmbwTsABCih/uKZlUKy4BHamR7FiZV5CgAk9eexp8nHyqo2lcct0zQNBa27BGkWQSKoO0D5cAVC6uHZlzvABANMsDmKVowAS35471dE29sXGzaRgui857A0CKFyN8xcgoRHwS27vzx/n61KfkQBurJyqDqPWo7u2ZkkZJCWcEBB7HvmpCyjanmSZ2fMdvBoAjgl2OmC2MDnbwfT/P61I5UbOTkknFR5MzrtKHGP8AZOB14/lUtyGhCFRvCqQc9if6mjlAmXiIHIDjGzOfyqBhh23DBzkg/pzU6ndEuT8+3cAe4qCQbXBGRgZGaLAOiZVOBkOAcD1qJ0YvFvYLyW47/wCGKsQod64B4G7Ppn0qGaOWHyXA6sQc+lKwEgKMuGX5PvEhu/ajBDD94QFUgk9j2H406NVjiVf4Cu7BX9RTuA4JU4HU7eKVrAMyCQOvOcihAHl2jqBhsd89/wDP51EELSMOXAOSw7e1WXUMm8EjK5H4UAQ42uBjcSCDmp2kQzRqT5gOM/Lt59qiJfcMOSSAOfelEh89UHVcKwPQYoAVGDypn7wY/Oeq46U9y285beSeu39aRARMzKM7VJUdsE/nSDksxATA5PcGgCG7jaSAAkOGbaSO1OQbIVQKQChOexP1p7BWjgDShCzHnuaCrxIFMr4JIz7UAMUFtuGfnhj6mkKEuygnnBOW7U5PnXBZ3UHg7uw9BSyq78BvnP3SWFADbZQtsNoyCxIT7vPrSx703seoG0he5puPMThAWfO7PYj+X8qeMGMEjKMuPvd6gBhUqrHbsCkbinvTZNh82RX/ANaQqnt09Kkg2bFZ1Ibb8uff1puN8b8jK4I9qAGIweXAPmAKAX7g06U7SzEFyqjP+0fek2hGLH94zgBR2WncgnGWVRj5/wCgp2AjhbMsrbsc7uaeBlcBgBnaV9z6U2MlWJC5IYcIvH1FSujC42u2EUjGO5qgEYsRt3b3XginTNhcPkkDG0dvc0kkjE4AJIOGDdcH09qWVyET5Qm0bWYd8+tBLkQ20wKz7VAzxk/w8daUrsh3SfdYbW/2j2p0BSZFZhxyrYX7x7e9ErbZfKLAA4+Q9mNBAluu1VyQwGTjsR6GnGNpVLJGHBA+Tcc4H+FS2cBlDkR4EanI+n+NNDO/3Pu4HBoHcrsCbiEbBgLyd3HWpVVVjDIgQx/KwHqfSodjSXIQOI3I3Mo6ce9SxE7QwyGkPX09x70CIVWMk4crGc5+Xk49aKstGQ0YKEhlJyemRRQBkvhUz5ZjC8syelAdZJB7r8o7H3pQfLVtrFCSBgN69/8AP51EM8DAGflJ216BkTeaQqoPLCquNx6c9qUZJODhAce/5UxjgLGy8YAz7DvTgcMwPTGM07APjz+7JOAGyvTp7UwgM2M9BkUq/Kh28gDGD3/+tSJJgLgHHOfl707Et3EUEZ2kliM5oj2uT14Xj/D60KdiZ3ZYkZO2kV9r/IvAO5vm7+1Ar2ImCgqe2NrE/wA6kQKVOCQOclP6+lNfaV3bnJABwegNLFJsD4YR7Ru56EUDTuN/i2DYCRke/wCNC4aIEJkgfNjsaNw34x5ZPzcentTU27eEKZBxjpj3qGUJKSUwqbP74DcH6e9NZEfytwySpbB7CnFhgdAwGB6Y/rTSMspUg7VK59c1IA5QbAvyYU/PSYJVgOTjGPu/jTZG+UgOdxGDSgAbAeGwCxPtWbHHccf3fVzgqCAKXBCsGKOWAJI/z/KmFwzDGAxPA9qUEkgg/Jgqf8aRoOGwZYEAsuCG+UHNBBRcHKLj5cevtTZCEKlYxIRx9c0jyKUCleQcEL81JKw47i5MQPyoijAJ3etVQxjSROSp5PrT2kRircnPA3etMlDiWQA/NtyMdKTK6k6ZEZCsChXq/UVHsQ4BYSEgKTu6fX/P40sZBtijqPlG4Y/lSIMuSBgyAEjvSAjKqUZVAjfBBA6H3x/n60+SNFEJJwSAD/tUzeBKCr8cgk96dNMNkeM4JwXH8J7UATQzIkqELv8AlOOqkZpWBR9xckheCV5APb3qONiQcguwHBPUj/61OYstwCpKbV28fMD70khJDnZ9rEnzMAcDqKBiNRgDH3iSu08+lMJVmOcYAw38JNNVfk38uoBBJ7D0xTGEjk43ZIDBgB3qWMFV57E4Rew96asR3rIwyoGVCr1HvT2baAWYHJ3Z7j0oIbHLIGY9yBxTpAFc4Uk4B/GouDuAyFwSNvb1oZg3zAl12iggfuYOcI7MFxy3egOduDlMYyPQVHgtuAVN4wxO44p7s3BJ2fT5hQO4KC+NhRF5/i+8KjJfY+BjHBI7CjITJJx/Fwv64oOQSQPnK7Tjpz3z60FoGZWjGT8mMmlRmMOQCi4+UetRqwdGAkLsMZB6DFDThXCFTkj5QFp2KJT1GADlCxB9aiSLaGAUAqoIzThgSNycMuQD2AoyMHru29T0I9DVAPCrjgfeG6kWQswJbPynaD6etRn93CjFd5UbT9TTpl/dyAgHdgn2x2FACqFG3IGVHA7YPpSswOTuBUsfvLwPpUZQbgVXDYHFOYkMW3EluPc//WqDNrUVMyISBnBwc9aZEhKFDkEtlj6mnKhSPaxx1OD2PamwMGbBYKVG457sadgsKVEYyU4Ud2pEJKF9nzKeh9DS7htB2g5A602CMrxsG1m5G/lh9P8AP1osFh2NpbEeTjqKlFusqCRYyAB1Dccd6SOHY8jyyFEBGDu3Yx6ipmuC6bEzHGc5I689zRsGqJNywv8AvPnZTu2p8uRUBuJricMWIGQcdgPTFNLEQlmBDKp6dxUaHfMjBztCg7A1O4aPQhcjdKyZQZyw7Z/wqxcyJKRGsSxFYi2B059veoZDmaQbiFCnAHfP+eajiYujOcJtXbvC9Se1VcmziKxxC77P4SuNvQ069htpdKsWt1UzEjcNvI5qSK3e9cxE8MpYA9ePrzVOK7eHdasEKxS5z6k9xV2FdsRoGtxhvmfoQen0xUz25hUOhPIyU9v51NqDG4vNxyRtGfrVfVLtbaLcVO/aMY9PSma20Ek1CO2RnmQooGRubrWRq+rPNI1nbtiadgRv+YIO4P4U+8uYYrWS91Niluibo4nXqe3zdyTXA6z8SbLwppTajNa/a9RnbENsG4Ax8u7+tCjcLm1441LSfAPh6P7SVinuWwkUfzMwPVxXJ6ff3uq3jPZxiVY0V4onbap9GY56+tc6ukXXjm7h8TeKLuR7idSkUEKbordM8cDufevUPCegPZaVJ9miMkc7BvOl+ViB2A649K2StoIxJPA99qcMdzr+tzXnnttXTrVtqR57HBOPyrc0rRdP0BJJI9P4SMpk52qR2z/+ur+oQ3Nraq0XlRvGS+z7xAH9a4/xXqM2p28MC3jFA3mNHD8u3A6HFaLcNzmvE0KPeWMRkgt5JX85SjDcuDwPYCum1nWrL+0LB7GCW+aJQ8sTsVVsDt/npXOaPpWmXFxNql2zSXCLiNZX+VQPUdT/ACqTwtM+veNni05BBYSKBI8n3Qo+8wHv0HT1qkBpahcHXrmJ7yX7FAoGy2tV3EnP3eO5pmoWd1D9kg1HOn7mLQ2qMGfy+nz8/hmuqlttO8OXpTTopru4XDNLI3OT0A//AFVTs9It0ub7XNYaS4nKnbGzbvKUdAM9Se1N2C9iO9uoPDdosrQWkcuNsccjFtxPc98ev868p8VjWfGuupFeXxeIL5qi2U4UE9FX+VbWuatLGGv9SUCZiUsrM/LjuN3f6nt0qLwYmpX+pXD26gXkmEa7kUKkWeu0fTp1qkragTaF4T0rRHF1cW738yAMqTp8xfsM9h61X8QeJobG4n89rjzHwQiLwoP8K/yrpdU1jQdAQ2n2mTVLyI4mz/E3fA7frXkfxU8VX2uazpbQQrpdpbtiGN23NI3qcdvT/ONoJtkNlzxjqsmlWBvr1hZ3dwAw8yUszRjj1z+oryW81NLwm4CiTy8tG8jFgzkdQD61s/EC7utYuLa31C6LhVG0onO0ckHmuV0eGx1iZlkRo7O1UEM7bSSex+td1Kj1YrlmXGoWbXt/IBcgAGQN29B/n+L2rR0HTrbX7y3lkmcpGAIlGWII6ZPpUGmJZavrCrcRyPa2rBmBX5XUdARzke1eqaN4p0SeVp53WyMa+TFDDEFLAdx2rd030IdSxk3N1r1nZwWtokkdkr4MMahEJHqR6+5qVoPE81nNPDoOnwQS4VZruUbFxxkDrWhaa1Lqd0DDaRtAHLKJJgibT6k/r71h+IPiAtjLJbzapo3lt80dv9o3lT68dahUptj5jCTStZ1yazsjpEQiM533ESFtzdOM84+uM/Sttvh/4stvNRLPyyDlDEwWXHbA7Vk2HxY1PSNSluYtS01FnUKp2bl474znP6VYj+Mt/KWaTxDawELtyyBeh9eTVexmh8y6Gr/wims6TCJ9RtbyeEIWd2yxU+pqlN4oe3Mdnb2w1NCA00UWVYLnoMd/xrlrr4yXk12UuNWu9ct3JykU21FHtn+tVrLxTfyOX0kLApbB850UlT1VuvX8Kn2Mrk8x3974oFtafJ4Ku7DSyAWuZldWUkDlWI/Pk0++8J2OsxRyQ6zbywnDRxXMowrEdNwOc/WuQ1H4leM4bN9L/ti0e3ZSGtp1Rl246ev61x3/AAll9ZzRLNptjcW4b95bRvt3j2Pb9aTpSHdHZXfhO/sdRmk0qXM1oNw2PuJ/2QO9b+h+MZlsxNcCW31OKbC5Tg+zp7fhXGyfEXRrK7jk0+zvtLdV+a3uk3qSf7rAkisa58YwXMq6g92Y5iDmEv8AMxB4z/8AqrL2MuouY9MtfF17rupzJZ65H4UuHfcwhcoJsd16DPqOOe1a958QL+WGz0zV7ua5nhyGZ1EinPRsgZ6epNcTaa14D1rR7e4vbh4tUPyl2YsEYdnHbPY4rZ8Ka5o2kYa91a2nsZ2ETxhtzxnPJbnP1/CpdHyNOZHUR3uha9cppmv3jXtrdqRa3BmOYJATgEE/kcY9a5uGTSPCuu6jpmo6HDPZNAC5uPmw2eGTPTPt3qz4xstI0eKX+x54byBoxLb3MmGYE9Njjtnsa5HWfGT+NpUtryzjs72CExGaNvkZscH1H6/jUxpu9iU9dDsbbRbjS9KSZ7GK70sMCpuP9bHuPy7fULurQ8NXOlwtFLHYW0r+YyecG5AJ9vSvLvD/AIy1eCaSC6vRe7SYQt03yLjpj/P4Vp+BvHt74fe80e5037ZbSuXjuYflkhYnpn0H+RVTpNDu7n0XB4f+16Fc3FjcWz7GCTM6l2iz6n1/zmvBfjfpV3Mkkt5ALS405NrNCpYGNvu59z/k12Xg/wAf6na+I9gubd7XVENu1sW2kN29efSu11i0PiWx15r60VyLA28sY+YgqPl49f8AOazptwdxnguma1eeNPDX+kWoe+s4khFzE24sgHcf8B964HX1e3u4by0YSmIq5k44YeuOla3hK5u9GltotxgmkYxNj5dwJwAw/Wm6zoTXGpXGnhIoPJQuOdocnkE+9exBJWRJl6zeDWNUa6EMcAnjViittUv3OfevYvgz4jS+WOw1BvPcZVLtl2upGMDPB9q8X0u1FxYzKroZ15ZXbk464FdJ4YukTw/f+QdmoWkyzRujH94D1Bq60FONho901HWYdK1LXLV5Qiskd3D8u0CdRhgen3q9u+Hes2kqFQw8u5hjvoph83zdHGfb8K8K8aXsHjPQLa+gtxa3XkxO0oX5WcD5wfqOldv8PJGstE0WdJi9msbRNGjf6sn72R7V81iYXVzZM9j8SaAuqRwXdtJ9k1e0YTW11C20uB6+3p6e4NLD4hbV7mK5mjS01+1G5l2/Lcx9+Pf9O3FFmbmXSmuE33ahQFEb/MMdOPQ/SqU32XXWimDpaXSnZgZUq46Z7815LWpotT0nR5o7uxjuI3HlzEkA/Ngj3q8rIgbcQcqRhlrlPh1qTzzap4WuCsd9AwuYQ3yl4yOcV0lxLIyDy12Z4fPvWPLYojvLiNIU3keZjaCG6j6e9Zk088rmGGLyllwgeX1PqP8A9dbMOni3UYQbwM+YflJ/+tTLO3ja7dX7HJx3AFKw0ZUFq0dulveyu5UhcqNuQemfardrZxRpJ+4idQduC27d7/8A66nvHhN07Do0fyh12kADiokd7eKFgfMhbJwPmKn1pNFDJLWNJrVTCgTdgDsM0lhZQmK6IjAKsT97qM9qkRxvgZTlS+M7eme9Xfsb2ltKkvl4Kk8df8KLaAZM9uZGGxjGV5AarlxdFFCyhAoGBIi9cUXeSFkVjgKFz6CldxDK/lk7fLGR2Of8aCWSJNvC/KjuynaT0xUVrskld2QvlT1Xpio9pg5jGFZdxjC8Z9RT9MdCxYMAw4C+/vQIku48REqoBeMHCfN070lgjvdxpFIwEihmKfxfWrF+4LZjA3hSqn39D7U/SLZTvcOcogyD/MGvRwUearH1Maj5YkOsxBb9GYkxhgRnv9DTCQ+9lUjHGD6VY1WQSW8jFA5IAG3p9cUkKYs3c9XUMTu5FehmqSqJrsRTndFAForlVYZV1yJB2PpViZD8hKkAHOR1odCDnf15JK/yFPkXeFG/GAOn86+ffc6bjFy00bZGC+4KfTHWrEYUuApIJGDleMmq75+08fMWJAz7f41aiGZchAdq4yW5/D/P40gK0Wd8iKA+4Dn6VNAW3OONqgru7sf/AK1Qs5WSRt2I0GFHcE9qmtQEhdsEMwy3y9MUANvHKwruUEDGPXNQQwylA4AG0Eg7dvWlnkUx7ghHGR7fSlDMUXjAA4z0qbAJBh5wzj5duFf09xS7w7OA52kBTjPOPWo4H3uQwYqQSuOn/wCqpljO5VVSQoLY+lOwES52qduwlsEHtjvUzADdwHOCASv6/hUePlDPgZPR6kjO7Kxvs28bB+pH1pgNizjOOoA3v1PuKlaBZFCjmTb2XbkjvTfmeMt1I5HrgVLHhtoy8isOCexNAECzrDCr4KNtIP4f1q1LqEX2RY0581MZHXJH86q3wa3tlUSOQGJy471DAjJcl8bAVBHy9Md+OSaadgI9CtDp9sIsM+5yzA1pX7PhWKAq/as6SWYa0kUbDyJIfMfC8Bh0Iq5fSFbZGEeTuGMfMAKZNiXAWEbSMkY2P0+op9yTPasvdlwMZ6VBfStHaiQbNxYA46bcVam5tt5+cKoX65oEZ2nIbSPax3suVLeufSrr4WIgtvBG4+uarOFgMePMQElgHXpntVreDCpyFEZP4+1ACPuURsuAQM8t+lK8xcskjkgYU47KeuailYIipIU5UsQM/wCc0+3BkmURkbfLOA3eqsBLHoylJLhsPGBlCG/LNRviRldh0UkoG64HWnLdSqrxjO3jaN3AP0q2ZYb393cZt8AoZo+p+tN7E69Sjas8oBBAYAsC3p7Uxw3nHBwx+9nqat3Fu1g6DdHIhx5bp0ZRVSU5kYhjjIJJ647VBRLEu9+CAFIIpL10LRkPvA77dtOjx5iASY+bBA7470lwSvmb24AKkcZwaBcwKFRYyvG8Hk9KNyqxyeOwNMtlHkpGrcAnbjrinAL5jbWxtyCfvEeoFA73JUQSjDcYOR8wX8vpT5Qi2yDH3vlCHsaVkX5WUHa2DjuVHY05QftCIVXvgFdwpWArTJ5ilXiV1AHzc5zQWLOu5smQblJ9PSnyhnbcfuuuGHYD6UpSOJIgC56nG3jI6fSpsARqGcYQ4bgA+1NCs8uDjaxwQfWjLu6t5nAYliKeI2D/AD5OD1Dd6YDZUZnGAhAGSD7e9REqqBRlW54K7Rz/ADqWchU3fOnVTjsDTJ8hYlbkqCfb/wDWaAGtxJwoBUYI7cU4oMtnYgK52joRSnBQ7ccAHnrilTy2UMQE+X5SO3vQAwBl5wNuAFP+HtTGhVyAVODk8N0xUoBkUlwORgAdxUcAOz5153EYPXA9KgBSw4JUFQeQe49aVykCENxCDkbehzSuCFjUqMyDp94gChlygKrvdDnAXoB3p2ARULIxUAAHJz19qaykchS6Y3D5f5VJPuCCRjgsueaYzgOVLZwoKj7wx6cVVrAMVm4ZThCOPXFTLv35GSACQT3HrTDgygMoHBY7e1SjDMAhBLDJD/Lx9aA6DZAXcEPvJAJz70pGIVKYyAAc/wCelMkwJckjIxj60/yw8ZcE/ewyj1PcmgyIYk8sqFb5iB8/Yc9DQyk3GCiEjnf3OT37UDG9cqQDx+Ip8qPJOSFDnPGOv1oGnY0InNrYzbQpnkXbgN2rOQHer7sPgfh6/nU03lLIgjUAgDdhSufrSKA2JMHIJOe3tQIqXCr/AGkG253Dp3AqzJgvu7Z2gf8A1qjnV3uGZPvyDj+IYHUinqpKkD7hAU/X1oAaI9gQMcHBA9WHrRTxyI2PIVSGYdQc8UUAYgUFGRcPghgT1Pr+VDPnYzHJ9B2zTQg2HaxKBTtO3tT8nyvlHAAPz/Kcf4V6RkOCnYvIwoAUbqkmYMm8DhgV5ph4eJlzsZMsHXv7UuSqyLgbm6Db1Hr+FBLdxwEiowYp23fL0HtUQZw2FlO459OfqaejHy8hhuAwpPp/jQiHPOH2qRjuQeuaBCFQMggbgOU3Hr680JEHKlACACSewP8ASnBWO9VIB43Z9B2qElpIs9xkADqP/r0AD4LHuA2VJbkZ7UEgEncfm4x6Ckc5cc71Hc0wk7hx3JAHWgscgYcE7wo59VA7/WmxozR8DKEZyG60pceYFYfK4PPp9abHkKxMnPIG30HtUgABAXC5VeRn0+lMwDjDZJyy49akVQz/ACq5GDtG7rTGjZXXcuM8Ed81ADJtuxmVhjHOOop7OWweZFYZyex9QPemEhpdhIDFSSdvWl3MzhSC4BGCKzZokAKlzwDnnjruHf60/J2k99pJPqKrpJt27vkGSfckd/8AP50RSJNliPkIIbPT6ex/zmkMmchn27SBtyMds1GS21ldhHgfLs/nUZcjazu+7aQcdcD3p7xMGkAI3GPkHtn1+tA0QiR2QFmJyDj/ABp84ztIYoNvAHt3NQwl8JtADDLZPQ4qW5ZQiAAb2GcjOGoKE8yQwnZ98dD3PvTcqCoVN+E3HLcZz2NSRgMMZBVVx9PwpqHLqxGYypBA6/XFQAjXBf5lkOTwx27f8j8KlRxFFu6Ngg47g+ooYooO4l1AC44707YcA4HDAEnHT3oC1xhKH5gxC4Awf4qWR4/NXB5ZSD7UiKF3DHyYO32BpXQKqD+ELkkfxY7inYHoQu6IwJUj5QPvdTVpAFXbgEH8sVVhkf5+OSc5HzYz2xVhWIjHzdAc/L1FFzNt9B8pMgCCQx5H97qKQxgRgd9pAPY496TJCrhQGA3fQGm8MjqQOGBwP4veiwrMUSkRkg5XGd5XcT9DSynei71AAyVx+ufeo8mNQM7gF+X/AApZIhnkF8rkYb7uKLFEkf8AqtwBAYfKtKxAQBQemSF7UhYoi/MN2P7vFMbCMxbO3acD+oosKwMfn9VI5A7j1FSICwAA4XlQfeosqyooB+bG0jvT1XDknoQQw75FOxaGIyhyo4OCyj7uP8TSkCSEjt0Y+tG4h1MiYJUqelIiD/WFtnGPLH9aYxWZmwBHgDAyW5AHtTi2R97A2lgPUUyQEpuzhxySOwHrSXCFRIRiQYDADpt9QadgHQyCLox3NgsKWUOG2Aqj8ADsfWoYZEZlcgjcu0/LTsgREnDdS3qKdgH4K9QUBA3GP1HWkcl3JLZKrlSPl496OEXCABRjjnr9KWRid6grhcEkdR9KkgcApVQcYx8ufmz7GmSAAnI34+YY9f8AP/66kRSduzhTljv6g0jsISwDBztycNyCaAI4LcTMwuCflUEAN0NLPfSwJCtkRsz85k+Ut6c1CpMsatOx+Y/Mm3nI6DNI2GmQBiwwT93v71XQCdJVdZP4DtJwi9T6/SpVYOqkMcKowNvGf61XtSWjkyTyOMrtAHpmrETFmVgoACkEDqPwqQCRyqAnBZiOOw/z/k1XdGXBYRjJJyv9asTJlEAO9ypwT0681EwXCE/Lzjjt71Ak7BLiN0ULk7coT3B61FH+7tpMr1AZR9KV3aS8IU+YEUlgfT2FV5JzLsiWI7unyL/KrWrHe5qpK1rp01wih5lUqpPbIrMsYFngExBDZBcnoasz6pPYWBtyAmz5lM3Vvr2/Gs+xe51HTbpopxHEcswK9DjoP6V020MrDb3UilwxhfzWOQAW2lOOorF1DxFZ2IW4u5ZJVXGY/wDnqw7D1qW8m0/wzohubliyryHPzFmI6D/CvLdY8S33ie7aWWCOw02IHblgxPt9aSRoti74/wDFryskt3dCKLbuW2X5imegx/ePrVbwv8PLvxDLHqt7CySzHaom+URp247n/OO9VfA/hy0S/l1ySCXUbsuBaW8ylkX/AGj6+1ely2Ws6pMn2xCkQ+cJC/6H0q9hj9ZuNM01Tp8IQyrEEVIV3Dfjnjt+VXLS7u7qyiZoxAgj2fO20ccc5rMt7NItaCxslmFUOw2jJOcYyc9a1dQMVrMrBHvFkI4L7ufUdqRSKGpLAiEmeae4yCI4vu8dSa4FzPvub0wLFb3M3lhA27Hv9D3rvtenMdlJDDbOJnXiQYzj+lcppcNzZWrXDhHjTIUn5sSeuDz9KpEMyJdKtdOkvFdDczHbEsobhSR0I6YFdboemnw5YXctuYzdyIjtIF+8B9e1cjBNJFf20HmffYzTIMZOfTtj2q5BfJbXN7K93LcCZQiwt1AB5GK15bibNe91u3isTOVJluyGzxhFH/16y/EGtWmmeHf7W1u5EVnCStvbRNzM3b3P5VzOr6zpFh4jaPUbv7NZW8IuXhDfMwboAPX2/wBquI8QX198SdSWa20iWDToyI7MytuHXr6ZNacpKZb0G+tdT1eTWdW3CBctDAWLFVP3Qf6+tT6dqWr6wt8bdZoLJZS26NduBnoD6/Suq8O/D2+uovJuFi3Rphtn3h6YHQgUuoPo+gv/AGTLfS3OoMMvHH/q0z1B/wBr/PWtUl0FzJHLtYTaTDKv2nyLdl86R3UM209RnmvP9U1CHVdYgW1tDcRRSFi655UdyT/9YVvfEfx5pugWaaddzwWz7wzjPml4x2AHPP04rwvxd8TzrlxOuniS3tyvkoY5duV9/rXfSw8pO9jNs3/H3jO01bxFdzwxSeXbKIkH95xwT9Oxrkx4jhisFhdT94u4DfMD6DpxXKXWpyLGsIyVA3Mx6qwPUdqy5r2aVcF3dslvxPevep4WysRc76Px9JZ20kdtAwU/M0nm7ixHt/8AXqheeP7rUtqBkjwpYiP5cCuNluZGYKVKNkEkdDTo4I/mkZ/3uAu/t+Fdaw0SLmpcamZ8vJPJhTlcOVUt6kA9fes2S9MaqEEaKT1K9Peqs1wHUICMtnGVOAR64/8ArUpiEWMSGVsEnKjH+fStPYpdBuQ5bkSzMTlztIDeuO471KsnlrGTGp81Ru83rkVCqqTuYkSbQxPotDXUQTAG/oFI7n1B/wA/Sl7Jdg5i8JoI0CLHiQA5w3DfWmK0TKCDsdl+dkfafpmqcnmSOFLeWpUg1GLWJUHG5gpCvu4x6f5B+tP2S7CTuaT6rGu1fMM+1SykNu6e9Pi1l0wNxB2gghtxU/X/APXWXHbRh1wmGRc/Ln/P86fMIiNuEwQDs3FQAe4qPZJdA5i+/iC9faiXhOARz8xH41Ess8kpZpVDHBYjqT+FVjBH2cfLjam3cKswMpLLlAoHQL3qHTj2K5gUiGZZIJed3zDZxx6itCPWb1J8vHFIrrtDFNpGevTt9fyqj5mQQZCDjIXb096NyJuPmblz1PSs3Ri+hSZ0dn42uYkjtpITHZcqqRt91x3rf0vWr3V0E1r5TgBo5EC/OR6MP1B5rgFkQ5Abg5OH6A+v41PZ6tPpz+fG7AqwyV/iI6Z9q55UYrYpM9B1HTBG9telEezQAACX5gR2YetWtQvBpSW9zEkj3Kkvvif5WX6Vy1h4rtriKWC4IAn6Er91qkttT86zMKuSituXb/F9P/rVzOnbdF3uet33hu41jRBfW4CSiAXNtLasWwRyQw7fXn8elei+EPFFn4v8NPcXN9Jp2py2xspiG4aQDCkdc5+teZfDTx5ah7SwvJksIlYr5r92I4V/r2NYHiGG78CeLPs9teAG5BuleN90RJPVfeuJ0+ZsG7ozvEun3PhbUbaCVnMsY+fPy8gnr/OtLxPpkS63a3Ubm4WeyVgI85De9VPiFrtx4q1IXd+scVwyKQYfulQMfr71ZhvJL7RdQmjlEf2OFYtw6/KMnB966oqwdjl9KgU3TSoQIo3VWQ9+fWu20ue68A+PFQQR3dncR4WOVfvqwzg15xBLLO1zuYpHKQ6juM9OK7Xxo1zI/hzV9/8AokxSF33c+Yo44+lbN3Vike1eFdcTxN4buoY4VjliVm8kfwKD/h0rpvAEy69prwRSCOBd0anbzI/f9a89+F6GDxBrFs8yWha3JQydGU9Qa9H+EcdnfXFvbohCxq6sobd8wbBI/CvnsTHRmkd0ez6C929ksbrD5yxKyyfdBHoT71JdQvLDPiJ4Jcb5H7qw7etTaXFm2hhfYg8wpHKG4JH94/yNXLWGY6tOJ13tEq4jPoeme1eMzZHnni/xBcjWdC1i38yyurIiMXX/AD2XIyPf3r3DT9aOtaDFNIsUF0q/vlX5QT6j0zXnvibRE1Xw3qcK/JhxNDFIvG8dR9D36VR0271XwvJZ3Ecfn2EarujfoyHuD3NZy1KPXfOEqCR/n+Xl9vK8cCqbsyyLJG2wHH4j1qnZ67Bf6clzE+Ipk3JGeowecVdkkEwjCoBvxke3r9azsA/Ui6S2Ssm47S2f9k/4U+2xLEsK5O5SRn7w/Go74mS8t1U/dQ7uvKikhk+yvCCxMZXG37pwfWpLK1zDLbrAIAXkVuY93Yc1qxX7XMEiYXzG44+YgjvVe1Xz/Nc/e5+gGapx27vcyYYRNgnP94CkwLF2ZGztOMLkjbwanjEIy8pymADjr/n8qpLKfNkRxggcfNw1W0ml+y7kYDGC3y8n2P8A9akA7BZ8uSAVJUFuCO3FNji8r5oQElz82O+fXtRLI7P8xCMcEv7e1ItwYHx8+GOOex9/emlcgHImUKQBKBggevfP1qW0uPLuZEGAShUj0IFVr+F4rkGJAXcAsPUDrUDT5mSWBQOCuH6rzmvSwj5a8TCexauJJEs5huBkWP5gO30q3ZiIaQpA/dhAPvfxH1rKjuRMZkMmDJHuPsAcU/RpJfsLuXwm8quV449a9XNoptMzoqxfJUsAMEAcl14prAEEruCntt2/nTkjKxqOBgck9KiXdJCHdQ6kdPug/WvmLHWLK7tNE6jOVwfb3qe3Ay23jK4GP4cVXJZmY7sEgMR97I9CamDEFdoB+XBI9RQ0BBM3mOzE7D91sdPwq+ymNBGDj5QQd361UlUMx4AAXLAt0/xNTkZt0CLk7eM/zpAU5vM2OWfOOeepPtTy2YY9hC4UYJ+U5oucKwjOMABgfQe1JOFTyVLEKVLAbeKAHwAxjDkcDkJ0NTCIRwtu6AgAhux6c1HAAZQ2fKZU2kds1OCPsxIPDHIzQBTkKq4DfcHCinxqAjbUAGclR0xTL4FliVGBcNjPcE9qUAxLJhSSF27x1OfX/P40ASCNgoypLKCf3nTFTTuUKbkPK546VFZh3hyzfKvDDd1qS6mKzLuy6bR/ssKdgIY5EZmQkuoQsP4uPSrVspXy2GX3qCAenFVk+a8BQ7Ay9Pb2xmpRt3o5JPy/w9sU7AV7W3dL+eZ/vNkBE6Yq3K222YcJIVA+9TIiHDlUHILZoEgA6AMygDK0EEGu2+/Qbhs7DHtYZb3HGadbM97ppkW4EcxAX7vA9vxqXUUW402a2lcEyrtVN3JNN05RZWCxRg+WM7s/Nn3z/n60AQay7wpAckS8FUP8Pr+NW7VgsTk5DBen3s/Wor6IzoCCN0Y3A7TgkCpraMNCwVuCo/HAoAZdo8Gmhxjyyu4AjkCo7GUOBOSCAu7n+Ie1WSDLDLExyrLnH0Hb0qp5CW9qQudowRn37UXsBPDuOGjOwsp47c9KQSEIAxYHG5j6/hSQqzJxwu3Gf9kf1qdk2oSFIJAwe5H+fSquFrj47s+V5a/NE43GMrwf/wBftR9mFwqzW2E4y0e7k47jPpVMuw+84APTPX8aV2CsOApC5Up1zUhYtxxNySOhw2P4R9PeopcCFypw4yTnuP8AP5VdguluViE5zKqjEo6gehqrcQG3DKxySSfYg+/SgLWIbYRrCygSAn5sev40R7TMTGNny4bPrT0ZkQqXyQpXB7f/AKqSAK0JLkE4AYD72R7UAWJGbYoTJZTnA7inSyZmy57Agen4/wD6qQLmVRuKDaM+3+f8mhW2uwC5JUBT6L/WgCO4KleCEJBCg9BRLKR5UcnQgBkHf60ksavHulJIYY989sfWnGBFcFCXYA8FenrigBsS+ZI8i7fKwFSMttwT3qVT5RMZO11wD74pqEvId/yvtPXuKcpQKoPBKk81FgGOgYFmX5d2c7utMZASpUEb+4Xp9aeyOFPyBA3PC0LkbHViP4WA7e1MBAAYTyp25/H3FMU/dyyk5ABVexp8kYMDZLOpbk7elN3jcWDeYWXpt44oK5SKQqSm5u5zjv7mnxECKNRkjHB5xn2pHjdkjbARWUkgtzkUR4iTaWJGcr74/p/nFAmKCnmsQRuCnHuKczAJMWflgBkfxAehpWJKncBuxkE+vpx/n2pVyWba2zcvOccUCGgIkSgcYXcf/r0AlZXYsQSMZC9M9Kk8oSRgYIDYwfWo4mPnTlfkCqDkr1b0oAhUFbgy7jgrz+FTkCXY24uBxuPRfaoV+WZmJwcZx6nvxUwkw6sTsIBGB/hQBFPEHdlUHBUc7eakQGOMxAnYMZPrTdgaWTK/IuDkfNSqoZo0KEEAgEfLn8PegHEj3uzoC55J4FSTbnuSF3AlflKNyMUwhjONz5VV2l/5A1JuJmUjbHgFl9cn2NBHKHmB5FDH5skvnsPekVnh3EY65Ujt9KekjnO5Rhic/wAOcetICSzH5BxmgOUhuFbg73G1eD2INOQYjAXG0jdk+vfHtUmwyAMMYYc/P2pqJGckYBAxntQHKRtIkQj4yxXcB978qKWWFZNjSNjyxu8wZ59BRQRqZCDYg2lSrqTg9h6U/YQyKDl9oXnuKYqlo8F/lIODt5FLv8xIy2AVHbHJFekZktwjxOqybQxAAC9qYSAgUKMk5yO1JI5GCwAzjgfNigj93xgjtjtmgge7CViF2dMEn1pr7t4BxwPuDrimrgkY4IGB/wDXpzZD79oAVegbn/JoAUkiLAIO4559qjCqMlRncN3tSsWjKEAHGcjd0BpHKqqqfk3AkntxQA12Jyqgb8Z+bsaaoJOeeOpPX34pXYgnGzbxu39SaEVm+YnDDnD9eaCyKQ4KlcHIw3y9acQQuF5DDbk+h7GgA73ZuNzDJHYU7aG5LPtY8gd/epAaBgKBgEcZ9MVGdz4BbBYZJPXin5Ick4IIwN/+FGVJGBlj1O3/ADxWbQJESkKgG0AcKBu5p6sSpwAJMEEbutB4JJxgMQPelBLkj5TtGThuQazNbEEgdgq7eFHPzdTSIwdyrIUwvykf4U+UuUJwSRyQPSkgBb5lG8Ecn7uDQFiJgItqEHaPm2jqT61JKTzIeDj5h94Y/pSSYlTCqQDzvHU47/SljYMrjcBheR2NBdrEG0Dy9p+YqSuPf1qyxIIZwCQACQ3Q1EWJc7kXcq4AHQ+nNL8oUYRY+zbfX3oAjlB2uqKg3HOfegZRllOEIXBz2HsO9SlkURsyHvn0NN3qXYn5wQcgr1x/LFAEqiJX+Q4UqSw21FIpghRs53cqd3Q+/wBakKh0GD93kZXt9aawCJtAAH3v8KBXF8wBVYNlu6lfWnTpmHBiBA+Vceh/wqLzlwuCQCMnPY1LvDEBTnAyR7f41BDZAyhGcFnQjGfLX+dWEGwfLwzKdoeogTI5GMKW+bP8QHanxktlXYOSSVc/wj2poESMwRAHbGFBYDuTUI3HfkBB90H72cev+RViQl3BIDHbgse4PrVRyFVQp6HnGWx+NUMU7slQNhC5JHSiY+YVB/hXjHT60kzl3AU/M3zD8KilwJslQWIwdjcU0rjSsW1wFAG8kjqetKCWXAHynq3pTN4JALcgZ4pygAncr/MpP0p2KFcBXwTkhSBjtTFlDMDgopUnJ/rUMkoCk8hQNwKrzjvWIdfaXVILUWrkAZEjttJP0Pr2pWA6BVDIG52nPX5sUD5YcjACgEFm5NLFkK6gAA4b5eqnv+NRuAEJj/eHGMyf560WAfI52LvUAAZB5xzTgW8oIAm0DLANxg/1qKUhzub94irtUD+dCiPO4oHwucFtoJ9qErANtHfzSkrYRDjYO/tUxcRynjYxGSPQVWgJUNzyTtyP89KsiAhhlWO5Rkbf50xMXcfMyTkcGiYxrKz9ecgD+Id6fLst0U7jIxUkjHp2qIyMZCuA6hO/8NBJLKzMF4SNGAKj2P8AWqrFEuAV+chQpPoD6VOpV9i8kqoP+76VFLFlY3TqSf8AZNFrgCP+9QAnAUkbv4TTN2JTjOWHUUKCzjONuMN824/lRa4SUYJwQVPtRawCkmFHGcsQeexqayl82EqjjIG4/L0BqKePCbg+xweB/eHoadbY+zq+3GAWYBd2QPepAkMgODjjoA3y0kMjyuSedg2inRvgrknLAnY/b8aLRifPyQMjcxf5RkCgCpEzC/mZ+QFIO3uP8+lWbCCGa8jSR3iUqWUou7p6+9Zo1DfHNJDEZdv/AC07Cq4W5u76BfNfyfvEw/KW993qKuHxBfQseLryFnht3lzb7SrSt1IHQY9Kry+LtD8P+G45WlwoUrMTnkY/ziqvi7U9Pt9OgtlsZDPE5ITcGzj724nH518+eN9c1f4m3kNlp+x7dZjDJaxttQDphjwT6n+VdaV5EamhrfxRj8azwOLSa4tYpmS3tbXPHPDNzyT649q6TRvBt49ut3rGiXssgJaCyD7IQpHVmPU+vIH5V2Hw/wDhjZeAbGPycy6oSHlmKhgzHqAOwHbv710OtT3ReJbt5NjHkxt1J/vVGnQsyptY1m0hsobXRrKJ8hDE77QAfpj+dWornxTcxO8WmaXZyFtoWSYtgDuRn+prUN5YLE8aMSUTZ9zpkVWtdXkuNNzujR9u2UFhuGPYUgvY537B4lvtXvJxDplzuUMzyvtA4x8oqpPc6/b3LeVJDHJsCtGqeYFA9P8A69bX2xI5JxvuLuRl5WNe2e2e1JazPp2js8cEUZbcwkmccn6etVYLnEXGtavBNJBIZXjYYWUoduD7Vz9rcaveXf2X7YBHCCxAXlcnofX8q7aa/eNbjdfRlmgLfKu/bj2z1rgLHUJbKCYWs0rzXGdrFOg7nnPFWkyLmt4Z0YP9snuMS3JcKc54A7j+tQeKda07w9creS3cdsIsjzSnMzY+6F9PyrKn8SWfhXTJ5tV1wPLISwjtW/eOfZfb6V50zW3jPV7eXUZ5xpaFnWFcs0hPXJ7f55rqjBvoRzGfbXLfEbxJJrWt3f2Cxlk8phGh3BF6AAZ/PnHpXq8GsWH2hbfR3/s7S9OhVoWm6yMO7E/1/QcVyvib4keBPhn4bNhaWcd5f3Z2rbwsGKL6k5Iz6dhXg3jD44av4mMsFnGNI00ttaCFgzPjoWbr9f0rvhh5z0sQ5Hv3xB+PlhoUFxZQeIC+oKgL/YkG0+i+ufpjHrXzvrHxb1WWaYaSWtopOXmuPndmPUjnj9frXAzXcZ3nzDOS27I6j1P+c1Uad5HOGLdNuev416+HwMVqzNyLd1cm81Bpbi5lu7hs7pJM8e2ew+lQTzkMh+UhMj/ZwfeoVcbCy5ds5YHtTAwRJQFHAxn1B9DXtRpRitERckaaUZDYyQR7UqshfdIwTbgED3/z7VTeYhHDOXBAVs9QQKptqRUMI8uoUZyv610WIbNZp4oWwG2AcYPfPt/+uq81ycrj51K7h/DgVnnfdld7PIowR5i9Klis3AIzvU+nzYPsP/1/WhiuKkhi3HHVs7Nvamm4HCx4lZQW2DuT7irCQIsq4JDAc784/WnS3cEBYNOpHU+WvekMjDO7hSRggKQW5qSNDsJKg4Bz6fTFQw628/yWkQ5PLOvU9v8APNWAlzvBuHiHZgPf/PtUADIIxv3GRCBnooIP9KTyzGgMEUYIIKsW65pZApdVz8vG1m701lSVtuC5AxsReCPep3KSuKyuWQyXgt+Cz+Um4/hUUUVtH8iyNLlt3mSYyc/pU4R0UqyoARgP/eHsKaqmNAscRkwOy8kVncGhUMI+9kbDn+9SJJBCiqZDuJBB29c01BIUBKRxxM3Cj+v+fwp5niQsHlWRxliDjAH+elSCGm7iR2ALPIn3c5p6CO4JCk4btzz6/hVddURVJjijdVGQZHC/hTG1OXdlFiBYbsbugoKRbdHRgjb3Izt+g7ZpkUjq/wB0g7duP8aI9bvzbNbmO3eNlzn+JSO685rOe+1AzMWxj7pdvl+lRyXGmaxmeOYYPzrjGPT1rd0O8bT7zzmQToAW8uX5VYkdvSuGa8vQg3oM5wWHWrUepzxIUVnDHrltw4rKUGUmeleHdWXT9VubhFRImVTJBL8waM/wj1/Kuqm1Sw1VVljhEi26lYxIvMZJ6cdz65/GvKrfV5bry5ivlyAhNo9PTPf1ro1vrvTpoGaHbHKpKvJld4+veuV0kUi74jmtAySwO6OVKtbn5ivPOf61s2ry6RpFz5qb7a/HzBW2qQRwc1xWo3ImidDKTIGG71x6D2rUsru4v9GNvKvmW1rhmdc5wOmf/r1m4WKTLg+z3OpN9mykEaKuH6ggc/4V1XjdD/wqLwZOMmWe+uJOOyruArz/AEec3ELzbMQB8MS3XJ6YrvPH12E8DfDxbObMUgnVkf1DDt701ui7np+ux/ZfHhW0ikeJtNjcuvVmAw3au1+CSJaeItMsnE1pNcNIp3ruUox/r615M+vajqNzDqvnpYSThbFMfN+eehNepfDrU9R0n4hW1qJIXTTLFQfNX7wYfMc14OKjpoaJHu+gW1xLZXUCy/uoL1wSy8N+NdXbQXgW5DqjyxrhX3ffTHIz/KvNNH1OKCxvRPeE/vHmZ0c7VJ5zgd66DScXuiCdNblKkl1jkbaox25/z7V8+4s2uSahrU+maVfCS2ae2ILLLG27y/UMa1PD2uW1zo+m3IBe2VwhL94ycc/jXPy+LIodHu4JbWGQXY8kiOZduSMcgnqfx+lafhW606z0QQwMJLa33QmOT7yN1+bv9P5ilayLuaOgRQQa9daLFcqBIDcW4kbk+qj0/D8a3ILi50xy0sZxGMsXXnGf1rA8X6ZpzReHdXSULJbyqk0ittyhwM/n710dut9Clw6T/bLc4K+d82Po3p9ahoL2HQ6smoeI4RG5kgWHdtT7pzwcGtW9KwqrJg5QYA7egrjbKxEt7cXEe+OZvmCD5Vx9emK0dK1r7XcQblYRwghoj988e/b/ADmotYL3Oh0qFoFffzwA2eoP+etKP3kmQAgUFS/v/wDX/wAmpItsqrJCwgJXCkfNx/nvUa/OJAQApGDjv70rFkNnFFKtzHKuTx+8DcqT6VAlw9rtSTOSSFPY5q2g3zD0+7gtx9aSSETXLAr8mSAR8pz7CkwJpXIkXOMgYOP5VXvGJdcDAOOC3WoGkeGVUYb+TtL+g9f8/jSaoHjRZny6cMcNz7ZoRBpXDKdiszyNg5+ormtZle0uUkQ74T99NpyPcfSullUzIjKCVVfl98isG8tnuHUBS5UfMO2B1xXfhda0fUidrFqMie484xgRspH3vvetX9gihjVBwwHA7E1maMmZpbQt8iAFcLu3DPOK2XX96xH8IwMLyB6V6may99R8jGmkhJHKowPORzhuopoUNESGwhYMT/eNNmDRyRYPlheXB70IweU8l0OSFr506bisCYSxUopzk/SrK8xLjh2UMTVc/KgON6nr83OfpT1IXzCQUwoAH+e9AETbApLkbmOQPUVdiiwEjAIIPQ9s1XRFkY54HB+71I7/AIVMsxSZckDaAF+apAgvkKzMgAyihef1FJcRIfL7YHyH+f4mn3K4vAyrk7eR6/WoLhJJ7vBwbUrujTd8yEdRj9aAJ0f5MOuWUEYHbNTShkh2HKKFH+0QfWoovkeNUbCOuGyv+f8APanSANI21Q+PXt/n/IoAjQGZ1cgA5JV07YpCwKP1IKnOevNPiwq8dW656kelKVIglGOQ3zD09BQAtgpSPggDqT7eop97z5pUhCIxn3HvSW3CRqF2ELx7mluo/NWYIcOV+bPXPoaEgIbFWW0UumcknPr/AJ/GpoyGRNqcFsH5umO1VNOcvYo/PDFcHs1X7VAUDAAErggdM1QDQdnmuF2noc9CPpUMTukyrjei9B3FNkys25S4IIwC3HPqasS7dyEyErngdsD360EEdxEouEYxqXiyy+maYu+OER7ctktgfrVl5kJZsYPqPekhhLvHGOWYg/MdtWNbjZi/lriMAYBIPUe1LBh0LJ+7A59zWprsUEUkcdsx+Vdr5/vVnQIEhA3Om/JHrgGoF0I5WEpJOBznH3aS8jLQAFQN2C1IQ7SqNvmdTk/w/wAqlljLuMmOTaMcUANtQwCxgDaFOc+pqabCIdrhl3YLHv8ASkt0/etkgnO4D1+p/wA/WlnOzyiCAC24nb19/wAKAKboFcsAUVznB9P/AK9PZgWDYyAQB7ii5BZg3Ygq3sKbbsGQk5wnyhT6+tUgLUWFVFJ+UL0+9uFTrd7N0A/eW56bl5QnuKrwu+FDZAUYHoabcttw+4SZGAPu4pgTS2e0BofnhB59VPo3rUESAI2OckkH0NTAm3RXiPzMBkM3Eg75/pWjBFb6jYStFsgvkJ3Qj+IAc4NQF7FBFJLAJkFMsT/Fj1pDOzKik5VcYA7CnIAu4hj93BU9yOopiuxYE42lSvz9j2oAcWDJwy5PGTUDHPRydq9PXFPcjayjBIADA9Mk0rD5wJACQNufSgCCHzFvlkEjlNnEZ9fUCrksgERPOHG5jt6emPeqyIBIZB94DBJ9ParcrJs2oXcBfbIJ71IEA3O0RDPsIzlvSkwY2b5cANxj+dOBaISAsQwXOff2qSU8KU5DDPuT9KAGhlES5X93zyW5/KokjAcIx+bbuPy9CKeNrKofACjd/u0saOsisQHwDk9ue4+tBZEQrKwLMScFS69B7URlliAIAHPVuR9BUgcHBJJyvA7gCmyKWcOX+YjrQJiFzGkxziMjqepNNtZAkLHJ37SG9SD0pyuiMzFeq4A+8Af8TTl+4Sfk+YbR3WgkTlYUyMBVJYDv9afCTLhhjATPP8hSSklZMNsBzuJ+9xSWm5IchQQ3HLbs/U0AQQqWZ+4JPX+tWAQHUxtlCpBO2okGxBIz4ZiVA3cg+lTKDFujkboMYj6/1AoAiRSVI3YjAzjsPSpOAyM4xkEZFMVxtdkj2ZOAPQe9SRoURcNGjICaAIFjWWdlwUCR5yeh9qeimPl2DAruyep+lRPsFzlWaRiBz/dH0qZ4yrqWZskFl9vegBgOOFJLBcN/s5/xp4jBQ5BLY79xTQd7scbHJDEdj9fSnQkq/OScGgAKxcZIwRjH3RUe5AgbkqxyQF4J/H/61Sr0TKlwuTkfMef8KahDRKpLR4PG3+fPFA7CyQ4ZV+Ty8fLhv0opsjKZoyB/Fhj93J9aKCbGJGMFTwXwcEdqRpWXcqrxjLfWkYhXxtGwDgDtRICduW2IV49eO5Fekc1rj0wVy23ccNkdqVXwjcHaTjn1FAkI278A7ccr09BxTZASh3ZyD0PQUE2HqSVfAByQVw33h/SkTYxUpjIByP7p96a2fl34yykDHUUkefnHIBGBjvQFh7kbOCQc8UYbaEIG7BbO7gg0m9mVdpJwvK+9LJ+7HB4C7iT8xB9KVyrWIAqlRuGMZ3Zbqe1NYdWCYbsT82KVDlwF+6ckn1o4ERO4hgTyP4h6GkAvB8sk8beQOlCMSrSbcFcgf/q/lSgDYoRiBtJHrTXYuikHAIz8mMj8KTAVQCd2eAPmJ6k/Smswf5lPX5WJ70wN/Go5JwxbrTt4ZgoyeD061JaVhGwoIIG0n73c01IUXgL8wGSD0JojYNu24KqMY209lJ5Ub8jkH+tQUQyDMJHUsezf0qNI9yZKjO3JBbippAuzJbIUgk9/pTSg+XK4B+YZ60FWGM7RSqDgELgjtikARc7cBQPl9QTSXJIIIKISuVB6+9GfORTkFAQQT1BpMYhY8KGG3GT1+9TmAaIbzyT8wHp9KVxln3Lhcgt6ilT7qg53c5HqKQCRs6cq+8rwoDbgR/hSylldCBweW9D9KjZCjGPj5SMepBp5JGMAjcSvz/yNACoEjUoWManJP9KRXKqrBN+Qcv7/AE9qcpKbVxjCgklutQyswkOGyB84x0b6UAELFASG+UAgAr1b1/zmo38yNVffnjDE9iasBAkwUAjeu4g9DTJs7Ao5BIYjsSO4z0qrCshxTLkoMx/fGV6euanAG92bHmDADj5sfWq5QjAKvIp4YD+Gno5iiCxlJHXAY844/wA96VhWHyrvgJAAyCxA6E9sVSFw8LLjBOO/rVi6uIgzJ5g2ccBuc/hVKRwqAKd5I49qVrFFqRP3e8LhVUKM/Ntz6VDdOy/NtxyCD3Oe9R294JWKMCWXBYH36GpZWLuu4OR0GV4/A1QFiIfMVZQg45C/epxYqApLEHJDnsPY1XRwnG7duGUIbkf5+lSODtOSXDfMufT/AD9KAGFlBkBXlV+Udse/uarR2KTbJHI2g5UBRwR/n1qUIV3spJ3DHHapbKMKrg44UqQfU0AP3bJiVBBVdze9IuGj2SDdtzIT25ppKovI+VVPO7g0gdt4VQEBUA+hoAl2gsVABVl5Cd81XQA7T8+QuAAu7rU0SMSQ2CMZyeo+lWo4nigDFweCR60AU0tZVYMfuYHzjqB9KtTTII1RXJVed47mqxlnKEq+zC4UHoCagglkeU7m35wcD1oJS1LbuYvmwQpOcJ1pEQ7fmPzbR09/0pWJfAOdxGQOx9qdEQ77wCMDBB9aAaF3Haoxh+CSF25x/Wo5pQ6rvQErnJ7jPY/WpIWZ8v8AI5IwPUY61BckeVGwIOG4PrQSyOK4WMhggJ5UevNJaXP+kujEkYyV9DUPmGZ3dhgnt6VHp8YN+WOdwU5xQ0M0mIfgrkk4b+IcU0SC1kdkXegU8buADTlKunyjeB1G7byaz9ZkKTEKN8jKFwPfr0pWHexbuLuVZYY4tvnFi5X6j/P+NJaQPI0slwzHK5wF+TaPWkt45bSGMIA8uMnzG44/zxUN7rNtp8Es15Kbfrx3yfQDrVNOxN7kcEx+xeSigRu/zfw4Ht/+qs6/1n7PfRWdm6WypkyTv0UHrj3/AEqjdeIIPsCzwTh/NYqvzc57cV5b468YzyJNY6Z+9nZsPIV6v04rSnC242dH4+159W1Kbwtob5nnwZrwtuwmOSP59sVJ4L8Jad4OhENrbfbYNwaaZ2+dpD/EPp6VpeBfDEXhWwhutUUXupyR75BGu4gHsM84789T9K2bR7dnuJZQtvAWLiJfU9Afc1tzdANG41EQIrkrFGcL+7+ZgD0/GqV2l3qMxYQtAgQMJJW5GO2PSrAsSMy28BRmG4J/Bg9j7n9KRVuJ9Qkt7ySS2DIBH5WNpz2zUEMqXnhp5nSa41UlmUbRFhBj096qXFi+lO8tgDehsK0Z6lT156V0MlpGBCoBldG2jzeq4qwqrahvlUyHONq+poJuzMsoba60/IcQTsp3xS9QPb2rG1hLPTNMWWdDdIGMbLIxXk8dP/r1Z1+aewjNwWjt49rOvmNtII7MfT0ryXVfHkeou8cDTDOWP2nqAOrAH07VpCLk9BpX3Op8QeIbbSdCvYdOsURpVCzXYT5Y1x0B7k9ufeuCn166s7V5C0MG9SYjcNwzAY+Qep+tc58Qvic9ta2YMkRsUb5bOHP70gcln6ZrxHxd8UtS1e+SYzkrASscaMFEQPcHofyr06WGcmQ2ereJbnw5oWnfbvEVyt7qcqkRWsWMKuepx3/l+teUeI/jTfXUkltpttFplgU2eXDjcMdyfU/WvP8AVdUfU5vMlZ3k3gtLJ83P8vyrIcqzlnL7ySeewJ6V9Bh8JGKuzNstXuo3FxK8zkM7E/vCvzEe1VRIzqSSHDKWGOoFMyVfLkIo/T6VXnuwiMiodxxuA9T6+9esqcehFyeWWNOR8+B29/8APtUDXDy7Tt57E9cVCqSNwZBjudvSpQT3YdRj3HvWqViLgwJife/JXC+mfeoDP5+yNcu6Ahsfwn/CnlxtfdjeCQw3bSc9MVE1z9kt9p/dOBnIYfP+VXsZk8unAzhpJmO75lO0cD/CnoLeyi8tTyfmxJjn15rFm1aVw6btijBY7d2BUDLvYsMkgggjOW9sVYGy2qRSfOo3A9AfbsaqtqkzIBvVG7EdMf56Uy20uW5Xdj5N2dh6gd8YrYtNBVHPmopJXgyN198DpSYGOsN1qAIjV5QOPMZv89auWehJtDXO92PBQfL19cVshoLVPLV97KdoIXbn6VHuMm4hiVHzc/4UiiBY/ICquyJG52IvUjpzTkJZjubeRzytNlmt02+ZIGIGcex9KgbVoo5cRtheMgryPY1AFkxrJjcgLAEgmiZhvCNN5S7cqkXoO5qjNqBnhJZTGCSAT1K/T0/OqcspKh5FjjAHZjk0mirmnNdRgI6OZMqVw/ykfT2/SoxPdzIpSdDzhh93j1rMR3JDRR7GIxuPp705onkkDsCABtYj1qLBccyS7hl1dmyOGPFNjs3O5So2rjaA3OO9OKM+0hzlT0C880htFjADXEhKkkkdBntQ0iSJ7KHLfJlgON+FyD6Ur28R3gNsCEA4Xd1qRLeOPdiU/KCfu7vqPakWKEooVwgAwCq9PY1DKRGkSI3KiTacgFug+nt/k0AofmLF2B53N6+ualWNNx2sehzT2t38klAXKjoFHP0//VSGV/NiO7Mshdeg28D6VKrRNGxD5UkgLt9Opx71GZW3K235mULjYeRTkmkj3SBNjx/eOOSvv6/hQ9Rou2zJsEbb5Bkk4/h49627rW7u8SCGSU3EVsqiOMtwCB9B2rm4ruB7hXKujAdR1Pr+f0q5BNAysPnCs20Y9x/n/CudxKUi9c3zTXLKqpGxXadjcc9Qf/1Vv6Zqc1j4eunhMZE+YZBJ27jHSuUEH77OT1IB7gDvWtq8tvAlolpuyIi75/vf1/X61jJaWKTNjw60d9pd7G5MctuS+R0x2Fa+u6rEIPDliv7wWsPmN/sM3UD61h+HbyKzhQXHKXKEDC9P/wBdZaam0eqS+aEl2gAAdgO/4VHKnuaJnsOnQrqOjWMcmZHe4MyIG2llAr1/4WaLHq+p3OpzXMmy6CQtHvHJU4xnrgV4p4Wsr2O+hYXURmdQ0Ykf5ETHOPTP0Fer/Dnxvo3gfSlk1Im9ure4dlEL9cn05rxcTFu9jRM9xs7cx3GpPEp+yxFkjHGeOMlv7uauy3thaO1kltNq84iDtEHCxREjnOO4PYCvKv8Ahb+nXXnTahqdx9knjDLYWsO0KCf4yOv8OcGq918dYZmjsPDmiQwGSMxmU5WVjjqSeAO9eOqEm9Sz0nVUsJfsVrLaaXBDIrStJC5Zo8Y+8c8En3NcjPqPhLw62rf2nd3JdQREbJvlbI6jB65rgpPGXi9WvIre8sJ764/d+TbIrTREHqQCRXNwaHqNhZXzahFLPdSMV3MrMSx5x9TVOgaI9GuPFc9xo0Xl6vfu06FYfMlDRRgnjdk4z/8Aqru/CvjTx9oVlDZXVwuoac3ytNFhmAI6Fucf55ry6fxhLo2lxWOpaLdR2sdsFCPaHaxIz1x61zPh/wAZS24uYNL1J9MF0hWSFm24H+63f/PSqWHTNPU+xdG8bwXUP2eZNQjgaMb3eINsz16dveuntI4tZsI5LW5huPKAWOVMq4IHQ55A+tfP/wAGviPfTQP4b1yb7ckMatBdBwsyKTjnn51HQ55969h07xHYhobSeWPTLtifKvYl2wzknofTnuT+VedVpOLYcyOk0rVZbW4MMtu1vcL1jdvkdT3U10SSpdw+chyF65+bFcxPcyQypBqNshUfLHcr91yfX0/GrU9pcWR+0WNxmRQC0Mjbi6jsfb0rlaYXNoIC4CoMghsjOR9KWFA0hAY5Y4yeoqHTtSTWWaRP3EoU749vI9v/AK9TBztySAQCRntSsNsjvrYysyje2FwCqnnHeqdyDMixSnA27AVbdkDsa0DKZA/zsg2jA702W1DLszsKjcrBe59/8/WkhE+zy7SOEZ4UMx9ce9VTAjXEbchS2R9fSrkGbffbyECZQAdvRj3YU9Ldnlj8sFMnI6Nj/wCvXpYT+NFkT2M5oXt7y4dcFkY/OPlJB61oC5juLRHC4VlyQvU+ue9WrzTRDeXUaAlAoII6HPX86yYd9vfywc+W2GUfzNepmsbTUn2MIO7J5ETem5fMG3dn2/z/APrqTZsYEMdrDC5X9KikY+dECcAZAxVt1IUAsckEqdu6vmtzqK+B5WTg7DgZ6CnksPMC5Qlgc+nHSgqVZcHeTyc9PyoQZaRlkA2kAgfdJHoaTAbLtiVAGbDEHPr61NGglvJcxrhVBHzc8dDikkUpBvAIJ79hVO103ydfl1ITHypYQnlj5geO4pAWZwrTB24OMZ7k/T/P1pDgXMWMkEZGeuO5odhLwOAQcbaZljIpkUrhf727PuPSgB+wb0w5znoV96bsRbh0CgFgSwHr71IVRMIRv3kEEtzg0hyLmRcDaRkg+g7UANQNhSrgDkElentQFYKRGQoILHPc06XduhCoDgDI3dakHBY4JIGFO3p9P/r0APJYDOQGC9+xFRSMF3c/OyjJH86fIWWXCknK8mT5cmmxYCL8nLN8y7aoCK1g2hVAxuUtz0AHX86nC5+dQUwOzdB6H1okwFUM2Rgk+vFLFmVI2jUoCpPNAEAJDhdiOCck9se+asZDYUsj8YPvVZpEjjJO3rgh/l5+tTQSGSBnQKd3Of8AP/1qAFjyHLYOVOFHYfhUaSGN+T8xJJPYZ6Zp0apGGUH5OmF+bGf60ix+ZIGBHBxk+npiquQS3DqhiYsSWxk+5puoNskP8DYAFSSIjIjuU2tnAqrdRiS3YsoCxHG4dT9PY1IDpTv8tSHJYAn2PvVlduJOeQoYqehqqPNhjXdhFIOW+9gHtS3pkS2Gwujqw5HcehoKsWLIkDhg4Pzc9Pw+tSTOZNp5Genufr6VXiLBE3AAMu7Yq8fh/WnnnGJMAcKh7UEldmG2QDGG4GOufanW4QEZD5JIbHc0jBtzttTbgDPvT7cNu29SF49DQBOjbZCccAEKPQ1DqEbsisvyNjDR/wB2rUCM8r7gN2Pud/zqJgZGQseWUsM9TVgS3RDWFuEO/jp/hTbCQwxtgbJOpfuCOn41Hdg+SiZ8sAY+ppLGVSrqR91Qq56t6H6UBa5oOyzxszlI5xhS+35Wz1P1/Ks/BAGTjDEc1bkztGXBwpGR3HsKWIpdQqJX/eLxgrtOO2aTC1iswygJTcw+Ug+/cU0Z2qi/IF4yBz74FSThvOJkITpgq27H+f8AJpBHtlKM+yPG7PrmpAYjkuUCklVwPm7CnySmVVCYIPQn5R+FMhdlZCCAVyOemD3qTJ6gb0K4+f8Ah/CpAU5SJsDkLlvemO/zqVOxWXinhQqFogNwIznPNOcqkuecAcp7n0+nvQUhgYq5wOB8oBp+xWfqSSD068djQkXG4fPk5Ge49c0kkhXAQDnufX0PtQMYrDeCWAYjGfb60kqbQzAjAGGHv9aUgtztRGKjBC8ZoYOQTuCjbjf3oAYCftJ42sUyF96FJLylYwrMOQepx1p0MWZx5gz8p2kdRSy4ZAjNvAGR60CsNf50IK78rnHpTkIRFCjYu05A6HPtSsCAVCKG2fwN2oYFeAM7VBBoJIoiUlwRkbSqjb0p8SsNy7VGfvEHd+dNiI3qoXYXILPu6/j/AJ+lPKATfKxY4OR2GajqARsVUlf3iZDH2IpQEVSVxyCfYe1Lhtmw9jtI3dqGURKPQZ2g1VgIH8zzi24BioBKr0HtUsgAlcRt8oUnldvHfApqRmSY4UgcMTu6n6U50LTFjtl3AspHy4A60wIgmGaXy8ggAA9x9KdvDTBXIG1TjHYGld/LdlJ8wtjG1uFFHC4VgJY9pOS3INAChA20KSuVO47qRgFiOMgsuBnpgU5MtEWmV0dRn/ZYdqbIUMRVjktkr8tAASY2QgfKFJGO5oomZNke1PmKjcR3I9KKAMAkFsYwxGT6cdqSTGQzjeWwN/fFLEGdjj585wH6Ujl1yuAfm6beQa9K9jlHlcvvXBVs7Se9NYhEBfG4ggH1NISNodhsOMD0x60mSUVMAgEsfl7H3ouA7OzkjcNo6/pzSZ6KevXG6iMnOwr8oBbP8sUAjaSAjsT1Hp60rgOLHABPY5x1pJNjrhshQoA9QT60KW2AjjJwfm/WhiWV+TIABnPXj19qQEUZk+RCPlwSX+lPjGdp5QNkKe31pHChGbcADjGeh/8ArUJKC5XHJwT6celACg5yv32GcHbx701EZs+UBnbgk/40is29sgBMcAdSKRUXYx5RQOAG5H+NSwtfQVQN2dmCcD24pgkzuB+8DwT6H0pWIHAHynjI60ZZs7mJCnhT1A9qRra2gEHvgEjLEetEmVb73YY+X+YqMtuLn0OeOo/+vQCF5cAYI4HXn19zUAOZlHAYBjyc/McfWmKCy56synn1HtTXmO/aVyG5Hy7cUilg4GQWwQqnvQWMcgKeCYxhQ/fn2oKl41YyZI+6Nu3j3pZADuYseQBgLt6d6QE7VG/YWUH6igBygFWYr8ynkH+IU1XVVy+TnnJbmlkww27PkGSoP8WKaG3jJIJYAkH29KTAMlZdpYHcu7nvUhwi88lhux7juKjOS7bNgG0YT2PpUkZCArI3IORJ6UWARzuw6ghQBwe/0qJUDhiBngsAOo96kZ0cZU7wpyRJ8uf8KjFxmUhQMMOU9/rTuA5ELY5JBHQ96SRiMIdnyghsd8c/pSqRsJY8gE7h/KkYE4MihSVOGH8X4UAOVyzozDAK7cbufxp0ZLB4+m1fvD7xHpT44yERy2wMCQQvHFV7e4UTSj5w+0j5fmxmgCC4t4bi3VlHzDPAXk/WkdSibixJABVO3+FSTqNm0zPxgYPy/lSSsFVfmboC2Pu/hQBG6n7QJRg7hkZ/iB7fhTyWCMS5AJypPYDsPanMimPaoLnOBnoR704gc5TcMcIW7f4CgCIwubhTx5RG4Dd6+lWHJilOAQFAXG7jFQS3KCLDLjOQp3Dp/OlgYE73BEJAyiN1+tAEkgGG2EluvHy8VLYk+UXcZXbkFG4zUDOcFSkaBVBX0qZGTykHRiPy9cUAQxqJBlTghCrA9+eoFLCCJV2KXJXgFew9fSnCAifDsRHLgsR0z6/lV+0uUsLW4xmXevUL09CKAKZlMM0UjDBKkL6e9PkUOxZcfKNue3Pao3JleN95LsTgH5sZ7j6UqgJK6MDggnDNxkUAKqZSUbDgLjB60y2G7JY5CjANOaRl4zn5c5+7ilsMCIttILHac9GoAjWRnQjoyAAYX7uff3p0W90lO4ID8pHr708Q7ZQyEhMlSO/4iktx8p2hEVhghm6Y7VSIFs9kTuzK4VVIEg6Nn+npVady6oMBFzkkdQRUyyeWhSP92pHIHQGoLlRFCCQJCzEbj1piaKbS+W4BbLAHGep561LaxvI7qQdxGcK1V7gA3DEE7ThWHGSfarljB8y4LgsPmJ7gU7Ercnc4iMvUKNv5dzUNwoSFGfiVlzvH90/4Uy4VcAD5FfGQnck1bvHL7Y+AuB/D2qbFlGHUUeENIxiCgBj94Ee9cXr1zHrjySnYbaPd5YOV3kVqeJLuREa2jYRwqp8116hf8fSvJfFurXOrIlrY5t2ACq4XacZ+Y/8A6s1tBWdwNfXZINj2tlc75YQA5T7ilv4cjv371d8E+HJ9UA8q3M8cA3TXP8LOOQMnH1NU9E0J7iWKwkQR2hjDGSPoz/3hnkk17NptiNC0W0srVFFuAOB1bPUsevJruqcrhoBmJYs8zJNIUYgBiq9B6D6dqLTSrKGaUQxb40IGGbcDirV7tG5yhQKR/qs9/aq3h6SN7C4uUYojyH55cZIHrXnXYma7u8caNtwr4YR+n8qxb2WKW7urXYZWVBvx0Gf89qr614je5McOnukuPlaTdwo/z9ai06xlhuXnlU3LMuXEfy49Oa1S7Ii7W5HLefZACszybG+cbvnH49eKpX3jyw0S3by2j898nLtt577ifWuM+KPxAsPBVqsiX1pp90zFVhfGSvfOfTv05r528Y/Hnwrp8wubMXOvahnepKlYVJ7N7CuqGHqTdlEjmR694p8WatrNzLJDG8iuQAZl+Vh6KD2rzb4g6hZ+GwbnWdRhM8ibYbG2fc6AdMn614l4o+NXivxhcCSSaOyjRsxpbHbt+np+tcJPcSXM0st07yzswYGRtxJ9v88V7mGwDTvPcTeh23iXx7ceIHHnSsI4wVhjz8ig+uP4iPrXJ3OpqEKrvBKlQpXnb39qzwg2Ou4Evgvu/wA8YpHmSLBON20jjrzXt06MYqxHMTGRZIwu5kVs4y3681Ab0RZZAJGztGfun8arTXRmdtq+ZuYZJ7Y9Kjjid/MZyfKV9oA7Z74rtSS2M2Tvd7xiThsH5OcCiKFmjaTIQDJU7ufqaqXOoQQkxQA3LD5hIeoPpUSia7KblYHnhP4B3H41ZNy9JfRo3CtPIQAuzp7/AOeaqS3rs2yU4TB6+vtTmhNu3yqQwXklto4qKPT5J3LNLhCc8LuxQQiGW7aXoEQglRJuOf61EIXDfxFlXbz9456CtS20mNHQsCEOT5fv71pJHFCwWJfKBXkp1496sRl2uhu5VJEESjAb/wDUK047a3tXwUMkg5z6++adIVjTJk2HG4kNu596qzXItuBneQV+fooPrQKxotdJGHWNODlSQvOT69zQylU/eyAYI4Gev+frWT/axYMIFJO4Zk29PXA/wqtdLJJnzZBINxbylbnk+1BZq3OqW1tGscCgyBcgHuT3z/8Ar+tU31G6vcE/ICNpG3bUKeRsbK+W5O7/ADmmm5DJ1fJzwF6+maLXAlWB9y+bJgr1xQUj3fLguoOAe49ahMVzKR8p3A8A9WHr9BUkNnP86uMtjcuFPGff/DNTYCFo5mYhQNqncc56f0p8dsqM6hDu4Kk+/Yir0Vq8W0BRkjnLcEU0IWZGbciqSA46D8KQELiUuT9zd/s7gactsS4ZJgjEZYbenuKsiylMfzScjA3D5evag6e/y75AV6lSu7IqCkUikBHzvIOSMdyfWhobWAAJFvfdySxxz61PLYRCYZbZgfKGb8qgltpQcZL5OTIPlAH9aBisltIir5SIA2SqNwfrTZ/KBYlESQcZ3bgVqJYEDZEjgDK4Xpn6UyW2jK4MpkCkgHj8qT1QEowyMdiSJGMrtfr+NM86Ip+5eWJyMqdu3H07YqqsUaygK8hOd2N20Cl81wJOmCCw9seg96VrAWDfHaSZH5+Ut3/Cm+aW3eXITn/a5A9fwqmboFPmjyxA2sGpDdFg3ygADAz29amwEi25kn27upC5dv5GgMY3kHJlicqT6jtzTYr0Kx82IPgcZ9qkRo23HzXyeWG3oPb2oGjSjuWewS4Jwq4GD13Z44q2LiTV7uJQS8kh27G+XGB/n/GqMERNrLHEyvuG5c/Lj1/z+lRJBIH3MpjIGVPYj2qHC40zcublrR2jRvMZV28dAR61U0yVbVnklRVydhIyxyfXtmqsFyYkPy4GM/dNXofJdAjDHIbcnXPv/wDqrDlsaJnZtrcP9mxxRuTK0Sqh29GHeu30DS7Ox0G1vLqCG5nuHG26Ep3qo+8BH0J9P1zXjFrsDmOacx+YQfNGflx/9au/0xLCBEu/tiysi7YhEw69yR6VyVKS6FXPX/B+mWGpTTXU0sun6OuAt3cofnx1+Y8fSuj03xP8PtKZLGxU3d3cS7p7+WHd5MZ69hk/QCvKtG1TUBYQRXmpyGyibfDYTLuifnPzEdj75r1PwN8Sb23tLhLjwXo0mnqhDC1X5mUex614lWLT0NVI9F8KeHvBWkSPN4XlhvDIvmPcs26Td6c4I9OPxq7Fql7pGvxxPHhlQXrjjmMHkV5/Hrenatp14iafp+gyhA6iWYI2PYYHH41jeFotYuNTudS1S8nD3ERhCjL/ACDgKevB7Y/rXK2ylI+llnl1+8ivPsctxalRIoRhlTj0/wAKw/FnhLQ/FNhNFf6OTcjJEhQblYf7o3D8yK4LSPEeoRalHNHc3FpGFWN5Im2kEcAAdPz/ADrr4tRGs3Ikj8Qatb3Med0UyBd+P7p5/Hr9Kycmi7nlvjL4L3+iQ2niHwvq8s8isEmtZm5jz2zxn8frWrY/Ge50LVbax8RaXJGqbVvIWi3Jz1dehGQ2SBXc+JzqFt4YmvDPcyrIw2ym36MD0Yrx7Va8Q2r+KLCw1O8021v4pYDbzSWL/OSezKQOnbnipb51Zlnf+Etbtry2ju9Muv7V0OdQBbFg2wn3610sNwumwvdaa5vLJSUeOT78DHore3of1r4/hvrv4Ra04RdQk0KdwRJyrwSfj3+owfUnr798NviPa69pbXttJvkjAheVVLAg/wAEq9iexzj0NcFSly7FnpM1qbpYNW0yXFwigMkfR/UEf/r+taul6gmowPOg2MCVkR+qN9PSuN0XWV0y7a8tj5umTMVuIV+Zrd89cen8+1bfiRpdHdNZ09mngBX7REvUxnv74756Vy2A6AK25j5g6D+HcMVOIQ8QUNkqd3PcVTsdStbmzhu4ZR5cyBkJ+YAHt/nFTQX9rPd+ULhPNjIDr/EKXK2Ba1GB/Kt3jjBKruYk84HQU6wILW8hYY3Dr09auSx7gsbKY89Pl2k5rOskB1GK3mQBGLFT33DtivSwkf3sWyZPQtKr63qd9FBq0NkyqW8rb1A64zisy+hXCTISZY1Cs46HH+NJqFjaNcyyraI86fcJ6f596tRQh0D+Wcso3AdvzruzOpzS5exhCNncrxypLMODt2BgNvf3qy7BdmWO9l3ZPyjms6wYxXc0cg8tUyML1x71pSygPEoY4IwwHb0r55bHSiHYTMoD7Mt8pLdT3zRlJfMQk5IzgLt6dadhRtYhBuyfrinAkIXKjOCpy23GfWk1csJSDagbRtz8ydjgU+34to5FCIhQfXrxikmkV4YwjeYGUFWHQj1z3p0QIhDFgoCgYPb6ClawETjegKt3xgr702SNmc5WJ8r03dB9aViGQyDy3AIU88mhxscjdkgY+7zj0P0oFYlkUAfKgDgBSg9PrVdS32hgV2nb/e3ZqWdnkQjGflBPy8jHpUcOW+Yn5TnBPXj1oJHyYHll/kJGVPvUyv8AvzjjIwzD19qiJIc8pgLwT2+lLEQ7kbumAcrtBFUAyV93zkeYTx7jFTFSIiVkxwMA+9RPsjQMGyqtjPqDVhEWTDgct8xw3TmgCBpPLmTeAE2lWPrUp+eHO4ghSAn19/8A9dOkQSSZ+Q7ct/8AqpsoXYCvUrnI7H3oAqzhQI4xEZAVJOe5qxaIiQjg7lUrwvH0qnIxYw7twGOfrVqF5R525Rs2ZjLt90561VgCBgGQqNgHzEleDSiF2ummCkbsZw3cetJGo8twWDqQCoHXJqZGDmIYJVgSx9Mev+fxosQVb+SUTxbVRlU9D3FW7wstoZHABKg/3sj0NRagBnKsSEYBvQsfT2ov9/kxKcu5+bH3ePapKQ9whjTaSDgFj2JFRTESOQG5JLHFWrpi9vEPLIYAHHoPYVUEwkldREQY8DPfHtQMkIZY4/mCAjLZ74/xpWYHAwAG5GOmfr702XIwCTIME4df0p8eChIHcYx2oAhSE5bfLhWAJAbjI7gVKUaAyFsOVXG1W9f5UyFAsxww6HcKtBgGyflVh19PahbkENq3mWyukLp5g4DdcDjOakWMxy4A/eY4J6D2Bp+SERSxByRj0H+f/wBdR3BBUYIwBtOflwasBLiLcilgYypJZT2/+vUcSKyNyUBUAetPy0zKHO8Ffmz2xTVlAeVTLhVHAHSgC3EqfZmBwAFKk9zUVqxkXl9mBgZ+UH61K3yRorKhkC9T6GomYKdsjjYFwB94H8agLXGjLsxb76qSPQmm+cJmCuhARcAht2anm3btoCPGFG0v8uBVZmK+UQikEEF/unP0oKsSR481Cx3nB4df4ak/1ilwoKlccdAB60kQ+VQoOCC2fUU5MGMKpwgU4P8Ae9qkYKxAHlqgjI6HrmjYAD0IUcMOxNMILMRsAXqufSlTAUOq7GUAY3fz/wD1UAKBiMRAkgfMpXpg+tJI67gqOAVXJkPY+lG4nABwgOSoXrQ7Aop2EKSP9ofhQAqymRt/GAONn3c96Y6KxkzvfngD271JASXOCQnPG2lmjEPGThgS3zdT2oAZCQGYdAcYP3qcVCZCfICCcnqMU1FRPLaQnay4+XqKVf3ZGWJbJGO9ADBGBDkD5c59xn296dKnlRKC2AVAwO5p3+smUbw5248v1/GmTEcgD5QoAHof/rUEDYWKER8Elflx2PoaeVVE8wg7sksD0am/wDCjcpznd1NMbYqOSSQOchepNAEsOGbaTv6c/dP0pw+R0CHhVPJ7H3FNjQyIHDHOCSu3aSfXFOcDI3oQoUlT35PSgCOJSSzO4KthVB+bB/8Ar0Aqu4BMMw2lDnGKLZArSZjMbBeNvb1pWuMPnqpXA/8A1UAIeM/KvynID+lODSR7GKBwy5BPQUwcsAzhCQQX9c9Kd5bLECTg7vmHpQAcsxXeDg5AK+vtSYKgDIGCWOflwfTmnK5LRnKuCDtP3elALodzxsCVx90Z/WgCGWQlEVuV4247GikcgMu05C/MB6g9xRQBh+USQoJyoyBu6+tRs/SMZOOCS2057U4sVfaowcEMC1MmVX/hyeNv4V6Ryj5EeJJODwfvHpj/AD9KRpGMnyP8pHApVdltnCEEMckP61DGgMuVjHQBqkCVC4cMrkfLtbowowCC52lt3UdD70AAPuCDA4IpQBhs42gZHsaAFaNSAAPMQjLY+XB9c0hkBBCgEY5G3n8aAgZcgcYHG3gj3okUrwT5fQEqvf0NADFdiWwFKcD/AHacrPtO3g9M9hn0poyyOAQQ2D930pq7t+/KcccNQAqgB9xbexUjay8Ui4A3kAfLlQnrQjkZUsYxnn+Lk/lTdoEY2b4sDaq9hn+v41BooiwlRzjnHzE9QTS7RIykkgIN6/Ly1KgAXcVcMuAS7d6YGIdjggsc5PTNAxWRk4B4I3Z3dPUVG+5eo34bt2z6091By7ZcgcAdqawDKhU4IGfqPWoAjYln3FDnaduPm3E/5/8Ar0bSqojjBQD/AHsn3pXVi2SeQCVcN0x/WkGNz4ygbHG7r9KCxsyhG3SElgDzt5z70wMI1POfl4x1Gf8AP/16eSFwMDkHJb5qRSVZ3X5HI2qOwoAVgfljdyc5Ykdc0jYL5387ST/n3pMk42nJKk4PqOtC4z8vD44Hr/8AWoAaWKyghcZAIww6ehqSNgUMgBQkH5fX/wCtUBhAkjdVEW0EL83BJ9Keh3IqlthAwTt4NACySq2GfaQOAPXPoPSqoy9yIlkQO2Nu/wCUHHarRII8zAQrwT6AdTXm/wAYtM8T6hBoU/hZ3e7t7gl44m4x1HcdO/8AOqiruwHo0alRJkjYG2yY/wA9qljIEcnySbCcfd6/SqduZ7jTbVrqFYr0wr5wj+6H7+38/Y1Z8xlwGJeQKMYPGBUpWACI94CbyCpzhume1CShGckEBQP4eSKUbJAr+aUBwvv/AJ/zmoGyJWHMinBcnrgUAE0qtMVxvLZYBv4falmcCJkA+VQBg/wk0twga4VsAYAx83y+3PXmmyo8mQE/eAFgfQd6AE+0qFwWIABP1NMeSWRS5C9ACe9ICd5HlEBgDk/0+tJKQpII2ADBx6fSgCJogbdmP8WSD3qxasPMLbP4Rnrwe1NZUZSoGFI4qVCY9zM/BAGB2oAkaMlS3BYgHA70/aXYALxgsQn8P/1zVV8znaBwowSP5VPBIYIeDy2aALHmxJGqYIZlO4DsD146VXjmw6rGTsHOCvb8Kit3khlMithjlWJ6c0yaNHcPl0YHHtn1xQAss3lPyTITk4HVAf5n1qyB8u5GEgIzg9AfUVXtoy0wD8KFJ3jqTVrB8nHRgAGHoPegBj4jcB8BiOi+vrUumyF0+bEgIPT+HnvTZW2qmVBU9Gp9iqHBOUU5Uvu60WuBKcYc7Sny598g1FI7KjBgOcYz8vB9qfOnlB9rElQVB7H3pkz52xLmV9oI+bpx2/z0rSwDJlCJxF0BPLfyFU78F1ifecZPFXJECRHcwDEDKHvn/CoLgRvCMkbsnH+fSmtyCjBG3mZHzttHB9fetK5cqUAfhWBZB/Cap2MiLfSBmEnyYEZ6E+uakllChZFdy2Rk9wB0Bp9SWrC34zLapGCjM4YOWHzKO3H+NRa5eDTYBLKcsx2oOxPpUepXBQ2jSY3LMST+GT+Vczrc1xqt6gOHjX5hjPCnpmlylGPeedPbvvBMrsNzD5ScnkYFZOmeG3v79x/q1Tgybeg9APeugu7nyPtYRVEqLhMd3I4H0q34S0uaCwjld90uSWEnqDyQO2PetloF7anQeH9HsrmVEDBJYVBXevBHsK1HhiFzeQzg71UgHnGfwrKjtjNd+argK7gFt3Rc881d8Q39t4Yt5Lm+uR9ncHaWlHzD1/xrVXlsiOZPc5/XdVg8P2j3FxckeZGdiRtuLMfQVwr67qN3AReyjStDjAkaT7ruMcgknHH+c15b8W/2m/DnhqG6ttMjj1TVC22MheE9yen1r518T/ETx18R5oEvtSla0k4SKBtigenGM12U8HKVpPRBe+x9TeNP2sPAPgGM22j2kur30eVMY+Zd3fJHXNeD+Mf2u/HXjILb6VINKSVtuLYcqvYHpXH2PgqLSrmJLqJbmab5hDG25sf7X/667rw34Vey0u6ng0eHToY1LfaZF25x1wTXq06NKGqjqS7HmOveF9fuJI7jxFf3k0kv7yN52LcnrWfeWrQqyB44IlXIiK8t711fjn4mDy3sLB/tTtg/a5G3FF77fr+VeUajqkt4XeQlwHwo+7t9Tx6/5Nd8I82rIduhbuJ3V2IEWOCFVenvWfNOysQOh5zu5P8An8KhKM/zSEiFRz83b2FP3B1yhO7IOQvJ969CKSRDYxJjITtGcdMdcilEULEtKX3k8Db8pp0ds5ZRIDufJ/dtxkd/x9akWzLYD/u1XIADfez6itUiWyH7YLbzQDk4PBX+I9P88VH9oe42g5D7QGA6VoR2dtborspORkAtuwR2pHvoNyMqBTnGAv8APNapGbKscDFMm0GCR+827SDmrclvcsUJkCKM7gV6/Sop9SC5VWIH8R9+2KrSTu8YDHKk52D+tMkt+VbJg7jKwySWzhcdqBcbCoXG4Lwdvr61UkuQITJveTBCkH1NQpdyl92CsZOAT3Ht7flVWFc055D5ys7AYwCP/wBVI9wQ5AI2suC3p+FUHmBiYlN4JGG569qckqRljLgbwFY9wfUf5/Gq3GTvMXUAKo28gJ8oY+v09aiW0MrkzSlzICxG3bjHT8KktbeTBWJSWzjzGbjb6j/P41pQWghX955cm5SCR0pkmfHZu6oVY5zgAelWRppGdy+QMffRtxP1H/66sF47dWCuTtwp+Xp7VDNqZRyI0JBHzZ7ipKH/ANno4Vcb3A289D65qSOzgicEhQwxuw27Pp+VZ737/OSWAYDj1HrioRdiVcKDOqnhhlSRQBtPOITkhBt6eX0H9aYb7KHYDtA3AjpzWSsswVY4yRxuGfm2/SpkszIR5kpRWORGOh/yaAtcnbVIhwDI4/3eAaSPVMEgIXAGGQ/dOexNOOmQbG3ZyMKwpNsCeZldhGVCbuvvmpZdiaHUNyYxkHG0Ffuj/D61ILh3BGc7Scse30rN82IsFEhSPog28mnTzJGF5HmEAMNp+77UgNIXLYBKoVOcyfe/GqzSqf3eN6HJCbeD9agKKzqFbAA4x6ehodQrlx8hIIJQleKgBsttFI5URs4wRgeh7iqk1vDHncj8YVAOv596sJds2fn3g5K/QUGUuMYO7HB/un2pPQClLbrsb5SCMZG7+VNe0Mjq6/xY59cf5/8ArVfBZABkbv4R7e9SSW+bcFUBYZZsN1Pt7frWfmBkNY70ZgAUBIz3qtJA6JswEIGRlugrpTprQWaMBlmP+rP8PrWbeSxXFvIzJk8A7l5OO1UtwMEhkwDnB5oWYbjnlSM89RVuW1c4AGUbJwfl24pklp5TOST82CucdK15QJbaRPtEYdjggFf89KtpcZVd5Mi5J5bcRVGJB9oBOBkAgk+npUyE4Yk/vOmdvQemKzcQLiXAdMMxcY6HqPwqxDMysSrAhiAM9R9RVGNVeUsQUk25WQNtH0p0SlWKkEPgEv6n0rPlKubSFZf4yByrIVG1j70bDZgvuPTkLnIBqrFuV2OUC5yPQk1dguSzBS/z9CRnIH+fSp5E+hVy7Za9dWk8VxFdyJNFykjNwp7cc/yruvDnxx8UeGNRa7tprOYyKAyzW4+cjvwQOf8AIrzi5sgRvjY5P3vm6D+dVluHh2je4VgVOV5WuOph03sVzHtNr8QD471h7vxDbRQBlzEkK8M44x7ZH0rutN8Y3umGW4sdQgjMWFFrOu8svqB04+tfN1tqTrtEczoBjhF7Vq2mvXdpkW9xIFBy+fm5PvXBPC32RakfT6+PbrxVGryabaadcIdjX0PyK5x0dSPyJ6VZ0j4s3PgbX/7N1e2F7ptyg/0m2beylv409vUY/H18F0HxzPIoglMcodgpy3XHcmuy0y7FxpwM8S+SkxbzImDSqv09BXBLCM0TufR1p471Wy8IXNnHLDrOkSqPKkjYM0bHna/9K7XQLpNX8JwJa6fvhMJLdGCSDqy45zXyAvjO98K66l14du1FrLgTQyr8px2YY7+35V7J4J+MWl29s7T3U1v57ks9qm1Y3PDBkPY9j39K5amHlFaItNnsut+G7PxN4Ghu1hlvbXGLi3uFDNGB1KeuO+T0rwvxXofiP4La/wD2xpMiDR7hPvOpaGZD1ilHrnoeo/OvbPDur/a0jW0eLUY2UFpraUKGUjIDr0Hrnmuk1i3tfEXhLULGSJb20aIgwlRvjdeoYGuJ3WjRomed/D74jW2vWcWo2CefFJEUvtPbCvGwHOPYfU8V6t4P8S299Z+QjtLbMp2D7zIf4kb+lfKPi3w9e/B+/ttasVmufD0+Fz/HbyD+Bz6eh79Otem22pReINBh8RaDfzQKJFW6tA+0wPjgn/eHIPeuWdNrVD9D1yK6i8OXKWDtILG4zNF/EAx/kB+FXZ54rtGYBQAMbw20885+tcoZ4PFfh17uFmM0C7nj/iR/4sj0PXisqWLdH1Z1yB97aMGlHTc0Vz0rw9q+oWt1BG88t3bMQrjduOPVK3rm5gvL2Jrecg27FmBXkHHPTHXvz+NeeeHrO50jSnujcTF2UiFJOpbH/oIrEs/EuuaBr0M13IrwM4EyjoyHr6c12UZxjNSW5m4X3PcpoIhCx35BAYYbsajlAR1KsUJAPHzA1H4cu7W906by4xKkYLqX+8oYZ5HXNWWAnhVSuCF3KR0HpiubFVXVm2ylG2hkYMfiDhi4mi3AOvVh1PtxWhMgfHOFI4Hp/wDrqjehzf2MpwZFYqT9a0owDk8HCkL6n61wDIAAysAvyjls9jR5McsLxOp2MpHz9frU0ak8n5M9AfWmMo+VWGNwLE/Q8mgszfDulPoWmtaKzyoHMimRuRnt+NbKK3lgFDv259h+NRFYw7hD0A2g9v8A69TRMotiGL/NknHzE49PapAqFEEZJjAAXs3U1ISDxnqB1XofrTISqxuImyrdNy8ilUjkkEN3L96ACffIQAdgwSfm649qE8xmOCCMknd0x6U+UBUGUOWG/dt9KgYLv2sxDZyR25qiCUclydgQKRgL1pI4mdx5ZyoUHnqKdEpXcowQFyPrT48uwPKY5VvegBSQVbIAHY96fGCEVgSTtxz0NNf5mYDYnG4+hI9acjD58nqBwOlAC53qS7Aovyk7dpqtJH5sWFY8EHHqBUs6kcgfNnHtx3psDB8bj+8AJwtUgK94R5sChcDaeR2FTq22GI4+ZgQQeppsv725BdSFGCpFPGNx+U4B4/GmFriGQxzoAMBkzj6Uv3MAMI1DDd6YPvQWYS9iSOSf4afLEl1beSRlSASRlgnt+NArD7xHZyRGJI2A/eBuKrXKl44wn3NxII/kKmMaRriNSkCxgDLdMVGAXGQA4BBIDfd+lAyyreWNzPkFfly1VExtLLncep55A9atSEBMj7o/M+2Kh8wby6qWYjby23igBhJ3ICx3BfmA9asRnDY3HG05/i4P+FV45YmmEW/MoXmMfzqzGqhjlclVOAejegNBBBACsp+5gDgj5s+mKsR/e+YZU/170yLe8mcDLDDDb0+gqThXUk4xwAOw9KSAc+8PHt2qR935eoPeq8+0vuLbyeMev+AqyrlpCFyMLnCLyAfrULMrzZPBz2X5vbFMCMA+SCExkYJHX8Pakt3MkoJIdSAv3dv0qSdwsIMR2oDlj3B/xpLTe0wdiC2DsD+h7/hUAWrlki8tCfMULj6k+9RyKGZkU/KQBkrS8BipbeApbheGY96HHmOmGG/bt9qCkDBv7pfC4B3cVAxJwVjkzgZ9BU8qOhYlQhKYG5uKggWREZt7ELyw7c0DJkT5BtQklS2d23j3pQxMQ2uPmUkg9RnuPpRC4CDewxtKgbfXsaQrtiVP3e5gCrdlHt7mgB2CkeFHAXGQ36ikwQowDLheSf4qbLgcqyFcDp8pOPT2pTPhHJ5XaB9CakBFJVhtbYV5IPQZ9DSTSP5RKHeRkkhePypsSjcgUAnaCT2/GnzgFdoPyc/7PP8AhQBNlwySbd6soIB+lR3BTd80eApDCQdiP8KkjBkRiSZAoHA6CmOwkLKHyXIAyvWgCVIEt/mAE6bSqyL2BqERlYRubeFIBx60+FsoUzsKjaMdhSx7hKqMo2YOTu4x/iaAGMIzIOQACdp7mmOuNxXnIJA/rToyy5DMiEsQwHRfY0yQFd434yMfJ7+nrQQNG2NFZGwxHzD3pDuKkg4B4zu4qRVBjQKTsOcjb1NNcjytxBcMwXIoAkgIOCDj5eo6k08ktK78khccrtx+FRxR7GMakptyOOgqSQAbXdi5RAp+bgk96AK8WA+MncV3H+LFTKhcuFABxkY+U59RTI2VACWOFHDp1GfanKyriQEybenoaAI1YtAiggRnGR93JHU+1G8JE5bJUglst0x0p6nDK3lx88D2J9qZIpaXawGD1Abg4/zzQAn2lZkjePO1Y8D5dv1IoMpbaHy5C/3T8w9D7UMgCY3RYVSQN3A+gpF+bYilsADJHQA0ANmU5TcPujIPp6UU6TBlCjBJUlSG/X/P50UAc2GCng5O3Pz0nIlRf+WiqSp7D2oVlEw5JlOQvtigq6ZO0gEYYHuP89a9A5R8bKXBZeSoLBPQ+v0qNAWlZQjcAjPbipNpGHVeCBwvbFQGRo5thyXZvuljxQUk76E3UsX+TcuMj5uacmcJviwQOo+YfjSMNjMEGP72OufemLvUxoSUbPAjbdx71QmmSsolwcFHHJK9DTWYyZbgr6q3T2xRuUOcn5c4+9+uDSE7sFVGVJoEBYtkBO2RTSQiDGC5+9nC8UrAumdxIzn73Q+h96YzFdpKYY9fSpAcefvfkO9R+YRuAU4IOWK9P8/hTkXceTyOM9sU2ZcpuUPgHLDscdxUs1IowFUbt+Qpz7e1TiRggHRVHA28t+NQiRY1JY5bqAOgB74p8Lb0wnOB0Hc/X1pADsepOzI4AakySsTbd+1cEHup9Kd5qDlzsIHHtTXLiWIocZ6Z6MKVgHMhf53APGVBbgY96jkkI8tmwMjJH3s/jSvjzjlySVO7Pr7VEcLtXoSCR6cVJYhwVBAwoI+oPpTmLgrjEa85PcGkKhnAVuvzMB6DtUbZKHAGCScelAClwWLDIboAeh9aRyyI2EAHBI9R6g1G5DZBACgYOO4NQKtz9qdWYC1CZUD+E+n40AW1kXqnyNkLnsaQAgBm+dQ3O/qD9KZuZEy3CkBlI6ril8zczMOxySW70APJMjFjnewyM9Co61XZCx3ov7sgYx8uKlXLZZgcEdfQU0Ng5A2DoMdMUAKnzK52Ek4GA3anRuy7hjYeg/ixTVJG44UAnlBnrQCcFjGpJ4HpQBLGS0RBH7sjC+xFKMiUt04+b5v5U2Pd86BCdvDD0HqKbGSW2hQmVI8sr6d/8/nQA6cNJgsQzMuQd3C/WoGZ0jZlcA4AIHcev4VJIpCAtHgKMk+tMyGQogAQjPHv70ABYF13E9AQRSs4BAKZ+Unjr+NVluQkrQtH8+0dccCp8HoBsYjLH+lADUdgykZPUD1A9OakIJyETqp+hFLuiNuroknAAbd/SnCLOeSSpByi0AJCoVTIx6YGKjYhSE/2iRUjSA4P/LELhR9e9RuEfO9CVHCEUAPilUjAwy4J/HNJIrHJCDc3UDsarxgQyExrnHJHb3qUTDcxLsST8pHy4FAEqYWVeei5OO9Wf4sZOANxH94f4CqyA78KoDH5sn5sipogS7jJfCkr6ZNAFc3G5nj2DCjeCfc093Mc0YUIV4w56jPb6Uk6jaAW2MFOMdf8/wCc01Io54X/AHskUqYwvqPWgCednTOwqAcq2aVCSgVSDx83r+dVZIpRnddAYGDle/8AUmq0ss0KBUu45GwflRd3GO+P8PxqwNUIWtiMJ8uSSVOcelQyRgxh9+4EcIP4az7aLVpRtluobWMKfl8rdgHpzmqz6Xqro6RauuG5UeT6VVhWLiW5d8EpuGNpHr7VHqF4LC4mS7P7tgFDheFrH/4melkGW6WQ7csSvU/596wte1rUdUuDabfMjTDkxIdpJ7Z54piepsapfpc2sE9z5f2KKQ4G7qSMDnP9agh1K306yuLiacedMpkAXLE46CvLdX1i7s7RLM7xYG4DMHU/KAeQO39K3PEHi2zEttp+kzRzyMoYtIhQIW4GM8n34/GtlG4tjN1XxDPd6nbQQJJAhJKv3LEckgV3w8TQaVpbNEHklMIjDxoXBwOT+J6V4lJrWmaDrV82t6vbxRW6hftAbdkt1GM9a8s+KX7R8N5t07wxLMltE203Jf5ZB3B/p3rrp4ec3ohN3Pojx5+0Ponw+0BmeY3GoRqFFuFG0OezV8m/Ev43eK/izncZbC2X5kitNzFs8DgcCuFuJ11e/Bu4pTNMwbzZGLDHqOv867bw/rGi+ErWBDfXdvdeaWZ4od4YHnAJHrXrUaMKfTUnl0MDTvAL6bdQXF/ayXjTRBvLkypc9efau5sbS7bTYr2SAW1pDuJQYUbR6fT8a57xL8Up7/VUlElzf2SL+43oEJJIz2HA6c5+tcjqnjjWdZSUSmXAO6OINtVfTp0Iru5XIjY7W8+I9j4QaRLG0aXUGUhXdQwKt05P51w2u/ErxPr9kNOuL6V9NBLG3jwofnOCRzXO3VzLJciSVzJJt28sOF9P85rO+2l0AaRgpHzHbz+H+fwrohTFzItlQjb0UPuABy3Q+lRSXKIp+XBUAHPy5z2ql5pC4SXOQW46j0NRl1kj8xpd+0jn+HI6/wCRXVGmZyky8J0DtjtgcdBTZbgb90akE5Xd2NUSww+ecsCuO2aawLOr5xwVYfX2rpUDO5ZN3I3JG/qBj5efemGdjFjhBtBOG/lVZnELggJIwIX58/lSiJ5XyxbgnJPXNaWJuOEpuFBRjgkE57YpWWRQFPQ5PHzVIsQiXeqDGdpz3zS/aEhUgcAnHHUVViRpZRGGJ3ruCts/hpjTBwyGHKq3Ve5FI1wkQYpgbuqfdzVcQG5kDndsIIYDqT/n6VSRI8XDPghNmAFKJ3z39P8APWp1hZVTL/KoK7O3Pr9KtW9mFckAEnHHofersVmDtlZcscneW6fhTsBShhlldMZ2HIJ2/KxHoKuQ2It1BKZU43b26H6etTPcxxREEnZkYPpntj3qnNeMJPnPlqOm30p2AtyzJC+OHdhuAPy8VUmnZtzM+DnAXdtz+FZ89ymw7AS6Ehc9gfQ96hRJbt1Jchj3bv8AjQBddyCdpBVlxnf0Pc0QW0h3lXBzgB93OP8ACi2tEO2MDndgnHBI/wAa0/suPMM3O0FVCNu3Ae3tRa5RSW2f5R5eQ2CDu+7irH9nmR2MrAHqVT5gvt+NWRJuCAopyoA/i+WphOkPG0AnLZVvTtSasFrldLQxxFh+7UkbQq9u/wDnNOaSFPnKbgrEqPb/ABqKS7abJThWPyxjsw9arS3KxoQFWVurEttI9eP/AK1Iuw+61dNr/JIWj5Py8CoBrEciblh848Ek/Ln2+lIdQjh8xhFnKnOF6D/P/wCuo5NUgVQNpRlGAdvBH86gCU6me8GcNknt7ik/tAp0iA53A8dfT2qvM8E4L7m+Y85+XGe9M+yoU3wSsSpyYz3+lTexVid70SglmKE87F6Y+tPWdNqhiwhGQv8AEcn+lU5D5THA2ISMiTr+FNikw5KKOV5LfKT7YpDL7xRS+WUchQNpJ600gb8YAAPAHb3H170/BmjTDeXngLt+6T70qQFlG9SjKSH+br7iobuBOF8yEANySOD71LGBG4IcB1YDP3efT6Vds4E2BsDCx85q1DbgrI+R93Kvt3Eg1IFR5GvNyjAKKdxPykn2FUDpxS03LG29fmbe20gn0ro7CzRog8gOIeVX7pc/4H/JqS8cyqS9uYmUY8t/u4P+f/r00Bwd3aG3cMA5wMsN3B+gFU3l2DDINjjGO/NbWtLEiY+cupwHC7cH1BrDZ0jYrvLgZOT1JrVXJY+OJXUqVUEL8ue31pqRNyQzkhADv6GmtF5iDdGVAG7lv6f4VPHMVzhxgY+Ur09xTsIbBKWDLJEN4bGR1WrsQeSFRuMilQVPoB60yKUMoLj5ySVG3t6fjVgQYkyowHGcJ6ehHtRYBhk8rJwOf1q1E6SsFY+UxyxI6D/Cq4J5YEOn3Rj5itNbfEu8Hrx8vcD1osK5qQzvbFEJygYfKF3bqtywi9iEhwkoJ3fN2H9azLW6SVAEDIw5Gff9KsIxjGWJcg9PvEH8aOUfMQvG8DqMkFs8+3vU8Dqo2jBZm3Ha278TVho1uU8wAHIO5T39Dj1rJmtvspGBnJ+Vlbbgn19P1rP2aZXMbv2z5Rk4Y8DC1etL94mR+sisCH3HPuOOgrmYZ2ibYOVyPnb5s+uKvQPslyjEZGSN24n3Nc8qSLUjuNO8WNDeRvcRi5to5eQF+bHf6+3rXU+GPE0FnqqXUMAlgmbLRy/LuUnoewJ7dq8sE5Ys4OyReFfuP/r1u6VqMQZDN5iLgbnj65HcDvg1hKin0KUj6Y8LyJFMuv8AhDUpI03fv7GX5ZIj3VkzgjuPz616J4b8a3djrTPdMDDOA0sUT/PKmPvJng7e4/SvkzSPGF7o08b27AqGEjTLncSDwwHHNe3WGtR+JLGH7S1szTgS2t1DLtSRz2HTDemO/WvAxOGcXdI3Uj3fWJdK8RI1pdSx3GiashhaX7oVsYVxnoe3avGvDcN98M/G1/o12WlhQeTNt+YTQ5+RgP1NbfhLxUlmZ9H1e1JsWJIMq7ZYnHoD1B7/ANad8S7Eak9n4gtJ5DHDD9nnI++YyflPuF6H+teS4taM2iz0DwjqyQQCSAb36MUwyyoegzjp+HBrcu2RIYbhMFYmKuG/iQ9x9K+fvCniW50DWIcy/wDEvjYJNGcsEDdHUHv6ivWbm7mgmngmmz5oCg7twI65H+eKx5LPU1Uj35fDTxadZGXAWW2EqgruAB54rnta8MNcPGFXLMpXeV559TXefDTW5vGfw+toSyG9s4jA8m0tnr09wKkTRbi5ihnlh2WcYKy/NyCB6elejHBTbU4q6MFWSdmch4UtJ7CZUX75iMIf7pODnPU9K3YLsiJ43yHyc46Nnvmp9SiFu9p5QBQYbI6cn17VA0Jfe0iGPcflPpmvIxKSnZGiehW1BcPDk7GEg6+laEzkbmUJgLuBPXjvis25mkjmtkkCfeDA/wB8CtKZ3eMyLgZXKqPT/P1rjZohqE7S3ALjAx0/P1qG3klZ2V4VAXJUnpj2qWOUPkCPgLjno1RSSygFYI4jIAdoLcH6mpGTA71Zii4OFGex/wAae6mOIZXGcjO7nPamxDdCm4DONzAfMAe+P8/jTmZSgVQOvX3NAEfEaHATIGW96bGRvXbyTzjbUk4ZYGJXbyMfxVHkRAsfnbbuGe340ASyMA+OQSM+30qJ1LbP4CSMfL83Hr7VIgR1Koozt3Nn5sGmSKfkUpvUrkDd0oFawsLBWY4A3DkH1HepQSd67imFGMNxzUKOx3sEyxPy47j3PtU6AMgLLyBx05FBIrqy7wV/dqoUHdwSacqBUPZSoPPTI9frTUBKt8v3lIILUqAKm0YBwOvYUAJKVCZkUh5MkhexHTNRxF49pLDO09OoNS/M23OCWY/gfrUbxBHCrnDD5cd//rVYDCiu0YMWTnLDdwalUHlcAHJwPb0pgBEiDIfvnbzTJCXJUNsznkZyCP60ATxurMUAGNvT0NOlUEIyuRgbcL0/KoI4xBGhjc5ZeW7sff2qfaAybkw/YL0bFAEUu1drE42/KPRgaS0y8IxGCSxx7fWllkCoSRhgwGAu48+3rRbAxARoWHJ49RQBYkJfLM+WAwc+3pVckqd2N6hSWB6c9qsIrvhdwBbkA91+v+frVbUEIuGXKoGUHhup7Z7UARTQrFPG5UoZFABXr9D6VZhcwgIzSPnIGf61NLGyRAkncVBYjtjtUXBiYKf4SSR3+tJkCRqfKZtuMkDhuaeqktgKQwA691702JgCcfeIAAVuMe3/ANenrlSS2NvQr97P1qQJfODyu4YoSAAR6/SoQrlxgnpkD+tPJC2wUKXPC7z8vX0+lLIQ8abSSuNvvzTbuBUmYEjgnOd31+lWLcnzFH8Sj5M9CtR3Q8vbg5QAEZ702wErRvO3O/LEltxIHtj/AApBa5ZkJ84/ICSoX8KEO5yQAVAK/QfWhpH3Ag/d6h/Ttmkgd4c8ZBIOewz2oLsFyQkfOFZl5H3sUgwYXIOWwHCbeD7Zp8wCLIw2FThW3/eb6fSmNsVMAn5R/F79qAJVY+XuXg7PyJ/ziow2ZEwhSNR+X4UqjbC2Iw4dcgD270FujcYZRnZ7UAG8NKWHVgcD29ajky1uPLIVioIPoRUjgq4AUhcdfvcUSEFFIx8uNoPf60AJCWjjycAEYZE7E9wf50rJnKbADgDcPfvn0pcEsCFQyEHIpxclxngZA2/X1qQJditlSpYBQTjoP/11G6sGdSBt4Y4XnHvT1cHkMSQeTu7npTZQGZlYOPl+bDdTQA2IL5L7S5xzn29KjJEroNpcEZz6+1WEjBQ7clQAFHofQ011IlQZO7B/2f1oAaeIypUABgAPUCoZ1LKXB2BMNg+ntUkuZI+H6N8wP9Khu/3cHyxkHcNu5uee/wBKCbj0LmHPPy/MAPp/n/GmvITbxuzcyAsw7DFTHCQmLd8wTdjuT65qCUlLSPemc8oPf1oETwsTCCBvLLkEdce9OlU+acLhQgby+x96WAhYBli8gABO3gE+lJICoYfxFcA7fWgCCBMTAjAZlBCbutSElV+Z/uk8DH5VDEgRw2PuqeB+lSJgK3yhNx+U9z60FKwkJCxkbRknKsV5B/z/APqpCvmOFkUAEfN/Dn3qVWZfLwRnkBNvQetMQsOS/JAABXvmgehGwVido3uvH4D1oRVO0YAHOAKmO1ZRFtDsVLFx0/Goy3ybmIJyQdvSgmxHOCtymMIQpH3fzop8khZojxuAIHvnrRQI5IylXU8oRyWPr9KcAZohzyzbvYD/AOvTGidsbWIbbyr/ADcVLANiAfK5CnA9jXoGVhJCF+fcURl6noMUsyB3DZO7AYuOgxTyiCJgBkgD5d3ShFLoDyDglvRsdiaoBVJYMCepzxUbo6fJtG3HOPWiOYO2P4AM8fMBntRJvG4f6wqSFBbjB9KAGqCWZCVG4gAD0FPKfMvCBgeSW/pTY3y5B6kDpT2AbDOcADnC9frQRyjWUnDEp8pONvYUEtv7dMk+nvQHQocHYc4GV4OabuJYZ5ZRjB9fapElqPXJxlug4IocvndyegOOlIqKG+8eAd3+zntTWbKEA5VlwSV5+lKxoIwCuHPybhgJ/eFDEMxyDgdk7f8A16a5O4YUAjGT94kD1pFcEYT5AGyPQk+tSAHcWUdcerdM96OCxJkJ9Bx+go8v5weCq9+4J7fSgoMqREIwMHJ9fSgBpVivVyucA98GgKT8hGNvJz3z6f1pQhV8swyBnHofTFJkH5tpIIwR60FkQO5eF2BRjKdz6ijjHy5TC4we7U4sI2YYPAyRUb7fveYAT/46PSoAdIpWQlmO8AbsevpUakCQ8npgD696eWDxSBU2RqMDZ8x/GmshVFbgkqNxHb6UAMOV3uG5UbVw3b1xUZztZg3mfIDmn4B3DO8hThz6/wCf/wBdMZt4wT0AYn1z2NABExkCv/FjH3qeqkfLhyQDwenNQoSr4ycEYyW5HtUwOX2Bu+PvcD6UAL9wYLE56A/KD+NAclz13ldpz3+lKVKbiDzkkAd/Y1FFnzVz9xQW/E9s0WuBZ+dVwXCYBGB/KkQuy8kHGP4en1NJAHydp284z9akKqrgOTuIzntxVWAY4Malg4BUEN6ZNRPgooUjAw2R6n0qZwVRzjGVyBu7VFCTJDvJ+Tbg+xosJFWa1WS4jdnOADuHpSTyiJQqxmRR1Pb/AD9anxtUZGQoKn396juGZZEKKDDt+YnqDRYZYQx+UCgLqFzgt3qSXatumSd5IIz6en0qONiYUcAcdx6UjOzsSPvEnBPoaLAMfcpI3juPu1LuCqoDnJyfYCmsd20sCSBnPemiQl2HJBXnK+nepAcvXaSRwRx3quIBHLnzioPUD+L6VYBUjJUBiMD0+vtUci+XNzjaF5J7k0ASRqFYn7v/AEzHb6+9SxytE/3dgZTkd/rTFxtUFs4HULyR6U4BGdIwe2T836ZoAaH3JtRQckNnv9KrNGBfrOYyZGYL97hRV51ASQIP9XhV+vvUaHaQdxdmXc3tiqQBNCkzBHzkgnHK5P1pkQWGEKkYRl65X5iR6mp2d2iBaQkbjjPUVCyjyS6kuSMHHqapIBxYtLsDs8jIOI/Tvmq9w7RqyxxYfbj/AOuaebbc+QwiwMkp6/Soj9oTewjjdguSxbn6fjV2AqzaWl1Ezyje+OqfLUGo31loqfvZkjecBCgfv6mn6hLPq0ccMMwtIiQj4++Cf8/1rJ1KysrRmjhs45zGp3NL8xyeOSepq0QcZfeONHtLadzLNcCBm/dom3cQcc9a8f8AiP4sTxbezSRQf2WixIxnnXYEVe/r/eHQV6nf6Zp3hrQ7/U74fZoY0Lq+7+P0X6/jXyj4y1GPU2vbia8kdbtQzKcttGflUDjJPoK9GjT5tSDz/wATbLq5uLjzpLhi5WPGW356FR6HtXa+Cf2e9U1rT4r/AFITaejfPGhgLKxzkbuMAV2nwi+EmzW7fVdbi2Ex+faxS/dUdtw65/zmvR/id4xbRfCt013cSRxsoijjj+UZPYDHPrXqKdlaIOyPE/Gnhuz8IAs+pw3+sAYW0tIvljwOp+nf+VcnqVrKjWkspjvr64xttYvmMbHocDqT3rtdH8LS/ES5+weGGjjt4kD32pytt2E84yepH/6/SrHizVPDnwvtYo/DUP8AamsqBDJqT4fDd8Z4z7/qa1grk37nBXHhnWRIk+owxgsNsUR+Qxg9yOo+prjtcuJNHmewgkjcs3Miep54/wA81ra/4i1S+ubia6uJTBIf3okbksfQDNcZdXgjH7rDlWJXPU/nXdTg2yGyK6yiFS20glmz6+wqrIWK5LckcA45qCS4eZpCU7g7S3QnrTNzzMoXKLzn5uB+Nd0aauZtj3kDc5IdcED+8aczKmdyAkEFl9/5flSKDGnGS+CcnqKeqDcMfvCRuxu6H2roUbEXFAaSbHGX5OO/oSfal5j+Rj5kvPJ7elDKI2ZfLzJgHI+Ut7U1IZWKjAkfO7H3cVokTcSGFnDblG8/Mfepk2Lg5wSvAHpUjyCDBXaWxz/Uf/qqvM7KVYNhWyWTb1/CqJFnuAOFZjuwFx0/KqxCyo24nzCcAn296crMHBRvlYYOOqj3NWbe286Mq6kEk8BuD70EleC1eQEgAZIHPUfStSOzdkHCBQOCO2P4vXNSwW8USnCZYfKvzbuTUoyu4OQmFyw9CKdgJFCQ46HgY9/eoJbrcSrMEQgnA+UY71XutSWLy0hALbTuPbB9/WsuSWeTG5sqoOQfmJ+lMCy+oBndEJckAJleVX0z0qvOSoEbufMHXHvQkbqm1XjdtuM+1SQW2WGyLBYY+91oAjt4MYbDFQccN+taNrZkYVip53A9h6Cp4LFkwxTGF2h/u7hU3lSzqVDYjXAXHYehoKGxuIiwibzCD87yDn6D1qSci3+eWQIgGQPfvimXN2loihW8yboEHf8AGsSeGe/uDKzEMWwAG4UGi4FmTWFKMsS4RSQHddvHp+NZ4vxI+7c5IYYSJT+VW4tLRmQyOcgBcD5QB+Per0UMUI/dQiTYcBy23n2qGykZxvZbcMqRF8D5gV4XPY+9KpDbWS2R5tu4jd0rUdZQ2DFE+Rzv/vf5+tNdrlSFDRELjOV7HtkVLYzMS5Rd21ymOQG+XI+vWrQUyxltySKVyUPykVPKklwDvtY96fKpCjn696iihLLiSz2FFwvldu/NS5FpFdoSX+ZCdn3srx9Ka9sF+WInec4G3kCtVCkrszu8e/BKN3HtTnhkCAoAYyCCQ1S2OxmGSTaisAcYydu7+dTfZ9yM/wB8uOPTH+fap/8AWLynLD8wKkhgBOxiAFwFK9jUXCxLbwKpxjGOcn+LHpU8VmHkYxgoeWwfpV60gN1gq2wkbsHtjqfar6RvGm4qpjkzj5fvY70XCxQhHlwIAoWJgFKnoCe9a9nYRxQeSgy6qTvHX/P1rPgtmuWWJU8sZLh/vYH+f/11sprUGgwFTbvK4bcSW6g9/wD61K9waJfsAsYopfNCM0fQ/N+P1rI1m4aVGI2hx0Yt1UdxUmoeMNsXnRWUTNKQMM20g+2P8K5m91179lMyFCMkhWHGPb/P0poRnas6yKEEmZAw/h61n+SWVnwN2csT8v4CtGe4Ms28bjlQM7f0NIImIG6MgqByV+X862RLVio8W4B3HUADHp/n1qMwoFO5eB19fpWx9iQylXXJxkKG6H/GmxxuZCjQYTIJz3b0/wAmmIzIrXzNjpK+Cw4k/hx0FWNtyiTeaMuTkujdR/h7VpNpsSOSoO7JbG3p7VABLDgFnTCkkFeD9KqxBXju1mfYVCArgkfLhqsBI2TaHJUjJT0I71L8k+1nUnIzkLtPHtUZtGif5OUU9fY0wIpICm6SKUmY4XG0YPtUqSmNxGzkSE/Lv6H6Hpx0qeGRG2wnDFc5HoaSa2BTLKDuGM7ume2KAHxSlGVk4+UhtvepZIIrtMkgyH7uV5A9KpkvAVRuQCAHj7D0NTrKQ4xjO3G4dxSsBmzRNZyrucOAQSD1/GrEcgGGCjcWzn29q1pokvLNf74A3BOrCsiSBrcv5fyMBkZ+YEUrFXL8dydmGbr0B9utaUD+Xjax2jkH0rCSZ+ZJQHHYeh/xq/p84+cAb9zACMtu4rNxRdzdtL3yfuHYxGNh6E11XhbxAdDu90h/0aQ5ktz0JP8AEM9PeuJjyo3Bt6njHpircV2ygIDlumD82K5alFSRaZ9DaV4itfFMSC/lMcsWFhux1C5+USH+RP5102g6ybNtR0XVnJZVzHKPmLoTxt+nuRXz74Z8Sy6PfxXLRxyWzHZOhztKH1B6V6xPa3+opaSaTdefHMhktZRlsBf4M9cdu/0r5zEYVxdzojM09V00aXDMXmed0GTGP+WiHoQev6Gu/t7x7CbTC1y8tjcwqySsd3zAfdJ44rzPQfGWneJPE1nb6tB9jkcGBy+Y9sgBwCPr/wChV0+jRf6DDpdxcbLuK4drcK+7932HtXmyp9DTmR9Rfs8+LJ9K1i908QtdQTjeUiXndjGV/wA/jX0XLE6QhCvzSph0P8JPb649a+K/But6p4Q1GC70+7S3nHyr5jfeJ7Nx+tfS3w8+Omj+J7iPR9cibRtVk+RLksfJkYjuTgjJr6PAYiny+zkcNaMlLmQ3VYXtLeWMrxEQoJ/u5qrL8pbzHOFUFX9D/wDXrb8WxNBcXETNHlgSfL+YEg8EVj3bsti7bUR1AZgfmAFfHY7+NL1PRpu8UyoVF8UjTOYEzvPYmiO6kihCStsOQF/2h/8Arp9qpFlKzMPNlwxKdl7D8KLq0EltEUy7qM52/eHtXndDcsF9jryCoXp6f400MSokAwFUjG3jA7fjS5EqB8ISV67eQKFkwc7j8w/u8cVIE0ZQpGApwQOD7+/tTDkI+1R8pxkUQj9zGN3zBT84XqDSDZGFbqfu8e9ADJxH8zr8hAAGPehT5UTDGSynb5i8AVJMWkZ84ICgKCvGPf8Az+FMMYGNpIG3APagBBIAi7G4UY4709I2bcc5wAxJ7ClCstmFyA2046evUUkOI/JZFxgbTv8AegBqEBfMU8A/KR3B9aktI3iyDgkAsXLevaq7InkoG+Qgncsa9SD61bjA5K43cMc0CsOJYNkjr/d9abHIS2AQXVcsB8uKXIMoU58zaTtHQZ9f/wBVIzfMnlnKlQGB6mgTHlTGAdo353A7ugquXUMzfOQuSuOq1a+U4U5ORkIegPrUTj59yEJnI59qsRHjYpyNm/7wDdfU/wCfzpGUghmP8PBPbNPkJE0IdcKxO1/eknG282lSMA/Ie/vQNjkjClWUkueTg9RSAhXLZd1HA9B9PrT3IjtC3KELn8D6U3T22uhVuSOUHpQIcIjhgG+VjuDnt7UoQs64x84wP4ulKd8jqxAfJO07v5Ckxu+cMfu7R7UAP2iSVmX5sDg7e9RXaq8wyuQRxnqSKmilKurHjC4HoSPWq5JWdQOMnccdgffpRe4FqeUtCrlQRIuQN3YVCrOyqBjkDp6f/WqTyykLljhwCFJ9D2P+eKRyzIUYZyp5HpUAMQlfk+7gggDoB3/E1KrEPtBwdpyki/zqNFUYAbCA4bPcUrkjIXAG4gB16j0oFYTdiJSHL4UlQeh5p/m+XMud4IXDFO2famtlHUHoVwQOn0xQpD/fOTwDj1FAWGX6SRW7sIhx1w3c98etS6fEUsYxuAkZdzBe2aL6LchUj5RgDPvT7ZGUgKu/5cBfuk+9AxmBM4ZiOeM09ULSAYOFIXPaowokdTzuyACO/rx6CnQpjerANnKgjpz3zQAyaMuV42byflPX2NOk5Yqcptxj3x1pXBXy+4GcE+ppQCkzKeCQcnd3oAaXYDG7YM7h7ex+tPRIoQSQxQ8HHbP+e1GwpEyD5wAFyOxPrTVZw4RMxkLhsdTjtQA6RSiIA2cDBB6n3pg3smWXK5xkUrEGaMoX3ngg/wBKfhgqkKEJJAQdMUARJFxyCB1BPf2qUeVvVgpKKCu49cjtSBSu8hckqV5btSqduGaMJkAEVIEgkB52gYBJAXtSMfMXH+zkj6d/pTnYtEW6MPl3J1FNlXEqMcOApOPX6+9AWuAQ7woOeQSvuKYMSOGbLkAnNTiMtnBGSDgbeMioYyJTu28FMsQx4OemKBNWEeIM6qMvk539/wAaqXGCHyDuBAwc9BVopmVkzs2kA57A+nvUc6+ZtXeSxO0h+2Pegkmxvt5AX3kKGJGOcdh/+uopYSyRAGTax7r938qmGfKlGBtPGwLzimOytFbfIU29t3DE9/8AOKAHyERrHGxJ7Z4wv40spJYgE4VT1+lLIojm2li+D045Jpsw+XATeu35vm+9+FAFa3eQhViX5jyfYexqRo2M5jCgZXt6U62MkCZUkFvlUbuv49eKjjAX75d3KnktQUiRUEECEHoOCG4b29f89aj3psVsEOWyybun4VIAphT5CCckkdKI03PGREuwg7iW65HGaBjBtKjdHnGWx6ikCbUO0Andu+fsKaRmMERglcKUPYZ9aUyAI7MqEMQAR0A+tACTA7423ZVemP8ACiiYHgBd7jC4DfLiigg5hXI4dQgUdR1NRhsPtIJIAJPt61OHOzeV+YcgHoRUfyAkKcAjP3ema9IyGrklmXnAxkd6Vc7Mqpzu4IalTBdSSckYHy01UG8kqAxBLE9OKAHLI8cpY/eAKjb2pjIgZgWyD82GalCLlGZRtGO/BJ9aZJcRpKUIBOMfd+XB7UASKpUqSoQAZHt9KUBpCW4fPYe9RLseQoCS23PdjgGpQh5ZecgMMt0FACBS7DOHJBOD2NIX3bdp2DGB83Ipp3JhgAWAOc9P0pYjiJhkcqPy96TVhWXQXaQd2QcjBx0qMuAx8sEEEZPY04gGJGUfMBkY9aa+d7EcMQQSexpDEQz7yAI9uc/e/nT3dmYFmVyeRnuB3+gqLa77jl3BA+5jJxSjaruVwgCj5D82B3OKAFlIEo3FCMZASk2qnIJJI6P0A7/jSNl2V8ADg79vX6U1SAxJbkk4AXr7mpYDkyzAZJXduI3buBQgGMc5ALMA3FRAB2VkIDDgsW5/CpJC7byGLqSM4+WkWMkKAZXOCMMTUcoUOSD8uAdwXvTmbehYp97gn2pGUspQYUYyMdRQAsMflu4Y+ZG43EepHSkmztXAwMcDb0qMOCuSuM8YqafCxhMEMuMk+/pUAV1AUNn5wBgfjTkJIGeEwRgL/KkyMbQc7lJLnqfrTYQrI2HwApCkfMc+1ADBhSCUBB4x3pzcknZgMcFN3FGwsmRHlgMfe7+tIpz8pHAGWx2PtRa4Dk4TMmcHhcNQmFUqSQQd3C7sikAAJAU5Ygb+xFLg7jxtbacnd1xWlgvYerKAHzhOmR3JpjGRZdvlb9oOR6fSlQhGwTkkc/U0rrtkyJCMgkj0xSIuJH9xjghlHQ+9IGYJwNuAOT0OOKlBYopeQEOoI9B9aRhlVwRxwTQAxSSxyQA2Cfl3AH8aSRnZFJYIAD9xvvc9RT2J3kEZJ5I+lMdSsWSMgggMetBZMCkVpnGGY/LjvmoVBVvmGzHOfrUtyw3QgZKqgOPrUBbG0H7gJyO4zQApyMADO0YHqaQE7ywbYyk4x1/Ko3C5Y7Ty2Mt1xU0iFSuVTHBBHU0ASJgk/Mo46ntn+tRSENMSDlhzg9sd/rT9gkDElQDyc1Fwdu3uO3tSsBInI69RuPsfenghWwST8vykLxTWjK2xPCJ/nkU92VEiCtvYrubZnmpADJlWj3EmMZO71NM3HdgHhlyDt5BHpTAzOuXYuOi57YqQlgCdnORlw3IqwHsgKoSc8krUe0s2Tg8EDHanphstk5HGe/PrSZB/uYCjAHY+tWAqMzJx8+F/h65pLgnySwXnbnnoPf3NAJx7KMA9zTbmQnJI+XABH8zVAZOrLHaxG7lk8xMKxKd/audkvBPb6hfFWS2aFyh+6CcccVr3EA1XcZiXtQ21Ih0P16cVg6+0t3fvYRlbe2KqrAHhf/renSqRD3PBP2i/G09z4X0jT79xbfaTuVU+UKq/xH39a86+D/hqPxJqr6/qUSy6Vp5JsYZG+SaQZ+ZvUDvWd8efEMvj34g3Vpp8UssGnRmxht9vO4H5mAHc/LXovhuxi8NeCdt3MBBp9ko+zM20+YRyhAPUnj/9Ve5Tiow0JtY19Z8ZJYraahrlzHbWszMrSou447AADp6cV5Heare/FHxxDDgjRYcraxlvuLnBkYf3j68YHAxT/Er3HiHSbsfZjsjAnYKwxCg5JH9e3tTfA95cSw3ElhC9vZKojnu41Hz/AOyPc/WtYpxVyb2Oo8TQ2Fvbx+G/Cc4s9PKg3c0TFTOw/mTXnvizS4fD2kRfbZfLlBDQwyL1A/iP+Nd82uaP4P36vqTcxIXtbCLqcDqe31OelfM/j34hX/xA1671G9YosjFYo4/uqg6ACvQw9KU3cxbKeta75z4t5SUUkqw/lj1rCupjNKxf5ywGAP50rOrFNvyADCj8amYOQGC5Y9D7fjXsQhykXK8SCTbk71xhqsRsGRFB2MMspPTija7bVdQQxBBC9fxqwyo2ElTLhSxG77tbJGbYwI5kckEDacqenPenqU/5ZnBGAPpTURnwRkjbtCO3XPvViCJ0bdL+7AzwO+K0RNyKG1DF13FQOS5+anb0VW8oYP8AF1y2O9DTFpFC5AwSsf3RjuaI42Vjk5jHX2B/nTE3chXDZldd4J4puyWXeOpzkAfdGf6+tXWULtLLwykc9x9O1WbSBFjMnloARuRB0wB3z3qrCIbbTgiupJ2kgkDvn/P/ANarZRd5CfeUhefSlijEpG1RgjDH0qK8u0sXUACWQqcHdzj/AA/KgCf90gYsxRQ2fu9SP6fSs68u47iJ0Dt5GcD1Y/T0qrLeyznfOSAV3AdgfpWfIRO4QY6ZOG6UWuBdae1Zxtjd84DZ+XBHapUZFQv5JSMn7m7kmqkcRTALfITjjrU4jcuIgRhDjvzVWAmV0O1QgTj+Dp75q7abGUEkooXB+XoBUNtEssny7iqnEmflH4+1XVjNxL5aeWiAEAjuPapAkjme4ZPl/dkEf59qLnUfso8sZcn5WO37w/wqveXAtofLQN5hU/Ug1RihkgRZZfmdsAqW4A7c0DRdhj+1OHlgCKAVAOev4f1pxjtVXaOCrEABuCfc1Ct1K0RaWXCsNwUNxgdj/wDrqB9RQ5WPZGQx5FRctIuvCbl2VJREecb16j0HsKrXFje7QUYSBcYw3T8KqM15I4IZt5JC7+mD/n2+lSCKVdrPcROdwJVH6Y96hsfKRy2+oFsEpGhOCg9f/r0xXvIXVzKQ4yqp97GKuCfc5IhBJ7hv8/rU8RHRohIxPyb14B9Qai5py2Ktnds7gswgkbOPl2r/AF61ZZ5vuGXy/fsR6H/IqYWAKsTFyWAzH0PrirdrpQbMb5J2/KPvVFy7FERu02dzOcbgdu4D2q6gkMcY2gnaTz/n/PrV2HTdvl7kxwQctxx/n2q9HZj92VG/jDELzj/61ZtlchmQ224MzqHzyPm6/jT/ALLulQbugBbC9fbFa8VnhiwcbOw/iGO9WUs41iJiYicHpt4P1ovcaiVLO3KRMjf8tDuYbe1LeRly6q5ctjagb7pHT/Iq9b6ZcoxCt1AwD19+fapJtLkERZApMZ3ZHUnvQDiyjLpl9BsZboIzA78LuGfUHiqX2a9R9xmtnC8KTLyw68iuhDJNbR5ny5JY7m4xVG4srYobgLGR0ZtvLmi9g5GcxfSXF3O0beWm35wY8dfc81SnUyqC8KBlGS6dTj3roJtNW4mdkVBjBIC81n3elSQQAOF3Ejgd6q5PIzIezKAFWCqw6buTn/PpTn89EGxXwBt8ssPz9KsSxpBceXkpuIyCvGfrUyF5XPmgR7flOPmOfatbmbRnpLIzhZE8psZXHb61dju5lMbCPKoSCRUrwF3LEfKSPlPfHqKeIto3E8MDhtv8qtMzsV2vk3jegRwB1Xg/SrH2xHZ1BGWAYD0+nv8A5xSfZn3KxUENg4K7v8KjkgEa7EAjYgnitCBJrdGwd5O4ZB/z/wDXo8mWONGBIJO0kfw0GLav7uc5YnI+tSkG2+XIBI5O7d2oArvDFHKEfEDnhinzB/TmoyGgZw6RnLc1cjKlCGOAV5KNw3pk0r2rRjDIHDDAY/Nkevt+IoAqmJLnlAPlIA+Y1WLMXkUjhTxn5c+49f8APNWnhKKWRvlyOnr601VMnzZVH53fxZ96AI1ujaHeEzz8oPbNW5Y/tlsH5J/iT1/CsuS3EewoNmCGfHY//Xp63EkczOjHaWJOPT360ANuQkFwWydjjgL1B7Z7VPCxVlIAyOCUbr74q3NElxHv2jBULIozxjt+NZZT7Ky7cBWGCOxHt9KANa2nC4AcSEZ3L321fiuAQNmOGxnuCKwI5DA0csRBLYHv+NaVvcncAclCcsP73pUstM3ra+EbBTnYyksg+YMK9D8A/EU+FmtoDuuNOZhI6D/W27g/fj7fUc59DXlcU6MyrtO7duDhdv5VeilZC20Ergg5/iP9K46tJTVmjVM+hPGei2njywu/F/hJo5L622tqWnqm1sqP9fGvXPqMnP1FbPhPXLfXfEPhzWdOjeW4lRo722HUOF6r6568Z+79a8i+H3i288Nzrf6VKkd7bxgSWrMdt1GfvKw7469MjrzzXSaJ4kt/DXiq28UWkAggW63iCJ+I3JyykdMHtwK8Grh7KyNYyPrDwxog1vwhDeZ81UllgkwvzBgcjPv2rpdK8KjVdNZ9jI4wi+uR0Oe1ZvwrvB4j0XxJc6WyQytOlzFAW6sVBZWHp7/7XtXfeHb23k8Fajq1sANRspyr2rNyy4GUYdeO1eTSi4TbNXqjTtJL+Kzs47iWSWVVWPzHxgcjP4mtGYNqKdvJViT/ANNCP6f5zWXFKdcgsLuNhHayJ52Dncx7g+wrb3IYw0alFx8o29PavJxMlKbaNorQisXN3bySOnlSFyCB3UVPlDFuzsORkjsaSYiMKAS5UAMB+tDIHwpGCBnnqfxrhNURxyiCcoc8khR6+9S7wXILZKjkDqM1DdALEp4DggEj/Gpo0OwEKMMTj5uSBQMkRSuUJxtA6dqVVC52/wARznu1CqyptAAAAJHpTV27cq3X06kGgBGVzxsLqT0LbcigEF35ZUDbQe+T7UpBd0QDe/XJbgfzpFUvcZKDrn5f60AJIw2HkAIpz8vX/wDXRGBgIJAisdwB+b8Kk+UuA/KDK4fofY1GNm8jPK9CflI+lACEF5kG0AgHcR2A6gj3q3h4lyAmAOB7HtVUIGuCwwpCgEnqatsQyEkbPlxk9KAGRO0rIMgNkhj6inmPc4KY6fjTYFzg9Tgknscd6CoV1LDcducHtnvQAq5FwrAjcFIJHUfSkICygNyu0HHfNKT++2lhsVRnPUH2pkIDyBSpDFCCD39z71ZAjYaaEFi6jLBB3+tRTs8upOZFGQobA6AY4/z+tT7CJUJYDgBjt54qtNIRqjYJRlQDn365/pQBYm3izbDI5C7gAv8AKmWSGVlGOcHktwR2FSXzCPTiHwWYjZ64pLW3Jh+QHY3zMX6ggc0ASFRyB98HkHpTIzthyj7AGwp9fbP+frUjbdgVOVIyD7VCwDRk4IT73tmgB6hg6Kc4I3Nn/P8An1pxRA65Bdivyg9B9cU2P5ZhzwFBP0NTSMscqlWOSufpSsAy4yUJB37RyB/hTFbdCWGNhXv0/CnzszKMkSMQcsPSoQ6eV95MEcAN0qQJ0wVj2ghsbs/TsBTJmRpt3O4sG4bnPaliYIgCt86r8rD+H3pspdn3DbnHA2/rQA52e4cFn4VSVA6g0+IEW6bfnDZyT60jL5srKoGFwc/dJqZCV2BlHC7shefrQBDMuPlYEgAEipVZl55cBRkf0B9qRyQ5+b7wyM+p9aZuDbhjEgXqOn0oAVZGLAKRkZz64p3CQswB+U4AHTJ7mo4dyhiuOBj3OamUhIfkBO4Y5+bI70ANYFnG4byq4poDKV3fPGq4z3Yn+g/yaRCF2guQCpUgdz60+KInLoAADgfNxxQA1xvRSGY4PzMflFIrlXwWICjI2dQD0yf506ZcoQzHI+6PugH2pUAe4yBnC4PzdfagBGDOwIPA6bvlwBTBsMpKhuF4H3ufUVJMm7LE8gbsegFNBDMSrE7hjJ+XHsDUgOj+VMoEAI7/AMxTotwTBVpCrdS3Az/WmMAuzCYRRgg9zUq+ZvErr14bDcA+tAAiABmB4Od3pmlXqvHmMFO0Seh70yPbsbLuckhvVifb/P1pUVTLgfOVUqQW6AUASRh1VSWBXHJ28/QCo40KLyCEPPPXnrT1HyE7cjaSHX5jihYy4YhjGCAR83JP+f8A9dAFdyC6ncmXPG7qB2/z+tO6Y5GCCpTtntzTJV2vgZyOGPoe1WA22OJ3HUHHy9z0oIHRp5qEYw4Xpu/rVVvnaPcThVJA+tSzrvcKpwwYZH94UkqETEYk7AEN29KAHMRgEKMDHDdaJhhZAzHGQVcrzn2pokA2kttbf0K84FPkw3mEt15+deaLXAhjRlmWTjLZDfN94eppoUkyd1XoR2p8LDYzsg8sgrtHb3psQMuXKgRsMjHbHenYpDWhc2ykE7gxZju5/Ee1NtWikm2gkoCG3lePwptw2ywDrgOQV2f7JPemacp+zi5Uf6O2IvlbowosMuvmR8tJhApBJ7H2qHyyu3LEtnAHY+9TyrjcHHygYAPp60y2y0Y27DhsAFemaLAQTM+4BgChGcDoPpRSXQEEpK5JBJyG6e1FFiDnVAdiW+9tJI7ZpTOsLZjUK5G0sfmOO9MDCVGMTEP3kPy9KZH5fGPvEbmHbI7j1r0TIlSQysWKFCPlP07VH8qogLH5ScAUFl2h/nRsZbHQUhYr8rDoCxy3WqsFwC/M7KvyfxA+vrUM2bZ9wUO2OYz3/GpiF2FWIxgEYbqKgv4lI272DswbPqAOce1JoSYkcr7mKnaQRg+g9qmKNHtCHzJDwc1VAX90VZ0zzjbuq2zONkjMfmBI+XqRStYYjvtO8jA6HPQkUxAAhIbJ5/PtSyktL8xyuMnHYmjasmwckBdre1AAFGWBOXUBWA6AH0pDkIVUkoB0OOajyrPsKujDOT/eUU5mKbmLLt/h9cVICKxbJAJcAZw20ACh1Jwwk3rn2X86FckZY5wMj2qJyA5yMEDnHQg0FWJAGZsgjpk/hSO4ZOcYHOB3pCQv38EbeBH0xSM4O1gv8Oe/SgZFywJGB3+lSAhsn7jFT/30O9NDAjahxwWHy9fr6VEZArhX3SBhwfu1AEm4s+Co2YJ+9+lNfGzKqeRkEL938aVFOT5ePQ560zA3ZwQucD8PWgA3FWByTjGBUkjbsPnljkhumai3fNk427sn3pS+IuFQ7c53+h9PWgBr4OTkBsc5bvSpsKcHrlSNu2kUg8MgVSRz/Wl3J9w/LjIwO/1oAaCFG3JzgYx7d6a4Ozo2ByP68UyVijttbJAGV7U/zCWHyj5Vx97pQBIChLHqwx0pi7XIIUrnK896FkfaoPIAJIDccdfzpqy7JQNo2he/8qAJnY7iCuSDg47Yp/lo82FO9cHJLfd/CoFJGDxkjHFMVsuRu+Yce3P9aBWHBSF2nJQMQp70IxAIJ+UqfxNOKNGJIxkMMMSWpyIAqhWH94E00GxDsLodvHqfvU+JC6gg71jGefb2pDndxwO5qWFXFtJiTOOuO2adiSKQgsWzv3MSfbNCkruYHIHyn3/Go3yx6nAABB6UqkRctyjcgDrmlYFuK4ZmDIBgDLHsaZIjTgAjGCCpDdKkjBKhioztPNNTcX7ICp47mkXcMMqKD+8LA5NJkMHQfeXG3HanQoVUgAZX19KdsKK7Dkn/AD0oAcj+ZbtnKSL8p/wNOCNG+CNnAOKijUpuYjeTkkbu9SOzkdcucFiP5UASoAQ2SctyB2IqI5H3hvI7ntTkAbk56HGf89aj8tV+TsxGMNzzVLcCbyyiKzAYPGRTsEZAwQRk47Uxl27gcBQAoU/5/wA+lLCqudxODjnPy4p9QG7xt4OQCB7A1HqbtLC6Rohfyyo+tEhJ3ZAwqg8+1GC7j5eWUc9vyqgMqS5EK2r4yI1Ctnu3YGuP8U6jBoPgjxVr96VFzb2khjH91u345auySzS1M84JwCVYHpx3A/8ArmvFP2jfEa6P8J9WePY9xqTmwjh+9lTgkn3963pw5pJEPY+fPgxavaajda3rFvLO8iEoY/v73OS4z6D3rT1zUIX1XUyOsmYY4S38J/iPv3z2rptGvLLSvh54RtZ5Ety8X2i4k4yUC9P6fWvNNHluPE/jLVbq4ZP7MUNPx8xSPouD6mvdir62E2X7DTovFN9/Y1rdSRackarez7+bhh/CpH8Oe3em+KNfTwPpIsYJJI7KynIeO3wzBCMjcfX1qFGuHBaxU2sshLQiH5ePUn179K8c8deJXtbmaxgnMjZKzfxCQnqSe5FdtOn7RpWMmzM8deMpNf1GRoriYWRHyqG+9xyT9a5eNzJKv8Axgeu0VDGPOcgnI6n2q7BAFfK/OhXI+Xk47/hXuU4KCSRg2NVRHuCrlcgE/eNW4oCJMHnzB8p3dceppI4QNjxqsZCkEx9W/wA/T8ankxEkZxgY+Vj+orYhkfyxF4wecHJ9PcVCxImyxZWICghdxI/zzUjqkrjnDFdx/D/P/wBapIUUNvO7IBKqOi0EBHbRjbLMuSvKjsPc+9OZx8pz8gbA9MHrijzjK3mAZLEgfNwM9QaiUl0KkkbcqR64qwHkEs4VcZ5Vt3OD29KlVMkDzBzyRt5GKaVxHH8qZxlc9j9O1WoIijtI/wB8qevysQaaJCONFZ5CMbGwAPm59amVTcyqWARVG456Nn36UxjhiGbiQ5A9cDvVHUbtgPLBCblIUp0PuKdrgS6hqnl4ihZcqpUAdeayNoics4KyHpjPzUmDuH7rJbnB71IIuWJCH1eT3/n7VVgIXJunzuLknhD0Ue30q1b2oZQcJxkYHb3PvRFEq4jBLydf7oqzIxtoRJ5eXY7R833h9e9MCPJiwFbkA4G3oasrFNCqBV3u7DBj9/cetNSF0ZSyHecHJbqO+fStawiZMyEMWXcFz0570ARGERxiCLGN25yemfT2p0t01lCVgRZJGUjAbt9e+KVFCbZiAHcFWHYt64qJISsrSf8ALR12sOw+gqWwKqWrJM5kP2iXgDf1X+nFNn2W8TM0hkkA4AXp9asXUyRsy9ep5749ahW2GzM+Nm3jHofWs3Kxoo3M17We/wAO8WxAdo/h/EVNst4gVUh5gQGJy3T0qeTfcsI42KRkYA7HHY1NBpbjEjuAqqRtHUn61k5I2USoPPfqNiscYLbvzp0VtESzrbxRvgglWOQatzxxKqnEhG3oG71PBpbSqTuIOMHDetZc3YvlK0duIgu8/KMD5OoPritO2092UBXMhGSQffvVyDSEiB3sflU5/iz71eSJVjRuJABjK9fyqHJl8pFbae8nlRxLgkAkL3x3rYj0mPDSox3FSVzVnTraSVOfkJGD7D+lbVrp8LKiKS+1cn0I9P8AJouWomEumIYg4lIxzsPvStYSwcxqm1wSB90fWurlhjigztDttxj/AOvSwaHLeKfMGyEAbdq+tRzWNlTOWTTHZEHyyMcsTu3YrZsdEijhJk+RwBuf72Men1/CteXRRDGyxRPkfL/dBPvV7R7MXPlAsCw+Vo+4ajmN1RKFtYI+1kBSNge3XPf/ACa0Bo5kQqxjCFdvC881trpzCHajbGY4YHGD71YgV5GEDrk9N+3gj0zUcxoqBx1todncDZJEyKilVL9C3bJqvP4YhELL9ljj4wCG4J9QK9B0nTFtZJLd4ycMWbK8c+n0q7c+Hzn/AEePC/3B2Hc80cw/YWPGp/C6Q7GxJGmSvme9Zd34eVVANyc8gPt2817dJpTndE8QQDHDd/oKwdW0QfMWjG5FJOF5Bo5iHRPGrrS44shXMrKuSfcdqpzQZcN5Dq23OT0HHavTLzwyk6MURmJwxGzbWRcaGUQsUOCf+WjbjkdPTj/PNUpGMqJwUsKyf6s/OBz169+aqGLzIzIJACBhV3V20+jyK27zUDkZ4Xn/AD+FZN5pLrKSwEigcyHtWimczoswWimGzNxJwufw9Kjad2TOPMwMYPy1Zu9FCqHMrxuASrj+L0qi1lcojssnnnbyh9/et1NnO6TQ97t2OFgGAMAqwzVKSd/KO0OjoMtleo9DUgldGKTQx7lAXhtpHtUE2p20W5TFICeCA279DWtzNxIHvHR1E0LojqTlW4wO/wD9apU8QG1hYiQyqcLz0/Hv/jVdtUtvlTzDhc53pwPbNUpWtp3DROEYZzjufp0xRci1jplvoLlSUQCRgCybucf57CnPbqVDxKD/ABEbecD09a5BWmszvUdTuZFb5Sa3NO1wTfOrvuUZKBdv5VRJf2nJbyxz97PfPTPeqTxS25OVCKvGB3+n/wBetKIpdHzI8+cQSw45PtUMsJnQ7Oh/gPp3zQJFSG9Fu24E7AckenrxV6eFHAT5TEyZB9D9fesW4VreQoGLxgjl+qnsD6e3PNXtP1GMN5E3Lsdq4Xgg9aBEUgMM2WydyHjtgf59qmjcRpDICMnqg7/Wrl5apMjJB1KlUJ6n2NZNhOxcRMg+0Rja/wA3Ujsf8mgq9joLVwzqVYkuPlHb8TWlHIWYDuwwxH8qwLecxTMrcKo5x8wBPYGtO2mztJfBBzz6f41LRaZsWFz9kuI3KkrERhPUHsf8muosjb6lNLH5joZVzGG6A55U/wBDXIQtnBbOey1qWDhwwb908mAhPQEVw1IXWpome/fBvx3qHhbXU0O5nmgLIrRXEf3pEH8J9cdq+rNIwL8a3p2L+yuIgtyobawHc4PXB59a+GdO8Y3V8lhLMkP9oaZgJNGp3Pjs3qDX2L8MPEmleLdAOoW1wv2YlY3tT8uyQjnp0OeD/OvDxFNQpydjoij1Twtcr9s8szA27RFYpY23DcOw9zXQgedBGerNkZLc59683tNFu/DupTWFtcEPFtu4Yblv9bnrt6dO9djpHiyC/hEU9tJYSbuRKPlYn0PcD8K+Ok7u51I2QAEYMNgUbSy/Nz7U0IWmi35PykgD0pZpIzAjLIjgE/JH92lTBVHG7O04AasTRDJYVkQKQQCD1/rUdkWexTJBcE7gfT0HvU9wQjYwdwABwu4L71Xs12PJEMZJ+XDc5PekxlwMu8Kq5KqSo9jUSgJg/cBXIA6/gae+Y3DuB2QY96B8krENg7SCT2+lSAh6oMHCrg++abGp+0yADCgZHuKcMgHOAAP97d7fjTbdlErBlCADJ9F9BmgB+1X43fLjgDtTHY7nZgQQvyv9KmC88DjOCg6gH1qKSULExJLNngj+H60ALHgusigjKbcn+dTkhrRsNv8ALGARUCsN8jlicqBgdc1MB+5I3YXaCc/KSaAFtyNm7eOOoFE7sFbJ3bhtOafBGXwRF1HB+6AKhkzuZiuA2Vwrc/WrtYCW1jJP3RyvGfmyKcwKl2xliuSnrTF2IgDDCsvGG6n0pR8srYOwHB5zkYoIEBY7M/uyVAINUdRkxcI0jZJUAPH1UemKvZ8wtk8jkkdqgvCVmJj/AHjsvVsKMeo9aAHTFfKCtyqjg/ePPep2XCxRjOVxhE6kev4VEw3YA2oxUDPY/hT1DOyqDwo5Pc47UAK+3eRuJDHj5fu//XqBlDPwSChxk+9SH51QjIbdgf7IoZgbucqPucEHoQe/1oAkBYuvPXG5D/Filky11EUPO0qzn0+nvSqrRqQoB43bg38qWIRNd/eOzbzn1oASf5t+cKQv8Pt0qsWMiA7fmUYIKhc1Ox27+F4JBOP5VW3KWcnLMuCQe49R9KAJUyybQTyOQV4pTGohDZILDn6Uq5kQgbOzD5u1ShWZApwQDn5G5FKwCxogVmXJBHyg9RxTwFfO1cMAOd3XPWkgAdnUHKrkkGljQ9SCIx1A70WAhlwjS8ux2jbluQaaH+Qg+YGK5we9SMQqAsMjlgewBqLoitnggg7F3H2xUgSoD9lUF8ttJBHamq5aMqrbyQFAPr708ZhUdcgcN6D3poJaMkoAC3LjvQAiqckMN/oN23BqZYtwCzYBBz83f3GKiQBhwDkruJ3dRViF1kXdycgge2PX2oAY5Iwch8jBPp9PrSKiLMsqsJF6c/LyaIZXkCkR5ONxx8u2lgAkzhQknUEryQfbsBQA0oSc7Uxnn5utNSRi77mOeTgfMPapBgfdZBtwCNvGKhjUFyzE/eBGOnFSBPIibIyScHqo6UowHkVBluCB2z61HKfL2eYq/IeCPU+/pT2dc7jnJGPl9+4oAEYugYhA5GCB/B/+umqBISOEDHK49B605hsZiuBtXnPU4pseFhbaACzBlx6HtQBJEXEbFXGF4AHTOKSIYTku7KufYrQ5AX5gBux8nr7U7ft278nsAOik9KAIbiMcytkkxgqm3otD7/LgYYGOij1omwUaM8Sjgybuv1pJSEtEUE4AAYnuaAHPhpACCXHzBx2pt0QLpc58vbgAt1+pqZIyJsAlflGSOh/D/P0pl0XEsQKgrzlOxH+NKxAQrmFCecHIB6ZFOnBHnFRl+GbLdR6UiKZOp3ZAGO3+RSvhIXHVApwH6hh6CrC1yFBi2kkwTlQM+vPapbUCe2Uvl5GB59MdqiWMrbuHA2YDAjrj0ptnGURXEny5zgds0FWC8wdxkCbwNpUL0FRaRFsiEYYvAfmKH19aluc+YxDHMinIPYjoKbbqYosMpJUZOG7+tAXJSzmXBTzHbIye31pRsmCMwyoUkj7uDSFni2RMcAqeR1yaBlP3eTnb17GgkjukUpGVXAK4OKKWXPKg8ADHtRQByvy4YZJOMjH86Yju+QRlTyvy+laUF3Z21t5fkNPIejH5eP8AAVC+qSpt8qOOJCMjYvP4/wCRXs8sVuczuyGO3uJD8sfTk+hHtTWs52wDDvBBIzhc/XtU0l5cykM84QEZOz1qBpHlVi8uAc4x8uB9KOTsTqK1pKEUMgDsoUKGHB7VBqsE8SgyAIX9G3DIqESEoSztJGMYHK9KLhN6PKW+aQZ/vfzrNwGmOW3DBFL+W6jAx8wOf8aem4KfMDjavHzen1qsApEciEhtoHscVYS4MTnaRIpwzAtyfcfSlaxScgaQS5GCCVB+n1pIwzsB1Cq2fTFPMlvL8oBBzneF/lTN4jIO4EEZBj71mWNBc7VyEVlJHqR/hSbEaTAwMDAcLxj2p6OFlxx0wC3X8aZGzr1x5nO0Dp9aTVwGBgXJfJAGTjuRSszFSXXOF4X60hLBnOYw3TI6H3FEm8upwXG3rt6etK1ixoKs6YU5C8qfu49qHmDNGwJ2sp57rz2pVJbaf4XwT83Ix60jsMnKnI4z/CaAKkcgDumwIGGM9v8AJqYSBiF4DYzgNyKc0hZgZFwxwFxjB+voKQwh0BONwOS3eoAaq7ioKN05G7r70BsKSDg9jTvKz/EdzZK//XpdrjOejDkf7VAEJKmUIigAg9V+6T+lPL7Oo+YAn7tNfa2Qy/KPlwaRWKtkL5alSpB7UAKc7oznqNxpy5A3kll5GR2HpURAVFZuCBwT6+9RSXUcSGWRtkaA/c7E0ASykgE4yhIA+amozsWKqSoXBA7Ukj+ZbQl8DdyAff3/AP1Vy+peKk0/WE05CxlljDAHu2cAfU/SgDp1dEkXBwCpzjuaUyEuFIMfykjHbFY0t1d/2bDcSOILgKysD656geuKibUJhDODO28KpB2jPNU4sTOgRkYIiDKr1O3qTTfMQSHBOAQMBf6mvNPFnjXUdPsLS4hWOSMuA7u38I7fU/Stbxd4paC2tLywL7WiUMhbq5GevrVKLJO9EYfJJyPvcNuI+tIjAv8AMvzldwJ7AV5fo3ifV2mQRphp5AzBuu3uT/KvRLNnkhUyvlcf6s/wkdqdgLGSZmVARlQxA6EeoFWbZVnhlJyEA6diRVAMDKyEn1x7Vd06UDeMk4Ug5zyaVgKzEMhOD249MUblPbrgmkaRuTuwT0p0aMflJO7r9KQASGJEZ+X0280JztbA3EEZ9BmkkKs5XdzkBvf60/HkyKpbgAhfl6f4/wCeaViyQo2wk/ITyeneozseIt5hIUbQfSmtcHeArEyEbmB7Y7UilZUZlBjbaV29sd6SQEiPHsj2sSApJPqaJT5i7owduABGfUdajhiYW5Zmzz0Ht6UisEicgF8g89qoCVZMg8Z2rwBTnYnGOPl/D86gSRGYjc4yAeeh+lSMwL4JGQB9B9aVgHov73yzhAADuHzU+Bgkw3D5SCMjrUJII+Ucjnn0FSvISynZ1HJLdvaqsBG37suoJC7T87L1qMssaMznhVLcdTih2IV8k7WPIbtj/P8A9eoZkMyjJCRbTyOpx3q0gKJD3qI8h2QYJYbuCRz09K+cPjnqkXiDwrodqijfPqUsqesaAf16d69/1m7MltHbowR5AAzhfuIOua+WPirqBufGEtvbjyktIwlpEP4Yz1fvyfmrvox1IPL9b8Svp2lx2clu2ozqWVQjdscg+30/Otzw14fs9KtbPUJrhbSxurYSXGW+7nkAfjximN4etDdRavOziGJDtkdtwYj39f8AOa84+JXxIl1Cxs9C0yPyordi11OnXJPC5HT3r3aVLndkQ2XfiP4/t7K7vrbQp5fKbCyS7gvAHIU9h9K8YGbm63sOvQ7uT6VcvZUuHCkfISWz3LZ/L/PWqsRALAsflOCB19a9ihT5EYNkkcChGYZDMNrFPX3qeKHkO7HAAZiO2Pb/AAp0ASY73Zgow2CvB9jVi4UEBiNgA4Pbn+tdRkxnzvuLAIrD5ctyR60yQh8qq9G5z8u7/wCtQ5DZGf3a4YD+dQHLsMgu4JON3Ue3/wCqrJZKQE+STGAu3AoMh2IUzG3QAenpTWAhZVLISQSQc5x6Z70sTNK8Z4kJBVv9kVVrEi7UVTk5kJG7OckVKZDEwC/PKwGcdOO2KltIWbcjBHIJVn7kdqfI0dvwOrHlwvPFMBIoUi3PIoDNySe1OecSKQqB5V67l2gVCZSy57Z+Ut2FRTyxRH72ZCSFz0+tVa5IXdyIYmcnLMAgx1B/wrPVMMcnBA+Ydx9B/hQ8xuZd7EOEyAPalC7gpxknsO2KuwEocqRtBDcD5uhB7j+tN2GTdySe+Omf/r08rg4ODleMr096kWLfcLt5wAQW6E/WmkA+Dy1fkclQfnXg475qS233Nx58jLGsYKrHzlielTyAyH7ODnnMmf5U25ARBEuBhh/D976UNASW9sZrgBwNqt8sYbcOa07ko8sUY+QKCxPoPalhhGn2qkhElkA2sOoB6fjQ2IYiG+eZlyzt97NK4LUiUNO7s2RzgE9h2J/+tVe6uRBvitiHkXg5U9/8akw21icHIwuO+O9ENmNrM7gyEggleR/n/JrBysaqBVtrHyYfOuFWRwM4/wAaeLWW7mYyfIVIICf3T6VoeXG2S2XKr0C8D+nNW4UjdlZYZCNpPsK53Lm0OmMCvb6bGuBgouRj5fX3FS3tuIkyMAvwPbFaKR3DMhCogOGPuaZNpst3MFbOMjOMZz7+1Zt9DZRsZUenRxgO2QABgdjnufrV+zjRnC7Sc4AXbxu9zWzaeHI3YMSX2/MxP8PoP8/nXQ6doyQoR5KAnJIK847fWlzWKULnOW2kzOxAUAYO7b/CRWpa6Qqo3mFyVBySvX6V1drYDyVjiiG9ud5+UYHYe1akOkxpE8oZN7nA9APpUcxqqVzJstIzAjbQGKHPy8mtGy0ErHGXX5gCTjsK1V0tXRi0pzwqgL2x3q3HpTIoCFiVX+FanmOiNIxZ9FKokeQAzYJ+takdu0aqikIFXH3fvYpWguPtACyOirkkyLwfbitCySaYjdtICnj7pNZuVzoUEU49OVnQFt/8Ww9AfpTTpYhdbqMAPGxDDb6+1bCWUswEZiAxyH3cce1K2myIA+5gGOSg6cVm5WN1AgtraPeAyGV/vLj5gR7GtW2sQWJfYjcsiFhgUW8RSJvnJhLDfGeo9xWrb2ahA6FJVI3BA33SO/5etJyNUirHAseoQM42PMmxzIvYd/8AP51pJaq+d0nIJAyvGO1StZR63ZEg7H2kxsewHT/69SWsJns4LpAMldrHucdsdKXMPl7kDWXmtjKuQpHPzbQaxL/SQm9ZIhICMB/ukCuuS3IXLgc+nbNQyWwufkLu+Mrkrx/kVXMTypnnd5pAkUb1cYUkAen+NYN7oyDajguMhQdvr05r1CXQpTkNvdVOFA7/AP66rX/hxQ2x0HK5x3FHMyHTR5He+H4Qzhlk8tWw3y87v51kT6S0KAo3mryPu9q9XbRhv28kbcgv6jtWddeHwyNlAGIO5Pu5B9f/ANdVzMxlTPIJ9MDuVZRHIcYBbgisS/0Oa33GNgMHACdx+H+H416ze+HVbCAAr6+/pXNXmkSw4UjHJ59SP8+1dEZHDOB5dc2I8xgYepJLbuazLqyjZVd+R0Dv0xXo+oaWsu5mjMbEbmcLwfY1zWp6CI2kdF+UMF56BfXBrVSdzilA4y50uymbaJ/Kc/w7dynPvWbdafJDvKvE64GCG7Dt6muiudKSd8YGQvDbSvI/p+tY9zaSxKIrh98e7IkXtntWqmzCUDPBZYQrSAovONvSnAskpli5ZADtGeDS3tg1hsJVzH/DLxg59h0qt5m0kDggjkenpWiM7HS6ZqBuEWSJcOOXXtx1x3rWDfao4rqPGGI3Rn+Yrj4ZjbSCeKMghgGQeh75HetuzvjAUvosiBsq0Y6KT2NUjIs38AuEYqRtbIGeq/WsVibaVkJKOg/P3FdAXRFEwIEMmNw+9hv6VV1CzwwYBCOGVvp71RPUdYXTTw5LZkUcY9PxqPU7cTIs8ZKSDAJX5Sfrms23vHs3MkbByW3Mn3cH+ldDCwmiDxuNhUHlehPY9qBszIZ3ZlPdOHTdyKv20xDA55x0HcZqnPbmzuDIEHlucDy+madEzb8qmD1/3aVhnRW8oChsAkNkg/w1qwyhgMDJIxn0zXN287OxIxk53bOv1+laFpOY2Uq3y7SM9xWco3NEd1oOrNHMYtwQmParheWr1f4N+OX8I+LbcTE/2dfTxxzR9i/Y4PFeFWFyUmjc87VHI7ZrrdM1UXhaCaUfuSHWTjcCOmPevIxdFypux0xZ+kHiCD7Q9rPKxzboZYbj+IqR0z9K2EjMVvDazsrhlE1vcj36q317fzryf4ceP18T+GLK21G4ijurGOMsd25Zo+isvfjoQf8ADPqelXSato5dcO9sxVkP8Sdj+VfCTg4yaaOpSHyJ5CZHyBfvEdVz6etadndXNvb4DJdqPuZ+VsVUuI9qxbT/ABBoye4/usfSpbcu0k1xGSMuS0JxgEen+ea5WjRF2XUFlh27iPkPyOu0ioLc7r7aOQsIPHUD2p7mO5xuQFSvOeq/SqmnJMl/M6OCqxjbFIvr6GpaLNdRmYDABZSBnt61HguGA4+TJJbuKjiuDK53RkPtJx3x6f5FK7Aoz7TyvOeoxSsA8kkL85GcdKYA0ZQZGSQcHpjvSzMP3AOx1ZRgDr+NARFcfvdmQWOV5/CiwE8h4yoxtOB171HNII2YsMKSByvP5VMjZ2ncBldwx3qGYSK6DbuIGWLN29CakAZsynYBtKjI9PrT0wzMg5bGfu0zh8/KcLySlOUD5S+fnB6dBQBYRA21Xi2Nj5djcGo8N5g2rg/dI9alhB+bAGCCPoKruGa6LgkEKFwe2O4qwJpDtaPbgqqkBPc+9SFFEoRW2ZQAP2B9KZKyHbtI24yAW6E/400sJZmViQFUA+u72qyB29A+WXLdMDoSO9MuFLGM7cAZC468+tObLzEDkAAE+v4UtwAnlhAd/T2NAEduDIWGB8q43H0pbTa+5YzuDDcxPcj09qW28wxzqMFWyQC3T29aNOy2RwJCpBPYUAOCh9o3YPp60TEMxJT5ioBA7UkoBKkAll4HvTgoXzCx3vgcjqDUASKCkacHaB0Xv9aSPDTSkHO1RjC8r/8AXpUQtHHjJY8c9D/n/JqRgq/ePLDOEXkY70AVzn5iSQfQdG/P1qKIEqWIQDGQSv3f8/5NSk7gDkEAnG9ufqKitlG2YFijNjcB83FAEq7BGqlsZBAwu7k1IFKKFV0wACSG5/KmBtpWOGQpkE/P8uCPWhVE3zkfvSBjFAChgE3Od8jZUNt5H4U452Pn95IqgAn5fxBpABujGB5Zzj5tpJ+tTIEjQRk79o3Nhvu/WgCKbIhAUkA43A9ge1RfwYU4AH3fap5o1MKkS/KQW5qv5pDI2FcqMEL8pxQBI5yvyPyFAKDp9c0wH5sb94HJ9AO9SpubkjAdcD5e3v6/hSs5zk4eMLlti9COhqAIYnDPFGMPlcNheV9KkbJ/duAcg7sdRj1NNi3O6bVDggjeq9fb/P51IC0W8qd7EfMJOpA7fSgBivhFw2GHGBnpUmCViRDkqxJJ7g+lEHQZUNJjg+vtTJ13bc4jEfzfjQAhkUO2OpBZfUimJGVmAkGBtyR/eNSBEVlbfj5SpO3k59KCGj6rnA5JbcRn/PapAlBEmFydwbOF+bP/AOqlZS4ffHgjCjPUYpgjy2AhQryTu4ANTx5ERDfOwGeG65+tAELHarIpXJULn3qVcYjAA2Iu373JzUfAh/1e8qem00oReU4+7u9uaAG/NG5DIDGeSR146Yp8qGRC2/k8lx1z7U2H5nAxjbyR6A+1PlB3KIyIxtII9R7UARSEzIQwG4Lzhev50xcbHULkR42+oJqaSJyqheDjOfusB/hTJQ4OQiuSvGW6H2FADto83zHkL/KDx0NJdSKbtE3nG0H5u/Hb6UsW/wC1xnZ1U5P09qjuM/bCC6OSuAB70ATRBdznd0xwnT8qSeItb4z1OfxHU/SnQcSZycD7o9qV/mQIGxkE59RnoaoCFubMSyAyADBx39DUNrl8AqCg559fb0qeUR+WrE/KVwM9PpUUDdFSNAAdoO7p6+1ADXUvwcA56+9LDGP4cI6khsKeac0Q3y8nJBC/Nxn1zRaxtHM2cK4QMG3cZFAEciqkyMX4VfmQep/rVi3UbCAQ4I59wex/+vUDbzvI2lCAWzjOfpUto2wZUCQsoyO4x7UCasQ3YIThhmI4xRRME2xtGSSwZuKKCTFh02ZLd/M2ohAIG4Z+n4U0x2Vsx+0tJJKCCyovH+H51RLgK6t0J4PqT3+lNbOwkjKgjB9a9v2iscdmaaXVpCzMlr5it0y23bj2qI3cDFSdPTJBAbd/OqmcLkrxwDULnYwYuQDwQF6/4VHtn0NFBMtz6jE0JH2VAAMfL1qre3bSpkQRoAMqB3+tOAKuCx57A9R71BcMhwUB7Bst90n+tZube5SikSQXSIIS1sJ4zHhkPc1p50i5AEll9im24WSD+eDxWNCp87aGLqqnp2PrUohkUozpvBBBJpcwNa6Fu40mW1R2tpRPH1YbguPc1QB8uU7kcDHBPRgKsW88tukuyY45BA6VFM5mVySd2AQfu5I9qu6YrPqBYSuxVkRQOIz/AEqFlJVVPAX1+bJ+tJnOSD+8C/6v19aepBdllyFABZR/DWbViiJseWhwNpyffApJGJRAH5I2qvpT5AkMJO8lSDwF5Ge9RTNl0+fkfKHHoRUNXLFAYKxwMBfmIansWVlBUsCAdh6ijlVO5QVICj1pPM3RDLHK8D5qlqwDEwN5VflfgA0j53qGIGFIYj+JqCwXCq0mQCTnqPoaaXDMBy+QT9akBqvt3AHkDBz6U8crnAweQQ3ao48hCRgMVwEpxO4RnHTPHpQAOFHzH5gvf/CmBdifdMnJ4PfNKepAwdpxUZK7SAwAYE8t37UAQGZpEkUAEbTuPt7e1Y15PDKkvmSGABdq5bg1NbSvK80auA8YIYD39fT9KwNZiBvCs5TYyBWdW3EVVgOhsonhS5KMUQqGVTlgvrj6+1cdrOoW3hDXf7TvkMtzcLthkkb7jY5wO2a6RPE9sdOuWhdpFht+ECdHA615d4w8Ry+MbbTlmQFoRvBA+bp0b6VrTg29QPTBct4j8OW91b5SSaQAFuoUdfXpXmHiXxRqVn4vv4bS4xAu2Jkb++ODgGuy06+1G38Mafb29nJ5isdojXggdz06/Wsix+Gl/r+pTaleD7P5srMwlbazA/4VqrKVmJHJaUr3iTpeW1xcJLLiKOP7oZuhwT3r0rRvA91LFGt7OUiUArHnjcfT2/zmup0nw/ZaTbhUgWd1H+ukUZLe3oPStMuJvLYgoADlA3THQ1Ep66DKtlpkNqqh4w8irnen3jj1+n0q8DsdlQN5YA+f39abgAYYbMnOT1P400yllxggDqd386lu5NhzOrMUByCuAD+taGj7ZZGBYJgEgn0HassqRgl8p2Poas6aSt1tDB12ttQN6+lSNqxFKpbB64OeeoI7UsMmzOM5HOE96dcP8+w/wrlTUUZByxOzcRjHr61IluH2jy3fcuxhyMqfmqR5gEALEsxGCF6ComEplUn7hORhueKkaRmbaGbaTn8KCmNKq8rPkg/xUSExoPlLoM4Jp8LPtXzM8jqeo+tAjEm5YmIfaGBPSgBLecsjK+dzANgr296SADzyQrI4XJH94GmCUs+NgwRt468dafny7nABCqvU9RRa4Ekark46Mvf+lNZgHbIAXAH1FCuVUkhEXJwD3NRB2aUhYw425/GmlYOUsscowz8qjKsOwo80HLZyFGVT1qPzgFHy7lI5ApqEiVxgBcfKT1phawySN55my+xDjGO/4UFfMDiPjKlWDdffiiZVVgdu9HADexrN1vWGsLCVI0TzgCi46/j7VogOB8XarJc+Zb28oiAXy2lDDHljrz6+tfN/xDvtKttdju7vUJRdSxhVhVN2EB+Uk+le1eJdQex0PVAsKP8AYkae4mPReOfr718w/EuW8i1GExJHe6hex48yNSyxRnkfT734elenh4NvQzZzeoatq3jS/lstPuJINDsSQ7fdXk8n6nt6deK4rxbdWMd+dO0kxi1gULJMF5lPfn09DXTa34mHhbQp9Gg2G5uX3y+iAjoT6n0zx3rzmedZsPMmJm7L8ufy7V9RRhboZXIbgIuBFzxyR2P+NJaKZArn58HCDufrSTIkjoqbowWwPm7GrqwpaHylXeBlVB/xrtijFu4KfLiADYQck7e57U2S4eRco6EL2P8ASmKC0bKCSVPGcfepFQjczEYZdpx7e1bIzHumEDbweMc//WpsagSZaPqDg9hn0p4kYIFz8hIBwvNISoCcvk5wO9MgZOjGR0jHmMcbj/dH0qzZ2OVwGJXOfM27adawKxDKpfAA8x25J9Pwp93NsCgM4YjON3Bqr3AJphAhCLlhyxLdj2qqWK4JPCnJctuOTTNxOOSSWHA7Co0Kkvz8uPlx6e1MkkeYvG52kqDxu/lWTLI88rMScgYJC1Yu7gNsUF8DIAHbHqe9RxIcgqRgEkndVAEO2NVbcShG0J6/WrkaAc4O7IOH6YpYoDO4XIYdcdmHep03JzjMYUnO7sPTNWBCuI8MuA2CMegrQ06DyLV5iPmYBl3+/p/k1T0qA3czeZ91gXbC9h0+v+ea2HAYoq8nGFznirtYCNIvLZ2J5I5x6Gk0+1N1cAvxGGDZ9vXNPlVpPlYoSDtxu71chiMNisYGyWQlgw7dun86ljSuOZo5bnznP7iJdqAr1x3qjHIL1mkZvkYkqO4FPupUKfZ0+dExuA/ix1pbaOW7yV+SHgqNvUD+lc0pWNlAmiUOA6kcHGdx5HtV+OGJFCgI5xuYhqms7Jj8oBc9M9q27bShgbRmRl5XbtHFc7kdcYGRDaBwqn5FX738XJ9K1LezMSlyWdui714/OtaGyQFldQ44/d/dINa1lprSY8xdgIysfp/+usuY6FA5+3sJ5JRPNhFUYA27easRWDfKBHgO3zP9fSuoktjFGgdQQGBKjv2rQsrE5LeWhZQSoP8AhU3NlAwLKxWRltyhRgcuQvUCuntNMXymZYiGI3KGb7uO/wBasQWMkuHTAk3DPTt61rWyNKNkn31yVAX73uD0qbmqpmVa6c8u1iMBVOfm3EMe9X4NMij2DmR+AxduBn06Vp2lidiqq72IO4j196vQ2DreAMgMKAZww7j0qLmyiV7ewRNowAoJZR3GP60t7KqZVQCX5U+n5Vo3BiswCsSu4BVV3dPqKpxW4lHnzJ8z8gDooqGzflKcVqRv5MmAGbDBcH61qW1lIVEi4JYYUOvJFKodlJjhQqOAh/jz3rWsIpPk/dOpB3fN0H/1qRdrEUdiBgOC54Uu/T8hV6Cx4Cr85Axkr0Hp9Kupy/CZU/MX9DVm2jD7t6khcbfm6H3qCzIbRo5mZWPlocEn19qjXwzGhBgnaNsEMFwwPpXQNaNt3s0ZBGNh9fenpaSnG2ONMDOR1K1JRhf2HdxOrxTiScJwR8u8Z6H/AD+NR6c91b3UtrcQAxyEMuH+655OPY11Edos3l4MgJ5yKr6lo8t9DGsTIJoxvR2Xb39aC7Fe2tbpt6AeWoyQN3YU/wAiQHBUbWGQB6nvTdPvvt1s8oUxzoxWUfdII7Y9TWpGz9X+50yV5B+tAWMwI33yCWU8/wAOKYUMYBx8vVgPmrUVATlELqW2mP09z/n8ak+wh3buOQcLtoG0c3Pphb+AHdkqA23I+vas+exKZ2RGQAbivf8AyK6l7InOWfAxl93IHp6Gqz2r+aF3c4Lg7do/L/8AXSuS4nCTWrRKHZEj3E9U5z3/AM/rWFqOmxtH8kaEAEk16VeWD7tuQVZRkFf8/wBKxr3R7cISIlwvzAnuO9aKRzTp3PJ9R01F3LvzuwV/2foK52/0sDYvkAF1IEo6H2PXr716ZqOj7CxXuMqQvNYt1Y/aCVcfKoAITpn1roUjgnSPJNW0cQKrQxn5VLMCvcema46808T4BGHILDZ0PoM17XeaNFk20o/dtlo5fT+dcJr3h+a3uX8qKMtH85+bb/nPtW6kcM4M82i8yJJIJSZoGUqyfex/ntWRqGnHT3UJmaGRSySBdvA7fUV2eo2Auwzxn97G24hflDY9MdqzLYxanbNbyk7+Swb+E/410JnFJHMwSlZQxByAVOffvV6yvP7PuXUky27LtYe3qKr6npzaW6B9wRgdpVeCB7021IkTym+6wLD2+lWZm+qHTJjGhD27gOE3cMB6Ht/nitFMuQGjRonGQA3Qf5//AFViaTMl1EbCcAFULJjoD/8AXq1E7R3DwyrsLnl+/Hdasi1xL/TNm6S1IKk5aMr09cHpUOmXCxMkTf6tvmGf4W961eSSjDCleh71j31sEZznygvK4zx9KBNGxNGkrM20Fhw7+p96iCmPawfK5yMdj/KmWUxkgSQshyoDE/MD7/WrDKhVcsAhB25/i/GgQsbPG28YRSQGVO4+v8/51pxyxSbdgwoyOeorKVEiyUbkcD+Kp45TDLuU8jBPpQWmbNndncmXJQsCuG4J7AmujtZWeRWUYdlJUeg7g1zMZE0O+JztLblPH41r6bOsodDvBJLFPujPbn/CspR0N0z6J+B1xZaQbfULqV0KEwXMXOArdHU+nrX174O1uGHXVhWBfs1xbrGsm7cdwHGfY18E/DvU72FnuLJhO1rCGuLGXpcRk/vAP85HavoT4V+PLT7agljkTSTKkVtcM3zQ7hgK5ye/Qk89K+IzKi3O6OyL0Pp5FPkrbMhLAnDHr+NRWsr6bqU3mEFWUbx6g9D+HeodLvheLDO+A0LGKXPUjsePXt+NXbiINey5+ZwoDEr1GK+dasbkl6pRzNDnaygsB3FS6a/mLNJHkq21V9Dj0ql9tWK3KjJIUBSP4l7/AJVZ06NbTys/NFKxIx0U9sVmyyWSBHZi6u7E9d20KfUUy6neGFFkdNpOBJ3AqYsUYgqcAknHanyAzRBdoI7+9IBkqlHTJAUY+U9ce/vQrbrhAQCzHIHbFVoD5d35byBztO3f1H+NTRyASIZOvO7Z1oAvBghOcjAwPUGobghwDglsjJLdafExcgJksDuUn+77Ux2MqgglQSQfrQAIctJnIQjgds1LHuONpGApLEVFCSFKZDxkDnsKViTH8p4HGNvIoAtxAAcLz1GOv1quGJn6byFJANTeY8TAAdFPHrnvUBysjg9Fwdw6n600JkwkJDKijZt4yu0K1VkAW7Vh0ePkCrAVyWzksoHHqD2NNIRrglYwNqj5PQVRI4AhxnHmHnd3OPb0oush4woG1V3Z3dc0yVxHOMjgAFfai9kLIzYyw4GP89qAJ7OAfiVJX1/Gq2lsRcXIC8KuVz90evNWIIzHE38ZVeoXg1R0mQpLeDBKoMEfWgC9I2VBHGR+INMACK3zYdlI4xj6GpJBmWNd2MgEJ6UwruTOBkkrx1P1/wA/jQBPChV42AJ2jGN3X3qa4l3OMYjxwPVqitmJkHCAIv4n/wCtTJWcspWQYcl1PPT8algM3K0TlvlwDjPeo4WCxhjwQNvy9cU98OilSgYJkgd/enKXAXjiT7ue9CAYNo2FAZCFOAOq575/nTlGQQAckEjHrTVBL5yUbPbvinMUdwclCc87etIBRgC3AGflI+7u781MUAkYCJMgbdhzkmjTnIuDuBfapUBOi/4U+Pc00jK2V5UeooAqsp8oA4TYCDUQyJhgAYXcMdTVsAqWLHKHI3+1VgqtMeSSASu32oAlZ3kRGfJYru+9+hqUhPKBD53Dr2OOv51HuEiAk4O3J9x9Ke8gaWLcflCgf3ee3FAEDMSygOPukgCpA5ZV6bQpY4/nmkc5iK4wQRkjsfSlVUd5VDksEwE75NQ1cAiyoUgjLA4G6pJWG0tsDuo+b3pkBEirGwIKqcD0NNdi0WSOoIOW9KLWAWJSZAWEZ2jdj73B7E0ZPy4bbjJIHzd+lOiQb2wEwIsn5u9Nd2VFcnDcZI6c9qAJQSWkYF3XAJBXmnLmTdt4Xbx83emeYQ7fPyVBD7TgGn7X2M68EgH7v3h7CpAVCVVW4Rdw6etJKW+QoXKspDDHI/ChDh95xgLgb+v0PvQGL5VSeF5J6j2oAbZcQs2MhWwSeo9qaSHiOVwA2cnpipkfEQzzg8HtUahcBDk4BYjb0oAJewLHDdc9aV0TyyBn7gbPdj/9anXLn5VZMjbwO2PXP0pzIyqBv+UKR7HNOwEKxhbiFgSSqndlvWm3ExF2cqDJt/MVKxZZ1JOQVxgf41DIf9IfZ1VR1/h9gaYE0Z8z7oYKMZc9s+lJGgjcIPvqpZjSW8Kk56RkhgT/ABH1z/8AWp8cQeZyVGACeG5H/wCugCF1FyhUI+GXP157VHESGV8DYWPB65NSgogUB+QCWAXj86bbfun+R8IcsD97B/z/AProAYVKXARiATlW8vqAfXtRZqiu2C3mdVyvyj1P5U1h85ViM9Svrnv61NGwG7y/k28ZLbsr3BoASVFe5fBEjBQWfbtH/wCv/OadASiM2CzdCvp+NMYIflLF06hO3PpTwoRsoQhxuYn5hx6CgTIpXa2kRo0Ejfe+91HcYoptzteQbCQQOTRQSce/B27ctyAPagFRIqklMrx/FinAtvJYDB5zu70jhCcq/wApXkHua9SxhccWMY3O+cjG/tmmZIc/vPkxkjsc0px5ROST+vHrQoBUkgZbgjdxgdxQ0O4uCONxx1AqCaQAO/395PHbFPf94T1G3BHsKhnEYJGTgDAPbNTYEwt2V0KkAqOR8239asPDsQch2GMEvx/hVe2RNoKKOM7h/te/pU6qsO1ggzj8M+wpjE3uC5EwwRjH+NI/349rByBj7vWiYlzk43MAeexFMJcucnAXO70ye1A9RPMIUh9pOccdc1ZurBI3ElvL5qFRvB67h1qtJgFtnPGMHqDUttdm1mywGGGG9Dmi9w0IWIZlLD7wOSfQdxTZI/3rBSSMbs9hV++hFz5s9qHyMboT14HJH0rPJJicYwOMgdxUtFAoIUEnqCQD90YpjM2M7VJIyct0qWQBUjK4wBnbnnB9qiICdDhxgZ/rUAQ+bGu3axzjDEfwmlwQnDDnlvaopYQHKj1zkN609Gy5IO9j94/TvUAB3fKeMhdy00tuYbRnI5PvT9zBh998E5Pc0xMZOARyQpNA1uKrBhjja3f39qjdTtOzYm1Tn1pzENwOepx70BwAVbGAMMAvc0DauzJsdPltb+5kCgmcYGPlAA9TUF9oCXNy/wC7BJUYXcc59RWwruflaQ55yD6ds0m9xsbgAdtvf+lWKxl2vh61skkIUuGyrJxyPp6Uyz8H6TZOJEtssTuO/oSa2H9QcMVG4FqaxRfL3DqN2e3/AOqlzNbBYVZCkysvAC7Vx0OPYU4qWLuxBJ5YD096jcO7hd/zlOg9O3HpUqMGYjoVUbv4avmFawAgEjcOR36njvSPEqHDIABgLhulKzh0LhfYZ9PemyASMG5KsuXw3TFSAF/NXLbEyMAH1FMVmZmO0bRwSeufUU9olO4ZIwAAfaocF843bD8uS3UiqAm27ypboehPY+tS2mVukY4HBVT7DrUDgK6lV3sq5GW9KVyXMTBiQT/e6E0AT3eyG4k+UHAyv41WGQmARgHcVH9DVq/BWWPHzqFyc+3oKq7C7ggBF6qi9j60WuAbSZVOCoAyM9jQcJE2ZM7jjHr7iiSRAw7ucg59PpTMlXOVAYc5Pzce1JqwD2w+VIPy9g1PjccEGTpkY9feodoAxgAr/k/nU9tiaF3A4jAGD2pANyDN+8YA/wB/ihwHmYKWHy/fLdR7mmKwLuwXcchhn5cGnOCXZR90jOD/AAkegqih0OCS7HLKpwlIokNxt6bhximqwQc5OeT7gelKr+TgY+6OM+hoC1xxMmD84jYLtHy+nrSMRI6kOM7Rn3pEyrOy4AzwB8xBpHTIB+4W6D0P+JoC1iK8ZY42lwMKuSS3H0rnL5PtZR5CPJkkUu3P3PT6Vp67chpLODJBlPzAdgPWsfxhdw6VoF1evJ5drBEAE7ufc9/WtI7knz78cteex+H+sT2JJNzeGA47gZz/AOg14nfa/d+EUtr64WJb+4tCYU/hCkA8j19/1rpvi54geGw0vTpmkeIDzp4dvO88hl9Qa8E8TeJ77xDdBp7gOijYgb+BRwAP/r5r6fBU/dRkzIuryS9urqZ5GCFiwj3dSep5rPYF5l+b5mGT64rQuIzE8abB5eMqF+b6n2/IVVgUTOQqF2I4+gr3YoxkSWtuM5MRcrgknqDU7Nv3Bm3tkk56GnHdGmwYCrgj15qrLmSQIRvU8tjqT6VpHcyAEyKRkblbBH3iamYANyMsTwB1Ufy4qSCFYUQgfdYsTt7n3oEyLkbSDu6beCK26kDdillj2yFl4BK7sGpIlYyh12EBcZ27c0SSOvCOQhGGqDzfLESqxyMnG3p9fSmQWJ59v7uPhgOEHykZ6kGqIkIRoww3Z+YfxY/GmzXGJCdxfncX28L7UkaYQSsDLu+Vc9h700BIjn7zKNynCqy7s4Heq80yRY2jGMgkNuyc9Cf/ANVTu2xWCZyxzg9sVURX3bnWMs2cKG6VRI5ITvUIOpLe596sQWTl1ZSC205yP0NRvEI1GRyMDAbp+NSorMgARcM33PQetaJAWvIQRxuv3CwBI/iNQ3Ub75E+/ghPoD0p9wDFKIFHyRjcCepzUthH9ouTvQllbJz1OemPYUwL8EH2eBN+DKw+b+HgdOn8qeshhUsrDJIU49/5U5Tn5sByqkHP86ihXzmbkPhsHHQ1YEkKMXTMYJBJOXHI96nuJBGuQY5JMH7/AEA+v/1qkijVHLbQCVwPXj2P/wBesx3fWLlvIYmONgrHb3/xrCcjWMbiwI1/MBEoeBSC8h6H2HrXS2FkZGDFPLUcKB6e9Lp1itumAAD6eg9DWzDGgTLcAnJz7e1cUpHbGJLp9k/CFQoCk7gevt7VfR+WSJd5UbVx8xz6k1WhLz7Y4AURiPn/ALw9q6Wy0/7PYTfKwAyXJ6t/WsrnRGIzSNKYxK8g3uwy2ema2YrcIMIgLKCRjoB71as7US28YiwkflBsHqPrVj7JJJKlrZo7ylSrSHsD9e1Q2dKiULOyaaZTy7spAwvQevtW8ukxC2D4yxUAZ+9x/OtOw0v7BBGoQblHzbPm3E9SM1rvYxvcchzlQwO3pUm6iY9lp/lDd5QeQgN5ZXbx/jUM9k95NlvMQhSV2/LgjvXTLYBcFncsF/LNItuiSnC/dHOak0SsY1laXKohyJXb5iXbn6GtCDSboZeQiLKj7vzfl/8AXrRs7NpDgMUQHcBt5JPvWilv5SlQcHkqDQaJWMeGwCufvlnXBkPcCrTW3zcCQIF2gbeufStGK3RJMlj5h5y3r706FWE3yqzDYcBOmagsrW8HllE2Yk4rQSKRySckg4P+f8/WpUgeN1xjBGRmtS3VY7ffkbxkAH39aAM9bRQy9EZhhd3zDFWYrdXQtuY/wirSplVLYRAPmAXgmpkLBD5WUBHzAL09jSsWU47cDGIi/YHd1HrUgg2DAU8HYSOwNWhFlE80HcB0C9R70q27yMrxElGGGBqWigS3Ct8ijIUqctt/GiMnbt+4pGBle9SLbmSVkCgAr1KlSMdqcInfCjYECnp8zVJZjanC9pexahBGJ2j4uIsbg6D+L6j/ACa04AlxHlW+SZd6n+FlPTBqzBAFj27yBtJPvWTBDJps0hWSSe3DEvEeig85H9fWgsuNBIpQn7owvH6VJ5RjyMEE8sD/AFpkNyJEyrko3yjb0/Op0uYiMb8OBtyeh9iKgCvPGEjGzKEKAB97n3NVpEUygupBKEDHQkVrKY9wUnB5IA7GopIoUUgggKDgH5hn3+tAGBNG0ZXC7/lyB681VuYWlbDQja4ACdvetuaBGRtpJyuMbvu1Ua3UO67iw2Y+961VyHE5PUtLJhUpmRQCAR1wPbrXPT6LNEjGFvNkVSXiOOQfQ98V31xbIFY7shsBQO+O/rWfdWLwzIdg3k4DjuatSsc0onlt/ov26AmPam/oh6A+w9a4zV9Nbc0EmPMU7QXXk+x9q9b1GzFrMZ8cMSrIF6Z6FfYd65nWNHEzODxIPmBPRx259K6IyOCpTR4jq+lPbyyqiGMA84/hrktYs5ZXN5b/ALudQBIp/wCWoHrXsmr6eAXieLlASMDnnrx0Nee6zpT2kzZAKMQxA6D2rrTueZUg0c4JF1W2khdRjgjf1GO/1rlp7GSymkglUbkJKkfNx9a6u5tTbTGWMnDDLxp/CP61Dc24voSuAGU4jI9ffPrW6ONo5gzOU8yN/wB6oGce3Y+1bZmS9s0uFAjkK7XT0I9u361hzRMjzMy7ZA21/wAKm0y4C3CMxwjnDGtCbHQ2coniBJKuM7s9GB68U+4iDqGJ+TOVO0Zb0H0qpZsYrg/xSrllJ6Ohqy+YIftH31LDI3ev5UEmfa5s7wpzGu7hD2JrVVw0jK7E/NkALxVS+tGuoAUcbh8ze5psUrTwAupdxwUPYj1otcC0jiFpFGCAefl6Z9B/+upcsihSo8vbux60jMLgRlyGZQOV7/8A1qrQSGBzAzAg5ZfdadirmlbOFlKocxtg/d7D+la0BIKvE/lsQQFK9hWGF24JXKMuPce9adjOCgjlYuwxtb724Gp3KTPSfhlrUWl+IbR7iQi3dyjyJ8xVSP8AGvb9AFtYX2pC3lE+j3JEalWO1XOO3o1fLthcmJiocrGDucFevpXu/wAOryK80u3sb4paQ6i2xLot8gYD5Tn1J2187jae7OuEj6s+H3iF9J0uP5ZJFWIQziVvnGD8jen/ANavU7e4+33nnxuAjRD5S3Ofp7V4B4Z1eW+0hmuAINd0YfZ7q2K7ReW+cAgdPl+nX8K9M+HOppqtvdaddxkTQqJYpmb5xGegJ74P596+Pqws7nSmdbPAq3e0EpHCfvjowPr9DW3HbC9Yw5GzGd6f3vUVjzko8EBOMrtY7eWU98Vf0wgxTRlSGiYKE3HheoP41xtGqEtZWeGVXOHUYOO2O9W1l8wHgccgeoNUZJPJvI3YKNzFH+Xj2q0yAeWMDH3sbtoXPYe9SxkV3C0qhhglR8vy/d/Ln86iglJVGBBwMVagP7mQr949fcelQ2FuWluwFAREDj5ux/rUgXo3aME5P3Sc1H5atjptLAkD270oADcEZ2AZ7c1G6/u4gWIXPOF6mgB0IHncElSpPtUghboSc/eJ9fY02NiJWVSwCqfl7Z+lTByyO3QbgoHYEUAOeMbQO56IO31qNo9ssoUAZxuJapjI3mBVI85V+Ubfujvj3qOZM4KoSCMfJ3rSxLFV3ZkZEwVY52/LupSo3lmi4zt2HuBTZ3ImXGFUDI9fqBUsEgDq2HO5SSR1H1NOwirdq7TPukzgc47U2N2lQ4kyCCcnrUjEq5IbhQTnd1/Ci0V3V/ubR8xJXjn+tKwF2LeQyux2bflbsT61iaYpt7y5lQkRyHB9xWqSdjNuO49T7YqK1iRkchs4UFRt4+opWsATnJY42KD1FABkyCpcAckdiOlTypIqAsA+Vycdfwplop2Od5Tnj1xSQDhsGTvyxXaE7EfWmXMkbeXGpbIXg/3Kcm1938YVdpQLzTbhhHcR5IGV4Ppnp1pgBy4MgRR8vdvvClLAPHnqM/7XFNZAokbHI4J+9UyKdygKcgDB7kGgAdCsxJOQFzv9KaXLgbmLqoBP8P4ilnAjwAhBYEhSePxqOMkoM8kjgHp/+qoAmg+9nsgP59eRTy4VN57oWAPr/hTVkEce4OQSck7f5U5ZMudzYBUqMdqAIz8sUY25duQT8ox3FM+Yz7ThFYEnHfHTBqQl3jzuDqpA+uf8+1EUIZmZyCwGPpQAigb2A5YjAB7H1pzIRKhYASKpQjtg04sFdt5G4Lyaa6LIuch9y9d3XNADWUnA4Cg7QB0P1NKQEQtuO4Dh/b/PSnbC0I3jAGFGG4GKQxorEtzuHA3clf5YoAVFCOXZCGH3j2qCRvNUA/xDOxF6VPt2QqxcglM89RQM+WG24AXBz0qAK8gUsxL7FfG3HWnsyrJkqjrtH8J6j1oKPIqqiZ2sMnb/AJxTmBd+SQW4ILdcelAD0dQwyWORnG3v7VLE5fLDdtX+f07VCmDtwDk53E/0/wDrfnU8IVhgk/IuAB/X2oAYrknk/wD6/ehmDHJyTjaPSlRjIxEZOQMMNvDDv9KSQKnO5nUdAeo9qVgGojLb8NvfduJ7EU9d/wDCQUZT/F69qWZDEioMCMoScNuJ+lESghgR1AP3elOwCTMHRd8mx8YwF5GO9OmICJ5bbxj75XnP0psmXnjbCbthAPfHv/8AqpLt2jaM7iflwwHcelAEWPnDFiCEx7H2NKsYMkjKQML/ABqcc9aXBDocZQDcAfT/AD/+unTYku1AHylAw9qAJLVPLYhnO0Ln29qEOE3jnK4P+1/n/JqSNWK4YA7QADu6qemf8/jTWMw3KeB2wvagCqyExLkc7TgH19/8/jSQIWSNTxtU7iO+Ox+vapZwJFIZTtII3jGc0xY+zDy1Vc5PWgCOEne21Buxu59PUVLkBYwp+Zidz7Rg5pYgA/ltj7oIHZgKCSX4BAYHcNvcUAMyRA24BgpwoSnFnCEbAMgAjjIBodcRSFRjCggn1p0fmSKqkj7oznt/jQBBefuyqr1IwpPTj0oqO/RftEJHDINwTtk0UEHJACNCTGUHc7uRSFyRyTvxjI6AUeVIzAAb26hH+Xj0J70qoiNtcgcZCq3APc17HKznEj5V89MZYD1FPht3bftBKgA/vG+6PapEkaKNhHHGMg/NUKtLKpPmZ+XOauyYmSrA5fa5AVoy2N27I9RUN1BtYKvlOcAgbuRUUsqWu0ux5yFZl71I0ToikRyFGA4VejfTtVulNoi4llbyTMxifewO0h32j3pbkOsQLKV24HDdDUFsf+WJGJASSN3Lf/qq1HM3nDdHvVlwM9uKh03FXZcWV24wNhLEZ56Gk2+U+5SHKjBJ6AntVqS2jnZViJjdVIK9j+FVJbdrdQrqVZgGGehrGxoDFsDnquPx96bhQzEnO0dAvf2FOMoOAxznAOO30pQAksYVeBksd3WpLG2txJCpaP5G6glualugLhzOFHmFCGUdDn+Kq8pDHJbe2cjC9veljYJw+RuG0hOgzSYCMBgIXPyjpt6fjUDSKdhQ/Pglx9fWr0kJdGeLLsq7m/iyPUZ9KpM6hQ2UGVGSOxNSBG8QIJwAe+KZkrL1wCvA9qmZQmCQpJGchuaj2nlSuQB+YNZtBYbuHTJcY+/7+lIdsa8jBBGSOp+lPKgEADy1GSEpqlhggHvgDr+NIqwEHooKDJP196awI+UDYducetKcOcE4yMEBtxpsiqUGXOQCBv7UAJJjpszxkRj+lNcldrDJIUKf8+tOk2rgr98gEse/uKHkRyqsp4OR7n/P/wCuncBm4YZWP8OeeuaaRlAykHC7sv8AKDTmwm8gMAerfezV6C2aSwMoRfLVSM9iP8fzoYGYxwEKKUC5O/uD/OnmcNkAHPIL9zmmmQh2AGwEcE9F+n1pJGC7MDqMfL/I0ICRWK25LsQPu/3iM0kblVO5AVI4x1IHrSqm7am7L7SVO3k//qqF1WJguSCwOTu3Y+tUBIzDn/nm2MY7fWphGBuYcHrz2qFHSRgEHG3Bx3p6ttQ/fAwcp2qiSC/DyFTBIBIuNtTO5dQ4UBQoGw/wk1G+eVwBkcfxUMSFG48HjG3qaALt25MMHBDcKdvU57/hVVCJARngE5cfe4qdwZ4+BjYASD7VV4BODiQqNuW/nQFrjl/d45IU5zn5sikICMBjGfmBHrSGUNtAbg8cL3oCu6t8xxyFP9aLXHYRmIPBHJ+56H3q1I5jlaNWz8o5RRgZ9aa8eyBCoTBXndjk1BlZJCzZ5AUY74FFrDEiILkCTluCdvHFSgh8DJ3AHJPtUCSFZtjfdK7sD1B9aczFZWyMMy547/5/GgByMCgILnIIAp0ke/P39oUc7uhqLzUjcZIwQNopS5SVtq+YwUZ9OaAJIZAcdDlcge/+fSpPM2rvL4bkn2NQZxGvBcsecfwmrHkvLC26T6fLz+tUgOdVjqF1NPcZQRgqoH8WO9cb8U9RF/ottY7CLWSZWclfmkwewHau1ikNnbTuwG4MQPm3HA9/avMfir48tvAEKajfnz5VtpWijfux4H0wOa66MVOaRnLY+Pvjt4lTWPiVeGykCQWUKW8at6gcHHqK8m3iRBLIoVsE7j13f/Xq/qF3c69rN3fSH97dTNLKQwzknIH4VnasfJ/cxgJtHI75zX2VKCgkkZ9CrdX0rMIgq5xnG7/P9atW+IoSEB5BK568VRs4DI0spVPLLbcHqT9KuXMhRQrZHQZ/iI7V1WsYMheQLkITuxuYnrmltYA8u7LE8ce59c/596jJLv8Afcttzn72R7Vbik8kK6nnGFz1B9cf1rRbkA3zKyhXQKCuA39akaRETbjexHy/TvUcblYRIWOJMsAehNVHn80kLjapBJH3m/H09qvqQTbjIkYYZTJ21XlmMcKIMg7juP3s+lPyIYyz8gtnJ+Uc+gH+faqUsks8gRMSYUsBu/PirIHqDuDKcA/N83U49qsmbawYNltpXYfeo4Y0QB7ggLgfcXdz71C7tJIWB+82B7gVVhMjBBm+ZeckZPf/AD/k1aiTYisygYwqufmwT/n3pQjbUZxldvGOv+NTxhUYuSd55bPzBfYetVsIiICKPMUGfBJJ+bH0/wA/jVu0VVR5GAJAycdqqRESyDgFzk8dh9atSyJY2LKUO5jgjngVSYFNZGuHYIfmPBG7oP8APrW5ZoI0yCCqqANnzZPt/WqOmwGW0G1AJZBk/Lzt9K1R9wlVAVVG1R2Ap3HYbMrzIUBCbRlge+asWkQiVNi/KpJ2Adveq6MVixlizNuJ9vStK2INuC3l5zj6/SpcrIpIqzkyOBHC6Lkkynt9K0tK0wW6ZVFjAAbf7n196gttjTDzWEZUZVd3p/n2rRMolULEhRGBVfVsd/pXJKVzuhAnSWO2lO49MKQMZJPrWpZ2M9y/+kgxoR8rheePWqmnQmLypPs5Mg5Uv0+vtXQW0F/MUEaCNmbO+RuD+Fc9zpUC3YxpBOFVMuPukLwvH9a6RWSOFA75ZjgIjbiD9KxtN8O3d5ftJfXpRdvHkrtHHrXXWWk21qUCRyOw48x23H8TUnUoDrZZ7lCTH5QAwD3PvXQ2Nklqg27t4AVien+fxqK0t23BuxG37u0ce1aunxMXT70gOcA9MmoN0hba1EsrKF3qBkZb+VbCWjSqpztGANpXr/8AWqKLTx9oAeNoio3YRucmtRI0HzElG6Z9AKDRFKOIId52BcEcdc+9NW2JzKx4GDgrWjLAnGwsACN3uT3pr2YQqqvlT8zZ7ipGQJG0uPmKMp688D2q2InOHyNgGAO496fDEz5aMRvkZPzelWYlDKFcAkEcjoaCiihLPlUBzwH7fjVqOKT5SMJIFAOO+Ox9q0HhRm3KAGbuW4x0qVbKFOEJBPcNu+uM0FlGOORpS+ckY3D09auBC7D5ggI3Y29aliiPzZXACnbnqcd6esYlkBYjgYGO2aVgJIwHYAHBA4LdD9Kd9nPzKAS5IYEfxH/CnxxjerDCSAEbPXH61dUMPmdjgdfalYsjjgCKA0rbyAO2BmnyR4EjMDk8ZXvSJGd5c4IJyDu/WpBES3P3ugctxzQ0WiHy9+QTvAXBd17/AEqWWAFlViS643Y6Y9z/AJNSohbGT14I9DUsoDRjd25IHt3zU2NEU2iYJxHvByTjtUWyPcGSMuw65XjHpV5YkDFUYup7hvzqPhGCbSV6844qLDM06eYZRJbTeU0gP7p/ukHtjtTjFDbgechtkAOH+8D65q86iZtuFGBx9Kb5aogVl/dlSBj5vzqWiiP7LFcpuRopIgo2kN/k1EYEdgRwR3HeornRbZl3iNonPRocrz64/wDrVAIb8OnlzLKyKdxmXr9cUmLlHyWoCK2flJ5Iqo9vFG7R4AkCnbIG5yalN9c2zRia33qRyY/m/SoNy36StCQ80eQyt94L7j/61ITI5oXX95kyShQGH3R9R9PwrMaAh23RmdCDtK9CT7Vrkm1I2guoAJiLfd96gcCRCYxvzkkFulNMzcTkdQt4o0+ZQWbq75wG7c/5FYEoG97edEkVgR7q3sP8K7u/gM9u4ZQd4+ZS3B/+tXJ6ro+2FtjbCgAUj+Wa1TOacUcDqmlpNcvHMr+ZENq4bgkevpXB63ppjVwBgfdA3bj/AJ/CvW9RglluVmI/erGAxPc+nua47xJp63KeaNoLnGAvQ+/+TXZGVzz6lNHjOpaeYXIRdgB4w3ANZfmIgQnhiSVJ7n6132t6cQz4j55BHfNcbqVg+7nggZB9K6os8qpCxiaxpm/FyFyztlkPf3rmiCkrxuMHoPxrsbR8zeRMSHdSvmH+JR7fyrD1jTPJDPEAWjBAJ+UMv+fStUcw+2ujPbJMigzQDkN3x7VqW9wvloVy8Nxyr7vun8KwNJvRFMJGHyElX/Gr9uyWty9tkCCRtyfNt2ntg1RBoqDDctGPup972PtRJHGsiOHbJU9F459aZE/nh1A/0uEbm6qWXucUy1kSTLAfu2B69ifX3poCbDW7xSAgq5wUK8fXinzQrNE0TfJtYMCF70xRuRo2A2rypqwHDIX3EFAFz60wKtvcGzdreUfMxzgMWIHqP8K0EdomDR8Nxtz/AFqhfpuTzmBRTgEjqPpSWs5RcFi+CM7+/tU9SkdRDMs6LKMhCMn5enqK9V+HWs2Wp6Vd+F9QlMEkmJtMvT/DIOWQ+mex4z/PxeG6Cfc5gwd0Q7//AKq29KuWdo3VyxAyjBvuEdPwrkr0lOLRrB6n2P8ADzxPqN3pEEpg83VdMJjuQVDCRBxg/wC8K9e0zV7OwudO1a0WY2oQ+ZGrfM0bfeRvXaa+WPAfj6/mv9P1e2iFtfWUYW9jhXctxCTySvcDrjnnpX0TeRHSxb6hp175miamBIqDDJC5HBQ9t35V8NjafJOyO2O57ZfMLuESQyl1RPMjlHoR0I9av2cwnuLe6VspcRhCO5YV5l8NPE4lhutJ1aWQoHC2txIv3DjIBPv713vh+4D6PdwZBubaUkEN1UnORXjtG5oXAEkdwAp3HJy3TIqeIh7eNtqbWUHy+2T3FMjVGhR1ZyGIPPpUFrgPJAW+aJs8dcHnioasWaIjeNSX24K7AR6VSXfFc+YoxvXYw+8GqzO/mMy84I3flUUxx5UjH5Rtxs6596QFl8Ryk4+QL8qbv1pMngnG3kZ9qXkO3ykEKMZp6ZBGRjCnr1oAYvpgblYfkamAUOVySvJIHr61XiGH2gD5RnnqDVpxuUFGHAxx1NAXsPUlbgbmxgfN6j6VEzb3CM7ICSR6Z7UH92UwQSy7Tn/Pf/JqrMS+pBcEAfKQOx/lVEXLCrvnYkcBfmc9fqBU4YKjAEhQuOG6ntVeNfLlkbJyo698VI8YAyT80i5Pt+FAAULRsC/yKud4XnPpTLSTyoXVc/KnCn36mnE7YiAD8pA9mqLygEkIUlGUAE0AWYCrwgrl88c/yoG2NXwSGKnjb/Kn28beVGvk8Yxgt1qJgPlxlXBPJ7UASXG1kjTacFcj3p0ERNvvJfJUhfm4BHrTG5TjsmM/eqRpSkMAUggr8wPU1IE6uV05VcxvITlnDcr6VRuHBmXK8qpzn3prxCPdwCSpJHtT0j/eEn5gy4X2oAeJQLYBuFIIAp1qTLL8x42cfwkY7HFNMZeJlIwVA5Sn2x23EjsPvIB+VAFa7kKvwT0yMNwM0+MFEY7CSpA57A1FfxCRgxxuZSzFOg9KmhijCKoOW25HXHSlYCJ0keRQGKru+ZCv8NaAYphDsdf4SmcsPX8KiiQhy5y4xlj3JNPGY2LMpBIwoLetSBFEX+6QNgzkBeAPUVJEoWPcxPPf1H4VAzMVycAjqRU0YP2cENkKoIHtQAv+rVfnDAcDd838qYpTPk7c7m4Yf4HpQ8QlmGxBnaMn7oGaVxIjEBUOxQFJbigB5CJhE2ZJIzu5wKJGCgrgKGX5Ru6Dvj3pow5QbBkryfXHX8qLhwJUVEBwo5Pzc+1JgOlYrbE4ztXAB700LuhQDIwo47HPX8aSdlEQPIZeufX2pYABDF8+VGWOfWpAUZKE4IxnGW5A9zTRtCwbmwAOMd/rTmRJPMUtvdVBGOmKRAA6K0aA7c4/rQAquQx+bIJ42dT/APqqSI/KynJI5x61G68FlwcH5sdAfUU458tscrwRn+dAD4pQ5JC7jt3Z/vZ/wpkuH2YPLckD2qXJZ2Ykfczw3P0NQ26MzhV3nqTntn60ATSIBIrEkBDk0qMT8u/Bxkmklz5Ku2HYE5+lKke5AVTBJyqH+tADXBaVUI5PQn096hvAEGdvOME7uMVNOFUtuwj8btv3T6YNRXKjIG3hloAQAph15QxgKfXPen7V3bgANyhWf1I7VFFkwB0REccE7uOOp/GpAqs6KpjILbuG70ASKgGTko7AAZXgY9ff/OaGLBSwVyT37EUMxCNlNu4bcnrn39KUYfLI3zABcdv8mgCCT5WTdncVOB2z60Qg70A+diuTnsB1pCxfgnf6LUkA6yDIJBCD271IDEK+cQBkkFlz6U4Asi4GWGWaM9sUyJXVkUR5Izyf4c08gllO3J5IHrimgI1cDDht7bR8u7cOe4qSIylJGyEJG5fQio1JL5QANyGULw31xTreTfvyh3YJPsR3pkEbyv8AaUYFRldzIehopC6vNGSC+V4B7D1zRQBx4nZF/d5CsDtBbkH60hHl7Sw35X5gF71PDawvu8+coSQRvX7w9DVVgisWjUbVzg+3rivccXHc51qOgiQ7scMfmzt79qGgiaYysSJBh2IX5T7cf40ju+5OBtYYyaaSFBAyFOSP8D7VLnbYdmTX0v2+X99iMAhgY+vA6+lOfU5oV2xOYo1G3eG3FvrVcFG8tc4YKFI28VGVAwMnByfl7VHtp9CuRCl1dJBJGruzbvMH3l/Ec/zpltbGOVmW4cxg5+bOCx7c/pT4lZXGH3kcEjp78VI7B08sjO4ZAC9T71oqz6icV0GTL5M3llhFgc/Nzz29KnilFwpS4KPIoO0jr+H0qP8A1YO5VO0Aklv0pZzEHjdOXc7Rj7oz2rT3XrEnYhmRlcgDO0Z809GH0qBSCw5wD1/GtCOVLsfZZQ4iICr83Q9jiqs8DWF4yOvyDlSmOV9R+Nc849UWmRDB6thRnd7elI5CoQj5Gck/d/ShFLZBYYCg89aaTyeAMHtWWpZOJpUA3vgFcj5t2R6iq8qE+Y8YIV179v8A69PclkYZxjp9DS25BUiXGxsrjd0Pqal6gQWwdc4CE9GP3T9aTaTlQozjC+hpZ4zBO25jjGBhvvCoZ5yyoCckrjHpUlCfPK524RcZILdT/hQ4w/3z2JH97/61Rh0ZUO1XJ5bOeGp7NuBwQSBzhulQArMVwRGCSvJTrxSSHahdCi9c7+v5UzCLh9xG4ZwO9OJHO4l225AP8qAGuyq6oB2DfIvBpfODYYts5IHsabKhk3KBsP3sFgoHrUc0YULztAIx9KB2JC52feKEEg/40qXb20LRxtJhiNydifWoyyBOGIJY7R7d6ZKzGHgvg5yfagQOxOW25RvX1po2hwHf5V7bu1L5imMYJAPA3t96kBJIAbAPQ7f8/wCe9NACuU54cuDknPIHpSIPLPAUck4PekCgggyFyAR2wCaWONTiMsQ4HLt0P0qgJQz8FkGQOi/zpxD9EIwFzuNMJ2Jswcgfn70hkbaQMfdDA1QD1jAbYCEBJOR6miXCxeV3HUnufb3qsSXdsk7iuTnvSo299xwAq4ye49KpDsTx7FypBJK4OfT3NQMwbkdQT+QqW3dVdwxI3qQAPWmSIYv9YCVCkkbeposISKQjYGYAkEj5eRTFkDEBigbG0hF55pkCMZRnB2qcfjUu0tAHKJGBnn0NTawDpEfYu4B3XAx6gUquWlZkXYAo5HT3quLhpWAbCgHnHc/WpvMMeVdQCCcfNuFADZz5c4aMgELgk+9DIDt2jlRz7A0sqhn2+ZliA2e2BTd291ZsoGBUEdM0WuA+QuFPKkADkL2NKF2Yhz8qjK7OoB7VGoCqU6qDjjufb0p7xmIvkknblge2O1VYBk9zFZglxJGrMBgdfwxTWvmSY7fMIYgsJOmKjRQdwkBQ7SwNV79x5TF1eRQo3L6+xptWAoWcF3qcckcrxW9sZC3mBuSM18lftha1H4i8Tw22mXg+zaPaFbmUN95j2HqSPpX0v4y8Z23hPTNQkktjJmHeit8pyP8AD2r4Q+JDSapeTXcRP2W5ui7SP0kf09gPSvYwVO8uYzbOD8+KxtJJmIjmcYWI9x6//rrAZfP2/LktnHv9TV7xDJ9pvfLRQ5jXa2W6VVWNI4yHbPQAJ/KvqIKyRkyeJQNsajdn/lr90j2qvNIZbiY43bGyN/pQ7mNyP4yp69h71GjoEDCTgDofX2rdGDJbckSEjILnDE9x7e1ErlS2Dyq5Z/WpLUEly/DbfkB9e/8A+uqU0rXEsaZJIU/e9fr/AFrSO5I5AZwzfMADlT24oZlRwVOwgZIoZ/KiQ56ZUKOxqrctnBKJ93OfvGtOpAs86hMK+8k7uehHvTrZQEJdxG7HjC96hVFnI3H52xtR12jirErJsdF+RtoB/DvTIFmIl3FhhAwGzd973P8An8aWGMkN1LBgFz2X0zUa4kUBlyFAyP61ai/d5G/y/wCJQnzACrJHYxISThgQvHQZ7/U0ZZmRUUIqkkEtyfw7UFzs3EZB9ehNEccZcysjuNvHqD/hTTsAttjzHO0lcjBPpUlyZHkRVGFVSWA75p8blSJOiFcDDevQ0yDFzd+UpKFQS3qSKLgaFsCoViudwKgDqo9xUsaA87soBgH0x6CovNDPGgwYyuATngVYxgAtIOnOeme3NFykiSL5+fvk44/u1K6/OI1Y7FUH8aZExCI20b26dePpWrp9hEEEecsFJzt+8x9a5pzOiELsZZ2SyPuKK5AO0u1dBZWfzqx+YsM429KbZW4VOMZZcv6ZFbtnCfKRi+OMcdq5mz0owsie2twFCIN5BGfl2mty1spZ1VgsiAHaRJ8pApmn27bRIxIHv/Ot6xgO7kY4ydzdRUM6VEmsrNIgwWL7qjKSNxW1Z2qMybVCEISB9ev51FYW5eREIyu0Nz1OOta9taD5wwJUHKj+6Kk1RZtLT7Okasw6Es5/lWvbWxhDsoBfGQOwX0qrBFC7goMoVyQc8Ef5961LSBQj5ywBBYbuvsf8igsmhR92Yk3/ACgn+HH0q8Y1OzeTtH3k7LRbQcAoCgxuJ7LWhJERGjuAB1GF+XJ/xoLKDxR7N+3jP36qvbZZMDBx8uPTNa5iDbtxV3x94fyP0qH7OJHQEErtwcUWuUVY4QrhjDhGHGfl5q9DbFHYFQUIGNtSW9sF+VVJYMQctxip44Y1lkLpxjb96lYBgCrtiYgnGMOvAz71d8h1h3EIcD+90+lIkSBhtQvg5A7Z+vrUuSX2BMDrjtmixSIYhlziMAYyRu6jvT4jmViIge4J7CnxRBtwLZBPT0pkcO13dico3y/N0FIZZt1CfNuCFv61KEDhUBJUgsNy9vpUEaBUG8nIG8j/AD3qwJXjxiIdMqB1ANBZLbRjaBGc4U5BXinoiryACCOgWmwBN5Vgckbt46mnouRlWGQ3J+8cUGiHRrleF3Dk5qURsdqeUThSPz70rk7yGIKnnhe1OQ7FI2h1BwKljFjg2JtGd5U7h2OPSo3t0LBckEgAjvTwXADbgCpOfc+1NeTfsViPlXnd/Eahq5ZDIoaVhwAv8QXk4qq8rDO5eSNwFW5WUOGAwmOCOmRULFm3RqN5PLDsv09zUtWKK7sGjPzEscLj0J9aCrIpBBJBGfpTirBtvTcu3DfxUjLhmLNuw2Mnr/8AqpAVLyOMjG35Sc4P9ay5dOSeVXwRKPuunynj3rbmzsJwuB97DbjVVohcLlMvjOPaoAw55WRi5Lnac7/4u+cjoagjmEh3Lj5lyXC8MP8AP0rQurPa21V+Q872br6msTULMwujA7CcAAN8pPv2oIsTy7mb72Fx9ysa+ZWmaN8xqzZPy9x6mtR5txDXP7qUgBcYYN+VZWpqHYjkjbtf6npV3sZSRzt6gtppUc4jmB27+1ZeraTFFEPmH2eVdsrP0R+30z/k101yianA9juAkVR5R28jHoaw/tPn6bLFcAO6ZilD/db3P+fxrojI46kTzXW9GMcs1uQsFyBuBPR64PV7Fkd8gBsYIf8AWvU9YtVmtWtLjfuibdDNu5YD+eK5HWtO3opkAkk2ggjowrug7nkVYnleqaazQkRt8wIKg9MU+GRdVs0DgfbIhtdCvDr7emf8mtzUrMsfukMp+UK1c7cwvZ3K3aMUUfeXb/CeoIH/ANetzgktDl9a019HvGZV2W8v3D6eoJq7BjULUFvvREYAXn9a3L9I9XsWKZ2Ech1GUI/xrmdJnNjftG28KwK5P8Q7ZzVmTRqWtw07xznKPH8p/iyvofc1YulaCXd1jkAKg9B+PtWfIy2d2jgEK2QVPb/9VaMDtc6e0DDzGjBYA/xL39zRewrWBWJXPmB2wCPl5WrEWfMYNjAJ2gfNxWUqGKESRP5ijBD+oPb/AD+VX4pRPCm1wkqAN8nzZHcUXuBfINyjj5MryQfT6VmP0YeY5dTlcfxD2PpV+KYSuCFAJHMfpUeqW5tlAjQFSwK72+6T6f8A16AI7S58yMK/IyA319T9a1dLu/s9w1u7iMtz5u7b16CufnxBM7gkRggHP8B/xq3FJ9pV9pzLHypK/eFTI0TsewfDjxpL4b8SWd0iieJcxTwleJI2+9n6da+kfh54ktE1DUvC80zDS9SBm052Y4icfMAD296+NNH1BlRGjBjljIJPOQf8fzr6G+GWtW3ivR/7McmO6gzPCV+VlI+8V9PU9jXzOY4ZTfMjsgz6f0Wz+0y216xSCK7AtZn3BRHMv3Dntz2zzXc+EnWX7Vv3QapbsUuBHnD+h+n8q8f+HWtp4mt73S9RYC3uYCYjC23y5kx8yg5OSFXOeDXoXhLXpx/Zmqly8yzNaajF2dRwGIHtXylSHK7HTHU7/RbjzIHRhsdZCR83BB78+tWokB1GVsjfKgwe/HXisdJTDfzFXLogDADqyHsfpWs0gNzbOFMalCR/9euQotz5JJ6Z4+X0pkq+Ylum47QVyB6jvS4O5mBAPTFMmGWtyo355I9MdTRYstyTAOwyDgHB9KcICqKUyCQRy3BzUIQlQ+0bZPvA9selSCJgmSMBOgpJAEeBKvmAcKejelWihRwxTAxnPfHvVcAwne2FUDJx8xFWXJGF6/LkY9KdrAVuHuSCoyFGf8RVWEBZWdxtwSCEXp7GrioZfMIGMrtz7UuAI1XfgdBnrQQIiRIm4fIxAYn69iatXoCIrqpwRy27dgmoTJHEi4UYBAOfQetMe8S5Usr44PyR+nsKAJWRwgyRljgCPp+JqGVGEbYIBB5G6nK0YTYwAZBlgF4//X61HcSRrCDI3lqR128MT0oAnRwwVTliANwXpj60ydm80BDgH+H0pi5jZApIYqRz3/8A1VPkR3IdmPmBRuI/lRa4BJjaN7clTgJ0A+tDnyUjA+XC5DhuakkiKQhcEqOm5ehp06ASoF278DgLyT/9ak1YCKKNDKVGXzjJP8WaegUzvGo4UBWO6pbMbbhjJgjbuLj5icU6MKblzj5Rzn0+vqTSAhlAiQ4XG0DPzc0tswErgsSGXG/jj0qO4xlTtJJJG737A+1EQdGGco5U9PmH50AQSxl3RGG9QccdCD3/AM/nVqREhUopJdcbS3b8asWenPd7lUCRVB3fNw2OnIqCVH5yxCMeCOvFADzIUAU5JCBsjoaRFducYyucv60rz+XhQrIgUYA6cd6ItxRC4JCkgY75pWAqSlHjbGTztPqD6VYcAvEuCmFyuaDGVD7t8iBupXvQ6oUQDO4qAp7jvUgMZs8huDkgnv8ASiQHyQWY7WUswHf0/KlU+WiKrc4JbPzbhSyEvDtRcq4JOflNAAgZriMdBtHzGiR3ZwRgqASoH86Il2S7lbLFQHB7Ugz5zAqSoGFJoAGYgOpBEigYA6DPf61cmt2hVB+6KOmV2d6r4DJ8wB+XOPQj0qSMPLMkRHVSRj5TgVAEbANvQt8xX88U6MBcnHOMH16elL5QxtLcKuMD096cQv3VTAwDjt9RQBFIBtVY+CF6v0p8ShbQMjGR9oBB6EfSidQyvn+EAAjofcVIpJQDnYUAz3oAHLxRSFY0IZAAT2/GoraMsuDl3UkN6Cp5chVjIONowT3FLb5RmycK7AEfSgCN5Q6cfJgcetSqgGE8yTIALYXt9KjkUh9mOgw3+fWpgxXqCAF+YL8xz6j/AD+NAFOZUWTbG4fOM/L9/P6UTxP52dpVgSCSu4DFTOiiVWVXRlGQQ3c98dKiljDThSxyASDu/kKAA5CdA6kEjHUn1pXYFI22BCx+bHb34pIlcRtyE44J75pVI2HJByuMn+dAEoykW0LsCk5cdaVpijADGNuT75/xpsKgwgLIHJX5S3XI/wAKZI2XToc4GfegBkTLkgjgKWHtUgdRMBnkJktu7+gqFcec+A2CpBU9jU8x+ReQTjGdvai1wKlsPmJ6hWOCW4Gex96nMKF0BGG5IHeobfJRmXZs2lVA9f8AGpZVH7psiN1HU9QKLWAZHiQlt2MKSUHy9KkUlAw9O3pTIguwM/DqP7vWnAgQ7W4LDA+Xj86CCEkfaCVH3VwcLyD7UU6BlmBZD0BV0Gcr+dFAHFMxZCC3yAckdzUbMy45YqVCkH+dLw+VA2Lgt7H3pS4jHmkB9w3Y3cnPtXruTMeVdBkKgswVgEPUBe4+tOYuHY55KgUnzKBxywzihiDuO30GN3WpepSVgcyAsxVCvABXqPeoWGxsldigk+59MU5pFXjIyccGg7CpVWJPb/61QyhIwpIOASPmOe5p+8SbjGoTI+Y89RTEynzYGeVB7EUEEcgCMHnjrQgB8sseccAk/j7dKNqOQCD1BalXLZ/eEqRlgfl/Coirb1IAyAcY6rW0Jcr1IcUxb24gt7mPc5Ezcr8owRnj8qt2yx6rEysfLulGVx8xAHb8aqRN5iqu0F3JCuW4Gf8APtTp4GsbuNslwFDGSMfhiumdpK8SV2ZDHE0SgSRh3PPLdPrRn5hmM4PPP+f8+tTXOEczglA5GR9aikBJYOTjIK/LtIricTREbtvYkZ3dDnt7U0MY5cKAgIwDTio2kDIwcj1/GmB1HQHb0P8AFmsykN1K4NzFHsADAYP8QI+tRWsYRNpXnBId+tPt0kVjuzk8c9c1E0oErgMMxnYwHbPY0mMUyGOQux4K8Eep6UblQLuflVLD8fakddzZAXYqhuepx7UoYbi20AkZwF6Ht+NQyrEasNqlGB28c+9SKyFtu4OME8+tRlnC/McNjn5f8/570AZ2qCCc8AelIYxsKwG3Hy527unoc9/elQbnPVBwQB6+tKSyzFCQ6hSDjqKiwuw9Rn16A0ASxqHzxlwcN6ZNNXO6QPnC5GPSk3MRjuOT64pqBijnOTnIIoAIDuU5A2hSAN3X3oOFAGAAecD+YqLKjC7cMOTt9fpTwGYjAwh556gigBRIpLsqZ28Y27frSBw6sFHUbWB6D6Urn5Sc5A6/WmswIZH+RQuAI+2fSrFYHkIXB+QAgf3jx/jSTcI5ChNrfKOwPr9TTFTdtVuhGCS3PtTWk+RxzuHA9SR3qrXJFkcmT5kGduQobpmrNjaCV8EgZxkhuM/Ss90H2jC/O5Un+6D681aiYqc/KgYbtobccCtLALHM0bnj+JsZ+bgelS3EvmLG4Pov7zp+FV4GGDtJChTj8TUswkULhlcjnhaQEauDJJzuLADlf6UhVmt3BkCKeMd80kCiSRirPvI3MWb07VLJIDGxLAnrtoAjRFJZHBAAABDd/wDCnMI1bOAGIIUp3FV2aNIifLJJw3uBTiQXjG444YZ/rSsVYmuMltrAbAozihmSNyFfAwQvzHj8KjkCjBwMAk4PQGlRyAEKpyvQUWGkPt5WVwqHgnDY6nHtTy6NKSxwGJHPf0FUm+ZCNx6hThaPP5CqwBU4VfUVViWWWfKCMZRlz0bqPfvx/k1n3c77gsXMhGR6EfSpncRiTccZ446+1Zdy4t9Oln+QSkFmk3cjHpmnYl7Hjvx512GbRI4Yp8XhkKw56OAcOCfpXy545VdM8K2unvKEkM5ZYXXcduOoPp+Ne8fFTzQ1i7MHV4pGIRdxXJAXivmr4j6+NT1Oys45xKLcGSUr/Cw4259q+kwcbpWMmcIUEkjSeZld20sfT0ye1RB8ZDAlMHnaPl9Oe9XdTu/PQxpHJGAMDdjr9Kz5HEcQQZOF+UBdoB9q9yOxi1oMdvOuMkkqoC//AK/anSMk2yLIKxk5+Xrn09ablUto5ivDD7vY81AZSrcMMKSVz1rexlcsyyrCMRrmRlI+9xt/nSbGjiy5G11DAewqO3QojSFgQw49j/So5yET5V+ZjkEt+daWEI8pbcy5diwyT3/H0FV3B3HA5b5mIpSAdpJOCDn3oRQPl6oD/nmtLEErSlYcEiQDCgnsajVC7H7uRglo+2aYu5i2SdrncxPoKvWcQjtiXOPMzzt5I9KErEEiRqrKoIOBzu6ZpWlMTOow7HBOM4wKkYkpsdeTz9PrVUAlwAMA8HHzYqgJEUyAPgkjkf7IqzIgXeGf5Dj5P5U7IjXaPnZVyPY+tVXnMrhVfCnAOV4P0/yKAHPKrW5wwwxOcdsVNZnywoJDs2Cct39RVQBJXGWIRFGcptyR61esQFXzMAs2FH07VBSL6yEIUVg7qRuP1pA5nu0gLFFX7x28Gq8k3k28jMxbJwwHf61a0YfapS/3HwMfKeB7VEpGsYmvbwF2RugXKqPatqziBw4Hy7eh/mKrWkTbMLHyBgZ+b8q1Le3BTcykgDAH1rllI7oRsXdPi37flznpjqM10NhahTlMuCQW3d/cVk2MBhdX27AoHTqa6bTI1X+L04Pb6VmzsSNCxtWZ9zAY926AV0VhbHAbYmQDg/1FZtlboxAJOcZz/n1rdtI9mxWcEAgAeuak1SLdnCAwLE8KGHtWlDG6FioHJ/3utVLVsSMowFB79a0Y4h5mVY/NgN60GqRdsrUqIyCcYzz8o59M/wD162LdFQvtIQZxg9frVGFAx3Doy5UH06VpRZ3gMRlVAUevtRa5drF23RUiQrt+6Rjd+n41MWQptLHKgEBun0qCJfljyQhK7mIXvVqONhkEB8qSBVWAaodpB0G9SfkX0p9so80DA5+Ug96WRZZNiqETIIJPf8anitig6AkqRk9c+tFih0EI3MxAJBJI9PxqeOFm4QKWbnnr+FJDIMsuP4Rj0P41ZUCH5vn3kZ+7UlIQR+XtJDjJxx6j2ppgDMzGMoT0I+XNTK+Coc5GMrhv61AimWVt3mHcueW4GKBkjxgA+Ux5Azlf1pogRH8zdJuGfxz604OFOXlJZR1HepUAk+7jBUA4br9TQUkKsYILLkqe9SPADtbLEAYBpYIx64C8Dd0GPelUMu3noScelJqxSQ8hFVAGP3dzErzTlgB2s2/P3iMcGoxcnziQckDn1IqV7sqo3ZBI6+v4UjSwGMbtwmZ2J/759sUkDOzAKcoGPVeRUkcjOoKMiYG44XuKV0GSTuJbJIHTJ7k1LGhoIOGwcK2PellkXYu1gAGIA/xpohdtr/wjgtxzSSwjfw5IH3iV659Pak9ihhBbJJJQgnIXgD2FMjkEbqI0GMjcV7D/AB70hk8lXxyNvQMeahjhBcMCdpGSh+UfhUFFqWNHBMeHRehDdapzKFVD5hPByCtSvHJxnZt52+oPpUMuGLEjDKMHZ1qQK8uScLiMgFiR1+lV/Mm6rEEA6gNz9ateWrDDHGeAdvP41CIyPvlYz93jofx96AKd0JWiICFw2W4b07/QVl3cM0mcJHnHKu33f89a6CeNlByMA4Bw3LYqhcwquFcBNwyXHf1z7moA5ySB5E8p2ATaei7jn1qjPA9ohB/eR8KH+8cj1/8A1CtuWIpIdgcN0BKjK59aiMIO9ABuPV9vU+ufWrM2jAuIVZRIrKjZ+SUdce1c9qdv9nQTDHm8+aB8wI+nr9K6O/tnsXluIlD24ILwn5tme4/rWZqkDyWyuuHXaGB7MvcGtI7nNON0cJqgimQRMpdeSsi9VNcnqlpJDGicOP4j/drvdT08C3LKA9s3ykj7wb1HtXHXWYZmheT9+eA/Zx2B9BXbBnjVVqcFqlqkMxbrx27jFc3fRCKKR4ycgZYFucehrudRtD86FvmUEK3oM5/KuW1C3KM2792wB+hzXYefI55Lr7EUuYjvt5wVkjLfKM+vtWZ4j0ozWxvLccIBuwvUev4Vbffp8jxSxgQyKVZU6qD396t6dMI0e2n2eTKoWPLcsDxVmDMiANf6YHHVRg/NuwR/jTdPuTDdqzSOTnp259ff0qSztjpOq3Nk43BhmNz0OOn4/wCcVFqMb294s6jcrfK2enPbFAmrFqXfDcsQEDP8w+bdkntTYtsMuYo8MD/qz0U//X9qj4azJX764dXGM4HY0qqL+1UgYfOOPX3P+frQSbEUwMgkAA3LtPoSfQU25AlXY6h0Py+yn2qjYzIW3DIZPlYd8D2q4ZDvKbAVPKg/w5oAqRxkmUTDYygqTJ3Hv7elETyRSFSRuXJUp3X1HpUkkJV3ZshWOOO9E0JdFZDskUdT6emKljTLltcsrtcRD5SQZB/T8a77wH40Hh/WbO9gQnbhWHPQ9fyFeeWU4QYkU7TyP/r+taWnTva3SwmUAcsp28g5riqQTudMWfXuqXp8JavYapYyyPauUuIWhboG/nX0FpkUunanbH/l2u4UISVtrZI/mDXyf4B1i48V+GIraaD93Zo6rcB/vHGSjL2yemD+FfRfhHxGPE/w/wDCOrNL/pNvOdPuvVCDgE/T5etfGY2Cizsi9j0rSdUMMstpOsqGBSFkkTcdncV1Ees2/wDojCXDhGVjt6kVys921lrej6kBlLgmGZS3AK8HP1Fb2m/vb+6sQmPs8RlBC87WPGfrXjuJvszYS6hO/M6AYxnd296f9ptXnZxMhVUVVPrn1pTDbpt8yBNgUFjt7jpT4rRIYEJiQyysSxGO/wDKpsO5YWXCu6jepIC46n607I82T5jvPJz2qtvaJmMbHDDaM9Rj2p8WXcMzfMMHj1HrUgSpGgYMWBLD5h2FTSyBoSMjIOeKRYQW8xgCjAZHcGmNmR9o5DcnPoKLXJbuSQnChOM43Y780wETOWBGBkE7eB6fjQsqrNtz8+09Owp1jjzVR8RxjLLjp/8ArptCBgW5cBFPIz7en1qsymCXzFPGcMlX/LOXYkdcEH096rTMPOAIQjd/y06H3H8qdgGRw+U5VnJwpZs+9TCJWdQFVVIBPmdM+vNKqhbgtGpztwM/w1LtBlYMOgB3fwk+1SBG6lZBuWNwDjIbr60+WMum9gAW6Hb1HrmoZMJJuOBuOQPSrc7tJjOEyQQB2/8A10kBLJtNsMk7SoXI7+9RXTDzQqMAFAIwvJxTpI/J2D+Ic7fQGo0nCXDllKcZ+v0pgPtnDFsjjHyn1oDsszE/uwAD9Kdb25ilVy5CNnr1Gfek3gTP8pkCrwX7mgCK5yIg7ZTa2VT1plvcO7JLz0JILf5/z3p0oIwGwgOT8zbcZ7j/AOvUXnJbHdLnAU7sdvU4xSsBYt7lo2bDYXkkBipz7UK4nGGGIyCxx3I/z2qs17EZVCSqd6lgp7e4qxAqGJG6oFIYhuDntSAkdAqkkb/l4z3pJ1EmPkxt6Mvp6U9iAmN2wnGS7cgUkpLNIC4AC5x7e1ADFQl0DEqCMkHpt9xSoGl4yCx5IZuw6A0B2iyQN5KAjPen2ltE8colmkjlVQygfxev4VLAYwJKjaNy5BC9qVwruqhznb9wUMQEG7JO3Ge2famsAdpIwRxgt8rfU0gGu+bn5iQAABn5cU9SC7N9xlPy5zhgaVQ6OTzJuzgnoR7e1ORWByFXAUHBboaAI8IVwxOQO3UA+lWQhLFCMZU5+pqFS4ycrv5Jwv3c9qkBLMGR+QR1XbmgBZ8jcD8hVQMeuKEBYLhQABk4pk7/AL51GSpG1QV/WnxK6rglAqruYjrgUrANmG7GVO0/dQ9CKeUEiNg5Tb8oTsPQ1HJn7Wuw5GAwJ64PcVIrHyZG8whM/KvcUWAWThV2neSoBB+XAHpRGHRG2gSJvC5LevbH+frTCQxKkYGzcQfWpmURQxNj7wO4j5cj6VNrANTdtCbghXIZR0zmn42bxj5tpOB/P8KhtwisV6DORz/OpMguzb8MMgALzigCNjEWkLkZAG0ht3NMmDK4IY9jjb3qdGcIx2j5lIBHf/Pv+dV3BabLHLBRgH2oAk3OA2WAcdH9AaXqmTyvRiOvPSlm6ITkO4HG3t+dPkfMW3AJ6429fxoARGHfC7VJ59KhKkyx5AyFxn7vNSoA6kKAMjDE9vao5wRvY/KCcrJ94Ae1ADIGAmc7DhVP59/zpzgSwoSDgZJB6ihNgQp/Eqbh/wDrp8sgVMneCV7dc/SgCtaIXYlmDjGeG6Z6VK6B9hCgEAkg9TzTLZQAygYwPlO7rVmQO6rnaxCkGMN0b1B/nQJkBwYSyHYzHPP9KaGdYnJBK55z3qVEaRVHykAHhm6//qpp2iBlzw3Ue1BJUsYxGGC8K2S2Pm/DNFSQyASEkOM8EKtFWBxjhhsGMqVBGxuo+lBDRMDjLjnjH5UhLLKwP3iCc+uP6VE23epZV9VC5wCK9FkibQWc+gzjuaTncmQBluA3anmYusaOw24JBX3puCuQMIxXcPYfj60gsKR2O0nHOV5P09qaWPGQm7GM91pWAKgFgGIwdtNAQ5+fAC7frSZVgVVfIkY4HIpzgxSHcuVwACPm/KkjRBjcHAHIf0PpSqyqjbcoC2ThdpJqGKw1l2YVokIbJUbu3v71EwU4XAHIIPoadkE/L0yQ3+NJIFLoA2/IzkqFz9KtOwWI2O7JxtJJIHtVm5mMyRKyRx7QFbLdeM8VXliMOFf7pOVx3qN4Fuv3bMMFSchuQa6Kc7uxEloXbcNPCYOEZVJzt6VAPnZQrF329/anSxPbybfNHmgHdtbpj1HqRTZAE2kHeGUEg9fzonGzEkRsCpBwgYDIJ/rUTELggjcTnHYUtwxKMwxuLAD5f60SArCGBAYnnFczRpYhWUxtkKOu6priAk5GEDfM2/uajMYERLD5tmGB7Z9KmMifYAP+WisGYct8pHGKzuXYpbUif5slivGMbaJF8plc7/m4yjdPelc73OcK4AJAXt/n0o3lHeTbhgAuG7/WpGCNKwbMinj5SV/UUxlARvlAyQxo3B8k/eHT2qNlGFJyVPBIbvQBGi7Xk5wQRn2FOHzlmYYA5GG7e9I8aqxckgEY2dj9T6UwZRzhim7sPm6UAJcM3RXJDcA7u1MSaWFihGECk8tyfwpxjKtnnJBznrQ+GTbs5GDk96AE87LAJxlRx3wanViFAPLBSyj0/GqqFnlUhQQcg/Q/4VLJx/qvnQqRnvn0oAbGS9wdxIJUnhaeDnAJ2sM59s0trEXflgBg7vm6VHw2fnwMkGNu/vVgJGgdBjnC4IPU+9NQbWKEndjI/iqOWUbTkjC8lI+lOYHasgPlkKC2Opz2NUBM5BBww+UYwWqARnI8vggbgajKt9oLBnclec/yqysbzNkvtIUN+A6irIGx7pQ+MBtoHP8AOru0PZkOSGXHHfA7j61VS6H2ZgOEJP4j/P8A+up7V0dSCr7iOvbH0oAqF/MVsE5wcgr0ojYSSAMowwIX1BFOvFa1JLM4HHT5uDUSsg3kHkqCrj0oGh3mPtcIR8qkY9ajZg37vJyQOfb0NTWsQmQndyDhj61XmmAZGCggttB9h3oKLCyB4WOACq8n3/GkRgS/zHkAMfU+tRyyiLManDYOXHp60yMMF6jITglqAJ5wECIM8jLZ6fhVXGxgMYYnk+oq1KWART0AGD61Vc/OvAxnB96sBkwyjNghcjOazdfaOO2BlA2xkbh6g1dmBaGdGJyBkhO+OgrD8VXJk8M3coYRTLCQC/ylm6D2qo7mbPDviNeR6T4d8R63dw4lSTbaxn5SQTwPwr5C1udr6UySxjerFmH3T8xzX0B8f/FpN/p9nJdSfZhbhTDt4d8Elsf/AKq+etSkE6yM/QL8ufQV9Pgo2gjNmPL85Hy4AHUd8dwfT/OaZIC8ycMQTxluoqXaTuCqM7QcH5qghG7azAZT7uK9hKxztiXAKoYRgquNuV7nv9aqzfMypgZU4b3PqKlmBeQknefvewoQh3JIGFP8bfyrRbmbHNsjt1UEHGSueh+v+T9aqTMRI6cSZAGfu1NMx3KVVSFUgl85Y/4CqxAaRiT84AA/H6VqIEJDoobCkbTn1pryHJ2gEqen3aXeVTOTvK8HsDRC5MxDpuyQSPpVkE0FuAzFzxgEHd39KuiRlJdQNrAqDu6fQVDIIBISmYs9QF6GoxIqAFoxnbjPfjvQJkssohjKhNrt/Gev+f8AOKWIiNHYOXIHzArx+B//AFVCp3OpVPMdgRjuuO+KW6kWL5EzsDAsS3U07kkl5dGCOL5gSQSAF4APvVfd8jIGy7DP1HfFMiKtO8rtjHTPQj/P0qa32SNvA+Vc8j5SKRViV/m2QsMllGDu7e9aA2W9uArl2Ukj0PriqNruTfKwOWztA9BT7iQnOQHRgOD1zUN2LSE80zs7BXQOMfe/XFdpo1s8FkoaSV5DgjK8iuZ8N2kl/MwZgVU7gPTHTFdvAsivlMEDAX5enrxWLOqESxEDwADluSdu3861LSIrzjtyB0NUraMliNvz4+YhentWxbxBcYDZIBGKxaudsUaVhCTj5cAgYfufpXQ20AkcbDvJbHzd6y4o2GzHz8DPr+FdBZRBgp3HaVyN/bntUtWN47mnZxrCNx4JwuQ3P4fyrZtIgZs5GMhgr9apWsBiQfLhgvD+5rWtoUjlQEbwwHPdjUnRYs26iSSTEeGK59zj9K1bO2b5DtGWIzlqgtbfH3iACpAPc1o2hRBkvhm4X5elBpYuwQkMVQBE2nOOxq6hVZAAeRx9c1BbfNk4I+U8+uO9WrYFd5fliML0wo+lA7E0Klt43jg/KPQVeEZ2MBy4I+fd1HtUFt8oXCjGM89PyqyQh2kJjndnntVjSJhh3+QnIX5R9KXIfaSS7bSGBXkUwOQgUkIpJYgf406GQk4UuEKk0FFi3iiTPyDGAMj3/wA//XqeP55WOcjbtIOf1/z+NMYsW+UBCVGRt7VMrngHAViSc9iKACOMCX94qDIwKbwQichVB+bs1Okk8xt3AYKAKjVm2bVJ9eenNQVYVBjIyAp5Ke9OVDGnTK5z9ajYL8+V/h6DPWnBs7QQdgBPuPfFAyZRuKBu3QbuOalLkIq5jkOCT6n/APVUKSh8YAz1Py8GplKkYI+cLzlemaC0Mi3tKAQgTHPrUjQJwysXzxkt2psZDhTuwQNo9aZJzxlwSeB61JdiQyBSvylCeF96esvy7VOXK7RnoPxquvyufmPH8Z9fapkOEYluDwD3qCkiVWAypXcQoU/N0NTo7YkAG8bcYNV4wEfnIPO3HzUpkcg7GO3aS3+FQUMeIqwwPujB/H0qKSLzEGBsj4we9WBIDgqMsuAoZuMe1NlnIYiGIB+ck/KCDQBUkiJQ4+Q4/wBYfbsagbcmSIl6gMd36/Wr7g/KoChRxj7wDetQvGOAeZGB+70qQK5lil+8oRlbaR61HIhIbpIckqHboPQVLNGA53EY7jtULEBjsb5uSD/DQBGLaRQxYfLt5T0/GoZbWRV+TGAQRv64qzKVPDZBwMkdKQkqR5xcxkBT65PpQBhFHnAVQcjIOemaikjSM4ZR5ic7Pc+9at3AuVCTNuGTx2HpVRYxJcyfLs/iHowoJMOeFX3Iw3q+QT6H05/z71zxcabM9u6mSFzhQ3bPb6V1l0pYtjhgDwehxWLqtqb6MOg8u7VQyg9HA7GqiYSRxWq24iuN0Evyvx5cn8BHVT7en+TXJeItPTgiLypSflPPzH1+ldbq86urIF8zCbin3ST3ArmLmUTQorl/LXIWQ4ynsfeuyDPIrI4u+MdzbSLK7pIoIB9fY+gNcpqaYxEVCNztf73HfFdbq+ILolTncSpJ+6/+fwrldchbAaIn5eMHtzXYjzJI5/ULESQmONAjqeH9fY1lQRDy44ycgMdufmwe9dNNiV3B4YEAH3xWLPAYLnf0WZsFh1yK1RzMg1SE6japclv9Ls+T6tntVSRFuLYqn3GXcAOue9aiubeYZUIAcOAvJHqTWVdQDT52CttSTLRN6g9c0xGdaTiOdMNxja2W6j0xUiO9jqbxkjaBgL2571XvYRIysFKZGePmPHen3bi7toLsAvIPkbLdMev1oIL10iW8pmhUSDgMOelaFvJFdW8eI9kgUjBx0rO0q482za3c8D7uMZ2U6yvjY6kElO+EqUX5ehPQigSNRY0KkD5T6ehpm0q+45cFSHCdCKdGhEEgfeNpG07uufWlhy8IcNgI2GIYcilYtFdoGiYlWyu7coP8JHarEdwJ4RMv34zl8tzt9PSnyLkqCQQSAQPX1HqagkDRPJh4/LcDcpXdkj3HT9ahx0NEz2T4M+MY9O1L7Fcy+Xp2oqAZN3MMo+62ffoa+gPhR4iMC+M/CfmYuWlhvbQ/3XBGcfX5q+MvDV89ssWx0AjbzQrrwCOn4V9R+EtZGofEnwjqqMvk6zarblh8uJQOv1B4r5XMKV29Dsi9D6qF1FrmiXUEROUWOdPl+6w4c/U103h+9+0a9PPjYZLRYcjoxGCTXG6RdRWHiu0giTfbahCZQd3yo2PmUj610ehaklnH9hUSTXfnsqeZ1KseMn0HvXy8k2dK1R2IRp7gpuO2NhuO3qR/CTWiqN8mFC4ywxUFvam0to1j5Dctnvk/kauELEQCmV5A+boazsPYqnNxJjbHHhtzfNzxUiuowd2PUH+n1qMMkkxzjzNuee2aHYvGMqQ4GDj2qbA3cuhUbKFRydw9qhiGZ3QHeAMcLtq3c2BsIonZi4lXqjBjz69qjliaG53ln8sR/LnqDTSEU2B+3qGXGFKrjuT3P0qzYxq88hYkCNeAehJ7/wCfzqCBEkmeT53zlmHODx/n/Gp7WNnc4BQBTn5uMD1/z+NOwFsL+4LmQSFuff8AyKplWdgeHwfmI9fSpIwqIzMMkjC7GpYYyi5VgMnn5up7U7CuIkREz5XOFH8XrTgsnlMesSng09UKyuxJIK7W9MmmygJG2N0a4A59aVguQPtL8YOMAevNTxR7nzxlRjO6ol2M5cNghDn/AGvY1LG4LAqQCVDDK7Rmk0MnmMkeWYAAqAZDVdY3eXJPBGCf7p9RVp1KqHPlhSOU3dSahiTFwVwUKjnHqagCO1u5YZnCMdmGU56fWlj3M7FSHbIBy23mpIFz+8JJ68D1pkrMrg5LjqufT/61ADJgX8tDk8kEn+VOhXy8IVyo+9/sj60OrM6ocEY3E0okEMRJDlCCWA/z/n1oAglsYmunkCAFQUBde3el0+18tpSLguH5EXZR6U4ES2/mnD4xtI/nUsHzLlsbSNwI60ACxuxY4HXJG3aTjvRM+HcnGSuVHbPpSRDc7lRvfOB6Yp8h2mTZjaFHO2pAiJG8sV4ZD1b9RUkZijw0ZeQlcPu6n6/SmkFYSVGzC8szbsfQUqf8eyKpycEkn0PpQAiMdgYjCHO0bv6U9VJ24Idjk4PSmwoqPtJ3hR8vzcACngl1C5ABJySvWpsAEjO8ptA6ndxUqsDG4OGyvy1HyIuysADTkcxoHLcn/Z6UWAhQ4fBGCww2OvFWoSzOhyDwQSf8KroCZAucYYlvrUyqGkRyAF2np14pAI6Aylu5yePb3qSMkKQB1XLZ9KrjJcEZJwThW4xUsbkZIJIOCooAYrEX+84QlCAO22p0G6NiwyG+6T6VXMhN3nPRTn5eBUioBEq5EilSzE96LXAQ/vFfgD+DJq1Kux4wrjaqAe4qtHGnnRoRwMsNnTHerFyVM+1cIgAxnvik0BFnKuMgfMOPapApDyEqD2A/xqJpBvVjlyM5qaPqpcZABAPse1SABSqg7Tgrg/LzkVAVLSFR5g+Tdgrz+VT7tyEt+6ypynYmqzEM+VfGFwRu6fhQBJcIWXGC5C7jnuacrsYxlQQF3HLc/hTS+5AyuAAu0sehphKuQHjyBnBGcUASJ8sRCrvGdy57A9aYqblZjJncvHt9KeeYRl8AHjLfyoSRRwwYEKdoK96AGhx5JO3eCvGe+O4pbhQ1vywYSLlfUYFLIuEfagkDDOd3ce1JKGMYEh3lF4J+Xnt0/wDr0AQW6sIVVcHAxk9fyqV2WN8qAcqdre/0qKAh4SNy4U7gO+e/0pzKY0xuy0p3L9fU+1ABFvdS/wAvKgqdvOfenCQNCFGE52/d6eufrTUPy5HplvY+1PC/Nk5OBg+n50LcCANkjGU6jB/lRSttCLhyG3YU0VZBxDksoUNlQSAD/MVXlbrgCMYIJ9cVIQCjdhnac1HITxwPU/xD616BI0OY2VGUDK5yvpTVAGOQ52nh+tKEXy0IzGQpJI/lUnloytJk/dzg9B9fegBvKYYgAkYAHQE0jgRgjcS55OKWSMIqENjcO3akJ+U8gBRt3jvmkyhigHALHPJ+lTDJdSSxZRyR2NRCMBFA6k4z64qVJWUE4+bJyN3WpAJt/wB7aASMt71CeExtJUA7gflGKmdsMwTgtknPaq0nGF373bHJ7/SgdhDINo2k4IwR/ntUYQPkeZggZyF61I53EKTwpDAjqaaZCJVBXkg8helCbvoJq6JWc3KlnG8hOX7nHOaVCZ7coF+bAIB+Xp71GLwWsE8rxo6hT1bbmnwMUMMrHAlTcqDsv+fevRnBypKojFPWxVKufkwPullDUweYykr1C5zt24q3qaiGRg5B34Zf7uPY1BLGVgZCcLgt9a8566nQiEuIncFdihR1bdkn/Gizkug8qs+yJh8ybe49PQVDBGPJDEIdpxv3flVq1CvvUjeF5BLHms2MryA+c67vvHG4L0x60FjuzyONoFKV2sTjYxYk4btTZGKOcAsWHI9KQ7Ebswf5jhdpAxSLGAqEjMbDj/8AVQfKYgupAII/vZpFfbuQr0wV+bkZ9aB2Fdlbeq8HbjBWo9gjcbe3Dbm/pTDI6TbXI5BA+XbinNngKByDkHvQFh3lB8klUA5yFOSfeoxIGIfGDggZpQxCkkbcDjHQGo3GGLMoLDn5e5oCwnmEOMRo5bgZzxSEiRwM7Ccke3pigqTtw+BncvtSSEFFzHsKtkH196AtcWSRoGzguMDB9/8A69Ri4acBkOdvaVdpSlmnAwQdh7HdzxTGkd924FNwB+9/OrE1YVYi3LB0ZjnhflY/WrTuohMYCeYF3N6hqqpKNpXJcBcL83Q/Sq6ok14nmr5hUYYjp+fWqEWrOI3JUEYUqdp7cVbkceVLEq5VEDHHU++aou3zBEb/AFWCGGVpjSzPlh0IHzj5c+2ferFYla4iSJf4Mrn61C7yTJuRgnlkA4X/AD1pstsGbzHbymGQUP8ADmmyMYcbXfGMt8varCxbnuZ4LdY52JDqQuOqntToWDuUJ6Lz7mnSXD3lmqpGE+UqSe4+tU0geFoWQjhCDhuooEk+os87xNlHwcheVqMqY9244IYBcL0/H3qWV44Ag3Zdhk+wNOmjMcSTF8KflX+LNQUMaFZZuTjDYA9/eiYLExLkHPQfSm7mRxkDO04GeOfU1FlVba3yMvIAXdgH3poDQvQghhkDNGpwWCr19sVTkw2F7ZyG75+lTX5LRxMCcggcdM+uM1SlZplz/EvJ+tUFiWIFWQ58vOcE/dNc148spI7iK3dwRJF5mw/MCO3HrW+6gcggttyB2AHpXn3i7xPi4uNTnYPb2FuywxDuwHf/ADmuiCu7GbVj5L/aHv01PVdNtdyLNCr8L99Rno3/AI9/31Xil7OvnKgw6KOc9CK6jxTrUmv65ealcSmeSdzuY9QAeBXJzF3llYAKCehbt6V9Zh4WgkZMSUqQzoSiNgcqe3ofT/OagU+WhTkRtzkrS3mQiZOVzwS39KbcZS2Rg2ZOCSuePcV3HO3cgfEaSMTvGNo+XlfSnQtsVdpDZA3E9j/n61C7syAE8tgj1NKxcOg3HA5I4rREMR5giHcpHzbcdiPXP+frUJctyWwqt261LcAs6BJMIPlGW3ZJNRSbImIEYOPlOen1rQQyRgZD3AP3TU8agFmI6LxjvUMON5P8POfcVOxA2gplNuAA23H41ZAb2/ic54yaazAueu0HJJ9KUSDY5yucYwe2O/8A+uoo0MuGIygGWoAtJKYQ8iHeWU4P3ap8y5cHavf2NSXUpd9oO9MfLsqLLLkA7BgfnQKxJtLuVJygxz61OSH+TfhsYI+6SvpVe2GMZXpyR94H61chdgRKzYUghfm6ew9qDRImRwGG1TtQAEH1Pp7VVuZDO/loCdxwCWp0kp25WQgk81c8NWDXV4JpUDxIcMPf2rNmiR0/h/S47SyhAHzH72euPp/+quitowGClsrztHr+NV4lihkHGMr37fjWjaDdt2jkj9KxbudSRahRSFO48rwd3f3rZtUCIgALgMAPpVO2Us+9clsYx6gVrW0RVMhd3HGP5VmzoSNCzh3OgJ6txnoB710dijbEjBBAGB8vesiyiZ3AOM4BBHY10Wn2+5lVnOV+WpOiKNKxt/njKjBIOT7etbFvZAKCZH35JGVqvYw7PmUHc44JbgCtmFT8gyRjjIxjFQdSRY8qLcAVcgAFQOx7n/P5VcQKNrKN7DjO3r+NQRIBht4RgwVsdD/hVuJ9khOQGA/T396DRInhTdtDDywBkBW5H9KuwxgupRSAF2/Ud6roQH+UlpBw270NXrZQFwrlmIIA9/WtLF2JEwrEIrAE9+9TJOnQu3Hbb0pyRhoSJHO9cAgUqWMRAKrvJOfvdqQWCBnL8Dnr83cVLEBDgoX5JDJ/hSiEJKqYUr1HoD/SlB6/u1ye57inYViaIneeclfVuoqyAShyAFx3bvVWJCwJxhehI9acZAqKiMd2OQen40i7E5YqmG2nnB/3qjku9qDHCgEMA3U03HzqCAWJLAbuKZcPuUEKEGccL3oCxJFKwBfqAMcf0o3l1DNJknoKqPLh0TfsYkn2qXyGCs244U8h/lP4CoNLFpJCJcAkbhz83b6VY80Fdgy7BTiqagNkA9cHJ6/SpTIIXKBQgGAPx96AsOjlJ4AwSAW+bvTi+XAyTjlst900ioJHCyDAGRz7d6bgNIrYO1cjJXqfWosXYnh6HuwB609cGIhR3wcZoWMngKNxHT604KZPlOUYDaSPUVJVrDbdBGmAnIPynvU/luYx8yZwej9PrQqJExO4hgv3PSoWYMirgOT8xz2qAJiB8pHlyMFwc9j71BcRPJgMwUYyPf3FSbE+TCIcqS2en50hGDtwBlcj5uBQA1CWwqKOgI9RimMrq+1hnAJ4b1qcIGD7yHxjGPXtUQARQw4ySMOvBqQE+zhnDHkYFRtbKy4JwW6DvU7EKpUx/PtyuzpQMMpUYyQCaAKjW5CmNhnI+Vj834YqIoEOwb42xwW6cVedVzszvBXLY/pUewgFEy6YypbuKAKMkL4wigSY+ZT8vFUJoI2di7lXK556EVqON7gZBzgh93QDtUV3CWUsG+VgQQV6igDAuojKm4jJ6e+Kx9VsnEcckMpRyeR24rq5IlVwFIClQKyryMvFlW2M67gB7d6aMmjy/wAQoPtTKMJEw3A9xJ6E1xV1KC7kqI2b5WXb8ufQj3r0rxBpsT/uVBwWDDC/xH36V5hq8r2F+T5TRzISssci8Mvoe9dMHqeXWicvrodURXUvHkMpPbFc1f3aNGfNXftwGHPHpXUa4C10UDCOOUb1J+bd7E1yupALtAARyPmHqff/AD+FdsdzxpJ9TGknZt6t84IK/e20y6sxcQ4Ul/lC89D/AFqOTEYZOOuQNtSW8gl3JM2zaBg8/wA62OdooQsHWRGALoSrBs9KpXmbi3EYI82E4zt4C1bvC4uQ4JcAEkDoaieUJKXCALIPmG7hSex9z600yDnd4lQMx/eqNpU+h7021cAS2rYjSXlfm4z/AJ//AFU7UIhDdyB0KKxyuG3cD0FUnYpMjk5AIFICxZubSZgse0hhtG7gDvn2/wA4rU1geaVuo8EghchdoP41l6htabzhkeZ19Bj8q0NPlFzYyWmTtKlkA6H6VZBcW9KrBOUBJG1hz1q1Y/uruSMEOpHA7ZrFt5D9nkg2YIwd+7t6VYjuhE9tNmRwuI2yv5CgDo7WMPIqnAkVvlPcCgWwKMhEZZcspC7Sfeq0MpW8jZmRFZvlJXkH3q7cSNGwKssm8Hnb09aTLRi2Vw1nffvSY1Lfnn/PtXtXhjxE9to2lmKYR3On3IngJb5VYHv6Z6V4praK0qOOuArAdyPT3rr/AAzdCa0+zqQnnKEYyfKR+NeZXpqSaOqJ+hy+J4Nb+HvhHxXbqiFb7yZ0TsjHLj8Cv/j1ejgSweO7wSRRxy3dossCj+6AOeg7LmvnL4H3EXiHwNN4TPztpERumZM4L9MflX0Q2oHV7rwLqbr5b31jLCSOownf8a+Jrw5ZWOy+iPQoN7wqHjKZUY/i/M1PPGtsoKZfzCOD0OP6VUiYvbwlJHLBFAJ6HA5zVuMSb/mcbThWPbNcL3KIZUba77f3hHzY/kKhl3MGRx8rLnAbnPvUsuPLY8jLHGfQdqaqjyY3AOdxXjrU2A1La4iFhbsYkOE5y3f8arzO7Jsd2LDOCaZC7eWkbEEjOD2x3xSzCKGPdGdjYDElt2Mn0ppAFq4hR2X5ty7TntUkTAMz7V2kFVBbrTUUnzBgEZHHr9aFUM6gnA5JPfI9KqxLFdEXH7vYpXP3v51KSuyFlOFAPX5c/jUd0EUHYfmUZwVLFasSwRjTVlG9y3JHb/P5U7CCC7VElUKNhOSD7jtUM8rOuPuA4x+dIIh5KKVwzNuyP50HcHOACDkYLfdpWAAo6DBZQWOe/vT4j8m0OG5B4759R6UwgqhzhGLfMd3WnRD90d3EeCDjpUtAXdSZGnhGBuVQMbeKr2zJFKx3klQQcU4glwxUkZ4PqKYYfLckYAKHn+8ff/JqWiriQElF5ADDjd3J7U2ZSNwGAcZI3bRx71NaROkfmED7uQPQ1DcDGxTycDh+2euKVguISJZdzg7ioGB0zRIhjAB/1gB59PpS2yl7sgnYAAxO7d06A1PKrSsf48Llf61IXKwQ/ZvmflVDjf3x61NAx5dSUjKgjHUfQU1d0sQhTk7cDPqe4p4ia1aRnXLx/Lnd3PegZHCykEcjAJX5eOfb1qVslGHGNvG1eT+FJA0gTBJfgdO2aQOfMZgcKg2ADqc+tAA7Aw5c+Y2OT2BHSmbyWJaJJC2Mv3P/AOqlyHbYFJJGSo9fWkSPKAZPmMNp+bpilygEaE3OEVXwR975SR/9apAS5wSUwRgDqPrTBKWny3zYTG3uPcU+FMHO4c8lj39jSt3ARQS5KnAORg/L/nNPUDycsCFAJZe5NNJBbbgY7Dt9RTzGeMH5h8xPsKoAJJiGQHQYK5pUQB3dW+UrnJ708xtIzbSApAYfSghV3fxjgY+tSBHsDZUBn+UgE/KRUsYkWICMAnsX68+1Ob5JQjDoo/GmBSSHjb5ccktuJHpU2AihhdbuU4xlT06EnoKnVXjQZ42rkg9QaRCGiGz7oYkArzTlwxXkjPzFc/yosAsB23MXy+YGOWHoDRdNm8d8F8HABXbU2lhRdyE5+VSG9s9KglYh2DZPI6+tDEhqBlO0gehPpmpYxhipJPykZLfyqKNmT76oQeSD6+oqSMB2Ku2wFifl7g1LGOmiMaOc4wACNu7FVTIBMz4TAQZI+b8/Srd9GiRsglbIA2k9x+FU0Zobv5XA3KNxcfez1B/pUgSviVwVcjYuGXsSaRCCmw9M4yV5FE+CwjCfu1BYE9eKWdZDAuz5g3LYbkKO3vQAQjMcbFcBQf8AdYVFDM73DAyFwVxh+2KmiRTbggghOR83c+v/ANaq9rJ5d7JhUMbqFb/ZI6EfXvQBPPgQF+E4AbPzd/SiRt0O7ALBeDu6GluchJNuwFgCf8+9RyqDFvZAQFAIRu3egBsafuydgLtjg/L9aXnB2qAWx/FuAFChlhAHOB+OKToBxhQAGzVgPGAXwwyOCPemLxtXJwQeT8uaepBidcKOmCe5p1vC8lusgKbSCBnqCO1AFZ2VlaRT0IH1IookViXcEZGM4bv79qKA5Thck7d6kxtyd68GmNsGSwxgBTj+H6f5/GpPMdlKFsptIU1D8qp6KeWYLyTXoGVg2o0IQn5sHn1pC4bIUZUgAE9gKlt9wQ5IxtKnPp/n8KjViu4soOehH3qCrCysJVXav3Rj73pTAqsqEMHBUsAeoPrSkGTJKbGOFBDdPY0j8sX2f7O3sopMBN7bwXBI3HH8IyakRduTywYHBLd/8/8A66ZExDcqW4Py9j9aVAd27Iyq9B831qSkEilQDnqpPPeokkK8kseOF28D2NKzHCFlwrA4qLb85ySFAwQe/wCNSMYjNLFtIx0Ynb2z2NK6gYdXITkNubinOQw9QB/dpSOSdo3DG0DsO9NAVp7aPULfaynAGf8AeGepqzc6ukz29s1sTGGCGUfeDen0+lNZti8uFA+6V61r6bLFqW2K7cJ5Skpn5SSB6f8A6/rXtYfFRVB0po55QadzHkJkhC4yVyB/9eq056I2E9fm6g1alxBM6YI2/KN1VLiPdKGD5IXafc147td2OhK6HIkbudp+Qjcfwp0EgRwpAchSXx2+lV1BP7s8LnoafDKwYRkbEGdxHQEdvxrEBJDkMoU5OcH0FQrEUJ+bKk8Hv+VOKkSBB93BbnsKVmdGVVAIDZP0IoLDYAx2jjo2aikRGYqgcHb36fiae+EznlX4IpI5Nild5BwBge1AERj3ZfIIGQS/f86V5FTgsXZUyNi8jPams4+bcvAbCgdzTXj24Z/v7S3v+dAAku5F2uA5HR1/UA1EJHXiXaSDlSM8j1pqoYpVk4QspyfQH2qaQchsjaBtUn09aAIjtIzk8njHfFNlnRI23E7j8wH0p7gKeoBJ49qjWPILFRsBIU96AGLIs7hmUfMvPv7012QHYuRj5SO3NPciFSwO/Kk9qr7iV8xwvqPUVZRYEBKpgs7Z+VB1FXRYRWdosu396cnG4twevH9f1qlvUw7uoUZYnKn8BVuzuHvn82PlipUh8ZIHcegqiOUqRxggYJyV3KD2H0p5lQMCGwGAUk9/6VMYkMLIikKVyz9z9KqSowIHDlh8v9c1ZJMxEJKBS+4c5x/Oqzbl6v8AKARj0+tOCkthFO3HbofpT02qUXJIxjJ6qfancDa0+O3jsJHEUjy7RulOWGPYf/Wz71kAhp2+Xe7AsXHTp+VSWl7LbzIFchMFSn8P/wCs1E8he4nyvyt8uB0Gaq9wW5UAj3OQChABwe59RSvBIApDF9oP3qVRw2TGdvygbe1TNHElkpIBw2VC9QP89aCmtSo5dQXUbmVc/J61AzSt95QjY4+bnmpfMfyc5wDgnPehohKq5UAk5+tHKOxZvI0EUAKYLLk+jEetVPO3szHA7KNvTHrUc8jRRgP84IKqp9RVaVZZHjMrARgHIDc//WoI2G63fSxWEn2UqZApTJ+U5PcH19K8d+M97F4Y+G2oGRf3rwmNfm+855z9fSvXbaJtR8yU4jjTOI+zY718pfta+OknubLQ4WwgPmuQu3PYf+hV6GFi51ErGcmfOc0wCO6Q4YKBjcec96yZAEEY2eYQPvnvjtVi5kLwjDfMuFaPcOeeuagAfeWYHCnPGOPevroryMGVL1lklXKkcZJGcg06dlaFSgwWXA98euaaoea4wG3seWz0IovpBIFQA7FUqQy7fmrZGDKjZQJ0U8Zx3oIXzcE8Nyx96cFIjwqrxjdnvioiQRkNs/iBC1a3EPQIu8nAGcqR1FQyMxwh5VQOv9aJyAOuGPXPY1ImZVCgZUDv0arJEVmWMZ7tg4bqKcNp3AE5PJG7pSbkGW+RCowVHt25qFyCEO0bWJzVkDpBlxt5XBIx61LJOIoAF2Izrhs9agC/uycd8D29qZgu4wADjkbqAEVdmCvOD0PvQV+9uHPXI6UhYc5+Q9x2pyKGHI5bigqxNEpk3IEA6YAap2dECfLyozj3+lNSMIhkJcEEgjb0/CkaUNJtjYgdCH7596TNEhqq1zIECgZPP1NegaBpsdrbrGIwXA3HPXI7iuc8IaatxLLdOGKx4Vcjq3/1q7e1X5VJP3VwSaxZukW1jOV/djgZb5uv+fwqxbzCFypONx4+Xp7f/XpLYnGWyVY456VfjhUP83GRwAv9azNki5ZsWdChL4XGR1z6Gt/TrQyAZB9f8+1YtlZM21otgKgAeZ0/Guo0q3kMO2SOMOikjY55/GpOiMTVs7UjYAyAKRiultYRGCQgD4C+341h2qAoGVWDhQS23biugtHKocrySCTu4Oe1Ra51qJoWVsMFpXB2n5T2Ue1aMcJzu++oUnJ6/hVe2BVQu0/KO/pWlDCGY8ZbbwT0FKx0JE9hH5RRThCBux/XNTvGx3FT8jHLHb/L/wDVUlvCquAqAZXG9/8ACtWFFCgsyuVGB8tM0RDDZs7xs68sARvbkVqwWkkTMBsI9f8APeooEaOIFcleDk/0NaEMCEB8kYB3e1AyIIpUtJGSMBcsvP4URxgShFwfUenvVgyPPIQCCkalefU0iQlSd7lMDBC/NkGmh8txqIRlVzwMsfT8KRlVcEEyhRgk9OfSpljKTMoPyBRz3pQjyfIHIVl4yvaqKsQSW7BhubI25wv8JqWWM+SjDtgEDuae0RjI248sLzmkyCnynChTgHrmgLEG54pHYjBHGN3I+tE6NEhkY8jkexqZg0kYyQeAKbMJZbiNwMqgKk+/0qbDSI4mLKwf52OCp96XYiN/G+QRg9zUxCIoUs2Rll9qakBOxgxDnoPb0NDQ7WI42ldgsQxnqr9sVZMKxxKXw8p+Y56AD09/rUkYO5hkYHTHWmyRrHyxwxPT2qbAtx0UoZzkAFR+lN5Nxkl8k5AHQg00zhco6/dOMH/61TQOVccAKKlopssiNlf5XIG3d8vSkRW6Btx5PvWeb9Leck8tzn0xVxboTqu3nA+8i9aViySTem5cEEMM5+bj2P8An60kgUNhhjA6p3HvSSTEpkAkk4yfb1qAsWyVy22s2gHszP8AIcnjkenpTGXOGfB6YP8AexSlwSDtG0g5z1B9Ka77YgxYKhGPk64PtUASRyAS4ZF+UA/e5FSCRGTbne24nNUJZwLgLn94ACM91pVnkTIwMjI+maAvYvK7qyqAp+bP1HtSNGY8ouN3PIb1qkbmQY5DE8HLf1ojuzswWw3f1NSF7l4/PswMrtwC7bc49ahkUHoSCOWA6fWkguFaVt/zxYOUb5QG9qVpdv3PlOMMR6UAAk3AbgMnnjoPpUCuApVjsUHcoPapBIF+bBfngVXlKvNtKB0I/wBYW70AV5IYjJJv5IGDntWddW6TSjbwFHJHf8PStWRVQqgOSoxv28r6A9qqTSsWIYkMDjKfLz9aCGcdr1qsG9JkwrEFG9CP88V5b4v095zvlOy44aGSRuD7E9vqe9ezapp+6JyTvJ+RR2yepx/WuH17SotXtpbYL5F3GO/8fpz2AraMjjq07o8S1eZ2tpIpD5bxnjcvzKT/AErlL1i6JIyjnAPqfeu91zSZC8ka+XHeQghJP4Xx/CT79vQ1wF7hjuMQQ7trxjs3qOwrvi7ng1Y2Ob1ElbjdncwGCX7j2quxywKj5toAJ/XNX9WjJwVxsX0rFe4+z7gwzGSGOe1dNzksSy3AdBtkwd3zeuKpJMJDLGdhiJLc9SR3/wA5p7yo7uUPzHAUj5efeqNwBDOhz84bPP8AShEjdXUSQx3OQTGwXPfmsyXJ5IwQMcelbF2/mvIHXBkX5Yz61iD5Uxk5HeiwE8ZWW1ZDklTnYV6UtjdOHV2JdwcjOcACq9u26Uo7kM3JoZSj7ATgHoaRBruEivCGAEch4f1989vypsLrF5kah2+YkfXtzVdmH2eByDhflPqTTpJdk6sJCFJGRt/TFWQdDZ3Ims4pPL3sDg72/irV3PJbK0ajKj5n3cnPt6VgaS52FOMliwQfzrd098zBXUFCp+UdvfA9KW40yteoPsjmMcJx93nn+vpUHhe4ED3Ak8zAIyT1Y+/+T9a0QHjieFgr7gVL9xx1rK09xb3shWTsN43bgeeSK5qsNDqg9T7X/ZKkdZdQEsZ3XFrHLERnJVQQQTX0x4bhnuPCXhi4ZRnTNSuIVPZoyTxXzH+yhPLefEHVdLEw/daXsgCdCCQxH419E+F9RkTRmskl8xhrMzG3RvuDYBg/TrXw+Njaqzs3R63FKTZQqF2Iyg5HcVcRAz4VSQqDgfNkVm2wMRtYxgJ5IwR2J7fjWmF8ubyzwVGCK8pldSrNGGyG42r8v/16khXCRo3JAJAprELNITnaRg4+YUB3Vw42FSpCnd1BosUSqQoIHIUk4P8AT/P41MISrI4wMAbj/ezTI49yoFUHOCE7Z/pU8kmz5SuVB2lD2NUkAy1fy48FcuTnL98e1SAqFO04ZW5P1ph2JFGxyWYnadvakfYMqTkkcOemfenYgneRopU8kGRiMsp7DuPf61f1K3UWFv5cbZkBMgDcqe2fasiUhXUBW3gg8dMitW4mW4iUMOCNxBbkY/pRYCtbWUv2ZJC3yKcgbuoqCQMkzkr8ucknpzU1m7tDKPk2KRg+mahlwJXKqAwOAN3Gf/r0WC9hmB+85wWUKR2+tT2XykAMCoU8dsVDC8ZwQFRipLbuzDtT7QqsjMcbsYOG+UCiwXuKJkEg2jYuCQOxoZlMMnzZUnAxT2KcLu3lTwNvA/KnQWxa0EuFERJBI9/ak0BakEa2ccgKkbduPeqNxJ5pCMOCC2B0wO2a1rq6T+x7SJo4wwyQ46lfQ+uOtZLKquqPwoU/vPWs+UBtuRJHtCjb6fdIAp+4Cdlb+7xnripLZBHbu5KEg4GOv4j/APVURbMyEBgCO68Y+tSAjyOFY8mQ9x/Q+lOkkMsbszu7vjj0A9ae6GHaoGSQWADcH3NMhhd4TKVBLEYAbjjrSsA5IyimNCM53YLdaRy3zZICdRn2/nT0QvGJNvOCcFen/wBakAZdmcESMVwelSO4m0O0ZfJVjyqd/fNIsQMzuemcL6j3p8iiJ0zJvAztjK9PpUQ3LjGSTjI9fqaCgUGGTcjocKT869Dnt705GBQjJAAJP9BQ437i+AVGGC9h7+9SxRkbjwMLn8KAGxpENgKEjGT+NPKo5Bw+cEAUi7VKbMgEAcr19KlmUtKo2k7V5+ai1wGQ7pHeM4DBeo9RSEhE+TkZGc9fepYQAD94ZBOR2qIudhO0hiwIc9PwpNWAsOmG6hxjt1BIqv8AKsq7UKYUgjb1zU0rEIQoGRyT60xQWeLBwpUqM9h70gFBO1cBmG3ccLSbXO098ZbNP8wqGO7blQDhfu1C/wAygNlCR+dAXLmlkC3um3/M2QM9D71W3A4f77bh1qezm2aVJyDK7cMv6VD5OSjKPmVQWVl6/j3pWF1JS5TI3I+fmwfm/wA/pSQ4kAUjrkgDtUayK0rMvySFSef60sJEsKlsyOCQMVIya6JdCA2QBhuKoBWklYrjJIx83Qj0qy6Ky9CMdStV4UAmO5cH09PrUDRNIMy+WRkjnO7vTmfOOkhAx/dApjqQVU5JByrDp+Jo3ANggZX7319qCiSNf3HzhCQD0759qqozteYA2AAbj3H1qzCQGCggAAkuOxPr71QtSPtbl5GO35QQu7J96LXJZdmI+fPOFwpHemJIWhYqMuQOHXaB9BSygqXwA5YYwe1Nzhiud5IIU9/pWlhCEhY4l4Rs4JDc5HenMc5yeQpxheCfxqPAVAfMjyh+fPcU9yfLGxgE24GehU0gA5ERfOX2jOfU9qS3cFZVXKKOQgb+KiOYSRsNhRSOMNtBHqKZCyhmVSNnHX5ScetAEVz8sqsVw7DJHbPfAoqOfY0jMjnBUkZy2APTvRQBxbKTgJzk9Su2oicucgbc4qZxwmSAB0+bvUJAGSCCpGQA3NegQPAYxFAuAQSfm9KMZRiSJOByOtABQZA56/8A1jTWwEI4AwD9BQAgBc8D5TyCP89qXG9QSdmBwdv3vekIJcKhwpA4pAQWBJPBOd3UfSoHYDg9Tkj0XpSLvOSOcjP92lji+TJBIOerUjAPnI5J4x7f5/8ArUFETqWdORheQRURUbgcEOcFiW4qZs4ye4zzUEajflPTgGpK5R7gMzcEAYBw3WmZG/dg8rj739P/ANdSnLKHVMjBU+9RyDJ254xkGgrlQkyKoKg8Fc1Lb3IjuFZWUYIVgeuDUcjFW+YALgDNBIaJPmBQNkDbwKL2JcbIm11kMyyRoMMuPbj6VnSZClSMEqGwOhH1q4uZyycJkAj2qtIoR8sQHUEd/mpN3FYaXDR5KjLrwd3PHpSxomwLtIwOpbrSSKilTtAXHAK8c+tIEQOTw5HTGf0HpUlWsN+QQ8n5upHrSBhkvnO4YwM8H6UhJLuScqAQAV24pBIQChPIAPOO9ADZMKyc7cnP3qASJCGbYCDkDtTJyFc7JC7bfmB7+4qNZc8qxbC/x9fxNA1cYZD5rKDhVOWHc/Snxy79ylWi9Cfmz7cUhnVVIKgkHbx2+tK8Z8oPuyT29RQOzYb9oICjcR2qNslsgkbew70h80P8qkIBhsN3NRFSrADhmB27v50FWsOLD7+Rk8kHPFNlY7SQCdxzy3+f896YdwYbiCSpU+/50iOZEbj5Qcctz0p2FYaiCRw+NwUfOg6EVaji2pFtHmDBxn5eD/hUUSAcnOCMA9iasBgF3SHYqrke2P8AGqtYl6FKbck8kWzzAG+bGe9T6VdQ2qSFz91SwP3dwHb8atWzxrvmkdDO2AoHTB6Z96gjsfPhN5IE2K2BGV++fX8K0RFyKO+Pm3Fy4KZzsX7uc1BvMqYdSowOB3zU0t28/wA8jcqeAOkZPb/OaYyhEAPyZwQ/YH3phYWH5XKg4ZRjO7oPSnqxXaOHBBJ9aZbqA3AjcqCRj5cj1pCwZipkGcZG30oHYeScjOAQOndRUhRZnUxkAMMgFuSP61TRiflUEPgsXq7aBfJ3gLuiUnhux71SBIrbABJ82WwRjtimzyFIUUOIiRyg7/Q+tQ+cXiOM7W537utQsC02XI2AArjtVl2JMsYgVB+YgMS3f/P1pA3lszSqc54w275aimKo4KEOVXdkNx9PrT7a4FzjgbiMBe4oCxDb3cV5BIh8xzGSOV/lUc0gDqqgglSOfWliYx7ivyAqQQW6HPp3qjczLPi3TJPKyOegz3pWsyGiK/13+y9OlmdAYLeMsxLbcY7V8AfFvXpNd+IOq3k0guEOEUDpjtj6V9efG/WTovgqaO3Xy42YK5DclcZI/Ja+ItYvEuLZbwsDPPcnaDj7nOK+hy6P2jnZgXBBQbREcMeE7fn/AJ9qhDCOEEKCwbA/+vUkrqQC6IjM5O5OuRUNyRHH0ONwIx1r30YsrwkmWPAAZgSf4u9RTBWdVfcCo3H2P0qWNvIuRgfKSNw3bs5prxE3ErcbQSR83TNaGTK80Y3p12t3K/yFRyERqxAHHCuPmyKWU5ZcHp1z0NNl/iyuxRjCfzrVEjHO1fVsBs+9PhYnjuBkY9ajRcnecbSf8ipo3K2hJ4yxOR1IoJGzSDgY4HPP9aikbexL/wDAcdqUsFQMDvYgjntQy+Xlc5GBxuqyBWf5dp6FTk46moWXYenKgD6U+YmRwOvABJ9KYw8zgfMC3IHtQNDeGwxJ5O1flq6IGTqTyBx9etOtPKgt5mki3tnAz0FIhYDcSMFT/kUFDpZcZUOcbccr2H9KZa2z3DEKA/RcFvWkcSMANoccH73Q10PhyxC3HCZVRuOOxPp61DNYo6PSLYW9sIiAgQBhn6VuQx9goG4Dk1n20SoofYj8Dn09wK1YByRkHcu4e1Z2NkWNoDHK43KOS3T6VetyQwUNkgdO9VLaIyOST14HoK39PsGZk28Fhkn0AqWdEUaFhbD5AG2k4J9/wrpbWzDcBNnGAw/lUGlWITDHkAZOe5rajVUwQuWz+QNQzqgrDoLbDGQ5+XCn/wDVWvZw7UAKgnBLHd2+lUUiMYAIwCuQO+a1bOICPJAQlf1P8qR0o1rGEnkgFMD5z3rXghjb5kX5Twc/LiqVlEAi5jGNucH0H8629NsNyhc7d3IHsag2RatLIZB6EY+fsAe1XY7cb3jMQwSNpHXNSi2AhB/1YCgDHp/n61JagFc7hGGbjf1xQaE0cBIIXIaPC44UDPXFWGhRIsAH5jguepp67BFuk6bhknv/AJ/CnGQgMV4UMCqf55/z1oKIFgVZGyQSF6nqfx70LC8j4wEOA1TwqsxbcQoHJHc0NDuX5cDaPm+Y5A9KaARhumKhAZAvG7tikkQtgMANy4Oz1p6IWVdy4Xb8oHyn/wDXUhQSct6cD6f1qhoqiPcybjj5cMoXr/nvUwtkKhPLQkjgn5RzSYjHGDnacHvmrcce5UAIT5csJPm/SgooSJhyqqJVQDJXqD7U5kJAO0RggMEHpViVAX3BvvDgRr09iKj3bwBu6Dpnkj0oArshRSQvIUjnvmn2UJjiYuMsFGDVpY97hQpGAMkdOfepn2iHBYIQNrH0oAgz8qgjJ+9kdvamMN4cyHeG6kN296Rci4fJ2KOQE6f/AK6VD5pZSF+U5VN3P0pWBWbGhFnXDHoNuO5AoWCQ3JQLsA+ZR/eA7/5NTRiOLa27oSefX0qyrmVkK5cqw2ntx0qrF2VyqYMuG2hx1GVHH0qaO1fyiucHlv8A9VWJJgkhjCRyAnBx/AT3p8i5teJfLRT989Tiny3K0RneUA5wQ21eSM9KjYBGBJOGPIHT8aW5uIhgvIBngYbqD7VXhRShbcCgbaE3cknvUOBLY2eUo21AEO3OR9acZreSQKgjSUjIx1PsarXV3tGCrRxg4Jbpn2rPXVraElQkW0jkyNt/P1NZumyOc1JZNj/IwMh4KluQPaqdxNLgeXKEPJye4qt9pQiQIkRGQcpLtP8Aj/Kq0wjldUVikwPUtuBz3FTyWDnLv2ifYVMkYz1J749qUTmZwQU3DAOzpWcBMyusjC5hHO6Ngp/Lrika5todonjkDMDkp0H1rLlFzm4suZDuyDt9u1WftYGMAgFQfxFcwboKGaN96g5Ekjc/ielXlvpJ7ZXyCxXcdnT6j3qeUtSNoXKlDGVaMknB+9171EZDyM71jXJX1I71BDIs67lZyBzu7fhTy4DLsHJPJFKw73HXbYkBR8pIN3uv4VRuIj5bnGcYAweatFQ8uAuASCwHX61GwCAqXwzdv8TStYCiY/OjKlCFXBB9DXKeJNPeGQXEa7wAWkB+Wux2rG4coSwAwiN0I71Xu0E1ucMNpBzlfmUn9KaM5angXjHTQrtMjDY4wR6E15F4ktTZuzAGTbyQO4r6K8XaAWiLoPkbKtGfX1B968Z8S6YFeRHTaBgEBuGB7fSu2EjysRS6nnbgBGY4aJlyo/zzXNapAVSVCQGjO4gtyfwrp1t/IuJYGVlKsSq/dwD25rE1+BPOVlXG7I/3cV2pniSjYxEnV4juU7gMY7HNDkrGCy+Yg+THYe3rVZ4yJCgOGwGUdm//AF09GO3BXYy54K9PatTOwSSN+63EOAud/cEdjVKRkDttUDgk1NC5RAy/KCTnP8qgdSORgcnnNAEAk2Mp5ySAcr19qlnfe7Hna3QDoMfpTWB6qwBIyAKViGttwU7w2eO4oIJ7ZwQQOCQCHLccU9pwwXdyy5J+XtVWAjdjBIIOB2wafK7AFQcDsT6Dtmgg2NGd/tcZCAggjluoPrXU2KFJEJUYDYBT/PSuJ06dEuYNud28DJ6YPoDXZ2TBraPAO1WJJ7/lRa5SLV5HL5zyAEq4wFPXj2rEaE2GpeW3yKSGJjX7oNdTJ+8RHO85yA9YesRSRzQAx/IVKhw23P4elJrRmsWfRH7MGvv4c+LOhXcUEpbUQLdAW4YE43Z9BX17YxJYfFjxHokeI5mlF0sifNvLoGIx7bv89a+MPgZYXt5q/he4gHntpc8bCQnbtQuOPfPavrf4am41f44a9rsofyJhLCvmfwsqBAcfXd/jXxWapKqrHdB6WPeJCqNAA28pEME/xEDv/wB81ckld5Fd/kZl3DPeoI4CEIch1EYA9c471YZoG8vGRhednQ18+9TVKxDISZg65AI79DQQFwzLyTwB396mS1lZSVkwCuVH+fSgp5dsjqQSzAH5v60DHQudo28EYCl/f0qzHvD7H4cA4L/NiqUTkMyY444LfrU4Du6gjzPlyDv6H/P/AOqgCXHlMNg5kBYt/Km4bzsN93YSCfWpUjDO/wB9CBnO38xU3mJGg4bftwpHp7mrIKjhmuQM5wo6dR7GtCOIywlxwPulvvdaz7OIy3ZwRhh+tbG9ItOmhjJG3nf3Of8ACgDOMbRw4B8vbgD0+mailUMyBs7uoA6fhTly0GZBsiYDbhu9SPgSgq5BZdq46ZoAhjBeJ9pAPAA71c0m0eZJNg8sDPzbup9DVQK29QcFiME/TrWxojGK0uAgRGwSPm4Ix/OnYTZmzRpAjMjEMQAwX5cg+tPtE2WzLh5IycAP9wex9Kbdhpk+cj7oHHc/WtawhC6PKrOMMysB34pBd2Jte0yO1tLTYN7FCWO717VgOFkutyApgBvmXgVrXLG9lQAMI0UL8/RT6getZUiSB1Xbv2scPu6H8alxJV+o9HYDDAZb7xGcL/8Ar96Yri3uwqKJAFG5H+Y89eKemUcblchs5PalKO8zMgGGA5J6Y7Vm0WXrzMtu5UYAUqoH0rPtnKxKAxKhQG9zV/VdTM1mqJGANu5nHdh6VnQqOMHzE2kkmlYC0WCZwCWHTHYH271PfRqogaFNm1R/DtJPc1XKA2wlAIQgBQOoOehqSNpGjdhl2AAbLcY9BSaArSANKMbnOclD0GetFuimF5RKkbISwR/4h7e1OlG7e/AO0kGooSIIk3/JngELuzmlYB4jR1LZADgZ+bnHp+FPiR5wRHCSgIDsOv1FIylU8wjEh5PvWzoGopp2j38Dx7pZlKqfvbc5wR+LVJTMkpIrg5JwTnd/L8alLMQWAKbuSB2/Go2y7/N+8dFA+f270u8YUtuJK54Xd+VJAhIV2Qv1+U5IHTmklHbGcAYA9KIJxHA67MJnIJ/ipGx8mOgUnmmMdkfNnjK4HsKAo86PB4CYOW6j3qCM+YqtnrgldvQDuKsoBNMo3ELjr7CpAdIQsM2DwCCAOmKgmywReFDLuJ+8cVNcAeQ+1iVGQQi7sY/XmomYsIcKOVzg+lAWuSRRGO1hLINwHyjs2ev4f5zTAgMiBmywB5DdP8/5NOWUyJFjoikLj0NNRFLn5iCoPBXgmgLWJ4QEldscKuCTjH41Eu8SowwilSwPrT7fK7yFOdu5gF3cVHCFB+VzlgT8/TmoAkkUlBIpKHOTtXoahcATL0JLFQO/rmpZP9UhDFhtwP8AGmPu3Agg4JKsO/0oAYwzcNtJIAww7fWpAw7R7FzwOOSP6VHGAGYgr5hPzY9/UetTbBIwkG9pCAcn+YpWLI3yilmQnd/EMcj/AAqtbqySFvLwjYCjdwPr9fwq24HIUudqg4H8RpscQXB2kFlJADdCPemAhISUMYyFIx973qGMus0o2bFPJPue1TiUBgAh2FRkv1B9MVG5LbmxhCMsT82ce1BAMR8+U9jjqf8A9VCncgA4KqSCe9Pjz85X5ww3KR3I7fSmoobJXOR/Bu60AAYCJX4yww2OnoKYuCzDbvKcOQvIPqKmZQZSwUBSAVHpUaMXaZ1GCO+7rQBXuF3ybTnLjdx/Dj3opZlEs7g5QBQcfdzRQBw5Owg8FiMkuvGKilQDDBdvH+sPc+1LgKgIU8ADnt9aTbhjgjI5z2NeiyAiUMpVup5XJ6U9gUVTkFu+PSmxYAJJB4OB70OxIO4cgcUgGyby55bY2CdvpTdxLEk7yRjJ9KWUM+DxwBuKU0EbTljyOnrUFJEiKu3cxwpyMD19aQ5bbhvmOSFK9AKYSAAN3JIKjd60+QvtYl87j19PagdiK6ZmBJzuIJB9PY1DECEK564IPcCldQykjMZBJHrTgse5CRkqO+evvUm3QV5MA5HIIUgdM0x8B025QY+bHT8PWnuQYlUkEAhgNvpVeRtvzZbIO4IPm4780EocWL5j2blGWAdenuPek8wFw3BBGNw/r/kU1S21mUn7uQexFAkC45+ZR09veoELBIY5lb/Vo3DGTvjtS3SiJ98ecsC+fQnqMVE8gO1d3UHbj5iT7U6ABVMR+fgtj3oAjkYBQykljwQe9Rq4D/6sAlQGG3nJpwjCcsSVA5j9DQo8tSThwQeR6HtQAxsqBmTODhs03KxM3GcjjPYU8xZYlRyMMM9CKjOIwxdw+eQB2B/nQAKCJAc5UKenYH0pnJJHAIXHHQg04gts4BAU4HpScy7zuA7jHTPtmg0SGNENhAUYXjI6/jUZJkxkDG3BHf65qVgACfoCC3f0NMUrnBQ5xwB2NAyIxAtg5JUcgd6eMxxHPAwTg9RSrKCwDABQD0/hNBIkBOMZGAe3FAFQqrEuEz0x9DT0KB8eXznnH+f8KexZPvcEjJJXaPyqG4IK+ibgQf71UtwLMZQHbH8kpByN278x/KrQ0xlQ+aUDMA3bg+3+RWbpyKt5EZnwp3bimfvHoKv6h+/bcM5UcAdz71SIZQR4o5CWwijIKlqnmuRJDti3xwFSCR1JH+f/AK9U5IgXdnOHZRuz0x6VHsdfkjJkBPJPy8UxWHJGFKs+QueBt68VLKjRPwudw6f4+lRozFkAAAKn+Lpinz4Dq64ckFSN22qQxI22JIOR8p6f0NRLGNzHdkgAA+1RkySli7bBt+5u71NG4iZRKSBgBsfwn0P+fxpgCkGJm3AZ+U/L1FQ2bgyOnP3TyG6/WoLqUysTkoNx59v61b01R9oBU4LAFiapAKsf+ryvDcDPp6Cq8jOZjtzwNp/CrN/ceRdgLvdy2eOi1mSO9xcHcTkk5x0zVgOnU/ZkwSJDyeOOPU1BHNJbyswARmx/wIU+YlwkR+clvwBqu7OXEcYG5GIbP8xQBND5jsAgySpYk9B9DUM0YjkYDJVQOf61rQII7aNecCI/TJrnryd57yNY3OJABwpbGaGiZbHhf7UGuGHQ5sECzMJiXH8Uh718i6pJbEwC0yFjhBcvn73cgHrXvX7SOrNqmvXGlq/+iWd0VKDPzuFA4/DmvANbthp0pt0YuCFOX9TX1GXr92jmexkFlCMSznLbj/tfT/CnzRvLIp3ZUqGPt7Gln2MchBvA2kDvRMSctv5UDgehr2EjGWxBAEkuQ4aTBwCD/D9aW6dXSQhQSrYOV6j2pLTKxs5YnAyCF4pkioLeQ7DtYhsnoCe9WZ9CjJli2GJGRxt6D60MhfHHU/L+HelLD5WGZBt5J+UHH9KdGrFW2qAOo/8Ar1qQRBSTtVMsODU0oITaNhUHac+opoXzZGckOv3uO+KSTYFVsE7gWwe1BJAxAw2Meo9cUYLsB6LkDdRv3xnOX78r0pXICn0A4AqyBu3+9ww7UhYtwcpxnikO3yhnvzx/OlTBUc8DjFA0WMbYVQvnB4A9DT1wE5OB0BPamAkRIqkYAIz70YI6HkgcbqDRD7dASzKDlR0967bQoDbWgwDmUbs+orldLiNxNFGDna24g129qhVVGMAZ43c/nUSVzRGlbpsCkHlV4P3a0bdRIqEH5GycH+lZ0C7tvQAjcN/fFbmnRLJKreYXPJOPX6VCWhqjS06zYIQqHd14rsNLtzG4ATYoGCd3c9qxrJCiKvG3+59a3LOUhsFcLt4KN90/WlY3TNq1C7gXIwo+6O5NaUEZKOBHsXAYnuPpXOtq4t2AWIcjcWQ7jnt/n9aavid0Vvl8shQCfWix0xZ2trbxPKHzsj6DHetuyhRz83zqBtCntXm0HiLztrvISCCAVYc10Gm6/AxBaRkz/Bu5z7+2KysdCZ6NZQLlcbR5aHjduz9f/r1r6cYv3ny8gADNefwa/BIMCMuQCBnKg/jV7TvEEYBKtLGxAUEruGB2Pepsbo9CDoYgEfDKCpHFJbTCN8qc4B+Z+xNczaX8sEe5Z1lUnJAXlfY//qrTh1ESxM4bDAglBWRojailWSZMZOM/N2BpWJJwCd3DY/hrOF01xGX3IWOBsDcgVMjOcsJspwpG7nPahs0LluiKzkod+QT757VcDgdTyc7c9SPSspfMjcBgCD1+bgVdSZF6gkHgELuxQmWWwFGSHIKkFcVE8gLbgTIQCMH1NLgtGxXHyDI/iAqrNIFxIeMqAw5xVJgOaV4mBfKA9SvcVdSRZcHdzt5y3B9KoQq03G8BR9z5uKsbHRwd5I25GR1qrlWLJUgmJG5CBsjo1VCJIsKcHHPydKkllG5MAYUH5R3pjFSmCuW6MKLiY9JwfnlBBXJ+U05pUbAKkBhtU/exn1qLCjDFN6sMjHpSPNLNLGNuGbnB9B3NTzWEVZ5XtXmC/wAIKrn1NRR3AM1u2BHkfMf7xHtUd/dIWlfaSyglsdz2/OqDX5EJaMln2BjvXjH160cxBsT6hGLmS2j5dQGOF6ZpINUYJEEOxGYht3Y+9c7Z3Zk1J5JJAfNiZVcLycU+21eOKKzjPV8uxPbHr9avmIu0zfuNU8lmxMfl+Xn+LP8An/61ZbXwlZ2M0zxFiB8/BJ9RWX/aLuksud6CRmCjHT2PFRC98r7OwZEnJLKnZFPX8a0TGpNsvSX0kEjyiSQuB0CDt9f61GfE18iqUs0SFjgSTNuOTWffai0ju+7fITlSfu8VVUTyKXmBec5KxHoB9P8AP1rUcpNGle+IS0KpNOkQAG7+LJ9q524117y4CWT3Eq4I3iLgVeupra2ZIZ1y6qSYtu52PsPQVXN/qbReRZW6RgkB5vKCkA9Bn1oaMucjgtr1mTa8UbkHksc59frVu5me2hCPbRuyqF3Ixzk+tZrWF3eSbblpnaPlfL+UkeuaspAbaFknt5gVUt5u/ccf41DSKuXWOomMDdHPEFBUxt8/0Pf9KpXTpFhWMluTgZ83cpJ68HpVGN7HVJoJPtkqEn5dzGNvpx1/zzV6bTruBlZZEljBGMLuyPf/APXWTikTcW23yWhijgd42OWkt5d2MdyvalebVbdjJBIlxFtB/dr+n+R+FOisEnmDiJopGODJA23j3p1vNLZXEodxPDnapT7yn6Vg0aJmzoniF3jIeMJPHguB6n1Hb8K6K2vIp2YqSV6/L19xXEqsU7zm2lT7SQOXXnA/WtPSdaaNltrkgMeFkTo4/pWFjRM6MEEFR8mM4J6kHtSycYThwMHjrTImO0/NkcAANx+NG0F8FuduTsqRj0UFFUruBzj5v51SuIo2IOex/i9O1W496fMw2Z+UgNyR71BcICmV5ABBFAHMa1ajY6Bd8TDJEnzcnuK8Y8Z6UqyyHewHIGF+8DXu96mIkYgPIASMdRXmvjXSuGdUdDgneDwSe+a2jIxnDmVj551+yDsk6qd8ZKnd3Qf0FYGp2ontVKY3BS6p7e1d74n0pzDICDv25Hzfy/r0riJDsXOeCNpPYZ/zxXfB3Pna9PlZwjg5VgQj91Py4PqM02ZSx88jgsAQW5zVrWbQQ306ckMRg+hrLGVyB908Md3WupHE2Pb/AFziRjlstsPUYqOQ7kJIIcDj+L8qnkUiFWVstHk/UVEZMruz94c+1MlkJLyKrBc/LzjrRAGVCQOBwMep9acoDvtGQR8w9wPWoEYb8jhSc43UCFG9D1wQOop8pKnjnOOaic4fhuc96czgPwe2PxoILWnE/b4cnhiF+td1p6kI6EZOcbz1H/6q4XScf2hACQRuByfau3sDuvMp9yUHge3U0AbsMhuNOwFHmo3ykeg71U1m3DtBIYhIyg4Jbr9as6eCy3EIbCEb1PrjtU80fn6XCXy8e44AxTlqrGiPVfgahsLnS717ry/LvFZYh/y12qGwAPevs74R6Vc2unWdzelHudXvWvsJ8x2N0UcD8a+MPgLob6z4st4bffvtMuMN68HI/wCBYFfodpunWVjqOmPBFiK3ZSI/YAAk+/rzXw2aSvM7oO6OlJYSAhCj8jyy3YetTWpDyKVHRCdg7NVi9t4I1ZV5c5AI+vc9qpxK8DFiAQBzhuRXh2N0y1E4XMZzgDHH8OevHvTd2YdsnKD5t4657cUxWLys4ADY+Y9/x+lNIxKHRsfXvQh3JrRjvP7sGPH3h1q1EDO4U8ZUn73TFV7ISKzOEB4BB3cGliYmQgknHGR2ye9MVywFRCSGOAp/E0xjjywB1GThuuf8KlltzENxAERXB2//AF6gO/CKqnAXJA6+1Owr2JYITFOjBjyp2oM44qxFIXhlQ8tu/HmkhZpGBB2Mqn5D3/GocuHPIDMeQW6H3p2C9xMARAH5DgkZ7kUITJcA5HC5AHqKmnCIivCpGV24PXPrSacm6XluCpBJ9/emJjSwGMABGzkDvVqIoiLI6hN4xgZbgdKpz2zwStEVIwcj6VcMO4xIgIyQufWgRJfwbrxY1IRSn3B9OKmSZlsCjyRBwuBhf61m3TgXJdjhkO1fXcOmcVeuIf8AQraQBX81ck7uc+4HagC5YYksZJNwfIxnd6VFpZMU0iR7XdssM9Dx+dX9I02WfSmXaJMKW+Rfuis6wVI5ZJmBAClSSvr6e1HKZ82pnsjxTLHuA2knH16/lUU0hEihsNlSMdjirNzAQ6nkRhSBheM/0zVeYOr+WrYDJuJ45x6ViaJg6najbiQVyoP9KdDCJQx+8U6fWpZnIit/mLnaAuO/1PpTIcjzQSCd3QfKCKm1yi3OwYJGT8oBJA6ZBqC2Yq7IJCcNyAvHNDyGZ4yoDgrz/jU1gYBLsuk42FgR1z2NTYCncRiHzCCNhTBHfmkkz9kiAGOin1p1wqt84AbaoDE9xTpUO6MhQQMBc/Lj14pAK42Qo0mASAoA6CrCMY14A+6Rn1qFozEuOXyxUZ9qeRslVyUSNRk/NyTQAxwmTIq5kICgeppd0iKu44wOQG6E9qUuY+3JBydvTNMyoHHBUYXNQNB5QEKpt3gZ2qehoOWzuBTcMnDdcdjRGAkYB3BWJIyvNIcvj/a+U/QUFDU3FdixkbsbQnUEU/BaZNwKMGGcdBUbq5eFkyHjzgbv0NLbkGXILuFBJI7E1ID5JHfcANhYHnv+XvTJF3xpv+6EAI//AFU6OI8HOWbkMW5H50kwIKKRGMLhSe+PSgByx5uIlGMFSTk9D6VNgbs87cjJP6UwoMQHIBKkt/CA3tThjzS2NgI5O7dn8KgBsLjfIyMSVAB+X9KjYkSEscgjoflznrn+lSRq/wC8wcN1yPSmuEabbw+QOD296AHrEzQxocjggc9qiWPD4APyjhD03eoqy8CRq8asChJ53dT9f/1VDIrF+CsaKBtI7YoGgiKSPuZctjGV/hpwR2fysZx0YnbxTfKBfj7o+ZcdM05ZTuAJLMR1Pb6UDuIC6pIN2QTggrSNmIblJ2hgFB/hzR8qkluvXj1qNchnTJ+7k59aBMl84hiwUbiCP/r1DEihuu8jlgfWppEUIo3uMgn5MfLUUOAyZxnacHbxkUCHkFbhmZRgDIw3X8Kao2Ou8fNnPy1IMBYwEAKKQH55z15qGKVgj7lKoWwufSnYCQNiQ5Tll3AH+GkjZmSRiScKMDuT/n3p6sXMm4ggAbcdMfWgYh84DAiwCvrz3H+fwq7AVFQC4dlBwvAy3AJopYUKTMoIwSMk9P8AJoqLAcEwOcuMMc8BvvL60nPGMe2aahBXBGAoGfm6ikCMseGIyM16RkOhAaI4yQqkNUYbdtwMZX5T61IN26Q54jXn5eBntSCRS6DdwqgA7emagoYHxnkoMZL0icqNowcfNnp/k06TAyCTlhwPvBselRq+WGCOmcelQWO/u4QDgnO2kKlsEghydx9KBg/e5xwc9BQzMuTgEMMjLc4Hcf8A16LARh90xAAyM0H5t2BgvjJNRQMpZpMHBzkDr+VPk3Oy7V3qCD9KVjXoI6jg4TBHOPamxnMWIggUnKp7epqR1JlRgyhcE4PU/SmNPj5guxuFIPYDvSAZnaMBDk5J/pSb92QpByCWHofQ+9KjKzFuckZyegxTWdC/yZ8wZyPU+9QSiN/lVTxuQYGO1DN8yAEqpX+70P8A9egkBm3EAY49j/jSRlxCRkdd2d3G32NA7DuDlwArAEKD/L8ajIPGVZDj7v3R+NSF8qdykJycHt/9eo2VVDsN5jAzigExhwXYOMKSAET0+tJtKsBsXbj+HqB707aT0QE7RnLetIGKygqpAC8mmi0rjPnZCAcqvK+oFKSjqdykFl/3ifxpjEOcHcc5JAp6xYfbGXQ7d3Pf/CtLDIeq/IOmfwHpUbEohjUcDkjuc1KFycqwAx9wdz600nPLEZx260rAQSAxhAW+fGThen0p8CAFtxOGIwfegsAXwPTp0pcN8xRORjP+z9PeoaAHkJZcncQpAz71FLnzhGiIdiE4xwR60wXCGXazuTnAPrUiIPtiFydm0AD/ABNWkBeihtrLSvNyBOxAWIfMcDuQap3Blmt41HRjlj659KdfKm9VXMjk4GflwBQ8pdGcggquVQrwMd6ZPKVWhRt5ZijAYx7CoAA9zsckYBP+8amdwzlnGAVGR7+oqPyCZo2BCYUkEr1H40DRMseGbeNilckjqahdUGPmyoUnjsKSZ3lbapw+Ad3YgVDGjZUl2OeMH1qlEGrjg2Ilw3bOWqNxLJnLDIXAB71JLHwfMPGMgeoqRYleKQgYCrnFVYkryA7G4U4xlvSlVjHnyyUbHXsaRvmHAGCOvpirEChdvmv0G5SKdgKcmTCX6yAjPzbhn+lEQDLuycjBYbev1pqxidHaJsfMSF+7ke/rikcMsImWQ7T8p989xn0qwIpQ7K5hTMqg7fm7HqfwoS38tIsn5iAzN659aakgEoGQQoAL+o+tPu7oTTEKQQgCgbetFirEn2jyHKjJwuR+Nc3eakum3Mt+8v8AqwQg7Fz0rXuZTCoIJJA2gdl9q47X1Se28osTG7EKo/jfvjH8IqraEWPlb4rwqslt9qz9obUXuJs9WDDjn26V4v4hlR9XmKkyIrBVz6V7f8a5orPxQ1vP+880KqEdUKjr/SvB9Wctc3DN95m3n0/CvrMvX7tHLUKt5ks67cPtwTuolLG3jO4byAGx1z2pJsSh3J3tgcn0FPvVCGL5QC2C3y/dr0jF7DYWZEkXbgY5K9C309PyqCQt9mmw2WVgT6D6VK2ELfxhufx/+vSNlrWQFcvIoXP071Zn0M1+Nu0ZOOMrt60+EZQ8EgDkCo3RS3DEgA496sRKfJVgoQ7QSQ3P5VqQJFGz5xgKW+8O1V7gln2hs44FXZAI4m3nLkgj2P8A9es8kB8hfmyc/jQSBQoyhvkA9KSVgTtz0PalxgHIOO2ajXBcjjBH51ZLVgPC4zzxU2NsEQP94n71VyQ3sKtuNkUCcFgD096BDQoMu7BA6ZqRAGdlDbcfqaZEQDyTnac/WpFUfeJ5PJoN0dBoUJiR3bILEADsB7V0cP7vgE5UcAd/rWRpluIEIZ8ZUEgNyT/hW3bRyOhjGRuOcGoNEjQt181g4Y5KjdgbsV0OnRumG2Ike0Dnrz7VQ02HIGRgp/EOgI9K14ybiJcDeqg4Pc+uak1SLttdRwuigM+AenrWjHLLOgH/AB75HBLbifwrHhmS2ABKBTnGW7+hpf7QCSqC4H8WY/X6dKTN0jaj0+MSZkmlcMuR5dWo9KUZKIXzhT5ny5zVC3uDljA528FssMc9a3LItK+9eVH3SH7/AE7VJskOXTV37QnzEdAvQj0q1baaYWAVCHA5D9T7j/61PEzg/vB5bKwA3+vp9a0lYXT/ALzhlIUAdc+uahnUokdsXgYF5ZHjI69g3pW1DcOYQ4YyEYBA6haptGpUICdw7+9V0nlt8qeFJO0j+EnqD9aybN0jp7XWHVgvmcNgjf1Kjv7kVrfaDPIPlD7kJVx0JHQGuWiIfC7Tnhvo3tWvZvsjkZnwhX+Dufas3I1SNWxunlJVmAYrhSOvHUY9K247syJsBBdcE46cVxwlK28al2BUknHX2Naa3O5VQYDthsjv7is+Y0SOqgvDIUBweSS471YtrnMzZfHBPuPrXP214Ts2qd4BDEN1A9atQ3aeaS4xjklW6/5/yaOYdjozdleWDfKMM46H61E84ucgh1jUdA3JqtGxkXkuVCgqT0qVWEMStxvAIXK+vrT5i7FiMmNdqgbmX5d3bNaEF2fLWN2/eKePwrNtmAnJyQVAyOy+1T+ZudSMDgj936npmjmuVYlmUiPcWbOS33ec+n0pRJvVZM5JXLD0JpTKfK2ebkryfl5xVeZXKMBggjcSOw9R64qr2FYlaYQ8sp2EfLhugqil6GeRXJIK7lHce9MuLuW3jYEiSQABG9R7Cs2W8aSWMYMTEgE7uw96XMTYq6jehrhJQhCuu1gPX1NZ0NwlvI2OA6kN8v6j+VN1G6nSY4TeqZ3OGqqZi0BYgHI+ZPunP40uYlxuSzu8bQyo5RxJ8v8AuEc1C85ik2A5KKV5bg560SYbyy2cnjPt6iqsjB7zcshVicHHbFUpE8pbgUTWyoWckuTheg/xqO4JhlVAudvG8fMQPT/P5VLZHYh2rnL7t3f8BUUkh82R1OAuQuPf1960UjNqxLBcLHM2R5kKkMuV/iHai81K7RHlOLSVwcSQtuYr7f0qiTPJcRxtH5icnlvvE9DWhHo32t2O2TMYGQrbRn0rdSIbbOcEtzG+YDIJHADSyMGdl7ZJ7/5zTxcXtmgi3smB/q0Yu59eB/n3rq10BpFYLF5C8Nz8uWHcD0qza+HrTzW+zsPPIBaYdR6896u9xxVzlCLm7t4wJ7mBn4Pl9SPc9v0pn2a9Mhgk1G88wghXR+MD1J//AFV3tvoUBRIwrzygFvM7A+uBxV2Lw7AIy8zHe4H3u3qPp/nFDZ0KKPNE0yWRVEwtpAM5Nw53cdxgVetYpdOfbbGQox3NGM7cjt7V3Y0mFpWjitQ5bJ3leMD3qx9g8iXDxCRmHynbxkf0/wA4rJsycdTkFmS4DNNby2b42kxfMpBHtn+dLcSI0OwP5iqBt8xdpPvXVXNvJEZMRRgEZXylGSfpR9hNzGrhfPKgDZLFtKepz/8AXrKRXKcoqWtwkYkQ+YCds1v8roajmgkic3CkT/MfnK7cn39K6kWwWeQwtGjMgGD1BHr/APrrOnsUd2m2Nb3G0qRH/qn9mFYsuwmhagL2F4mCJKjZ98/StZmKIPlycDH1rHhsRdNFLHHFJeRx7TIW28H+Fh39jW3HIbuBGCYAADA/eXHb/CsmBExLM23kADIFSyIrxZI+dyCHHTbUZCs+I2IcA/6zqCKekoMZYcFQc46Bvf601uBkXgX5wq/KTk/4VyniCyM1q4QZDElUPc45rr7jjzCx2HoSF6n3HasDVYA0W0scgkpjoD6igg8L8V6eVG4RiMqpOOcAivLdTtwlyGjOWcc7vl2k+g/z9a928a2EsSKyISSCTj5uPf3rx7xHZiK+GXdxIpZc9FPtXfSkeNi49TgNftjNCsiAhs7W9cj1rl5so4/dBVPUBup/xrsrtTJb3MLDPlyBh75rl9SgSKXcZS6thlIXjJ/z7V2o8d7leFhIGj2k5OB9KaxKSMmQSoOSfSo95Djb/Cc59/UVLcBVZJAhBb7wf+KqMyJlfKEc7hkD2qDqTgEgkn6GrJOUwfvk55qtKuHGepIyBQQLIMc8EHHTvigH5gcYBORSNyhUA5U7hTQAUPXA+6PWgC7ppxfwkrgbj+Ndto7BpUAO4ICvz9FHp9a4fTnCXluMAkucegz712GjzKUlDbQQcctt3Y6ZoC1zptNUwPN/dKkLleK1LW1W50t4yQmMscdSfUewrCsbktIoALKykHNdLpQiaJ1Klwy8oegP+NJvQqKsz3r9kPTmufFs2pRxn7OZFNxKekaBeR9TX3FE+2S12HJlYqoH90Djn9a+cf2M9It3+EfiSeJRJeteGR8r0QdBnj+Zr6Rt5ftFzBtVz5MIkkG3aVYjgfUV8FmH8Vo9KGxctC72iq5Z3Unk9gDwPxqVIjvJCNtOAfqait41jnmDsUbhhnsSKupuRMhgIyoU+uf8+teSjVkto0MSnzFAcqQz+pH+NV2cuQAf4sc/w0bD5YdCOTuOf0qE/MT8wclgG+XbgUxGjbxeXHK+4/dBPzdT24qZLgRqyBsNgAnscVWhUFD87oGBwF9qft8xEBycKcj1A9aaAvXs4dVjiOVwNybuA1VJEcqHZCWA7N+tESFXY5L7uD6/WnlUa4iVCUCjbz0yaoC7Zxgu/LuVIbD0ycb2kkhUAM24gdcDsP8A9VKk7ReYc70JKncvfpSyjMCYyEBB3/xD3AoJIJLtJC7gjI+VQffvj+VNsJQl9tY5VUzg9Cff2qMszKWKkFuny8YHfHvTI5SJXXsyHPy9BQBfupUu5hIzGQspAG3bt/z2p/33hDBwNv8Ae5FUo8RfxZzgg7asBjvQv5jAdCq0ANkja4uHAH3Qfvd6u2Nu72hU/IQQF2eg/nVWB3Mz+W+ZADwew966XwZLGl7Ck0BnLQllKL0/lVRV2Q2luXNF1KWytLmONMXKJ8gPQ8ccf41l6zqDC3eSVw94E+aMN0Y9c1n+KLh9J1O6WOUx+Y25fQe3tWRNdtczM5TG5ckn7340PRWCMVfmLS3hkjUu2NoBYevv+FVCw80vzhxgZXt6U+JS0bnsF/KnS25CIzL8hXG5W7noKxsaliWIiK2dQMFCzZzjNMXy4vleA725Yp2zWteRiPR7Z1YjKBRheeOCaxYmVXUYyMYz6emfepAkBja8LKkiErg+3qKRJ9ly0gw6qm0Z9DT1TzIS6uHJGGjPylTVd2AaUgEAgAD0qQJnjL7Q2PL28Afn0/8A1U6OUxtGnDvjPzdADTQ4Z/LwMjC8f1qWRTv5XG1SRUAMLK8iZKiQAkYXdmlyBKAMdM4K8MKhkYfao1J/gGT93HsaljKMd5O9SCD1z9QaAEeVmdchCoBUhFOR9KlICJuEYwflNN3hyDk7du1c9qGV/JXAwSfmqCxNp3lwuVYYwexFNcncpDc5wU7VIAQp2OdvBzu65pgUu8as3yhsk9yaAGnJdPmIcZONvehAWuGXZgqDj2z3pQcSgnoSTkdsUAA7hggsgYMq/e560rWAEURqFL7yc4pxDh4VwCM/gPpTi/7vDkYOAB6++aQRA3MajgAbue+KQD2jPnMGcnDDB4/WhX+dmGdwXaSF71JG4jQEJHjof4s5qJ1aNP8AZUcfX1oAjH+rdsOd3LVFcSbrhVz8pAxjtirCMGI8tm3MArZXjNQXO5LnbufCkZGOppWAuMpCBioO4EHPpTHkDMCqjoCw9x/L8KuXZRpWWJNmVyQOlUBuMsa8896LAPX5gAAdiqd31NKq+a74P3QCoHfFR7mD7Szjtnb1ApA5TfueQjaQpT0pWAlYSBvl+QbDkjqv4VHsC87idy5HzbcGniVyYupIBAx8xxSFMoQigBVzj09vrSAYzgoBuI2ggErwfYiiJgEDB9gbHT+YpFbfbqQSCAcg+o/xpm0SOjZJ7iM/40AWGkCsm0bGPXHSoySTtdCgOTz8wAHpU0wJCdUUjkL0z6Gog/ly4VDknBqwALt4ThQCMDtSAkShjnIUKB2JFDRhWcoSwyVALcZ9cdqU5SYBlPC5Py8/1oAh2hXkIYIVO4fL0JopFCOUXBLEkFt3cetFAHnrnzNmGP3So+ajAZvbAH94jFDv90D73Ib5eAaTcGUDvzivSluZXuLE4DSMXAbBGB82RQMhF3Nv3KeAvaiFscEgYGT8vWh2U7Qz/MFOMen1rIoQ4KRjJwvKhm6D6U0ksucJnJwN3J/CnSDeFLohBGeG5yKjK5YDgkDIJqCwTBHJOTzxSyA+VISSBjAFORx1Pybh271FeyCK1JPBP60DQyF22KSOSOTxz/8AWpykh8qRyCcHqKSBRGmTgAgE0qk8MMEEH56k0GzYZFYL5hA4AqJiGfLEOrJgDtn8KnwUXPOdvOKjZwocgKAwwfWgLXGrtKgMBtxyN3FR8bzuHGMZHXPal+RTGuASFyM00Bzk53kZU5qC7DQhICKCQASXdeDn+tMj8uJ2KhHQDGwfNkH2qR2LcByQi4A+7ketRcq4k2g8dN1AWHKgVCwU84/PtxUMZLRZYSD+HPv71I7Ag7g+4gtjt/n8KSGQPuBfG4D+Lr6CgVkG0Kx9VJCkdOaPM3N97nbtYfepX+dhuO7bncB1zTEAKAjLMAc1okVoLlgoVSoJ5/CmqQXJUHeeWc9eKcQeGcYOMApTOVVd/wB4AdOmKYiNUVWDIwHJ5Pehwd3OAqjcfemn53DMAMgcd6WRXdiiglQuQTQAyPmVlTPCnPy8Gpl3thSckjIPbHvTIGHmLgb9wyf4QPepV+Qnk4VSVceo9cUF2uZThi/bG4gBOvFXrOECMnJAPC7u49T1oKh2OznDDnb69TT5plNydx/dBcADuaCLEM5dpyCuQBtB9AKiZ1TK8kAEj3pizBJCHYhF4J29/SmCcO7YBwAefSgB0oCuy4G8AEHsQaGIdiuCCVy27uPagESAnGflySPmBHpVRr907grjHPTFAEzIIZT5blMKCRt602RiznBwzAknuRTUcvPGFjySuT6YpcZK4j2OvJArYLXHzBeDzuONw29adHIYog33znaB2xVS5uCFHAPBYgN0FNmuVkhCpkbux74+lJKwrEkq53smQF4B3cc96oSATghSSoPQev1qRA2wL5hG7BIDcfSkEarIu/JKkkgdz61YWLFrEiwyoUwFUnH9zjrVNlDorH94pH3D3PrWtFEGd1U4coHJ9Ky3/dOW5wM59/egYsEO9f3eEQcj0BpsWI1bLBQck7ehPtUct3IkTxx/x43E+h/nSpEGtnKseu1sdKAMvWJxbadO3IO09W7ms+6sQz2sokDolmGYpj93Ie2fX1qxrC/aoW2psAYBQPm6dSamuYLWw0pIUkVDKCGBXk/jWy2IZ8hfHKzl0z4tSyA+ZbpaxOwf5sFhXg/iFQNRvFC7wjlly3avo/8AaEiFx8XLeJV2m902FSR8uXGR/KvmfWYjDc3sDtmRZCu/twema+twT9xHJMjiiJK7myCwyR8vWk1L5biMuS4Ixz0x7kU5cxK8mOi4H1FR3RIKsoO1lPJ74rvsYsjDhmkUN8qjgben0pxAV4dudoBVs9TnoKSEqHDFQVA3bfakllAmEgHBbKjb938KZmUXBbduPIUsoFTW6DYm5nChcEhd2M9qWY4nkLjJY7l9OaliYRW2d2SRitSbFa4cKhKr1PAPQD+dVcF2xgbs54qeZg+cZORzjvioc/vc7T8wABHvVIgWU9OS4HaodrEqRznuaVzngKQSSD8v60jbCAuM85B9MUwETDyBMDvnNXZlcLF8wcEYBHVcVSCgnI/h6Vo3K+VGiKuGCgn8fWglEKcbiSd5PGO9W7WMzSIvyoOMgN2qqOM4IyB+tbGlwCWaJTyGyeF7Gk2bo6KxtxH86IWLAoc1vadbSMqgJlgOSegqlploxQYGAxA5bdmunsbARELtkPHIDdKyudEY6k0EEattDZ2qP90Zq2I2aNhCnmKOoX5QKv2GnC4RVzGB94Rsu08d/wDOK24tKg2YyC6jKk+/+feobOuNM4/7BczuUZRHFt+ZR8zcVas9KkKbDHncwYHv+VdzbaGDKu0K6lQG/h/AV1Fj4eim/wBbGgjUcFFDHHp70XNlA8907w7KN4RGfuMN+Z9K27Lw3LKyvHiXAJbDbelehQaBFE6Na4idQeX9O34VYTSCu4h4o5COMLtUjuTSbN+TscNBZS3GWYSSDhSpXp9Ks/2fc2yhFify+uZOpB7Z9B+FdfJp6/eEY5GW2NtGR6U5rPgITvQkFc/Nt/Gs2zRKxzNjE4fYEGQNxQt2+tTzWyBfNwBwRjnB9v8AOK3X0cG5GV/eMvDo3pVeXTJRbjzM7t24471jJmqMy03eYqq5Zj90Huf8BWtbjy0dWT5yDwOgFUPKPyqGGwg7s/Ltq7Hkw7t3yAbSx6ZrK5rYFJimyQSSvB47d6RJwEP+yD+JPf60hUOVKsB/C3rmo3JKjB57j6VFy7GpYXAhRMuxYDgZ7VsxS5zs2YYc+v51zdu7NLENwQBd2B3962bKVsbWOMA5I6GouXY6GJmjCoWYxgDHzelWTKXUBv4skAdqxre6CBVweRzjqKuJIVC4IAI5I64q7jSNEANKA2QABtw3T3NW4yiMqqxIQZbHbP8An1qlCS8YkZj8y4Oe/uKuWgnO/ZGCVXAww6H/ABqkwLbkbE24A9f/AK1VJ1LF23OJFGAD2H0q9CzKRuOxWHKt2x2pyQl4nJIDhSo9c+h+tDYGBdkv/rBgBQFP3Tms64edQF2eYBxx1+tbuqRxrGQRmRlADnpu9fwrnrpjbv5bnDqQv1rNsLXM67SSUuudmRkemaoqiNM7kEqBjJ+XJ9q1D843Ac5P/wCrFZ15iNSFwGODjd0pXFYhmfMi5JwQONu786iWN5ZU2qgKE87uv0pkzpKQxzGcAjFUbm6RGYhgWIxg9T9afMFjSaURttwCeWJ3evTmoi5m/d78ICCw75HrWP8AaSfkLAp/ttwKmhkZlDqQjD5WAbkDtx6VakZuNzWs5ibiV8kRkgf3So9AP/1VtWuqiBxFGzoi8K/GST61zMEfz5bIIUMct1rVgtmlQnygi4DD5utbRkyeVG79pF3JI0jMMKAE/vHvWtbSLb7HKAbR8uFrIsraRUjVmAGRtyvT6muh0uydpo2kI4G0pu4x65966Ey4ruWo5ZHhjlWIxFlJVFTjBPfHv9KkaGW4dvPhjcqBtxnaB/jWyiuYYgBGIlU7Tu/kKPMAwPMAyvStLm9kZaKcfLCUJIGR8uKVkUY32p+UYG5u3rWpHaJM6jc0ZOF8z+7+daMehiSCQB9ioDl0xkn3+tZNkSstEc+hESq0YVAFHPcVNPdmJ/kHmfKG/Gr11pTQHYpEgVBknvmspoLm2mJKeYjYCs7fd/z/AJNYyZFiGe2W4beYB6hh1Ge1QSW0UqFtpRGGF3rwcetTObldyyxglTltjHrUsZbfuJOxl6HrzWTYWMC6iNvIkwCBnYZk+7nHr/StBIFk23EcjkEAkHt9Kl1C1WSB84ILYCnp/wDrqtp/mW6sghPlhj8/+yenPeswsMurdJNsipgnJx6n1qrkLgL95h+RrTuYVlEjBtm4c5bg1mykK33FCBduN3OKCShK4GVJO4ZBPrWZfRHy5Ao39xhv89Kv3gaJlG8YUZAHYVSuZNyMV7Lgk9vpWiIZxHi7T47ywysmCq7gV9j0xzXgvjCyezmJJeQnlTxkZ65HavpDU40ZBEoGDFkg9ifb3rxX4j6XGkmSCHKliP7p9M+1dNJ6nFiI+4ePzqIdeePdlJkwwPTBHcVylxkiW1Y7Gt2IUHrxXVa8XWS0mU7GJIz7DrWD4jjFvqXmKBtmUTY9QeDz/PpXoo+ckrM56VChYk7znOfXNPBDRNu7Dbz1H0qWZEGGVBsJJyOzHtiogqx8Nkbhn3/GqMWNUsWCueQpHPY1BMCWDMeQMVOW25XbsduRnvUMm3dhTv29vX1oJGkk5OOeBxTcgEnPK8A0u7k4HBNIeGLZ70AWdPIF3bjJ4YFh6/jXW6aoQyttA3MwCDqMVyWnOkdzBvyV3YIHauptpil2AWwQpbb97k/yoKSubun/ACoFyxfbgZ9D6+9dXp6gWoJDFlABXt+NcXBMWhjAUhjn8veuz0OQLZvnAIwv51L1LS1Ptz9iq3j0zS9RtzcLPb6nC8qxdhIoyw+vrX0NodqyxLNG2ZJEzLnoCOBj8K+U/wBjPxAkTaHZbNqW2ozRzEtu+WRSMfh8tfX2g3kFhE4ubVbiAvIAP4kUHpXwuZK1VndDQiG+XUpUcgusSNw3Xn8uKuqW3qvG0g9epqjazKdYup1GyJVxGn+yeP5VpK5mIXPyMueO5FeStjZasqhXBKt8uOAF7D/61Q7kVtoJznqV6fWruEl3oMpt+ZR/PFVpCV/iw3Aye9UDVmTIoOcMQc8YXaGHrU8THA+YBsHkVDGHluGCg8Dv0BHarUkDQuqYG5Vy2F9aBCxrtXK/dBGSfSp4SEmwSj9SQflAx/hVSM/KwDHbgHAbpT5gVty6sS+QrR7fX9aAsWZkLw7lchMnaVXd1q3FERtDfOdnU/L1p8EKlEi2Byx3KA3amvIVaeRlBwCpT1x6igm5HLB5dgFU71OM+vFUgv7mWXnIwNh70guCLdD5mQ3B9wOn5VGgbdIgY7vvZC/d9qdgLVu4V9zZIXOVHzA5qezHmSzSEucHA9OfaobOxEt2sJLo+0sMfL+PpWjZWjyNOpYZYDc5PcdKpInmKe8B5nWI4C42egP+Nbmg3dvY3ULefsRl2j+Hr/nvVBUMQuIk7KAG+7k+9Uk8ya5iALoSApyvyj3H1o2E1fcn8ZN9s1u4APy7smUNycdx7VktChlI3bxtABk6g+taGpaabKXmNn3rnPdl/wA/hVS4sVdvMi3+SsQZvfms73dzRWtYtWcQd2U4QhCw9x61YntUFqyQsCQQQD2J71WsRKzu6FJCylT83ODV4bFtpUKiRuDhuq/TFSDB8vpkSCUBshc84JHvVJB84XGJEBXHY/j/AIVoyRKumICoG0ALntms61jRGjLl/L/iI7e+agQkCluTliBhgemKYFV9wwHiILbR/B9PenyWqpKwWbzIy2Fy1S6jpraZ5UQIdyDJkNuB/lUmi2Kygy5UEBQuf7pOKuQItyVVV5EeCGaqJcKygAcLu3e1SqyI/wDsbcbtvTNQKxIkc0l+scYiYldp3ttyMevSmlS4dc5Ckq31FQTOXfer/dU4LryT2FO3jftI5OGYHqT/ACoKLCkER8nIX+VIIk37BGAxXcTzn8aYGVplG5ic/KdvQVKwC3LS42KFCn+LH/66gCNJA27ZhFwMD/CnoN0qqEO0ZJJ60yBy6DPKleB6fj3pYj5bjk5Cnr3+n+RQAuQJcFh6r708rtCEZ+ZfxwOvFRtgsruvyAbsd6sSoFaFVG/K7iR/OgCGQKYWyN8fBB9OelNs1J1QrsIAQnL/ADZ46H2qR1Xg5CLtP51LaFI/NAIQBRx3NTawDVdfvqGXAOcdDTSrm1ITBZlyct0qQMQpJwCeif0pkrDyGUscHqAu0/SgBkTvJI65AAwf900ydC90QHfy9vKqwXNLAQjEAhBgE+uKHCNK24JkDdwx/CgC6+47/J3vtQYD9QKrFj58QbJyM8/yqV5HZQTtyyjaf7wFQ7tskRMeU25+n40AEhQKwJ45Y5/hzTEjCyuGcou0AeV1Oe+TUr48pNpKDHAHTNIERZlbIIPH3uRQAziORQsZ2hTj0/E1JKALZztBypCg9/eo7gul1iP94Mfd3D5RVuREa3IUkZUnBXaB+NAFC1bMKHqQhDH/ABpYiU6nDAbQ3YmkjjK25BALIpw6dqS2VkdstvDIDn2P+fagCeUldmWcMCBj7ufeoRCGcOxLbmwcdqtYc5IJA9/btUDk+TliHbdwR6emKAFaIN5i7ienXrQq5uQyneQuMFvakkUkjzBy2MAetMBDSTeXklFyQ/RfagBISGiVBIyZY5P0/wA+9FOhjeTJHl8DJG39aKAPPryMRzFSeoLYHYHvVbeURQFLqFOD2I9qszkmGNzIPMChW2Y4yarvslbJB2henvXqTWplcWL7i7ic45U/40rABgx2OwG3YOtMjBZ1CsEBHBp8u7eSSNoPGOuaxaKGuAQCVHIOcdOPWo1O5OG4znH0p7ZGFPPH3/emsxXOcg8Fj60rWLHcgkFeW5P0/wA+lMv0Dw8npgL6D8acG+YbiMEcf4GnXAzCygfKeg9KgqxEGO/ecAEYCj5s/X6UjEZ+ZueMhO9Kq7GUDhlGc+o9v8/jShmO49McENSsWMkJVgRgnry3QVBuUvlP4skn/CluXSZ8bWwR029SKjALtscDjnA9KGtCxw3FsZKADjOP0oQeW4H+yS3oAff1pyxJENoj2bTnB7A0189MnIUbRtGfyrMCFwGUAjG0bST1x7U1s7lwCgKkKnYY9fepHTZhzGTkY46A0x2JcJjAPJ+tADCrGXnlSMtn+HHpUhYtEG45XOdvPHSmodxJOEbGSPQClOZG3AgArgb+49QKNwGbFRkHJO0lSe5NNUkIS6fMOvpmnHcERVwM5BHpUJDs2I2wyjLD1xWu2gEhkBYBjsVsYJ6/jTYkByCT944Pv701YBIHwckjIPv9KcrbiBkPhcEGgBkhCEB+Dgg49acnKMNxAZSQvpUEqh0ZyMEkH6mpXyu9O+0saBodBhWU7fujl/r6/SmyFJImG93Q5yQ1RlHJ3YVhtBJHp6inuh8woeYtoYAdfyoKJYm+fAJ2qgI+lUJpCEfC/eyCB296uJ8qEjaHcbQT0qG6w21eX2Kc470AQ2kDT3C/NlSD+NROhTzdyjgkY3VbgAEIIbHAOaguQE6O+VB+Y0E2KwLLxHuKkc+3tTYbA3LhVXeM5+b5cY7CrMTAs0iiT5VDcYyfWqn9qOsryIjAHJXHSqitRFm2tWiaSQDYUQty278qoOySkeW0nzLhiV9aVJvNAyJNrIVJPVvcD0FCqwUDDsAuAA3QetaAMWJYPvKQ20hv4ifTP/1qWMeXuLhcAYI9DU8jbmQ5IO37wpiIMEbeOcktyT60ALbLllZsFFHGOv4VC0pe5Lp0OSA69B6VYYgQof4R02dvpVGOIOpIkOACSSvNUBcjmxPvXgbecdx6VBcWxKrIOQ2Rw3T60WM8YMwkB2AcHjnj+dMmnwDlC0eAB9R0oAoygbhuYkYO3/69WXwLBwON2DkNyPeknwYyQi7ypO4N/Sqjl40KtkscdMYIoArT4j0e7bdhY13KB1HPIqsI0ligLEbeCA7ccjp+NWNTWSSyeFU/1g2/Q+9MvI1hsQCmNqgD04961W9iGfMHx3tXl+KOl3RYhhH5SsOmzsR7DpXzfr1qy6lLGV8v985xu6gnr+NfWvxptYJtYmgmillmW0F1HsXc2T2X2r5W8St5mqySkMpPCg9v/wBVfUYJ2hY5JmHPIElVcDfGdpw3B9abcI+xc4Eec5Paq0jFZCwOcsSQV6+9TXLk2Yc4znAXduFeqjFkbMGQjad+O3bHc0xskR5Hy9W9zTQ3mKXjPJB3L6gUmC2WXgAgqD6enr+dXYzHSxlptuE2qQQD057fWpJfLDhEjCbRgeq96TeqBSN+N23Pr+FRSH50fZnBxgtx+daJWIK9xuLAk8MO3U1FgbWwpGAASKknwXYgc9CPf2qNkZtvJB2/qPWqEyMgjkDndx9KSQksQTjHBz70oXJyzElePbNNLfN1yB0zQIIsiNiOSBtX61pXq7WiGM5jAG/0rOQDymPQbsmrdwweaNcbgqBcUCSJYYyywsueQVJro9Ft2ikDs+AFxkVg2sQDHDEqCdp9RXX6FbNJ5cYAPzAt9B2rOR1Qjc63QdO8zlkeNWPCn+vpXXWVqETgY3cEj1Hr7VU0Oye2hHlg7mwSJOv/ANetmOzffmRo2YDjHy4+tYNnfTp6lyCKIMiNknjcT/Otqzsj8jKU4IODis20hYiIhxIc55+XPtXU2cEcm1iEDEAD/Coud6hYuWelB512ASNyRsbsa6jRtO8njggZBR26Eeo9Ky9Is/JkEgPIXOfaurtrhVWMKuDj7hxnBo5rGlhjaeoO51JLHOTUk9gqqAQCOe3UGr8WoEQhlAJYlcHouPemLcpPvIQAqfm+b+VJyHYz0tnUELHvXaVAPQj04qS20jy87zsjIBSM/MCT/n1rVsiZC4Y42nqO4q7bokVxtQ5hdfnHHB9qm4znmtJ0ZWUcrww28rj2/wDrVWulldJXaEBujO3Q+1dYLVGdpMYkK7chuGHvVCe3LN5kYGAMD3IrN6jRyFzZCQo6EE7R8m3gfjVbaV2KjhZMH76/dP06V0N0sSsfMQkFTn1BNY15CkkhiVjHgErjqKzZqihNzztBfbhgnTPrVXzsSDkgHr6g/SpbgMrYUkoVLEv/ACqmbgBlBbMh9PSsy0WopdvyA8AgD6+9aFvNKHTcAU2k5DcisaOXejgNsODuB7H2q5Cwk8sDIwc5HeoKOjtb0BEGcfwg/X1rTiZXfnkMuQfSsCIrOoZJBxgAbe/oa2rWMtCMhQCMMBnGfbNWUX4kYbt7AMVxy3BrX01j5YJBJfAC/wAqpwxMUGRggceoHt61eiBV1H3CuCNvpTSuBqQ229GTZyo3D5u9AhIlRwTlRgZ7/wD1qspap5atHLvRvvemfepGt2RTmRcKOQFORmiwGXcwmUFZOAwPA7H1rAu9PL/JIql+Dh2+8PY100kMqthQOTkN94fnWXcwyKTuUOdxyR8u4/0FQ0Byc1qYHk3Kwxkc/Nn8RWHqEuxzIgyQNvK9jXTaghiMis7xgHIQenvXL61NIqO7bASoGe59qQGHePIZmYsUjxuK9iPaqU0x/hBHTGW7VFf3oMoxmMeh/h96oNeAoVVWx6nvQBf85yzDAK9hU0cwUkscAjGPb0NYxvHfgHKgZGzt9KsR3AViVyMjJBarSIbsdLZ3a7wHVeP7/Zf8a2LPUYlyF5B5GW6VxK6km1wh5XGS/YVaTWY0zl8rgBPr3rWJm5o9DtL2IqCpMir1/Gt6y1Q25xIhdVXjPp6flXmFv4gymFkEZI2kIvH0FbFjrHnSKS7EbMN1XketdAlJHp51G1uBGzSfKQG3K3P0x6VZS7gkQNCQc8FD8v41xFnP8sZQGTKkgFNtX/tUscol5AKgHC+vcCquaKp0Oxsb2aNwzxpMyghSW3ZHoK7LSdQhnsBPFEuG4Yd8mvJLTXbmzj3Eu7HIV5PT6VdtfHElg8skCCOMkBuqgH6nrSuCV9j0DVYkPyg7Djcfp/n/APXWVcJbsy5nMQZcZftisYeKl16MRS3HkH7wkK7ckfr/ACqjHas6B0uZJVB3FD8yt6c1ztmiTRumZH3SAk54GOp96VyrwkOAS3zLs9uxqlb3c80Kr5Ij8vPKf1+lWpnZkUKw2gfN6nNYtlWKUieZhOMdOPT61XlszHhgp2L1Abr+FTTKYX78rnCdhU0ThVQnOdueO/4VNyLFaWN9nmL9wryPUVSu444zl4yQwBH8Q/8ArVoPINuA23dkCM/zJqre27RQna5yOuW3A1QmjFv442RtqAgjJI6jHash1EkMqkE9xntXQzEfIjOfm+bnuRWPqG5tpyfu7cHoQelNOxnY5+/kBiEoAyFAyF/KvNfiRp4n0yS4xiUZB/2ietenXMX7qSP5chSMn1HauR8UWn2vTZAI/MfZuCJ0IH1/Ot4PU5q0fdPlvxFbh7SPYnyRuc7ux9Kwdbi8+wtpnYyNEzRHK/dB5A/Cu28S2Aja6t0G9Q29Q38Jzk/jXHiD7XYXdqd75G4Rn19fwr0YyPmqq1OZUHZtcbwVIGG7+uOlQNtERB/1i/Lz3qYxFkYlOVIAQdeKrysrsQwcMAM5brj1ra5zNELn7vqOfpRkH8+aGYnOQOelIMDIUDI6Y70xWEJw5LcjOF96Gyy+wOD9aOSu71OCD3peFBOeOh/woCxZsY3lu4lVQQCMk/LjFbdrOJbuU46/Ly236f54rI079xmTOxhhVHbnuatWkipcykD5SwGBUt3HY3oJArfMzxscKAvzD8f8iu40WdY7aJdxc5KsT8vX2rzx5gLx8ZcK64J78eldxps4W2XbxuGSxXkEcVLNEj6H/Zr1sW2tYVNktvdCQsjbRJnHB9+//Aa+9raNltI853SKWYD5tpPNfmv8HfIvPG0Nj5kkEs6B4ZY34VlGWJ9civ0W0/WHdYrXUMRagttGzkY2zgDgp/X8+9fG5qrVDsgrmnaMJJp3H3g21R2wO9XrST92Q33txBqtaxgJGu0ptU7ge2e1WLQRuynYOQWJfuc14pt1HyggkcP8mFAbqM01og+Gc/KCAc/4U8kibBAGBlcU+ZShO7JU4YA/LQNjoCVuSAcDAbHY4q7cTpdXPnlNilBtjT5tuO/1qrZBFvGypycKpPTmlwIXkVASORuf5QMe1Va5IkJKo/mKYyTlXTvmntlNrEl8fLnj5QafLHELeCWOTerKSyFuhqJAPJA67uTnoM0WsBb06cFQvzllJJY9TjoM/wD6qtSy+daSvs+8cYX+HnpWRbFtgjYHgkkD0q7bSMytEkfDMdvzcdKLXJtcr22GQBYwcAj61YtHVZULEoufmxVq108Wsygr8oQ5PoT/AEqCSRId0bjftbcSPSqsGxrQWzIyndnALKS3JpLFjGJm8sIykDn3pNGYCyidiCrZG12H+eKtSE7WzjB5I2nBAq7GV9SK7i8hJUcghsHCNy34/wCfrVLTlDvnBIz36g9sfSr1/MQhG1RuUNx1xWdp0ixuSTkY4Poahopaj9Xv5Zrgozn9ygVeP4epzVzS7+Kx8+Vow/mKFZW6YI/pWPefO7kHDE/N6GhGHlhQOnJPqKxsWaDRRJCywhT0b2xj19Kje4f7KeBu24+7yPT8aklAWzDZ8voCB83PrVORmMYG75SOXHrSGtzRlvGbSkWUkP5YBBXvWUARGASHfb0+6Oat3UzCJVByoTJB9qrwuXdg8YIKja4pMdtRyb1cAGMuq/Mn/wCunSOJGAk2DavGOjZ7U35AiswIIHHsTTAAZ/lGSq4OO2ahq4EMQAUqE4cAK7dcd6ehCxyZJI4C+mP60wZLMFJcFQQD6Z61fmtfJhi+cHzFDDY3GBUtWLM1pPnGPdQR2BqZAizAjPC8+/0qN5N/mbRgK20e4PY0qzPHxnquF9R7VFgJ1YxvKwGxBjar+3UfWnygKykEFjhgB0rR1vS4NMuLSKCQz7ovNJOOCfWszGMo2GXb8uF6/WiwDEcHDlvLDk4A6Y9velBCkckqwKkluRjoaazeXLGCo2HgeozUmdl1IsgUpty2O1SAFiMA4wRjP3gwHpViN0M4x0CHCevrVdJRJtVgAoPygVNGwS42jkBCAfUmgBkhJfgYUjAc+gqzDiOFyMbmxuP+12qu5wyBuWX/AGu1TrmO3RSBtOS2P60AOKFyx/1jgDk9ajuG2WhCpsxgYHzH65qREeOLe4whyVI71HOGCg7VBPII6D3FSBDEDuA2R4C8+p+tSMvlnOxeORTR/qn3DzDt5fuKVAOhG8FfzoAey7bfOMHBOfc+lRLlnjYrhwuW9M08MxiYM5MQORnqOOlCpjD5JU4I9VFABMAMBBhSSFJ6GmsSZokKDIGeO9ExDLhVOGODmlcMzqDnCj5m9D2oAp3oVL1DIpEQYAoM5Za3dRlgkQpCCkJXgc5xWRc5ebHDnGR833VHtWg5UxcbhIV++PmxQBSMmxGQEldo/H396ZaRgvIMZ+XcoPSnyMRKUcnaVyxGGJP07Cksysk0gV5DtXbgr1oAshncNgY2qD/eBFQugIAGMqedtTZxK7An5VCj/CoGZlVfMTkNz7UADRAMjAYbocscL/8AXqOWNf3uELsTtxu5GO9TElQjD5yy8EdKbNFhDg53Yyf6UAIqsJVbJ3BSNobjFFSKhWVACAmCMM1FAHnNt++gkQAcAMM9M/WqzFsYPJA5/wDrewqxa5jfZ/eU/u+3Pr71BcQmKQqyhMYAA9vevZlHQxuFuVaTJ5+U4x0ppfOOqU6JWklYZzkfwdRj1pjsC56H5cAdvwrnZSdxSwZslckDjPbHemkbnOOWIyaRcchiSAxIz7UpKrgEAszBt39KzNBQMcnHQDB6j6UkoBjZC+GHQDofek2/MAN42jd9fanSglSj42YzkdQTUF2IQdqAk7jtx9D7U1jlAMZAU7s/yqQsRGq9gBx64qNtuxsLgk7sHp+dJGiId5mUZzyeBu9On4VIpeOQhTwFwSG5OabEgKISQS2G+gHakZiRIqh87gAR2p76DHLJ5e0uegOT/jTC5l2kMAWB6+gp7Z80qwySvKHpx3NRyONoc9QQFA7geprK1tAGkAPIQW2kg8N0z0qJmXdwpGMkMW3HinqybQgXnGSe/NRAgNsB+XBwS3WgBBKARt+6QW59f8KcCd5OdxYZ39wPp7VFIRuHf5eB6f40quM4273K8Z7CtErAJJKSDgnjjI70saEAsy5+XPDc04sWZdmcBcbj1z70gB2qW5JGGf8ApTAkUFlID5yN2T7dqhTMinPClQR6kU4OQzKBxnGPWth9Lil0RrmMZmQdEXtjsK3hSc9hN2MFFKBCv3uc4XqPakALklR0Xt6U9JWVFZenpUewIz7c4C7vrmsteoxqyu6qoOFb5feg71uOQnzKQDTk+eaPkRrgfh602NcXxJXGQRz/ADqSx8xYRhWYDHzfP2qK5dRIEUhs4PH6028uBOVTgeWwIb1A61DvCSMwyQeh/wAaALgmG1FIOSMKR0HsaZcsAg3LkgYA7HPpTHuBJGY1AcEAglvu/So7tvM8tMp5pA5HTjpQAgPyS7eNwBGfT2qqEKIFOMEHOPSpVCmbfjYSpH41J5oVk4ycY+tWlYgqkOz7cJymd47AdcfWop3EahVUKDyB3zVmJx9rcFsrtOD6CqlzgNneTv5PvVgJ9oJQ/cHAK7+lCTEPlcZAOM0+JfvFXypXuvSnRwiWZQmT83yjsfemgILh32pGVDowLGog7bGUAlMEY7j3FXL6AWt9Io3HaQnPbvnFQSRCWcuWG3PzAdvrTArQW4DIrAuMYUH3963NTsBa6aWERJAB57e/esi+fag2nhAOjCmLPLd3MIklc/LhVZjtA9KAsLEUZA5wzBduF7n3/wAmqZGS4ByCcfSp7qE20oyChzkeX0/GoZi4LMSCTjbs6ClfUu1iIkbEbbvywU/h61ydx4vudT1t7OC1lSyiYK2UPJB+Y59fSunY+dcqHGcKWwPalu79LSII0/7uVgTlfunP5f57V0RkluZSVzzL4kRjUPGdnNFCYBdWJiWRl+6wJx+fy18V+K7aS3uXWSV8wTzR+Z3OG4Br7p8dOZ/EWkxsw86CNjsA6jdxXxr8VNPbT/EOrpIwheS8eaOFvvFG7/TNe7g6ibOWStE80bf8u5znGSOOAfepbnJtUA5UKCSf6Ux4yHHHIHHtUs8ofcnBIBZSV4WvdTuc8tjPZjGVjPyHIDKB39T35qSTHzHptAUH/wDVTCI92F5OOcdAfalkVQQVLO5GQfUd63W5n0HWhMjEBhjd19vamY+X73OSNpbg896ZGzm5Q7eRg59amuAV8x1XYoOMjuD1zQQVXz8wA+YHB+tMlbKnC9cZz1FTTIhtlIJIJxiqzL82OyjmrAYMbsevX/61NwV4HI9/SlAxkg9sj3ppUhckY9vSgkkQkxtkAZYEH0qeRhI6MeDjH3ev1qFGxEGzjJCmpmbywwBLkgAN/ezQNbmhZJ5mTz8q8Y7mvSfCVh522QwqAccDv/n/ACa4Dw7CZ5nwduE2kbuTXrnhPTwkMZkbHIC56kf5+lc83Y7qaOvtkWJY0by8KcL824kdufSpkDvcD91HtORv9QfSmRxhXHyxpjr64rQs7fcwOM+uF6CuVyuerCOho6bYubtSwG4LkAtx+H+RW1HiPbiMAFePm5qjaIEjUqgUhTkhuo96tRuEOSACACSehpHUlc1onnVh8nyjH8XWtb7VKzAOmRtHO7k/WueS+iZNvmHJUtgfdX6VE+rR7YWMp6HCe4oBux2cWogso2oMLhgW6fXNJ/aiSIu1ug5/CuFbxXFaqWmFvGuCx819uP8AP+RWLN8WNFtEIXUI0Yktjvx/T3OKDLnietQaysTszyMRtzhOgPvTv+Ek2tGFYhtpOdvH+NeHz/HbRLVMPdK+W4xjAY/596pv8ePD6SAfbN8m0k/KcCqUZB7WKPfY/FkuwDzRhup29asJrgLrtGY+ny9BXz1B8aNKuseVch0JByflPPtWrZ/EmG8chGCLncHjfdkCm4jVSJ7Y+pqQBgPIoJI28H09qwdQ1dxLHtLElCPp6CuW0zxOLlNyXKOGHA/zzWib+W4VXUPvK/3eCfUegrBxNYyuOub1GQuQ+CMHOetUEmQSbS2Gxu+gpbmZ3hHmZ+UEg+9UyxBEfylWUcu3X6GsmjZM1I5wM85JHQL1q5ay7ZUAJGQTx82KxlkOwp88YI+YqvXNX7diHGz5Ao2/UVFizqLOYNFtaPYBzvHUj1robV9sIZXyAP4+p/CuO0y5Rpgm47ApOB14710tnOMo2ULNxkN/OqKOpspEkwxAHRt3pWnF5bNEu/5yu4IVrIspT5Ks4yecr90ita0fcRwEUKdvv9P8iqHY2ILULEPL3ZI+Yben+fxqwE8zKkt759vWorIRrCQ2QxGWFXGlH7vBxjhR/jQFjOnyN+5C2QOBhgR9K57Vr2JLgw7sOThTu4FdfJGCrDJTBGCP4j71zWq6JBc3AkKglQSHC8miwjmtVtmltmLy4U8E9yfWuC8RE2tuEXkDJHzbtwr0nV7SJUOwkrtBYV5j4ltDDyJSkbKcR7eOvc1FgOMvZHMhYgAMOAOw9DmqL3TvldwA68d8f57Ul5G5lOTn+8T29KhWIuq4HRu9UkZtkj3SKuTwRgY7Y9ayr/xNDaSnAy23PHy5x3FYnibXja7rdcmcMVb5uw/pXJwpc6pMzh2csCQd20Af/XrdQOadSxt6l44kn8pIEZywIPzbR17Vhar4y1GxCjzmt2U/L83f8a6zw34QWWFTIHPSQA9FOe3vXPePdCj0/wATpb3BRd0PmqNvGD0PP+feuiMO558q7Odbx34mluVMN9LIGzkRIePqf8ak0zx343vJZ/supXc5iB+SFdxAHJ4rcjhWbaFuIooljAPlrt49h6n2pnw21/w74R1DWJrhr64v3kKQQ7CsQU9S7ev61uoIyeIlFFSH4s+O9PhZ31i+tCmNskqbTj8RW9o/7Svi+2RVkvodTZT80U/XA75HT8q73xx4OluZdJvbSaxjsrtEZf3oYoxweR3x2qh+0HpvhO41+ySxt7VL2CxQXMlnhQ0hHOcem3PPOKbgkKOKbaNTQv2qdXaJReaHC8ZyVMLbh74J/wAfwrvPDnx48HeIohBcXxsLonb5VzjGT2zXlXgv4fm/8DJLOokiDHZIvU59fauM8UeDLO23EXMMeORHIvy/pz+lc7ijrpV30PtjTDBq9vEbNorlFXIkicNtz64OfzFTC4l04J5kzpGmFARen1Ar4C0bxNqvhxw2l6jcxup3lI5TsIHSvYfCX7SGsWzRRalB9tjQALInXHfIrnlE9GFRt6n1UmtExxxm4bYh3DPQ5q59vR1BOUx09v8A9deXeHfixo3iSNTHIkbnAYSdvTj6119rqKTBCknmkHnHVT7ZrBnTzXOjMgZNwAyOST1+lSxOdzOnCj5W9azLa/Eu7YwKFgxL9QR/WrcTFlyBlScnDcEnv/n86zKsS/I2RGQG6nHzVHIpZGZiScgAU3eGlVuAVyAPWnyOksQUv827PC9qCGjOnjIIHybiPly3bv8AnWZeIYiyggAdM/MOfSt2ZByuBnBOdvUe9ZN0i7BwPlyVApozsc3qMQQMQOZFLZ7/AIVzepqJImUM4QrjBXoT35711d+reYr4PK4BVa5/UIA8LjzGznBiCjIzW8XYxmtD538c2Bg1eSRn4dSrB12g46fnXmir9l1gSkhIyChz6HtivbPiZFFtRsEMjbcFeSPSvGteiMF5IBjyJsMB91kx6V6EGfNVlaTOc1W18i8kjickKSyn2P8An/69Yt2gOWAG3Py5rrvFERlit76NwY5MK44yD0BHt6jn6Vy05BVAzbgpP3a6rnG0imcq3UJn06UmBnHVscikVcqQAQM8E96CS2R6Gi5ArZ3HPQDkelAYHII8w54O2hhyMc4XJ9vxp0ROevyqwJ+tMC0HI2xrweCEHzA+2auQ7hcyEY4znK98dKogl3LKN7Zyueg96suAGfJy5w20dqgpF2KST7QxAB3gEDdxke9dvp1yF+zR5yzRlm9zXBeaTIoA3EKMh+2a6qwuHjvIk3bCqgMT82Pp71DNEj1n4bxu/jbRpI5JLaVpVWGSPoxP+HSv0pnjj1K200yoPttvCgd17hVA4r8zPAesx2PiDTJ3IKWcwdWT5iM8dO+D09K/TPw/bi48OWGoxyZWe3QsR1TI9fX1r5DNv4iOuB0kMjGFZd4JKgNn07VLb5I3L8ycrgtz+FUFSe0+cIZINoMsfp7getXrcoYcISVYFlzjG2vDSNuo5DiYK3ZTtJzn61I8ryurs+WyB93oB6VDICszZHBUEHvj2p8Y+UM5fDZPNXYb2LOnuIbkyEE5Y7j97Ht7VJdCMYKMChBPztyPrVUZXJJyoHHy7c/X6f5NWpcRQoNqHCY475oIIJgUiQsAOMqB3qcZkjVgRgr+I/Cop4Y1t22HfI+AQOgHvU1vbTSQFlQFhgMR147YotcCGyjIZWBDFc4Hb8alxG8qFgCF6Y7f40iBZIGDDaTkDHUVNbgSkELxgceuKaQWsXbeaV76If8ALMrli/y4+gqhdzSSXk7EgquQDt5wP51bkPlXHysY2UEh/UEdv8/jVW1s7rUJZDDBJJBEN0jDsTVLXQhuxat7yQeWD5aKW5x82fwrZx5qhRmRjjj0HpmsWytzLMmJQGTq4bll9q6GMSET+WgX5cjDbiMdT+FaW6GbF8SaXPpVsjOqlHUlTu6Y6Cuct0Zdhb5gccj3rW8QNd3aRo8jyCJCy5bgD3rL8hhEsgUhdoLHsMdvxrNopE9xDE8YRF24zux61nqX80KCCoAXnsasv++bbuJDgkZ9ahiUSyZKAsACVHfFZFmoHEenxxuAQ78gr0A70yaCN7VMpn6daWQM0USg8EjcOw/+vUl95sUUSc55Oe+KTAo3jsXAjAyFOR6+lV4wJcEb0YLjHYn3FS3J34Hm5faSSV7U2Ml9rcEYxx/nNQygXCs0p+RCuGA7k+/9KWKRWZUCYzyRu9Ka0SyxOrZ+Vty7PlBPvQihpk+YHqT/AA5+tSA2QZR1Lcbu/wAv4fT8qsru8lMvnywRkr972HsKrS7TGGAJByDVmO3kFtDMSjxsDhCvX6+lZsr1KvlPlgjfK2GJ7k/SpNPMYvozdKfJ2nPl/ez6/wCNXtQWyTTrQRGT7S6gyE9AR6VQiRHmUFRkKcNu6Dv+dIZalyXQEiSPJVQW5VR0puN83lxgAtgZPTr0qKN2Mu0KAUBbCNwfzp6lzNuAAUAZIbqT9aVgH31qbS/hjnOGUjd5bcE8YqKVB9sdicscEA9T7/hViQGS7yBiRstndzx7VAwJEm4E4zgHt/n8KkBLdB5xR2IYKW9vzqcQbpmYHZ0YAdhUdtH507n76qgZj2YVOCcl+cA5B9qAK7SEkkDevc+mKsniNcgDcCcDpVSUA4IONxJBHcfSrchCtEASCVLY/wDrUAMTaUywIONvPT8BSSFtnJ2bhnBXbg0uC6jaA6nkfX61HuDuNwzlTuy3TFSA7h4pFb5JFUsx9cU7fuiBJ3gKGUqvNNWMi3LDZhUJJ9aW15LYXAK5/wB73otcAlU7QM5Vlxn0+tNUKFRHlIYn+DtSXHLRt5QG7gk+optrMDMIzEAzcBw3I9zRawErghNuzkkrgt0x601gqyx7cjHJb7o/KpJEMe7dlwAWVg3HuaYcD7O3+tIzx9e9AEU0anzHMeAWIb5uSK0CCYUUkiRQCPcdhVKdGkiLFCjMwJ/GrTAtDGWc5CkYHbFAFV5cCaUHAUbWx2Paks43icgqXxGGBLcZHWmuBJbnB3k5BL+hqzAoijHHzBCF3dcUAKkgZiSQSATtHT61G5CKCW42nBPr9P8AP1pY8jBOAQQCKS4c7C21Bz27YoAITmHgZwu1se1MZNyhmQhB8yoetPhIeEnOMqd2z+XvUTs4TYQFAXd9fYe9ADwoVwApI6529aKN5bDEE4AA9R9aKAPO51Q3e5ByTgxqvK+tLqAj+0l1J+YZ+9196fqQ2XYOcKwDe/8AWobsIfLKrltv3/b6V701oYJ31IrVvL3FTgbSG9T9TTEVn2ru5B3Aj+tJDgIzBtmCQ3rSwYjlXGSFBAQrww964WjQP9XkheMEUFAqjgZ4yfQ0+TAdipAG7IPp7j6U2Q4VcKOh3H3/APr1BaGBRGdobnqDRkowAUABc+x96cmVYg9CvHqKa4CoS2cL39RUFkX8QVsheoI7+1LIr7fkUbcAn5uSPanAgK23O0NjnpzTGkHKgEux7NyR/wDWqS0NIQdAEzhTs6HP9aQghidzFclWTsfc05M8hDg559iKYZCEAyw+U5Pv/n/9dUULtAEa7diBT8ob8v8A6/8AOoudrLwmBkn+lSnARh0G0Fsd6jD7sbjsYjgHsKAGksEVwBuA25HeqTo5TB7kn8KusGHIPGdpHvVYfOzYzwCcn0+lRYCBzIuNmCQvbpileZoNjM+Wx9/0qVV+Rf7oHy4prgMi8DGduPerHYEkaTOxgSR0C1LktGN+Qd3QN6Um/wAtdig7VHOKYjNsPGC2W5oE1ZDQocj73zHgluRzXXaQg/s90MckinhwOpGPQelcgGEgBLhCo+bHauz8LecYTNDII/IUFkb+LI6jpX0WWxUm0znqO0Tj7qF4rmWPI+VgA59P8KbH+7dlbJVuBjoKua5E51W4eSXzA53tj3rP3FcBux/PNedioKNSVjaOyFjQxtg9Bnn1x/jUERle8TnKMxIz6CpHLrjaRznP0p1hbgOxDGTaOOn4815xrcksIIHuW81cBfm39gajnjinvGG4CMEA5XaMGruki3mafzww2rhWDcs3f8DWbJmQkFQBn5cfpQLqWLiFJLlwn3AQOOgqjc7Ymw33gpC/T/P/AOunySCFcqnI7D/61RPISi7hlu59feqQxkKq5IBO4DDEdqWaUBFG7oNuexPtSlzGGJIQMDuK9Q3aqRXOWLFASCDV2JasPgw0vQbgCMd6ECSzgDLDGOV4DUqxlHAQApyxYdTSQIFmT5STwfYDvTEJcxtZ3Kxuvzn+52+nanQndOGCfKPm4/n9adqfl3l/mPIVVwp3bsehzUMWY+SNnGOV79/xNUAuqS+ZfGQj5jjJ3daiwrbB5YDbTu9cU68ZXePrzyMtwKggAFwwK71/qaBor+YXdX2Ig5Uf7GO/NW9KQfakLqDknnPG2qgVguHPPOCelXNKQxSqRnAyP/r0D6EOsgZVd5RSTjH8WKoRgvKMDI25z349qtai7GSPMeQCePvZ9/wqkjMLl+MkjkjpzQPoK0RhLN1wMj0IPr6frWRcs7TEsB5foMd/StO4IZVUnkgg+lUZbb9yd3CngAdvxpkHBan5ya3O0qNI2zZHMeoUdv8AGvnP9omK2u9Wkuzby27iCNYWxw7jhsegx+tfVGsWCTMIgMOYXRkVvX1NeGfGnwmmpeGpIrQkQ6RayTrvb5mcf4fhXr4SXLNGM46Hy4zAyfdIfA3Zbk1Ft3zDIwNufvVIXM6QzMQhkAYuF5Hr6/yqA7Y5flkDhThS2cZP9a+pStocUtiKcOCXERVgCAfb6VI6iNMtxlQcp3qI5TCLuQjls9s+1PuNqJGCeSoIPbPoa0Rk9irOdjqFUABdx/2qsySb4cqxUKRyemDVK5J+0yHgkKBx2NW7TBtmUkAHLZTvWhAjN/oyr3HJx8x571UZVRjkkN0b/CrRUo+ASCME46EVFLEcnBLrnjK+tUBUZQpHGM5GPSmM2VUK2OzCp5EaIMpXk/dqL5gwBxyM0CsSjLIcEgrjr6VLJHgRALhsBj83WmP/AKkAjnd29cVKcF0UYOAOvQfT/IoNIrU6DwlaDc0x+RVYEiPtg9a9p0qMLMRt4Kgj2yO1ed+G9ENr4fkbyxFKBlj/ABEnpmvS9DUyWlpIcEvGM57k1xVHa56NKJsQHzEOBgcCtezAQY3Y4y319P8AJrKjURp0OACufXPt7Vc+1iMKBJHFtAx8vOO9c56UVY1jMDED90L33fd+lV7q7CMF6Kyja/3vqRXPX/iSO2jctMDGPuyyfLg+g+vavOfFfxEfzHtrYyIowZHyGPA6U0aOVkeh6348sNER99wZLgLjyol3c++K881L4n6jfZisbfyt3zecW3Hr2A7VxX2qW5lADNJufcTJ8vB655rr/DGkqdo2xhQ2W9RnvW0Yo451OxzuuXGoqPtFw8vmy9JJGPOfQdvyqra6JeayqtK4SEgtvkU9B6CvQ/H2gSQ+G4b6MZaJ9zAr90HtXK2d1Ig3iQ8plQe34mtLJHM5SZiatoFlpVo8qO8jl8Kdu3dkdO/TvXpWk/BXTdR8GW+sXpu7S4MO4lSNpz0IB7Vw2tXb6pZwQeUoeA7kdF4BPXPrXW/Dr4laj4P1Ay6pLc63ZiJ4khmbhd3oOmPWuiKj1OWop20KOifBXUvF8GptoV6txfWMPnNayqFMncAH+mBj1qt4E0ybV7F2eP7JNGWhfexU7geffI6c16BpPxcutJt9Xl0vSLPRWvEMIlhyzR5749fx/CrXwm0EW2g6tI0P2lblg4kk67yeSD/OplHR3JvNK7OL+2634SmO1/Mtg3OW4K+n/wBeu78FfEGHXsQCb/SIgVaM/KwHbHqB7f8A16q63axSSxQtIpRgEYbhk5PT2FcT4x0iLwp4wk/sw4WIIYZ423ZBHI/DvXLOJ6eHqtpXPe3hmnt43CtKmCq56DPfNUbmUQ3Cl+XC4yF4A/xqr4C1o6vpMU0bYJBMqHocVpatC86rIoDgsAQO3vWLieipXI4JpYerEIQCRmrULA9ASpJIx2+tUU3o+0KCvBwW6GrUEnkxKDnYrEnHXmudqx0Jm5p6qZSVYgAYI3d/8/8A6q6GxkDtu6scDcPl6e3/AOquTsHVc5+dvvD1FblncFGO5uGXj5qRqlc7KyiEm7fMZF2jCDsfauksyViiUt9zrjqDXJaROsY+UHJAbO7vXUWc4LNuKJuHUL096oqxv2szlVXzDIAuS+3bmriPuyJHPyjgnvjsfasmErDt2EhU5X0JNXXuERVUMSrrg/L0P1oCxYcs2WaT92RwF/iHfI7CqN4RJtUqUUjcpDfc96lW7Gxw7pJkbBheRVGWYFAjk5UE4+9xRa4mjP1WIJC8SLyc4IXls98V5t4kt5rguHAMaKDlF4yOv4/nXp7zMVGAXG3dz7Vx+vsx8xViIYgEAehq1G5m1Y8avIF88jYAR90FugPpVfXGTSNDnvCUSTaET0Zj056Vsa1pjw3KKwchTt4/SqnirRzqmi2dmVJzIWYDoygdcfWtVEzkro8qt9PtmhnjvUe7urn5hLu2hCeSc1ehsX054zLCQoQbCOhA7j+tdDdeD0hijDR+VvUYw3AAqleaHe7oS0zSQoNqqy8qK1WhwVabex0ukJG1uu7jcmfMRRjI/wAa5b41WMcv2DVRGN8aiFm28FPX8KtQaTf2bCKGQhWyyg9verNzp+s31otvdRQXNuykeXKPvEnqcZ5rTmRw+xlc8eKxu/nQOE+YYx2qlOge8Z5PvJ1PGc16ZJ8I7qabEbRW7j5QOdoB7H/9dWLL4HXazTG5ltZQp27Dn5foBj/Per5i/q7Z5vGIXIHmeYV+6GJ2p9Pf8KuWmjTaiZZIgqRgkO5flie4z1r2LTfgxFMirtjQE/MYotxwPUn0/wA5rp9L+BWkzybpGmuAep3lQD2yR/LP4UOouhpHC3OJl8eNoXhK10PR7bDRx7ZZm+YjPXaK4G70e61i4Be3knyecgrgnoRmvpm0+D2m2yiGO0ljwf8AWSfNz9TzWldfD2G0T93aRlmwGkHceh/+tWDnc7oYZQPmKDwJdFlSWDy1VdrEqM49jSDwoFcfZgUA/gPcD3/z9a+pLHwJZXELKIHBx8wOWC/TNRy/D20UgyxRkkcBvUd8Vk5HT7NdD51sfDPQpm3kzuyW4z9a7nw74j13S3MDwm7QDdvRzkDt9ce/WvTP+ELsX+T7Ejxrx5iIW2+tZl94LtrZ1+zvLHIQciL+6PX/APXWMmaxRq+HvF8F4Io7jEUwXneu0gnsvau3srgsMbju5ZRI3T1rzXTtEKupa5G0fMp27m49f/1V2ukWh2r85fJ3A7e3qP8AP41ga2N8yEOR8mGwQ+6pEYLKo8zYMFvcZqFLcjb853gEgFePzpJElNuS2A4BIKdPyqAaJJZHLDOHXacYXt71Qk/dh+qBl6npn61NkvmRDwFIZD0J9QKiZxIoZFy4HKmrIsYOqAMA4yDtyEHTd3zXNXilZlCkYC7s7evtmux1GMPltj5UDATp9a5fUxICpTk4KlQvHNaJ6mbjc8i+K9mEjWVAYxIRuJ6/SvDfEtuzjzth2JlCR29zX0b8RLAXmj3SSEhQgYH+4B1xXgupWYl82JW35UsC3y4x1r0abPncXG0jl9v9peHJIVA82FtygdQAe4rlJFCk9U9n9fpXbadAIbwkHAkQoD7H1J/+vXNXWllHkXcAythsqefeuq55dmzF8snbgdeg3UjROc8ZI4Ppn0rXtLAGZlK5BXJz6VNJp628qgjyvMYKEP065ouV7K5lizE0AlQO4UhWX0P/ANekubaSzYRuO5JLD+X+TW/okKedfW8nXygYhzywNM1W1a5tFkYjqRz2Pp3/AENFx+xMWNAFC7CmOWI681Y/eA7i+QVGcdxUSq5HllfmXHX1qaZSGDHCZGPkbtTM+WzCDY0yjGAOd/c/5/ya6nTJmLoe4bGT0NcrbAiYD5N2AAR0A7102jBWZRgkI27A+bpSZokei+C3ePUoHjiyIZ45Dj5hwwODX6s6WkFlClvDlIJLWKVI9vByvzfSvzN+DVpFqdvrMMsBKxtBIHh67y/HPt17V+nVsZba2toZ0DzNaxqJFX5cbcnOehr47NPjR1RRpXEywWcQjQJG3GCP4vf3pYk+zxDMKOACCB0HHeoY/njZZEOxFB59TSRRvuHUxAlWPce1eJEokwxwzEs7YxjqF9vap5PKRRtlLlR/PtTPL8ot12heCOuKQKioGId+nyOu3j1qix9snzSZBDbckH0NWpRhnVTwqDaaht5VVGaQ5Dcc9h2zSlSdqs5I2ncD1oIC2eUXkMe1pFkBUrxggVZLy2TEKMM2Ux3Wq+lXZ067gmjU5gyRH94HPerl1fnUpnllUo0jFlT7uKu1hIhkQfZk3HIKnp1BHrSWreWQ+SNowcfxD1q3PDGllbNHgsTtYH5WJ71V+6oEYP3jxQDLt1CZZTIxOBHk+h/z3qbwx4wufDEuoRra+ek4VlHOARnp7VJZFpoNjRnDKUyfSueJ8neCGDA7WO7oKaJbTVmado8rXSniMMS7YX17f5xXV2V5FbxXu6JQZYsIedwI9fpXKaU3+nKp6Bdoz6Gtq33SLcAqN2RjPfHvWq1ItoR3cxVJCqSOXXaM+w7e1Ura9RLaRTDLuK4Xap5P1qfU70m5ZFA2qgH4mrGlyMoQht+0hXQtxg1DWoWsYlzbTQSosgaORVBMf93NTWFsk25iT8pG5q2PEkIu9VZ4yTG6DaD1/H+lZ+lWJeaVQxHAJz29Kx5dTQuzoHu4kU718v5vcehqHUgjTLHIzIpUtwvXFSkPBqLKAHG3JI74qtezmR/mYlwMKB0IpNAZ0mdit3AOB3FTMBv4ClioJ3dRmmSNnJwNwGAPatG0Uy2vmYBAIDevNZNFGWSNxYMRxgj0+lPijM0wfG9duN5+UnHtUn7tXkTGAASMt1pAkYfMZkGFAKv057D/APXU2sBHJjCCQFABggU3zZUtGiZ98ZOAAu0kUgVWfcMlhlsdselBwkO9yzu2QETpz7e1SUhZAskSuFySMctx7UJEYE+cjcBuwO9SqXQBYiMKNvz1EyCObcJDkrlRUsY6Fg7GPBSRhlsrUiISrBkygUbSP5UWMhTzFKBywJDlenpzSpJuaXBOwAbgemalgPtkRZpMg8L261GnkS3YSecpG33imeOOPwotmI3Oy5wODu44qERs0p3bDlSykNUlMtSpb/bHSESPGFADOvBP8qeGPlY7qvI7UlvEi+WJTwMtlM8miYkGQ7Qc4A+bkZ74oGVlK+bB8xB3Dp2q3cSKLtVYZwhBdKrw7DfxhpAVCk/X0qx8kt04ySQM8LQFrjDwisVwuM54pBsYgqqbiCB838PenqCFYhSpX16EVCzEZKDLYwuPepC1iRlHkScBRtwPzpSHVgNgAKgZLcU6SMrBt3bwVBI+7xSRgKkgzkEA47qKq1gtcZOQrAkbASVB9x3qvY5a/wDmOUA2jb1J9fpVshW2EN90beehHvVDSm23+SFAZSoKdVI7ii1yLGjKUDOD+8z8owvH41ApAmjYthhkZHQjtVhmO7aGAGCURPmOPf6U2BPNlKKANq5x/n1pNWAZKcRKEyBuBG/v+FWH3MnCAkAts3VWMjyNg8Yzx6VYZT5a56bc5HvSAzxEy2h2gAk4b5uoPrVxVL26hhvdU3F+5FRShRbLh95J3HPy5xUpH+jAPggjBI96AIoWEizArgooJz1J7Ut0THECx5bGM9MU6DDRBCAMLwTTLlEV2HIBXBB6j3oARGGzgh1X06n2xSsxVF2EouMk7f6VHAShKI5AJIYutSuWJBDtjAXAoAaVBRCvbgn1B/nRQCFxtBdFBb7vOR60UAcBqMgkEbPIeVDED0zxzU01s1xpduVQs6gAfL29zUEi/wCiwbCMBeBt4+ta1uwt9AbeTvKhg393PWvpuTmuc7dkc+qouUYEOFJz9O1NjcxsGLEFhhaWAGXc3L7lJOfU0AHgYAxjHtXlzVpNGqV0MCbdxY7xnqae/wA6AHnd8xx7UxyNwbdkk7RTnwFHOCvy/KtZFjUUM+SfmYEgmmsRuHyn5sNkfLjHrSqoRSQMkLTGwGAC53DAO7iotc0QpDHjrtyTjoPwpiuJSNqZyM/3cin/AHMFupP4E0yQ/dDZAyMAd/ei1i1uNZR5ZDKEVQOB2I706IDewRg4C4xu6ZpuCPmBLkHK46CnEhn3HgHJyPT0oGRgCTJ5Dbdpz3o5VgBgALtyV6e9PXD5XPAAIQ+lI8avncTwOBu4IoAhcttI4GMcL3H/ANeofKCT7wDsCjo3pUzfJna21jjHy9RSRRfvc4CYGdnb60FWsV9gyzpvIJyM9Dn0pXQkbQQADk49aSRgHkDgDr096UELt2goByH96BgzK/zAnAGOP4sVEd8iqTkgqTxUhZgpGRkY+hBpjIu7gZTjbjoPrTIYq7htxwm0sAPmyP8A634V0nhXymSRSTudShJbj6HpXNg7sAAZQ4b3rpPDjrDazl2w4GFIXocdPxr6HLnaRzVV7pzOo25jvnV22Mp+5u3cCoWXj72FX5j7D2+tX9WUW94ylSJdpY/Lyc/xZ9qoEhUDdyem3j6j/wCvXnYxXqtm0PhQxx8w+bgLnAXmrAbyoCwJLhiT75pgBLAZztU/hSyASYIBjIGGIrzjYCpSNc/u955MbHJB9ajEgw543Lkr6AfSruyJbf5wrsq7hj5R9ayY3R1lJ6nlQW/SqQCoA7s4zuIAIHU/jSmIsHyPMJ4wfSprWeNd5dR5bLtyOox1NF3cAsfLKRqV4x1b3q0BTuU8qEEuoyOm3qfeqWS8EbBjuPAH93HpUlwQyZUgKAST6fStJ1txobyOMTBvlO3qMdfSiwFOyjLy+WRglSQe496oK+ZHOwyBW75z7VNa3hiYyYLFl2qg6H60lrbSTSku4wwJUjpj2q0QSWrK93GJVGQdwCdgT61Y1aJo7oEjClQeG3Z+lVIlMd2sWDlfvD/PrRf34upo/keNlBUj0weoq7WAq3IyYt2cMPl3+lRkkssgX2x9KtaijQRxHaCT95D2PqPeq8cZe48sjCnGSP4aBoZIS8RKn5g3BZulaWkxqyPufAjUFju6HtVa6KIvkAEkseT/AJwKt2r/APErkj2+W27DENzgUrFMx7ti0zhgYyST+PrVLnzMlc44B+7ViSYTxMwPzZIyV5IHeoHch1Yj5gOu7jPaiwEZQCb585ByaR9r2jEKJCDuX0xTPPb7RubBcA4I7evFRTSCNMGRfLZSx29qaQGReeZ9vWaSPz4UGDsXkA+3evJPihLaJpuqiOUlpbaSPHZlI459RuxXrpSRtxSYSxTYO89iOn4fSvFvjHYvaxTTXcOyKVDCHGNueTke5716OH+NGUj5HmgS1dYt0m4LjYV7CoZkRELFeMBeK6HxIYJ9Tln3khUWIkJtJwOPwrnrpkVQAS5bnn5ePYdcV9XCXMrnmy3K6rljtTHPdulQznywNxDhjux6fjUkKAZ3+WVHbduBJ9ar3Dhfk2AjAIxXSloYsgnfzJnY8Zbj6VeteIGTAc4xu7/Q1QiUu3yqMdQT0rRs12o5HDnoT6e1AhssbGUbc5CnntUbgr87kgtyPl6YqcxkNuVRjjB3cmopYnHHBOCzYoAoy+/UcCmAAOD1BIFPkI34HGTx8vrSKSzkgEHOMe1WBLISMg44OQfp6Vo6XZve3sCoTkkDnvmqHlYSPk8n5a9B8A+HTcXK3Xlgqp+V+cZPHArGUrHXTjc7TSNLSPTRH5Zcn5Wy3XHv7Vv6BCTosWWJKuyAjt/+qpbC0KpsYkquc4Xjn0xUuhxiLSEQH7szsB+PSuOcrnqwjYtPcrbo+9iTjOQu7PpWLq2vC0ifGWJAGRjjPtT9UnmJMcagndk/N2+lZCaS915hmUThssMZ4/8ArVidNjmNZ1K51Vk4kMYwFj7H3NZlt4XluSXZSI8/MD8pz7fWvQV8NeTlVhwpwQDjn6VuaX4aDBGkXLEfKpbkY7/hVicbnnNt4ZhRQuwu+zaC67T9a1rGxNlhgSACOrBQMV6jZeFo1bzGKSdc725x6fWtaDwzbMnNt85U7hIvb8v8K0UrEexueZ3msSyWEtncRCeK4Ur+8bkH/CuIbQbqBGUbHiLDaPTPSvolPh/aXqBVtIhjA2H7pI71JH8MbFcS+TEAMjnsf/rVop9yfq582XGkzRb243L/AAI3P61NY+Grm8ijklb7Nuyygrz9cV9MD4c2AgJeKFsttY45+tW4PA1gtsiiGIFhkiQcDFac6YewSPnY+DZ7jyjJKZEKkjC7uR9PWuvtZNQtNJt9OthcJbjhiq8/j7V7NF4V02Py8RuHVSpCfKoPpippNFgWPMcccZ6EJ8uMf571XOX9Xg9Twu08GzXUu+fzUTnJbqxz/n0rY/4QhJWEpyXY4Cyrzz7mvT00q3jjEjsVbJ3ZXcfr/n86Sayt0XABkUfNu7/lU3K9nFLQ4PwnozaFqUtrsMKZOR2z7V0d0xiZ/lCIAWCnripDaGO+jlwNhXa5HUNVXVbh16MNoU4Htmuds0iigXErrIi7APTvUsUpZOpGf4P8arKxk8tmJABHTsamTezkbiGC9B6Vzt3OiKNe0kfYAqgn0rW05FVVd5DnGSfQ1g2bl3yGIzyPm7etasZCkhZS+1gW96zOix2llcsjBAwOVH8W3ityG4MahNxfgDjpg+n/ANeuStZfP8oYXcTn73HHp9a6fTiPKLBvLfG1hu6Htmi9i7HRQPFhcJIEHJP3gD/jV4XEZiHz/NyRn5az7YpLtAOXCjdjsferEa5tmAUSEEnPtTuPlJklUne0ZyVySG649BUTBd5ZARkEnPXJ7GmkCTaIbgBwc7JOg/HvUe6VtisQQQcnd0ouHKVbi4bYy8gqAOPTvXN3jB3JLnYwyAe2O+a6QoZHO4sdqkZrMvLdZLbCiN8ckHsa0TM5I4LWdPa4BKNyckOeprOmtTiFvMLkAbv/AK1dddWQZyfnc8jKdOOxqvJYBtxGNwYEfL3rdGDRzM2kNczq8jSFVUquccj3qrLp0RYKUAVlwAF9Pau5WwSG5LtHyyEhB0B7f/XrPm0o+YxETliQvHRj6UyLdDlo9OjLghN4VSvuMdR+NW7LR0DAjhl48t8ce5FbD6YbRMOSgkO4AY/dkf1NSwW7F0DtwFODt61ZXKkV4dNiWPJjBcA/T8O1bFnZLLDEYhGZiuGd12kfWiCMOu7Dn+9n5av21oBllCbQ4XPdQagORdC/bt5UQCiMqMZIUcHvWxDcwhAGgUZBKjbtH1/H6CqNtarJvKP8sYG4FeG+lX47Ux/Lt2hSFVz83+RQVy2L0jpdoBJISoXj/Zp8enhkjGMxkfKR3plvBI8TKpDuAeW6A+oqxD5kYBIG7HUt196gaQ5LCKBPkJT+8FXqartYxMFGSXGS2auxSmXegXlTtIK7ee+aa7B24OwBSM+uKixSMuXTjLIcOdp/hRttZ95ZrCjMFTHTZ6nua3ncrj924Vl3Z7nHpUTjdCz4GWwwz3rNo1RzqaFA0nnpcFFkXBjK8Gp4bFLQA58zd8oxV77JLC5VthTHyxjqM0pgJJGPlAG0/d/DFZNF2CCXzLcqxLyevsKdjzExwG2k8/1pIYvJywI39WGRwtPVROwIU4IJ4rMLFYRkAH5c42/e29aqS4Lkn744OPatOXCKMbnBBOAvNZ6DzVZAmGClSZF6fWqRDRm3EgLOoBMhUfXHt7ViataKVIJd0Vcj5ec1uXQb7RG6yLlVKtjoQe1ZM0RV22k72PQ9sdatMy2OB1+B7u2kVV3s0ZBB7ivnjU0MFzLHIACHK4k+U4HavprUYgHdBxGQdpHf1zXz/wCINKkfVZ49vmhAT5n8QB6iu6mzx8VT5nc402ssFyTjMH3RhfXpzTLvTxMsjhRglSxPf/P1rpLe1kmHlRtIyj5Wwu4qD7VYj08Ws5iEkMjlBwflBb6V0qR5ipnGnS7eJgywSYJyCV6H/D6/nVDWYBE8CiMu+dzS7eQPbHb2rudRe5TKiNEGAG+Xg+1cxfwS3Nxs3hAvISNeAPai5qonP3kjPJblMSZf5XDbSePbt+daFxaotnJkELEMgD5uT1zUX9mvLfM+zY0Y3Ed8+9aICTWd0cgqy7cf7VLmNOVHERthpDn72SfXinXITaFA7Zyf8/4UpQrlT1Gd5RuSPT3pkilomyXC5AbPtWtzgmlcIYVLjI6r0HX610+iIPkCggHhTu6471zlsSz/AHnDbey11nhpXRwdmAy4b396V1uSkfQ/7MUUph8UywROIrFYZpGPUuThQfx5/rX6Ty4uk06TdkS2sTkp0YFRXwr+xjpynTfEsoSP7HfCBHL9A6k/KSe/zV9s6PbR21jb25UpLaqIgu7ggcjNfGZlLmqM6I7GnBAyzAyMHwowh9Kkkw7MBgDGeenFV1d5HwoDk54fpU0TGfzSRkKoUAdM+1eSaIdC5l3ZHl4Ukg9Tj0p82DGAWJyvA9M1HkJKjE4BU4A+bBp0gDhSVOSQTVDFGfsygEeaQAc9KsyoGXy2GS3zbhUeVIX5RsA4I61PMhzgFAu0MAG/pQTcr21s820AkOT1Py4HpWmtmwt494O7dhiPm/CqOnSsLtSo4VeCe5rX3sdgZyMncxHQZqxElzDHHZhSQFj6SSdSawx81xgMTuwAQNuCa6V42+ySosYJALD8fb/9Vc0U2sV3EEDketBKNqJvI0wkHLKh3Nu71gWtsZpFAyTJnJetOaX/AELyh/rCoKkN2FJpkIaWFpMblHGPUVZLDSoB9qmLnHlrtP1zXU6LZx3KT5X5lG5Bu4z3P41h2luvnzuMuXXIwtbWj3wtGmPktIxUKuG6VqkQzP1y0aKaR8eURgNhepxVa2lJhZsbzgAAdKk1y/NzqKKy7ElO7eG6MKabOWK3BeRMKhIROv41lIq2gv2oySIrrJEPu5GOg6A1Z0gxiZZcOFZsMN3NYMMiK6ArIAwJw/Tn3ra05oLa2DSHI5bd71ncLFjVb2O51qT7PEI9ilWL/Nux1rOvyC8Sx7FKKc471Xa7BmMmShIYjKn8eKQzCdC8eZI2GACvI9DWZraxEzouxVYbGbJ47+oq3A5W1uMDBBCn+HAHeqLFgiZYPgEH2q3bKDbSAnqoPK8nHqKgCFpCqZjJ6bSPXPf/AD+dV40cOHUYyMct0FXPIMUgDgFX+bMXfPv/AIUTwIhYmTYfugf3hUAVm8uRwwyCRjAXrj2pGCJYxPuOZPu7Ouc/ypJAJJwqgx7lG1U7N70hi2IkZU5UEew9xUgWHbDAZwQM8rzSTyAA4YoSMnC849qQqCqFgcKuPrQFHzMGwGACh+1KxZKiIkeApG4Bec5z71D5RAxIflXO0dh+XFWW3MyAuCxUgj+7iouSu1XIfoMdMGpAjhgw21MlgudhXhsnqKbCCHYsCDnaMenvT8kt5ilyygFsr39fpSwsypuLgFjkkepqCyeIDDYbBGcfNz7Uu0qMyAMNpA+bnn1otyDyqgkkhvamgKTtzkA4x2oArxRI2oYz91QwJ6DHb6+lTo+bmQlWk3DJP3cD+tRwlWvyTxGEK5PrT44v4S5wB+NADwpCjdI/zKQB94f5/wA5qs+CpTeU8sgHC9f8/wCTVpi4tlAI3MoVcd8dagMLq+COWwcetSBLv2IiFgWVeh703JfdnABUYz/DTpIsSjJ+ZV4P3gPagDcjA8fLzntVAQSboURTsLsefUCodMIk1R9jbGU7sbex61KGXeqlk4zuP3sj1o0eNx5zJKCGBDDb2HpQBclUF3K/J1YEf0qC2BR5ZVGGIx7fUD1qyRtxhRnb8uOwqsSUSUAEbuPk9e/50EEUSkXTOS4Urt5Xrmr8oHTJbaoOP6/hVO2jJdSpK5xw3erchDKdnQLhgOoP+FSBA8eYPlAJAJyalVSYVGEDFc5+9UDxgwBcYwDzu6e9TxxxiEEcLgYPrnv9aAIrbCmZdgdlXjHb2FMnZvlLHOeq+n1qS2JDz8nhcEjvTJcxygAAMQdo7D3+tFrgJEwWTbghSp57j0px/h2uQCp5/wA96j2n7QB83zLgjsB3/CnSEGRcEHZnPrj2otYByMRGy9NqkEjvmijAV2G35WXIyveigs88lcrYRLwcY3Mf0wK1NpbQgAcM2Rj2rKdj5IGQW4B/OtZmMejWxI37gW+XrweP/r19XGNrnBLZGDGCiEYODn9KapV8EMMcZ9aeSGOwA5YfKp7jrTQofACjcec7fSvHqbs6YfCgkyG2hcDBwfSmKPlxuyF65704YB+UdsEH9SKCw9go6Z+YGsGa2sIrCLOMAYPHeoApygVSARkDip2C7mL9OAP4fxFIY8MucYCkcf1qSyE5ViWyeDu9j6USYKq2RuOBUmSGVTjJHHv/AExTHlAyAwIBIBHc0FKIrqVBIPIXaPmpJUaG2w4BJGflpHDsmFxhR3onle7/AHWAhUBeG60DFaMi3DMo56+vFQSfK6jcRuUlcL0qZ5nOyNlwidcNuIP+frUbkmXJcgsM/wD6qAI/lPVjjbnbUZVW2lxk7T9AKkySh+bedpBJpUjLIz5QMig/M23j/wCvQWVTj+EZ3DPHbFC7cjJGWPIPrSuwblWJDDPzr938acHGUyQVIHB7/jQAiEsrZU5UHjsQKjypA2t5YYf8s8cj8f8APvV6/e0S2aOASSOy5bDfdNUlVCyDbgYB+b3FNbkWuNYIrkIQE4I+Xqa6LQzH/Z1ypU/aDgrnpnHr6VzQUBfkBDgjcA3f6dhXUeGkCxzSgdAdqFuhx1r6HL1d2Mqi0MHWJHluUkkbzCVAYj68Y9qpO4dSduQRjHvV7WHaW+5O9sbW/wDr1UYB8qH5HA9a4sU06jKgrRIvMfaCPkIwMDqKWfO1QCQgXcPXmhI/MnjAXBPB9zUmoSP9oVcBAiFW9z/9avMt2Nht0dkCEYkDLhc+o9arRuURi2zJGRhe9SX8wMcIGThQDtquh3uwAJUAH73FWlYBzqgQbs7D0/3j61aljhgtgc7XZOAFHyn/AD/+uq8spEagpweDn1pI0lhhYxEHcCzDuB6UwKboRCekjL83Paq9y7+T5S/Io6jdwc/0q4CGRQSdxXqewHSoH+VwQfmC8Z/pVAIIgIWYIPlUnA69P5Va0y2M82wJhduTj1NWmTOjxN0diTux/Oq+n3a2Dq8rcMp4T09/8apEsr61mLUP3bGOQKM47VS1C3eGWOGYETMolBPcd6sXdybi5nmY71YnGG3cUmpXJuGViTtKBQX/AIsH+VMRXuyj6epZ9qlgMnrxRYIJ7pQvzqRzlvSomDSoDgbSTx2GKlgyki8DIAJG7b1oLG36iWc7TjDAfd7AcUtuStmwyUQ8Ad84/nT9VaIXKBM7woJK9wOtDSRpbKzRlFALZ7igDMkt1R1GN5AGQOw/+tTJ4IY5CRGZUPOB0BPp9agfxAInlYwSyRMpAO37p9ax38U2jzYjuDE+RujZCpC+mDjJ/OgDRuFgZy20xgdEHf3z3rJvJpI3VraKUgcsHUfoO9Q/8JZCiti3uJZFBGUw24fn/OqH/CeadNKEeG5ErLtyUDgn6jjj8apLUBlzFdW0xa1QC0f5mAPGT6en0rzLx7cQX8UtnPam5AjZk8x+wHPA4x9Oa9JvdS0w3afZTJGoTLeY45yewzkD8q4zxtZxyTRyMEt7NlKvKjfdB7g+9ejRVpIylsfJXiVQ12NsKAhAQPxrm5wdxLjJxjj5mrtvHVjDbax5ELYijVtxHck8AnOK4mZ4jnsTxX09NWR5supV37twUFPlzziqmw7ck89wnerEjjgdOcHPf3+gqAx4UfMXJHTt+ddaMB0aiVsjOAeAewFWYmLuqr8gGRmoo3O8rvYtgYyvSnmQQ4QnJxnjsaAJ1I+YLgbc5DL1Ht/nNQ/e2MmHGCpG7dj8aIXMnIfqduO4NOg2CfbsBXacH/61AGfIzu5HyoAMkBuB/wDXpERwxOOg6VMY9k8jBOgzg9KfBB5u8jAK80MtK5b07Tjf3FrEh2uflYjsB1/GvefCWjw2NnHGi8su7G0/jXn3gDR3bddyKSzDCn+76D6n3r1vTYSoSOJTu2lmH3ea5aktD1aEC1CiqjyAHCrkAdMiodMLx6epbLk7mJT5QOeM1dvZDZ6dLNuxiMkALwxptgryaXZxujgspZh9a47noqJS/sxLhlMgycZH19vatGx0sKigR+ox2H4VoRWYMqLsdBgFc9M1tWli+6MqvDKc/WhGvKY40pXQ7YwQuMZ71ettKMYQMMtt3jouAO2K34tLYJtEY5HOH9av2+ktLsDkKFUgE9zTLUTJs7bMe4RByQCTuHT1zWpbgnHBJ4ww/kaclg8e5FTEZX74XgGrQtXdAAQNo5IXrVl8th6BVQoTz1471KAGjZs5UY3AdxUKoU2biD2APeo2lmR+SAGJwPb0poLFwRx7S5TO4fL7Y/z/APWqVIR5SGV94AC5HT6ED/69VfPK7Qv3ivARaikkBeTIO7ALYbj8qtA0W7qZN+d0fmKvUfLn3x7VUluVMOHwWKjJ3dv8/wD66qLaNM4Pl4Yghfb3NWI9FaR0YOJG6uCv3cVVzNoikdpkAX5BwSfvH6nvVcWSKpJHVjudPT/6/wCFbEdiYA4RUG7OcdxVa6AgB2AjK5APTP1pOYuW5h3IkjVkwUVgCv8AFwPWsG9QSNndkH5T71v3cTzSnB8zavQd/fmsq6TKiPHydMjqMVjJ6GqViituEgwQgGCQQ3NMiKRowIPAAxt71Ykth5XzcsTnj5gPwqKDfzuIAIKgnvWXQ2SJ7faGGS+4fdFa9tFG0nzBtxIzWfbRqqxfdwq4P1+tatlERIo4y2RmpNEjV0+H5AuwkpjB7E+pP+frXY2UQ80p5UcgAGC3oev+f1rl7FUQ4xjBxw3eun0vIldcnAUFm+tTc0SOkt0ibbkuflyMe3b/AD+dXVSGKE7UcRoAG+Xnd9Kr2d2qOUaPGRgtu4GO+OtXnljlRmLo6hQVk78dvpRc0sVJ7eKfLeVsYDcP9r6jt+lZkOo+ZctbMAJwpyD2HtWywaWQfMjoeMDOPz/z9ah/siKWQzsNjtlVPf8APrVBaxnRGeY/IoK4IPy8mozahXbfEWQjBH9K05NNKy428BcGQdGPbBpGtnIwTJJyDkN0I9apGbOU1C2RpS4haJFGOM7T7VTa3cJvf5yDx9a7GezkMTMQnlkE72bkn6VhzxL5qeYJDH1ZUXbuP+H+c1ujCxTtcyk7+crljt2/nUtta28tyyxCTcckZ6DFW7e2/dOzOP3hwqD5iF+vTP8AnNWFtmBXy8jam1sN1Jq7hyrqZb6XBKjSOSXC8mPsffNQppwhUfIZ02DOeorditnHylccfPvbjJ7UkluiB2DuG4429KYlHsYsVhKluEcgrncrhv0NXYLUBixTB4XPLZq9HbuYtpGTgkZXnnoakiACCEByzKDn0x6UBytbk1irByAcKq8j1z/hV5MTRElmRgp5Pf0/z+tUoPkm3ZIG35nPqKsi7zF5inLBTt96gLD45jDLGH+RVU4O3hifSqWtXuowRxQ2KHzXODIPmKj39qtJcP5Z3KSzDJyvWmGKWTHmORuzn5hkge9BSRJp0s7Wqid/nCkcY/8A11ciWUIjBAc5XDNzj6VUWABoThx1PDcir1vGsp2sfl2/MQ3T6fWpK5dQEwhbe6jnqVXigC2k2beSvJbb+dWTa7RtQuEIyAV604IbVcgAJg7vl7elZtGiiN+zbySkfJXJ+brUL2WxTwcdDnoPpV6GB5I95LIMbgD0K+uD0pADNGwzkKM43Vm0VYxZbMCYjCbSoG+mvlHjDnqcKB2FX57fqvCKPm2bqrXMTfLhPLzxgN096zsVYqyyB/nHUgg47YqrKFkXMYJkAycdSKvGJ1YgAZGBu7momQNu7YPJPf2qTJo5+7Rovl3BwvWPb6+9Z9xFHMyqWMjOduB6jvW/eqdm5cJ8pH3d2axLpWTaBsEqgkP7H1rRGUkcpdW8tvJN5zIY43JXb1INeOeJNGlg8STzxLI5CA7R/ED1x/8Aqr3bUIRMrYXllxnvzXn+sWcMXiFZHzHC8XQdQexX3rpg7HHUhc86g01E1u3kik2Wd1EVVj8pWQdieBg0zW9AvdEu7e8ZUljU4DleCcc5rt73RJZbae0AEl4M3NtKOjMvOB6Z9Kp3eoxeNdFEdpaSx3Hk7WQ9BIOv/s2fXdW/McDpHG3Ggavdxl/sOI2+ZlOFUL65/wD1Vz93o86JIAI4F6j+I8e9eu+H7Fdd8NWjPI4jiUxSKPvZU9/Y1zniLR4raIeWrbQp3H0x2o5hezPLLeyQxYij55yT/U/5+tVpUSJJxt7FQSvXjtW+sGy3m3AFckA+uf8AP/1qyJRvRzIxIC4Ubeh9xTTM3E83uVZLh1cDzN2R83Skz+8COXKZBKf1q3rURiv2GehADDriq3KtIAzYK5zXTHY8ye4+AkMzIONxC+uK6zw8gEkQAzvUMoPzHFcrbFWIxhCcHn2rrdDRy7JC3zGM8hdwWoqOyJW594fsX2ltdfDS8sZ4gJ7vWQIwi7TswGz/AJzX1oUIdlKYl27SknzZwO5r5x+BVifClx4V1NIhFpssKC5G3hHC7N34GvpCe3FxcwyLI+wrkOPmP5V8VineozoWxLp+Jbh1BVNijA7H6f5NS2crRJJCuAxYsQOwP+H4VVjJSeVGbYCw6dCMetXEzgqU688L/k155oRopR2ZiXVRjnqac5Py7m5C9ewP+NIsJR2VyDkBgT/KlZQEGQAu4DIqgLKlwwUKASARihXO0sy5IXCmngKJlYg4wNuG6ip7lUXcYG3IqnO719hQS0VLRtz5LHOw4Hoa04JUeKNjuD7eDt4yKykAGclPXP1q5AAVjO8xyAZOeh56GqRLRoR3Etx9sj3ABkAx3U4/nWSYiEXarP8ALtJfGR7Vr6TZmR7qIsglYg43Ut1bC3uUi2+bGCMkttJNMVytexNHawgISQu1vl6fWqdpOGuIwG6jaPqK19c8raYVzgKAAG5FYj2ssEKyFBg4Iy3PHpWiIOj03Cud6+WmwqB3BI7+9Gns/OGAbBU56EelQWF0bi3YuuSQTg1atogCQDuAXc2euP8A61aCZTng+0TFWIEaggYXr+dNsRPv8uZRKioVwc8elTXkIWQhSyRvlgRSwRosTFpN5LDBPsP61i3croZ88bfaSrRsGVMgfeH5Vpm2dNISRwFDLkjjOD6Cs27uXtrwSnO3G0fNtrR1QGTShcqm2J9pJ3H73aoYIx7aDzUXALqVJb6/WlKFIVAwhOSEHSrGmoGt5SAUKgHI7ioCrLb+Vk7tpYN7GsWaDPLyFLoAdoxhu9XrWBvssu/BZQNpPU1U27BH3UqMSFuCD0q1FlbaTY+CMKQV7e1IB8m4gqSMgfKR3Hc1DcwgWzTD59gCiM9eaaSJMlWGVzjHy/mamRFuLZ2BHmA/Nj29TUAQ6fYHUpU8qIhlJLk/Ln/PpSXEbxTyJIpR0O1g38Jp1lfy2c32iMEhVzhG5rTv7Nr6wbWo0kEci8726npj/wDXVWAx3YhlBKfMuPMj6mnETTPEAoLRrltvzA59aRWBPQZZSWA9abp96beZjtJV125HVQKixZLGxfeucFFyCPUVGTvjIXnILfM1DbElfbkErk/xcGo5nKQOVA+ZcHPUD3qLALETErAD92wAcdgTT487Csa5I5O7oD6UXkUtnbSK6lGCgjZ3+vpUgt544Ym8pASgbnOcH16UMsdCSUUAgNuGSP5UwuXb+5kk478U6IE26tt3lMls989AKJQixB1x90kY9/8ACswKlu4nu3EZO4KSc9KvIUMz5JzjI9KqWqtLJLk8ggqQvNXQgDMegK4OfmBNACPIhRh9wDgkdd1V4isJ3KASFPH3Rn8e9WH/AHkY54PIH19qgeIDy/MfII4Pb8f8/jUgQR7PODhimVJYN2+n/wCqrsLNOjDaCu3qejVR+xltQW4diZFUKM9APpWjAqlQeSWU4Bxz9aoClGQZRjG3HzZ+UA+lJpJW3u7hXUmF2z+7+XP/AOqnTRlBgpkEZynY03TUaNdztvAJAx/ADQBoKq7H2g7SMLnrVSRyjDJCEgnI6Vaj3lCwYYxyQoXAqhdOTCSQNhOCR1/Ki1xWsWkjCW+7dl8bsf1oYb/MkAKB4zwKcVI6OThQV9c4pJMIrF2KEqCfQ/8A16ViSJwDbqcb964GG64qaMK1uqKcKhBAfsPSmfZ0SJdrEgEkH0B9KRWAV8OSB69z6UwEts+Y6nESspOT3PbNNvQy+XtBEm04xUloA6uDkLtxn/Ad8UkynyV6kHAI3UWuBFIF8zlsY4Py+tPUIdpdk4HB3flSSg7oxkhCuPu84oiLuygBAyqQSy7ePalYBdzsOTuTOeeoNFK67mBYYBxx2z7f1oosB5pMMcqCmQAPm963IRu0+NXZ0CggOPesYSFkyRsfaQD3PP41rz3DpYxReUAqqCCctzmvsmviOFmJIWxt3J8p/u84z1oDFRgMAo7nrSAhH7c549QaRmcJ8vGAByK+en8TOyC0GDlGRcpxk5p4z5ZYsC23kBemO9IzfI2WAPAOM/1pxVdm3kMcc+tY2N7DlXaGZzklcAenvVeJwV3bSD90/WrRIkyE5BUDmq6RqrMoOAvX60WCwGNUw/VlHNMfaxAKYPVfXn0qQjCAElx1PqDUZXe4ck8DP93FSWJLCMFFzwMr827caYuWDc4VSDnbzmpDEZSVXAYrkBeuKjGNrArhidrY6jHrQBJ5BSEzGdCGbGxl6n2qBwdoP3PU/wCFTzsijCsMKu5SOhaqyA4XcPlYE7D69+KAGsRsfj/VnjPf61GFLjacHd6eg+vpU5UjP3owCWBHf61D88jqdxJY84X0p2ZY3zCT0xhQpO77wHtTZRtXYoBLY2k9CD2NOfG8kYwTyC3FSRRtcXBjYHYDlTt4I9aQFJMmXaFBPIYfwn1p0pO3huB0I+XGKdJGVaZMAEH5SexprwsWAxjaoBx6etXykCEFU3cFyMg+ua6bw5KIoZI3+dHX5k9/rXNDLEBhkKMjHQe4reijktbOF1X5GGAS3AzXu4CXK7mc1dGJqSeXqbRhcMrEY3flUDL5e4hwCVAIC9farurulxd8Eu5GC/3ec9aooCGDhWdiMYPbHeuPFazcu5UdrDbdikyfLtGQwHoKLpi1y3ycclqF2faF5IQjB/HtQ6hZxGRlQP5VwI1IbwhAqjB2qCMd/wAaYrEsArAkLgJ349aluVG4MpBUjk9x+FBj28MgBK53DvTAW6QtDGgI+7k7ugqBZHU7FGSVIOF4qTDFlWQ7tvYelIxaNwCuMZC+4oAdbWLzMnlsHRVJYFh34qG6tJYptsihCo6+gNPlu2tF2xnZgjOfm3VHqF1JdXJlZt4KhSBlcAdqoovPiHRIlVgWklGAe61gy8SlUYYIycfNnmtWS6nGmgGMPvbCZ6Yx1H/1z+FZ9oqlo14BAHA69aqxmxby2eCBAQEkK/MO9RXKF7ZTnO0Y4q1r1x5vkryjlcsQvUj/ABqvEpNg7HhVP9719KYIqqE8nacvnBYJ0B9V/rTY4PMmwvO4Y+tNUA5YfeBGD2+lWId6zRhTg4Jx60FFW7g8m5kWQ4ZRlm9fTFLKJ0tiY3D9ONtRy3Q86bcMsoKn3qaeR47NQHAQqPnHUGi1wtcyGGpTSOEijdsFSGbgVkSQ6p9oMRsIp+zbvm49BW3HcNEpMchGTnA6D1zVOS7Judwnkd+cBV5579qdhpHHan4fiubjeNNFptycxysnOO/NclqPhePMzf2rHbKMFYzuVgfqO/516fd2F7qcMsYnSwUEN86lmYj/AD2/Os2bwo6hPMuVnZTn5kp3FbU8UvtDNjNLLbXX2jbjbhTuCn1/z+Fc4vhLUDNKsOtRWYlUs0dyrMWB67eentX0S/hgxi4ZbjyYxGFCCIY3H/PtXB+I/DEDqiGI3jYJZoUKup9QK9ClUS3Jkl0PkvxRpctlrFxEt5Hclm3Fgu3kde+K5ueIuzM0RccsCOld58R/Dz6Xr02LGa1jOWLzN+ffiuIuCxyDvOBxnLDmvqKU1KKsebURlSjawVQDwahdivBwOuNtWrgl08vyySo4+aqskB6bE3cbveutO5y2EDuUVRIUJbIO7oPSp4oJZQ2cIegX0z3+tKttjdgRv0AAbmrkEIiTBKl3GFz3I9KAIG2BYgXO0AZwvPHepMK1wrdIioXB65PemmM8qYwnc5bkVNMpEK4Uko23ccUDRVuFVSQowzYGQN2QKsWdg01wkYbhxxnqfbFFtarJKOGKrliQdwyfStvwhbfada3oSUiOBlRg5HSs27K50043Z6n4L0Qw2MCxyGNAoYkdR7V21raojmQk7sckeoqv4c00RQAuOqg4Ldj3rWkwmGwD6EenpXBKV2e1SgYuvRvfbLSIkSTEZx2Xvkdq3NP04IiqxOFULk+oqPTtOEkzXcg3yN8q/NyFroIIduE2cnnn0rG528pJaQhRgjk4Ga1be3UHbjG7lk9B6ioIIANpzgjgY61orBvdegxwCeh/CmaKJPAFG4BSduOR3rTtrVWKh0ypBznvUNux2vtBwowR6H3rTVinzbQqgZBPT8asqxWkhLBMgkBQNh6Ae1TJZbflB8zPIT09qVL6KSYwBo5HVdxHc56GtKK4K43dGHPpWlgsUDaHgeUAc4+eq0+knhcjI7en51uB96Kcc5468ClKuu/KArzuz6H+tOwWMJdJdeVIKlSPrVSPT/mBbAUKFKv6V0JjTAHIGMAFeo96jMG4LtHBAA9WX/AUBylKK0SNNvljauAo9RS7ANx2xop+YDb8wxU5dbdXJBAJ2j0HuKgjmA8xSvBG7JblPYfWgTiVpCjO5XqQOuVNZs9uZHYgcE5bPQ49q1HtZbh/kPociopIjGCuNybcYKhQM+lQyuU525gZt7qByCp9Bn2rIniMLkZBYAAEda6e5eKCGTgAbSrZ/h/xNcq0/mAsBlSeM5yahlWK0rlCCxOe+OhNEbMH5UZwTy3AqSSMAFdpIJyKY7FCcDgAgjvUl2FQszLhVySM/hWtZkKQURME4AP8xWPFIRKo4bAzz2FaVqollV+WAPAHQ1JaR0NiCLsb+Ac58v5uRXVaam8bgDlsA4bkj/P/AOuuX0xwkmPLJhySfm5/OunsJgsu5VxtHXd1B71Bskb8IIiUA8cYPqPf/Jq/cWwlQ/JgqMgbtoNZdi+984wm0gIfStQagPuuAQV259aC7EFvcPBIqMHTavG9eB6itG1lS4BXGAcbSM9aypLkpKSZA7ITt39hVpb6OIRsGyTjdjoDTQNFxyUfyzJnHHLelNlQRoAi47khutIZBdZLbcBuvc57UqIgYEBvlBxj+Ee3+fxrRGbRVaVbi5ZG2GUqMxnoF9B2qtdxyswWCMFVyrb2+6K0Us1M4d1RyCdmV5GfWlmgctIEWMfLnZ2J9fWtERYw4ISZmUoUiyDx6jvmp5YVaSIqR97cT6kU6QFMqB8oAz7VE7KyA9QcH7vetA5bksymJDIq7S3Jz1J9c0hVURTLw8nCjuc1Ddz4cbjgFSFA6fXPrQjmNIxgnAPJoDlfQsrGVQIrBGPDE+1O2iNCM8kYXH9arRyYB2jk5J+tSq4CE5OPT3oNIxk9GhEilVVIIcc7setV42KzBWTseh+7mrhcTPhJGDEAEjr+NNhsC8yM5LvycjvjvQaci2JIXbyQvXCgeZzk06OExD733ece5/xqzHAR/CEyvUf5/wA+lSgEdGGcck+lBLhfYrRJmUvIvP8ADnqMVq2qBmBGGJUbvl5/+vVB0Jcqn3xz8/TBrSgvlSMsyglvlUle49PSgFTZYiiAaJ0Uhk54btU1zsjmZASHbGAV4OfemRmOSJGXLuVOQOv1P+RVmZ5I23BQRgZc9vb/AD+dSS4tDEgYsQchlU7k9MegqAwRkCREMcnJO7uDxVoOXfLMSzDjFOjiL4LOeRt9lrFodjPFsUkdXymcAYXnPtVeaNY8n0656n/69WbmeGO4WIynLDAB/qaZKvm2g3YIBxlvbtWbQNWM6dVVjvAGfy5/rVWQfKCVGz7uP8atR28kvmSgZjJAUduOuBUckbIGRQQzHgdxSJaMu5h3IVAGf4SvQ+1c/fjtskT5drEsFx7V1M6BXUHMjhSQT2P4Vz2qpjO3BfafzoOdowJxvhj+bgHgn0PtXJeItPDajESwQjG2QZ6V2pUBGwN+5QCgXge1c34jjWGZGi3IQPuH5gwPU8+taJmbjcyLuN7Hy75VEnkqCURfu+u0fzFcnoduPDviDULCOUN5/wDp1nLu2hw330+o6jrW54j1OGyhgWJiZWYSSANwUPtXCa9cypNbXyAlbGQur/e+Rux9a2TMnE6TwnqBsPEN/p4Q4ul3LGezjlvwxT9et3MLApjKlT/ECtZerzxwaroGv2vz28jBpWXsMY/9m5rur3SRd2rABgCu4Eds81VyXFWPDbi38m1kwAAzEKR6Vz8kBNtKAMcc56H8e1dfrlt5cJTOSHJIPU56Vi31uPI8oR5ym5geg4rRSOGcTyDUgz3T7mwygDG7dwKh8p2y6L8rAZO7jn61Pqex9TnwCMnGB19vwH+TTShXy042k5Zt3OfSuuOx4092FlEX2rJk/MduxfT3ru/CVncatqVpbWhzNMwhUDuD6iuP0tSfmIOQTtP3iQK9U+DOjT6x8QNCsrSRPNnmGz+HdgE4JrGvpTbM1ufpv8K9Bj0nwr4Xs9QjSeNLHZLEy8Oemea7nTrOLSdULQCRI4lCpG778gj8On6VB4egNz4e0twuNlrtkTbyrqcEfhV23BJVtw3DIO7ofp/n8a+Fk25O50IWVhPKHKl925st8wH0pybFZcAgAHPse1M2AZbscg+5PcUo2ZG6TkYywXrXOaD4lUFDuZmVcEnuT61IUG9FABYsAuf60oXMxfA5HH0p1gBLqkQ27E5O71NAE90Ak7heMAZ9z61N5kQt5WLZfadvt/8ArqK+dFu7gMw3K21SOhxTCyNboV5LKT9f8/5NVewEUJLoxJ+YrwB0qWJyXXar/L8wJ6E+1MWQPLjZsOOD6geo/wA/Wp7NsmJiT8pO1vQmi9yGrmjZ20w0+WdlIJIOe5FQXt07zoFOcKOXXkVcvL149N+zIuQGxu/vAnr/AJ/Oq0du0lxBzvDIR8y9MVVxNFGa4e4nJYiVQDgBecUt67PDBzv2qTy36Ut9EY3cLlCvpTJYyuAo3krlg3Y+9WnqRY19JjjNgsrK+5hhR247GteCIyQvIAPMVSSSvI9RWTZ4h0yMcgMOdnbPvXS6WosNIvZLhd+FAUN1IIx161q9iHoczcTuwZg2AOAD3BqWzieVGBQvKUJ+Tpj6+lZVw43uASig7lA7Crmm6i8CkCU4UEEOvAz6Vyt6m7WhRu3G4EPsYjIz82DWv/wkE0+jDT5EiMJAH3euOc1iX0wW2XCgZ/g29Oe9SrBMiIxU4PI9Cf8A69JsEtC5p0ohhl2ug2rhgem6oLkloz9zlc59T7VHGFjhcOmRnLDuDTpXLfvM5VgPlNRcCRy8YTeMKU4+bjinKxDwuBxIvP4e1LOei7jkrwT0A9KZGGMqkMUIAO0/MXHqKLgRoPnZBjAG5gfX0qYOsSkgAKVI47H3FRyAncyZEi53ehBqIMoj2r3OVQdqzvcBwEa5PmchQB8vpVs65cTaSmnIuyFTuZUb7x/w/OqmQXICYx94f4GmxRFXd2Ody/3txH1oKQ2SVgm4MUwu1cLxn0qeJQ7JtYRnbkgd6VrcFECyOUKliPQipkiG6M4AyMfTPpSYxgVwgYR4Izgn+tUbjdNDKMOCTz7fUda1fJKTBCAcMMEN+oqhOiOZDnYSxOfpSAuanrb39nHGsSpL5YUkNu+Yf4/hWnq3iKLW4rf/AEZ4pY4QpPHIPp7VzJUeSQCSCOD9Kt7YWRCQUIIVs9PyqWXZaXJ0hicxguUhyA38WM1LqEISWZYXWQRgqrK3DADkgVGIl2v83QgjK9APWmEkD92oy2c46YrMGR2cgfYGXBPBA6VOz5mdNqJ3A5bIFR25BOAAVHQc8j1FKWKGQqAm4A4Hb3oATC7gAOQpz6c0D5kC7gNq4A9KSQiC23MMtjnHTn/P/wBenWW04LM+eTkL+hoAYWBuwGwRszkdDU1qoTgIAwUnnsDUIl/fSY+TCgfn2/GprdEjj242K2QPxoAruTHLheI1UMCnr7Cm2DNzwXAJ256YNKwyw2sY2wefp7VLZAKFxwoOQX9/agCwyR+UcryRgEds+oqlcHL4CgYY7vVsf0q6zs6n5hjB3Z7e4qlKONu8kLgAd+f8+9AFofvIyVOI1XcfUAU0uWfoOV4+X+fvUkHzKFAwu3Bz1xionJjJw3DY696Bco8jbbjdwcELj1Paq08ot7aV+jquTs+YlqtSKYYthGwjBz97OapzwrKm3pn5moJJrRd0COM7MkZOM5NOkVTC3BccA4XbnHenjHkKmegHXoSKACEHAQ87j/dB7UAQOEd0B3vtXGN1KRnYrrkqCvtTHctt4JIY7ientmpo1RGB/iIBU+oNADsJ/wAtOCBuXHXA7GilZfLbJCSbRwnb86KAPNZlRltvLx93IAboM/571qStJJtth1K7gSeFA6kfX8KzLdCsEXQEglcdx6GrrS+dNuLHeFJ474/z619m1dM4jKYeU+0nO1jhj1/KnMSsLDcG3ctTZl3zDKiPJ3MQ3pT5cSbmZuvQMvJB+leDVVpHVEilXdGFYZbb2btTxgQKd5Kr8udvANEqghFyQyjGAv6UbgqEgfIQAAG6VymyYyV2ROoC4xn1Y0yJXZCSPnIw34Uj4Vc449T/AEpqYZtnXORkelFrlDyxfcygbWABNMJO3aAm3p9fenuyjfkHBxke3aouV5XDsVOfYf5//XV2Rd7jhIYOUIFwFPK9l9ajR2WIOzdVJD7eST6+1KJCdx253LwPU/WmqGXdGwJVgF/EdqjlAlcj/RxGN+5CzZ6D3ppkKIVzvOO3XPrSuBDDGhDgMQQD6etIPK3kOzxsMgKi9qOUCNATgJnONxDd6hYGNPLYn5STgdqlDsrkZOFbj3FNbduAzksCeehHbNRqWVw6B1UJgAZzu3VYspVjZ5AflB2nHXmoF6DhRkk8L3qW3VTKScH5SRleatICvMFa9lcqfmbgHqMU3CF8fPkj5QewpxYqxGN5UcndSGPcNqiTJHDegPUVpYluwmTEzlDsz8pz8276/wCRWvYLL9nMZCqUUsPoB3rHCBfvq4DLtCBun41vwRiaFCi4RU2k7uufWvUwuhEnc5+Zg0zEjg5OB1qM4fOWLkjk+tTyBVuG3N8o4yF5qJ0Jd2BO9eFFc1bWTGtgigDTbEUuy4GN3X/9VQ3TA3k8ZJGMcj261LBvW63ByjD5R/CBmi+bc0irgqrZY9+ev+eK5baFIrzgDb84zwVPcipJ3JCg4I25b1qKYFYkUD+H8fwqGIAOqtGS+OtSVa5JEwXdjlSpwe4FOhgO5ZR9zgNuXrmofMDJ1Ifd2U9Kt3NwsVugJIkfLDC8U0rhsU75Q9yURty7hyeo+lVXTfnk7c/KD7VKQ28kP+8OPrUrqAkkrOu2MYUDoxx1p2HcvaiUi0mJXCcjYpHZqxLdvKdTuAkzgE98VdS884RsAF2JhT97r61nxjynG4byrHPvVk2C8uDLN5rjDcqB2ANSQSbtLkAHyLzx1B9au30flWIbyVJYBsHtWchP9nL8hjPQlfmx70DKQBABOSBz93r9Kt2j4k+VDhl2/e6E96WKdLOISbvNLjDLt5IPrVJiq8ICQckA5XBPpUBYbe26RuuDvG0hjz1HTkUl5GBYEA/cAKlG9fb/AOvVWXMku1pAMkqD6H0p1zDMyFFdAu35j90sarUqxUnjnVFJBK7RkBetTyXDi3jSGxU/xEjpn/P/AOuozYuUUT3UoB7DsaqPpkE7yKXmwO4lK8D6U15gJd6lLbBFaweQOSXTcF/Wqd/4w02204Lch0lBDHYm44HUD2+lWbbQ7IsrHYQAdwZy3P0/+vUGq2lhdCUfZklEfTy024x3zV2TA5i4+Jujeb5CSny1yx+Q/N9QKxr/AOIGnIJJrSx1PUJXPy+RDtUY4xk8/kK6OE2WnpuTSofmwWkZArZ7cgVheIfEmP3EhmjDtmOKJAu/8q2UUB80fGS9lk155DaTW0kqgeVcdRjrxXlV27hWVWyoJ257Zr2v4uabJevLqTwSkhxskZvuoOgHqa8V1C8hdGZMgscY29a+lwjvA8yruZDPiIlmYttPPvVaKTLqG3j1Oe4qa54bhThuRjofqKhG3+I9Sf4eK9focQ83RHAc4AKn5eoqRbospO7A4GDUaiEsdwyThe/H1qybaOZNhkCBeR9Pp/hQBXSZ2dpF5DHAHrjv9Kl0+B764Kli0i8kluDipYbK1C4eZnQcttWp5tXtoYzFbQgDop/ix7n2pu5SLtwYLGBUUPuVecsO9dZ8H7Bb6/uGBztYMxK8HHIP415y9xJdTebINkhAGfvdK9k+B1vGU1PcoWQou4r6k54/pWE9EztoK7PW7E5hcgcPgZPy4NWIbVDNl2wwHI7H6CpoItlmp3bwRgA/L/Knw4D7EUdMDPr/AErynLU9+EdCzDApXhzhRygXaD9a0obclAxYAMvymq0KhclgU+XHFXEBljRVCjau5fXGf50zqSHRsTIu7kggY29a2LaFp5RuPyjLAD+771n21tiZ9m7cq5wPWt2ytniCFQCpxu9cHrTRVizDBhFkVfbYPmBFXrOMSNsdBtZSRv8AX0p1uqFMqrliAuT/AFq1ZRRx4JPGScDrWiQWK+n6JaWM8lxApMzZDSH+H2q6toAPnO9WUMNnp/WlknAlTZnJUtt28EetNklMAyMooHP41olYLE0v7pMKBwn3j3HpUUjbMbk3A9x057YqOW4RlLuGduMEdxUDyyO0ZVQRz07iqW5ajfRCys8q42AbUO0jsKhWZHGwA7gv8fzDA61ZWLeN2ADjnHr71BPbNIC2MYX5vWh7mip2RBMry5aVTsIG09v/ANVRyyLbQhgiSbR1+7g+lTPA4TYF3hQMfN19qgETIOeQTnH90elIyasRR3RVdzAf3lA7GoncIyiQ5A5J9aknADEbMc/nmorhWSJNnz4BzmoYjD1SRzFt45YlgGrGkiJwQTtA6nqD9K0rxS0pIGPlI3n0+lZt1KsIwTjAxUMpIoOuxxtd3JJ6+n4VXdw2cOwJPfp9Kja4G04MmVzUUSmVzkgjGfcVJVixAqu+9uGX5eev5Vt2sA2q4bDA5A29frWbawBnQoMkEEe2PeujtIWeYkrkjls+tKxaRp6ejswV8BWI/HHTNb9pGPMjY4DBuQe+O/0rH09BC44yWOSPvZH0rcgxL85TIIIHqAKlo1RpxOIpdpbDknaO3NXJZCFRdhBBwc98VTtPMlV5NgKgAbT0qwJd8WUxuKkHOcDFKxoRPIhckjzEJ4U9FPc1LA8e1VOSMfKdwXbVPzWCkOny7cH5envUYIKIu7gDH3e9CVgNuCXPzgjDDkhueK1raczEAP8ALtyDt24PvXMRNllKv0wFB6D8a1rW+MiKS+xm+Qhf6VaJsasbNv8AlCkqOjf1qpdEFgUIySN2c4B/wqwpf7qsCqggk9TTpp28rbkZC4DntW1yGkZF0WWYGUhycqEHX8ahbA2sgzx0HarFzGVlIJB7tIOv/wCv86rySbc7dnsR3pglqVryMGdCBliDgU0sQ67iVwcEn/CnQ+a8ochHUjdn7pGaczIqNJHuLZ+XfQdKlfQckrSBiMBuuB6UqSErwhOBzjqPpUYyCZUU4PBx61YVQzOxTClQpy3JNBoG7yztMYQ4BDI3J+tWYS/mAgHqWIHamQxlbhhtXoCpDbuvTmrqWwjyx7joPWqG43J4uJTg5DKNw5xUcayzOwjOwc4Pp9BUtuiBigBCjBP+93qzEWD4UjG0nBqrGdiq9tKoZgnzkYZj3xTBHMVSIISSM8dfx7VrwhmfeAnCnOW4U0+KZInEfnNKdoJCL/Wly3KQ3TWe1hHnAbsbTtbknNSzTkQgHJZSevenraBdsgm2IwLAnqD9KseWFh+cK8mCxdP4vSk42Bq+hDEsckXzAo3GCP4qlWZoSqSq2z+Hf1IFLayCJFkiQk7efUfQVZiDkq8oBQnHPXJ9fSs2jCUeUxbzS4biZJ5FIAbckY68etR3SXRlj8olIlJJU9wa27kCNeQRtzj5f5VUL+aw8oiRF4YFu/r+FY2sT5mTK6WyEbQqEhlA96rz4eGFs5OM47ZzV+6gWS2VDzIzZ/AVRu0ZNoRvmXgDsB/jUGbK7qDklSWBwXHXntWHrEB2gMD8ykAjr9a6Ly3SFh12H5vqayL9GOcDeSCCPrQYtXOTkjEdsykO8fPCNtBPrxXPeIZFisJpjG8yW6hjnv8A/rrppVKxFd2NgIz61g+I7dZtLuoWyEMBP3e45qkZ2PELi+nnvpJbjDMy5X5d20Hsf6Vft4BcXZgYCWKeMbkPU+1UZrd4pHLLuPl5GfStGEFZYZMZljUAfQ1ugK3he1kgh1PQrgpOsche39Dnnbg9CRzXqnga8/tDQRFJgvbyG2cfePA4J+vauHmtFg1NLgFI45gB5/3cP/Cc/wCfvV0HwpuHbxRrWmyqQs0QnA7sQccduPwqjKeiPO/G+n/Zdelt2TfIjHp8x69PfFYep2JtbV5mTMaAtlfQdc/1rvfGdgLjxjexMhIjYKT905PJrk/ibMfD3gjUZ0yGeMwojdVZuM1cNzjqq0LnzalwjTXM0juoZmMbr65NTICZXZlUOVB+90qkquqBQd4jzwOx9atW7F3Dn92208/3/wCteh00PnZO7NjS41xFORja+07fp6V9FfspaBPqvxW0XyAHk0+cag8p6bF+8PyrwHSYS3lFicqQyjsa+1v2HNBkfXpNXKbxDNJA4H/PMoc/q2a4cU3Gk2EVdn3Xphgi0+5ubaVJYbgmWCMdtxOfwy1UoQsDN5g+Q8qPR/WoPDpSPwnGm3JilaPI6Nyeg7f54qw+5kYk5C4IaviJaaHQiQMTksecj8/UCnAAvnB3EYP40wfNsVuCvLYXaDSx52lwflbrnt7Vja5ZJCSzEZ5UHJLfpT7KVkuFYkRuGBJHf2P/ANakjVzCzKvmAHOPukU23Bdw+C4wSQ38J9qLWAmd2cscDkkn3qfKxwRE4cnOR/e//VVaIgL94IQD+PvUzOzQRjjK5J9/egCGC4JJYQ7B0GamjeWNH2YQhs4/u0zcJEOcSYyfk9alUgKQuchc/e7/AFovYBZLqV/LMjlyTtYe1aUEiLqEZXeXVdp+Yfnms2yJnu48psXJ4+nNXlmEWpTcDYyk49CBTTuRYz5xJJcSHKM5cg+gP+frT1RXZE5RSvfPzH1zTrO0luHDxxptJ3fN8v1/z+tXri2WBI3zjJ5D9Tz1qk7CasTXUyRpbxiRgAo3D+7g8CtldUmms7q3DgjbnJXnHpWJfxo15Aqr8rpu5bpzUepGaKdEiUOAAxAbjGfTt9apy0BR5irexCJlOdhK5A7n2qCNnWJl24LcEjse4PvVm9wkvAJViSqH5utU4tywyOV2KPlx3NYsu2lhmoJshRAXEhXco3cV2uj6baf2f5mpt8nkgowzw2K4i/CeVHtId8gkNnNbNtrs8+kJaTyJtBy+V6Y6CmJrQpxOBHl28sAlQGG4gE9fqakctBIHByrLlcL97HpSXEZt1UtghgGVR97n1p7ukqwKpO/aQQvUCoLtoTAmVdqMTgAgFeuaifBlUt97p7jFJExL7WlwR0wvIFOlnRWLNmQ+3rUCHMV8h5i3PRgO3vUEiARrtbeGXg7eue/vQkgZ8xjYxyR6g0k7dVAwxxkDqKAtcsWhG4iQcFSA3v2qsWG5s7SGUrv571KmwMr4KHaSp/pTX3MhDKMbc8d6AtYbDcyIfIZtkRUhiKnfblFRicAFvm4x61VVFkKgq5CLnn19KsgIr7SDwNyhu2f0oAljlYTBs7ypzz2qOYbpDxjexOR2p5JL7th3qoyewpnlFw+5yAo7/wAJPY1IEUu5lyiIAq9B1+tPmgDIuGWUhcs/fPb0pw3gnnjb8w4waQIWmDE4IHbtUDuP8slSCRnaA2W6GmyZV1bADq3boQaQuHuNmCNy/L8hyffj+tS3CsJEj6/KMP7UmrFXuIW3FT3Xj86h1BT9ml8vklQFA9euTVh02sBjblSTn+VRSKWidQwkY453c1IC6lMptg8RAGwZj2+3NWo7RLa1hkR9++Ik/wAJB9wao3zAQhGBJABwPmBI961Z5ovsMBRDEyxAOfU+1AGZGhTO1RkqAXPb3qdSSFDng/7PGf8A69MX5kC4+duFPp9adcKwwFQBgv50AUpJWZW3nksdpPZas2SiWFWJLgkgHsMVFJ1LAAuOQv8AMirdvPvtbdVRY5Y87sdWB7mgCMKrO/ZmYlcen/1qguYiGJAwpILHd3FWeTcqQHwQQTt2nNR3HyyDLcFScUASRP8AuioTIH8Y7j60MyK4xgjgAelMtg3G3AG3GD0NKsjecGX5GOOT1J9P/wBVAE024oABs77z7VXiImRwSOATyvLe4qWZSFckliq4wV3fN9KjgOBtZxvCllUL0/GggcWwuN3y4H8PQ09sNCNqkswLKT0NMhLPIg8xR1LY9aknkaRArnrk8L0Pp+NAFJmYwozHDNlQKnQhAMKNijAB7g1CFHyliZDuyfXNWYiQD/AFyD8vYUFWBiUV9pAyBkCimb0kWUpgqRjI70UBY4CGMyxoNgLIpUHb2xUkaxqGIUl8YwPb8qXTsWCyecCJGTdt9yOtQ2zyWloobIypAO7n34r7VrlR5yKRQ/aGPygbt3zN/wDqqYABCzHDHGD6fSo4lUu4BHOCM9R61MojGFwflUs2a8GpqzrjsiCYkO3OM8fe/WmZUqy5yAMgUrqVc4I+7zv75pdpMbLwVIyM1y2saXI5UJjJA44HFLaxx+bzgDBHt+FPAIi2hfuDLcfrj2psZxhmPHYjqfena5oncZO24ZARBwKhdzsVQwTd6d6szRk2zMG43AtVckK+G5CjIA96nbQq4gAjidW++wP4+xNMjcv2AYjoOwqRIyBIQC+0c5Yd6RWZSwL87RgjufpV2LT1LWpTiSGzjgUEJEQPXrzWdhwyIwIcg9O1aM8Qk2jcIwIiS4/z60zSYkabbP8AOgQ/Iv3sjpj60WJ2RSZlXcScoQNrHuKjZwwPJ2nBwV4aluU3Ssjq8YAJCv1A9xTOSsZB6VNiriYEe0YHXr3psiBXIeTYQu4VLjYdyAfMCD7iiQebMrbcEAHO3qaLCIZPvqMAnGSPenqNyyjB3BeRUZzv+Zt7bsE/d4HsKejGPzCqkbgc+49MVrGNwI44w27HzjA/Ctqw8pTFE74cqSevFZMMQ3qwGCDwe+a0JELXBaUnzCpClPT0NehT91GfQyLvBu5U3EkAnJ9vSrEcYZhIoMbhTtL9DxVeOHGSCdzHLO7DGe5FOZ337S3mIRnA6KB3Fc09Xc0IVYSXIY/Ocbmx7mkuwftMu/j5QRtX0pyOhlzGhAP8Q6flQZH3yFHO9Vy3qMVhYaIJ13xfe4GCRt6UtkpmmjB/i4JSkdjMmckEj5j6VJY3H2diijCkE89/b8akoNUhispURC4kJIyG7ep/yKqXRMjxorA4XAJ9T1NSTsss+VXPG3J6jFN8r5keTjLYwPT/AD/+ugbI/KIzG2AVI2n0qbV5EXSbWGNdkjEsZB8wIHY0yeLEAk2NhWIEh+vYVDdXgubhI8ny1AGNvrWiiIjjjYBApAVly23ufpU1np7faWicOejZHera28engySgvM67o8dB6ZNTRXUsjGeZhjG1QW457j+tbKn1EzM8QynCQlCm1QWw3U9jUUDRy2LK5wTxj19MUmqYuJo5CwR1UnPqT/nFUy6gxluuMH2Y1g9xkcpO4E9ehNMZHdTyXYj9anljK7vl6HIzUM0qqyNg9DyO1QUUJsoScYcAkk/NnFKVMaKcBFddx+bdz/SkmYOwky2c4z97J96kf+IEAEgcL0/z+FAEM7BX2FSQqjIPUj3rOlKptLPhX6jdtzj1rRviYmRXUfMmf7vT0qpgQDBQOSwGwr2qwIReQW6yhISWCkKR0/Wq0F+00EwhiAUY3O3y8HvVrULNzbxu4BYEgBG4H4d/0rFl1dm3QQxoJGUhi6jCkf1rSwGfqV19jQeZdJ9pYFlRfmOPpXHaz4mt7GJnsY5NU1Kddo81eAfTJ6V2Fh4ck1TUknvJTvDAr5WMcdz3/lRqHhzQdKkuGmSOOPfua5kXaVY960jJILXPnLx74N1u6sZLvXb4uwBlW2hzsQnpnpj06H614bqSRcqjFCGyw98dfr/Ovpz4i+KE8TTtZaSrJp0ClWllUZnYHnH+yP1r5w8S2wtryVeAGYkgfw//AF/WvocC7o82screMQwKnkLggrwfcVXj/ethRgdyfapbnAY7SxwMfQ1XMjrFtwRkda9uKujhJfLUPlmGWzg7u1KHgWL5Vk80H/gJ96plvmGep+WpArMoYkAj5fvdK0C9ieaR5kKMcLjhR3NMBC42jkLj6UgUq5xwoJIz707BWIDAG4kAjsaTBO5agjLMgzlWA3EV7P8AAOJ5F1EHhwVDE9MDvXjTIVtt4AHQHHc+te3/ALO6iSHVM9Qqlyfr3rmqnfh1eR6/CgKEAbxgDO3kGrcEAiDhMHJzvqBMiZGUAAjs1WnyAgUkZ5PqD/n/APXXkn00ESRPh2Dc4Xb+P9KvW8Z8lcHYSOvvVdIiYwzSENggD1+tXFPzAuCixgEn09qs6LE9urTSws2FCjb8jcZ+ldBauhbIJwD8wC8isC3jLxSc4B5B9j6VsRkwCISnIICht24n600FjZUvkBcuw/2ugqzGx8obVBLDJ9ao284M23GVUclanDfJtQnBO4lvXtitUFiyZWAK7ST0IHTn0Pc01pgw2iPCqAGEnX60z5yQN/AApUQMScE987ua0KjG7GLCs5A2gHkYHtUyQFWLHAPDLjvipYrd41djwdpAPqab5IjyCxLuBlD1X/Cg6VG2pHJcjztxygC8H09qZHN9pDBWD7PmPX9an8tXiABGF7PTYoFVzt2jcM/Q0FNdSKRQY8lGwBzhv0qEKhYHBGcZJ649KuSRBWQkbC4w3zDBzUEioWUoScfkPpVI56i6mfPG7bhxtIJAPWqUhRiqL8gxg+xrWmkEavyFYjB9qxbu7ZUOxgBj5vWoaMNzHv5Vt1chQWCkEluvvXI6ldGW5LfxFce3HSr+vakIrgojZ3LuJRuh7VgTTs74UbCRkDtWTRaQp3uwVAeM5w3HPY1ZiYmULwpwBs7iqkSsVDmPB3AEe3rWxp1k8+0xJuQrk724bmpLSLljEGG5gQpyMDpgVt2kAEUgAAYr1LfdHpUcFt5FqcKgGSOOoNaFuxkiC7OigH1PvQaJEujWD22WU/eOTnr/APqrpYAQqDfvLKS2OtZtmpj2PtLbhw47VtwJtRDgoF77eRUmiRPbbFRhl84ySW5P9KnjcCFQqklsnlun407yw0O4KApG7Pc+/wCNQTRq6FFBzu3DHyg+9VYuw2bMjnJHA6DqD6Gq1xAwiAY8kZGO3tVjbMwjKqARnLHpn2qRxK0oVwkmAASvynmlYdjPhcxCTII24Db+gP0p9vqI3BSSmeQT2FWbuzEcijDgYOfm4zWFcmSJX3OMgnMezaT6UgsdXbaih+crvC5DE55q7JcLPbqyqQCpbHfaPQVwlvqtyrodxGGOQehFbdvrCTAspRWwBn+77EVpczaLkkxlcPEuRgnDtxz3qES/MmcI7AlgOhA71mTzR7yGywVeAM4z9aY16/G1fNL/AHvm21VxWsbMTTZwm3HVc9//ANVLJJICrAgtjDJ97J96oR3CI5xLyAORnirAuETahKcjlk7g96oa3L0G6fynGeQRw21fy/xqzGkm11dSYwvfofrUdtOrMke1cKoGP72avRzojrEigMRnnoT6ZoOtbEEAaBzGwKMB8pHvWhHsLqhBI243Hpk9aikSZ0YMqb+md3O2n2ocxhUUja3IH8X1rRFFmJTCyrgZOfmpwU7F+X52JDHdTR5sMHmPI+WySOwH86tWFsLvLCQyZTdkLt59MUybEaWCFFc52NndvfuO3vTnBhTMWwEcYHX9Oa0obAQNgsXZVIALfKafHpyC2Lsh8wg7vm4B7YqrBZFC2vJSxY/vECgNtXmte1CSWwkjJywJHy8H61z1pFqsevbWwLDaOD/D7iupIMbCBXX5VOPXJpWC1iJYG4ClEbjcnb8KasTLM7MocgjcO+P5VZtLVJg3z5YL86Iwzn6VHJCnCA73B3AsOuO1Q0KauhJmPGCz55VlXdxWQ0cVvLIFky7Hdz3z/n3rSnPk3CgsRuG7CdPrVO6VRMJXCF8HBP8AOuaSOWxQu0DxupbYVbIA9PQ0wQq6qjHGADt27QR7VLfOEmDqgfeu456Cqst0sSM0ivgYAw3UGs7EMZckiNlHULjH+NY18p3yDPls0YIx3IrYnmSXdKSQSAF9j71j6jCG1JZRyGjKsA3Ab3pGLMGdSjiMLgFckH1PpWBq586J4jxLsK7h3X0ro9QiZJdwO/B24/wrEvVaPngjBB9apK5nY8c1+0+yXs0SxvsVuvfn2qpDwdrLtZhjj09f8/nXWeNrJ4tVAAwDhvvc9K5eRjGPmTzJACMleR+NdK2KNixtkv7VbeVsl1OV/wA5+veq2nX0/hDxh4e8QSnfBaTGw1EcrhJOA30qfw4rtcwIpWVgwPzLxzWz4/0Hy9BGqmHNs7G11BE+XAJzGx7cGmjKa0Lt3oB1PxhfMgLs8hIkHQgdD+NeKftRTHTNN0TSGkCyyyO8q/7A/wAf8mvob4TFvEWkNcOd8lhtglCN8xxwCfw296+Xv2utai1b4yy2USb4tOtUg/4FjJJ/CtKSvM83ET9yx4g0Zz5iLhCcjLdRzyKntIyxAIEmQcZ7e2aQgbnPGEGB+P1qVAQCVGQFwAV9a7eh869WdJoiylD5gyYwDnd+X5V+kf7AGkyw/DPVNRDxB5Z2FsXXjk4bJ96/ODw4wmyCRvCgMdvr0GK/Rj/gn/r+zwN4l0i7miQxXSNbZb+JhnA+tebjX+5ki4qx9JaSgh0dIChjDSswBX1NWJNojkU7squ3ttY+1KmUwXTKA4APZj3plwCJQvPmEE8dK+Jl8TOpDwCnDfxcBf6Go2QSMRuJHv1H/wCqraASWcMuwBySSD6iqchVVYhyhJOfl3c+3tUlo09FiN3Yy5jJJJjVPRvf6037HcWvy3MEkQZSoJU4bHoah07U7jTtrxEvjDEN0Jz19K1te8VahrdiYrhoxGmHV1Xke3FVdW1I6mNBjCMp8xMY59qtOS9mjMMBclgOpz6UkkAhggcSeaki5IC9DTiyIkaFnXOei9AamyZra4m0Mj54+XIB7imxqq25PVlU/j9KmeNCBjlwMFvvcVXUBLd9p27QQBRaxDiSaXZSSS44wq7mJarUiRLEWRhnG8k/MfpUFgFi2B872Q5AbjHvTQVZWQYBUAg+1AuUtac0cd+pDPGjKS393A9KdqV1vlIjdsIMqx6En27e1VrYEzKw/eEjHHTFS3QIvHBAO0ggeoNBBcjLGa3LMSQgXnt9akcobwsoAJ447471WglMl4AF6qD7cUkr7dz4HD8ndQUipcZE0a8DaMgdlz6n1pIkV0YjJUKdwLUy/AaRdy7wBuyO+elRhFeIMo59d1QMW+3Sou5yQBn7vJ9Pwp1qSLZvm46MT8w+lJfIONxI+UEkNyQOxpIUQwq/O0g4O7rigL2HTOI0UsdmV4J9Ku3GmyWqxGZXjZlBUv8ALvH/ANaqV3GWUKnIIAXPQ5rc1zWk1uSxVv3TQxBWVegPqKTDVmaEMhbLh3Ug5P8AdHanbUMqM44AJ+Tv7UlvGr3IxhNqsV2dD7j+tWEjP3tg2kdR1/KpHYrFRwVYqxUDvkexpGfakXmSeWwBJO2p57by0ySHLLjCtz+OabYQC5v4opJCgcBWaRf5UCeg5UHIB42llFL/AK1EZ26fMuzufSp761htNQurWMl/KA2MfmyDUTRr5w2DJHXPy0E3uM/1c25fkRwMg96eXChmIzwAB/j6Ugchgm3IDck9jTo1Yl2GzLNgn0xSZQnBZMk9M8N8uf8AGiNsKNq5G379O4ZSJDnIIP8AFimbOWHQEAj8O4NIBzsG2ttBzwEDdT70oXM3fay4GOgPp9Kaj4woUR4GBnr/AJNOSL/SEfeeFOVHWoAuaVfnR7+O6VRcRgFWiZugPp/9emX9wlzq7TRReXCylUQ9cnuf8mo4xlMLnONzA+lLGoaZQoPzdCO31oGrDHG65ZSAQMEe/uKjKIXV1VASSd4Ur+dTrhLvcVJVVI+7tyD/ADprFPIbJkICFl9OOxqCtCtcE7kQ4c/eP0PSrLsHt3IG1cAAd/8A9VVVUM6TDkMgJx2qUESByo6ryTQBJKirxu8wkYJ75pJCQ2c9FC5+8KeEYo27lmIGH7YprEgNnnjA+agCqVBRyWPKkcNu4FWbS3b7MdzlBu3L9D0qsWgVZf4Cy4XZnGavWssq2gj4IC8+3HagCsXkkuLcl+GYrn6elLdlY7hsggMwI+bt6il3vE9rGhEh3Ekenqfxpl8+2VMgHC48st0FADY0JUCQHcWLAfzxWlo+m/2jc3bpOB9hjEixsvBHOaoxYO0MCHZcAHoM9jUljM8U8wVngdkKMI+hU9jTW5Nx0sxkdpN+Wdct8vNNtQUC8jAAXf7H0pZnOAyAZAIGfSkAwjsq/eUbgW9OmPYUgsJbq5lDnywOQv0qSRpBGH4BGV3/AHuTSTKBHwfvKCu5eQT7UjqUUA7EKqAdvR/XNBRWXeIVbehAY5Hdh61atVGGbbjKnHvn1qoNkcJGOvI+XtVuI5tGKjjjcSvUe9AFe2USvICo2hsgjvjrkUUoCsrbuEKkAnC89qKAOMsbtGtJiZN7xqsYJ6n096rrB5pBk6KmcjqT25/nVaEtvbcoAZQcH5eB/L8qvyKiodrE/wAWQ3XivtZannLYy/MAuWbJ4B2g1PHuXJBPCncOx/Gqy5NwGVck9AelaVugZmUL1UlvevFqR1OlbGW7F/mLc4xSY+TAzuI71Oyp+8DZYDpjqPY1XC5yNuWbturkasaIkMamOT958+AQBUSoA6sM5YEt60GUwRkbeSpHPXiqoupCPuZcjHydQKC4uzLEuGxubYVxj2NNOfNBILgKNwDd/WmpEZGwzbT6nqaeynZu5+XjAbrRoVfUbIIxbszk5Iz/AIVHGgIjZWOTT3h3pIwyhVuQG4GKVcF4xggMuR6VdkVuSqDL5nzoQFI57imWLmCeN8ghMfcXpj1p0ikrt2gA8n6Uy7sxZqqwuDvUFj6ew9c07Bch1S8fVNSuJmUDLZX1C1AgYp9whQcY3cGnyxsIY1yHJ4Yt0B7f5NDIwIy2OOQO/wBKVtSrjHYmT5hycDmnTIF285yDkj296WKF5Dt5OOcHqKJI5N5yCIwcAlehquXUVyszKrjcDhgR97v2p0cZGFYZUglh6Yp7QFcHJLbSfpQ0RZECl5D3A7VrGLQrli0Y7yY+UxuBHanzyIL4yhzFlSpB6VDYzAb0BAy2Wq3q86WvlYVNzKcH6/4V1tcsSdzKLAuw2iTk7fl7VFNInyMRsXbtz3FSqgRmSbOTjp3B7iovlRiAH+U8krx7VwvUtIjSKQMME7SQAI+9STB4blgiEsVHJ6ZqKdXJLAMeCV8ulmdy8UwZlbywpHqfWsykSNGYTIj7SGUn35qo0gjxDjhfmWTb61Ztrh5btGyU3LhgF64pL4MBGzI6NyAdv3qViinKpaaRMHIxh9vrUty5ZUVgAwUA46k01A5+b5nXdzinSRY2AjjGPMP8OapDSuXDaMdLRFYbchl/iP41Rkt4tOvwP9YCoYj09QP/ANdassMOk2hkyZGIwn5f1rCR2mffvYkgkBvmKjvWqdkRbU1NRZbi3YxhBAAGUn72fT6VlXUxCpEi5VVyK1NZxZWdlDEcF1DGTu31rHnnEikM2wlhzt4/H3NJzGkVmUvln4PB4+aobqNJUCfPuPXGMVam2JCAMgZ4O3rVZFaY5f8Ai9G7CsHqXYjCCOA5yxBAOV6mqs/QKFBz82C1XpU2ZbBcMMbS3b/P/wCuqUwZWA5IA4jPQUgK0a4XgcjkH7uRTm8zzVKHJxuw1OO4Ju2gA43P6e1RS7k5XYEHIO6gCtf3VzPcDckWQNux24x/n/8AXS6dE8dyu1ow7sSRywA9v8/jUQgnm3ymVMMoCkLyBS21o880cb3D4Az8ihc4PrVK3UpjNft3iuFjkudg27gB0z+H/wBaucmuvsiNFHJG7MSDGqbyTXV6ppsK2yMieZKWBJmfczD1P/6q5+e8OnKv2eOMySNkqPl5Hf8AzitFYkyxb67N/wAeuLCJAC80rj88Vxms2kt1NIizTXjy7lkmb5lOeML713Obm8c/apiUOWFsq8ZH97uR61Hdi20fa7kPK5LKki7Y09P8irvcfQ8p13wbaaFbQLdTujlAyj7pUn+97evpXzh8Snb/AISWaM25too1ypHymRSOG+n86+o/FLWl1bS31/JIYIQT5J6zEHgeyZ9cZr5a+Is7za9NLMHD3CkoN33UH3R9PvV7mAbZwVTg7veW4Y7SBgCqhO3kD23latzZL5bdgDJJ9e1U2+8SpJB7HvX0cNjzm7MTO1jySM/lVhQSmTh89M9TUCHdnjGCMY61YwzKcYyCMZ71ZLdxBk7TkkHnJ6Us5wo5GAfu0MpHKnOQSV9KhmYnYvTGCTRoCNZADZ7u6gKvsDXtn7O4jjj1bBOyRVyh7tn+VeF25VrYggIVwoGfvV7l+zsM3OtKvAEMYBfvzXJU6no4b4j2RkBibgYAwB6YqSKQbFKYO5ep70jhvmG8HC4ptu5KbfkO35TJ/erynufTw6GjbSDeu4JtzwoatC3xHGyhQARjhuh96yBguoCghOQDnIrTWJJ0kyQ6so/4D6YP8+lWdFjUtZC2DgOqgqU7c0R3cguZLMqdsa5X0BPao7O0LKrjahYbR659atRwlEeTIEv3fL28t/8Ar/Gmh2sW7K53SxqAyPjaxHf/AOtWxDGzqCG3kZGfesq3t9rj5xySSEXuPeti0VTMitgo3UD5SP8A9dbLcGhhUK53HEnU+hq1G5ZUKiPGDuy3T6Cp/som2HDk5IY/0qX7AjYJKpGoyP4j+VWbU0RAscAgDC8Fff8ArRbqRfOCAYioC4bqR7+tWoIEhcODv3DJp7IkaBsgJyOPeg1K7RIiDamVA+9J1z/9aq7RRvkSEZwcMO3vV2XDAMMSIB0C8g+tV8He7Fckt1PRqBPYrXax+SGUfKmc46tnpj2rLkuJUB8ocHkjb/nFal/PsRg+cJwojXgd+a5jUtTWbLNvCkEk524x3x1/lVIxqfCF9fFt0g5cnJYjaP8ACuVv9T8tZGlO8DlSnb6VJqWpnAUF3Qc7N3HPt/8AXrmr+YXUvlLwT1x0A96hnNYoys9/OXAOSMM0nfNTpp3lqV5JGCcdq0ba2SCMRxqBkZBFaNtY7jnGQcAAfrj+tZmyRk29kcnccgsDwvSt6xgRNiHcWX5QAvGPU/5/GovIaKZm5ypwE7Y9a2LJBsiZ3CB88I3X61BoiUW3muhVcZBYhvmH1FXbS2lu2EMMbmRmGZdvQf4VZikglmUghzEgUDb9w+orUtLmFIll8wW7Qrjy1U/MT/n/AOvVIY2z0q5aVSxcjJHyLuyB3rodO00zSohZ8BeTJ/Fg9vf8vrWfaa3KAi7Y0UnKlPvfn0re06U30quXJbGE+XnI71SiaIvjQ2KSbsJKWPO04A/xrKuLC5+0SxrH5iKCC5+UNj/PrXQ/amWXD7gQcgD1FKJ0ufOSZ3ARdiuF6Z+tbWVjqSizCg0WTyoyUAi2k/P97Pt/k1Ium7YXfy3DhxuBX5iB7V0NlfCFYkOXRBtG7v7kmrfnpLvjYBxGoZZD1Yj39KxaTM5KzujiriyOwSHnJwc9vpWRqFmETn59+Gz6V6HqNiLuGSaPDyMMFCvfHQH0rD/sK5dJJGgwnIB27huI4684qeViS1OFl0rzNrxMd20ls98ep/z9azLjT5bfc8ZJzhSPUn3rv7jSpoTl4yWwCzjpWTc6V5kLAKyOzgr5nSpKcbnKR3ZmDQy+ZuCn7/t2qg8wWXkZyeXDc4/+tWxq2ktFAzbcsDlvL+YkVk+QtwwAwGJBUbeWx/hQZONjRs7lWUKH8zudy9fetS2CeZuTYGIyyheuK5IRSyK7ZJw2MFuc/wCFamnXpSUEAghcZZuKq4jrobwwBgmC2Q2T8pHtWhbXErbAQmwrkH3Nc9DeKzKrcEjLDnIq9bXLrKiRgpGqkqR6ntV3Li7G/JKI0xJFnd8ox8341ctlMBUkfMVx/dzXOQXUsMxEgkZTz97v61r2crFhIMvtPzRk9foKpM6ImlaosKmHeEY5YhF3Z9RWxYywpJ+7co+3J+Xj6VmRot1ulCFFUE8rzkVLYoFcysWkLY2k9cH1rVMJHQKsUqp5spVnUg/T6U6KxG8RQS7I0BYD1P1NQrHHI6Ng+cq8F/T0FaEEMZfbt6rk5+XGaoj0KskOM+bF5irjay9Ae5x2q4IA+10+/gFif4s1J5mxWZeMcgD+LtV+OFbv5jGhyu5fm6EelAGfFYW0zsQhRhjc/wB3/wDXSahpMEiGR+PlOAjHOa0zDelxlYTxkfNyfxqnLamVpQwMflAB9jbgQOamQ730MJgW3JKAcKAqHqAP6/5zWXIixSvgHymBUh25roLiJoIhKVHJJSTbztNZVzGC4DKTlSWx3P8AhXLI5pKzM54UWYMfMbcBknrj+tNngU27KwyN2f8AD6CrRkjUHKNuAHXuKrXModpMkDsAf61kzFlC6OLZ48EN3PrjtWVJiaEuPdeO+O1a5cMiNtJdMsM+9c9Y6WmlW80SSF98jTAlv4iOcVNrmbKF6hPz9ExhQe5rF1VWxtHO3HVeQT2rZvMo68gsgzz0z6CqGobEcHzTgAEn0JprQi1zkPFOmpNeeY2wlEDfQgdK8+1EFNuXGXUn6Y613PirxDbySSIu11jUIMt1J9/b6fxV5wVfUdSjjhbfGWC7wvTnniujoVGJ13gxS2o27eXgAhV9V9K9q1vSbaLw9qMF1EJbO9gEM4C8qWGA3Pvt61yfgPwTJcQyErjaAyOy7SMV6J4olhudPWyQ+Y8kcSsEXkkEcnt9KewpxPnj4U65dfB/x9q2iasQbW6tmLOejbRmNgTn7w47fdr5I8V6pNr/AIr1fU7iSSWe+unkUnqUyQv6V9b/ALUeiS/2JYarC8dprNgxglQttaaI8DHrivkfXIGOqI6IEgKrtw3Ke1dcNNT53GO0rGRIFTywciQ5529qmS1eS3bGNzHA96JkE14FK8nAO3qfwrWsdMe9uYrREeVnBwgxkYHX8Otaua3Z5O5seBbJrlvt8sM39nxzCGaYDgkdgfX/ADmv0M/Zf8Pp4T1bxboiJ5sN1BbX0MbfeVW7g+3y/wCNfPnwx+Gklp8GYWunST7XMrRwiLnzGPGT7Dnp/FX2joHg4+HvGupzRqQg0m1tgwYckYzj/wDXXzmNxSl7sTeMT0+FQ1tExYsVzvG7kYHFRT8SIBksc4z0otY5VRUcjhMlh0fHf6/5zSPsaYEuQCuQfevnbXOiMV1J42+RFGNi52n1PcVUkz5SgBQGJI9qnQbMjPmYBPHSopyFQjGAx5+tKw2kOhzd3Plhtij7x9KmLAwFgcADHPcCoo2MDKMDCoT93n8KeJVawUBj5knzH0/Ok1ZCsStMHtouTtAAFTMM43AYxyPeoYmDRqu5eAOfelZwJVcsS+ep/rQVYlDqsT7s/MOML09qhRwFwVKF+AaspxC+5d+RlUDdD61RlZo1iXHJ+bNTe4FyMmN0CqMhcVLDB8hOBknazHqM1BFJuOWOCSDx2q1EyPbugYHcQ2D3x3570luQ0GlRSLfxEcQjlst2Bq3rt3He6pLNCgCMQANvUgDvVOF9riUZ2qSBhf1pZHDEvnGRnA7irvYlaEsTbJCzuA2OML/KmceS3IJwWNMTPLAeXjqg+b9aRQpViS0cgAzhf51Nx7kMrFZN5bYpTrTraz82NYwC/O4+xFF8HaNyVTIAVcdMetamlHyUEm1HYKdwLcjIpD5TJu1WRu4ydzZXr60kRxGoXGxR+tJIAeBgAAlR7etaEduq2+Uj8whQQAvXNS3cZRlUtc7nPAxh+1TxBGdP3YLEHa3oaRlRsu0ZCkZ2huw7/wCcVLGFKghySV6egNIVuxag0qU6MdTS4iO1tjRN94eufaocMqGQBUZl3NIM4OKZbSw2t4PNjMkZG14z8oIPfNF2IzPMIy0FszbV3fNtH0oHZrckuCAIpMZUqSdq9hS2d/FHeQebHm3I+U7uQw6Z9qsXUyi0SFArxKoBLd6zBHvQBjiInHHykD29vxoJauaNnLBZ6rIVTejH5iexApL90e5maORBlt2R8pFQljtAAyqggZ9Peo5GzIPkzkk+zfjQTaxYtYXvZjhg+MkOWFPaFo8BlOQxb71VIoitx5gQIRypHUH/AD71Ychv9Yx9C23rmgY5Ixv2ocJgcnrUbY3sA7+Xznp1qw8e7y2RBuVSPn7/AFqJYWZ2JUEqh6N1z2P+eKka3IyXaVMgplfm/i4H+f8A69SW8hjmO04IQqSV609VMSJzhSOnfFM3Bt3O4MpGT1x6GpZpJXJ4mKFd2XG3t0/DvTbRDJMDyhLEAfSgKCyHOyMJ1DflU1gT9pO1QAqkfnSMthjMfNkyvUEDDbcH/GoyXEMgjYPkbcelOQZUgr5j7t31x3H0oKFWBKkqfmYe1JlXKoUwpCQO23D9Bj+tT+SApWIgAR9B0yaS5YFGXkgKMn09qd5YLg9kUdOh44zUjAo62/8ArAjs2Rj5jj3phXh2ZEkXbznqPepiCyqRiMYzjviobhjGkjYJfbjjoaAKpeSGaPIR1U5APQ8etaFuwezeYptkbJ/2VHp9azZojEkbGTJfJ5/hrXLRjToEUYwhJfb/AKw/59qAK7KVniBGSME/j61UvgS+4sOect1P/wBb8atMuzMW8ooAYr3P/wCqqdywZ4m+WUglWz2J7UEXLKO0kwGDkgZG3gYpts6i4ZSflVTlx6npSIrCZg7E7VwfXNOtXRoRIoOU4bLdCTxmqsA92LYB4KqTx0JNDDGRjkqAfcetLMCUy5CZPCp39fpSbS2/b1Bzz6VNrFjkCruGd+wZ+f8Az/n1p867oF428Eqnv700IQCSp27RuHfFNLbFZgxIJ257n6fSgCpO7eV1C7xgkd8datiUNaHONhwVAzn2rOmaR2UdnJwe2BVqZQLfaAOV4y3UigCqyvdyHdgJnDetFW40Hy5HzbRkenriigDg4EUJ5jDAJ5PpjtVu8kIs3kwBxhQO9QRSiGLG8kBcEjr09KkZjLYt5bEbxu92xX20k7HmxZjx4+VmYjjPFatq6Ois7Y2oRn1qjDHIUDhMgcZOMHPtVhomXcScqV5Hp+VeXKLbN0UQDIDIF+UA4A6getIqF/lByGHy/WryaXLwikfcLKfQUtrYbpdpxuPKM/ynNZOi2aKRlPETJg4H8IP3sE+vpTYoCG8tD86t82a2orGJ5mLLlnO1ju++R/SmZt3viJFJIADYx27/AEFL2KRopIpNavAGY8hmGDuoktmRyhG7byD7VtRS2cUTrMPLGCB5fzE56GsxNTRRLiNwWJVWPYds1XJBFIr/AGfcjBxjONp9/T8fxpYrbaqb1RyOgHX86Uajvi2KAMKcIegNVxI4fOcZA+52PtWd0hmiq29vCUk+83JH3sfjVO6EQ3Mnz4GFPdfr2qNgFXJ6c9fU1G4EahSQdw5z1FQ2XYlF3EuxvkDFem319aVpEDAoPkPHt71SCguhckBvlJC9vWpTbrtOTheSPoOmPb60XKGpcnzvuxqAOH27iKnlkLNgAFWHf5TmqkakTHCbBjLENVi4tStvHOm8qxwc+nqO9NMTK8rl8gg4A4A9R60i7o3DoeQu3B/izRkv8rk5ZSQB1BFFzGY1CsCvy7cbtwJxW6JsO0+csshKRjDcHucUmrt9tkWTYEVRgbemfeoLP/Q0UsFCn5idvzD61fa8gkRQqFCBkyev/wCqtG7oSMh5yp3SBJDgqR3UimrIrtnHIAyE7fWhwSu7hyRneeg//XUlsPMZiAOFOcfLg+v+fzri6mhFcW8iLuO7ZjIbuP8AP4UrQBJYR5m8FMgletX5LlLG38gMZ5FwWx0wajlZPJha5A5Uge2fQe9Ow0VrSGT7SZ+qwsWHy7c1HqdxPfzF3B2FcqPuj6etaW+OLw4FRhJO7gAjqB7elVdSy3kAfMNoXA7+9S0IigIR1LNxtK8N0J9KS4aJ4dihwdwBJbd+NRRqCmASo5B+XmnNcFUQ4B55A647UbFjdT89Rbws6EKhzn1qpaqpcpMDGwHD7etWtQmM0ittx+75c9zUd1E8TxoCoZlEn/AfrSuFiTWHExtADnZHtA21mbSZix2n0FWLp2JT94+MYyF61GqAhm4wPRfmqWVYbeQq8pAAGRt47k0yC0EDfMc4wo9fxqQgFQWABIzinQKG3EEEj7vr0qQK1/FuusBSV285/wAKg1SBI3jeJiWZBnd0XHb3zT7hytwX7Fdv50T3BmihVyCi8f8A6+9UgM11+Q7RksAV9KrXUDS7YsE5IB+h9KvzwqtxgPiI5x6gn/PanW0KRAFx91jtTsSO9MCjd2psWGCAcBmC9CfSqwkAKlX+VSCCOpPtU9zJ58kkjndyQMrwcdqgigdmVCMDPA3dfYmgCLVka5lwg8sBQ2R1+n1rMh0+NfPBH70gY+bcT68/zrqnt/IhG5RgKQo7A/T/AOvXPX7GNZAEDsfl3htxUn1HarKRlwvbEZtokklJ27XYthvf2rK1OKR5zLeObi5YGOOKNeFA/iA9B2zW3FD5G9X2jIB/d5bcD6etNu9MuJ0EkUYjUqdxkPzsB6e1NLUbWh5R40tB9jS3ePzSAZHA6Bff8a+ZvifCE1g3AkBjaEYRV+UYJAAr6s8YzJYW2qS8BLa3IY/eyCMc/wBa+WvifpM+nT6ZLNNHKl7bmeP0VQeMf99ccV72AOCqjzK5RuS7B8j5cd8+tUSCOcAEDGBWnqSeUycAZA47/jWaQDyM5x0NfQxPMerFiJ6M2ABkY7mrC/NjCYGOp9aiiU4J7jpUmWLHPC8Eg+tak2AgDPBBYZaq9xl8DOeOc1YfGznKEAfQ+1QXGMp6BcjNA0WbRj9oVfUDrXt37PlyB4h1e2wAWtlZcdyD/SvDbXH2hc+gIHY/SvYvgJdsnj+SF0Bae2ZVI9e9ctVaHoYb40e/yBkA3AA7em2oElijeXJ6YxipJiAECneW4x/Wq8LCS5kkYDaRtIPYjvXlW1Pp47F2EtJKrPyjAgRnqPrWzBbBbcKFJyoC1Qt1+fLLkEAB9vStOzifb94kYwDVHSjSgti4GQOF3Y9DWhHFtcMQcElWx/n+n41Xi3FUjDJjbn6mrlrGWdt3MQA2n3qkXyli1iY7VkUoituGz/HtWvaW6S4fA+Vs7z1rPslWaUqWJGNuB3FbOnRxszKoTeM7fYD0rYTRfRDGrvG4kG0gp3bPalEUUaL+7MEjgYjDfp+FMYb0V42GVG1mPynmon1FE2KH8xiMZPzYqi4PUtoWSEZYfKNuR2FVJGRm27eSM429cd6bI580h4s7juIRuM1GGZFbcjBDkeX6D6/5+tBs2uo6dwURwQAykMP8B3qtgun7lx5w6Z9KR7lEhX7i4XblupX0z0qB5g4OyNHYkEfMM4oM3JGXe3c6zGN0YgAgjdw31rmNTugc5CbnyCR0x2xWxqTytKxdzv5Vhu55/niuT1Jvs8AaTgjAVA3FVcxk7mNqV6CrKWbhTtA6NgVX0tGVEdlG9sEnb0HpUGoTCR12KRlhgdq0rMgOfm+YMBj2rNslK5p29oJnVSCFYkH0xXQWGmi2+8pBBHA7g+h9Kz7RkZFZsjBz8vfHStYX743yEvu4CjsB61mze1ivdWiBJMcsctz/AJ/xrNuXMcMIDptiJx8vXNW7m8+0GQ/JHs4GX449TWLdXm6VlLb+C33en0qb2A1xeyRsylwGIAPt7mp4bgxyM0kjv8oARc9fX2rlhqLhgXc4IA49fetOC/3qpP38YKDpxVXLsdTY3ZKBUDJjnP8Aez6V1uka0dNQFdkoUkAex6/54rzuzdWcLtdHAyMNx+IrfjuDJbx/OBld2QvC49KEyrHoJuluXiuSTsVSw+bjd71IdRTZuZgcjnHbHqK4NNRMaoOwQqQG4NSi9YwxmRQwCkKd3TPtT5irNbHcz6pEWVYzgjBJLfe9xUKarFJFmaQhc5I9cVxyasIlbeUDdSf4gcdqiS9eXCIclvmXKnLevTp7U+Ybk0tT0WLxPFlmD5Cg8Fugx0zWhaeJ0kiKeeoBjG4D5lx7Duf0r588VfFjw94IYnVtUjeZAW+yIwaUt6H0rhR+1xo80wWLRrt4RkCQgLjPqSf6Gi0mQqkXpc+xUurO8w0zK+FAUJn7v+fpVC/8OLtZopGuMKGfHbPevIfCXxMtvEaC4guTtlUOAev0OOPoa9K0rXn8hUSQoJEUsn94VLOiLKN5Yq0TQL94Zb94u3cPqOgrhNXtWsLxgF8gn5lQ/wAXt6Y969Nv9S88EKwKg4z/AHB9a4nxKkhmCM4kDDIwvb3NSEkYjRGTy2VPLyoLDd6e1RRuYtznBfbhQOmK2IUEalSoYbQV/wAKr6lbYjaVVAAIO1Ouf6UGNhbe6JRSVCErjG7kn3rRiuXPlspyAQGDdRXKi8MTgsp44+fqfU5q99pWdt0bHcSASW+8KpCsdezMwyCMnrnt6VctZCrrJsKMFyXVe/fIrmrS+8uVFLnBAJDfd47/AIV0Fnd+Yu1ZfNbbkkL2HtWhcZO+pvWVwSwWSXesgO0j5ipq/BGxQq74jPy7zWGQwYSRN85I+QrwVrUt5Hn2LJ8jgcR7ugqrm5u2jSxWphZ1Ko2FcfeI+tacMoaYfM7gALmsJJGjDgohIG4Y7gVfs7uEQF1zgMAcdCT6/wCNVzWJcX0NdCGccE4GFB9KtoREGdc7hkgdiO9Zcc0smRj5CNy4blfY1JbSyiLLkqu48u33h6ClzXFZ9TZW9QNEGzJ5ygBT/BjoKhaZ4lnV3Rx/C/8Asjt+HaqAuIhHl3KM2Qp29R/hVW4vIiuNxcMAGcIeRSZT0Q1b6K+hlEhOEyqfLxiq3mNhmA+QZU46ipbi5gtQsTcJw2NvVux4qjPJktIwLGQk5+6TWUjlk7me0xaSUqx2q20jbzj1/wAimE7LhjwQV4A9KW4neJN44PXft5/L/P1qESuS7hUfcvLHr+VZGL2ILtSittJTI/A5rNunbcV2bNoATPQ575rQui3lruztKnpis2dNhwR8oXgfeIz61BkZ18jN8sjDKgbvUfSsTVMx2dyYudgyW7VvO5L5yUOCS22sfUcNp0gALsT8u5uCadyTktM8OW2qSrDLCX3kyyH0A9PrXZab4F06zmVYLCK38zGWVeWHv710HhXw69npClljSWRQzyHqxHQH2FaLTAlY1YRgABiF6nNWmaRbW5ctoYdC09rdMCUjLSBtxB7Zz/h+Nctpha81aESuZMZ/AjpmtmWGW5kkjkycfKpReTn/AD/9eptMtHk1u5iij2tHCoB2/eY9q0WrNHbdnzn+2pqNso8F6eG2zzyPczEfxoPX6dK+af7MS6luwkabWJIc/dU9vzr1T9rPxDFq/wAeGsVIa20yxEA/i2ueuBXmVlfx2Mizygm3lYRNGOoPY/49K7oRtG58rjJKU2cbZW0rygyxjzsHePQg4xXr3wc8AP4l8QogJRH2RTNGpZokY5YjGe3WqeoeBdN1W4ie2JiaZTJLLExwgA6tjpnt0+lfZP7KvwytPB/w70y/ggB8R6637oyfMUjzwx68AVwYuuqcGjgjG52MHgq2g8N6d9igCafpMyokWzmaQnauTx2579uRXt17YJa6wnMhD2qK3+0w7jNU7/R4o5tOsLfHkW05mcP/ABkDkt6knpWjqBaa8Q7yWSIcfe69v8/rXyEpczudCRagJlikUMdiRgDNRKxWRVzyqjqvb0oDhSwGRkcg9aCGadd2MbD+NQaWJGLvkqOcE/7v09TVS4kbC5+6uNuepJq2g/vEkLlse1V1YnDLgYbIPoe1A7F6+s5LV4YZ0eMtHvwepB9KgBVrZEAJXACIPT39qu3upSak4kuHGUiEQ2e3SqkrNGsSqQOcjP8AKlqKxaWyaHS7e4WLEcrFQ8fy7fTPrVTdlwsjAqRkY7mtW31aQ+GpdM+XHmeev973B9jWZGWkWIs2OCSEUfyqXawi0JQYgW4ABB/hP69qqSZLx4chQpP1qZmjLEEklRwdvc0x9xKgLu2g1CExlq4+f5sEHGTWhEgWFtwIOeD7e5rNTLIWchMtwPu/nWrEw+yxKP4lJYBd3P8An/8AXTGERjRE+bzBkhg386gE6LOHwPmUqAentilaPA2oChJBB7A+9Jcq0e1Wy7LlgXXaMn0/z+NWtjNqwpLwL5RJYkD8D/jUzQvIqkHaDljn+VVYx5s43ZwvzDP6k1qFGMClTkH5j9PapsIoTYaNixO8KA3sBVuyJjXcXckxkEdjmq8ofZIAACSAQzdamt3ZUlbA4Xt24qWalN9jOu7eQAQ3rW1ZXYjs5Rlim0Boz1JI6CshIy8yKrYULnPpmptyp95ssWxlux9R2/WpJIWyyyAsdwwBldpAHQYq0inagAXcy4PzfrUDgoSrKdu7JkPXNPQsSN2CuePl6/5/yaAvYVpMRnbggAhif4s/yqOUA/KpIKnGfb0qZs+SwckpgBSFGR9Kaq8DC4bnr81A73NDR7eO7tLmSSUxtHHujjbHPr6c1nvAXcp5cjlVO75uasWZCN5UmCpBGfukYqFJDEzjPG0kY7Z9KBMdCok+VycNgc9RT5FYFBvwAp428/5/zmlt5F2fKTI3YP2FQyMhmLcfMDuO7pQAQu8r7A5+UE+2PWrIDROBku+zdz0IPY0aOYlgcmQYIO7K7jU0i+VtRVJBXBcL2NBHUTAMUbSSE4XOPeo9hd1KHkr0+7kUCMo4KD5lTO49adEQNpVslVOfc96k05QAKOw4cKu5vah1zCmwCNSd3y+v0p2P9YN5Hy5A9qVnzFEFbkDLA98elBXQWOQKjFlA2qQX9c96fYbI0OZsqUO0jv7CmqoImLDK7RgcYAA9KmspxHEM7ASuBheD75pWM2NijwcSIPlU4O7kZqEgq2Nw3EEfhVkIWiMgP3l6BfSq+0vs4DgsSTUkkP3XUZLr1A9GHcVYu3BdjGzbNoHHc+1RQpumBHO3JKJ2FSyokhIVvlPINJljYk3QIzKcqpUF+1V5RhJD/EVyR7VcwUj2nOByvtVWQlIWBON3LDd79frUgUrtjHaRvsyirlV74HJBro9c8qWOza3jCI0O5R6Z6j8q5u4jeRikbBAqg5HUZ/xrWdTGqoylNoHBbd+I96pglqQELvYgc7ep61WuCGuEwfLOCPlXjjuan3FGcyA7lX+71B71BKMTIdw+UDb9DUitoS3MxkJPVgB8w9RTdPniaw3R7vNlclmdflxnpSOg8pypCkELj7tQ203kWUZQZQEl4+4INXG9mTc0FVyVwvmZ5YD0HQ0i7TAy75Cg5UheTW1e2QsrC3JQx+euSZO4HY4/+tWKzRLEyjKFR37f0qbNFJ3QzDfLt4LMCPpUU3mGX0IyGA+bp3/CnQAuACp2sNwz2FSTwpu353t0Hy8D/P8AkUhldxuaJ952qSD9TU0+VT/Vj5hk7uufaoNyFg2BGR1Eff8AGpp3U7FKnIIxmgBQv+krlskr0A6UU5NwlC+vGfQ0UAcVqlsba8ZSQI1BOUx83vx0pbC9RdNuImU7ww2y9yPQmn6henUo45Sv3QVGV6nPNQcTrIobYSpC59f8PevuZSVtDy1fqRfaYRt2cEg4wvTP6VFcX7ISCeSo5C9QKqrMy53fIw4YemaR5QyqC2SFCgbuQP8APWvHqTaZ1JEyajKiOQc4wq+wPWm292bdmYM5cZ2jduAzVdNy7jxGpGP9qhFGwlV2HaSxPy5NYe1ZqkWIrx2ukBJAALHZ3qCM4nLEY3H5mLdATxTS+ZMBR0GPapLJElvo1ZhHGTyfvAEd8e9P2jejHy6hdRATsvPB3e/41UngaRSq4w3zc9DjvWlfhY7qRQ5wuQpHp2rP8x1YqB+7bO7PcfSsnK5adhiAbWUgGQLuJHQ0R4DAEbAeBj5vzpYUEqu2ASg+YBfyxTHAVcbVRmwFPv6UmWWekQYgkFiPrVe4Rjjc2QARx8p5/pUpk2xpuxkN8ydx9fenSxQNZyYUiUMAo3dR3JzUllH/AFb4G/YFwD3p90/z7ugZeu7vUrxGNUI5TleeoqGUNGUJXAI+Unv+HagCOLKP8/LlcrjvVxpDLFhThlXBA/pVO3hVsuZCWyQFFSGaSK32qcNkHnqaq9wCZ2jY/IAXAZX/AM9KZJnManncM8Nup0jHzCefu5w/3STTVUb125O0AfL71rHcmxLJEv2Nwo4ONw+9VdojBEFbI3DKgLyf/rVqSfurYKcSCTGRt5/Cql9KUlj+TGFBV/7wz0romvdFEy7hBtyN3GAfl4Aprs77yDgsMYHoBU8+d4Bbhxu+90FLbRiS4VScuVLH1I/CuG5quxSdiQN5DhQD+Hb60ZKpBjJJypz6USoqMwcYVSWGeg5/nVqRkkt4G2qWJxndV3BKwwp5trMNmCoAJHy49R/hSwSiaw3bM7ABv74rTFuWtJHRY5FEZz7Y9ap6NGbi2ljwM48zB9P/AK1IZTb5YmLZ5zgN3P1qpvIVxtyDgDHWtLU0eHyI2ZA0i8+hqkLYouTGAoXBIakw6DLcu8zYXIGFHtU2qqUMDsDuZctj07f/AKsVVjZFZgjfLkAtu9Pep5rkyzIWl3qi4+n0qSrXKc8hUrk9VAD7eQfWozKPlUSZBGdy+3rmpJkHmsTySc5LcEHrTDGirIFxjOFCL7d6i9yrIdDhnC5PA5JXileUpKAo6cj/AGfemBzDsLKTuXBO7v7VHNvTLd8DgUFWRXuQd4KjI5Jy1QswAxtTqDnuMdqlky6A7s5OR6fWo2yfmA4OM460EWGM5jdWLEkgn8PepLkI+0BVXb824N0FQEgZYtkAc596JNw3chyQCSe2PStLiKk8YLumCNxJB7HNQ5WKTLOUAIH97n8K0HkWZxhMqf8Alme3v6nNU7mOWOZt0QjAXs3P40gI9WaSRIkEqhQu7J6n2x/k1ntAywjaBt75bkVt3Cq1nHI0YDqCrfNtJWs8oJLaOQBEUr8o/wA/596s0SM2KHdMQWLsvzc9j3wO1R6lLNLCsOX8sZV37sB2yOasKxDZZQTjnNY3iK7FtpMxEmxpXCJHH1LHoPqaEx2R5/4zhtb3w9dwmOWKK6nVCV/jI6L7579a8N+NfhuSPXNJiMX+j2toIlAblcnPT0r6DudKYXNnDMpJRhItuWLfvP7xHtXAftAaLE0OnXpQ/aIWJmkVeqjgcegPNevhKqjNI5KsbrQ+TNZQLdXG0oVVvmKd6yW4wvXaMnPvXX65a/ZZdWt5VRJB86kfLnPQ1y0g4TGCCmCT3r6iEk0eXKNiWBD5LGPJY87O2PSms+d7BOg25Pp6VYEYW3iTGCRuJPYegqBwS/zMeeAh7D/Pt+Nb2MSJ0IjZQSOQBmmldy8DDKM/Uen4U5tzREqo5PNNkBPzLjgUh3HWeTPGDg7sACvR/hFfCy+INgFXGZfLUI205IP6dq8+spCZYj8hw3HrWh4d1afS/ENrdqQkkU6txjnmsZq6Z1UJWkmfZrIIGx9w98981XsG5lbg7mxk/wBasyyCS286PJM0SsqH3GQaitlZII1V05B3Dbzk+9eQ1Zn1VKSkjTjI3NtUIdo3A/L17/5/OtK0UQoFXdkjpu3DJ9KyInDfu5H+TGN57H3rUhZY4UDDecAAp0xQdiL0aOk0UhGfkGEC88VspLEUOHwr8kv/AJ7VkwSxjaochSvy56fX/wDXU4ywz/rNvyjK9T/hVJlHSaeIiCxIk8tdy/7Qq9bRiaMyRDqCVHfn3rm7DzVmkJYPtUBmHb2rRW5aNfmB2ryQep9xWiCxrCcTny2QhVUHG7rjt+FRqxjclU46/X2quLlLkrKiZLD5P9mpw7RuR8iNxtx8wBNaXHsywbcqm4q/zDBx/n+tJE629y0at/CN4fqcj1/wprqHQOJjgAKQe9EbEo6ybHZSSB3OO9K5LepWvbRJl+ZS6g8R7uQPrWTJD9nJ3Lswd3DckVpXVwH2uVCHHJ+6KxruQnJJyGyPu0XJKmpgK4DgHC/K+7kA+vvXJ61go53b2UAZLdK3L+UhN2UKBcqAvJ9jWBe7ijEEF8FsFf4T6VLYWuchqDBbxTglMAr5fetWyk/fgfcyBkHqazNSJjkEo+cDAJHb8Kks7oTYdSHBPXup9PoKhmkdGdvp06GFGkbIAKhB2PbNc14l8QSac8pt5Sc/KufWtS3uDJbAryFU5UN8xX8O1YGraS1ygPlk7m3ZOFxnvU2uW32PN9Z+J/iWxcywSWpRD8yyQ7s/1/z0q3ovx0069hC6xHJYXjfKwh+6R64PT8x9KteJfD1xIZGSACMkHe3Uj0HtXl3iDw7Phpli3zBuMdePb/8AVWqS6nHOUlse+6VqltrsP2jT7qO7iIyfLbdj6j1rWs7rY253cknj1GPSvl7QDq2lXRksZpbfLZAhzgn19P5V7L4Z8Z3MsKrqlswmXAEyqFB+v/1qOVdDSnUfU9YgkEWwRud7AsritaK5BRGdgSo4+prkbHUI5wjRt5jMu7PetKLWTtEbbMOOf4sH9KyO1S1OniunCLlOrcAt2+tWIZimEC72Jyc9eK5iG9SV/kXf0z+HpWrbuSjSbS7BcF+596dmU5WJ9W1aDS7Ka9vpBFDGCzSHpx2FfP8A8Tf2gtUukbS/D0MmmWLKd13Ip8yQH+7joPSvXtd8GzaxaLLL5lwQMrCjfKpPTg/5968T8deBZbK2nYIY2QH5D/Dnofqa1Ue551ecmrI8gElxeXLzzyNcTv8AM80pLMzE/wB4/wD1qt2ETPeIjffzyr9SPpU9pp95NKE+xTGMMTkL19K7fwh4Jmi33E8ZExweewrRvQ4aUJuVzuPhhe/Y3W3hlOzaCwPQD+6O9e/6NqYdFDHCqoIG7nj/ADzXiPh6w+yyh9uEUbRhdpH09a9T0m5g2RqGcjqW28jjtXOz6Gnqkjvbe/iuLdyvyAruO9duD7f/AFqoa1K7iOOOSIIF/vevY1FbXgDsNvygco3Rvp/kVTVze3iOYkwoKn5eB9ak3ehcgt5PKiZlQELtGzofeknANswZCFONxC8/hV2KPzSUKDgcben4VK8KsVCOSxXJX+7jvQc8jj76JI3fBwpOFLrVRi0ZBMikBf8AlnXS67auLctEvmYwHyvIJ9BXM3U4SVdoCLzlfpQZcxaj1Bn284C8e4rXttSe1kWRS5Ur8xHr/SucW4EPzZyD2HatOzuwUV2SQjGOW/z+tVzDO50/VI7jyzuyHGCu7pW1FMgQ7FONvI7ge1cPZXADI20BCMq27n/IrdtZ9iYErkM2W2dzVXHzM6yzvYUQLiQMF4Pv9avafuRS2zCSEElPUVy+mTHzSXcEElhvbqM+1dPaXLFcNMI0PIMfy7vbFXcaqM0bu7SJFRfMDn7wX5uKij1ALCxcSOFbA81eAf8AH/OaerQ+S3KHC7sdyarR3jNMACMhf9VIn7s5/rRcpVWOtdbkMjrIoIIOz0A7/jVprkuCzH5SPljTHJ9c1hapeSySILOKIMTllT1HTn+dPtmnj3SXC/vwc7x8ox9PaouKUuY0Lu7jALeVv2dS/QZ9KzGumVFZwEJXBQ9gaS4uk80kHGTlR6Zqm8hky3DjBDketDM32JCyiVnY5jBBVR824e9C4dnJQNnO0hug9Kj85Y9vQqRtHpUaeWyv98jBDAdCaxMmRzuUWMkdRt57e9Ubs7AUPQnJ/wARVmWUqkhAXgjg+lUBvl3byMHgE/LioM2V2DTyABhhc1XhtUvtas7aUhFVixH97H+FWpIg3O/Cq2MetSeHrdX1+ORiZAEJYFeATQQdTq1wkNsBFFl2UAD2rNjhEezt8pPPYn/P/wBenavcOt9GHYgZLN8u7gDj/IqCaXJIPBx8oHeqRRaiukiZiwwF+ZpN23BH1pq65a+GfDF/4gvZDHDbxyXJO3k9hj67apvCZVYOTuIJY/e+UdeK8a/bE8cLoHw90vwpbzAXOqPvl29RCo7/AF7V0RjzNRMK83GB8n6rrh8WeKNU1u4Lme9uGkb+LapJ2j8qZ5C3XnQsAcAMCW6N6E9qq6SUs1ZCfLRjubHzZA6Z/wDrfnXQaBoE+r+II7C3jM8s7A7QvGK7pNRjc+Uk25Nnqvwg8I3/AIi8KPss5JLjWJxatLGpxEgPGfT86/Qf4feELLwX4etLUDzJ7K3WE3LdcgcgeijoBXmnw08NQeHrXwp4Z0iLf5SG6vJB8vyqOWJ9M7SPX9a9nto47lI7aJRJAuBIT0PcjNfGYyt7abaOhR0HQb7opPMBiTJUbdvAp13u+05Z9g8tdpDcjFW7jaiQoqY2gqAmeAO3vVO9bIGIvRWO7+fpXlptaFI0bexlMwCkgKAxz0IPvTWISWZSC+Bt+X1J9aW3vJRE8bADzFwdzdhUQwi7ThMLt/d/561oUh9tnzPLKj5UI9/xqOUbCpCcsvduM/0pWy7ncxwB36jFK+T5YY5AJGT8x+tAxyHZjBG5iOXXggf5/wDr0+7cTCMkBMD5yvQ59KfLMJ7kSlFRipAjHTjuKZOVVNzHhhhsf0pMLXESU7JBjOV4x/F+NLY8fdGxEHOe5NRj5LZ8ggcKv0qeyiKQynhMLn525A9qQWsBUefhm2ZXcSOnHY0SSr5Us2c4FIhDTDDJnaSadIzzpJn7pAHHvU2AjtAwSMAhycMcrWgzhnU4IZBjnoM1WaMxxqdvlkDAA7AepqZJiqYyHBOD6UWFYiyJcAuS6qc1PfSmZAzOSVUL/hmo8uymNQCByP8A69MuJHkZsLg8A47Y6/jRcVr7i2uJJm+Y7QpDgruwPWtKAtshQchSSD2wfStfwLaQ/bNSa4TzYVtS2W/hI6/jXO2srMpYMRbszYG7lR2q2tCI2baF1AZuJBtyqkYx396WF0azZlLcggg9M5qO4YnYQM7uc88inQErZkJjoQR6e1YF2ZGjFHJRckHbg9gaJMm4KEg7R8ufWnROFQsnyEfKcVGfmvEZsknPToKB27krsyuB0YqCw7AUgOACc7WGeG+79KWZAsmck5Xn5ajV8fMoycYBPTNAcqLUaHaCMkkfLu7fhREiM2yTeJCpI2twaIxnyyT8xBJIbuKFV1beBhgCBlvWghqwKxBG04ONpB7ilGN4II242h9vc054HjVd4QLjdnfzzTFACqQS+0ncm3getAidTJHGNwTJB4jXniqshRd6jHzLk+30qbzANyIcbctz0K9xVN5f3KnZ85H3/wD69AWuW9IOLeS6GJGZioXb3NaEpeF0MhweGPzdPY+9ZWmK8a5DYUknb7Hv9avvj5Qw565PYelDEkJctmbcMlWGQQemfSmoxgkC4BULgDvxT5SHuBgDhcN8veokUg/jhiMdPapLLAZZvlyQWXHy9ceh/wA/jUEuY2VSBIgXHPUH0pzIQeEMa7T9faobtvNUk5KopAY+tAG5Y2C3fh65vt4OzaFiH8s1RilxAeHIzgZXpjtT7dpItFZFJSOUgsA3Bx6ilMreRGEGAOpPy5+gP+fei1zK1h73DGFNziTCnFVnyrqfLxgZOPT2rTntB/ZsFwWDtIm4D0GaypMNgE4IGPoO1JopOxaslQ28pYrlseWQwzTI8SbQM4LEkfSnWXzWczbFwG2qSv3TUkQMlyqtjIGT8tJod7kMpPkklCuPlIDdvU1VcHyic+wJXqPUVoagrAlcn5cgYqlcA7GYDnG0+qn1FK1hPYg027bTdaDx+XKk6hWi5Zh6H610niezjsdQ2rCyKYdwU9+ecdfx61x1yNl3E0ZVAibifusx7ZNdp4kvIdVSyuVYiQRbHB7E88j/ABq9OV3BNppHPMiKzSEHY64YDqCahgtxLMoY5IJ59Mev+fxqa5QhgQu47Ms4brjsagVVdw+MHBJk9RWK2DQjmTMjRtgkgMCPQdfzpiymERFVBCAv5Z+vTNTyIgyDjb/U+9OiVo2hYIuQMN6delO9gt0Or8U6pFeWenxD74jDOAu7aSBkVzrfIGzgjHIFSCd5bhGwCAuzhu471BMPKVvlBYZwo6c/1puVwStoNtcn5SCEOSc96Jtm8nLOi/wnvUlqDGrc4AxjPbNMn+dhktvHAI6c+oqR2IICEnxtBAUnP1qSQDdnByBuK+p7VHbRklmQ5PK9uo9KlYsWY5ONp/BvYUXsVYSMEupIJBYk/NwKKbFIQMln+Rcn5etFFwsef2N0IkKOS8aHcw+7wPbpUup3o8+K4hj2Iylce1QaQpa58wMR8x3F/Q9v84rS1/T13sLUYhiTJP8AtE5x/n86+wjKMoHnWtIxLoJNKJR8hdSGx1JHekULuPXAweV3YpsbYxvOeAOe2aluImjcEFOeVx3ry6ivqdCGiMFGOSCMkZpYoy0J+Y4AO4U7ZmI4A3A4JHcU2BwqE4zkYH09a5i0NiRneRjnheo7ClULCwck9vlA/rTQ4bezA9OR25qVfmRgQCpxtG7big0Jo7iV4GCJ1yuex/z71lLjD4fBJ6lumPf1q/BGRFndIDggA9M1ngOEKjbG4BBBXjPv6UkxJXY+MblbIGWU9OuaQI2AAVwozz2oGdu4nYxBHy9MUqgI52DllBBK8CmaWJHOxFbZkk4bPyg57f5/OoXbDxqD1PUL90fSr11JC0FtGmfNVOfaqcqussYDHJXnZ0z61A1sXbq1hSGHyY2RmUZ9AR1I9zWTc3Ut45kBGFAjHy+hrX5aNfMbfheB6Vz4cRJgEkZIYbuhqxlmJ3jlAOFU4U5bmiQbXbA3k5Kj0oCgrhgT8oP3u9KNyyqhPzEH8KAFdGkXcpzsAAO6mxRuZlOTtPy+9PhJDbWIBZSWA74p9th5slQAvGSvP0NbQ3Cxo3GI4o1ZjJkBmz2x2rK1ibmJWGRtLc9uf4avG4AhYdCuSMfy/wA/nWfdgyLEztvJXoei564rpm9CUrMpmNtu4oXZFwucZxT7aZYHZnA2Bdy+/sKYsYm2oeNxKnPYj0+tWrrTp47NZvLHlAbQ/v8Aj3rgNLGcytIzFxycso9AaeWC2cargYOTjuajAy4YEhjnr8xonUtDENu/BAA+7VjNGwujDbXERbgKWbP8WR0qDw6wVndlJO3YMUaVAlykh3gFcqI+49wKvrAmnwuBIztncM45xRa4ntYxLtzNeMzZBjzjPQUj3LrGE2KVKnj2NLCxnvLjcDkknNNuBtYjGSFwMds1LLEZ9zKoUbQo52ii3jQxSs6oVXJB7/Wq0gKSKMkDA24659x6Uss29Dlvm6sOwzWbGiFiHwFBIPzA7etEwwOmM88N19jSq5k5VcbQF+71FNkLnG77oXkDtUtlCMRkn7g/nTZ5EmlYQhkBU4O3rzQW8nGAcA5xT7dzHKxeQhWU4wv8/wDP41NyuUpTLiMJ5j524b0/OmKCV6ZyOvfHappW2sVwQM5z2I9qg2g4G3pkrjsP8aaZJXmQM/zLknBH4VcSAz2+NoDN82R6CqrNgZ53dArNtOackzxuwXKsMD524wa0TArkHbvb5ZOefpS3TpcTAqoXCg5P8R/p+FS3cPk7QD8zdCaqS5LbWccLjA6fif8AP1qtRWIL2MLAoJ3kkZJ9ulL5hEAygQbTgdyKsTIPsgXaGIXO/wBM+lUGlKphs/KMEbfu1epaT6lSRC1ucMAOh9qw7q1jNyk7RmV41IhTsh/vEV0DIjxMxOAcbSO5FRXEPnBC2AwUKMLQM5+WwM2ozXDkvKqo3mfdGR6e1cF8VtNm1EukzMIZYzGgX1PevT5EVb6QuflABA/vHpiuO8ZWTahqsUfllAqBue/t9f6VrSdpXM5I+NvGelS6fqssV628xr5YlC/wjpn1/nXDzwGK78vAcBhhg3b2r6D+LXhFTq09xEDsu4wVB6pKv15wfpXh2rwIjCc5jlK7XQdAw6//AKhX1uFleKPMrQM/BfLY34yFH+Jqq8YQKeAxz07VatV8y2YquWBJJqtIxdlBbIAz7/jXpnE1YST5MkZZQR+FRgA5jzyTlfxqZzmEtjAY4461XA6LgZ/WgksWQdpY8KI9rYL/AHqijUifKrllcke3PrVvTZyuc8rH83PXJ6Yqs8j5kUvktnJ9TSeuhSdj7B+GOtDxN4F0y+aTe0amBj6spxXTMAvymMgDv715B+y9rYu9D1bRHP8Aqm+0J7Z617BcANCJAfuqB+VeTUjyyZ9Tg3eKGLIcBcEgZOG/pVzS7gzwsm4ZXK8d/rWeN42bV5I6j3qW3iSIh0IDgkBB0b1/yaxPVRtRyk7sNkKODW1ZzLNGASXYYY+n0rBEgkhWSReCOAO3tT1kCRtsyhIz8jHP4iqLOnhaRVKxlUTqR3INW4QPO2SYOQWJ3ba5fTL54pYxIHyVLEfxf/qrXhuEeUDAJ2llw3SrLN+zi8sBEyEVsj3B/wAPwp00yR5+Upx+f41nWrHcWjk+9949s/5//XV/LxfKT5o/2vmGf8KdyWTxzpt+VkwQMeZ0z71VuLloJN0qbN2QML0x3/wqaPy2QmRsrnOAvbsBUbxwRsTIZSxUjzDQ2IrSOLhAMAHGCPWsy62puyoBbgYrTYRx7mik80MB+dZV/cs0TgthuM5XkGpuQZN8ArhVQDHAB9qyLuDKbVYYGefXNa2MoAXyQTk+v+fwqhdbMnccY+Y5XipGjlb+wMz7eCgO73Fc7ILjTrglcFB2PfHXiu2u4g7fcO3aFUnuOvSqdxphmTzPLXaB8ofqPyoKMrSvE6wtgtyVOcdRWhNrkNwQVk34GDj/ABrHufDkZO5SCWG7KLxSReHxEBLiQEEn3NAXNsOt2iiYpLEwyAV+7+FULvwxbXTSK0QlMg6/dxjp78Va05C+Y2RCp5XPX862reD5BJucsDyn+FXa5k0cXb+CrRGk/cRs3VBTzocSRGLygARtJ29K9CtNOEkYd283IO1e5pw8PPLyBHuPOCvb39KdiLWZ5oLV9KdHjZyuDlN3BHatO0udwYsMuRnYO2a6+48IysXwm8kj92G5x7H/APVUZ8LPb7sxnaVDAbef8/lRY6ITsVNGWW62iFOuMFfUdRXZW0DxW23ZIZWUE5qTw34ft7dEyz7yuSiYUD2NdIbAQqFjAQY6M3JoSLlO5lWILxLkALwOfWszXfD1jrcxe5t1TcuN/euwgtFIGSDtUYA7GpGt13El1+6FGU7/AP160WhgoXPGNR+HMNrJthiSWMgMHddu36Z5/nU8PheGBconGAwA+Xn0+teoXekmUncsZGAeM9vX/wCtWQbC4lkeREMSA7ccc49aGdUYxicQ+mSjKeX8ycqU6D8P506zmmtYiHyJAduR0INdfLYOMMySANyce1Lb6NGXO5DKfvKgXoPxrNnWktzIszPNcKC7BVIU47n/AArp9LhaOJti5PIYE/ePpUmn6YnkO8SPJKTtz6j1rUtdMVHbzEGV+6BlaQNkNo7namwR4PzIex+tagsAJdzqEYLx+NTLAsTBhGhYnIP3sfjUzxA7pFAeQKck/wAqgxkzNe3O4s2wMRt3nsPWuZ1bRQWaRR8gUgErzuPbFdczBZTvwWwMn1B9BVa4t0OAw+QgnHuaDG9jzKSE28pduoyDjoOOtSwXCpOrtKd+AVx0NdBrGjB0ZohJgjayH7tcu8M9gfKK74sk7G+b5fX6flS2GmdTYXI2YVQ+Tk7vl5rbtroKxEZOfvEHt64rhbGVYtjgu/UMA24Edhn2rfs9QULlnABAy/c/SmmI6iOc53OQXXBGzpzWjbzrLKi7mj5PHOT9K56yvEuwkYfZIo4yOAP8/wD666G2tzIUPmb1HcYaquOxtWt4IQw+QhOwb9RTLW8aSFSZNjqxJJ64PasnyTDuy3yMSTjrTJbgrCCjbM4x8vIouUb32iJnOxpD13fwnNRSSbVGWaRc8D0rFi1IQMPNJKhcbx1z9Kkn1feiv5bo7np/L/8AVRcC4XEkpCr2JO72qQTCNBsVBG3zfd3c1i/a3muQHfeAoPHQH0q8kx2dSWB7dqTZDLLgnllAGPlIXrTSAsbJEEUH5m9vwpN7kHAOSPmHY/WooBgkoQD7/wBPWpuQyF5DKpx8xOB92o5WB4GHI5A+nvUhHlv8x2ucnj5gRTJF2YxgYUj8+1ZmbVyqZN7MpOAv3j9aWwuBa6k2zL7YgFI/rUSgvNcdlZVIT0xVGUiPUXbZh9oYENwQKBWsbN5eGW435Z1bAw7fdBptrcea4ymAp/3a5q4kkILK58wKfmLdqu2GqCRzD5pycbfXPpinuB013qsGlaZPqF5IEsokZ5JHbhUUZNfn18VfH938UfiFNrUxKWbt5VtH3WEH5fwavbP2vfi00VvZ+CdMmaASJ5t9IvUJ/d/HpXzHZSiWYsEKRqAqY/hUcfrXdTjyq54ONrP4UbOnWhzP6hgeW3ECvd/2UtMtNX+MmjWs+ZTGryYPYBc47ddq143ZbViZokJfIAHY4Havdf2TTDBrevalNFL/AGjbJGsHl9o2bDNx6d/wpYqVqLZ5Ubtn2Z8PtCkXXPEWrySvBvlNpHDJ95IxzgfX/GvQ7aJIEUIuxG5OG3A+9ZItYI7u/nto/wB2UVkk3dRjP6j6/Wte3ETQxeWMqyhtpb1r4Zu7Z1rcnyDIgMjEAjaV6iob/O8AjIJAPvV7hWGMfKPxFV5oZZ7mJUEfQFSW+b8az5Suo+6+zLHYtaBw3lkSu3Zs9qjDEsdvB5yTVac4dcjeC2cjpk+lWVIVXYn5VHPy9K0GCMf3boBtbIIPrQSdwBAyQf4uvtTY9ojXcd/BIAXbSqwE0fm70TBP3akCWIJN5nmcttyqfSi7IEcgIRFGAqjuTSLhmUHCcEZPYelEiK8UjBEcHAUn5ScUAKMiH5sDgbgOi4pyKRAW2IQe9OPyRruwOxx6U2QFS685K/gB7UmANHmYoBs+XoOn1p4OI8Fg/ORjpj0qOBzuLbfmVQDnvjrTmVVTA3YUZB9M+lStwJ5rgwoCcklcfT/PalA2KgcYLAnI9PemzKUsQTh3Yj5z3HvT7NUkKLIfM3dT3+lWA+KIPvxn7uWHrSXShE4A3fd46ikZxC8gUkZbp9Kkx520EjBGQd1JoEjU0W6nhsbvbJ8vk+WAf4lI5zWZDCUhBCDaELHPvU9nqJ077ZGsMciTwlDu7E9xVW3DGFuSPlA59O1DIUdRLlyzhWIRMDcD0zSxki0BHG/IyP4gPT6UkSH7QoyDwck/yohX926EEAZxnv8ASsiwdkXYoBBA5A9abAGjuyfvqOMDr+dPdCzRNkCMMM5680QEJPLJuwc7VUr/ADNADpGDTSfNjIxjsKRWcIz8ghcFfSld5CxZwMMQBTZUywP3ARkEUAKqBvJO3YCpG/3FSFdys2GVgMk7txqIYDgYymMsD/OrEuEICMoKqDgfMDmgT2Gtkj5sElQwx/EfrUso3Rb1/dgjGfc0zzBIF3gpgZDD19qcVbyxli/y9C3b1oMx81uEQK770WM4J+bNZ0jgRIuPlOSo9c+p/wA/WtGdQLbn5XMe3du6CsK+QrajyicBR16+5+lBXU6Gz02a3hhW5iMRALLjpg+tJgMc7UA5AIbritnXNXh1J7Xyj5kQgGD9e30rIxjDtGAACoK9MfWpFHYJDyMYJA3fK24VEoUuuOpOR6H61JKxD8YBAqNEXeuBtLKSSflAA9vWgrcluF/fbQMuFHXrj/61VzCZLuNEHzlcYHzA59anmbMnX7y5OPQe9V0meG+hMZ+XoTu7Uo7i2Ne8HkRheCMYwO2O1RPGJYYYyxwq7j7VpeJ7uO6uY2hjyojBARffv71Bq9vHplxbxeZ5oMILOvqT3q7amfQhu1WOGGPGxWQhSM4JHT6fpVNX3YyMsvDB+hqzfZKwkABWXj5vSqqI7uG4yVwfcUWEaFnII2KiMAODkL0JqSxDG8TdyHBYD0A/z/8AXqsqtvGGO0LjA7e1XtHjme7c7CSEJC7ucDrSsC0Kt3jzmyCMEkfhVGUHYuRlm6HvjvVy4I3b3XjcdoDc8/1qm4JcFvuKhH3uc0rWNd0NsrYXl4YjwQuA5TkDvxVi6hFvOYgp3RkLv29qu+GpkBvwR5sgjH3/AJcHHUfT/JqhefPNlZS43DDno3vUGdiOYHIBU7CDz6VFbKrNscmRRywTp9alnYMSmQWCg49adbAw2JeTHygsSO+f51BQ26Cq7xRt8gBIf39qgAb5CGAIUADb61HPI69DyVBA29P/ANdXZITFEm8DzduSCu0KR6+9AWGRb42ETsvlgAqR6554pXJbd1yCM57Uq7pdphTe7KQBu5/DNE2UjC4Ixywf1xQFizAgFszD94SeV7gf/WqvcIkfCkv3zUsDv5KN6AgEev8A9eorrJ6qHzgUFWKxLIyOq8MwJI9asTKwc5Xkcn1I71HMAihmxxgYHUH0pJbzfhcOWyAZB7UAMuMFVK5AYdW9PTFFQtc5VnBxjjDL1/z+FFSBwem5kmTDbweqehFXNTmuYJ1QqQu0lk7BT9Kp6XL9nnjJRHIAxnofqe1aF9cGSG4n4O8hU9v/AK1fSp2RyW7mW8Dw7XTJWQDOF+7g81clSNrYZPKj5cenv9aqR3IW3beN6qSxQdSaHl2ESIc5Xj2//VUNIq5CxxhC2z5d35URsI0xgknOSakmG9iyexx3NMACpnILFSAD0Fc049SkJFn5fl6D+91qeFJC7KQAGQsarqoK52gHoSe/4VYSMkyMGIIXbz/KsC2T2YAQMTyqliG6bu1ZJZmZkyA3OcdCK0LaPmRHIORkfNxwOn41S2EKP485xn2qkC3GhigKlc8gZK044OVLbBnj3+lTSp5SREOeVJA9BVfJwrbshfu59aZoSLHtIyQRt4BpLtPstxGGx8yA4XsKYd5Vjv8ALXbyp+bBNSXsouLlC5DDywoxleaCrjpI9li7OyPuPyk9QPaslSZtwXBZAGB29B9fWt2TRpUs1nbYyMhYxnqAO9ZFrCLrYQ+cjKgrt57k/SnbqFyWSRfJBDbGUDdj39+9RxqDtc5eMHp3NSPbsHdWAO1tw/3e9K0bbguPkbBXHzY5raNObV7E88VoRRjyflIAxliT2rU0e2+03DAkFQuTUeq24j8oRFBI6ZbZ0YZ65q1okbpazXAAyFKjPqPenFajfw3Mt4BdXjbDsKN8wHQ460uqRRo/l+YX2jGdvSn2isSkzgJwWbDc5p1xcm7upy2EH/fOOOtbzasK13craIkDyy+aSFRT+h7D1qVbz+2FljDFIUbcIz6Doadpdj9sjkNvv2Kx3SDoCPU/5+tVbBTaXNxvAjIUrjvk8iuRmqM2RGF1NtwiqcHHYmkuCWt4j1TJwB6+uKm1FhLOpixGRFtb/e9ajulMT28fJG0kk9eaQy1pc5sopJGRR8pC+tWDfPc5H7vcyZzurJYMr/LkDhuad5ixMu3G7kHDbjz6n/P1qblDrWMLK5cFMgnjsTUFwCyRggICvQ96kR9zkKxyec+v0pXj+WBlAbavzA9vWpYFO4VxtVkwoXkjtVbzBJhQHAA3fd64rQ1SyksXxOBtlXfG6N1Hv7VSALbGLZ3DrtrOWxSBW3pluAwBAogiyrHAztIH+NPkhjksw3mYcdh3P49KLGcREgfIeVyenPrWaLitSswzEykkENgEUwYdSqnaeMA+v1qQkgN8wJGcn+99PakiyMIv1wOtM0bK82RKFLfMOeF9KYy/uX2g7cnOPl5qxMgWYBG4VTk+tVt+F3coNpBH3hn2oM7EOS4XIGCowe/H+fenxxLIT1JA6svH1phwzEjKO2N3oT9KkRm3ABvug/J3xVJ3Exlywe5LZ5VSv3az7xgWZSowANuP4hWqkLTs7nBVRuwOvFZ+oLnDbgdq7d4/h56GthCQKZrWRGbYwU7fm7f4VSnQIELN/DgDbyasoVjifdnlCPrVeV0jRD8+5gMkr8tNsbZXYKFOFKdCCe9Ixy5xz8uc+tOZ1bAHTk//AF6SG3LpIIvkIjLH3+lUUZt4gVlkyHdTyNvQVjXVuJdftSoklV4Wcp97p6VvlCYcFiFIyw71FYolj4hspwcoiFSh7g+lUtyWeT+L/D0etR38Vyrp+82LIrfMgA6gfzr5l+InhaTw/wCdaTW8iLPl0l7GQHqvfkdj0r7F1a1juL3UruZfLR7hm8uPoAOO1eb+P/BK6zZ3GnsxeO6g8+2+X/VSDrjvmvew2IUbROepC6PkPT0cQngnKnkL0I9apshXaw4UE5A/wroJNLk0mW5s593mxylT/tAng/jWLcW7K8hIAIJDY6nFfQRknseVJWdiFwfIeTgj7vzdj7Gq+0bB833ssanRwquQAhVeh6HPFR8jIYAdCcVtYwLdmWhs55duWb5QPr1z/SqD/LJggDAHT+VaVt+6t5mIKrsHI+YEnpVXzWQIMgnGWyu7a309aQ+p6T+ztrI03x6kJYxxXyeSQO9fTO5SjAnGSduewr438Eag9r4u0eVpBGFuVbKr6nFfYk6xySSDYNrEtj3NebiFrc+jwEvdGQzZlBLDnjhuKWFzHPkgbQxGKofZo4WZIGePAxg/MM09Z3icAr8gGSw7n6Vxo9qL0NyGXyZD23ZIz6d6t2Ewfcw/djb1NY8UpG443hh0PYVcsJTIwHJjAAYjsPT1qkapm2kW1Y2PzDGAU6Z9T3zV6AMbmPBGCMEHqPcVnxNtULvCblwAfmxitC2leKLczh/TC9qZVzWV449yM5TPQ1dikC4TzAV2456H/P8Ak1izAMchi2cHPbBqzDJiIIS+cbuW4x7VVxM0TOrI7BxkMBj0+lQyzBmOwOfTf2+lQPcoiH90Vj65Hc+/tVaDVopdyM+VGeq9PpUiLzhYUIYEAKFXGOtYV5cGWZMqMhcE+tK9+GiZI2L9Tktzkdv84qCFpJ13lNh4+Tvj2ouQOaILHJjCNtyT/wDXrMuo43IAzgKc++a0Vn3u5YHLcfd6AVRuZDMfnRTj5VIpXAgMSZwM5IABLUjwhSsY6hSWP+FSPlJA2A4OAXPQU2QG4G9AQVU5cdCRTKRRWJYQqsMAgkL9786bDaCe2KcZXOOtXY4Xt1aaSPeXGGH3iM0zTdUhnmktmjxIjZwc9B79aAbKdtp0X7x1jdSRtI9a07TT2hYxlcKy5Hrj/Gtp7VUQL5RORvHrUiwAnLMXcrxGmOn1rRGdyPT0iX5Rj5RtC/1rWs1SSLOBswcnvx/n/wCvVMALEFUAMAch+op1pMwiBH8QKlB1GfWqJ5exqw2yS7WYkgLnI6mrmp6Y9zCCpEeFBI7Y/qahsgkUQEgbkf6wd/etc3UEljsS4+1qPvbl2kU7Gqizm1MdvbOzhMgEtn5SxFM03WjK7+Yjlc/KP6e1T3SQi5bewQlA2H6j1IqtaSw2KsyQDLtuyG5GKZ0KknudBZRmZMhiQcMwPX6f5zVyCPdN8oLbSQd/X8aybW8HG6VIw2SU+vr61pQ3MbxMXQZGMFG3D8T/AIUGns7IuxxpChwCcE4+XoT6VFNZecxIwB/Hhev1p0bApuRuMc57UQl9pYy8DhgW6j2oJadtCuNPRd4wSR2T5SM+lT2mls6JuV0U9jjcferUchD8D7verW4HgMUXAyN3epDn0sVLPTVtQ7p90HaVPf8AKpXs3SUsIwi4B4+8B7VajlKNsACDaTn3p1zMQGK8Nt28ep71Ng531M65LIu1ABu54/w9aZJKYYWJUlVX5gF5P4U6209wyMzuApyQeuR3/wA/nV57ZWZic5IwxPTn/GpZN7mPDm8iRwPKwOd1Oli2sdyiRM81bEcYQiNVck7T/DgenNI0ScqPMdl4U7elTcgzZ0DBvl4C8b1/SuJ1zTDaSswbzIJF3D/ZJ9/avQp4CqMTgngHNZGpQJ5ZWVFMEgIKep/+tSuB5zEHCkoGUDI4bjNWrWaN5P3geNkAI2fMDn1FWZtMUSukT5GNyuffjBNRRiOObym/dlRht3fP6Uijp7Gcqpwp2soJJXr/APqro9MuHV9qqCoAyAvJ+nvXJWkxiR2XKhVAPy8H/wDXW3aTFZQF3EhSzYb9DRewHURukuS4KEAlc461HeWUTKMx+ZgA5DetVLK4R1DMp2gYUFuoNW5HXgRuEJAbjqAPTrTuBmGBYlYuDzkr8vQ1ZtJkUq2EIAGcL1qprH2iCANbCS4ZwRx0AqvpcDw2ahnZXY7vp7Gi5TLMcMbyyfMcY4HoTU0TeWm1AMD5QS3WofMkWZcczN0+vvSXKFEK7AH25ILcUr3IZoAr8gwWJzwW+6aVTtmIz8p+98v8qis12wrHjdtUZL/eqdnHmsFO8ADg9xUszIbnJyrYJUjBTsKjbbyeingA981ZmwZC23O75WqtLgKMvlccE9vSkQUXVkvyhXYWhJ3jsBVFLFrvdmTLkZLc9j2+taTAreOnBxDkg9cGtvQtJE9iJckeYCFG3pjvmkwOKutIlt4gyrnOSyntisme9i0q3vtSmbA0+F5gEXgsor0nVbFbGzmmYZjRcqT/ABEe3rmvHvjFd/2T8J/Fk64CLZtmQdfMOOK1gruxlWlywufFGu69P4x13VdYuJJJJbqYs53bjjJwB9Kk0iOS3mZkUkMP4veqHhsbLOFcbQw3E9ycc1twAKkjBUz0yeteny2PkZy5pNmvYMwtomX52LEjHcmvq79irRFvNK8XTtHHJOieW3l9VDYIIHt1r5W06wU6egXcAi72x/DzzX1t+w1YxNpHiPVblzFbXNy9nIFb5VZVBVvpniuTFx5qTQJ21Pp/wtq5uNNWCKMl7WURyyS9FRgQB1rqLMmNBGygsjFchduawbLT3sNKt2hVQJWPmBl4JzkZx/nNdNBHL9tnDJsUNk/iK+QnT5ToTuSHyjJvZsYGVI9vSrdnHDulkIGQmFHue9U1XY7MF4Vc4K+tRNOY9yoPvgHPc1jYsYI5LjUYLaNd0kjHmT5eMfzqS63RebGxOSu3he4qA/uLiImVkIbfk/Ng9uasXTlhNM/VfvZ/iB71LRZDFGfJgJY7mUAsV4OKfA5kuRliCAQv4VM7JItuy/3RjHvUcCf6SCfmIUnPYD3o5QHFRuYr/vED1qRyrQlj97IGdvbvxRbSL+8XBBlUn2z6itK/m097LTTZQtHOkJ+0pu3fPngk9z36U3EV9bGZMEOzj5VAJ9adPmVw24oWULsHQkepp8yyusjbg+5QQNvX3oSB5dwTfK5wqp71NhvQZCUWR2ZwCPk2d8960NYgtreZltJBPEVG4fd571lyRYl8qT5Hyf4ehFTLAQY0jbGByT0qeW2oC3LeWkeACp5JLcU+3YDa4GcDgimXAMcaZbLLhcdh/wDXNKtu6orq4QnGBt60wJ3kHlH5fkB+Ujrn3p0incdyDbt4/hx+FNck+Uwk+VuCD2NS6owWY7VLYAIc9/epegEVxkRoQ2JP4sdvQULERaBpG3ggsMdPoKWQCTyjtEQUFmx8oz9KZZuJbYIc8k4T0qXK4EiINuWx2OR2HpSQ/uyuGJRs5+XdQil7Z2ONoU5xSwB/NVVOQAOvbPrUpAIVDqG2DeSdpfpjtzUiMI2VnPBBbH3TmpGhPlueSg+XIpywyP5eFJfbk/Q/4VVgvYgcBoSSC2RlX9BSOGZIAFJULtYd81P5LG32AlyBuZPu4HrSPBNJysRcZ3b/AEFVyN7CbbI1ZhO/CIjYBJ65qWZWDSAAOSQQT94j1pEgZWd5I+D0O7oaYciGNSD8uQX3ck9aPZyJs2TrwoAwgVSwH+HvTupC4U5BPPpTGf5lYDYpUZpWcYBHQg5H+elKzFYdeP5cDYAyqcP/AAj2rFtQ0iTmRFQPhTIM7QPb3rTvsGBo2QoQvA7fjTLe3EdqS4y20sufT6VAjSlMUQgS1GI2iAYns3qP8mmoXVAJGJZgRkfLj8KqKrPgr8+zBPooPpVu2IZfm35yTz1ApWKEIMYOT5h2kNj+YqNIyLiJzmQlPmB6DFSPjj5iWB4HqPem7Srsp2KdpzjpTsXaw65QCaQqAAQFUdhVRw7zEJIRKo5z0+hqxKqLIE2l2cZOz5h/kVDaAyTENkYOMfezUiZrLDcyPbxuwkkwGb14pdVYm4brkIM5HIFEcm6/GMkAAA+pFJqf7y4ZwN/zAFi3WqMLakstsHto5dyOu3CjbzjNZ+wLKuegXp2q/ISLWFTjBXs3YVnpuiuYo5ZGLc42Lu4P+HegbRbmIbBGASuTirdjdfY7wvtOShAcdeahvEhhuNkJMqFMtn5Ru9qfHIfO2sC4Kgf3SKBEIlH2ss7F1IKkHpk+1FsgF6mY45FwSSf7vvSMGV2cEPhSVC9aiQnPDfKQGOOoqGaPYtyMLySSWNBHGFBUpTNK+ySXoi1AGOLYWDrn5WHQ1BBu+ZNp8piBn1x7VcawEf32AITjOM4PcE1Iuhm3YAaZt6koxVSV28nuB/n+tJGSigeYoCrg57Me/wBaLmMLuy5faMAnrj8akltFA/jOVzsLdP6VOvQLXKCTC3v7eUoJZImVmPPY1t+JNUfVbmO6iRI1f5CO5x0z71hXkZkcskhTbj/WdiK63RNAg1LRpZ3G2ZIgyPG20uQDnI5701fqGkdWc1clysJUSRPjcHVvSrF7OZ2DHJwAww3HPrTLqTLfKXy2dwT+GqkheQFgeAoB2L09wKLFWsammo81m0pyQgyY+1VLqYM/Vcht3vx+v6VY0yG5TTZWYHHCnHTaetU7yIJK2QMAAAp2HoT15qQIp5BK5YEpjn6A+lCsWlQMxkZsFSfSoVh8xR2LAkA9jVuXcNq8BwoAI7H61I7FG6GyWTLEszjh/u59M0Ul4gV4mVfMCnLRuevpxRQXY4NVA2xnJBwc+v41p30Zj06Ag7AxO0bfvep+lNWEahCGUgOq4Cheo7/hVrW49mnW0MbkqF6D1FfTONo3RwcxhxKwfBbJLd/60gTa2MZTJwPQ96kto1EnGA+3cXPp9e9SKrMpJJ5YgEdDnvWKkr2Y/MjYAKAzSFT/AHf6+woli2o3WVABh1Xb1pTlyY0H7w5bCLwQO4xVkTme2KH7gACp6Z96c43GncpRDfu6cKfxqaGQKrMACZFAA9DTShR22t8iYX6UW8wVywBCq2CSv3q42raGtwBKNyo5QjleDVeUqIQwUjGAT6mrwk3XOcDbtI2n7pBqpLvL8YIX/gPH09qgFuLcRFWQMwkJTcqDt/SqkJwv3cEgsSe2Km2k7SjDeW6btvFMjxvJAGHJz6VZoWpx5qW7hvnC5YFeMf41XuiUPUhTgYPY1qWcEVyrIxCIMfc75qrqMLG6AQo42/kPf3q7dQUi3LqksQSIsPLaHapK7hg9j9axrO3ea5dFVzNyE8xe3fP0ro38O3Op3sMcT7P3JHKjafrWvdx2mm6ZDpwgEtxHGA1z97nPrx+oBr1MLg/btanPOso7GV4U8KyXn28zbIikJRXduQT3q/q2l2OnaXHAzobnyjtI9h/WpbzW49JmVlulEzxDg/MB9a5zU9VN/MJ/N8x3UgArt2nvivbr1aOHpeyW5yxjKcuYyI1Mk6uS75U8dselXbS4+wwuqxtIpySu0sDn6UyPKTISkYYqQQG64pbbUGstrRHYwfdz3FfLqWtz0ltYl07Kt5ctmYhIPl9h6nNY+sxgveQCYhCNqn1/Gt3Utcnv7pLiRlG1SqgLzmsO8YtN8373dnlvX/P1okwR0mmXlnonhWO1BG8AbvcjvXLS3RlnlkJz5g4G3lCf61IQ0qxxlAYiMMfcdBTruGK3SIW7O4ZTv8zsR6e1YtlozvmkmRAXKbRj5ef8mpb6MPMhy4yAvHb2otlAuwoJGDg57066aM37OhCRqwXA6ZHrWZoixc6elvCjKEIK5w3WsuWNYXBA2FiWPoa3NTcyoZ+PLY7QBnA49awy5lKHh2AOBtpMY+JwGLPzuUtgdsUs4GyM/JjbwN3BGe5qtGzSXJGcknOB0wKuTDKAEFlAyQe49DUN9ikV7+5NzPH5jkhIwiZ9B3/z+dVGG5E+ZwScn8KmuELFSX+8uTmmKAw+UHCqQD2NQ7jBZSlvKgYDdjb9PpTEykUrHBULgkdfpinSREwKyjHygE1HtKZ3bQR0PtS1NEQxsG5xwq5xT0AjlIwfuhjTnjP7rkcg8he1PEgRF4yxB5PSgRTlwzllHzY4B6H2qCRAY9/8IBB9j6VM0efvEA9QKfdQ/wCh7lUEZHPv60BczWIDEluo6d6ciMHJUEPtIYntQIUQBh94g8N1UGpAn7s/MAccZ6DNUitye3fFi7xMUdl5b1A61jEiSSQlcsFJ4/z/AI1qP8um/IeCCOKzWG0viXHyjBC7cY9a2M2rAjkxvuOQw/u8q1QzBnhVBwVUBh3JH+c1ZiAckleNpCketRyqS3Jzk8e2KfURUceYgbKEZA4Xj8abuIWQcbip6N+tOKl1BA2N0w/RhVZgy+ZGEXceB83IouWVgPusFyQMex96iihH9o+cAC0YBYdsGpZMJKo6MF7dKbbFPNmkbqAFX3+oH+NWkBkSRC4v7tXwwfLEHqR7Vka5pgEMBkJkWJt0fl9QSP5VuxZe8nPXGGV/9mnTW6SsoPysQSHK9KtScXdCaufIPxu8Mf2TqVjfvb7Jbtj53pjPB446+leN38Kx3MkTjlWwSOhbPavtH43eEv7W0GzePaCk4BMnRc+lfIPimxGm6p5JBjkBIeNuqMD0/Cvq8DU5oJnl1o2OfC7t4xvXBIBXoajggWRwmSCBg1bkiKO5QnB/4Dx9KbGrJC7Iv7zoD2/CvWOCwkT70mJHO09P89KrTKHt4WGwH7pH+FTFmKMW+fAAK03y3ezyT8wbjFAW1EsJxaXaXCAloyGUfQ819naTdtNpunziXzBJbowLdwRwa+K413R4xjIIGK+uPh9fm/8AA+jzKAWjiEI9MD+tefidke1gmdHLu3ZwMk5PvTZCVVXOHXcAKdIh6gjnqpXnHrURIZANw2NgZ5wR6Vwo9+L0Jo7h1ZSOAxwPf2q1bSMikNjGRjFZ9soRDGvKg/L8vb61aiO9cBiNuB83emapm/FOjbcpjKkZ9KtwziOLBfeABkheufSsSOcox2HknaSfmxV/T3kl8xn8uIc5U9//AK9UO5qxz+a7MSECqFx/XPrVlT56fKHwo+Zz3PtWYsYifYCSgGcluv8A9ar0F2GwiMXdscDtQVcf5ZNw+J35Urn0FVbuExQx+RIEJwpG39RViaYxxFtxQMCQBjgj86zZ9SCOWJMijhSf7xpXJuRs+bp42bbsUK3ozd8/WryypHtSM7wFy8nv2AHYCsaD5nlkHXOGy3BJ61fUAbsZOFFIQ6fJhDK5LhskVBKHLEjqWBGOhqxKVdFIA2tyQOlVRKYd4ByoO0f7JNAEkiAMxc7CV3Ads+1PgYC2LZAJAGNvXPtUEUSjO8gnAJ39x6ipZIhGkkkYDsoAXGcgGqtcC/8AZ41hTIIDHccdqbDp0CXLXcEA83aWY/d3ZpbRz5WwA4GFPt7Gpw4jiO9zjlWHr/n/ACa0sAju7zQ5B5+Xn5Rg+g9P85qxJIYg0e2MDOB/s+prPllyhfa52r8p7j6VXN9hpSAQEQE5qilFsvTPGQAzfLn5c9qhfVUilyPnwmOP8KzZH81kQPjkcD096q3MCAmRJmKqcFe9UdUKKR1Ca9GIAWdxGDkkLzmrcniBIkaNWUFvmEhx6d65S1gLIFa53jccJ7Gn6kkcUCxxKXYYDCT5cc8An/P1qrHZGkjU1LWUacKSC6qAdnzfrVKbWTvHkSFBj5srxn61Fp9kk82CEA4LYb+dbDeGbeaSMzuUDKMiNhn8qLGypJEdhq5nkjRDvcccrt5rq9NuyqyLKeoIHpWDa2+nW2LePc6g5LjGSB1z7Vv295bNCNkQxjaNzDgUctxumi+uoxbASXJ2gDf2/Ckk1YSN5cSiRgQM/dz9agheG8RmQ79oOX3dgOmKoSQxJMCSkargg7u31o5bGXs0dHBeqM/OhkyQR/CKurOHZDhRnk471zVtEuVdHD/xFn9PatWG7ZGXKpH6ue+ahqxk6S3NqCNmlXKgkqcAt0p7glAWAwVJ2I3pWaLwllwo2+g+atBJMFScEqu456YpHM4NaiYU7txkQnLH5umO2abJ8ufNkHOGwO31/wA/jVuOaG5RePnJ3eWV4BH8qHgEjYyN+3P3eBU2M7oz3t4EZBjfnoDU0YXc4OeCMe1SfZAHAJG88k+1DIQzBWORz93rj/P/ANas7WJuQyrxjjJ71harpxltZkaSQB1ySPT0rpTGwYDywikZPzdTVaWAOro+N3Odi7gDU3sB5XJ4Xm0ayby7trsBw6I7fdX0qKeUTtuwHfhgB0A9DXoV9p6PYS7cJIinBLdTXBy2YtLmRJFXcyllA6YPpU3KL9hKY4xIQQNpUgr8reuR7Vs2bIVEhc7edu3v7H2rIsbYEhHZ8kBSp/h9CK27a1Hksu942UY56UXA0bdzIw58vdjBVvXvVy0j3TSKfkKfxD5iR681QtmSMBmd42XA6da17NCkXmE7iwPzn09KQDJoSoUxt37N1/CmLGwPzKchc8f0q3I0XQkAcAk9CPSkiPJMQdkIyPb6+1WJlOJhHMxKZQMMA9M+3/66WZGkYueUHVf6VZmt8Q7A/BYYHY+v0pzRhNoA5UbiO9AiqGXOwLglcpIew7/55p6uIwFZn3Z2j5evvUm1ZGyozxkgr92id9iKMEkjJ9j61BBGzGN8sSSynOfX2qo48uJWkBC8c+lWSpkT5OQoJOe30qs4UneoJLAD73ai1yCsELXVxkHcFC811OnaitppcMQ3EhSSR8x/D6Vx4lKLdTIN5JIAPRRUMusvO0dlaviXaDLcBuI1P9fSqsLTqa2uX8utXEVvDxBENzlc/O+fun+dfNH7X/jtLHQbXwfbSIL69dZr1I8ZWIfdDehNd38VP2gNA+G2jT2ejzQ6z4hl+SK3R9yxOf4nPU4PWvjbWdRv9e1i71HULj7ZqV6xlmlfrn+6M/wjoMV1UaTvzM8jGYpKLgiHTVECBViGSNux26j3rYtE8xp5BGDHGo+ufase0jIdPlO/HQfLz7Vp2jHzlcAiPBCx/wC0fb1r0GfP31OntJ/I0e4JlYIIQOGHzZPI/Gvr39jPRpE+EXi+0bOLho2hK9VJPynNfG17GBoVw2wb2AVfUMB2r9DP2e9Iaz8EeBrCGARrqUkP2k7dpZY13kn27V52KnyRZpH3tD3HxAEjsLmFY87Ft0SbsSMBiPc1vWs0dxNcu0X32B2ew9DXM+K77fLON+xt5dt+FCtnj8q2dMm3OqRQl1VR+9k6E45Pv/nmvlZSudKVi04hR5zI5iblgSu4E47CqdtbLK6TsCCVwEK9Ce/40TAtfZIMkjEHzfb2HpVyC2KQPK75O8YHcYrPQsggsA7xBi4YsT/vDtTb7TzbuI5F8qOVgXKfN8h9O1IJpZGGSTnLB/T3p+oXzvDGjnzI1UbV759c1Xu9QLsujFryOGFg8OCVkb0A5/PtVO00u4upn2YkiQHfltuBV2DUngeNgd7KgUf7QxzUMWpzfaZZVkCGVSrKejD/AOtWiVMBsOmy/MzOAFUkFupx0FO/syWRIH8rBZC/Hy9KdHfKjyrtPKkcdx71cGqtDNah8TRrDxnoQfy/nWqjSbsxMqS6bO8W9ULouMnd1FOgs7i3mjaP5JcEr6DPr2/z1q/da2WjlWMEIc7U7ew/yPxqIa7KLOQSLGZdoKHbyv8A9f8AGrcKEdiNSreaXcjU5EaQCRV3EN71KNIkjcgMCFI2gU4ao093v2fMUDMT/ER2+lImrXLoWOEfJJPoPasX7IvUj1PS54XtUf5/NJZSPbrk/wCcUq6U+zHmjEZAY/7R/wA+lGqapPeJZwnAjjO5QepI/P8AnTba8lDlQuxiPmY9M+9c0uToXZkg05QYxIw3ZyTt6/Wl1KA24DyNlN3b73HpUcdw/nKxIKs21h6g/wBPrTb+QySuSBtBIUp7dxWEpR6DSC9QiFCCWjlHG/Hy1DbKoidDy4bp6YFBJkUYUEKp6/z/ABp1sQY4wpHCkgevrXOVYRVK2+d2dy8Y7mnwbwispywGcv3A7U3neVwUG0EY65+lXkt8QgqFGV6Fuc+9AWIhduoY9csCE/uipVv22KoQcKWCBvTqce9VWQNENx7EnHqKg84xXCExgDYT5n94HtRqFjWttTi8lJSd+35Se+T2pYtSWG4lYfPE5O6N16H0rBurgW9kzKBuBBGM45NSG5U/Z92TuUsxDdvWt4VOV6isdPYrbXd1NLGmI5o2xEzfKCF6ils7bT72zsIseW7IzSfL3HrXK2eqiZoik4SNVdSgbr7j+tWvtLxrDJE43BTl0+bdmuv6zBvYlxZ0smg2yiN1uOdwXJ6dehHv+FU7xba1MEyP5h3lSB6A46VlnVZZyJDLghcKir0FRxu/nIQ25Tk7T196idaD2Jsy9rU0M87C3UxWrMCUf9T6frRJc25dD5O7g7fXjpVbclxbyRgEOWKgt2Hv9KRX3RhApjZV6euO9cV9Q5UWrO2MnmhDsCrvIK9/pUqMCobn0ylVLd2VXO8kAgZNXoA7x79uV3YDD1qSkrEYVvmBPzgHDben0FQww4kfaMsV7/19TUyKRJLu4YqT97rRGyl2G3yzt+X3NAxjDYxbaQOx3cE1HpSvNKz5ABBJPqRSKxLy8jIXP/6qsaCkczNv4UYPy+tBLLMEo+0O275VXJzT73dtjPUEbgD7VBCzK8w3cqSANtWb5HaCIsRkElR6L/jQIYzORHuOQUIPoAapHBuAwL7lXAwvQ+tWgQW2g87cgDsKYmHLrycIF+7VIzZdGbqNGeBY2bGJEbcGA7imvhpS7NvVl4PpiktrgokKbnMYH3Nvr/hT2tsREkCVGUAkN60pMRCodpHCgcKGGO4+tQoY/N7oScEpVhbfdKVR8DABB7VBJETcpGGyxUk/L6e1ZXLHSEwbXUkhjyp/p9adfSkuo3eawXKkdgP8KYjLI+2TAUAEP2p1zAquCB2G4DvWYFG5JaLBUSOUBJDcZ9a0ZYR9ngcSHJQc7e56is+4/dtnoxOB9e2auyTm4gjVl2bVwxXOeaAM28gM06ttAAGcq27GPXP+fet3StalttBe02kiTIz/AHfX8/8AJrJkQs20sDGQOnerdgqfZJlly5C/JjtVIpozzGFC+YoIVDkf4+tSKqm2B2fvCOT6j61HKWSOQ5wSBtMvcUBzJAiMQQBjI7VIGppd5LFayLyYQ2Gj3DuOlULoqHbGTlRtf2FEIKlArna3J9cdqSUrNMdp4P8AH90DHakx2KsQIkQScoQSPYf5/wD11NdOIzgZSPIGA278ajkOMkMYvl3AeuDSzqXtlZwMAZHrSKsUrlxJK0bOflUN5g6iiq11KDMyKfL2xhT6tmioK5TmrJ3trh1mGCi446E+vb8a2NcmFxpcLbd0jAYKL0HcVQuQ99YrcbwJlA3IG4GetaPlte+HNixYaNAyy+pHNfXWcoNHlt2aOfjDmUnhAACCV4I9KRgcynGf4mT+gIp8QKLvPEoIGB0PvS48tchDmQ9A3QVx8ljXche4eFN0R2Ergp+Hf+lNR3eLeh4C4OPl5q3Z24uZgqDywqHcO3BqvuH2oouI4mJYP2XArXSSsShjBdgxkkABR/Omtgsm0PjaSc/Lk1PYI7zIkjKisDtDdz6n607UrQQXiRb/ADCy5U+ntWM6elzRO5HZokki5DOGOc+4qAj55epBY4qzp7OJk4AOSGQev0qqSDM+7dkZJJrjNNhCGPGfunioRgsCOcnOe+KnVleEcHcTuyO1MUYbd1bsT6VokaXNCGQwb8tsAAw/YA9qrXZN3dPIGwDgkjoAKfuLiQNycZx6e9VjGQQQz+hPrWgF+61m4jvEuIJmt5AgVXRucDvXR2EZ1DTri8uZpHmReh/iJGc4rj71j5qp0JAGP61rWN6bPS2UoZgAQuW557MK66GJlS2MKlNSRzt5dPc3NzKOGY7QD8ueBn8abFuRwNjEKo4HzA+tPliOwhgCBgtjsc0yGXbNvXJRRxHG3Fc86jqS5maxSSsT3iskxwMAKGYbfu+1VCCu92ByRkE9Bn0q9PdFodgXliQCey1LLYBNPhm2MRL8p39sVnc0RR8z5kUDCsAR7GnTwu23kbh8w3NxUO8o/XeCflb3rUsoHvdgAzuUjPpimMx/tLh8I4TGWbHb0HNS2Ze4uVSWRiW5LovT8KgvIwL+4jHBiBBz8o4qWxcwzRs0mRnbx2GKzZY91WPVJgm1Iosk465Az+tZ24zTFshGOWbrwDV6RwEnlDZZhgfLt6f55zU2o6O1nY290cAsgBI9DSKuRWN158H2Zox5ch2j0H0FQ6nZi01GSBiQoXcMU7Ros3tuucHd8vue49uKs66Ul8RSJyEZAfr2oktAWpjxRbpk3MUH3j+FSLuYSEYBIOAehoC/Z94VginKkFvvGpbRkDrkt5nfPTHpXOWVbsYX5kXeFH8XP6VAxaVV3HeAOF+7irN2CsxHB4Jx9arffwnJVeTjrQFh0j7bUKAdsh3D1IFE9uiWccyuTuAKhl7H1pZiXWNfmCr91933f8/5NOv1MlsjjgkgEFt2feg0i9CokrHGRnaDwKjdT5XzKcn7uegqRPm25OCFIPvQVIPUZK7gexxQKxAsRVdwGzjJYUXAfyhyxx6/KMGp1QNbghuTyc9qidU8sfJk45+Y80FFFlIzkFz6GneUGAI+RsZIfoDUhUMuTnIPOOmKkt42O0ZDjBPPX61UVdhcinO6ERgjhcMNvGaznBKS5/eEKAD6Crxx8248Skrt78ev0qu8J8uQjJA4/KtiHqFlZSXbbIzh1G7J6CqU0hjuSi4JB+b+uKt2xKO5yckDjv8A5/zms+dPnclm3KfmO7k1fQEiqzb5vlL4yQKl1PT5rBYZZVG24AZfm5OPb/CgOfm4yvru+9UurXElx5Jc71QBFBb7v0HpQO1mZEm8DON6gEc9qrsSmEBO5mwoHbNXsGRSASMZz8vSq/yyTDP+rXsOufWqF1K+wF2Y9NpXjvSNGdkeR8vT6VO/ClgxOTkfL2/xpzsDFg53EjaAvBprcLXOO+I9uJvDcsbYy8iFf94NxXyv+0L4Ri8Oa3azoxLSoJJSfm+YjpX1vrFuNRu5rZyPLiUu/wDtECvJvjx4Xg1rwHb37QGWe1JhmI6iM8g++DXqYOtyTUehzVYaHyU8SkqSFBK8k/oKgcNMUDRqVAI5/wDrZrU8sw2ykyZBUqT/ALY7e1UYowyYYnJ/MGvqYyutDypKxXXDM2VHy/KNue3emxK0TjgFidyt6VK2PMClSmcgjvn3qG5hG8L0BxjZVEWIpI/3kjBjydxPoO+K+lfgTepqfgCaMcPZXRVh/vdMV83SRTSwrIUPlEbQwYckeor279mm7SQa7aMW3qqyCPs7A4/MVhWV4noYWVpnseDnOcnAyT1xUAUEAgdGOM/Nmp9gCqXID5DZPSo/LCOxCkY+6R3JrzD6OGxMuWDHdk4wAalDEvjgAAnI74qOEc5cnPt2p5TOR3PNBtuWoWGSUbjaV5xjJ7VbtrhkO2VDuHfdyD/n/wDXVGBdpUKSV7565q3CCp54A+97H1+tBaLyTrGu35/LwCdzbs05LiAnZuEhHPHy4qHYu1AwYgqRTjYwqxaNCGxuzu7UAW7m7JTIPVcYRetYtxcGZMFcOGIwevP+FTTahF5QMcpkXO0/Lzk9arElpSoA2jkDb3FAFqALGhxnkArjocetWFIcK24hmJBx8tMtyCmTsQgZU/3T/iaaWIfBcgYycYzn3NFrgSBgWRzkLkk+uadCATKypyfvA9/Y037QSAWJdVGFA9T/ACpDJ8qHsR0ppWAcnC4MYIHXFW3KDAA+XI6dCKz5ZlCSHblc/N9aguH87DK5Mf3my23OO2atDSuar3cce9VOW45RuB+NSLLC+GUAEZ+b1xWDNqAKSMFEYbGAfT8KzZvEBhUqrnIHb27VVjaNO51F5cxRRKQTlhlv4qzr6+jNyrYXK4LD+Vc5NrJupd28MFBDD7tJDLJjBYbsDLnqa0SO2FOxrSaoTcE4wSpLSDoT6VUl1CQKvlnYTnHv+NREMPLJTgZ/i6/lTMLJtTBBbLKewHpVI6FFIV78jDhyHY4xu2kGnHV5UUCTc8eMtufdn0qC5tgQio2UwRk9Rms64ukico3BChR/tA/4U7XN0jp9H1uSWXMQXAfH0FdXdPIkcAUjafuunR/cmvLrC8jW6QK7ho1JITr+NdrZ68x0VI2BPlMWXHQAGmlY0UTQluJtrIxIHJKDqBVRpp5X5mKZAyNpwcdMmmXGqJI/nB+WUlcd8+g9aINQBhUs5YkZIOODV2NLFqK4uxEUSUpnOcdSD1yaspqdwjKMjaAOvzA49c1Ua5VF3BhlmDEdlHvUS6ijlixBAHy7FpNEuJvRa5ICRIoc5yqjov09K0IfEO/O84brhl79vriuZFxtQgo4xjB3dQadLOPK5GF25/EdKlozcUdrZ+JnknQSygOy4YheRj2/z9K3bbURcEMjIgJA+91wec15HMDvyVk3Ku4lG4qGPU5bLzGE0rkjhSxXNTY55Q7HvsU6M5CNkPnndtGRUl9qa2ETTXDGNQAAXXjP4V41p3jyWB41ffGFXghtxI988V12mePYNVhFvOoO1lb/AEjuO3HP8qyscU6dj0SO58+JZQMr5YOR3z3xUdurS7mDZBGNu3oPxrFtdegk4adEcKCuOn0q/Pq0TIJN0eS2AQ27P+fwqGcz0LbQIISXdtzHIHsKZtCHG5kxhc+/fNOgmjK+YvQjAHY02W4BZ0w5DEEAdQB1wazEZ9xFFIZVDGIrlsHufWuC1yOT7WjbRu5XHY1290xWSWRl2chSF9D61y2rWobaejKwHHQZ/wAagCOBXVlZkkRx1Ib0FbSo7hXQEjAbntmqtlZMiszs+7oEPXB/iretbLbCVeQkKuARQUZy3KPlRklhlvZh0rXscyRA7yGC/OH/AKVjS+GFkvDIkpSMrlU/v/4Cta0tJIIgJHl9vm5A9KCrF54YpZPljwm3Kn3P+fanW0bRxsiE7TgEeuKUuWAIJ2quAO/0NORndMSMdvUD72BVkMLmJoIw6429Bn3601WKK0gBKkYGPSpY4fMKeXzgHAbr+I/w/OlngCthGzkDIHY+2KBEIicwh3BQN0x3qC4my5PoB1/hq3ufYm7YMKQAO1VrgjkfxY6j3qWrEFYKXiaRCOFO6qkxQbm5T5S3PbAq05ywCrgAbcDoapKjbXbqWBADe9LYg53xjro8I/D3Vtfdggtbd2UOu7LN04r4uvvi34q8Rac0EmpPZWr5YxwfKzg/3mz+f8q+lv2g9QMXwa1lmxl2W1WL/azzXyDayGJI4QQ7RJtU+xFenh4J6niY3EumuVGfcvBDdAKpkkyGkkkcsxf6n/P0pIHMk0rMpQMe/b6e9NMDvuZgBjOfm6mrEUUhVCq/Lt7t6V2RjZHgSm27stwweWiyAh2I2hN3T3qa1EYYNuPykYQdwfWqjSuWSKBSVAyx9f8A61aUMCQ2aDcJC2Mbe/1z2+tRLQaOhkgnS30fzIiYbq6VlB6sm4Dp6fSv098CRtaWmmNb26lLG3EVvL2DEckduPlFfnd4f8PT+J/i74H0WdXEaQxFgq8hAeOK/VCKyt9L+zWFtHi0tIVUIG9AMnPrXzWYVbWR0QWpzl3p0s19aCVjcztMHmJ+VQBzgD0+tdeHBuZMHIJDc9AKx4WS61J7rHy5IVB0AHf8a0bYiWeQjgt976fSvBb6nVYIGxeNjAGQCR826r6zM9iI4wfMVizHscetULaEN5zIowCNrj+ED0q7DKfsjbTsKxncS3B9/wDCkNFIuPLDZYsy/Nj696rTZbcokkG0gjYvB9jUwkOxUGASMlj/ABD3pGiJVTvGF6jd/MU7jLCqZFRg78kjD+n+f/11UEacZUMR3NWAEG2TdjA3Aj5gaiLoXU7imDkDb6/yqbgSsU3u2cFlwMU8uQpJBQ4Azu6A9KjBURuq7wGXoOo+lKA4V3GTuwNo6Ck2KxI0pKAFg+OCeVNEh3qAN5IHfp+BqIZ/eDb8gA4C81b2mSyhO4IwbcI+5HepuHLcgSVRcAZzlSFpUkHlBwyjcTkd/pTgHe5LcncpIY9sVGFJdAAp+bA9jUORS0FkkVBG7kj5jwF+9VpXTyZNoyWAAJ7A1VuU8mMgLvdTzn61bkaJtrAEDGRn3FLmKI438l8M3K4BA7UsoJ2lSxJJOfYUsSr9obHG5Q31qN4xuTP3cHOxv51A2NdwIXcN8+MD0wasxRSLZRsSpIXgjpioLhkCbO3C49fxq0FS3YBo/wB0VA47/WgRXcbpmyNhAAIHWrZcOhMiHJU7VHTHrmqciEyAq3zcFX3encCrMspMPzHqMEr3oASIn7M/JzkAD0pjLs7kMqleadBhXYknIUAegokclTzknIH+BoAz7i0E8QUnMZ5+9zmmSW2H2LnIUMwfvVzA2KMHaATg9sUzdufkEnbwKjmKMhdAjtthjdhhy6huxPWtHT7OW1lIkcbTllHbn196vHARQR83cfTvSK6q4LDKdBnsfYUXAiVJfOZWQoCPmy3Q/wD16liLQsPkOApXA6596lt/ILnfDvJBORnH4VJa2xj8y4LbA5CgBeQ3ammRp1EtUCN93L8kg/Lx9KjjmkCYKgrKx2k9h9Kq3bzRSQBHPmliG+bduzV3ZHOoKxvGeSfl9P6Vd7h6HQi1sY9GguN4M4Yq0T46f/WqhY3bizMZISLcQoj+b15qN5k+zRKykuV3ZGO9LaRAOG5GecfXvSM1crwKQ0hXLYBUf7IJqSFArjEjDb7bqAvzqNnUEMD3OadbIHcr2BwW9D2FA2ZWqPfom60SM5J5P9M8VsaPZOlhK7AblUM53cHOcYPrWfOghgAR9ihiCSvPPXFdTpFjBNpd1CR5cojzGS3DADPOaEiJbGbaMD5y7WBZQcleAam1CJCkRZjvwcOB1qpBPhCxbqAMnpirs0bSGNNgwqbsM3+FVYhkMViZpmWMvI5TOB/d7/54qKWzlhw4BOBgj2rTiV4bkSRLsYJghfm4PXmqN8zBmdThGYMM+g7gU2hEtxYCKMOGKAKBgds1GEPAjJHyljjqcdiKuXcjTWqkAhGwwb1x7VXlkR5omg4faVJ29ce1QBVjlLSNI6mPIAB4b8ainldcSHAcDBPqD6mnFCkxUcErx9O9NngMcMjHHykMvoc1kWTagsMNxEyTBy4yxXoPWmFxIUG4OrY6NyajlQu6BYssFO70B9hTI3JYIw8tgcYC7agoZdOolOSSdoXaPrWhFZu9oZoADj5WPHy1Tmj46lGY4JRucVoywJBbBldk80AMPU49u1UgRmkB3cYGMZILc/hVi3IS0DKcZPBHUVWZg0gUtswACfu5/wDrVOrbLbY2EHoeue1SBBeRuGbdypUHJ9arhlB2/c+Ucnpn/wCvVu7wQ5LgNtIOegPrVS0DzvIiQvO0a4yFLbffvQUidnZWRsYKjHHT60BHZtxGMDOUpJkWKGLbJtLDqG3fL3qfzjDA4U/u2AYn+76YoGULkBs4BJYEnGWGfakvJAEiIJwUzgr2p8bB50U/IuAF9if6mm6hjcFZuR8ow3GRUgVrJYPNnS4U+YqfK205B60U6IedN87c+WSTt5JHSioLOU0u7RLd43X5mJ3D6f0rSj16G1jWyji+VIzux0z3496xNOJimQxgeYvymQt61PcHbq0m0cSLkhFGVb3/AJ19hTneGh5MmRSRhHcBgVyScfnSxqpVmUumAOFXsaW/QpsAAZOWYj19qYqDbtJ54Nckty07olgLwylELBGUht/8R+n+FVJ9PUKFLF2cYXA6VbEiBwMb9oxg/wANLMpbEpJCghcjpnNEXZgZ1rK0KoSxMgYqTu54PHNX7mRL4q5XdJEONnVj/OoRbqzSx/cdsMuV9KtaZE7SSZAESZDbq2+LoVe2pa+wW8s0FtBITKITKzJ3I7A+lYEqukxB4yCCD3HtWkjm31J9s3yhTgj5RgjoP8iqF4rSSDPOM7SG4rhmrM1hqRKpRvmIIxjj+H2P+fxoEZUKzEYDZU7uRSR7kKupGV4Ze6/X1qzaIGvFUgbRk/jUI2GiIhstnDgMxPp70+7I+wo4ySW6D0rQVUu7jgZUKVXK9RVG83pCYGbIDkJhf84/zzVJXJuVri2lZDdZypwrDuCasiH7LZvuA+Zd+A23OKjknlNvBZk4UYLccnB7nv8Al+NR6tLK17DEceVFFtU+oPr709irkMuRpfn4OwsFX2zVNMJJkLvz2FakSf8AFPybR8wbewHYYrNgUBVyQCRnilYaJLtDCgDcIcH8TU17cOdNhjEh2r0L9varGqwINJikGA7/AC8VVtLxIVBkySsZUY9f8KLD6mdkjOWG8cY29Pxrf8PTmJGkONqgrz2z61kpBI8WQEct8xcrxzVuOdo9KfBBD4JCdWI70kymtDN1BjdXlzK2NzHJFR3DGFkGcMwyT6ip4VVplLuRgd+uK0PE1kLRNPA/eZQsSOoz7f8A1qTWpSZjySDzQq9CRge1dFq88j+FLeIKCzEBh/dUd/rXNTMizAMwwVGMdTWhrVzI9vZqCUDgthG3E49ai5drlTQ1CXK5D5C5U9hj+tNvX827nmC/eOzO7uKWxmEBL8kKpH0qtGySKQTwSSPapbbGvdYyVQ5+Ufcxu3/d/CpraRskKTs2nB7EVGXAm5B2KNuD396tNMka8HgYPPb6VkN6sqXZzcOvVsDJ9c9KhmiKRJI/3GYBWHfHakkZ3lYgFy6gKf8AZ9609Uy3hy2Vf9Skw3ZXnJzgfhVWHYynwH9QpBI9c02VgzsRlRjA9z6EUbGVEdDhgcDFSFI5LRpWY7wwVQOhPqaktKxCm5QpLDpgtt5+gpZV2yOCSFK4A9PpTNvzDC8jNPWHO9gq47fN0+lA7EtunmW7qX5VSwO3jiqcvzZOMqOOPU9asxkxwSAZCtgD6nvVd1Pz5PBH54p2CwixfuJgGHClcBuee9XPDMcSakGlHyLC6kdsnpmqq4Fs/HDDdkU2ylZWyg+XIGe59M1aTRMnoF/biK8uljj/AHJJKDuAaqPEFtCUYgkdu/1q/qIebaAxcyHcw9cVQulEfmA/e2/c3feHrn0rpUZS2I5kkRRki3c4+menH+NUbnMkrE4HBPlnpirUUizW5SIbCRyEzg/Q1HcA7PmKORjB29vUVfsqi3RHOjJlbAL5CArgELS3BQ28ZDbyCScdc1LIGD5++oBCj1/OoGR3T5NpZl5DfKPp/hUWa3NbpkUcrQ5cOUk2kqPrVeSE78MoBxuzH13e9OG9nIljMbL96MN29DSuRtUgH5Rge9AyPIW3GTlhk7vU1BwjZJdVK5JPtUkrYwMHgcjbzzVfUIbmaxH2fBkJ5Xjhe5oAzrOJZknnaMFpWOCW5Kg+lcr4yjlbw9fQlAI3XaUfCqCfu/nXbxRlIo0VAhVRliu3OBzmsHxTaifTrmUQjYyFY/M/hJ4BA+tXF8sriex8X61o8FjrV5ZNG9v+5LeW7fdk5rlbW2eeJgjL5gUkxlec9817t8dfC6WUy35TZcOsbsf74C4JX+teGywmG/fbmPcwXL9QD1OPSvrsJU5qaZ5FSOpRktioVNp3qeQW7np+FVryPZyqqcDHPXB9B3rbaBbmZNpR2k+XPrjvntVKe3Mbtuj2SBipH3iK7uY57GbBC/EeAnTb75r0v9nzUls/HgtizbbtTHj39a84kXZlWXft+Yk9QPUVt+CdXOh+MdD1BeFW4UOO5BPOaiaumdNHSaPrVlCk7QdvI59KYn8TB8Mw+XPpVq8AWQ8n5lDKR0KkcVVPyOckEgcfLxXkvR2Pp4O6How2fdKZNSI4VlUDIIyT3XFRwl2VGA4NWFUs2CituGTnrQajlzvBKjg857Vct3RM5O/IO498+3tVdVztO4uexP8AjUyum5lJIYYI3ryfy4oLLiO21CUwAMZ/+tSsxlTcVwQdrPu7HtUEEiFlDv8ANjGRU++J2dQCfYLz9aAMaGyWweaKMnyyxZT3pzMxdJFbeQpJKVZltl3AYOGJOdvOBVWQBXj2PJvJwp2/5/z3oHct29wI4w/UFhjHSonmXewxsz2Ttn1FRxsI8EKQxJznoKh3lHYHD5OcetArmpHNtZSDnKkcdcVG8u0BN2NowSf5Gs8yGN+DnjJ9Kr3F4se6M8EcgnuDVDuXzcxxEs3yEZBO7d+QrO1bXPs3CuCm3oP4/ese916OGF1DguQedvAzXNyamZEIZslVBAPf3rWKLTbOgu9YW4Q4UoRhhj/GqccwkkVy+CeefQ1jx3ZkTJwwZcjHVh7U7zn2BhyoBLZ6jFWkrndDTQ6GGBZJjEHG4g4O3oDWnaSodsLsY3+6rDpj0rmDqRV4pd4wFAH8OKtTauMof3f3gxKtx9RVnYkdMLoxx43DOCCfpVdrxZAAvf5vyrGbU5GYkhQzAg/XtWZJrCB9ryoWXIb607GqR0Mtwkm7DAADLep/Gsu6kDjCEYGAzHPGKovqUiuY18uWQLlAjc4PoDViMvLA25RFkcjd/nNNI2URltiW6D8cE464HPWu4tp/N0fCiPrhsd/zrzmyuowzCORS6sB7AHvn0rtNOKiyJeQIG4Y7qqx0KIaw72kKzFgQpXbhvX19KIp2Kl3AwfvY/pWR4t1WKLQZ2Zhkfdx7HNZOneI11G3iMTuWKgkAH5QB/nrTUR8jO0a+IUjPAIYDdt6VQXUEkuZCScOSThu/0/8A11zLXWtvbSGyh3tkgO3bPuf/AK9PtNF14wK1xFGCO0L7gf8Ae/8ArimkPkZ2kOqF4SwmBUHaA7en+f8A61Sx6iB5gDggjB9q4tdP1eLEs9u7xgja4X7v0x/WrgW4RyPss2CpZkVTQ0ZuNjrpNUUqpIJ3Dbnd1AqlLfuzllB2gdT79KxY9QYqXnEkY2gKCvGPrU0d7byNIyyABhnYvTFYnNIge9KzeXubco/zxTrXXLqxnVxJsUHaAV4PtVeb/j8Bit5sJH8xCHBP1FZ15aXdzKUgj8tSu4Ybr/X9KTOSZ3+heO3ZpAZ/mcgk/eJA9q9D0PxhFJ84lyoXCxkdq+fdD8G6zLO96TsiX5m+bnn0r0/RNMugg3TmMFO6/wCTisZOyPOluewWOtxzbUQZ3jOdx6/T2+tavml8HaDlc5Dcg+1cRpJktYIhJIJAAQX28jjtXRwXAGFj4ymT6HHQ1ztkl2OQPuMh3oTwD3PvWTq8e9VXKNyCMdR6VrRRCXDDAO3/AFY6jNZt0FeYpsxsOCT81ICawjAgB24CgFd/StEOMtnjbgqR698Y5qC0JjRSuM7T9/29qvW8oDbn2DgEDsKCiQh1fPQFOg/zxT4wA4DHYqgFvm/lT32k/KcuRggdvrQIyJhkEsBu9qAFT5GOOu0soPQj3NWbUI+Djy3OQyHoR6f/AK6qwymfeoQkjI3HHT2q5bEE7VXIK4Y9vpVgSEkgYGzgsPl+YEdOfSo3AfZlhuwSR938asLA3zLIuPlwuG6fjVby1Cb84ULg56nNBNrleQKUyQSW44qtJwhydhU927U6Q4VR29R3HpUcgPlbtvtz/DQRYqzEY3qScrgkVUurk29tKxIfCjaN3UmrMqgk/wAZIyx+7j2xUEyrJ8pOScZBXgVmydD5z/bDn/sXwN4T0iOUyXGoXrzzAt1C9c/99V8y7w2oRnG+NEJOepJ6flXt37bXiETfEzRdG+QHTrNTk9Azfez9a8Qil/epIHCEqQTt6/jXtYWNoI+SzCS9poT+QGinRvnJUMD/AEqC7l8iFEDEvwoDLt+UmtG0iWfq5UBCVYfxH3rN8hZtRbewc4Jye2O9djR5V7hGMTZ5GTjI78V2Ph7SU1W/0y0aRY0Zgkmf7p6k57Cuas1WUNyP3jKR6kDv/nFdt4WtpdNOpalG0cQtod6l/ukEY49/85rnk11OiKufR/7KOn2XjD4961r2EnstI0/yYJdv8QGAR/49X2hHI+qJHvY+SqcAfL5oHUn2r5k/Yl+Hp0Pwz/bLgSf2qk7YfPb7uPcV9TWdq0UHz/IxU/c6HPcV8Zj5xlV0O+MbIli4RQFAXI2gdAAO1aMUe3buYZ2nI7f5NZ1o+LVCc43ZOV/WtASKyRKWKfLkOOteTc1sH2tzb3MfloF2/Ke4xT2YSWcAUoGEZLZb/PWofM8sSYBkLHIB+XFVw67FG7AKkZHvRcqwsSK7KRkKV+YFepFTpv3HbgkZ3ALVdMM67X4+8D2/Cpd24gjIyDtO7mne4rCwsgj3RsMhcn5fWo2LfutzghjnP92phkIEyM8DH+NRyQuJogNmQCeOlA7ArGW3kRn6EFT6ilTHmk8nHzAjOAKkmtwIgX25ZQOPWmAEEN2A6I3UVIx+942dgucL1DdaexaMxBAPmXcyVXMzFSuPlByPb60/KiRSo2FlyfrWbYEuwLkmQ4I4x2PpUc5ELxMOMkFsdqJVeIbWymcbdnp3pZgXiDj76kKCelSOw68ICTOQDlh0bcOatvCEit8S5JAXB96raggwUCCPGAQOnvUikFEw/Tp9BQMVNhmZTjIBGD61FIR9pjcggGM5TdwDToCH2Og4OSPem3K7mx329RQASAzEjJ+YDp7VYXY8yIwJJUBh6emKhJYzL82Wzgj8KnIQspGSeNw9MUBa43Yu8KTnaDuB9P8AP/66WRgGQIBtC857Urt5i4YbNrfe9V96STMTxkqNsnGfvYHrUNhawhGNxAAAXcD3pXYjO7rnn05o2L8x3klgSDt6+9IT0LdMZwKVwI52B2538jBH9KV8GYDHIPygnpQ0ZLRE9s4ApY7cOxPfNICVANgyPmyRgdTTV++2FBKoSD71NGg8pU3fOBknuPamEbgdq4Crtb5utADI8uuQShK8+gxVi3uUA2ludvO1eDVaIybFYnBJ5yvGPerFrhW4UBQDtKdAe5/GgCpchheW4Zd7M5YYXkAetTzgGYyJvJUAcf0pFQ3DorMcbS2TUm0yTbiUQN0296dyLFgtHzuHzmPgntmrsEDhI2d9ihduOx+tUBCvnSeU6rhQ2N3NaxV5IldRgBQD65q07iZUeON23NIQwUj5fWo4lIhwTkbcEfXv/nNOaHZhtpwRyA3AJqc+WzMGXg/3OoB9fpTIkZjqixJsUDB281uQyPHpzvLGBuTCfMeSfWqFxbrgIuXUAESBeo+taM5SW1gaJ87MF09P/wBdUiGroqQKQ4HBG3K4Xp9RV68GblmB4YA496S3hWSZXjONy5KetE43zMxyQo24PQGraILSSMHwinlN35VnX1yw38eYzAbQ/Y+vHetGICGFdwJJGAR2zVWGFLm7eJ8BChKbOvHTJqrCZLbs1zDDGeojJO/rRbubbUo2lTnBOz1yMce1TeWIZolVQAw5b6D/AD/jUc0QuLlQFyArcj+96Vm0NeZl6k8C6izRq+xske35061jiu3aO5nMEW0shRd3I9f8/jReb0mXzeXCgEBdpB7UgfMjrtCfKWrBmvQrs3lsAvKKuCe+KjuJkZwYVyQuQPvYHvUUvMW4umWxyfTNLbwAvJJu2AArj196RS2Fe5eSIK2PMX+ILxj6Vv26WzaSr3LhCFBXy/myx6fnXNplZnZXDjAU715x6Vpy2TQWak9WG4x7vu+1JIZVnRhI7uSpAAA4zRav5cgQ4CuueV5pkYTfIx3ZKjGe/tT1KiE5Plys21gPm/H29P1oZSFu1V5X2ORnOVHXH/1queC7gQXGqCSYhJIjkbeDVC4O2Lcy7FJxv/vZ+lM04MIpwWTfIuQRnJx/SpJew2c+bbxqCEJYt8v6VLNMAhYggAEKn4d/TFNZCYkJwSFyM+tOnACKox5RwGP16UA9yG2Xyp0cgH37D61HqO5p9pADFiWTsc1LCxMh2v8AvefoBVa+41BtxPK4Pp0qRohU5wzrsUAg46j3ooDI27533AYOV+76UVBVkcfaoVmBP3eB78+taF9ELW6aZiPmQbvx44HrVPT4hLIC0p28bgO2P6Vu69Zxrao6zeWkZXg9c5r7HDxtTueNLcwb8I1yrdSVBAHYmmxoQwO7JLYHufc1ZvV/0hZGjwSuVIbrn29aiU7Uk5fCkHHY1yTSubLYSWznjZFUK6Ou9sdahjch2USHavGC3U1eu7ktscORiI5IX1rKgCvKC/zqwznvUAWvtDxSo7AxYU7v4j9avyQ+ZpdxJgAuQd3Yj19c1m3MCoisScsO7dq0rSTyNPgiK72H8ZbgjP8An0rqhtYTM/TY1bJeMSkArk9j9Oagu7cQTBWHygcIM4q/BGZtXuRE2yERLIR6HoeP8/WquqCSBt0oRVI+U89/XsKxr0pJ3KhLoVJMBgAAD1x61Z08B3YLg7UJX5uQRUNspmwgiXAIGPUH0qzY2ZcXDdo8jn3rjSvodTfQSzl/0lWxwpPT3p2pkOEKnkEtn1zVaX93tQsCm3cCPlP0NXL2NZdNWeNTujULn0J7VpYlIqxsr3sYQHG3HK7vrVW+kMt3PPIMbjwUxjjoR9KmtJZYphMoMeBx6ZqqYg+GPzvuJA+vepsaIvWIDaVe7sH92GU/wgjn9ayoXYqDs6j5gO3v9a19MhI0q/bYEl8rAAbg+v8A9assHFuCP4jwPSlJB9o2dctXi8O2W1WdmI5PTmsE2xXMRRmkC55bdxWzqGsG40e0gyDJb/MoDckDqCKzJb1ri5EjRiNCvAXtjpk1VtBo0YpIU8Nz5b95IQuX6n0FUNOlQSuJEAjWIthM5JFSSSgWZZlypIJA7VmxSfOAcgtkqf8AZqbFFtkdrzzUOyIqCPcGmajcz315FDICPLUAH2q2ki/uyCBuIAL+1M1y6iuL6I26YlhiKsfcn9ahlmRHbJLPIFIJjBX34p0YJuBGx+RQAqn5tvvSqpym997jhs/Lg0hBhnaRVbdt+Z9p49sf/WrMoZqSpG+A4csDjHfPeooIyRGBkkDOT60+ZzJNGxPDqWJ2+lSZZGbawfn73pQWOdVeQqG+cYye6mm6tpws5Ig+XVo9wHcHvn3NPi3ecGUZkLcelSXzO8qqxy3JY8fpSYGbM7C48vyCioqsrb9xb/P0p8sp8oQgnYSCyHrn3qW4JdgcDYq/Kh9feq+0g5bhSpzjrzRYCJowJugJOCMdB7VE48o9xtJAB9+9W0XeygZxt+XHc1BPC2zBySOuWHf0pNWRdxuwxcj2wd3Wrtqyi0lDoHYAjd6Z7GqZxHtITeoGTnqv/wBer00ATTklbLsy4xu4GahIbaM+IDayn51ABx6GoJDzw/J4x2/OpXwoAzk4xSEbvmY7NowPf6VolYhN3GMp8p+eFIz7/wD6qZCN8sY47njvV8Qg6cztIPmBONo59s1X03y40YHaNuMY+vSrQnrdjQB5ik9FUsfUYrQsZNJ0mxv728mtnntoWujbyt87IBnjPY1yXxG8RP4b8O3mqrDJPtxGNnbI4ya8E1fxBqviC5g1JLa9vLmZRBN5bHCA/wAIHQCvq8swnu88jza9Rt2R7N8OvjJ/wlN/qDeI7OCw0W4UrBJEm3a4xj35H/66b438e6R4bngTT5jqqTkEw26lWQf3hnH61ynhjSls7doD+7uJSCIz/wAsyM5APqf8ms3xjf2vh08m3juipYxnG4g9M9P0r6GVGnNWaOKMpJnfeH9Tk8USMs6Wuk2sC+ascjfvpWI4wM4qw9sY1zKhcYBAT1/xrnfgKY9R1vUVeSK5kmg87Nx/yxA6bO38WO1d3qIWSafMhyXLDC9AK+WzKjGDXKrHp0JuTdzD8oXNxKVB5GQZOwpk8JjUbmSQAjhG2kD2pytg7iuMgjPvQYt6BCuDgM2PlPFeLyndcoXTwvK5G8Jkcle5oiuCYi6x99ijvt9abcEcoeCMZXsD7CnLEXhAQn5VO6QdvanYZRYszmMIDEhyRu6g9RR4qtYr3T4oovMDhMSlF7A5FWBAY3VI03u3JHcn60txFMqmNoy7bTvj/u//AF6pRbJZ5P8AFXw/HrXgyzm2F1tnAY98Nwc/SvlfVtCd3vJpmPmWLlCo6rHn5TX2zrGmve6TNp2eLvCgSdAR61816zpQ0e/v0voOXV4ZgMMJIzwCDz0r6HBPljZnBVjqeQaciOzEnYVyANu4N36fzqS6hM1uk6luchht/UZ9KsX9hN4b1SKEHfOmySCU42zRH7rdfwweatpcqbmUtEJVu8nhtvlN9K9fQ5OU5W5iWNi69Qcc1BLmJgxOGUZXC7a1Li38ptxbfknPofoKhu7fZltwMZXcM9Rn+lTuaRfK7n1p4Q1Ua/4H0a/HDmERS/LzuWrIjy5VXJXkgf5/z715/wDs761JqPhC/wBKkYPNaSiZMN1QnrXodwisxZ1yd3GV6fT6V501Zs+goT5okQJQrvbOCR+H0qySAoyw9jVaSLcWXO/bgcVOuQ5j3Y25B+XpWR2kqZZsbsAcfd61ZVhs3/fIOMetV9hCLuwQWAAHUD1qdnzwxzjv2NBZNGzcgqBtbAq0su1fmXDE4yO9VLKRHZ+MFVKknu3vT7hdpUrxnqhz+lAE1xMpTCptYDoepNUbnnLFSCuPoKuxjz5XYMcY539cikfb8yliGC8gdDmgDNKsN4LFCV3ZDcGq7O6pgdQKmlhz8r524ypT0qm+fX34bqKAIXkKqVCnrk/j3rI1bzIA0ig8Lzj5s+4rRmV5eRv7gfSqd3pk9/iNMxhjyT0H/wBatEgOA1LVGjQqW5OQwHX9e9UItUi3Lhy+FwC3UCum1rwGUlaXzRcSAgAhdvJrmJfDfkyiOdSkjMfu/Nx+FbWsVF2Zdgv443QM5G44Axu6/wAv88VLc6ytv+7jjMuc/ux94+59qSz8Mh5/LG4qmM+mK3NI0CCzd9se+Vm4cr09Of8A9VUj0qeruYUEOqXSR+RYgKwwWlbb16f5xWlH4f1eNAJZYrcnjj5j+FdkLYNc+UwAUqpB9/etjUrBLa4hYeW/yDd9apI9KnG5xNl4cuG3Bp5HIQEY9PWrz+DYnmV2XzJWXk7f8/nmuqsYY5LgKsW87c4+7gDvWhbxB5h+8JBGFI9Kux2Kmjz5fBESSZIkEqqcvt6+hzx/nvTovBZcMFlZwc/I/wDP/OK9KFusbusw+UtgN6mqbLHHA4A6MVU88/WrsbqmjzVfAY+zbvNmjWQkMB8xKn26V0Nv4S8iwS3jaYxqgGWbkgetdXHJEtsyLHCSwBOflORU0GwuOVLbTzn5fxoSOhQSOL/4Q+B7L94jy4JX96vAHr/nFWrTweI12p+6klwcjocdMe3+c12UMAls3VSUYqSPfH8/wzVrS9PN60OAEwMK59O5HeqsNqJj6f4ZDIQqFwAAXb+8Pate30CKJPMG8E4Vhworo7XSA0kiMdik7iU7gU+SyNrEJpDmHkHeu3Knj8aRLaOeh0xLVyXj3Ng/xdMdjT4NMWa4wUAj28g9M/4mtyPTJbVfMiYINwLE9lPpmmSoLaaT94C4xIoVuqn1zQc8mikdEtmilMkKocArI/QGsE6bZfblkFrG6bSd4TaM+31rcv79nEscbl0KnMRx1I9Ki0zRJdW27mMEONpJ6H8P84rCTSZ589DBkjl2gWiRgOSQNu44HpV/SvAxl/fTxDe5BVT2/LpXc6do8OnxokCKJMZZ/wDCtCO2CsshJ8xgQMdDWLkuh5tSa2RzUfh77IgiaMbRncY14P8AjRLZJB5gRNgcg/l3H+FdNInyNG/XOd27mqT28k2Cw8xumX6Y/rWLdziZk7TL/rRvKjaMN6961rQPswykttz5g7AfSq88AimUEqHJGAPatiydImcrHhzwTu7fSshFyN5RZsTgbcBfofeo4LYtMWQ/uhgsD1zTWVygBOzccqo64q7BCHKvufPBbK9h60ASQ2SMOd3oPlqaG3jVjkLg9SeoA71LHGd+M8MO3UZ6VbVMrsVACVwSPmzj1oKK8dsIl8xGJLZGU6N6c+lII57jaq5Cn7zhun0qVkZy0RbYhGVy3FSqI4UVFbKKApPOS3+FWALaRW23YCNo3Aj+v1p9tFG6bmkOZMkgdsdqa0jXKBcjaThvrTo4B95RsXbtz70ADZ2bFfJbJz7VXUhQ3mZCj1qeQRjaAw3Adu/tVWZgFILjeVJVT29qCSogKMzE/uxkce/eow7b2AbJJySPamS3BOAcFlA6d/ak3g7mUnIHIfqCe2KTIGSSFoyADnk5FGnIZ7uMOBguvJ9M0r8EhjsBHGFqhrOqxeGfC2t6zLx9hspJVfdwTtIH/oVO3Noc9V2i2fn98f8AxOPFfxk8Uagsm+JZzbRHuFXg1zemnz7eIn7i4XB6Y9aw5LiXU9RubuQZkuZnmJLcZY5rXsiYbcBzhgwBA+Yfia92kuWNj47ES5pM6CzcKZcKAeSoHYCqEUJNzP5nzrklcN69hWjFuW4aM7S7AsSPpVWKFt+45LO2Bn0rZ7HHEt+HbYLMkzjYiqTh+h7YrtdH0ZNevtF8NwoXuNTuRcXTqvMcQ7fgK5W2tiJY7dMoiqWYjufavp39lfwBFrGq2XiG7tzIJbkWtt6pDHzI30PQn0avKxlX2VNs7qcbs+uvhz4cs/DOh6Hp9odltBCyY3dMjpn9a7i3Y+SV/uxlVJ7fhWdY6dDaXSiEAxqg2jdwCe4rRjlAgZVOCcsGCjgV8JNuUmz0EiOAsttFu6nOauRxAwK6kbx931A9aqx5aGMA5OCP3nv3qyFBTaOG284b731qCkiFSCJFL9AWzupi/JCjAh1xgKev4+1aNnNbS6ALbyBHeCUsJz3QHoR/+r61TIDQhvmBJIIC+lAWGxZGCGUY4+7wD7U4g7Qw2bgpBz1B9RSKNu0kYOem7ggUmw56Dk5IHVaAJY8xwklc5YZPc+9OZE8zcMo4U7SfSklBtkQKSihgc+oPapCxaYxxgZ2nGewPancBbxgIYB/eUY9yO9QyIzwq4Xy1UZwjcZqa/wB4e3VuSuMJ2xTSw8jcCXboMdqiwDYhvdM5IBw31p3yGRW3EFF4x0psKlzHkbwc555ohKI5VscKRn396zKHSgkoSTt7vu45qO4QGwl3NhWAIx7etWZguyMkjBHApkilbXy9oAYHOehFADJpGMSFVJ3cMd3tVswpHbW6Rhc7QxY/qCKpyETIq45JAwfQVa+6qoHyEUjG31oAjjwQcEoeilV4GaUZO1YwmVGBntmljUeTlCwVvy4pIQxYFW65H3etHMAjMFeN2UEg7dwzzU8gZ244VgSxLc/SoMDf8ocsxJCf/rqYgNLkl/lJH96obsAD5oQyrsKgY+tNZGLK/wB9geQO/wBalUqyeaAXAYjHYio7pw6syMUUnJLetSAoUPG3JdiuRj+lDRgIuC/Cg5NC5XZ83HQ7PQU5VEMCNtR9wOQ7cHPT/P60AJINxBU5XAXipIVKrMuPlHH0+lPdQjKM8MuWz8vP+FCIVhbeqvlc5FAD41DZRwHIj3A9yPekRdsUuCoG3nDcUqoQ7beSEBHrj2pQSYJQAMbc0AV1IXZliAy5JPpT7YlBJsXAxtx60ispRTx8uAQegz60+FU3kkgHno3P4UBa5HtdZlKcOVO4H0qUAI5O4AbeQe/v7UqqsZIJMhUD7/8AnvTz87Rrw6nI57Y/xoE1ZELBBOAcBdgXzey59TWxah40w53suAR2Axx+dUZ7eNR5rRgluBGfb1/zipY52KMSA+4D5D2Ht7VURdCwsDOgAQkli2S3T60mR9nlZuhyVwvYdc1ZB3abEyYSQsQy/wCzUK7I7eTeGDbd2Nveq6mTKlmoL7UjJ3LuwG+YgelW7hhI8ZdfLO3aAn3iB6/SpNBhAeORuJAhwfSnXSCO8LRxhFC5OV55/wAa1SMnuTaVAGXduGVbC47fWkfL3cgJHyMM/N1A71as9/2dpQoYt3GFx+FUVjZPMwpIDdff3rRIi5MhJUYZtjfMUHcetPuVMF4kohBLErgfzNXLVVXlQu5Vwc+/YVWhjmbVQhA3KMt/n/CqsTcLp5DLAgQk4Bxu5GamjhY6pPGm7aqAgDpk/SqWoKZ70RrhJCpXO7bgj/H8abCXhvZ28xwqx4bHY1m0WtSTxBYTWsyGcY3qSp3evasiVtkhPJG3H3ep9KsalqUl68CSzNIojMa/TvVM+WyYBOQuAD3Hf/P61k7dDWKKqEllDqMAAkdl+n/161PDVtBqkt5CZjDJFH5is33ce/SodOWErczsh4QKm5fTv/n86rJFI1vM+4OABuKen+frWVral26AigzJIrJsXhiO34VoaheJeKm1uT90DODj1qhEgeaNFWNH27l/h/yamkURuylCQPvHvuPrS8y0raFd3XLgk4BAA+7SiT78ZB+b5lDY/nTZCAGXHyFgD6io22FSeMAgHHegYszmKJFYuUCkEHoprQs7ZI9OnuMb1wFWXuh7cVSdm2yEDKDH596s7SlmTE2Y2Yq4ToPQ57mgTII0LXEcZI+YEHOcdKkuFOwDccLhQR0I96l0hkS4uZJyYxHEVCP0LHoc/wCfrUEqomcKHk4Yj7wPPIqBJIhZVjuSqkBAu3A9feqbO7zFtxDbSdvoD3H/AOqrTsPtLsiCBiOSV+XP+fpUEQY3cm4hnKld/fn1+lRc0silglJ92QoUYHrnriilVy7zLuyFG1vloqLknM2mBM8acDswWtPWZxPcxh134UBd/SqWmu7TM0SjEY+Y7vmB74HSnT3i3NwXKHKL/GvRq+sVRxVkeTJX1Evhm/UDjy149CwpkkhUbGx+8YKxHX8KfawNfyy87WVSB8vGTzjNMCTBiAyYXBPy85HtWXqWMkmijmAYOUXhcMOMevvUALNdbiUfIyCOoFS3QFxcGXABY5bC7cj1NaN9asNKtjHH8zMBle4pcr6DZn6kSbaMgZBOD7ZqZbgCCCPI3pgZPrVe7jmW2+ZN8ZGMbtpDD1quEIVS+MIAeff+tbJsLXRqaMrLqt3NLt/eRhNvck9/pVjxcwttOjiWICaQBWX73yg1c8PxJc2ok2jeoC7z1yPaqXiuGSZ1KsoQKc7/AK9RXp1uV0Tnhf2hkaSY2nXL+XtUgdcZp0VyV8wqpG487v8ACq0TPECVA2bdpx1/Omrg7weSAT9K8C2p6PQsXk8V3chxGGwozhuav3KSDQmTcBlRJx1GKzLEDf8AMwQkjPy9j61a1qY+dHHHnYIsEno3vWluomyiJ8WyhCcKm5s9yP8AGoQHNvygG5vmBbkH0q7PZyLZxvtJilGGcdVI6DHpWheacNP8M28xMcguGBTb1I7VKjfUrm0M+Am00nhQSzYye1VZ0Rkg2NnKsxCelXrm3LaJbsAUaRyefYVHaonmKNq/dOEVaGgMXa7ttIJkHLe49fpWxpNjYxwx3eoAPbFhGMfeLHnnsPfmsl0eO4cDDxBvm2t69xWrqECDQLbGYw027A7EDp+P/stOKKbIfEhgF8otGH2csWUj+H0GKzJdgiKr95htCDpz3FPiiMsyKq5JU7s/MRikuIXjnUc4VSeayktSk7oHieCGOTtgJz6mpVhSVd7DYNpz6+1LZI9wqxPmSMDcuP4T7ioppBbTGMN+6kyOV3ZNZ8txlUKjRMAX3O38NdRd3I0nwzGZQHlkUKu/HJPTHcVz1nbec6x7JNo5O3qMfWn+IpZTcW9uwOyOLAO7uarl0KvczghV1UA5Gee31ApJCYUb5QMHjb/OlEbRSR+ZnLAsue+f8KdKcxYOAQMZ7ms2bDrEmWYBe2TnsPrT7lQLuUHsRnHQ5pdP2RyqwPzFeAP4hTYJQzzOCNpXgOvNSAl0RvC7OAAQD0FQmQSSszgElfyp1wrMPmXnG45aoYhneWAKlcj1oAmj8obSpAkX7oA6ZqqFWaJ2HJHOD8uMdalTYclygQL2bt6D3qu+FTYzcfeX/d9KAJFiDpIXJLYG35eOnrUrH/RjyAVAwBVX/V5P8AUZNSMEaIlcbCMUcoDJWjMZVeSMZz61CsjygAgHHBwvQetWNMt0nv7VGBw0gB9xml1iGOPWLyGHmKNioC56jrWnKBW8phbMQCRz17CodNLR7y671A6+9XANtq2ORtIHzdzUViGt1aM8q685XnNbwjeSQnohbvQI9b8JavaXSApPaSOuV/iCk5/8drxrwMt/aaBFvHy99nX6np9a+jrC9ghRYlCTsI/KaE/eII5A/wDrVzN78PdO0V454nMdmzGRogwYhDyfw/Wvv8OoxpKx4k7uTPGb3xHZ2VyYYy8rHJZyoXZ7A8V1ugfDvQ/il4GE2pW62l3Y3RSS/K7t4PJC9Og6ehq5p/wh8L3fikXn9s3NtpsgLNayr1c91b0+v511uux6TpmlromiL5VnG29iM4YjvnuT3pVMTCnC6KjSbZy/hH4b+GPhZqNxfadqlzqSXELKsM6DcjHocjn9B9aeJZHUFlx5mW47c9qGQ4bCDaepqWG3J2Aqu7b3bivjsTipYiR6dOnylYRNakBudykjPvSCLekYHGMjJ96SaQtPtZ04+UZXnAPr/n6VY1R9iQqgETMgJI69ehrFLTU2bsY9zbD7XiLARej9l+nvVlrUxQEKAm4fdHU59fenS3OAmEG1RjH9aYb9ncgMB8pygXd/n/PNO8Ex69CK2gWO5WJH6Z2juPX8akmBW+U/xMpx83J/3qplw00jKwTaflytRzyO0ysz/OBgZ9KrnimVa4atbI1ypf7qrtAK8kn0/wAa8c+Lfhsy6VFqFrDGfIlaCYBfmEbdB7kGvX8EzAHqBgn1qkdA+0xX1tNHG8UnzNGzdcj+db06zvoZSifHHxD8Hj+xoLuA+bJaJ9ojk3fMIT95SAegNcRaOk8WLVSJIiP3ci8tg9fw719K33he1DG3TjyGdZ1k6FD1XHp3rwjxJoF7Z68t9ax+ZAFYxmNd29UOML15A7V7lKtznFOBn6hZJqUL3ERERYgOAn+qcDnjrz69Kx5rQyJMkm3ESllcL976f1rq9JvYb648qZyLe64VtvKuP4WPfNZXijTn0iUxygxrOM20iYwyjsD+n/Aq6W7mNjY+BOvnRPHtvCzb7bUYjase3OSD9RX0JdxSR7kbMeOG9C3/ANevjy1vzpd7HcRqRJbMrjDcgg5xn3r7AsNUTxBpVlq0TDy72BXGP7wA3Z/HmuWorHs4V2ViMsTGAMDpn61Y5VWbHQ8Go5kJwDxkfnSwsd5O45IAI3VzHqj2yBkHDN1Ibr9amikLREZOQM+1Rxx7RjGzdkqB3HrSuPmyPlbbnPqKCyS0Ux7lBONvZuBVxWEqEsTk5+c9sdqqEb2yF+6Oq+9WgGdRz8uArZ7+v50AW7UlYSSoJKjGOhqOVSHBUSZX7wHRatafLIqMoTKFgQTVrzDGXRGaMsoLE9z7GgDnL+AunB3kEls+ntWdJGgcfLgkdBXS39sWRgExxlin3qwLjKNhz5eCCo28mggia1iRyNxDYAJ7YNFuPLcxqC4wcD6U+WXzN2GjDdT8vWq27DMwYhiARiqGhJiC2ZBhlzgHt+FYpsbd35UEEH657f5/Sth4/PmclkJIBUFe1I1oSBjoRgBOxrTmLRziWhhlGScE4UdzmpYpoBI/mZDb+B7itV7YsikkpjKgen0qlc6cskZLADsSP51dzupzsy5p8sU9wsxckbg20L6+vtWrdOk99OSV3Ehdp6MMfnXOLC6KmQAB8oKd/ep0mkSQsw2453dx+dUpWPVpVEzqLIvFKkY43KSxPT0rWsrbbMsSriM4cHd1x1/CuSi1lYpo3Y/dBYk91PQitk6uY/KIbJIC/n056VopLqd6kdDHp4lV5dh2FiAN24ZrMnsjvuYRgOr7ghboPb3qCDxFKPMQKQFYZO719qs/b4bmYTPvRnUjC9SB3Nb8yNlIig04LG8hTseC386dbaeotlyBhxk46t7/AIVKlyrblRiGDAAj5uoqUXD71QsMBRyO1K6exXMaGk2+22ZM5OCFfb2xV3QGjMEbBSSAAcY6g1k213hoyshdH3EDacelS2WopCgiLY2qVUovyn2+tO9gcjoDqcdpqRjDH5h8wK9D3/HFJc6n5zTWwdvL28A/SuclvnuJVOG/dkuQevFTW0juvykiU8kn3/z/APXqHNGbdi5PqUz2pDTucgJs+8ABUSJLcW6EJ+7zjzQvOR71at9KBKuXMrghm+X/ADmttLV12BUHK52BeBms3URhKaRn2Ojo7je+9yuefmH+fwrobW0llXYqZRQVUjuKtabpsom3O/3TtA27evfNbUcYtcAnIwTn0xXO5Hm1a2tiktgkaIxwJNvyjsBUJz8w2iQ90PQAVfuJkDgNIUJHG5eo9qq7A5Izv43AleoFZHmt3KBiWRg235uelI5YxEHOMngLxWgtuXQMcBQRn8OvFVJ1PzEKwABwB+lSZlHyC2BtyjDAzVuJVj2HcXEi55XqRUMTfOxKE7RwDUwbzR8oAC9c9M1AFuEmR1bftVfvuOv0PrWhEECbcgNwSd1ZcAMTLlQ5OcbKvwgBVJTgjJBbr9KALruUVT1OOvrin7mdHUgncQxCdW9xVZW+XgcLwB7VPbyiNwsvDAdvSgCZztXZyAqgjf39jTfMKsZevAxs7g9cCntMJGUKcgKcH1pGUCAYlyvl7sjqCO1WUM+QOG2gAKdqj+dMjkLJkDdnOPbFRklmUk4DdfX68Uruqy4JxwMH1FAD3kzt9sZI7VHPKZF2Fht652jpUUswViu35gcDDdaZuG8scgDA96CSqjrI5c8YbavtQ5IbBHyggjDdD/jQRsAU5y2Sv0pjHO1QTkg7s9BU3IY6Zid6g4IwG9a8b/a68YJ4S+Ddxpyv/puuSLCqhuTGOpr2GNRJMgRcscJ+dfEH7ZfjtfFHxQ/seCTfY6LCsC4xguRk5/Ct8PBuVzz8TUUYO54fpyIAhkBKoDubvkdB/n861NNVlin2YAkZWX6j/PvWUpVPJh2Pzksd3r/KtnSlVbeQEBl3Zx7ivcjofHTfM2zpoVMmpE9QxyE+oqRIVFwIVUyMCcnb1qrBII7y3Zcgup2v2ya0raA2F0siykhWG4nsxNNtajhE0NI0a81nVLbR7MSPeajMtvEpXbsLHHJr9N/ht4GtfAXgvQNCso98tpDsaVF/1jHG8+wzXyP+x/4Lh8U+PL/xJftGLTS1CRSSdFckZP17CvumzuBNf3jIokAOD83QNyMdq+KzSs51FCLPUpwsWolEmoXfAMWVXntgVoMqNDJJ/EFKgd9tVbRHiiuGZQRIwK57AVIJjHEW4yRgk9BXg6rRm5JsjEcW0lsqCfanSblQuGwCowfTFRQsFOX+cHANWr2RSjbF8sBcDLbqLhciso0kiBXgMD09KidS7tgKeAQS2059qltyVA55EeT/AFqL5MsQwdQQSAvODRcL3E2ZCqxYtjOfQe9TgiVxtJyQV9gKbEG8lQADnJB7rT0JZhnJYKRjtTAbJlsR4yUAHz+lT26M2oLj5dwA/wDrVGwDsDtG4Lknv+FELiO5gOCflJAPt60AWtS3fbsbuinHtVcrJmNC2dpBYDpUkmC5baBkAlTTn+8yCNPmxtcds/SpY0RbwspXGQ3TYvORTVyJCxA55H+NSuwQ5C5YKN3zdDUeN80vHIXB+vtWYyZzlUGANx59x7UwRgRoB90MeD1FLIzbIwzZjACgHqKcwBePLdCdwoAikQiUEqS+4HYfQVYkcs5DAYbrjoP8+9V2UllwRGc5BHzVYkdAwYdMZI7ZoewA6ARqWBIzhdi9PcimoQFBJOTnA9R/OkYDb/tDg7e+aHfehdvvBcNjsBWQCooM3AyFXcc/0p+CJPl6lTgGokAe4zs2DaCoPzcetTABTuXsCPegBwciOFVODk53/KM1DeRMIyVA6Z9qdHhUXMZJJ6D7v/6zSyQq26Nzs749PTJoAUL5b27uNgYHp1x61Jc43REcjB+pzUDr5Wxi+9Iwcjb1J9KmDF3jDE7yo2r6Ae9ADvLVIwX4J+970qwxs0iR5CAfKS3rTATtLDGGJA6VJGBhsjexXGO4HtQAQgxStIGHChD6571JtHlOu4uCe3pUUSP5LKCCo+VSW5NSkHyE3E7u4FAEcgKoQEyDjce+PpSQJ3ByVXAB6EfWnuR5KydMKf0pI4wqYWRyGXLH0z2xQBOMrOVVYzJtBJDcCkd286Nz8gXA9jSBdjMwGG2heV4P4/5+tTwwSPcDLYZMcfw89xQJhqEQ88yqd6k7h838qdFBCEVufNJA2Bu3+f8A9dPuo41mbCAhVyxjXrmo/KIYbAHDDLH09q0S6kMnguAIPLJJKgk5pqOWt2BJwV25HpRbRMLZzwMrgj7uPeoxvhx5YypUZU+tPcll6B1Fsi52TBRg+oqW2vFmkYy5EjLhHHTj/P8A9eoJZIlRHWA8rhl/un1FOjjBk3xr8g5x3FbJGDNYxGCwV26FScq27Oe9ZlsJpgiJnynBDHdwceo/z9av3hMluiDCFUJPzdM+lJoshTCyYVSpH+6e1bWM3sLCZfJVzH+7DFQnr+PpUduXkmZgcOuTgr/KiS5uLaJ4A5kBO4kLuAB96IIyYptmY5OCsu7nI7Y/z9KVrCG225NS23H3dhOSvJJ703UgE3hONy7mI+UE+9K88888rTOpkK/MTjHHbPapWt/Ph23SESbT5f4enr/nms5bGkTCEIOWVUKrzy3T/P8Ak1Xdlj2sThlJwy+9TSgpcNtX7xG9D3NVzMyTBpPnQAhwV/lWFzoWxbWNIrAyjIyxOD/Dnp+GadFqzpoh098OWYOrRr8wHcVLbaO7QrKZBmQ8xex6HFU9R01tMnQeZ+8ZjmX2/pSaHa5Vj+aSEgeY+Mhz16/lVm7cq8aj7zNlxVZJBExUY2xkhV5XIPUinu/mOksgI+TgDvmsywLESlOBjLZPb2pixbofOJwpzk+/tQEEaAbyQyE7vU0lm6Hcjb3RQTjv+AoAlUKIwgBdyuR9Kv2jxw2F157gnhFx1B/D+tUo408vk4dlLbx7dvxp3Bh5U5dcEHsPp/n60CsJbAxuFA371O4SY6HvikRHZ/NX7gJzhh26UtlCZbjYUG9U6luMfWlt4tsPChAM7fUCoJ6lYF5LljuJTaQVPfPr9KryK9u0rA7Sy89cY71eRRscMA+ARj0qrqBYQvtyUdcLj+ntUmiWlynY2hNu0+MAgqCejD3orbubtm0rT7ONVAjUKxfo2OxPr6UVArnB2oSBnBBfzMYy3A/+vTHw0zZAfy12qh6HPf8AxqO3hc22Y18xcBiH9fr6VCsjI0jl0zkABW9fzr6U8tGxp8y2SSNGQIyhP935z3FEcIkkSbcCCmQS3XNZNw6yTLHvJLLhgOmatLdJ5KwhijxkRj3zRewyPUFRJVjB+7GH+Tvg/rUv9sPdJaxGIlkIzhtoz/npVKUv9sYcJKF2j5uajt2MMm9jt2kEv97Jovcs1tdg+xQpGxMsciHPqD2qvbQpJAiMhDrEX/KpNalkDp5myIeUcY+YsKoWeopbMMnhlIYnLfLjpzTMtbFqyvxZQxqpG+UDnbxz05q6Wlv7S5aSVNsed2fmyMfnWNgM5EB82MenZR3/AArX03ynt5Ucj5iGJLbQRj1q1NvRlWMT7R5tsBGqImOfl2n8f8/jV7TbMXEtxjPyQl+cfK2OM1VmSENKI2yo5V93X/61XNIuktftTSg5MIXj+IemPeueK967OhuyKUD7GyAkgxk5+Xk0k12ZZ48qgjVcYZvlBpuwfvWH7vdllQ9vaq6Q7lCE78jjPvVPyEti7e6m11BFApRAq7SY/wBBUVvKZ/kDnYo3CMt0b2qTUdMa18uVxgSKWI28LjiqyAlMbMBuRnqKcb3FzG1ORHpVsrSsHGSRxwfpWg+nQQW9vLbsHYoGK7t209+nrWBdMz21sWh2fIVU+/HNbHh6A2fh68vstJMisrZbhB2/Kt7J7ibdrnKTIy6jOmwpliwY9B9K0rm0F1oMUW4hlfcQejY5/Osue7a/uUkmOfkCgHpz3qaOYpgKRGo5IJ4JPFYXSdjdaq5Y0G3a7uyFwQIy2PXH9KzrhxczSSkEk4BO7g/Sui0CYQfa3Kb/ANyVUL1/CsN9kmCwVEZflHoPpSlFMezC0AjZbgDbsTp6/WoDcHy5uVzJk4K9M+/WtWVYIdEikKFH8wIxVeuazUiaa42rmRMd/wDCp5S0y3oUKm7JYu4VdxIbvWZqE4n1CVtjs2c8N0A4wa17SRrSVzEoaTaVC7tpGayLmPbNI2whRkMR0DH1quXQXULiOK3jtbfMjzSIHZz0yTVSXcHZQuNoIYfeDf5/yavQ/wCuSQjlRgE+gHSoZmiN25P7tWGMlv5VhKKNE2Rxu8cSgsgA6jbuwfxrTs9Lt59OZ5G8uXlgyNwT71UcAQhgQ4Ucjtj/ABNWbCWAo8OCgHzKjVNtB3Mm5BMYZmJ4GCerY6ZNQIhZ9xwGI59M1pX1zbyIEjQ71+YnaFUj0/yKQQ20tospleJg20F/usfTPpRyjuUY0UKYztG5sHHqaryqpuGJPT5QNvpV2VBEhwwchtw/hqC4aWGPf5YRHB+bvz/n/wCvUpF3K2SSWBTcR2Wr9vbGexYxdjkg/rSwmAhmIO4JhUHbIqTS9TMcTQBz8vovT/P41tTScveE7hpllIs+92KELnB/lzVa5s44XkmDnzW3MYw3PP1q8b/Nw4fHloBtP+171kX0zzOp3CNGPP8AFkiuqTppWRCTJrKzSWOJNxiOQSP73rx61aksII5FyS7Ft31x/n2rPP8AoxQP8gYblf7xxUs90NhYdMgAjrn3pRnCOthtN6EyXKQa3CxiDxwnIHcml1XVWWPZ5aPEWJA3HcD7D/8AXWUI2LvISSAM+Z3/AApuou0j23TckJXI6nJ6muz6/UjFxRl7BXuV7dlNzlU/d7uh6cd6bqOomWaQAFCT07celNgJRxhNgUHOOuKrSSETfO3I4Ueue4rz51ZS3N1BIhkZ5ZSCpAXlQexqWKNnTO4xnltu7p+dPaMpxyHHGfWohGS6F1znOE/xrnUmXoVJMByfLL4GQfU1BdSSy3BaVEMo+VtnQCrMjbGVg2wAkketVZuZVwACOVB6H1z9atyYxiBJFlwSnljGdvXNQqowz/PjGBjsD796sFi8W3cAzDJ9Dj29qt2tnKsUztGZDtyJI23AEjoR/wDWNSm5MTMMffI7AZNOcYYEAkgZwe2ac4Bcq6kLkkD0NOgdkQlkyADyex9KFdD6ESllkDHYuWGK09aEJ1G3FmrojQgyE9ST3/Cs0ALIhxvypxj+efarepOTcWhwXQKGJP8AhWkZaisctqOkQXUxlaEecMMoHy4cev8AWvMvGnw6SK2e6hGyBybh4I/9bEP+e0X07jHIz+PtE8EPnSFQTjA98HrWLrenRah9mkkyXRTCwLfdGeMev0PFd1GrJMxlE+Lte0C90HxFdWcqpEdnnQui/LOn95R2/TBrHvb+fUtPsrZZBLHayNhOGIB754/SvdfjH4WYXN59ngkl8uFHaYNxGCecenuB+VeIX1jbWtwSVfaEJxHj5ZPU9h+lfQ0580UcTjqcjeRBZt0zZ2ttwOle9/s7eJTqug3mgPKDd2bGaED/AJ5n72PpXhV35r3DeawcYIJPv35rU+G3iZ/BXjbS9RQ+UglEUv8AdZD1/wAmrlG6OilPlkfVsuXwT91SV565qnFO8e4OvKgrkd81futm4tAA6SLvD/3lPQ1VkjA2hW+6prise9F3VyxHkquzO7aDk9hVpSJIy45B5wfbisyE/OxJb5sEelW0JwCAcdwf54qTYsZLsuD8+Mkeop+QiEIcA+tRKp2DGCCcmnEsVAA+8fyoA07WTedy8umM+4/+tV4XJbcoRCehz0Uf1rIs5dshV5cZH3B2I9TWhJJkqCuV2huPWgLXH3GJcHOZNp4PQGufvv3s2GUb+OfXFaT3RkmkQZd0U7nPX8f6VkvICy5clgpI9s/Wgmw1yVJ2hSByc9qqMVkfs+0YBHzYzV2T5lUE71I5AFU/kRFOTkgbgq/zqihVJ3gkAvjBP3TVhcfKCQGC8+wqHyzPDIoGWGGUn0oVdqjB2gLk+5oKLSQq4IwArdPQH2qJ9OC5XPyMeA3TA71PDMNmHAyRlUPerJyiEYBQnLZ+XOegzVXLV+hlrpIdl6BV5YHoav3OmJAM8SBlBA2jn6VMjI2NxDy7cA+tTSBWGFtghxnBbrRzWOuFRo5+PQI51cSRnBxwOtR3enPb7I1HG4nvxiuhWQxOw3FEwBtVe/41DeOlxtXc+UBPfJNVzM7qdfXU5kQFC2SS3GPLz+tXIL0q2CB8vJI71ekji4AXl1yCB/SqMsMeMNwQdwBXkiqUu56KqJlu2uy4DISDuBx7VbGoGPaCAhLEHHdaxjIsXKSDnrjsBT4ryORG86XYT907TwK1VTU1U0dFbXxRtvQLyoC9qt2SSSvtVSyMSxwwzXOLfIzcSGUAA/l+la2m3jLNuR8qy8jb0pSqdhOokdLDpQln/fDhiAAG7HuT/wDqrYtdIRbgBZPlIK89c1j2NzK0wYqMFeCWrpbKF1iVwfM3cksu3B9q5+Zs86rX7FmytI1RsFnO3LE/wkdq2LW2VhjblCAdnpn3qgjuynkbgRwvT8avwzszlFGxTzkN1Pai5xe1k9y4kn2d8MDgr07GlM4KjHbnjrUCEtFl2EYI/MipI2LLzmMdMGpMW7hPncpBy4U4BXdSwRAISwwRgjPY+tOhlJyctuORj0A9Ka8zsGSM78EA568/59qkzZHJITKu7gZyoHT61DfANtUEgKcAleuatRZGSUwuOv3sYqteyb3BIG1RnPc/QUEGY6oZF42YUqoDfzqxDk8KqY4yD0qo7C5k2jIkbqNvIHvWjHC1vCELKQSDj2qAEJw6IV+bOMr1/CrkIMeBknbnaC3Ue9VkUpww2bONwaplkUHnJBXdyvagCxvEX3m5fByKekoGMchsgVTWRip+fOACo7AVLHLtUjGCFydnzUAX1lfecFXxx/dIzUiM8QO8R7QCMDoc96qRSZIPG0rj+9jP8qbI6O2eeBgevFWUE9wV3Y4yMN6VXRQMtK5LBcD5vu1LNPhFUfdZD8vvUBl/ic5kIAAoAkV0CsEOAAN2e+fSnqqYDOPLZgMe/pVdRuYuuUHv2pkswGFL54BHsaCSWRQiEyEAA5Le1VZHLvychcgYqlqfnT2620f7tndRI/8AsA84rQALMIogH34X7vXNQQ3YwPHPiy0+HngbWfElywVrSBlgy33pCPlH1r8zrzU7zXtavNQuXLXF3M08uV3biTnr6CvpD9tP4pQ6nqVl4I06YSW1gRLeSRnhpcfd/CvmaN0jhY5IT+FB/OvXw9PlV+58vmFXmdkStO9xK7FRJlcZX5a3LScCJAI+doZgPvf/AKh9K5xZVkDlMptHAHfPvXQaenmQAKADjb97ac/Wu3qeIzescz3NmpZQxUhT2A9K6zS9CufFGs2GlWJE13eziBOnDH+I9sAVyul7Ybm1kcYWNSCe3419d/svfBm2tX0bxJqy7J9SuN2nvt2+Uq87j/ve9cGMrqlSk+p20Ypn0T8Ifhjpnw18Ey6HawB7pRC1zcNn9445P67vWvTbRTDeXLKqeVKUbI9xj9KpWaeUzB5A8pBckKVDHPf+la0SkXEvH7nAZR2U9wa/POZybbZ6SSJipWJsdB8q5bpSNKEhbjazABhu4PuKUEYc8IxBo2n7NkAF2Xcc0rlWSCOUs8YBJAFTzsJYiSMEA5HcgVesNBFzox1KO4QtGpMsBYZAHHHeqUsQ+zFtxAYblyw4zUPUStfQZuLsCi8bQR9Kb5hZiSwyV3Z74okVGdVJ+6oB9qntp9l5K7AOPLK4K+3alsFtSNPLRVy3ylMqQ3enBg8g4ABAUuOoz7Gkso1e6EZIjUJ1/pTwoimfYchTgO3cd6sLCSxLJdM25vL5wewx3NPiwzqfM3qT3Xp7g1Ezs9yw3DHl9vSnxZkUKOirk+2KAtYmfeXkVWBXG0ZX7p9D71PGBviVWwMjjbwD61XDKZXYbyeMemcVNG4QbTkEKBgt0/GgCKT5XbcORwQcZ4pqFYy+eV4PuKlkUMuS23CkcN396gjCsj7xjB5PZvaoAfgIqsE3/KQR6HtU0kYR02tlWHT0zUHmPt2KcAKCN3apQ3Mcmzop4HX60DsRL8rhenu/f2qd8tHgf3sFPSo24cAHei8nf609soiDZyTgn1zSauOw91UrkE5HUDp+FRSMVRh94EAHc23ipHQkgqAMcY7fjUciFk5IGDz/APqqLBYeuIrofPwFyMdMU6Nwd3yjBBIB7fjUjwukisyh9yce9QhC1vIdh2rjpRYLDxkKDnC46bqUfM4O3GVwRUcpQOpUYCrnHvU0mUAVkIOBhl+br2osKw1m8nDqOD0xSqC0wQ8HAb86J/3bIigFdvU96WNN1z8w2kAHIbg+1IQ5sw5VjjBIwKcMMiDIdx1Q0jErksw5Bx8u7NKCPlYfOwX5s+3pQA5AgtmyOrHGflIpyxISihdgI5O7rikjC/Yt+N7MxHPb8KVlVrhUUFCqAn5eNtADJsmGU7QAy8AdqntHAtRGFB5BAPXgdfpULBUgJGQGyQD1x7U23bETcHJG3HpigC5g7mz8/IzinwKguHJXCL8yD3+lMiy0qAEKGwR7YHSkQyPeHDDHlENhfQ0WuSWomaS4k/j4yM9BUaEK4ZAUZmww9cU20lSOY5+RGXn61LqMctvcKSP3YUSZRuo9q1JYwBkVlQ/O2WYH0qMyJDNEzKSmdueePrVkS/2hMu5SCwBAHymmpI5l2vsMWcHy14xVJXJZtR3SLdK4QbzFtfOPmz7VVFxHFqTzAeUMYx9eP881LbxBYQdmEK43/ewOenes2WR43dtvUj6NWqVjCRt3mPJyAMlSF+X+tRWEA8ttwwVUnPpgVlfbp2gdDMSWHzD0x2/Gr+iOJbeZShXABXPbjsKuJmzYE0L6TNhUjuWAUkdVXHWseOYQrjcRhRke9XpU/iLfOFCk7elY05HmgK/zFSwz7VTJSLMRhuXkUr5bswwE6n/9dO8QSSW8iwnMezgE9SCP5VHp11JHs3xDDDO7v9abrDPeXyK5y4Tbu3bunasZvQ1ijIX5TGzAEKvzfNznPBqvcsn2vBB2bd2R39afMhW1ulGDKqggIx6j3pbnZdWsMZTy5CQzIP4sDt9P8msEdKRNBdzCBlMz7FUKrx+3So7mdbjDFpJGXIw6+o5qvGjlFK85HQ/Lj0/KmrcmVXDK2QCw9Dip5ixAFk2vGpKMORu9akfym2hQUKqd3uB9aihHybVEaIMEI7dM+tSJ/GMO8qKdsnY1IDgUkwOQCgxn5cfSp9IsjqNzcRxlUMaFsnpgdvr/AJzVMRzTLDteFi7BBub7xJ6H0FXrmwm0e+ijuEAkBBJV929CeoNUybgpAGQvRcE/eFLkCMAgAOOm2kkaMSSeQCkXLY7j8fek3ZhUqd+5Ttz6fSpKFsiVlkkUbAEwMd6kmUnBX5BjIO7qBT7RUW23Mx3sQWPp2qIuHndcfdJwO2QOtQQQAedhtpDMCT83TFVJIzNCq7t7birE9ADViB1+U43swIxu6Y9ac8YWNmkUEKwwwbrmpLTFljSS5hQ8EKFHtjpRSyXgNwhUbcp+YNFQUcIkmLHGSckKxHQmqPk7WITAUYxnrWgI0+xqsbEErlSe4HtVd4w6MWAGegDd/evo9TyNhmN2Sih8cn5dv5+9MVAJ0O3DBcqT2NOgV+T/ABMduaZcYW42k8gbW96T0RaGvMTOXYDewI4pUk8sA4U9G+uD3qNQqzErvTcMYPT61YCKkxDKpwpxnqc1CZoldl/WdVhuYiSyFlUrlV//AF1hKjmFDjeAobjr9avXlm0MKS7vvKD93gZ9/wD61RyFAkKsRnbneOnPStU7GaRu+FoB9mvHGwkQEANjj1PNZAfbprJgEmQEAfz+lXbWVo7NmRg7OcE4OSMdDVW6jdX5PylRkCq8yrasgmg8oIx4Rh/Cv8quW8cEWm3Ew5mdvlG3lR0poLXEqxpuCRx/KhUcHvUBtZppSWcpEik4Rv8AD1qCvIgCAZEYDhV53t3NPsgIZo5HjjeONicO3De1NNu4UjOBjIz70Kpd0UxnfuHA9aSZSNDVNSF7K6rlIQnyRjoprLkUCNCDktjGOh9SKkvY4Vv5EjUoBjj/AGjTNSlRDaxIvlhYufxP9K1QO5pRWn2rao8slISwz1Nb9zbPaeCpkZ/LZ4SR5fzdegNZWmDbHJdMHJMBBwvy89ao3HjC8kjlgQYsyhjEI9PU/X/JroTikzPVuxzFqgEQDt8mBg+uO1ahsTHZG5QgpIwVlP8AMVSiby22FT5YHThh9ak3StuIUBQcrn0FcDetzqSsrFizvpdPcMrbmKEDPYVD5Vw0SzFQVGQSvzfnTng26cJ25fJKmP09RT43Kp9n3FPtCbsDpj1zT5wGyahJ9mjtiiBGJbnrVnS4y00S5G05xlecissgibAQSBR989h7VqWcwi+zliBjLNU8w7FCSVoL6fYN6KSre4P+Vqa9u4Z9GjhVcTkgse5x6f8A6qzpm+0SSYO8li393ioFbG0gbCT1HUgd6lzLsX7jNrHAVBfehU5XaDisrfmbBUbRk8dD71u6nGDp9u0gysY2jHf/APXWHCyhCWwhY9/Ss2xomUhoiUBPykk1ZsyZ/wB4TgBT/D1Jqgs7gHLYQg7Ru6471fs5dyzRsN5PJwvAOOtFx2M5yC+7I4GPbFWfPYWKqSCoJxvX+VVSFTJH3RnGF5Apx3PGVGcMu4e5o5yrDGYvK7scAqMh+2O1SXd0s0ccboCIxhT6ZqF1Ctj2GSKhlLdjgfwjsKV2A4SbTjA5Pan2spSaMbQAM/P3qEqA6AjJx2pyE+aONh7HuKaYF2aQFpSOrDofSs6djPJjO8KMKW7+30q0lwLhmJJLqpGT3qKfHnxI4wUIY49KdwIUcowk5fClVU/w06eQzxFjgDOcrTZZim8nCLtOc+/T/P60q7jYRMxPzcj0APSnfsPcaVVUjG4kv8ox61UuSZZV35UouM9uvUVZkcbcIMhcg/j3qpNgnIX5hwoHpUtsvYigjBdQ/wB3OM96bMQs7kHBX5W3ryoP86sWgG8gjgAsQe596qM3zuQTljwT0/CldsLkmwucNjYuWB3fqKhSR/MUKPMLZAHfNW4Iz8xG3lfmz/DUWmYW4Lg5EZ3KfT3qlfqIz7xfLuD8pAxx83Qn1qEoZVOQCp/ud6tau8s2ozylt7Ou4Y6AfSqwKyboYpDuAB56DNDKZCoEeMZ3jCr8u7bXT2mIrEjdsUqQpHfPXFYFognuwGyWOE4Xd071ppqMd5qN3bW5xFZJ5re5PH0wK9HD0+ZOXYiUtDl5nLSyHOGJIx659aesRfJbBbjdn+77UHMjMSMknpt71YiiVkGMO5PIPYVySjyvlNUUo1Yk7vujIUdselSmN3wW5QrjPcfSlnULI+SSOcH7xx6U+3w7LsXeCOhbbx3OKgRXYqq5bO3HBPfFQ308R+2W24fvoRjf1/8ArUgGI2klbzIw25A7bePSm6hrOn6HCl/ezw21sVKM+3cxxyB9TXTT3E9jgvE9vp2p6VcxfZZZAFxNfD5YvMX7oc+mVU4x/OvmHXoLfWtTvE0yNPKaYiaSL5fmA5AH93uMV7n408S6p4ksJ/Dnh6ye2tdUPmtMyF2VM/eVB0z6muQ03wLBpujpYRSl5lbyrrUAn7qBc5ITp+8I9em7r6+zSq8m5ySjc8S8R6K9givLF91QCF9D6j/JrAkhR1AY+eCQRjCkHsPpXrvjfw+mm2Zkhic2sgMcMUgLPnH3yT/e+leQXETxLl4TEwYgY6fX616EZc2qMHpqfRPwY8VHxT4YbT7hi+paZn5W/jhJ4IPtXbuVX5do3Dhvxr5j+HHjKfwn4us74Ss1u37ub/rmeuR6V9PzqrJHLERJBKoaN+zKe9ZyjqexhqiasRhtpOMYxgE1LCdvzAB8nbjtVd2QDbtySDz2FPjwn7s5fauSg/nWLPTuiyQqu2zJI52D1/8ArU/lgcDleVw1ND9GGASuAf8A69Pwg27SckfMh71IEkSuzHag6cE9jVtLggAuxJK4A9Kz1YRONpLgiptjSQjcgGcN7n8KALMjKI3aMZ3jLe/vms2YlYy5UbWHA9KkjZhkKclfX0Pao5WK7sDCjjB7n29qAGbWkZfm4x+QprIeS3APVx3FKMxsM8McAj2NOYlo2DEnGR9KAGxHy1zkAEiniPJBQnafmJ703cqZw2AAM5pqyKrHaQSF2/QGncoUxh5t4z8p49MVcALOS2QNpIHqaqh1kChACAu3hulTw/vGIIBYcc/40XLJIsyJGrDLKBzu7VMJHiJIJ+YEDPzcU0RO0QwMZPB9xUohMmzGBgEHNIu5Co68fLtw+W3fiPanIhLYI/hwp9R7ZpVtkjn+aTg8EbavRW6E8yZwBj5e1UbJlWPTFO1c7FUdPvZNV5dPQdVD4By5rpFtFGXTYUwArnqfwqE2EYkKkDgc+9WbRk0c7Lo0WzeMDI7dzTG007GDou1QBgL/ADrpLixELLtVyWXcCW4+hpi27qW3KERlJYf4UHYpuxiW2mR+acKeRgHjrVxbea3mAXEYI2kJ39xWktmkuAqEOQCwK7elaSWSgNIqgAYGR83HoaDKUpIbpkEuxeNmFBOewFdBbLJAyqvcZA7KT/jVaxt9sWQ42D7pPX2K/wBa17f7OjpuJzt2sf4cn196g5276luKL/llJtByAMe/vVuGV1uGjSHK9CwXgkUJaRi0UxKMDP1/GrMNs0Sq+6PBBZhu6UEDfLjnQbot5B79Vp4Ib7q71AwQeopt0ilBnkqRux3FAlLyrknbjCgf40WuQO2sY9zfISuOPSoXkIikbbkbgQfQYqZdkincDuUd6RlyrAspUYOKTViAWUMo/eHJH4Gq06CFw3zu5xgbev406KCESkqj7scEtwBU0jARDcqNtwoO7rmkJlGKI7y2A7kEkO1SDL4OMhRhfenrbgv5inDKenrUojMQIJO7nbj3qWIRVK8sPvEDI9aSd2Cb1IRcAMN3OKkYGTCgkIpB+9wxqvcx7mYMQisuF/hyKQDiQ424+Ugcdv8AP+c0qqW6yD5RnA7Yqq2UcoWyqqMY6rjvUkFwY0BBL5+XYV7+tBRaaQv82TtKllHYflSxzCREBKMpU5/hNQy3W1gqmNGUHIHf8KqLK7kuHBLAg5qrgXZJk+UNjJyoFICBHgpgkc9c1AWJ2grHgc4+nelac7VAYDkkf/WpgPaZi6qGA2jBx3I71BIMPvzzn5iemaEcFsE8HOQP61ExV3bkEk7tnfii9iG7DFdEYF2PcZC9R7Vynxd+JcHwr8C3OryMDqE6mCxh7tIR1x7V073CW9vLd3jC3tYFMjyu+3Cjr7dK+Bfjt8W5vir46kuo5G/saybybWEN8uAfv/jW1Gm5yuebiKyhE851TUrjVdTvL6+lNxfXErSTOW6kmoZS3kws5CZU5ytQ3mRcXC4LnzC2fUGpZXb5lXOVwF+hr2UrKx8hUlzyuFmzGOXgEkDbnpnPNbej7SjAonBGPXIrDtU3TpGcEhSuPet7RFkYkIRGGbbnd6dqfQlHV6HZC81HTYZGEVrJdRiXZ/zz3DP+Nfph4X8Lpa+ErWJppI5NOYJaqPurGPuk/UfT6V+cvg7T4dU8VaVazqf3s6riPqMdDX6d2Mb2WtvpEjArc2EIiBb7rBfX1PzfX8K+WzeeiR6FFHT6Rfve2yzGFBMqBXQ/KQc9ce/at61CMkwK79uFZS23r6GuT06YrCyLI0dxbgKAV+9jsfX26V01jcpcRM3l7CWAKyev+elfIpWZ6LJw7qCyn5SCB6jHvSOuIVLDg447CnKpCZHA6DPb2pZJCSmSNxb+70xWhBYtVaPITYmQPueh9amnjKx+WoyccF/SoXIcmTcMcDn5cU99yBZGbGH2j3FQA14XbcAeQoyNvHFNTMRYo+WICnevBBp8xwz46A5BP8qrs4DnqEGGOzoCaAIo2MU+F5YZXJ9DVkHcZHOPLXj3JHv6VWf5rkFQWBGcfSp42ymzG8EZ8s9z71YCRENv3nBZRgBuMfWrNinmSOpOxMEeZy23jpSM6yyyGNAgZB8g6Aj0p9nKyW8kYUbWX8yD2oAhjdm3DsCVHpx/jVtFy+HG8cHjrnHWqsLFekeFUZPtU0b5wQuzuD3H/wCui1wJZAwUrtIbGc8fL71CI0UHBzuJ3dePwqQknaQeGwxHrSuokJ+cDBwTzzScQC3uxbJPBgOJwPv9sDqPSoTIZHEoPy7RgL+tGzfMdwTqf/rcUkyh4WRXAIOf7ufb/IqSkIrhpJAf4lyGHzcinsxVI9o+csOB3qCNCZnycLgA/NyufatCRbeCZEUOUAJJ9TQMbKV85gTl2XONvIx61AWEkAUsm4t8xHapZ0Hnsy8YXOPQetMtCXtwwwRk/wAP3qkC7gzOB0KqFx34FRiNUQr7DA3dPaolz9pZs/Mq4H/16chO8EKD8uTmgCC83Kz+R1Ver9jWhZyyWU1tNKVuGMJVh2JPf61Uu8b85xn5jn0x2qVxkx7GB2qOG64oAbK7FzlslWH/AOqhiqzEvuTj+70z7U0qXdgD1Oac8ZkfKnkAcHrU2Bkhd12kFCI16+oNBYDbtbKg7tn9f8/nUmV+xDf8kmM4Hp/npUcw2QltoGF4PpmkQO3f6LEwP3iSoP61dt7hraXJXeskJysnY+tV5Plt4CvA2kjevIP0pJRv8ts/PgDAXqD/AJ/+vQBDcZVTsAAVR+NWrazubW0tppURPOUmNi3De/41VmBZXQOzEdc9P0rc0G7Fzp6215J5ot4CsKhdrLngYNPoJ36FMqV2CQEs4IHoCPekRVRZGVyX28jtSIioGRgYwoOQexFR29uzI0gUhDyAe3v/AJxQhCxRl+DycZGeoNXtRhIREA3Ko2na3r/jUWnYiuVdzuVUI3dw3atO8hF3a7AESUHK+4rS1yDKtQRc/IQH2cY9qkOWVFdRuJIyV2gE0mnskEw3eYVK85XoRVlw0kwVB5hCk7T3+tWlqQacDRi3AC8qpBHf/wDVWW8LXUjKgxsTk+n0FWY5DFbgbXSTacZ6AGk0QCWclWwyqV+oHb8a2SM2rFCK2IlVWJKkZOepGO1a9igFkyxgupBDN6GkuZVfVABjcQQAW6DHen2RJWaMKUjx27EGrWhm9y1coY7JX+0rjAJT+L/JrnZx88nmZKquUHfBroNRQLAhH8IGP9o1zd0pZWYD94Buy/VKzkwLtrK9xZyI4iTy1Gxy3IqKz0q51G2uZraMmOEAMw6k9Tj6frTtJubG10eYXSb5pB8kgXrmm6deXmnRtDBK0Ecy4wOnPQ/X/OaxuapPoZkg8lFAbBSTcQV7HrzTZys8xCnoCRj5qu3cDwrjjcMKw3dfzqoIlDlgcblJ2DoDUN2OhXH/ALo2FkeRcICGJ6de9UUQkybXGdvOV4561pw6a81g0rZD7SQd3BIrOg8shwcltuGrMZHBGC7lgHwuCR2PbmpIl8xckv5ZHbqDS2SvGkjEhAMt8h5wO5qeKEiyXczlnQsUDbvoaAtcqRW4ksioVCTy2/5QRV57+XUvK+2MZ2iQRg85B7DJ6/jVVvLEMQK9AVcjPJHQj+taGnzYgMszIQSSuV5U0Boi1LAhsZZhF8gUKzD+971Rj+aIZQbQM5+6a1I50Tw1IPkBlb+Pr6YxWVG+I/mXBAwVPf6UEXuLHIUjZGORsyMN1NJGDyRnYy8jvTbdh50hZQhIAHvTDMYkuCWwyKSSe4FQBNoawxatZyXEQktxkNxu4JxyKva3Fbi4vPs+0wBtq4baBjpj2FU9EgS78lYWQeZ91j93d/SrWs2E2ntFBcBFkOW3phs/Wm9hLRmJNFLFeb5lAUpjnoc+goq5dqr3EbOGRSB8/wB7AorE15mcNnbb5J35GFNQPhc4Gw4wR6/WpUlElmgPKMoH1qndOVOIx1I3erEfyH+c19GeUlbQu6dbKU81G+ZVJBPtVS/ZXupGYnJPQVNDMVjkUg8rnhvzqsuElGWBAwwPb8KJLQpOzIwvzbgVIxj5lqYKVuIMjG5gD81MZdu8D5PmJx9anmxDHFK4O9yAfLXdx/n61la5pfUfqkwkhKHJHYlugFZtyWgSPHQD5R65q7rV2Jrh2TAhVAFPsKynIlG1mOwLgDb0zVbaEJaHSWFs11oyiP5H3gsD1B+tU7mQteSoFyqEK27oOOcgVTtNXubBGWKZ4w67CQvSks4XkAckuCMsd3PB9ff/ACa0TuPY1iDZ3mInIjeMYf8Aw9qqm+MdtLAgCSMQrPu647/j/k1du7w3HkEqCqoefUA9qyZo3MoYkvxuOO49xSKDLqixnYeAcjrj0q1pkQFypI+QKWU/SoLicG4R1PSMBgV61r6LCDpOpyNNkhcrs6jAz0ppahcxTceffSS4G4OTnb0qHWJEW/OSWURghR2B7VBCkgV2GNhGQewJ7mrdyglt5JZd+8BVUdufehMb1RoWWrpHZJagENMygfNxtP8ACayda0qTTtSkt3y6kb12r/B2+tU1GSGIHAHIz8rdq63xPcCaHSZnGCsOWHsDzVSfusIqzTORAZnyV4Yndn+VbF3axzeH4514MRyU9u9Y8h864kKDCFywB9K2tM3Nol5GfnySFx8wPsfaud7m62M6/v3urO1tlWNIoRkuvVsVcvIzdaRazxKmUUAn27isSRZbXfGVwygEDvg+g/yavxTE2cMBTCMD168nvUsDOcgNJuJQgBgF7Vce5AWHy23qU+ZitSxwxSS3KsmUVSqY7EDrmskF+G3EjhfqRSKsWL6J4YoZM71lBX8aqQOEflsjpz1q3qGoPc21tbuAREpcALyT61mwkIhYE5Zjn2rNlrY19Vcf2JAN2D5gAA68+tZmAyopYptzzt61JdiRrOEErs37lHqPeoAoXJI6c5qRjQnYyAOOcnv6VoaeYzlgz+btOd3p7VmPFtlBPBwD71Yt5GhZipxyM596C7E2o2rQorAcOpAA/hHv6moLGIzbvMLjyV3DC9xUmqfJJ/rJD8vO9u31qnHJ5G47iC67Rvbhsn2oEPcmKUhkOSNwz71WfC5RgSeMD1zWzrdlGn2afnmEApu4xWINoZmQYyvyjdx9aqwCgIFjOeoI/Kp9oVHkDceh7VAoYPhWA+XO0LVi6iENmgGcsc4PvQ2NK7K1rIolJAyCMgj+tKgMt4zsDktx8vGKgUttyWIyDkhqv6USk5kjXeVUtg98dqa1BqzHajZSQWkcrxgRcbf4m565FVZ5W8teMH7yge1Xbu+u9W0lbm5VLeMuQsYzuwD3zWXPcNjaCMED1yB9a0sNbkYYP8zY+YHp2pMB2A+hyP46VH3hiDwRuz7CmogkmAIMa7Tt+brUWHbUkk2R+ZsIBKkjpxWeqmRiSSEbGT6nsKtOCw2KBhcrvdeTUBOeVOSeoPy4xTRdrElwwjGcbGZOvt9KpC9hsUdp5UghADNIc4UD6VamlEzocPIVXaG9vWsbXNETxBp62zzvbgPvDR9wBgqeR1+tNb+9sEh66vba4kl1bbhCSV3su3cRxkYzxT3hBxsBwVA980WtrFp9pFHE+6NFwgPb/P8Ak1KFOQMlF3Bvvcj6VLd3aIW0CxiJmjbgBiDuX5sEdx/k1uQ6dBb6VeSxKfMulxJJ/EwH9Kw4gDeDcigBjkevpW1cCSOzX5iNyEA99uOn4V30ZuMWjNo5WWLa6rg7SMjK8ge/0q2tn5aK3MgcBuM8fSolicyxpHG//bT274rXCjykBByBliOlYPWTNVsYN2rCQgjtgg9RUVr5skhEKx71GAZOmPStTVYIlIdWyxUbgW9e4plk4kikjeMKY8Nkf5/lRyEXOX+x3cwmZHXO4qryLuCn2Ws3UPAlkiQX2q3suoTIwbySoWFQfY/410Qu3tobh5wTEGcrhOhPtVO4mn1OzEkw8u3ChUV+rfUe9OOjG0YWm6Mhla102b7Ibtj500a/MkWfm2Ht7dh6ViwaVp1/4om0yzi+xaRp0iFozljOw6s5P979fzr0BYIUZ9qqjyoAv+yPU1gXdpFpPia6ePfIPsqtNMF3ZJ7D6V08/Yixy3jjQrC/g1TVIoBbLpcRlYj7rIBwtfIfjGONUtbncUe6aR2j3cAMc5+g7V9oeNdKubvwTqFnCwRL1Bty3Y9PT8a+avi14PfSPBnhm/kdIxLHNG8gXjKNxgep6ivRw1V3SZz1IHhySGOXbkoehA7getfQfwG8f/2/pkvhzUJAbu3Ba0lZvmZB1Q/TtXz3MPmXcMHaTyvXNSaTqtzoeoW+pWbmC5tpBIpT1Hp7fjXtOCkc9KfJK59kOxOckjAKkjoKeJcjO7JAAJ2+tYnhTxTbeOPDsOsWx2SEBLqFcZSQDqB6Hr0q+LgrNtYb027gf6VwSTTsfR0qnNqaEM5jZlPIYdC3IH1qRm2YRc8YqkzFVBYYz0FWFkQMAy5wOpqTpLCIpJIJJHYN60sUhil/1JIXjJboKgWRVbAX5m65XoalG7cMkKGGCakCaR0blcqpHX1JqtMAm0EjpwM96ekhRhGoHHXK08wqUL7V+UZHy96AImRyq5XgAkUEEdI9hPJP9KQsSoOflPUCnDccDqc9fSgBwDv/AAcnkYboKgnQxyrv+QnnG3qT3FWPn2MAozjO4fL+tNkw2Sw6DAJ/pQUQhlzkIcjggt/SrcTBmO1iMLjB6CqyINuNv3RznsferUa7nVfuqwHNBZctnLRYGCeVGfWiJyCM/Oh4Ylu/saiECxTFRyQDke1WTC7JEAuxWBJbvxTsWT2wedwX8sKQSE284rSitm3kKqoWwMt2HtVO2t3i25bJKkE+grasrbft3NnK8D0xV2NEMisZHZsbHUEkZ6D/APXSTWZLHcU3LwwT5j7c962LayjjfcTkFei+/r2qRra2SUqsQd2GQS3Q9Kqx0U1d3M2C1R7YYGAq4Of/AK9BtFEYO0HcRg7twra+wKzeUDvY4LFO+P6UlzCY12LFs3/ME9fXinY6TMSxaRxwS+3bvP8AjV61sCG6HDHGz0Hb8Kv/AGZoWiIVd5GcDsR3FWrJJ4HWRo1AcHndt3ZNNxuBUOiE5ZuGUduxq9p1mhhPmQ7+No9c0y/8V6bpU0cd5cQxSt0jP8X0rcsWgu4lkjUHOCDu4NLlM3GJn2FjNyk2Mr8uP8/596ui0EeBgOBxl+1XYkKXMinOApIx04p+Afm+c/KGIK/zpWOeSSKH2VoYcKATg/VgajVG8xFB4OMY6Cr+xuSVJLjKnH+cU6C1Rd+x84U534xn0qbGTuZ9w5BYDAULznqKltQAj4zuIzv2jP41GIS0pPlAFsg/N0HpViCEHOQeuQgPDH6+1SSRGEhyd+8Mv+7iojEW35AIVcY7Crclum05yR6/4Ux7cNlMAArx6kf1qRMrMFdWCcNtGTSiN967thABwC3r/n/69Sufs3yFyX2jcAvIFAUKoLZGQTjb1H+fagRXaJ7dG3t5jtxjd92oWlMXysfNfbnJXk1NPt24OMlcl++P8Kp3EjqvyYAx8wHzZ9x6UAI0gfdmPAI2j1zSBmT52f5gOB24pI5PKbeFO7HyktxioSCCDtPOSqjpUsodJIQisxxwNx+9nNRo4llyIwExn3OKeAUkwyogfGB9e9WGhMalpDlVGPlpANC5w2CgAIwOlK6hcYwcjPPYmkLfLgKFJ79qrSzbAxzn09qAJ2Yb8gqpHaqUk4WYk7d7jaHHf39hUF1eLGucgjHOOorldavoktL+7kJW1t7eSXj5QQBnP0Pvmrirs5ak7K589/tR/G+TWbmTwfoVyw06Fj9tuFfmd/7vXp7d+/evm4NsKrtwQOdvrVi7vWv9Su7pzue4nZyfqT+lVZeMjggtXt0oKEbHyGLrSqNoW45vNwY/MMh+xNLcAsXVj8xIPHcetMKmSUHahJ+UfNwafdEvO5zwQAMeorc4CWwyLlVUK2AenXFdFpaR20byvlNrEKR2z6GuesYwbmL92XU/fKevaum06ItMsbR5AHmFC3DVN7FI9Y+FGg3dv4pguefPtVjuliI5eNmwSBjpjmv0k1HTTqei6VrSSMk8MPkPJ3G1vlY/jXwx8D4bvXPFqT2zqZbm2e2WQ/eyuCB/hX3to8yf8IpBFkx3SxiJopF5Rj97NfF5rPmnY9OirFrTHE8YlJjRpNvmem4jII+tbcKCCJ8LlnJP3vT/AA96o2lqsGnbygInYKp9QBT7SQR/uXP7yPJUHuo9PX3r5+J3GzdsAemVKjr2zRuB242ls9Pb1p0mE8tyBiUfKe+B7VFgPMCQAmPzxTIFMgldhtQkcfSpVP7uME9SSBURwWwcIOdw71KuNikIMFTg9/oaVgGzgMj5Y/e6jqRUWYY/J2ZQspDj1PuKe7FGA8tXIXnDetRruyhKj5mBP8VMBFCCRjnGAcbF60tsckAtnK4x60nKyuTzljtQrwfr7UkYYuCx4xt4XpQBajx5LblGQSAT1NPiBSMbsCTAJI7VCuAh3tn5iBj09QKmMRYqD9xBgZ7Z7H1oANjHgg8Lu+p/rRuZF3sOSeQF5pgU5B+faDuHzcEe1TSOdsYCA7SS1AFloopAvzEZTcQOv0ppYR/KARjGCf8ACkW4VFQbg/yk7jTZG82TlgM/Nv8Aug/SgCCJs3PqVbczH6U0yGSYsxy5XJwu7H0zTmAlMZjw+8nH+BpHXKk47EfTHY0FIZp0E1zcvFGnmtt3AJ1+tW8h5I1Y9F+cjqG96r2bGK6Yx5iYqeR1xVm1RftPzAD92SuegJ6/iagYSf618EghcfJ0NN092jhddx3LyM+9PHmJIw44U/KO1Q2p+aTcBGwHbPNSBKrAvJzhgcYPXNOh8tXOCV7lPT2pkOVDlcK3QD+Zz71LbAmYk4dgvAZelAEVwweYFQQOh+lSSuj7cIQBkLntUThjyQnGfu9/elwrWy5YoF6kr0NAD0wXYY3t1BolQrMwHpk1Jbk72KkbAuR6Gmyxq+48nIB46CgCNAvluY1JkAwR93b9KtSAPZsQS6MAMhaqu/l8qMHA/h61JLIZocoCMrjj/P8ASgCWXciRAuCVG36ZqwXJdE4O1ec98VVmOy3i3Z2FB0XgkVIgJ+ZvkypA9s1BAyWRiSG+6V3cNwQKt2TiNIJ8/KVIz3Den41UkjIjD4PyjkcYNa0MySaF5JVIzGwdfl/rQBFMBKxbGPlJALdTTIJZIUK7iQwyB6UyRjJlcjZ15+8f8KdG/wA3IOdp5/pWtrEjVnKz7trorLwwUdavKzvo52sXw3ICnn05rObaGLr8+CAQP4fUgV0MWvxW+jRW6W6SEtu/eLwMnnHv/wDFVcUZy0RSgQpBBwfNKEyGToDU+nSsLidS2TjkD+Qp06l5o1TCIykkHqPao7BSXk53FsAALyMdea1sTfQuGBSilyEDKcB27UlgDb3pMYjeMqRkdUJpVjLRxqwLkAgE9APepNMgi8+ZsnKr1C/rWiRg5aFC7Z7e5dkZfMGc+4qxZOWsZ2mJw7BhJt6Y7VTu4Cbx0zvQEnI+XOa07e2dNFVpJXKZIXKjPBODQ4sRFO4nW2jUBIwuTluhrMuIkhEhkLuCduN3SrnlhWjjEmcr0HXms693wvsYk7SQPl6++a55FxQ22gjkMa7xtLgk7eMj1q3qdv8AZWDpID5uWXHYj+lZ1u7LMqknkbge2R61avbj7SUc4LbSOfl49qybsbohuHduJAMKATjtTDbRM8OyUHKljjr9KTewVokXzAAGJbtTVDq4aLy0IPzb/SouaF2z1RobSWBUBXaQnsfX61h2zmMOskYd9u3cOnFaLt5kwdIlALDOzv71Svw0d5IwgIJUkAdD/wDWpD5QjBEIeN8fIQcrUs7COzjXdsCqAffNV4ZF2YYb5VwGJXt/gKtardeduRFWMqq49wOtAWKrnMRI/wBWWG/HXNa2jXMUNveRsAXUqFV/UjmsVZCPLIKiMqSjhevvj0qxASlyinYC64L+9BLRqzwNJBGTgZBcjsDVRHdgGPA68tuORXR/2XNeaVBBEMTBd3DDGAax7m2a0vJIJQDNt3MR2/8Ar02CasZ4ZYnRgQMLuB+tRXTNJ5q9Y3Ax+PY1ZkVllBwMBQFjHYnvRImXWMDe5X5fQ/h61nexJ0ctrBa6HprW7qVMYbygoVsnofw71h38sl7fNM82QgC8vzj8ameUIptgSYwoVR6ZrPkZUDkKN23DZ74pN3NIqw2FvNuxl90Z4bc3f0PpRTbHf5w2IgXIJJ7GisyZbnniyn7pOEABAVfT2qSYB7fIwHYjB3dj3quCGlyR8hAJ3d6Uu+XDH5CpwO5I9fpX0NzzRUlEMTyZPyjdgL39KWJxNiSIFA7csew9M0MhezA3EkqAoHTPrSrI80yK2ARk4PpWj2EtyTZ9oY5cBc7VzUOoXrZijyN8HynDdTStJ1wuzqfyqhcgyvkvskf0/rWXQ0HxlJ8rI2V5OR61ZuJbREhWMZmOBx0INVreMxSlj9wA5+XvUqqPkCg72bP3elNDSAWpkRxkMY1Hy/3gKt6Pdi1iuTgYeMooPTJFaaKkMc2QuTGWVUXnn1NZ2mWCXlvcKyb54lyo+o/OqSF0Y23kEUIIB2449qckpD4IG5sKDu6expsoKRJtUAqu1l7GkTdJJHCn8RG30zWlh3sSXkKrfKiKOV7dOKrh3itr9El/1gIbYu0H2z/9etCS3K367v8AWAFsbeSB1x0qtbwfbLiaBRvWYkgHpUbAmU9Oki+xzRYeNgmW+bdzjp/nFNed3sQkbjDEEl154p/2Uw/bUxxFhQfulh/gKqGclBGgG3p7c+lLcp6o1ta0lNP03S5RkXN0oba3Rfy9fpUrSxX1nKsxQGBNoO7oSO2aTXmkksdFWQtvEfy/N/DVVIopLG5Lbc5JU9uKbWhN9jEDn7S+7MbKoGC3A9xW7pUqRQlGIfeuTGPlH1FY1lbPe3i7lCdEUfXt+NaGrWcmk37W54cqvRex96wa1N076FTU5Xn1O5kZsHAVfQYFUlll3BmZB8u1dnc+tTmN3upXZssBznpxTLYA3MYkCbScNEfmUj3P+frStfQ08hsV0Y2kZGIYqAx29fcDnmoxGAzSZAIHBHfPrXQeN9Ns9MuLKWyBtra4h+aMdnz16mucmkKwqDzk7l9wO9S1bQIyuuYhdmeAMTnGS2OuKdBw5wDhvmBHpj+VXtZiggtrAxgF5VLYX06ZH9apDLOjMM4GOOmKyLvcSdhwCOoOfpSITv3CUrGAWGWGOO1SzoNgywwQcgdQKrxGMth0IXncN3X0NBYlwVlcsB94dB2NOhPIDNhdufbIpluyLMoYgYbJA/z/AJ9acsiJNu4OScZ6Y/z70AP1RAJlR8g+WrD8faqY2jKBN5H8T9Pyq7qWZZWkdsucKMdMelVNp8rCtzjnf14oHY2LSAXNnJ5nmSgocEMPmIHT6Vz21goU8BANynt+Fakc5EITAyFPI7cVnK5OSV+YYBPerb0EPjTO3jg4bjpj3ovyCnyqcK3Wrej25uZpCz8JGdvzdBVCSUySgl8849hSsPXoV+dm4YTGTj1FaWkRs92jLjPPTpVJxgkbuVznHatfwrGkl/lh0Q7cdD9aqK1E79RPE+opd6i8MahIoOG293PWsW5AWY5JI4UD0p+6V9UuGYkb5Tux3wf6VFqU6GchRIhJ3EhetU9y+g+2CrBINwwq/kargoj5BG3Bb6mrsCFbOdymAVLZ7f4VnSOXC8DOAcd6SGiZSCciQbiefSq1yd+9k/eZPJ9qnjLnaMgrjOCvUVDdIWlJJdFzjimURJGJIyFQhSOzVHIojtkAABC4OO4NX4bcCIO4bBU7RJ8o+v8An86q3MagDaqygrncfl/AewoAgUbEU7cqF4x2pkcLPIRsTbwWy20Y+tWlm2xukYxhMEBeMfXvVeJjLu43iNR0+Yt7U+VdANGyt4FnZmJ5BI9sf5/+vT9RcrLbRhzsZSxwvr3plmpWRCwJWRdv3emf6VLqMQaANv5VSgY9eK6ErInqY9zM7KPLLZDEMdo5xVjSsTTKG3SBgWGenFUPmZdrF9+7GV9+9bGnqDbrKTsyNoA7g+tOI2OvZbc6XM0qKXIwMr04wCKxtFIhuSkjs8ewMw9frW34gkt7TTGj25llQBScc+vSsHRYzJMI2zhVBbHqOx9q0eq0JKpgMs0sjkpAzEIB/ER3q1dQloI/MUIeNwHzfQ/U/wCTSk7tSuUc5CruVU+XH0FWmQFPtEiEAqu1e/8A+sGpSYFGzZorxdsYG3HJX+H1rKvkhuf7UmjKjz5hF7MAO1dTrTgWKyZGUjyMfMff/P61l6boybbRD80br5zYXgMaTTKZyPi7TzbaDCBM8asDmONd20AZzg9s/SvHPi3pK6j8INGW4iP+iNM3mr8wXdnBPX/9dfQniGwVba4ZMmMAxZRerHrj6CvOPilpllYeEl04TmMXD+SyydBlcg49jtP9a78PF86ZhPY+B98k0Ku2chcF++T61W2sMAtwMnI74rVNubb7UcBgkzwuecAgkA/jVS4t9oVWI3AlmH9a+ktc8+S1On+GnxAufA2vC65uLGb5bm3LfKy9/wAu3FfTfn22oWdrf2Unn2F0gkhkX0PY/TvXxtDIQjKPnPIx/er1n4JfEgaJKnh/WJdmlXTAQSFhmGQ/yB6GoqU7q534auovlZ7dFIDtDDg5y/0p6vvULjeQT92ie1FnO0b54ACndw2ehFQkgbt/3OnFee0e+mmrl5ZMnLZ6Aj04qaJgcMOpBB/xrOR0CjA5A71YMhKgsAWXDfe61NiiaQggkR8FuSKlhuBGpJAIzwDVYyHeBxjGfoD2qQyBlbjHOFPqKQEocB1YHO0EL+PrT1cOoI4Xtn171CODxwpA2nvU8AIOcbwTtp2AcSVjyzZBGAPSnIAHyGBJxglelNO7aSOck4FTlc/IQAgUdadihggy2WfLNkkelSRIScBeBgk7qfCwDKAAc8ZK8AUoR2c4APOOF/WgsmKMrKCu4EjH/wBer8Mc8kx8w528L83BAqvBmNwxIDDp5fzA/Wr1nIA/BJYHLe9VYstwQNGTI28vx8p+YD61uadaIoEqIHyo3f7J/Cs+Ny7q2zgkD862oYzF8sSkZUjAqrG0VzaDUjkkJYnCsSB8vJp0dmC6n5dqt3b9RVlST8xPIG3J60m8JMpdF2HgDd3PTmrSOtRsadpao6kuWLAD5QvUe5q1LBGrDbGMBf4/mH4VFa/Lbvz5ecc7uOP60TAFP4ztGQR3qkjWwsFvGXZzvEhUku/X8KcsqRDaBlVwrSHDbj2/CpLFnklwSCmOp+7z0qc6S9y4VWRM5P3uDj/PrTsXY5vxF4Fttfu4L2YOJFUhUHQj39K63RLZbSFIEjDxqpP09watQ2rwQrsO8AAKG6knqfpVy2s2SQNtCbQTgN90HsaZDSIbmJInVVU8qcjd1Pr7VAAGlbKNwgOOxOa11gErM5kBxgE7doB9vc0kkW7YRkAjkdz9azZhJJmbaIr5UEjZ1Q9SPSkeNBGdmd0pBweoA9auwZt5mTYAW5HqB702aMDYoXOCQD2OalnI+xlNZuHV9pIJGR2GakEXlSEAZxxtP86ttLtdnKnPIA/+tUTfvACOGC9vUd6zaFYqzOTt3tkA8f8A1jSbn8skj5SSAe+369aTBKJkguQS2KFU7G4xgbdh7VLVibCTyNGhyBhsH3IFVncZQ5wCv5CpZlcgnOVwAPpVeVwGPQhQAB60gsVLh4vOOXJz8wHYiqpnVWO1uG5+71/AUl5cgAjzIwf8aoWrSTSl87O2B396Bl98YPJ5+YD1FKd8uVDFcAMvqKY8bM+clNh6N6fWpcGJFCZJIJB9qAJIxsf5j8+3g7d3B9TSBkh3Mgxjhie/1oeVGU/L8ygkY71Vkmxg7M54Un1qAJmlBy2AQw5A7isq6vCnmAJxgsGP8OKJZ9qMzMJM+nQGsTU7sTRMpJ2gheG4/H60BYZeXjz4RNrKRl64f41a0fDvwg8SSQkxNLD9nXd6sccfhXaLGN687MqOPSvGP2sNUEHwws7PdiW4vgqr3ZQM11UleaPNxWkGz5Ltdw8sAAKvJz0OP8aD96QsAZGOR7Z9KdGdy7V5ZQOi9fapYoAyEj5x/Ef4c/WvWTPjpau5XT9224IDyBj1ouQouGXZgNgg06aFo0Djt39feljDPKpJBbbgn+tXe5FjS0tB56sAeoGBn8q6XTGlOoq0MW8rjEY9B1yayNKgYIZS6cHG4dBXQeHreW51SKOFv3kzpEo3dmOM/h3rKTsiorU+9P2V/C1oH8H3M8MUVz9jnvscKSWyV/If+hV9CxWUoFzcqvzXLI27bwcenoK4T4aeG00xNBgSIST6ZpBslO7nhcMce/SvUHjl0rQrJLiTZHGURh3wK+Gx7vNnq01pYvOmLC3O4kqWUKPQdaYY0aGM4BZRkEryp/8Ar1XgZ5bdHLMRKCVjC7cL2NWgVCRgFy2cZHQivJ6nUXHmJWHdgsoC57UxCGO5m456VGwUOdx2c/w9Kcj7iRwNozhuhNMgUSMzRyZJABHHepogfXZldxHrUaAhIm3B2IwR3x/9alDKWBcOcDH40AOuWDIh4xjI9xUMHyLGCBzmpJGHzOFOEBJP1psQfAx87Bc5PvQAwfM7AnDE7j9RQVy5LfOuASD3qRFDMcHYdpHK9aXJOA64+XHyd6Og0T6PYT3lyY4IhI0YMhJ6IuPSrtxNE6NIgDSIpBY9ye4rN0q7n0ueSaCRovMj8tsdx/jVottDYXCMuMHqSfWjoIrbxHgNjhRg/WpZg2E2/LuG4H2HpVaRlaBUIHHXKngZrY8Q6jFqM1sbePZFBAIlU9SB0zj/AD+dAGf5jGMZzgY428VJnagLdR0+Xt/hSyQl2h3byWAGA3y4qzLHEkioF45z83BPtQBVgg82IuEPlRkhmHUH0zSEEKeck569APerNhcSR2z2ocCOX5mEg4yPSo3UbwCd2RyO1AFeBAEDHy3J+XhqkjANyG3F0A59RTLTCW4YjGckAdzT0YSvI4Jwwzk9R6CoLLAz5z4IGAD8/oaijILHDZFL0U4H3wP4e/8ASmAEOxBJAJBA6GpAcmBv3EbDzw245FSxBJSMHhl3MzN2FNBIwmdrN09OKmIKyNuBTCcfLQBCQEYhWG7HBHXFIWHlsDISc7vriliwOXADADBHQqaJjjZtwAeTmgB9rj5ZBghuinqfr7VJGAWmAz8xLEHtRHhtrcFsYx3B9MUkAbL7hhcbm+X0qAICBtBBPpk+tTs4ZI/lAByMK33fr60xVQBidoyxKnd04qQMWhhyPvAnI+Uj8KaAkmj8wMGlxhcKAvDVFp6vHb/vJDKWJYP94hfQ/wBKkl3DAHzngZ+vvT7eLyQwTuoBx82F9RQxMGQeW5J+QEMPYVOhQWcccEYjRcsuffk/nUZBa2Y7tkCtlsLzmp1QmJcFyMEc+lWlYkiBfeFyAzZwAvBFKYsRKhYlnJOO+R3/AAoaEpzn5CMADsfapDGispAOACzE+vtTJG2cHzFmA5UsD3GKdEBNc28YztyF/ukZNWtLRp7lwyeYApPLdf8A9VOZltdQiIXzY4+CG9e1bpEMv6mj212IljAIU7vx9ar6eqKhdyEDNgnuferevOsl5uCElkLZ3du/HtUVqiS6VHt5dgR930rQxZPJIACI23hVIJC/zqTSpWMRfuFLYReo9RmqZV0jAL4bbk+4FaGnIBCpRAIyo27v4T/nvVpkSKM0C3l7Ls8xN2On8PHUdqt3jeTZw2ySMVwSxfrwe38qVHK3M75IcYH3uKguRHKyqGKAncPl5I+v86cmSipfIFWPbncFyPb2NZlzH5qB22bVUKQW7ntWlfzgSyRPywUBTt5x2NZ1wBk7TyADk9z64rjlozdIjEPzlid4I49QPepBGWQ8E7RjFEUbfvj9zauWT1+lOiQ7GbcQgUMPn6g1mzRIg2qyEkkZY5NOcAGT92Pu8Er0pphcQgkHaASR2IoNwkjOckbRgF+mPrWZoirLtKMFD5bBbqp4pUvHKLHInAUgZ64q/Dbq1s8zkSwmPAz8pB7VizyOIsbg+AAoHXGaBiby4cP8gTj3JFWbqxuI4Q8ibNyqR8w+YDrVZUKwL/Gz/OD/AJ5/T8at/LMiwuWHljK4bnOKB6DLC3e7jnliQBIWIYfhTbOJJ7mCJsp5jAZH1qL/AISI6Dpk8ZKSS3bFBH/dwKk0wyia1faSYwGDbTyT/jRykXTZ2V7cPprRSRzAxg7D/ex26dqwLzLXN7JId77gzEN1pbuRGvxIYyQz8AdMY7iooYwUl4O5iSoX7rY/z/8AXo1ElbUiiOcyMCX7H09KWNjHMpySEJKv6kjt/wDrpIp/9YFwWICjrwO9QQuNzqxPmpjaR3AqB76li8lEcxlBPlhcnb1JNVvtINozlsE4HZjio55We3Ql2+cFz/n0olRhpyE4wVO1z1yP8KkvYvQ3jtdhdgC+Xj73U+tFVoInQxKgOSNoy3r60VAWR59Myq6OBwylsDsemKjkkUowwSgxweo+lRSMxcZAwPz5p6Ab1B5HVkPavdW55dic4a3VlB27eh+U1CZwxGFG3BI9atNJiz3M7ElTtPufWqFpIJZWiHz4XC/1IraS0IWjJAFKIwOV7/7NVp0G9pz86L90BeR7ipizKGUudi8HHzZqAu0zbdxZWwD7D096lLQu4qSMjncHEeAxy1Ryu7uWc4LDON3APoauS2wMYkEpKZ2/TNTQ6cE0w3JYZVQPY568deaq3YaLWkzo4lMjb5UT5iewHXFS6Rf20GqpIp/dhSWIXofYVmWgKecNwCmMn5fb1qGKNrqZfLUHC4A+6B71aTFbUt3M6z3O+KMiMO23Lc896fITbXAYvgquQB39vxpqwm2uhbS5fC/f7EkU64iWSTBYbguSC3pVBfUtvef2hfxPDyFjLGM4wM+lV9FnI1qRkYhlUsS3T8abo1yYZyAAdyNiQ9uKzYZ3jMpQhJApG/3/AM/WkxrUuNdfbLi+eU8KuS5/piqUI8pY/mXB55XrWja6e8WhXUxLYePaZOxNZM8eIY3UncF4A9BWTVgubl3dRXslhj5xBAVYFeM9cVR05s29xk4yGZizDoO1L4aCSX7F84EbZJ6cj+dU44CIbnH7zaCpNVcpO5Fp0jpPGXL5GNvl9SM/0rX8XXxub6NlUu6oFJPykH3rFEhjl+6QVx847Vr2VgNaF3EoUv5ZkUlucjtWe+hou5kW7AoXOSGjOQPX2/8A11XtVIXeow65I+brTY2KoVHEmCPb/IqVAkJjyw3/AC5H93/9dZ6pmu5seN51lGjxq3zfZ9zjtyeK5nblyRJkL8vuBV++vJbu4PmKD5YCqB3UdOaqovmMzsoBOSKJXYRVkDytJLGTJvSNCq5qPcEKMcuqkjj1q1f24tvJDBCXQspj9KqySKEQA5ZRhs9frWTNLDp7stGMLjOF3HsfpVeJgki+byvQ4/z3q3bKhmO5MqOcbutUgqSKgC/M0hOzd2qSkNWJfmYIiNkkew9vepUB+TneAM/L602NULY3EnvlakcgfNn5QuM/doGLeuGt1Rjhw2Tj5uPrVIsRlc5+Xt6GpbhwNuP4Vx+H0qL7vbKstGoFyzkIt3TJztLfd3FhVFW3sBzux+db+gWUN/p1+ZJDgKQp9SBxisAFxIFzhgACpq7MV7uxZ09xHLOd2EKlTnv7VXb5d+wAAc4qZIXkilmbMsKDaznqD6GoOAgCjPqT71VmPZjXgMiPIVGBjJ9Ca0vD8rC6XnGAGGG28nt+PSqbzkWbJym4gt05Aq1oVw1jeq6xrIxwoDehq4rUGU7tgdRuj5pADk7Au0r7f5NVLoO06ncSSoI+bt/n/wDXW7qumMNReeBPMjnUtj+6axWKF90smxSOBGtS9x3LcUbyaU/7zKhsbC3WqMNm8u1TGBxkEdRirW5EtCgy6qw6LzmlgxNMSQScEgbuwqOpRC8SRoqnIAGMD+IVVDSHedqRoBgE/MQasTqVIVckjO3PYe9ViFZmTphd2OxqyxbuWR7QhpMjoCeoOKq7W+zp5jYTdtz7mrbqF05Afv5BOegpLNA8TjIDc5B6H6GgCmyBVEbZ2hTz93H1pIsOxwc5TbkfzqaVMcdAR8w29aigjU8LnDfKzP19gf8A9VNAaFtFLI0IGHHGQMrnHvU+q5kM6qMFVJGex/8Ar1Npy+c6qYyinK4HXinaoQ01yq/PtQgF+v0rsUdLmVzl7dHKFt4IDdlrShQfZCgQhjlRjqD61TgiMjCNV2fvASB3xWvEAZmiRAiBdy49ahIoxrqJC628uUhgjzvHzAsf8+1V7Wb7PdHpgjAPoKuXqln/ANc4DN85HUmqljC8kpCDGGIJZRj/AOtVgSTB7jWLNQ+EOQfxFaHiK4S0FrFGo3xrkj+8PpUllbxypfW4lEV1GpZHKjjA4IPvWHdTzXkLXMsedhCs4+XDfWqashLcvm7N1+7ChUC7gB/WnWuoCKwMxwVXOBt4z2xWTH5ULKEeQlkLNltxzW5b29g+iQtLMYmVg2xe/sayTszQz7uMxadHJMCZWmEgx0wecEfp0rnfihfW/iJ/DlrcRQvumJkwvKYHy/ma6C4db+4CIzFF67lrgviYHtNLEqCMTrMrQmNvmZu35V30pO5g4nw9qei3ckHjl44RHFb3zNJu7KJD0+lczKYZXtygCKQFYe/r/kCvd/EfhWewvtd09JDPLqcXnXWV4DPn5R/n+KvGjbxQQi2igMc1rLsdz94qDyDjPT/Ir36dS+5wzjqcvtMMrlW4yQuF7UQOI5YBIuUjbLH271oaxbSJcTBl2SFuv94Hp+FZmxl3bgcg4INb3uc97ao+i/g/49k8TaPLpd+redZZFrcy/wAaZ4QnJyR2rufnTIZSMD5gO1fPvgXXpNNstTs44fMufsrGEBv9X/tD3HT+tep/DXx3D4tszp8z+VrNqApjbpOo6MvvjrXLON2e9hcRdKLOyyT8pLA4AX5uakfcpwwJGByPaq24StnGVAznnPHvTlLD/pmSctjqRXK9D1rploS7h8wJQnIHpTgxDY52Ffl+b+YqB2bcdgAXHfuKekgOGDYAXPC84pDLSOGb/eGefarIbdggjGB09apRSANk9CvZd3Wp7chgQCASCc/SgaLVuMuNjYABJzUwiL3ARifbNQoANq99uDn3q0EGMhvmVcHd3xQMljCPb5B+ckLjbyCPT61aZAxJGBtwrJ6VCcYkwNqsoJ29AfajA4wQBt6/1qyx8cLREKXBHJGPQ1ct43jlO08twQe4pGIIDEjIULjsfenGNPOVt3zAcD2oLNuyTf8ALwXx8oHtWxACWjBJAUY57+1YNnMFxjhn5YcscCtWKUB12kuDn6jFWdNOPU1x9wEgFhxzUWdk2SQcEHHtVWO7Lu2QQrAHnHWpklEVwuF2ODjZ71R1pXNfTZEe2kky7szHh+30H/16sR3aIm/7jBcYPf8A/X/k1QhuyAqu53BtvPQZrQaMyIA7KQFBwF5496L2KSsPtrgRurA/vD1z3z6iteO5Cqisokx0I7VgxSqoGYyAwO5vQ+ma0opCiBU4HBY92qrmhsStEwjkiJEXVc/xc9KvwuHw3yDdhvpiseG4MQZw2Iwp2gLyPw/rViPUIhENz8kAEFeefX3qTNs0jPsfYse8cnJ6g1FNKXQttKE4AA9BQlysr4R/mHH3toP0pZCBMxLMCVBwOgpMzaFUDaG2gFu3sKqNgy7M4Rjux71JNKzM6gEDAC56gn/P/wBaoJFETruI+UgBu+aRxy3Yr/LhsYAbBjPaqgbesjY68AU92DzKGBViCcf1qNpkGAcnOAAP6moMyNdnyhm2qozxUUrlVIRhu2k49qkVzslYrkE8H6VFPIshDcEbSB9B2qAKoLgYbMi4+UepqreSuwClAAoySOv0qxJLt2ZXnsBnp61lzushGDsY54qQGzyjAyqHI7r2pgYSoiKR839xeeKrBOMKPlBzz3NSxknBJ+6vULzQBcAwmGDuScAdqYPmVtqfKMqMt0xUYYlgxJQAdB8w/wAmleTYhyXweR8tBY6RlXJkI2qu7YO1Z11dI2eVQEZ+du3vUV3qBZSUbao45Xnj0rJeVppSEQoMbiXPB/CpasTYS5uHmZhlAFAH/wBf8ah2iVl+UfL936etSxwgu3BQYwDt/lT1iBLZ4RQTwvOfrQkFisFCoSDkk9Sv8q+bf2vNRY6n4Z04MmIYnkK5/vY+avpechpFHIOOobdn618a/tJa0ur/ABQuowrYtLdbfD9m5J4rtor3jycbK0GeZWyFyxC8OwYDuSKuQRGOGXk4k4KldpSn2EaSW6oDiUckheRiu38O+ErvV4DcLYSyQLhmljw21R6Z55/Gu5SsfI2vqcXd6VAdKeUOwlUquw9ge9ZlshaQBeI8Yyi/zFausGRPtEIYpH5hUg9cKe4P+faq+m2wCtMfnwuF9s1pfqKxrxoYBtjUCMKNqHoCetej/BjTXl8VW90tvFczW0TTeU/fPAwPUGvPtOthIyRNuwF3HH9a+jf2T/Ca6h4s1nXruET2Ol2ZI39GmJG0dvp1rmxE1Gm2zWMdT7m8C+HpPD2g28+p3B/tW8VDLtyxQdVQD9OK7vVLcXkVrLcJ5UKqxijPTn1PtWR4Os5Yrmwu7tzc3K2olZjj5XYAgAD+6GxWtqE1yqwjczhVKkbenv7V8NipXk2elTVmiGFFFtAvDgR4GPl4zToGGVjHfn/61OleNoYVKEEQgED1qLTFdZVPLxt94P1HvivOTujo6FhiZZNwbthk+n+f/r0+JTIyoGyGUnBb070iMwuS3dc4p9sES6kaUH5VKj5eueuKsgmgjJtmZgRtGBjtmmqF2hWPysuRnviprORYrOZShEbFdrn+Ij2pk8ZSFWZlw6lio6g/WgCEShoyBgKCSKcqmRgQ3KjII7//AFqrICrqmwEkbvvdvWrCAvKXEhyVDY7cUABYs20nKgZUf/WpYgJHIVuRyE+7TlVViBEYIH5g04AOyZHyHLEjqKAGs3ly7lXvjf71MxbDLuIkxjI+bj61C8RV1X5sE7lJ7irEaiRCVYoMZbP+etAFa4Zl4AOMcfL2HrVmGGOS4V3ZI3EeTH2J9ahtywcnkgBsJu607BEil8ZGAMdeadwLFzMJEhGfNHfPr/ninBxJ/C4Cjt0FVZ2IKFM7Tg896eAQ/AwCOlZ3AsWWbmFQMvKWKj3BouY2juJYmyXRcAHpk+lJo9w1uyTxMFlD7l9OD3qXVpJLu7nkYgzMPMPoQfSr6FIpwKRGm/spGP73vUlmCykF1AGSPwpg5QbmY5A5Ld6fbIBbK6j5WUkj0OaztcZLuOSQMdGGe2O1QFv3xyx3g5I+tSBgybCTggEn0I6U7BSQFmYxlQMnrStYB8JKRO8igL0Ue9OaUmQE8FYwfk603ysxNjbtOWGW5wKcxET4XPCDHy+tA2QkKu7HzDqzCkLb03R8qedx9vapRlVYONiKpBHuOlRQRyrA8ojfyjxvPTP+f/10CJ4QXG4hSVQkkUtqAkIkw5fqCP7p9u9EUDW4jjcEb0LlR0I9c01JNkJG4kKuQT2qWAyKMrAFbkkljj5vxqyiM7IWYINoO8d6gIzCoXhuoz/I1ZD73CFRuCg8dBSAeoWIiPATj880qM0UrJtIJGWJ6kUgOZirkkYzk/0oVNzHaSee/wDjTYEsGCnliQIQd2G/iHpWnqunjTZDCPKYmFXBB454IrGRgG4QoW+Xyx1q+yY3uSSyKAN3zBf8/hWi2M2QSMGRNoCnacbO1IsoDMN2+QJuVd3BxTpsBV+bf8uSU6VE6pJKoB2FBwfTNNblWujd0GAfZ0mI+dhkn69qiu42a/JRHGW6jqAexq7pixx2qDL5K9B3psjLbXgmMknzHjPauq2hztFfUGHmxq4JdAVbPTn6f56U+QPbWEBxHy2AI25x60y/k3zFSd7lSAe2O4P/AOum3Co0Nrs+QY5H0PSp2IasTXzgw4BB2oQpP9au6Sh+zQjbgFeV3dvWqe4G0RDjBXbhcNitO3jAgQ4IXbhTuHIraKM5ditFKRNOnlgt1JPcVXjcG6A3cBiCrU8y7VuAEJ2Hru5/GqkE4F8j4IB5A3dj/n/69ZyeoJWsQXoIum44JII9qpSRAOFLAfL1PpVq6Ie9cHLhidpPYCopYgs29TlRGc715H4e9cr1OhFWKNLiOTZK6TAHjtx71dt9VSbSrZTaC3mxiQp8wOOn0qnbhRgAiMFSR9TU9siumwkCXlj7jsahodrkh/fTPFHs4XIVW4GR/OoVs5xYzSPEDGBg+3/6qlktvJ3tImcIAXTsfepNN1Seyt5bdVSS2dt+HwxYelQWZALxxsucIFC7B0I9RUEYjV87Dt4wP6GtyQW9tbgLACxJUu/bPv7Vi/Y3LiHaI2LEgA8fh/8AWoKI5FWNwAjfMM4qUKJUV1GApJA/iA9aZcRsv8YIAKt65qW1yLZn3bzjGT6Dp+VAGZLax3T4lHCfMuOx/wDr10GjaitjFM2zIKKqiT5QoP8AKsOPHnyPg5xyf8K0bOykubC6ugoeOIbcFtu36U7hZFhpBcyIGXLBsK4/i9Me1W7kvFI4kj+6h4HY1T0i2SbWbCB8xBiAp7A/5+laPiaPyNQmgjfzexDtwGpE3TdilpkPmxPI8hdTxk+3pUBnjQ3ryAbGTbx/Ce1aeiwyNoUNyEJExZjnp8p61zV/mNH8tPleT5vRsdj7VmxppuwszGWC2AyWHyqT/FnoKnvUdra0QKd+BuHfg9/ao5kU3lrCjAA4YfNwvHX6+tamoWZWzWfGWiYBsttJJpDWyKtiFub+P5hsDDd+B5xRVjwlC2oarHFGschR93K7SCOTRVWM+dI8pPLjBHGCCafHCBjOC3ameWHZCPvY4FOaLDkcfL1AbqO/+RXsRdmcJYuYxHaqDnPBH8QA9KqRKBcZj6Bc4+6c+oNTysGi2lsAD73+NVoc7TtGXClTvz/n/PWt7kDrl2RXHGecH0z2qpuMTgMfTkfMOatzRLFgBcOFDEf3jUDkD5gMA9AF60h9DUCM+lSNExf5gNnqf8aSaF7PT2jYYacBtncYqOC5SNRCWZIo13tj+Jh/jVa7vjqlyXKkRghUjRuQPetL2QluaNkk8sNyIV52jO7p05FQtC6MrkCMMMbx1rZsNSXTdJZQ4ExcAJ3K+tQ6zdB7eyESqSqHf6EmqSvqLqZSyGW5JkmkdsA89h7VJd4juIwOVePHPU5psYEblJEJ83CqT6/WotQjkhnCkjIUBse1N9x9SOVvs08XlgfKp3ejD0qJ/wB2GkB++xYE9BV7XIFiexMTj97GMjuMGh0RNJuHkJRywCkfNnFZPUst6trkcuj2tjaBfLwFkHqfp6HvWVrgET2eweXmLax9SKqi28yyNxKTtDAcL39D9al1BpHhjYMdqMEUD39aVyrFrwtI39qIoMaSPkBf4cep+taGrQ26PevA4jZ2GUHQevHvWPpc4tzLKrfP5ZxjuAOtY0bPtEhlJ35Zsdz2ob0ElqXnlCO4kbIyQCK3fCtuyvNLkD9ywGevIrmtwmYE8bsk5b+ldP4fZYbC4lZdgML4+b+HB5+tZxXvGr2OUhnZ5C2RtBJbLcN7gf5+tbKwm+0dLcRB2yXL+oHbNYFswjCbkG9uT+NTu5j+VTvJBJw3H6VHU1u3sJtKYXf5a52sG/hNWL/S7jTrOzuHC/Z7gny5N3JA6Z/z1qmcFMg4bhmHYjt9akuJjcW8aOTiEFED/MqZ9B/hik1cNeot7P54i2CSQRqPvfKFHvVGTY7cM+7aS2/5RU0y7uB/dCsfWoZkIYKWOdu0Y7is2jRDlQffQnlQSA3Y0ssaKsLlgPMJwO4xTd5eMp0IGDj0FJKrrLHyCu0lT39+KVhjrVj/AHzu2nhV6fnTfN8xTuGSx60sXCOxOCQcH09qiZtyqGbGRkDt+NFihnltLNsUDexx+PbFPvLWa0ufJlT5kXldwyCfUClhZorlGA5XG0bu9MuJZL28kuJ2eSZhtJPzUWA1dEbfHNbuQAwGSPUf41ivGBcyAcfMcZ6jHcVJFJsZT83BycN1ApsoEtzuweRuXDc1W4ra3JY5pHsJbcMUjLbnz1bFVOWQ4UMvQDd0qzDGQWy/UH65psixxuihcACrsD3G+UTCytHgbdua0oNFllsFvlcPFGMN6DH+f/r1nu43upZnOR19K2tMu/s2g30anPmqVwW6Ejv71pFag1ZGVJqivCGld0kcbQ0bHkehx2rLTbu2lt/HAHrWlp+im906aVEBEChm65AA5IrNgdThgPlIJHpUuDCJMqAgqQXDAtgdOKWxx9p+YdEJyKIFCkhjsJA6VLBGIkYr8nB49KzsaEUj5hO3GHJ3eoHpVdYfQ4AA3H2qyQWYBQDznA9KimUJNkgB9oP3uSPpR6Fj7yEJZW4LEsSSBxj8aSwUsmwbXXOOf4fen3TecIYgT5oAJXbxgepqSzieNACRkZyOw+tUlcCjcuGdk/u5Xd6EVFBEhcMR+8IxgL1+tK0ok3MWOASD8vGSasQW7vOo4G0A7h1xVxV3YTNLTQY5kHVWJXKNyme9Vryc/b50DNIhUr5h6n3q7Eq2ku6RsswLbx1A9DWe8hjuXcDJK7cdgCen1r0HG0EYrcSzt0gbJAOMgfN1zVW1uDLc3MrMcqjYH3cYqtPfCG6jhDAEtliem2r+rqNOswsbD9+QGb09fzrJ7mi3McG5vGWYABWBVd/c+p71XkjeKWRWkYspIYBuCT7V1i6c0WkLc7AISgGRjn3/AMiuXRfOmk3vz9457CpH1JdEt5ElllklLqqn8eP8/wCNWNZ1G3l8NWVnaAi63gyuq8MuTwau+HLZZLeTdynKqh7k/wBaw9QsZtP1S5t5oykqMBw3BB5FW/dgmJauxnLPHHlXieNvUfNlT3/CtAzW0sCyW0hn8vCsD8uD9Tz+lV2R5WjjVQWcgD5eQatapAhu48KGjVQpQYxu9eKw8ymijNLGbkncyHJKqO+fT+tVfE+gxalYyPcCMyJEz24OchtpNXJbaJHzsO9F25VeCDWzfXwmm0eKOEO0YEbJt+/xya3pSd9iJLQ+Z9YsRd3YuWV0vbyGNVkDcbl4PUY/nXkPiHwSwvNYaEn7aqm5k81Nu5l6qB2yOh5r3nxDaSW2pazYPEM6PMWRC38LNkc98fhVb4veGGtoLDX42eeB4hBebPlCq643D2+6K9KjVtLUwlG6PkfUGS7b7Q3mBpW2hG/hQdCKxpbYIJmJ+45bnK7h6j/61er+MPAlnpb2bwzujsvzQjOWQjK4z39Rz97NcvqGlRWmlx6jHOMNcmGa327mQn299tezCV4nG4GZowmt5obuBogxtmDeZnKrxkY45P41X8N6i1j4w026gYo5uQD1xgmut1rQYY9Mi1G0YXkMzEMpbmMAdfauO02RLfVLeZWO6KXI9Mg9vr9aGi6Wkz6d+0mR2KgINxJA6kn2pFd1CmNuW+8e9QQNhYnKklkVyT7jpU6sPmO0ZOWI/vH2rha1PpoaokVwkuVPUHp/WnxkqowfmxyU6c1UVmjCg8EnB/8A11OHDBgWG8DOPp6UrGxdjkcOQrckA/SrKhl+9gbjgEVng4yVP8IyR71YV0UYVc8hfvUWA0Y89Aec8D1qys5b1GV/E1QVyq/IcOPuuD0FWrchWyxYgjDAdMnuKZRdtpQgODnGT+P+NSBQevXJOC3QVAigYDn5VHfvT1BVAw6E5PtQXYtGSNFysf3ssAeh+n+fwqSEEIH+dCOc+ntUa3RbAc9F4Hp704Kr4OXCsvIPSqRolY0Le4dm9Of51s2rKcZJBPIIboPr/wDqrmkHlYOMKfl8xemavw3AZ02gsoGB/U0zop3udDI6OqHOPKIPGefepUmeORSNjk5IL1TjkYq/O/K7gfSnLIZGjaTBfkCQL3ovY60bNreR716E56e/41dhuZFlzuzyAAemK51chyNyZBrQhleIjPzowzn0p3NDpbSYNGQ38RLAdgaeiBZgcngcf/XrLivHTc2ccDgdRipIdUdAsZZUyOCfQ9jRcaNrzAEUFz5jLjApsUwjcq0Xljgh5V5+hHSs2SYQE7J/3hyQAu4Y74qab98kYMvmAqFOW5yaLks045kkfOQ5HPHb8aupch1b5jvCjG70rJs3EURjdgSOuex7U46mIJowY9+Fx97nJ6VFzNmoJzKztJsJIIyflqpNcxRTIAHkcNwdvBHr+FRtIDuEieWDzx81V2ZlK7RvLKevyg0jkdrlyWQvcbhkZB5HQiod2/IIZB0CHvUMUhkkJDYKqQQPeoZbnymEbEFTgn1FJmenQlkYIysVMe3JZD0JqGW4Vc8DoTt96huLsEmMEbQRtw3b0qnPMUXO9AWGAh6Y96kLCXFwFTG13KAhT71TErsvLncfzFNaZ2DDcvBH3ajUhXVh87bSfagLEg+faSUKls43bTjHWk+1KuGzyc7QelVZJEG5j8hxkgr0qIuHU9UA5BHcmpBFs33lp85KFsk471nXeoK7ZD4IGMbTUL3JMW8kspyoz61TZj84Z8vwRQMUyvcFuSATub5u49KngiBfcgYhlxkN3pIolXlB5ikAkuu3n/P/AOqtC3gMTKBgArnPbmgCAQpChkdt7hecdKYqFItpV9rHkHvWlJEApYnrgYqncIGZNrZwpOe+KlEGPcyopiAXBU7snvXw38TriXVviRrs2Vwt0ytnoWBr7Z1ORUlTc5yrZz/sgZNfDWqiS68Ratcygnzr6Rig75Y/0ruorU+ezGTvZF3SYzO0ahM/OABGo/DrX0z8KWtvCXw/vdR1ezlspvKkWKd13QoP72BnJ/8A1Z5rwDwctrDr1ibvd9lWQMQvRgD0IFen/Gj45afqWif8I1otpMI1jAIZSqk9wxrrlqeDY8E1XUW1m7mv2eSW/u5SzEY2pGDgHHqR0/r3tWdgFRflJgVcj5tu7Hc/5/Go7TS0uJ2luMl5RvzEu0KfTH+FdG+k3Mv2Oxt4TPLcrldnZc/Mxx0A96adtAsSeGtEbWb+O2twTc3EnlLFu/h9T6AV9x/s2eCLfw58JdcuIVcTXWox26mQDIcYyR9d1eI/s/eDkgvLrWnihurRWFis5XvjLuB0xj86+wfBWiSD4daLFKuD9uN4zxr94l8KRnnGNvb+hr5zH4l2cEdNOGp69ZacLO2Kh/30ASOVh1ZgOar605FurDJ3Aq7buntWxa6hE8+oW5QzM5DZjXhSO/8AnNc9qIaE+SY1AZip+bg59a+Wm7s7YrUdLmPIdCf3KnfUliUlKgKQFAzvbb+tJqQPnAFhuWMDG7+lRRsWAO44BHFZrc0aNS2hM9+gbZEu4nPp71PeW8lvfXbhkkiXKLIrBsnFVbMh5o+HKluSy9BVu5xHYS4byy0mQdvXHf6VutdCdiG3nCQ45PzDOelNuVwpGc4P3fr2qawQSzODjKoD9Saqyu679wOAxBx3/Gk1bQQyJPmkBG9uGBPynAqeBtiKeAWyR+P6VAMq7lhvIUBs+lSbTIQP9YAvA+7jNNoBwBLFCcFsn73oKdGS0YUc5XGT1x7UmNuFjUZAyw9TUkeZAAw2Of69x/kVIFnU5h9rt0i6RRbcDqfzqH/UfOx78Ae9Pv1BdRx+7ULv9z1/zzUY2u+GACbdvPX/ABoAa4KfeOA3T15qRRtvBg5PDD2zxSMqiE8DnAwfao2crcNhPmAB47j2oLJJlETgLgKpC49fepVA3/MS5X/ZoaBJLxFY+VEy7ifftTQcled+W5I9KVhWJbQFrZiijeWO0HtTpchmc/IygD8TTYF2IT3PGS3Q0t4gtXK7vmK/KQ3Q/h0osO1hYw7bio4Cndnr+VRMQLIx/fBOcCpWG4sM4JXI/rTHysKAEIQxxUgBbFugVfmLDAqTJEnOEfadw9/Wo3YGGIZYMSCXHqKmLl9zg4yvJ56j+tFrgRshEaEjkYIHqPWpCS02VkA24JjHpTUV1i2gjC4OPf8ApTS5Zju2HDA/T2+tJqwEs/mxIeNm4Fsn5uKZbPK+mzRq5EQUMIy3R89R9Kdc8oRgxgg5H1+tMVd0bFyNp6juf8/hSAl3ubYiSThFG0/ewPakDYh3K3OOM9Afx/xph/1RYZ+7ge1OyXtyMHAGcDv70AJwwVRgIq/MPr3Hv61YhzvDRklSB/D6etRps3rj52KjcdpyKtwkLDIm/PzZ+7SQD0j2FCeuDz6A02JyfNVwEjY5VQ3f1oWQSspXkBSCT2+tQySBVjbC91J3UMCVlOUAOAF3cdasNdF42OFHyhSB/F9apOQzL/BhTtI71KAVtmTYCeG56j61a2JuWZVO5iDllAU+2e1MjiW4uJC2SCoBHbFSRASylVUbiAxPcipAp8ueReWDfLv6hRTW5DehsQt5MMQiYvuA69sdqdPD9vticB3BBLN7elZy3aMsMitkqPvfWtK2mMmlHdJuwpP5103VjNma7mOLJwigElS3f2q1b2zz6dZTqFEf3gD159fSslJgUYuQQq4BPX8K6SwZIoEhUeZF5e07sdTU21Ia0MQzeXKpRsAtuYd9vvXQRDbak4QKRlQW6nHFczcRmKeRFBG4gKPY100EarZgOQW24+XqDiumKIaMi3bFrMXHzYycdQRUNrIVukwAHXOMr1z61et4VOnSZODsLf3c471lWlsrXcQJcKVLE9655rctRQtwWNxI4+R2PBPT60Nbu48zGdy5PpUl5PErKEO9kG1gage+kktvJKfKxBA3fdA7GubqaEqQGcJvWPAHO3v9aSexWERLkksvPpT9PuAoC+WOSV5b/Gr8q+feFFUBEUbh6Z/rR0AxrkGOEoznJAGB3J9abaIJnieIpuClGB7HPpVm+DI6ooAyOfcVW0V/JuJViCIWU7izfexULcsk1aMqq2i/O6xkt781leUXlBH3kXeoHWujiiM95A8cbI5Ult3Tp2zWdb2BnmuRK2yWNCV9BzyPrRJWY0Y8sc0yeYoIJUsfl9KZHJIsBUqUiOD93nPc1a1UtHti3gsV3MV+UqB2zVCOQRwkgZUbW781IyaOFUklKHkH/ewO9S2kpaylYSGOL7rR7uDnocetE8QYtKSUEo3KP4uf6VNb2aS2E0gkjDR4Hlyfeb3FAdCXRHSHVUnLGQRKWXPXkVTluBNPJcMzI7jcxPzZPT/PWrtlEJL66hdRgQgoy9Qc1hSvFPqn2cgocBmA6MR/nHaqSuZN2PT/AAjpE8vhSC2nIjRNzRSfeyhzXB6lEbK8KL86wMUy/X8q9A8JakJvCsMTSbVRWCMOyjoK4TXUMeuzBwyhiGVx05/xrapBWVjOk3d3MdWEWohskFgARJ8vyk9vaugu7xJotijJ4698Dk4rLudOlu7+VIwWZUBf/d96mv7JrVGIMkZZAyj0A7D2ricWjo3Nz4ZwrJq07gjepLZHQD6+9FaPwsMcOn6hcshKoAwJ64wSaK7YU043PPrP32eEqTuAHUjcPwpfKVmOSXY+i8j3qVVIn5bPy7cD5aVLcIyhuVPUp1FdyVjO4+CIs+HOQUIA29x61VhJDzJs6DHParCSKLnAB8sZ2yHPzHtStuEOf3WG5JDd81rFXIbEit1uEzMdmBgkfMTxxUMlpGkOBLt6jb97NXrYwiIoF3FjlSWPOO9IIYYpZNiBCYyzE98eldfs01cx5ncy3QBSuSGZTt/iBqa0gL3Yj8zymfCj+631p+nOJ7ndcM5jIOAO/pTr/TpdNSC5LHY5O07uB/8Ar/yaxUdTdSYt4kdvftFHL5/lKFYj7uR6UF5WtpMn/VgjPoDVWG2EGxSSQ5ySfU9TUrLKS8QAOMKQf0qvkD3JEnEkcOWOwHI+bmq1zM9zcO7A8/KD2x6VPLaPbLvcB1ZgvHQ1XjKb5AF2Rhvu9vfikxoY7F7uCQgjjA6fMOlaWrW5ttMMTPlGZW+me/4VUmjAvdsKb0DAL83GD/n/AOvV/wATq7y20bZHy8enXqfrU2K2sZMgZNJGGLxhgSG+UE9qnnhA0MzRqMpIqsf9o9KbcN5VhIG+cblPPRR7VeSdR4QuY9yfMwKuOgJ9Kixb0KenSR21vJJIh2Pbv+7HQE1h27KyLjJwp5PX8fpXR6HCTNbpI3348YPTkdKw70BNRudiGJNxCxegFU42QRlcn0+0lnjaQKvyKSxOMAVsXOIvDbspCAphSfl3Z/zxWZpCCVZFG8KVBbHTFS+JpvtNtY2yLxGC7/7QHQcVK0NFuYcYA2qm8RgAD1IPrUjJJ2A2dAD0Ip/2dklGQCxXcPQDt/nNTbN9jvDAsrHg9h6Vi1c1WkSfUdGhsdJsbxJc+eTuQ9sccf5/Gs7T40muEWRiibvmLdquX7yXWnWdvJJmJAGC+mfes/zGEn3vmA6dsUNAhJ3iW5kRXLrk7Tt28CoCCTlWOTyrHv71YVBIU3KCCSB602SIRuyq4LAEge1TYsht9ojViSMjAI7/AFpsiIkwZQd7D5iW6/QVLJGAw5OTj6fhTdr+YN6Eqeh9qlosfGh6KdkTElsdQKS4SI7dg/hIOegFAj2SHGR5i5yG9KRrcxSZkwmV5O7rSsBEg3NwQFHBz1FMSFkdwAcE5U/dzVg+XHuw+QRwx7H2FRO5dxk5KghadiiHABOBv28E/dHP86RpPnycFQuAv9ae4C5XHXlQPemeUytIp2ZPy8d8/wAqqwmOiAaZBgckAn61NqUSRzEW5+Tbj8c1HFHiSNApkbcG2nviptYY3tyXdQgiXaFXsKuwiCNSyuGXIUcZ9P8AGp7aUw2UwARd5BYHv6VDcwmOGLJIZlDfO3XFCtmPYMAgg57/AI09UaJHSeA5HuE1WFQAZbZo2JX5RkYz+FcTZW/kgwM4lK5XI6HBrt/CNwsWj6tu4/dscj02kDn/AD92uK05CkajDuduTn5cDuK6Ki9xGMNJMt43OBIBkLt+pHr2xSux2gtlmYc/7IphxvI55AXNOmjRpsEkBU4Hr71x22OlakNsdxUNgjnOW59qYcCYs2CuCOOuamtAi73yN20jG2qjTbGZgvAUHa7d6LDLVqjb3DPwsZY7+nFPsrppY3KqruMqAG4JI/z61B9otjGySyGCW5YRxCTpux0+lNt2FpGdzbCi7TnoDWqi1qyL3KhRRdQ54DHaR6YrasIQ9ybhydqELsP3T9f8/hXNSShGgklfy3Zzz7Hv7V1FhIUsIosJtYll+Xdz65rSNtwLmrFGuXdoxGvAOP51hlmkmcsoRUPBH8Xp+dXdRlKRkZHJ+b5vunPpWbagJFISc8EqD71q5tojlMyyiMuouZOVZgzZxyB/hW3rGDYRW4DkzzAkn0FZEP7qeOQLsdTjH1rfjiS4EIkj3gEY9VOfWkm3oi9tR5jk0+w+yncVZd3llvlx3wO1ckVUO7gmNTnA9vTNdN4rEsN2sUjOBjGC3HHfP+frXNpEm+Rsh9o+UNn/AD/nrSloUtrnRaIki6Q5ibDBtyn09KwLz7Xd30txdTefKx+aT1x04/z9a19Jf/iUTBQwmdwBGein2FZHlvFd4YnKsV+70z/hVTfuIUd7kmkW8sl6yspdUGQS3Q+2Ki1Kyhs72WGEfIoDct3PXBrS0h9kMsCbdxf/AFobse1Ol01JdUuQFEmVyMdiKS7CRg3AEeQGcKUyQPmrUnCLb2s6lw8WHUnqwPXNZ15GYXdRjBXv6Hj8KtXsziwhUHAXC8t19PypJWZWnU4Pxvpy/wBsza75STpdEW0sZX74HOT/AErei0e08Q+FdWt5V3wtamEfLyARxxit/wAQaVEiWcLRgK6bjjs1c5pjMgks5GYeYpQkP9/BPQ1rGT6kuN9jyXXfDZu9F0TRtQ08SSwgTWN6ijMijOUJ7keleMN8L7a5nu76JJY3id1vY5kPPJHT+Aj/ACRX1vPplzeRWOk3DR+VFKz2s6fKyHGAPwNcbqdxqWha/qV/LaW0oaE2mpWpT/WsOFlAxjONv1FepSrdDncD5a1LR59G0fTdR3CTSGdoXj3bsZJ5K8YB9f5VwN7ZiKe4cMPsxlIjbdyy9RX1R8Rfhf8AZPDEGpaIhn0540a8tU6oepdR6evGO/18P8V+BX06Z/kMVrIoMErpwWIzg/X1ruVS5MY2kes2btLZ2jquxTbRsAfTFTK29QwOwr3NZ/hqK5t/DelJcn/SooQre+D1q+4Owuh+7k8fyrC9z26b0FMgkySNh7YzzmhsBcbsEDI2fypk5JRuemOPShZBJ98YxgDHfPeg6iyjllK5DKQGq1528gHqAM/LwfxqiAS3fgY59PanrI0TFgeeMZoA04n2DA4J4J9KuROofDdDhcDt9azI5gVbHAAzn1NWoJAyAKDnuO1BaNRXO9kBBQdCe1WY3QNjDHK5J3dfSs6KUFSQ5G0YINWYpTnBUH5ev+NBqWfNRFyrBwvHP8JNILpgx2DleSfQUgYtEc7MDofWmoVXazkbyMYHQVZSfQ0FuTt2L8mAGJ9frVm0vBMSWI3gYYetUVKlgQPKJIUhe3+fpV23HzMDGgGMGQNyfrQbQbTsbFtLlwCcMQeT0FWVUJ82/wCfsOx+tZ9nGVRixwByDU32hUyoLFSRw/XNTc60XYSB1CksDz6/WtATtkZbooVsdqzIcuAkhAVfukfNirsDi52sSQB8p/h6f40XNLllZAnypjn+M96idvN2+YSSM7VHy4x3FWJrdUT5AfLGPvdm9KjMQeVSQSxbr2FFyrluzIJBRmiypAz71oW4dditL8mAMP0Hv9azLZEjdsh8k4P1q60kUDbYlyQOQ2eppEXLpJeUIGAABP8Ae/GrRmEcMaMURgu1SOpFYhuXBAUnjGf/AK3tTZLiQ8KxXB/OgwlM3pLpU2hSCuCBiojdOm4sg5U87uhrM80EdCWAzntn3ps1w5iEauI48gh/QelBzvXc02vAtvGNvLDafxqtdyAqFHzBRgehNUkutqKpHQk596iN51GcPjJxUCZISDKjYLkDCkdDnrVd7lF3LkAnP41FJfBZQVJxtyc+pqpNM4Zh8jZOcn0oETtISpwMgjJyv3iO9ILndkKmFC4Yj0/z/wDrqpklV/MlG4qPzQEkjYn3z6mi1wJZ5gr5OCqjG70FV55fOzjjth/8KgnleUhcY4JIP8VN8sjHIIXp9TSasArMVblsqTwPQVPDbsUwcSMOh74P9KIYSTzgkkY+XpWjBGxViGwQ3B27aQBBEFwpILIMMD61YVSw3E5DDOO1SRQjeCACTkklqmRPMcbUXaDgk9qBPYgZS0SqRvDcD69hVW8BjRUGA2QSR2xWosA8kgsgK8qf/r1nXBD4kCkAAkZWlYnoefeMr2203T725mYgtC4UBehwefavjHS4WAKliZSxYgsOSWNfY/xTvZrXw3qcjPGgjtWLSOvCgjGAB1Oa+QNHhS2to98QDDBMm7cetdlHQ+dzB3kbuh2ly15CLCDfcKw2xv3J4rp9V+H9694V8+41zX5CC8Nsq+TAB/Cx6E46gH6n16j4aeBrbxA6GSKe5VpkElrCp3FPr6n04r1f4p6XpnhPXtJ023nl8N2sdoSYjhpWVj8zAgn5j7n+GtXVSkkjxlE8Q0rwoLXRpb/UrSZLmFjHaBgFt27MM9SxO6t/QvCGoWtlcS3MZ/t/UWEMUa7f3SE4VVwT1PUAcBa7jS/Bd14jitdQ1Fpo/DEUjQWJmUZKkn5gMDe7dM447Z617F8P/hPEutSa5cRCwa1j8nTYgwlKAAgs3UZ/P6965qlaMEWoamt4B+EyaZ4NtPDluP8AQ7Rdt5cj5fMmcgsAeOn1/wAa9m0G2j1TVtK04IIbOKdItidAqLlV+ny5rNsLJxomnaPpzoZlUy3l0G3KsjHJ+rEdK6SxeLS7yP7LHkWibQ4+Y7z1J9+9fNV6nM2zqiuhIjNYeJL2EFjCJmTj5cqM4/Kq9yAbyGIqX3yFi7N0BPp70vmPBfzOSZ2ZCzuV5bNLbP5b2MakSOWGTtGRz/SvHludaRf8T28ULxugMbcK2fUdKgs2Ypk7NwABHcZ4qx4mk33Vvly6GJhntkHmoLYK0eAojyoIx0oiD2NOdWtkDxnYQAufc1fvJoH0OBVb94MBgP1rHZytuqHCAsGx3B+lSFd2nW5Y/OzkH3xW0dzNq46NijoUJLEkc/Mfwp7sQgGSfmGSejZ7UsSKJolPPVuO3vmkuXBt8gvywZQe3aqe4rWGSosmCQUkyRtGcY9M9P8APWmqWjaPOMEceX820U6fGyJWYFmUnjp9aiZgoAOMhRx3570NAS5xKERzkZb6n6/5+tS2UHn3EShQU4GHbbzVUsFdQwYFRkHsB/U1e0ySKK+jMw+8rMp3d8cfrSsAydt9zckMXG7HPQY7f4U8OFABw2c4A65qG1IxKXbDMRux61PIx+QqDlVPX5c1FgGzsCu1l5yDu9KVI3M7gF3fbgDvUZZ47faD8zZwe/NXNL+e4Rc9AST3yO1ICN4hHMUaPa+AiketIylSFGMhuPYGnXLiS4Yk4J5H8Qz71C/+rB3c7sgdjQWTwgfeY5l5528cU66kEltkkEbuT3Y+tRKzENlRgdP9k+oqe7JGCQMIwH0zQF7ErBdpYKCyjoe1Vr4lViULsYMDkLV7Tra0ksL+W4lzPGVWFN33h3JrPnO90I5AIYgfxY707Be5auGCyxMoLcZVD059ar7TLFKrEYYYUBueKkum8x4yn3Tww9Paq7ukaN5i5CKeR2qbATj/AI90UEkbcndSjai7i3UcY7fhVWJ2aMZPQAgbuxrUCIYkACBgmVJXtUgMkLG3x3Azl+1OSRRppRF+c/fO3gjPekl2OFy427efl6mkgQ7AoLb2PJHfHcUmrAMkjcROqABSAcr0IPvT1glS33cGMjnDdadJjy2ZBhTkFd33j60zzCUUE8DAGO+aQDkneKYcHbt4x1qf5t5AHlPtzn1qmrYmf/WRkMBn0qwJxsRZCMhSBj+QNAFotE0ZO1ElCZJ+7uPvVPzg8cZ8pTtBI2dfepkG0SbgQmznP8jUQIkQLtCHblSPlx6UadQI4VMl5HDHGXkYblHYA9j6VoTBkypjOQACPukfhU3hO9lsry82qhkaNQBN/eHQj29ata+ZptTknJUkgAxhe9atJRuY3uytAQWTcQuBtVk+UsPf/IqO7Z5I2DABcFvfIpFLs3KhDnkDviopGLxui/uyATlO/tUR3uMm3JtT5gWKjcP4sVr6aZrzSbvyozIsRw3T5fSuemlEaIqlccBvr71paHrMlpZ3dsEO25+bzB0A+tdC3IlfoVpEWKNsnOVBLlfWmw3DxwbNjx7lLCQqVLEdvSpNwYZ3EliByu0Adq2dauA1rBAeXjUkSBeAvoBQLWxRBNxcQFmOdqge/qa6cwyRWch2INqlVA+XGev51xuXiKuu8sQMD7wHv9a1oJLueXcf3iGPKjvjP9K3jsZsnmmNoioiqd0BHLfhWVbM8Tsyg/IoOfb+dXb8MpVZDkleF9D61DA0sgLNs37cFB0wPpWFQorToZ5jIBGGbAI7fjT7S1itbNnc+aGYjYe1TMI/lIj/AISCB2pJFMmlKhYIo+8X9vT61zlkdpCPNMQfIZvlQdcVe3BPtcSnyJFI2g+3sapYMCIyjAIBUr8xyPakvbt769W4mQGRl8rYuMEe/wDkVTAZeuXlaYZL4wc9AR/jVAgqS+MMpP3fetTU7dLWwkdd5LYUA9x/h+Aqi6plopEIfaDle47/AOTioZdrksd3PbmORiZHjAz64NLmJrnzopHClyp9cVde8M2i3Ehtx5gIRT646H+lUdGtDeXkW1xGFyrA9selRe5Oxlag0RkupHVm2qdny/Lz14pNSsxaW8G2SMxzKCCvcVJqzH7ZcqrZhU8CT3rMkQL5ojXG1QQO3PpSNUi9kSRrH5JuA4GMZYjHf/P51NuY2wwy78Y4XjHpmrGgkxa1ptyylrNMwzA99w4/AGt19Gsn1qRIkX7O2WG1tykjpj2p9DPn1KGiaLOrXWosGRGASPPY9/xrn5YBPqUrouX2jlfmwAeeK7vTIZbS4vrN232igOwDc59qwYbZbB5pbdt53MPop/z2rRXsYu7Z1HgeCdvDwh2KYmVjGe4x0rmdWtsau6uQJQoVg7egrufBNvDBoFq6x+W5Ugk9TzXKeK1eTW3ktkWV1J3D+6O5+prpmlyIxhL3mZ2lXL2Gqm8RllVkMbK38Q9fwrX8b3cF7bWrW6ASP3KYwBz1rm9NuZJ9VtrUxbGkkCfmea6Dx/afYrrTYrdESExuQD0BBGf/AEKsHTbg2bxa51ct+CVxod8WbagjZTGn8I55+tFZdpeJYeGrtRIRJIuFfs2aKy5jCpT5pNnjEsjK+5TvwuAD2NWZCwiwrBMKAffPWoQgkniypKMpLEt6+lTSBPs8yO5SQgqB+FeukcrbIZWfIXd91ce2RSujR6e8vOVYfOF6ZPaodhdFUyMA2Dv9SPrWhcyomgCLPzMwUAd//rV1Qj3MpPQhsmzKp27wy5C9vx+tPnf7TcSpsyqISfUU6yZDjc5yq5OPX1qbT7sLfu6HEe0qAV56d66V8NjNaGTahI5i4P7tSAB6Vav7030qQuZBBHHtCFeh9as/bYXuZZQeVYKq7eCO/wCdZ97IJdSndF/cjt3P/wCqsOWxvFnQazZRRaDav0lVRlB0yc/r61zywSSRM2CViwxc444zW7fvE/hq3Zv9YqhFPYZPBrGEjorRIz7dm0jsfrSlZBF3JhfB9OcbBJIXDCQ9vpWccBCRyxJbJXvVlYwtoVL/ADEA4Hqah5Hyk5DDaT94Z96h7GwiLtmVmB3cD61d1a+a4ksnLbwqlcsvbPTFJFatNaLICpEan5D0P9c1DqcbxpZyKpB2Hh/U/wBBSSHu0Q3jed9oAGIg23/ePrz6UgjCaFLFHkEMGOflAp6RMdKu5Dzsxh/Wo96/2I7FhvJQMD0OaOUE9C74WngS8hmnfZBCrFsfNz/iaydUVl1i5dseROxkjO7kL9av6JsPnRE7GMLBQF4qnq8B+32oBBZbfBQ+uauXwjhuavhjT3vYroFiCsbER/Qd6w78v9tVg+G2jKf3fXFdF4VvpNIjvpZo/kFtI6lv4gBXKPfy6jILx0CZUMAF7GlUSUUyouXMzQvG814WAITy+D/tCqUhkk+QAc8HP8NW7oCOCI5ypIwaoM5aQIjncDuJ9a5Gru50IGVpJADjaDj6UyZYxHuC5LN+eKm1EmG+KKuxQoJ9TnrioFkZ8rtOBkrnsKGUgaRkUZfpjAH86YzvJKzE5AULwvf60qxy7AoG/HzED09ahMuyR8kMU+YAenvUlDl/d8N1ByctyKstNELa3iJBAyzEdWz0qobt2lV9oTKjIGOfetO00R9Q029miKfaoRu8vbtyo5PNFrlmbI6h32k4bAKDt9KdKpEr8bFHHNVo2D4cnYcDp1rRunDWxkWPJJGCevSpAo8/xAgNzz1FMA+8NgORj/dFSMxDKCSNo59qS2wzseyDPNAFy7t44LCPE4lLYAEeNwP+faqEMZXIBAJGcnv9afbAyzbWyik5AFKIwLmSMLlFbBUt0/GrW4EtoiMyyvJjB2kHv+NU5yS80ih9gJIPp71Lffu7wRRSF0A3ct39quaTLDHbXyyR7zPCQhHVSKtasbdivqV6bpLZWYARKBn/AGj7VEnEqhhnuWHQ1ThQEqwG/djIK9KtRKzSAAgAA/xdaclYtbXNSxUyeGNahDuknlggj5eBXO2QJdcgkEAD5ufrW5ZXSxaXqCsNimIq3y8njtWFYgoYYwTwN2fb/wCvVylzRSIS1LEvMpxlVA6+lF0ELLJE3zEbQDVnUrR7YpKsY8t1G7Lcgn0FUJOXBBc5BBLrt/lWNjRKzAO/2bdnHOAo7n39qpvIWBLAOw657Vdu4VjsypALEgbh6Dn/AD0rLlAaFiFOTwTt2kD1/wA4oS1Kex1PhXTrDUtNvzqNuLlbTM65/hwOoxjpWDezAsrnh3JIG317VtaA11YaHeSRMpRwFlkPXYV+b0rm5XUBFVv3W75S3Xj/AB7V2VUuRGMb8zuQ34M8Kqqgvu+Udx681uweYEtoww+UAsO//wCqsiRIt4whkBbOR296vwTPHM0rbSNuB7fhXOtjVkuqyPMCqDZzls9zSBSbCXJAYYH3f8/pUc1xuibeuws20semfYdeakilRYJA2SCpLfxY4qhGXl40U7ASSF8z2ra04NLKkbAPxuOW2jI7Vz80hCFoYwQBuXPpVr7ZLHCqoQJWAHyryM+lODsxMv8Aii+nF2I2GXz8x28AD3rIi3NMX34zyTt4PtW1rmkeRptvcNP5kpADb++etYMQSQA7yFI27gvINXKMnqVfQ3tAhHkud5G5yR7cVgXgJ1O6Ac5EhWum0WZI7BcurqWK5Py5PbHrXMvhriRW4cyMcH2PTNJ7AixoziG5OQCC23j17e/NdA0ZsZbveMNsCk7t2M1g6GwhvIpWjywkHG3jrxzV/wASzMl/eiKZxvYEj2I5qo7AzKvxHMpmRAygBef4jT57ci1tAAGXbuUhuQfT6U2C2DWkk4iwikK2c9afcbZLOF1YxiNgMHs3tV21sIu63G8a2yTAFY1CqUbkke/oP1rmbexS5huI54tgSbzoyV+9nrgit7WbhjNBHK2HVAR75qrPcyq3kOxRVOQOw/z/AJNTJNLUszrDThdXECl3dYpdykt90VX8f6AJ765Zod7CLExDfvWXHBHHVf8AIrUspQplMvJLjAC9RmtvxNFPHLbyXbxFpCfLK9dg/hNdVPRGTPJ/C2l/aba9inE9wht5FjvY8tmMjBDL3I7YGa5yy8J2GveCRZ3iPIQrQrPs3fID8v8A9b9RXpWiQSaHc3hs3+WUmRoi24DJ5IFcn4k1WDT7N0tCBKzF45Im+UZ6+nU130qdSq7RRlKVmeW61oA8L3H9nxyyyIIwym4+Y46fpWawIVVz/vY7mlvL57vWLuLc0jn52MjHg596bGxbJByWY8+4rWVOVN2luepQlzRElGYiOpB6VBvGSnRsZYe1WlIRVK4xk7s9KJYBcoCp+djwS3b8KlHcRxuMAAcDo9TiUKCTgnocVSyEKo/7tzlcDocd80oyu8huAOflpgaEcpBLcnHC+31q5az4wP4zkHLcCseGQjaNxIYZyy1ZSXOcfIQOnvQWjahmBR+OnH41bild24A4UEDdycVhR3RifL8cAfjV63vQSHLfKeMemKCjRWY87lwR0x2qRGdvl29Rk1TW6UnG/O7lc96etwfn/eHOOp/lVlmkrk/dUEEgMe9WjKY0XEmEOSD6msj7RwNjHd1OW9O1TQzhSrYJKqSaDROxuW12yIGychSpHqf8KtLcNKiggjPLA9c/Wuft7h4hnPJUnPbHsKv27mQgpKRzg4qDqU0b0cwUBUHloAOO+TVizvyYRt4O4risWC5UNlhtXJIdO+KPtHkyllIAPPuuaC+dHVm8OBiPYpbkbqBOVYOCdxzkHtWBBehkYsQQw5x6+tWEvV8lArfdUAk0BKoraGyL5osMDkk9D8361Mb8SEfM7uTxn+H2rCa7BKktnC4x6/jUp1EptyMqf77fdNBnzN7mz9ocMP3hLL/wGh5pWwC7lh82B2rJk1FRv34ICgYH86dJqCI55GQoIJ7+1K5m3c1jOwcEvkjPHrmmSTADdkbWGAQ1ZTaggxglwV4O7+dRNqCNtB5UDJHvUiNhpwQVOWJAHsKqm4Ik64fbg1ltdFlIJIAPJ+tRC7OQgPQFt/cH2oA0bicKDGcbmAphlMp355AChB61ShuHX5t3mZBB39qPOLuCQeAcn1xQQXZGVVX5fLYA8enrmqst0O5yh4Pqaia4KplY+WPI4waNoyW2BFYDI9KAJok3BifuA7T681PHEB82HI2nio4YzyPfDYrQtykMQBHBzgleSaLXAWCJVPC9cEH0q8iqxzIDgdAD0P40yJsIF2g55475q7bIpU44ZeoXr/8AqpNWAaiKq7gCD2T7xarSxhUDbcbeGG3p7UgjEewkAFVOSOoqTy5Lx8Rn5duc9jSAiCPcAhFHlAA49h2PrVW8JmXghFCjnbwPateVEt4GQcALz9f8axr0+WpCpgbcsfU0EM8i+NM5g8GamWQSiddinbwcnGD9a8O8KeFG1G7tYHh8qa6mESSFeFwO4z2r3D4wQT3Xh4woqOpZNsXcsT1A74rF+G/h7xD4l8S2ZsLGN7DSXELeb8is7cHnnLevNbxkkj5zGK8z074MWNh8OPB2tXs2oLLepM0saxIGeQqpB2gg4B9ewXFQeB/h3q/xZ8Zw6/4ltCLUAzAXuWV1X7qAHkg9SOM/SvRbTw1bQ/21Y3Fir3QZQ4tlH7tAoLAHGPrx1rs9A1i4spbeaDS0JaIQWsMz+WqqOM88ke/5ZrjrzcXzHnct2UdN8Az6342sYbuU3d5boZShX9xZJ0Xao/iI456epxxu+KwuntH4X0Hy3v7tisk0fzLbRjk8nq59M/Wtfw5p+t3cmpIiW+nlwBNch/3spA6L3C+n+NT2+hIskhjkSzFpEY8Q/fkdupJPWvPnLQuO5etYrXRdEtdPsIQJWQNJJu5ZzySxq1dpFpkaYykrLzt659//AK9VNNSKGyOI8uqeUR9PX+dRajOJHjJYyAKC2F549a8qpK6OqK1LMG+4a4nZsOsW0A+/aq9oD59qdx8wOMEfqKiEmxHQnIkG4j+8D0pY5Y/Ms1bIRWCyAqcjn2rgZtY1dWvEvNYkhz8sSlUyvHHX86ltEfym3YQDoAvpVJ54BqNw8bOignbn+PHf/P51oWsnnTtIOu3cEHf3/CriIdIQ0aOoxk96cgHlIreYmHyI93X3qL7Sf3e+POCWYbvmIqSykiazIMhDKS6hurf/AFq2juZsnJdWJC4QkqPoaSXLQxJu8tF9etVzONuTIASuSS3P6VNDIN6BSM7d3HzVb3JJbokvEN4JVCCQtRLIVYA4OBjleaiHzDPzcH+92z/n/GpV+ZmAOwKOCfShoBoR5HCqUG7OSe2Kuw2IZXLMA0ZGHDcVSJUheRllwB2NS5KO4BwAoXjuKVrAaFjCslhOHRtzSjaR1H+elRzjZMqnfuT5Svsan8P3ZhaeLcdrEFR6EcnH1pNRkD3+5v7ufvdDSauNblMuuwAKT161LCzLESmEcDcDVZiqpGA5yARn1JNWJHiSbYic7RgHvRYHuPR9jOZGEbMvAC9z3pJo3CKGIOF3fj61CrAoxVSSBjD9Rg+tSvJcTK+dpPHRealqwiSIiIIX4LANg+masyss8yPsJ45KdM1HCB5TN1dccbfX0pPMC4fqS2Oflx+FSAqb/M3EuRg4wowB9e9K5H2h1w54G7PQfSlcY2IVCcYyacjR/bpVZVACj5zQAySJgY2OCpOVB9qgvIFngmRxkSLj9371Ykw5RQ5kKKW+7xTZU8yHnIcnAPsetBZDFClrCiQgAKuwZ+bP1NaCrcW8UKNsyUIx7Z9apPhAxUNnGD8ta/khFw+9gFHLdxioArTM8aqioBkYPpRYbTK3mHeFUqfm28/WkvZkMrEK8anAAHTAptqRvJJ+Vjg76AB8OsrDOwAkANtwfQ/5NMYL8ilXIYY47YpbkfMicJx8pHQUwOY3APLKuD83HNSAQgNcFcfKByN27/J9qsWcZlZdv3RnGf8ACq9nny26nGc1aSdEltztG04MgHuev1NAFm5VlsJkIHTHC9Kz/sZuFSIvwV5cLWvfP8jJGqoACCEbr9ajtovMlQHgY79OBTsQUCGgmHk8bVC59vc1rzxvJMFJbcw5+uO1UXhJdjGDIrtn3Hp7fStWZx9pIP3UXoev1zV3JKUaAMOX2jJZdtRRoDtXJDMNqu/Q1ageNVXEh243E+xq7JEGijypGBt2djQlqBSnsHAR2ClQoydvQ5rQvIQ1nCPLSOWOMLv9z1plzF+7kAQpjau1m6E0mo4QgF/PdVC47ZrYgzAskSI5CTDhQB79Qa6gxQapbS7FKOhVfLOOgHv2rn7maGC8gTaI4mwWO3gMenNPNxLZ6hNsY4ZTnc3WgTVyW7sxGYsLsZTxtbhiOua3bRPs8SsTmOSPPl+hPTH9a56O/LSW5n3SIBgj3Peuha4jWOIrkjkr8vBFbp2JtoZupuGRNpO6MYOf4h7UzTrKWe3kMUW8bQCe/wDn8Kh1FP3u1m5cAqPT61HpuoTaZezLFuywwpD8Ee+ev+elYSepXQWaYxo0bRvHzlvVse9RyTBbNeCUPIXdwv0pwm8ix81hvSVsEH3+tbOnvZyCMT2wkjjQ7k29/rWSSuDdlcyJYVhkgTdgmPdxUG50uX+cFAQwDL938av6uI0upJLUkRRrkBlLYJ7E/wAuapWe/wC0iMk72XOW6AdhUvcE76lq8JuY0dkBRwGA3feHpj/9VZlwAt8wfkMFP+6B61fjBtblkYjhQxz1UnsKpOu9y2C4J6buuf6Ui7nQSWQPh4RjaHdSxj79eornNHvXtbx3QLnptLenUiunmLXVtFFGG3rDz759a4dbVHfbs34OBJJ60mrEJ6l3VnS5/elBlm5B6gfh/wDWrLhsTczyGOVi23ds29APSrhmSWF42YvJEcMPu4/GnaUQl7KewTjK7Tz/AJzWZrcu6NJZLMWJAmOMB+j/AP1vqK1bnxLFbSSxKuXjTcdq7RurnCSbhmb5Djcr7eCBSGLzjJM0YMbqGyOv40EWOjj1qW5t7i6Cx+aEDMPu5GOufSuZn1Kcws4kIJBJPv6GtS2jgh8MXUTSGS4kODvU/d7c1gSPGbV9znjGRzwRVxBpdT03wZq7XOiWkk7CPKbmRl24b2+lY+v3Fut2LqOUu7Exnavb3+lWPCCxz6DF54CIFDK5bqf6Vn3tmwS4kwHjUFlx2roqN8hzxilIxdIlMWrxymVsBjtz95D7VrePbx7m9tXJV0SBiFHQtnmuVeZrJ45fNIZmGSeoH9a2XRb/AE6xjzmWViAQvvziuaVRqLj3OmMVzXZVhlljtoonxGoG7bt55orY12BLK9MQTHloPmDcketFc17aFXPJ1kQThEY5X5cno2f8+tNNm813tdgfmJwF4GO1VNxUqSAMgHK1owXe5Y2L4kJO0nrX1MI3PDkypc2+1vKVV3nOB9Kq73VBFxk4b5fmxite9hW6klcnAUEqR1qpY/ZxbXRJGB84f3x/OtmnsZvYfahixQsUIjzlF9KQ7oYm52KWOTt4PtUmjrvkGSUQIS2erA064lRtLCoNkqths9wPQVb2Eiq0Yjlfy5ELAAgjoOKggtiZG3SmR5BuyOn+fxrQjeKyi80KGZ4Tn0z3qnZTmFlJAOVIVR0JNR0NLE0s0n2D7Ey+aSeAeigVLq0LW4tB8odoweOgxVa4Y/uN5B4AOPUGp9Wwj228Ha6Yz6AHp/jU2vc2VrqxUe4a6lXzlV1Rfl+XjFNlmadIVCBJNuGdPSpLby5JUVWKZGM9iM0ORZ3UikcRDB989KhItLQdYzeTKo272ClT6nPeo9XUPMnzHCJ13cZz7dKdbSGeZT8wJYjdt4qPVYgsrgHexGGEbccH1pNaCjuTxMLbw9chGH3cFHXoe/8AnmspXH9mFMkZYAfLz06Vq6Ri4srmKUECRcj/AGSB2rLQKUYFOFxg9j703qkVZvYuaEkrzSLnYqQswO3gVmGd5sl1D7QVyO/1rovDzeWLxSQQsJOD2GOa5aEAzTMuQinAqpK6Q18TR0niC8ij8KgA5nmjEIAbopP8q5RlSORExjYoUfh7Vu63aSQWGmyNyhUkkdM+v+HFYi43ltx5zWE9I2NUWjKz26EsSy/Lk9ge3+fzqCDG9dv3M9B3Gehq3axmRCpAP8SnuKqK4jY7W3yAnp0rDqao0vELB7yFkb94YAWcdCc1lMHh3FnJzgH3pJ53ubkPJlGVdp+XoKlitvPspGDHcik528DHrTHa2pA0zgFYWKA8H5utVpN4YSHfuHBFSxsWhViASRk/NwaiZH3AlSNvIx1+opMta6kkKblPmdzuBHaro1KVdJltoWeJWIWR+7fU+hqbTESVLndJzFGTn+tYsErPCygBwSDzUfDqPcckSIuxMblyf+Anp+NXJJybcKx5bkk9sU/SHRbpgYg6lSQHXgVVlwzF8ZG4gBe3/wCqnvqUNVOp2kllzw24Ypdqltjn5QuWI9KSFkztyQ4U7W9Kkv5WZ8bkf5QFUL0U9QffNAEMLCK5BL7wv3SPSk3F7h5BxuOePSoAdzgbB6kemKkMe2GJcDceeOh+poAZORHcAc4CjP8AFirthqD2LztH85kUooPQj1qlcZMx2neSvXt9KfZyNvVQM5HT6Va0dw+IaqLAoUPhzw2P8/4VJaEhiChycjNQu6iXcSeQTz61PaMMtuyGZSoz2NW9Xc18hb+QwQNHF1dfm/iyveqNsGFwFONmRu9hU93KWYI2CRkEjpxTp7ZFWFkzvkxuFJbgOvZAyIRuDsPmBbgAdKjhtTcL1IwuTjLd6juSGYpk5hGAd3B+tJNqNxZXumWVgS97dvtlbbxHH1Y/hVRjzS5SW7EepoFmEYJyhGT+HGKzGgm2T5OHI4LN6etaWs3rXV4zjopwPl5HNZnmC9aWMPkqOPQZ+lHWxS2udHoc08nh+4iwT5i7Tnofeud8jf5Ycfd6lfauntofsejFDIpPlgDLcHj+lYaBZGfu5U4I6EVUndWJ5dbkVurlFOS7Y6jsKuBgl2u4B1HysO5J7ioUCjax64AJ/wAadHBLc3KHIOW21mtdChzSytLIEP7tyQcdVIqa2jJtpHBz+7O4nv8AlRM/k3bQ/wDLUZPsSKkgdJYZW6RhDux7+laWsBz80ZYLGnEYH5gVbs0El9b4+8QEBPXJqC6Qx5Cg7c7d3dam0OEPqUIYucZK5z1BzQtyrW1NnxfIEsoIF3xsrgyEt94jv1PSuYYBbMAgliwAIbgV0XiqDbBDKGyWchi3eufZtsQYZwckqOn1FdE+xmtrmlpLBoVIhV5Y23DPQH/61Zs6mK5kQuSwYk/Lzk+tauiGNU+/ldhP3eCfY1kNmSRxtO4v09qxbNF3Fs7x4rmMyMwjD52beAfatfWlQCWQgSM2GX3A6496w54/KdQyfKTtwvvW54ito7JtNg58ww7lX+765+tXHUY29D2nhG1VYjm4uBIz7umM8fjVGWQpZsmS4BAyF6etSh0a2jgu5pNjMT1LYx0Aq9pkSQmYnBj2kBC3b1rXTdkGVqshkucunzqgHHp/jUYSMo2GJlYZ56kfWrWoiJkLvnaAQlZ0YRVQAkHGAT6elPSW4DrchJSu3YzEfxVc1S5kv0tUUAsqFWYt2z0qg8hhmOFUsEI+hNVZneWLG4cj5cdh3r08NhpYiahHYiUklcxfEWoPY2zXVqTAyMT5n98dxjt7V5F4p1lIoWeElcsS0b9OfWvUtakBzuY8ZAB6dOp+navBfiLrkVqkpDc7S2fcV9zSwlLC0/M4fae0lyo5zQdYOp+OJIpFzut2zlu4I5/GurLIyHkZ3EH14rkPAdj9iVdQmB+23anb8v3Y+MCuzjAD4wB1H0zXy2LkpTbR79DRJCfIexcBcEqvSlVmRQQPlxxjrzUpX7QCyMQqjIH3cAdveo0BOOOxAFcB22uDxLcAoVwR0J7H1qrJA9suWOVYfKw7H3q/GpDMSSe2PSlKq7fd4A6L396BpWMwxhcsG4Iyfr7UiXBT7xwMZ571YmtJIyTCd6Mc7T1Ud8VXmRSoIOQOPmqxllZRnjO39AanE2FygzWUzSxMu0kDGAT0NSx3ZKgMTuweR0+lBZppdPGcYJJHT0qYXgVeZCQKzopA4yCUHGRuqVRuUbX2f3if4jQWakd2E2EHBIOKkivlUk7iMgj2rKVij7ehHH1NKrKAEYktyDjsaCjeS/wOvAGAAOn1qWPU8EOuQVGfvdTWAJv3iqzkqVJ5WpY3G75vnI4AHUe9BZ0kWok5CnYTwc+9Pe/MhBJJI+Xjpiub892VDxjBbG3kkVIlwyqpByD/AAnt+NK5aZ0f2xMHOQBjgdzVv7e6QhdoGMcp15rk1mcELISQScfh9KnjnJU4bB6MKLhc6n+0oiFCyP8AKvX0pkmqEMAkgOAeT8o/CueW43bFLHAGN/rUgm3oMkyA5528k1LYXubX9rFZW+Z9wHBFINVd8uXLgjA3rtrJEjh8YCBR3brSrOWwcg8EAfXvSuBrpqMhxwNqj+BelTLfGRFBLEMOTtrLgzHt3E7SvUetTtc7VXPOPuk0XAv/AGqRpQfuKPlPuPepDdlZdoGBtyM1li4OwEADGT9aekxwCX5C4x60wL8d03GW2YySamVmuEGXbBPPtVS3gZiXOAMY8v2rShhTazgEIT9xupx3oIHQwmN97Hnoqt6eoqxDb5ZGPDEfMHy2foOlLChb90ql1Azl+o+lTYJA8wZYcY9v0oCxHd3sWm24e4kSBRnaD/EfQf8A1qvWbpJCjDIMg3Ad1B9awp/CsWuarDdag8gtIRlLZG/1hz6+ldbDAzSHcMADAAPAI9T9KC7IWC3aLqu8dOG61bEojAJXYAuTjrj0FMhxHFuViSc8bduK0NK0yaV1eYoIgAxz0B9hQS1YZYW73lyjSKY0IJAfvj1rULLBEREQyqeu3aFqa4uURixJ54Bx0B7CqE0ktxiOIYRRgDsR7mi1hEF1I7fdi3BgVB9D61lXqBIiM/OqnH/662nidAAeRgjjoM+lZV8pVSsfz5HOe+O2al6EM5K80I62VR3w6MJFkP3YyB1HTnHFd38IxBY2NpplmPLaO4e7upUTcQCeABjlj0HXG6uU0a6uNQ8TWej27GPeoknl2ciPuUGO/SvfvD+nxaDfSfYbSG2aRQY49oxFjuf9oj1zjtXo1cHOGHVZK6PmsXK1SzMayt737Xr1lZQxWZuplLXEvzMkYHoepbqef4q6Hw1oNvYzOzp9oumXa1zIvYdlHQD6VbWxFoGmdndpGLbznccev9Kl08+VJGzyH5kO0H37V8vUqNs5fNG1bQ2tqY5yr+SqmaXHoB0zWDpDC50G8vJcme6n81Yz/CmeP0rS8Q3zG3stPicpLfAo2flJVfvZ9B2rLnAgSWBFAjUBVUfwmuac7IpLqRxutus4JdMtuX6e34064aR4gyBIwwJAK8jPrVbU8rAJcEkEK3sKdaPhNg/iUlvf/P0rzKkuh0xRela4mt45jD+7iQRNJGvyg8kc+9VpZVW7jPmAZIJHP+eataabubQ78vcH7FEw2w7hl3/z161UuWAuLbjYGGVBXk+9c5oXLYkifKgbsjJ9Kv6YWMMhYnyypVSG5HtzWfbuFtpiCS2doUfzrQ0mT7P55VuqfKH7VtDcTLEb7mjBGSqnnvxTrYCVBG2QygsDxgj61WsTJJtUchEyfr3P40+IrC+dp4Tt71vYyYiOmwZVM8gb+9W7EjfnGWK4PsfQ1SkIMKquRggkr71r6Mga2uY3A86NSQ34dvSqsSUU4QlmJ43NnvilEitkK24DJYDrUazBU+d97MAvvj1pxzE5/d544I6jFMCVtmxGQE9+e1SspBYEcnBDdqrHjDHkAYAHqfUVOj+b+75BHIVPm2+uM1DsBLYSP9oMagOW5565FWJlO4fIm45xnpWfDuEzt0CMBktyRVlnzMBhiDjAHXFJeQFe+lKlE2gHGDtWtG2ieTUY4ogDJIoVfTHqaoSEhmf5+Dt2be3vVm78U2/gXwpf+IHsxe3sRSG0gPQyEHkn0G3Jruw2HlXmooylLlRr+Lj4L8FaXcRa1rq2usRRLKyeZtbnoFU8EfSua0fxLpWsWcM9prNo+RtVS+1ncjgAHByf85r5C+Mmp6n4s1uLV7q/ee+WbzbvzF3fK2PlQHsvb8+tcAfGt7oUouLOU25t7gOgb76YPOP619PPKadWKs7M54zd7s/ReCdo08thyV3E98j61ALotFBsCGUk7jJ0Fc/oniuz1o+HZ7YGe5v7EPdiTqpwPm+uetdDKQ8sSFQiRgknbtB9c18vjMK8NU9mdMZqSHhlbyhncMnkVct5ViEplX5WwuPUe9Yyakt9DE0CsISxRZN3DYPJHsK0UZiQjx71Axgt96uBqxroWJnUSybW+UqNuVqrAzeUDtPzZAL9aeJAjgMxQMcjC7sDsBUIinluYwZdiqxDpx8wPY1JQ8uZUIwXwOMqMEVeunLcsruhjUfh25qhI3zA4UckY9R3q7dSkzMgbKhRxt4qAK93uaTGS3A59B7U6JH/AHYIyevPTFMlffKAMlVUMoPT8P8AP41PzFdgDGCoIX1yKCyKZVO3ZgAjPl96apDXPB4K4x71K5LPCFwXCktnp/n/ADmoUwX2E5OCxJ9D6H/9dSQTWn3pgTsAXkj1p0riGQSqN4CjNRQki2cNjcwBOe1SXWEhwy7W2ZB9qAL1zbFo0ck5YcGP1PrU0YFtIuAQVXHPfI61PfxRWmm6ZLDKZN8QZhxhTxxj/wDXVG7uXnmLsUO8BQB8uK0sRcVCzRlgExt3ABv881bhheZJHIG8Jkgf41JpaRzZXIKKAGJ9+mKsyReWLhVJRIhj+79KrlJuUoWZ5EBHOM8fLitIwmTaPnGQGCR/MPrWUjBJWYZPAwR1rRtJC9yi72ACjrnJ9qtW6CbsiS6D/wARAUyr16q38uah1WAxOudgYgnC+1W9VKvFCQ7uxkX/AL5/GoNdcfaURc4XI+ue+ap6ELUybmU+SM8KACM961rCeKWyjgljXzc4z3wemSeKxr1SyMCN6AADDdxVnR5IRqNhDckiGRgrZbjBH8u1JblNqKuLM7rJtjGQpOXPcDg4H0rRmVzcosTlYxgKO5BHWoPEViml6zJHG42rhwm7sfWp7OTCQTZHzN+Q+lVclNSV0U7hHg+QkZXPX5siorBBdylAPLQof9k/hVi7f947NyuSF9qraXL5dxtcnlSRjsT2+prNsZHNIdgiIJVWyCfboDWlp93Mts8EapvlG7J+YgjqV7e1ULiIyvlU2KB0Hc+tR2e+1BkTOMHo1Z3HJXLlw8z+YsvyMyhcBvT2pyz/AGRRGgA3Jhzzn6/Wo4v9JnQEYVl3KT1/GrSWs9zdOqICx+6gYdhU7kp2K1tape3jkTeVJFGCr/e3Y7fWqojMzlSJElVeNifeUGtTSJo7O8nNxA00DIQsRXkN9KrLI93cqivsyMK/oPT6Cr6AnqbXh7VI0a7MzEhYQQH+YnArhxhGVQ2DksCvUnP+f8a271Da3kkfmDhQNytwwP8ASqkVqBdvuCShl4HfHtUPUaWrY/SSXs7qd0Ea7doBX74PrUAijjmilQsZFOCZF+Xp0A962ZLESadFHFlCwGRt6gdTWCxdHM4JkZiVXHfHt/8AqrOxTN9dPF/p2VKxyhSVIxgg/wAX4f5NZ66akENsi7gSpOXXgk98dv8APNRtqUkMCwRgpgBWJUcn0rc1KOS301ZpERT5JI3t29D/AJ/GkC0OQJbfKry+YhUnPYkVUuJ2CLACueFU9ySferTYEL5MZYqSvyng9v8AP61Qfe2C0SljhR7+tUimtD1DS7aPSrFLWePeFhBYjpyOtUtSiJ06SSMHBUZQdfyPpSqk9ppxkk3iKRVUnduxjtV28jjsNBL7w+0AqzrwRn+tdT+E5I6SPNNTxCm54gRtBB9Qf8K6qwWCW306JGKOBu3r/DmuZ1u6F8ZmzmNiCAPmJx2OP6Va0zVWgubeeReUG3Ab06V5snZnY1ojX11ln1WZkO8qu0k/Tt70VTmvRNK7beX3MUfqSe4/z+NFMVzyWEIztuQbAOg6H61p6WqmaNo0DyKNu9l4H49zVbTYG3hgpd2baIx/Wr8iu0zCEKWBPG7uetfWU0zwZu+gk7HzboOcHacn1IHArFikeGAgAAMoJG30rbuHNvbzFmAdlKsD1JI61jyDy4VZkJMmMYXpj0rSWtiU+ho6QSWYFxs25A29KqzXH7qSNvnYk8vVq0uBaJFhsAg59Qaz590iB3ByzZ8z7pzSkrIZPdo7WNk5GwCEqfeqCIsfRHO4jPpWpqUo/sO1G4oFbspyKzXfZaopOZSxZnHRfSktiywUjNs8/lvkEJz71qNewyaI0JhEkqgEOeoB4yPxqvI4k0ZYyACxDZ9cen/16qiciFowAAVG4joMdvrSLTuNsnYXQVtqDk4X5uneozIsk0mULh2Ix6c9RRYR5uthAyFyPm7d6hDqTK5Z8AHH+yc9qgu9kW0V45omAdwzDb/FkE9/SpNRQyarKm0JnB9iParWn3sapFBLyQBtI9/Wq2pul5frNHyFUKN2cnHoKucfcJje42MRJeW9ujb2dWY+3tWZZvOL87WCKjAEdjzVsYOshzvMhwDIrf1qxYW0Z1l1Vy6HJHTAI/nWdi72KkeppD9v8odRt/yarWdqsltIxBKkhcjofxpbnzP7UeNSAueQmPzrZkkWHwhDlEyboAn/AGfQ1tCKbsaPQteJVS58PQhX2GJA272HauLiESKMrklQQDXa+J47UaFLIcSJLGNq9/auGjG1FTJQbQ33e3tWVdKLsio6mlpgOx327MMAMeneqVzCFv5GKgRhzgr3FTW+DGAJSy543981R/17ylWZPm5POR7GuI6ErD2cSTCQknOWCN6Vq6a4+x30TMAZIyAnbbjiqus7Uu7eNcoBCGOF656VneeE8wAeaSpHtRexTERSkKKpztAyT3A71ZSxa5t5ZAxHl8sOx9KqxgYBJ3Hbzj/H0q9bX4itbhJAOYyAfX0rPzGkVfMcb4iBtdQGI7j0ps1uYsKcEMgYY6D2phUOFZG3EAAk9xViWIF4iSPmXk//AFqZZJYlo2ldsZCklvb0PtVFNx2bhknJyOlOV3jBRSXUrtYDuKeiFdvlgAEjd83SgL2FhUPDI2VfblTx3qs7jcrbSQRx7VaitZJ0lSMYYtuXLbR9arvOYxhcBzhW9OOtAXuRxqWlPqx/vdqkmijeGFiMSLwxHYU6EF5sdFA67e/ao7iMx7RuJbOWQ/z/AM/nQVHchlQsiuWL9QAP51JbOUbc+fkB5Lfe9sUxdhlIdthB6/5/z70MyRbuQ5KkgHtVlWsxgkL/ADDDHoUPUn1qaOUl9y/MQCcehprNjyyM42knC02F28xcR4GPzzQMZdBnlDSMQXBbCdCfarVpv2eZNkqpJHv6VQupSsxBMaFDj3I71fJMWjM6q6Bn6emaqwMz5GaRZBtABJJAbqD2rc0vUTp9ndTeVFJJMvkKe4HoPQVi2zI0JK53BTgsvT1Iq1CgNxaJkBCwbH3tx/CqTaYmrmc1sY2PzplhgZbcDn1qWz0+CysBdiYPM8xDR7eAPqaXUHJv7iMgIiSFQD6CqZUNKvltsABJHrRZt3H0sa2pXIubDYPkGflT1FZsdz5ZC8EbQM7aLiQzGNQpQBdq/j6/5/Go44tsi5JDMpXH9aLATbxgAA8jAz2rVtYwbaOMnBGCdnZhWdFCIpnVGIKKTuP+FXLFMR/KHwfmJPv2oSApyuS8rYwwJYY7k/1NT6VmSaWFiAdu5v8AZ/GqrO4mkbeOCcA9z/8AWrU0NBG880uMiAuR64FWlcbOeM7yrMXlGOTwvSptOc2s6SRKNpGSd3WqkbmUFxwrZJH1qa3Rbi5jXHcHPrj6f4UkryD7Jo+JtRae6tbYDywqeYSOgPpWPcKC0TqTkg9G6g1ueN7WSS50lvLIjMDbfcg9T/k1z2DFkAJkrgZb9RW0yUXtOne1RgsQf5Nqgt61jecwkLRA7nYsUHUe34VveG1F/qQXaIwUIP8AQisme0Md88YYoscnDBuPw+tOEL7jvY0tK0y61aR51icxxYVRt+UseQf8/nWjr+jy/bId8mWERBMny7SCOn+TXV+GbEQaDHJFIgE/znb0IPTP4/Srdzp6CZZQ0ZkX5f3q8Z9vSvpaWCg6aZxuo1LU88ufs141pp0N3BLexEyNbbvmA6c+4qsi3NrI9vInlAsFWQfdPrzT/iX4ZSLxhpGrQ31tHKw8u7tLb5ZEXkhsDnHr/Om2N48EcwI8yAHKlm6E9xn17V5NegqcrHTF82w+6ctG42ZCsQGPsP8AP+NZYwbN5/NQOGCgbeScfyqHxH4i0rw7bGXU7n7NubdFb7tzt77ep/KqGh6m/iKzW8S0ntLdiRELldplA6sF9P8A6/pW+HwdatJKMdGVJ8iuyzBK806Bcbtvzfj+H8qvCzcwhd0ZbG5vaozJ5AZVVEVCDsHQ+9QHWpEwB3wG+bn6Zr9Hy7LY4aC5tzyKtXm0RyfxHuf7G015gyj5D/DXyZdXEnjXxZFbbyNLtW3XJ/vN/dJ//X717n+0943j0rwlHZwP/wATG5bauc5GfQe1eQ+C9GXR9Li3EyTSKGc7erH39q8/Na8YPkR14Snb3up0Yk23EZA2IigBU6ECtCJxtU5xngfj61ksxWeM44zj73Q9q0IcsCOvJ49a+Qke3SXcvROVmwCEKrkH7oNT+SH3kYDMcnHrUEJdyQV5IGCOpH/1qsq+1TiQjbhWAWsTtIcCNBkHDHGPXFOGQgKnkt3qYoGZBuwWHbpTWQcncyZPULwcUFDQhV1PB4J46n6+1V7m0imTfF8jAEMP4T9Ks5XePl+Yjn3o4yMk8jAzQBjuCN27jAwd696YYyAFXCErwTW5LB9pAB+92+Xms65heCTYVPQHJWqRZR2mP7xz3oF1IGJ3JgjPv+NWGhDbhgn196h2M3A2HPX5eRimNE6XqF0MgIU4IPrVgXCM7tu4XqPT8fWsnyyFyAflI/ClEbBoznnOc1A0zVILZLHy2bAA3dRUoV+qtyB9729KxkldW83JOM/J/SpFvJdhZ1yPb/Pahsu5tKD7BRyd3rTxck5YjCnoCvNZf9pjfhk4Y9A3X6Z6U9NVjDlQhTjAB6//AKqVy7mskiN8n8R64qbhpCHORu7dBWOuoIyjCSbgTu9x7+1SDUN24lHQkcBOgpNlXNkKGZtvtge/rUjZQHdhQeDishL5htbjcRT1u3OAW+Y5bmlcLmq0gU7ydgC8E1KswVAH4AGRWalz5rqcEBhz7VLFCZPmLtkk5HYUXGXmuQSnzHIPPzcVKk4b13c9egqK3timwhuMksHq/DbxRIOMNklY/wD69MbGwwvIocFMdMs39Kv29uI92WDscZz1FJHCnysMDI/gXke1aEA3OoU7DjhSvOBQImhhkEKc7Afm39sj0q9FCQrHk5IyH7D1qKCLy4xgBC2N25uc1fhjdsBMH3fvimgI1QzOi9QB19vQVchh8tj1DEYBPYHvT1h3Sruz0BUKv+eKtbWByAsgAIHtTFYitrMF2Zhk9OPXtVtCV/dgjzC2CB60lvDPc4EKgMzBd27gH6109lp8WnEBz57kglz1B70FNWKFpohiPnXCkgYYluhx2xT77VJrONZcJ9iAJeML0yeMVNqWoKGZFUySE8ru24qpHYrfpvmLEkY2bTzigQ+Cd9VVscQrhlcdT9P8/jVvyDFGmN5yNx9MGoBZXdhvktCgLKAYZPlUZ/rUd1q37rZOklrIAM/NuUj0yKTVzNjbkAbt5IG09O9YmosBEGAJQqSQflJx61avNStYMvLdLHHtP3Pmaue1edtTjCxF0tmIUvIu0yA9sdh/P1qktSTl/DuuX3/C5NFt7aRoI9TTAf8A6Zr0I+m1vf8AOvsxtJSK28u133DcM0z/ADE/U+tfI01oLb4vfDyaBRIYxJCEHyjIBx/6FX2PpeoI0S4jKHaEb5eGPf8AzxX6VltJYrBOElpsfG5rJxrxa7GfqiYjgkXoqlWI+bp3qa0sjIkOVBtliDKT/ez3qlrtw8TSW8UchLAOuF27fp/n8at2cVxOPKncJEseTEjfMc9ATyPyNflGPwrw+InTfQzpyukZLh77VZL8+ZiBTb2+ejEn5iAaCwaCU7sHIH3eB69auHKWflquAku3K9Tx/OqIcfZWB4YAKQ/17/8A168OaudqRP8AYTPaSK4yrEbXGP1rL0qRVme3JAaMEgnuAe3+fxrRDGOFiD1wB5fTB/p9az3jH2kjhyMZO3rj0x2rgmjoWhegnUWjWqxOCX37t3ynjvT7u2zDpRzvZg4bC+/XPXiq0SmYybW8rpk+w7VIJQt5aAqxYEk4bsP0rKxdhySEecN28LgfjWlboUSQAHe7E89MYrLhL8kDPmMW+vPJ+laKOTKvOPm4A6E+9aQWpJZ0zUJLG+gnVEV4lJYHo6jsatvOt/czzsEjWU7jEnb2rNVjE535KD/Hip4mVcgjflTnHf1zXZYyY+VcZ2HCZAx3FXoHKaVO6ktKME4+6M/1NUwrSbegGBUtsyyWbx4w5BJQdBikQQoxDYPybcnj5gR6U+RNr7sbAwHB7mo4yPJHUc7Tn2p+4klmJ4XIPriqsF7DkwJmOAWwNrbeaeQA6s6HOMsVWo1BVFYc9xz1z/jU8Xm/aIyufnwo3dNxOAD7URpupJRRLlZEul2qX0j5kCIoIAk/nn/P1qWVCu7aAQozxn5sdwKT4seKLb4T20dlPZi/1i7UtDJGoVVX+/g5HB9a8Sufjlq3gS4sdV1KUXsEZ3PbTLtBDHqvH6V9DHKG7OTscbxFtj2LzUkieTBa3BBMgU4yen0zXn/xs8b2l54VtvCenzyT6mlwk915X3YVyeCemfYUzWv2mrTVLCextvDtrFYaknnQzWUxZ4yO7Dtg9cYrzDS5YLrWJ5lixG8bXLT8bsgZGR9ea9fC5fDDy5rmMqvNuc/41nS1RlMN2L+BQ2FT5V46sff6V5N8RbqLVv3ij98IQpJTYQ3Xkf1r1Q6xMHu5Na1NbuQLvWZML5YI+UHA79q8d8aXolvFYv8AaDPEXEoX7wHY/SvVdrXsYp6n2f8AsyeJJ9Y+G8N3qtkJYrKOMJqA+8zN91M98bq9kLvcySTKAAqDIPy4J/xrzv8AZfa28R/staPbkC08gtIxGP3roxxn8f8AIrv9Pb7RBPNnYioN0ZXqxr4zOXatFrsdmGaZBelY0gCDYNx49fcVdOFcuo5XGAapzYZ7YbQhbLe49qtZBK7hkcbgO/4+1fOt3PQVraD95EoYLtAJOPUVDGyKNoOSzD5O4BPenTSB52K+Zt2/KA1RyBRJCoX5n446ipGKSTGxUHEbYbHerjMdpzJglBz2IPf/AD+dUEjRnzhwyvuH4VbugVupHY79wH4gelQ1cq1iGIvMx3tuPBB749D9KsLue6Cqmfkzx1qAACXKjyySTndx0q5pcpa5mZnGdgK/L15otYdribBJcJlOCu4+oxULjdM2HB3DAPapApjukkZQeDlz1ph5ebnC4O0duO9BFh2wxIu7CZGC49adco8UJGTuKlQ57g01FztG0PkA4k71cvYwwRCMZwT70AX7m1C6HptyHDxhfKKledx6k1luAlwoV/mQgfd6Vq3Ft/oEACgbQCQOgHrWZGWM2OPlG4n3FWlczZuadEgWVlOY48Egrtzn/CpGkLRTbGGWXDH0FVlnjuXCSNiOQZbPyipA9tZJulyYi21gM5IFakdSgzCKZ9oIXaFxH0Pv/k1fs2dbtZlUuAADjG5B3yKoXJj8ydoc/vGBXPYVf06J5f3g6W64b+8Qeh+gpRV3YbNLVI0uXQlSFJ3FB93Pr7A96z9ekLXKCMjC8A+v/wBb0rbuHa5hZUWMqij9ef8APSuUlcO4UbiCAA4XgVcl0IQGET3O0gIAp3fN3NOv0VL9YUb5UIwB7dxUF4sjXEYVsAKCx7EU6R992soOXUZBH8RI4rLYuxaM6C88yVPtG8Hjdzg9yfWlikeW58lAwKnp93AqouGbcQdwXJG3gGtHw8kUmssJcOoXcR2CkdRTbYmrajJVPDcEEbj6gD1qDTMzakyjIwufk7j1FTXzQfa7jy0YREkh9vOB0x7UaLdPDqEc6DZJtIA4xz700u4NNos67aR2txC1vKSu0tn73tis5lAti5lAJ4+Veau6vcPqV8sKnyyxKpG6hQM9efXPrUM1vNbzSRzAAR4Vv9761m1Z6AtEJaW0vE6qTGq7iR8wGOfwrVt9QZ/KuIMJIFLE7uQD/ntTvD11sstShCg7gQkZ6EBTVGxV4Y5541Tci4X0UnuKbMvIazN9teVvkydxOehJ6U+C2F7q/klvKkCkgJ0IHWkjQTXMZK+WSpYhu578e9SaRMsWozOYx5iqdsjfNU2EZV9Cpkky3zjcRleQOlVRdy+bC8bZlj556EHrV/VTtk37R5hPLeufSqdtFBdX6wusm187sY4OeDRYblY6G+1AW9vamE7yylnNc5dzebt/g+YsUC8Zq74lvI7fUVhjcAqqxkD+lVb1SrgK3ylCSnqaUlYFO+xXtokupkaRuSTgeg966bxDcXF6pYCPydoXbt5Fc9psO6/gMivHLkbc4YEH/OK6zxJ5T2ckmwpcEAjHTjt/n86zasrmqd2cNgKJGyXZMKT359aghVpZoAG3yGQspPfHr7VY8pZ2dgH4XcGHXiqUcnkfZppCXQOSR90qPWlF9S32PQPtRuNLsUkPmRK4DKemM4Oa0vF3Hh+eOAxm3jQMMNzt9B9a5axnSSztlTJiEgJBznBxwD7VY8cXjwtJAj+VGUAZI+ldTl7jRzxhqji1KTSW4WMCNpFQr3IJFdH4k0VdMvHt03OoQFM9CuP885rm4ZhHd2fGfLmR8ewIPWup8Vaqus38dzCHjCQiMfNxkknkVxNLqdGt12KNuTeadDiNUVFKrKep9v8AIoqzFdR23h23hlUxzglzJ6g0VlYLHnejW/k2c9yyb1ZCFA9cf0qpphkWUlYw/wAuW3MeOKtW8zadKiRP5aMuGH3seuRS2DtcXUyxgRpg7Tt+7xwe386+5owu7M+cm7ambqkyC5mUtjcS3yfN16D8KhSUhIYnYiJc/Onv6/5/GnXF1PpWn7tXt47y/luNipD2Q9yR6VY1CwitL+2jBJZgAFHoTwa1q4ZwfMthKWpdubSK3sLUD5HZwGzj7pPX/P51mahEIyVRi2GKrnp9KveJiG1VVU4hgTZjPI7mqU+6aC3AYHJKg9+tYSjbQpO6JtQYnR7KMAZ3BmPYmq0FsZzJ8vRc+2afqrGJba3PSJMgD19zVjTAFWcH51MAbee2KxXxWNG7ILy3+z2dskp6r0Le/X6U3T7OC4e4WdWGEyD90Cr+r+XPbacxRPL2gMNu7B/H1rMeKQTXSISDszkN8p46U5Q5WUnoinuSK6k8rIDHCunfHepI8Gbbj5SwXf3Ge9T3Fsq2cM+TGQwViO/tUGAHJLHkggelQo63Ndiy0aWeqFB+82tgn19alZiL+aVsbVU7Rt6cVVRjcalne+5mXJC9fxqxqSbJnKYCoSoz2PvWjBIgh/0crcx8QY2H3Pt/nNQaWostSV2Jyc5iPbI4NXJiYdFjjUIVZgT6Mazl3NeLuIMmwnd7DtUbDsQSl3vJiqcuxAc9ceorpNI0uTWNAeBHLusgZn3cj2rlJVM7uUB2gc47j2rrvAd+be6Fm8ZDTqWWQeo4Fb4dJy1Km7Ix9feW03WU8XzxqAoPoPX/AD+NZ0xhukiU/u2VDtAzkf0rY8Tp9t1XUHLP5kWUy/QY6j+lYUaNexF0j+aCPcCemMc1x1vjaRtD4Uxkl2F8tI4sHaSzbhwe1RQyMHjdmwzZJz2Hv/n8aY8gKxSBDnaWJ7fh/wDqpblVjjicZ2MDkFulcrVjoQtxcfb70SEkBQI1B7gdap6zd2llKxuJ47eJWC5PTkdKnjXJREORk4qvcWwuHdZ0jlUMCBIv8/pUMolt1FxloD8pA24Xd8tBQKrMpxhT17VNb3MlnIJYv3bqpXheMVVKl5GYkEsd5P1qSrEpO2JgoAJII9eab9o2uFy0jBTgMvNPdTDM2W5Zc/gajiIjX5wfMLdd3agYCB5GViPvc7+2feppo1RFXAk2ngyfLz3qFPk3FvnBPA7Ci6lLxLG3DN9zHbHX8KAH28uEI55Bzjv9Kq3S4PzLwR8qv1B9aux7U/h+YrhT65qvdEu6rjqOc+1FrgFi5SfemXCgAg9DS6hKWuADENoyA6evtVdVPnBdxXAypFPuYXWNJF+dN20/N61pYqJGp8xwAGLE4+f/AD1qJnUOBJwcFTj5qkUlZWy4DDsW5H1pvl5nQhjtJJJ96RZry28EOgf2iqFyriIjuMjj61i27GWaNmx1yMdTWleO39gtbD5FEocY/iI9ayrTCyKQPmHLZ6VTWhKJJreWSabEYKAkn5untU32gSW8kA4RE+XDdKM+RYXFwGxubAPp9KqW8xjVwADuUnJb1p2sii7ptqbpmt1YRuyF+F+Y4Haqto5tJIZGBR1Ytj+Ld/nrUsKRo7oJJLdShCyo3zDP61WfaZGUHzUjAALdSMU07Ba5PczFU8xlBaRmLZ6HPqf8/Wqxsx/Z8k4kGYmCmI9Tkdj6D6Zo1C6ke2jj/hQbjIOuP5cVWT5sOQTt6Htz7epp3uFrBuPl5BwzcnHf2oBCsHJJwAdw71PeQeQbZGIDOpJT+7j1qBDudv1A68etAFlZvNd9jCRiwKn/AArUhUxorZGCATWTGQkpUNwCGPy/pUt7eg2+F5MgwM9vpVRtHUCtdzCa98vC46KB/jWiEKRG3Ql5ZYSzYbkqP0rNtSNpDgcMAp96vC7gm1tXi3okVttJHUmmG5hRswU9Bt7euPatbR7BL9Zy8whaNdy46kelZDSNMZCjEK7Hr1A9as2E8q3EGHfcRgY7j1q4xs7jb0NLxbfubi1tGuCUhjAGG7HsawXkUOCoAK8c1PqBD6rLvU7iwyfaqwURuNw5AO7PQE9KqdnsCRqeGp3j1JtmHLIdyeh+tULtXiuZQwwzMS3zdAetXPDdvc3erR28ABkdWK4baCcc/lVCRXmv5oWUtLE5R0LdGz2rphCyuTfU7Wx8VWmjeFre0ZGe4jQqqn5VYnOPw/KsCTxTPFbBfMbzGYN7cdj9awru90/Rld9Xv4bMIhIRnHm5Houc1wk/xL1XW3az8O+G57mJceZqd0hUY6fKo/xr2KVSo4qNyHR5k2eweI7zT7Xw4L5yft10qGaWRgxBz90c9Pbj6V5NrXi3XdZvP7J8KWYubvIE2oTY2WwPf0z/ACrR02wvdekM2qq6JCQqWsTcE+pxx+X411+l6EVtgkMUdvCSS0ca7c/WvfwuU1MRJSqLQ5fbKkcb4d+H1poV+mra3fN4j1wAMJps+TG3bYvPToP5V0N3qpZ/3xLuMEEdQfb6f56V0EuiRoqlWMQCkgj5v16/yrgNf1yG3uTBEBkKOC20DPf8a+ujho4aKXY4qleVZli51QsoChMpgEbupNc74p8ZWnhywa8uGVEiySZG+XGMkisLXfGVppGnvc3d3DFEnOCwx9R7182eM/Gd38TNYMMLSRaNEflBzmbH8Te3oK4sTjI04vU0pUJSeuxZvNdufiV4xl1q4jI0+FibWM5x14bnuf0+tdbakMAUIAOQPWsbSdPis0QKhHygYC/L+XvWumDktwexHpXw1eo6snJnuU4KKsh8xOYxkrhgD+FXbU4mJB4bOKpOo8skNnuf8asWuVjVi2VI+XNcR2RNOJs8r8p759quxFJFJZ5ACOCF6ms6DB24GMjn/wCtV+PIXBzjI47moOiJdjXK7lAROSV9/WpFLcYHykEEe9QoSyltpDDrnr9amV1ZAwOSR838IzU3saoHtt/zsmxlUqMf1qnGCNwZckAde/0rVhdywCjjA3A/ypqRiSVsIQFODn+lNO5RmAjPBOCDgbelKIzMjBl3jHPzdPar09iNx2jJwcg1SfaTsLYIXgj1pgUZrTOZIuAOAo6Gq2N0r9AfQ1rrgLuDfOTjA/nTZojcf6wHK/KD6f5/GgDGeAcAjJAJGOwphVgqYQgBRtFactpJAnykSK3HPWosLwRlB0560FlBoScEqRkcL60n2RjhsjBHQVpKm0fKxdRxz2NIUBwAofIIz2oAzvs7hxIUHOB/eYinfZty4ZQjnBOK0Uh6bh8ucAn+lOe2dWwSh3Hkf1qSirHHjjbgnIJ9qlEWTjHQD61YjhKrtJBJOST149alMbEkH75wSR2FSykV4kAYf3x0HYVcgjwD8pmwNwz0qUWpDoyqCGGN/arIt2QbFUIQuGPqaQxseQgAGMsCoPoauRLhMknAzk+9EEB3KGIxtyfU1pW1kWSMk8jLY9ff8KAK8SOyjC5z0z61dgtTls4DAd+9WI7JJVAklMbZPJ/h/wD11ct7VNyAn5gOSaAIba03Y2EFR1XvWtaWQSHKp+8J3Et1A9KkgthFhh8+eue9Woot2G5jbjNWWMjt2HDKZWxnJ6fh9KvRxhtoIyCuDhetRxSJGwBLztyCg+UL9auWsFzdfLFHsVT8235RTQDj5UKYB2KOOO3pUtnYtdS7Bny1xvwo4zV6DTUWaNplfJIbDNxgd6vXd6LdWjixFB95j3cj0pgPW2is4iI4g7Lxjsp9qrX18CCkK77nAGY2+7VK3nm1KZynmR5Xao+6D6HP+frWpa6csKgbBuC4JT5WJoAitrAgB3YvIR36fga0owsEWC++Urk47U6M+RGMgADI91/CoxvOw4wSCMnrii4EFwpHVuCBke/tVSbbNtiljKIQcfxZ96tOyFj8oduck1UkDNtG48cDH86i5BmzWaLMpa1UEDG8fw+9Z96yyXi7PnVVwS/Y+la9yuMhn4AK8NxWKV2o7uQnJwT7VqiH1OX8Q3v9jeJPCerE4W1vyGTbzlsACvrrw3fC7RmBKbn3YHr3xXxh8WpZB4es7hSqm3vY5cp14ycivqr4Y6gl5psEgmeeRY127u5I5P1/z3r9Q4efNhpLzPjs1jaUZHoGuRPd2wkwXkQgn12nqKzdKtJZPtEuyTacbPf1ya6UQgwiNwxV1O/+HcMdK+ZfHFv47+EXiC8vtB1O4u/DwYzG2k+YxpnJBXvj2zx2ryc5yh4qXtafxWMMIlVfLzWZ7XcBPsdwVYEqwPuKovL/AKM4RR8q7WyvXPrXA+CfjcfGUTBtDilZjueSzn3ZPvGcNn8K6mPxNpBWVrhzZswBKztsCY69cGvzCtgq1KXLy3PXVCcJctjbZ/L0ySPg8KwfuazLf53lIyg2kfWrml3dhq9lKdO1Owv1x/BMMjjpjOf0qpLaS2kUUhQ/Nk4P5V41bD1Ir3lY19m1uSwIWtpcqd5UBZB6egqLzPMlQb8bCQuPp0zSxyP5OeQqLhj79qiyVkhU4AZCQd361wNNPUdi6HItlAbBODuH8PtWhHnfAA/YsB2X/wDXWRaEsm5Amzqd3b3rRz+/gjIzuBwa3grmbRYkcMAd2/jPLdMVNC52FiQCQT971pstsVdjtG0YA2dTTVbZGd65we9dKiYtWNKaKN7aBlTYQo3/ADdajmDJGxUlcrwOwB6ikEv7tSrEKw+UjoKFyVEhxuQbcf3jVWIGoDHbjABAyfvdfwp0UgILbRwuDn1prMRM4YFGwDhMcfjRI5WLDtvYH+LpiiwEqYjeMYGM/MfT2FaFtMstwgUiIblAzjnnrWbvRZoQrAgk7iO3/wBauh8OeGdP1RN9/KY7Zw+7Y/QgcEd+TXXh4OVRJMzqNJXZ4l8cvG2peKfGzPLZCNtPtJLJvO6EdQw+teE6nqEt3o81pd7LhYYzukLlvKHqP6ivTvHc7+L76+uHuZ0jtpDDHJHjdIqn5SexzXkN1YLqE11bCGaOALsnJXcWBOecV9zC9kec420G6Rpsa28Hlqd8sR2jcVAB64rrvCs8VrZeU5Ed63+jIH+YbQcnNc9ezzCbToIYsOHEUaDq6jqfpWjLGLHXFjaURsgDNvb5Q2OMf4V0+Rk0Wrzweh8Qz5hjS7niKmNfuOo7jP8AhxXkXi+wurXU5I/sSW9vGpxGMYLdypx+de461LLqesWN0XWW5jtykcds23nknI7EivNfFfh0eJLG58tpPtUQZiVbay46gj1qJaIIrldz1L9i/wAf6k8beAzEJ7SUPPGxfaY1XnA4PXp/wKvqmMuBKmzypQRvT1Poe1fnd8Crq/TxDNBYiZNdgVWspLfKs7ZIY5HbHFfodZ30kGi6fb30edUWJPtsidWkPqfavl82oQaVS9jro+7PlFuMtKhHzYAAz6nr+dTRKAo3KvGSoFJfLCtxtiBkj25HmdSx7UkYOwIOQOD6g+v4V8k1Z6HpCSuBMOQgHXFI4CtGQA+QQAW6j/P/AOunsXZQCwJwcZ6GhmA8v5AjBTketICLJV4wcJkE5PY+gFWAC2TyG6Gowu1d4UZJ+8c8Y/z61YhjVkJJdwGBEY65qCrjEjKu4bDkAnJ/lUlrlbhHChdw2gHuaVldbliCfmBBD9/XAq61lHGrO0ewqm4Sf3fpRa4yrI5F3sA5VSGHvUAUM855H90e1U9O1iw1S8ZLaUytjDHbyD361NNqMkay+XbNdqzYI+6SB0x7UJEF1RuuohtIBIAz0Bq7eKzahEj/AD7RjHoKpaSJbq5gYxsg3bl3rwCO1a5KPryoChaNSzH73WqsTcvzxH7AwcBgeARlivpXPQEx3MuRGAq8/wAXBrqHuJGtZ2wiFWwC3rXMQ586dldVbgkhe9a2ILdkMTL/AKvbk4x1Ge9aV8M6fbAj52+Y7O/PJ/GqWkybr6BAFJZixPermpANsw3XIBDdT6YqmiUZ8wbYvGN2cfSrmkNJHc7dzohUbvXj+lVpFGUyc54Pv9a0bKEf2ism7kKQBngcVC0ZfQvTXYkklRPkZlIBC+1c5Ezb0XmPBIwa3JVPz4QiRlOXT39fpWVNG8cijoSuFJ7VozNblS8SVvut9xSceoNEbrEy+XD+6KDHoW9f/r1cEaOJVdQg2gK47etV2j2ysqnhQCw/CsyxlsGJUyLJzkc9q07EGOZz0ZVwD2NQWpVUjb55FzhgO4+lXFnjR7lioQBePyoJexnySgh2UMFVcc9c1cs4SMHb5mIg2fY1nMGMDu8n8PU+hrobdhbWcUijKyKFJ+6cY60rg2YyIs2qQZ4VW3Yp2p3cl3cuzkyF2IHsP8//AK6fDcwtfs0zEFfu+g9uKdrMKp5DRL/rVY85Xv2qrCT1NXSLNYtHlnjkAmZgGXbwMev1qgNNMomYMYiQVIDcE/SprEEW1simTdy74+XOPWrK5W8fzYx5jrvDDsKHqYXZXSKaK4UTQRnMeDKG4IFQWURU3JQeZhgqoQeQffpVi8mYlsHeixHPrn/P/wCuqtrqjx6VNGJCHbGdzc/h71khu5U1pCl3ib5FEW/KN0Pp9KzYZUUq4LkkZXHcfTioby4ea6YsS7lcDc3X2qzoiRz6haxsDuKlVPoAOh9a05SL3C/toXuDeLOEKtkF15J78DimzyG8uLcREAuM7vVu3FWr+aKzS5tCOJWLbj1A/wD11nXMflNbuHy0RAyOx68YqJIIqzudNJJFBe29o0SxTKwRifmKk9Of84qPxo7W9+sEBBZYhu39x6/41iyPLK5u7oGRZ2AB29fXNP1mRrm83szKTEFZmfc2Ow57VnJ6WN1e9zOWYNA+6QPgElPu1lwwz39r5nls8QbaojbuD0I/xp7y+XbzAnYMlQT2pNNlltUlFvKSy/OUHRjjGal2RSfMzovDlynnJAQwIYKoH8B7/nVjxzJLFchXcOxXBB7/AE9qz/DTSLO8/kqc5PC9D6j/AD+NS+MJZdR1S2hgALMhID+v+f8A9dOT90uK1MHSkS41m0EzbIwQWCdCo9K3tSCTXUgjAxvO0buQKyYrC5t7R7sL8iNtb+IZPc9+P8mtNC0tsJjsRgA28en+f/11z7mlhWiU28SrvKy/8tD83J4x/n86K2vCVjuRtSneM20KkKG6bsZ4HqKK05TBy1PK0Qz2JZlxIVLY3dj1/Cq9iRHBxJk7cM4X0HT/APXWgkQisU5kdyhBz71k23SRNgLKBkhtrZxX3jg6bTPm78zaHri8MRP3lUDJXkgcniohOLnUoJHJOCNoPsacd0kW0ANIyjBHy4Aqtb4N5G7LvUdi20VXtG9x2C/XzNTn3s7uW5z1P19q0ZIBHpdu6xoFjAJcd89Pf/PWqOrNv3jb8zHezDsPT6fjWq4U+FUOD5wAUktwQDUKPM2WzK1U+bKuMbSoye/4etT2P7kSuIzjyuoXkH0qtchN8W7JQICM+prpPIVNLcMibkhAJDfeNZxp+/c0b90z59RtLjSrSODLzxqu4beAe/Peo7AxvcO4HUgMD3z3qwLK0tNMtGjhEr3SFmwx4wePz61jwObZyQcNzuT0A/rU1I6lRu0rHQ63ax22nttfeMEgemBXLRSsqLz85XsvUVa1W8muNMSIElioy46bahjxC6sX3ttAXHQemD3rFopJ31LekIDfRPIcAHhR14p+uXCz3lyg4UsGJHTOBz+H1qvp6C51RVkYgtlsp8uPYVbvtPsrSK8Mhdth3cepHek02tDZaFSWWM2cERd94YEnsB3q9dafFcXUrQbXH2Q8bdo9efqOaz9MhtrlD5rSbQhZSG7+nvWppd0kdzMh+dvIKtj0IxioaezG3scvYXMaNJlk2tgFeefY+1aSX4sdVspIJ94QArF/dHc5rDukitnKrlBt+XPUY/wpbCMTyRqhJJwufvc1jzOLNeW+ptanqS3ut6hJFIBFKS2Nu0En14/wqnY+ddRSxQO+QDuA+XI9KqXzmW4uGPzqDjb9Kjtbo2+JlOVPzMT1I9/5CsX7zua2stDR1zTja2sLhPnKjg9Md/8A61YhZ3JV12Jt3EDvXRahqsF54ekidpHdSCCfmIHpn2rAwZkDDJXaMGpasaLYY2HlGMj5csfT6URxCbIPCbcgp3xTmTOGDcnG4CmLhlkUDg52471mWS3CYhR1BCjCmPt9RUUaqXRSCc527akNz5q/MpRQp5Pf2qFWaEqVKYBGQW4/DvSsWS6h+6u3Mh4MYAG7rUcmTCTs4I6elR60Ibq8ikwRwOnQDtTiFWJmztyaLAT20ZZGAxkLk/N/nAqKZSGjyMkg5w27bU9sCz8KMFcZ+tR3kBt5XXl8AEENxmpaAgQHcJdnmFjtJPTiknYtNuzkkYJK8j2PrVk3kQsAgVXcsG/XtVaaSQSh9oG4hc/exTSsA1wBNtIAYrnJ6E/5/wD106WeV4Y4RhIVIYg/Lz61HkiYgHDbcHf0PvRveZi26MMpBxt79sdauwrkajr+7RznsvUUsYBmQkZz1G7qfUmpbqzuLLUXtbtWiuMBiP7wPTHXj8arxs+4E70A6g+x9quxomaWpJshtIzkM5Lfd5OKzoIWDsUHQk4PY+v1q1fl43tTuyzISufTPWnbUtVkn2fO42rjt70NDW5W1DfLbom8osR24C8ZqtGm4L8wzxj5eR71PdyYijUsSCu8+5qK3YSTRkjK8cjrRYYrxohkLA5CDjbxSxrFHvklZ3Kxgj3+lWL8Pb3MydP9s4xzWdcYAiiAxgDihKwEDE3MwCAjClsnv+HFTQTBIQVGJPX27imRRhnIwdxBx83anSq0EDcbCM8FqYBclplhbYZA2VJH8I9T/kUjkoisuAuMn39x3rSdMWMGz7wUNw3GKzpnDea2wkYzz09qpgV4p3E7r5cpAwwZ/lH4VNcDzVYkDcqnb7Zp0EJ+yGUAOCMnPaqbThncqMEkbvQZoSbeg0PACRnLhwAMnbxmrel23+im5cqY2BVGfrn0+lZ0aM2FBL7uhrsNQsI9M8JWV1d3dtZuE+bzZVUAn/Abe3412woua2Cz6I4qV8KwDHG3H3eSa19Btkvpn3ytE8cBZRxwc8DFcjqXizw5pXmCTWbaVycmG3fexY+y/wCNYOofFqTRtjWPh3V5S5EaTG3OHz6Anv2z+VPlUXZotUpy0sehaxZFLxncZiYDDhuBjisLUPEek2V6trJOLi9Ybfstqu92PbgdK5G6tvGHjMC58Ta3a+E9JGWWB3VZtnb0GT/kVyHjeXTPBEWm2vgzUctds63mqTMrTeWCOVY8AfeIxXXCjCave56VHAuS1Z6hL8T4Ph9eLqV0lvpiiJlEd/dL5pB4OFXJ/PFeS6Z8VL34y+K7qys/ECaZDK5f/R4vLZv91sjk/wD66v2WrfCOxtxd3Nrd+LNSLESmWJrli3UnkgYrzrxo/hjxn4otY/DuhTeHmLCOP7DhHlcnjAXPT1GfTFetgcDUxFTkjFpd2bxwaV7prz6HpN38E9R069L2mt2UmsSn5Z9QuvtMuP4m2gHGPXmu/wBN0a5sbCPTotSe8KRBri+ZdoZ88qmMYHoOfel8EfC6w8CaYLRPMuNcuI83V3Mxd489Uz2I7966TT9MBlS3iLFIyQ5DdWr7zBZLToS5pO7PlMVirScIO6Lnh3S0hA2RL5S42mTPfqRXUWqmIkkAqD8oPQGoLG0FnHtjVgCcnPSm3WpG3ZlZcqRn2r6qnSUVex4dSo2yLWFj8pknJaNsE7elfH3xl8fSaB4zvLVEWeeSMNHEeg9z6c19W6rqcdzaOrOoKgBouzL6/Qd6+GPiLdLr/wATdcvy3mJ5vkx/L0VelfP5tifYw0PQwdLnldnI6g2o+J7pLvVpTKxOViHyqo9h/jW5o2kra8Rx7Co4A+bg9c1ZstPA42jcSSw+lasMQjO7bsJGDjrx2NfnVWs6juz34U1HYWCNvKwjfwkEf/XqzGm1OwVlzx1HtinrHtRcDAYHGO+ad5QG3oTj8RXI9TpSIGDPC5XGAMHPQ1PYYaEAMeBwTTJBuRyATg5OOn1osVBmYBQQVLBN36iszRGlFtY4wQ5JKgeg71oW43AMgyucMQ3cVnr8q724bk7vWr8QHyYPXBH41B0IvoGGJE+fPOw9PwpyYLY2YAzkHrn3piEA7SzHPX61YHytydu3r/8AWqTREi5DhmOzoAVqbfIud211z2bmmoQJWxnPGM9KkbaW4XLnqQvBoKJQodWXecMo5K9M1WmsQynCgkAru281cGfnXqdoyPSnMI3VQxwxGWHamgMI2dxaqAYoyi8bt3HP9ah80Lu+TGDjH9a6iW1EijfgrtwAP4setZd5pokfciCMKPl2fyxTAoYA27lPpz60v2VJImbYC3RT6e9RP50Eo3EnOQw9PSnQuepU55yDQWNXTnTzDHL5eDkDbuzQsMkeTt3swO5Bircb4RSO4Jz6VYhZGz5eMqMMX+XP0pN3AobXibYVwoUEDdu4qUpG33RyMFge1a0UcMmwuu3Kkkr82P8A69SLZKMhAXGM5Pb/ABpFGV5EbLlgnIzmpkiQyNkKOAOflrRTSFPznILEEb14NTtozZ5EeDzz83FQBTgtF+Uo4w3JHbP0q3HppCAk4XnkLSJoPm4O8Ag/3jyParkehy/wzEBRkAZ5BoKuRQWqy/K7F8Ln7vJxVqKJQm1WAUgHmrUGgSRqd0yBxjq3XPrV6LSwjqMRDA4I70DK8cao7fvEKqPlyv8AOrBjjYI3ViM8r/KrqaSEzvl6jJ+TpVyOzt94BDuFA/hpoCjHJLu2LGCCQoA+Xj3NXbfSbm+OIiZFB5BbbgVfijghYMbcNxu49uh9qkN80bMyJsGM/e6H1qiy1BokVqNzsACuMDsfrUk2pwQRMBJ8wBYBF6GsSZ3O9iS+Bn73rVm3025u8sqbEUD73cfWqAWbUjKzRxoxkfG4fez9auWGnFyJJlLvn5VP8P0FaFjo4tnjkI8pyuG/iOD71oLGY8knpwD94/jQBViiETlAd+0Z+matHbGwUgDauWfuaDKImYuOQMDH8X1qqIHnZgcjcuce1FwJWIlckMUDEHmm7WVsMn3jye+RTFtwGIz8qjPPynimm4BIABwfXvSuS3cZI6l/u/OCBUDpuRmZgEzjB9amlAVxsBRmX5gn8VVpQ6hvMIbI+4fX2NIVzPvHRkQuDgKTx3J9azHUogj69yoX73/6qv3RUYXbyoH0JqjOAqsrDqST83IFaIzZ558WZXbwzIi7NikM2V2nivcv2R9WPifwsL2RjtjxCQexFeF/E2ET6BcqoyojLj5Tmve/2IdIfTfhLZTFfnu5ZH9x82B/7NX6Lw9UapySPls3ivZp+Z9JNCqwbScnHUe9YWu6Umr2ZtXARijFJx96N+xBrqblAUWKQDKgAsvYVhX8e9mj3bGzleN3A9a+lpvm0Z8xCTWp84/ELwbNp+lmbQ9GtbTXrd/9JFknlPs6B124zjv1xu7815frVr4h1rTpn1e/utRsI03Ik+FYD2YgHp75r7D8RaJb6jEt9JFieJCGZM5cejYwSK+Yv2jPB+t3lsL+112HT/DEjKktqibDGMgYyAck9ff8MDyMXhYU17Tluup95k2PU5qlV+9nJ/Da4stq282mSSWsSkC6j+WVSeRkgj8MivSYPE+v6DCi6dKL21K/La3T9R9T0Nc/of7LHiSx0KLUvBHjK3nM0YYx3LjGCM8Fev4ivN/ihoPxT8N26abrSWnlXEyqlzB90NnoTxjP0/GvCxNPCTp8son1zpUa03FNH0ND8ak0+18nWvCGoROykma3cOFA6kfStuy8f+HdejSSzupEaFMGG5iMUoHsDyfwryHwF8LvHPh3SDd6pAddsJ1OLS1uD5qZ7pzyfX8OarSeJ28GeIozFp+peYzfNpuq2XzAf7DjI4+o/Svi8Vl1Cq7w0Z5s8FSk2ovU+hNNuLbUkAsbu2udxCtHGw3KfQitpYidRgikBSRVJOflr5m8Tatc6jrMGpaeLjQogoDwxr5RJJ6rkYyR7n613fgzXddvwp0XxhFqd0AGOnawnzjA5HPX61xSyr2cb3PNr4CUI3uezzMNroRhVYYx3Bqv/wAsSCPutu/CuGsfjEkervpWt6dHBqqY3R2cu1ixHJw+B07Amup0/wAUadcQ7jM1swB3R3URTGPTPWvOlQlF2PLlTmnqdlplqj+GNRnk2hoEDZDcjnvWKHH2hFYhMgswHXp1NS6dfiGw1CNFFxHfRhVeNvlH+1kVEWOzeCpKgoPl4PqRWEqckc1nfUkiILg7QVKnktzT5ncIAnKEDFVVfndk8KQcd6m35RF3EhcN9DWfK0VYsbXd9pK4CkNjuTVnT5hZSRySgeUueCu5SAeQR6GqKSqZWkYgFVKhg3OTUcBRmIDSOSCSD8v4kVUJunJSIlG6PMvjXYW2h+MLzWdItPLiu7dWS2DBVkkxhsDp9cd+3NeVeE9E1zxvqMXhvTI4he3ytLJNMx+SNepI649P97tX0/rHgOT4k+GJIoZVgvtOYTwEsF3Ag5Xnt3rmfht4HTwn4ui1GeIvrEW6OWaN/wByUYYwPwr67DYyKo88zhqwbdkL8Of2a9D0/F3qOum/1S2iMceE2xR+v3uTg+340sfwQ8FaV4hsL1ri61e6t8yTF8eUzdhjnGPrXZ30zfbZdyphnzjvg9x2p0NkWt5o4/3bBS5H976muCebNp8qKWH7ngvxQ0E+FNXvNY0i1kgsrhsQnb8sTY714/rKSW1s5mb9/cE4kH8eeSRj/wCtX2pBI72EtjPaQXtsQGEcybtpI/hrzvW/2fvCmv6otzc6lfaXkl5LW0QNF9FyRg/5zXoYXHwrRXO7DlSaex4L+ynoJu/jrp88ZcxLDIsvy/cCjJ6+9fbEbJ/aM6xsZULFi7dTkd65jwd4A8F/DbUGvPCdpcRzz2/ksbtj8hP3mGc8t9cV1GlyQWNzFcPEJwqkmMt94njmvEzOtGrLkg7o0pQs72B3MOwld42nHrzViOMyhI2xEzIdr+oqsCLzUr2dR5TrzjsoI9KswyIyxnodvGeuK+esjsbIzGiuU67Vx7n3FIZi7QvkvtyWRugx/WhV+0XIRA5mxlUT096zdR1200+/js5CxvJWCmIfwD1P19s/Sp5GS5JbnQW9t52xkBxGhYr2yabaM++NMDcFJJHb/PSpIJsWxBXaHUhd3U+9Q20IKDli2ONnXjvUNAtVcr63DqT3oa2uI7ZCVLOy7tw9B6Vs6i5aZmRz5RjA+7u25/Ss7VJUM3Dt86gHI4XHYVtTwhtK80L5aMx2hPvD3pWGYtlGk97IqgGQR4LlenNIYxEgEYR+ccrytT6YwjumCsRu5APfFNlIZGJUJtPJHYUWA0dFt9ssTlSXBJP90E1aswDrDZXouThe1Jo5BQKzEqFJD7ex9abpcyNq8pwCRlSC1WkQaM8rvpd3AWJ3OpXLDjHp7VzMXzRXFxgbc7frWtIxj1G5iyjyCE8eh9qyLBwllKmDuDbsnpz7VdtSGaGglDqcLMp28q2OuOvFX9Xb7TqDRxJlFY+WzfKAtZ2isouS5GHAJ4rX1CMxmJQM7lOc+layVkStzKnj+aMbicN838X4itG1gKTMR94J8p7Y+tZV8VjePcgwinbhq09MQyaPLMACfunPeso6jZoQyNcRvGpHy4DEt1B5696x9YQi63IQTtGAPSrOjOzSPEDkMQM+gHXIqPXov+Jq53CQKw4HbHatGiVuVopULNFIpMpIX3qe6t3t7q5CvjKjB/Cqtu7fbEKneNwX3rZ1xBHeHCo+6INl+pFZNWH1MzTgWhBOHAU5O3nNWInd/O3qNqoMkdcf5+lFpj+zGBjAZuQOx/Gm2sreRIOknDHDUgKUv761chjtZQo3+oq5JI0SiJjJuCjkt8p4/wA/40zUo47eaJFbYduXUrwGP0q3rwh+1W6W/MPlbiqdB6mgDLdT9oMhCkKQ2R29q6DVtSg1NLRFxDPFEWzjgg9ay4tLuL+zkvYUU2qDBbhTx149v8ms+SQJIqtwEBBQdea0RD1a8jqH817i1hiiGY0LMyZxj/6/41FeQu9xNMEeCRkACn5VLDuDV64t5dOuYGhu0liliyCzfMcd+5IpNQ1fzonEo2HADbfXHb/P41pypasy80c1c3dxjFzD5YA3eYq+nNcno2uz3+oyRyBEsMEqj/MwIJAOR/k1111GYLHc5Lg5b73UfqP5Vj33hW00PUZ78z5+0RANHu+7zkgdsn/PvvThGUZaamFSpytdi7p9vFMblp2z5cfyHbzu9KI0kS8S6SMyRop3DdtIyOmanUada6dM8F4Jp5VXdA7Bmj+oHf8AKmm9iXRrlvLckgLu29eOv4VzqEk7NFKpFq6Ma4lZ7xmd/wB26k5H8P17kUxgDZRZBLBMgjuAe/0rN1AuLzTDbSkKVPmZ+bnuPwrRlcfZlBLYXK5ToMelFWi4RTCFRSdjqru1nu/BGjz78qgJd++CT1+lc3qlyp/dbhI6xg5GeD9ff/Jq02oz/wBiW8Acx2xXBEjfKee3uayXctMdzDBUBQK43HQHNpWIbhw1qjqJDk/N5i/dx6U/R5YEmu3lxmSMbS+Ocdh9anJxbW6HOz5gQf4s1QEai5YOMluf8M/0rFy1sdVJOx1PglTIkUMbiS4VW3Rt0brjmsLVr2Ua2k20+aMna/y7T0x+Fb3gZH+3v5SnLKSoH8OPWuf8RhxrE3nDzCp3Bx3z0/Ktpq0UaQd5Ndi9ppik0TVXZ3MoYNKnckdwPSmSXBfSDtHLAAB6giha00n7eCP3rbfL7gA/1qa7IWxt2VSdwO70FchvszQ0y4eLSxCr7EY75UK9SOpx70VC0xRHZVAdY1VQexPfFFUZtK5yT58pxggk4yfbvWDLtDym3Yk7SWz8v1FbF5MAZEB2YzjrxjrWZp1qNSkupJGUKuCzE7RX6bjLOXKj5SD965X1KVtkAiJCiMbivbn2qC2LG8gEn3Vy6gdM5/nXUXgsEuGjjEJUqCNjc7vf0rnr2RRrG2BcGEDOejnvXD7NpG7Y7UwTOzHqe49PpUs94/8AY0ccZ2xBhnHzcdODTdVkWWCMIoSSTGCegGeeasuqnSdhUCUDDAdD71tZXZDM+aTzEjAHzKB+Xb/PFdRMgXRJZU/dEoAQy8gY5rl4SzxkKMnaCd3oK3reUy6FsXlShQB/rzmpgryZbd4mRa3rzw2lvt2qx3D5enp+f0rpJvDsUF2qSQpJD5Pzez9yKw9gga2gCnIwysOh57/5FbereL0tLeQOxF3kCNR0bPU/QV0KFPXnD3tLGB4ltBYPbJGRtZTvQdmrKjOxACScLxU17NNqFpLdzPvcuDkeh/oKrQM7fLjooIJ715VVpSfLsdkdUX9PD+Z8rCPaMc9SD3p2oMFtLm23mQkg5HWq1nMIpXjXJZgQc/w0/Thsv0WQ5Zc8f41y3begNW1KMQfhUzgoVUds10Wg6ckks7vIQTAdx9yPWufuo3S5njAIDPgdcKp6g/5/GsoaV4qvfEiNDeR2+nRIWQbtqMvuvv616OGwkq7d3sKcrJMWdvNmYNw7k4JzlsetXdMyt5GAAWB7N0xUmqWZhuYMSKRIMts6gjvTLSP7NemVgThSFxXnV6fs5uJ1Q1jcpXOoSnXDZRxSF5XJzH0APTn+dSW9vLKZIiQ5iUswZdvAParmkzh9Ygdm8uNmDv5mF471v+KLNILNr7cXhlyFcYxtP3RnJNc/Jpc15rWObs7RHtrg4AKISFLdSRWfEHeJcg7jg4HQCpYrx7ZCFOCy7WA960tEkX7YVlijMe0lju5PpzWTLsY29HDuBlScH5upFI2COnQ4FXorRLnUrhUZBApYjK9KrG3YO7e/G3oB6+lZmxXH8TMDuA4fv9MUwKdjMQNpOTsanLhWBJPUgUSkZwGTAGePl59MUAOXD5KcfLld69cetJKC1vuyBuYEgfrT7FXuJhEp/wBaQN56c+lLqVs9hM9u3luUbBw3cUBoRmYr93jgchulPs5isgllcyRqwyhb060y2RJZtpAIf5g/uKt6jaW8EkIhxtK/NjoW9xQVZFO9mS81GeVEUW2QVjHy0iRhX3HhQTu8v36Zpkj7m2rDsUDA/hP41Itu+1n67BgY6Z9fwoKsNvspK6jJCjAPaoIGMUkbhjvBLNjtilkUliWIfcdxJ9fajy0lhDGTDDOFHc00Fi81/J4o15ZplMRIWIFG5wPX1yfTFVLqzSx1i7tfMkJiYnG0YH1qG0neC6MqLh0IKn720/403zXmup5ZWy8jEsx962aVrkWLE0IuryIoN+VCtvbr9PQCluLok7FIKR8hhjJx6e1SzXa2liY4lPmA/wAa/NjuR6issTfOCpO0Dj3qZLUtD7iYTSbySDtP8I5HeltZUDq5HAI2j+9VPAkBPO1SSPpU7SDy5HPykqMEdx9KVhlrUigu2ZWBJAYgtyDVVYRIFfceuTSfbFKsGI3FQpz1xU09yILZWSJIwQVOPT6e9XYCukYaVWxwWO3PSnaopEBU4DDP406KdEwBnI5we3+f8mk1HJtkdyEHLMW+UKP96to03N2RSKXnh1RFyRtAAPyj8ac2H3AuTGilWHofb6VyurfEvwxoQEEupJf3Ktg21ku5iT2ycD+dcH4o/aK1a0vodG0/w/8AZ9NYiaYysGuHTOOT0Ga2jg6jlqrHZTwlWq1yRPUtQ8TRWkKw/NPuUqqRruY+5/z+dc14q+KGn+BbBbzUrfzd4JS2t33TN9fQV53qHxMl1678qxs0tlUhVjMvAU9Sx96yLrwmNSmL397JPMxJIDbVQe2c5r6jC5RzpSm7I9mhlyg17Ukl/aJ1rxbrcVppfh+4tNNlBACPtbHc56YqfUfBdt4jt3829uoL6U/uxdXTMiN/dY88fSuXsLW6GuS2mliWR4n2KVz0GPXjGfevTD8ODHZ/afFPiYafAo3YjlXIPXvnP5H610YjC0qMfclZnrTo0oJciSfmQpbeIvhHpFufsvhC73AKJpd7TH0wMA/qaztS+IPxG8XlE/tW00Kz3YCWtuVY4PYEk5rg9VsjqmutH4UgutUSNv8Aj+u26/Qn/wCt9Kg8SeN/EvgBkgumjju5IyQWYO7fTqAP1rfDYCnGPtautyoYaPxdfQt+OrDTtKmiOu69c3+oXBBU3S859SuTha37TTPh54f0ddY1+7l8S3YUFLaFWaJPQYH681H8Po/hhcW0OueNdSnv9ZkAedL9G2o47AYHA7c9K7O6+OXhZg+keDfCPmM0ZVJTEFVvfHJxWPsXiZOnRhZIylJt8qi/0PMINe8RfE6/k07wTpFhoVmVJXYiodnYFgDyfTB+or234MfBCX4bhNZ8SXI1DxK4K2duPuWYOPnPH3/T0rzb4LfDnWdQ+K8V/IxsLWCVr+8iibavBB2gentn8sV9SvKb66mvHVXEjFIweyn07ACvu8py+VCNqmx8nnOYSpv2NJ2TWpnXKvEPKj3+YQd7heWz1PetDSrWO2SNMjG0H/8AXTZz9mUEAYwPrxU2n2Mkzbgc5bkD+EfT1r6JQPhb20NqB1aIAHkDH4e9ZGu6e0u8gDhcge9aq6aGJO4Z6bPQfUVS1JGt4ZEc5ABYEdx6V0cqitTBu55J431n+wbG8unby44rd2I3cEgcV8i6JBJqEjTzAiSZjO57ksc4r3f9pLxAbeK10a2GJ7sFnXdyseec/WvK9CsVVEw5wP8AZ4r8zzyspVVFdj6rL6bVNNksdkVQApgdAf8A69TR2zednqoXC+gI61pLbqiEpj7xPLdKjWEInLCPnB/izXxzPZUbEDQgNtCnIXdx2qFUIONgyVOUHX61oBNq8sgO09KhaDLb+rFenqR60irFRN+10JKcYI/+tUNoh83heQu0H/GrKKswyzYJ4yOtNCHgBRsGRx7etQWi/CpEPy4cD5T7GrcAJyr9CANo9faqdoBwOx77uc+oq9A4Y7JS5xg5+63HY1BojQjHmKoJAAGMnrx61OkI2newTjg/WoUYRlkxwcbc+9W4s4VSFxj/AHqk1Qi4Yj5MADlhVmBSG3KSCBjn5aaCQnzAAZ2kCnDLYO3CtwCPagokUJuyM4PLEdc/4VMEHDZBzwp7CiJEcDKAEjhx3+oNTRRBXIGMSL8wHr9aADarMGdTuQEMB604RvJtfd5eV++Ov0NSRIOAMllBBz2q0qFOGTeCvGe/0oGjMmsPOViw25Iz7/Q1m3OiTQMfKfzUJGcr936YrpBhmRAcjHOfftUiWG/CsMZB+dKoo47yHMgUk4HAO3r+NPWPzPmVY5AMjn5T+NdVeWCtlXBcAgqe/FUxo3V1+4ePp9aTAy4cxDcwAUDAKt/nirEdxnapchB09atSaXNCysyiTcCAUpDbErzsORjJpASxzPtUeb8oGQm7dj6VPFMC6BYS+FJw7cf/AK6gEJhwfIAz971IPTHr+lThRGoG5488qV6igovw7252DgBsnrVqK6d2HlwoSFO4luMdaz4kwqkzF1Py5KnIB9RU33ZTsUOowHAbaSB/SlYDWWaFiqxxI85GMhv1qSFC0JzEA+SN5+UiqNnEXlyECIQQcd604bSQjezkkjIc9gOx9/SmAqIixbiskjHguW6Y/pV1Jw7t9/5QOR2pltaPMpQyHJAKkLw3se1alrohE0SzKoULnCNx+dAFaOCWZTtnEZXtJ6GrttoomQsZPPPc7toUj1rcg06xt9rRpiTnPoamZUJKgYAHUUFmXHpVtbyKVQlivzu68flWnBEI0Uu5xjCrSxSAN0Oe/wA3FMYSb1E7khxlQFGP0qmBKQNpxtGD13daheRmL7lCgj5s9D+NJJDIUOeF3YAZg36U8Wx2bjIPm4J3HpSuO5G+FOM4ZlytNZ5z5SGQbcYxu6CnHy0XOFc9AO4pszCREQIAqjK+ufrSENwqFyefMyuOx9xUHloqD5TuAyD93GfepEEkylfMwVzwflOabKFOzOXYqTw27j/61AEMgcN+7TYi53Me/wBKq3AkjIXGFzyGbmprghV3BuTgAd/rWexPmbfvqfmwfUdifagghvD++BHZe1Z94VYA4yQpGO5z3q9O5dmL5wx4AXjis+YBCJSfmOdo29Md61WhD2OE+Ijva6DdxsM5hKg+vv8A0r6p/Zj0gaR8ONEjPH7lJGQdFJXkfjXyr4/jlutM5XLyuseB3BOBX3B8L9N+weG9MgtxmKOCMMR/Ecda/Qsjjy4ecvM+VzeXuxh5nfRxrJHgruHb8KxtRtzv3bVU9OP1rfjVlABbZgY/Os2/hJfAKnjOPWvfpStI+aSsjPhhEmV4IK7SPrXk3xJ+Htp4q03U/DGpKY7W/QyRTw/ehkByCMnHHQ169CjA5Hpk/SsnxDYh1DJsD4+Vz/CvcZ966VabcJbM6aVWVCanHdanwXH8D/ib4FuLi30DxFNLJBw1taXEiMMjPGQM/hXE+Jn8b6tqqWPie51pEjO3Zf52BvXPc+5r7L+Kq67oGveH9X8OGBWvJfs1xLKo2iQn5S2T6Va8XeH/ABHd6LctqZ0zUz5RDAIFPI4I4/PP618Pi6dWhiGpQvA/UcuzCNZRbiry6ngXgTV/Hfg2FXsNcNzasgK28rb1OB7nI/M/0q98Sv2ivE11YS6LdaDZxXUyFVv9p4z3GR1H1ryLw9498Q6Prd/YyRXT3VrI+YYYi42j1Ht0HT8am1n4tpqHlQ6rZS6cMgqZLdlOCeq56n6cV31aFCtRTikn5H0aoR9pzWue+eDPg18QI/DEGraN49s9TiZBJFbXcKunPbJJ/DiuQ1vxPrOn68tv4x8GW1hcD5Rqmn5QseuQen5Uz4cLcaBcC78L+MSUljMz2MOGC5HdCawP2g/id4ohlt9JvNQtrsyRCZZoLUKVP91ueM+uK+edNOqobrqc9OjKpWcZu6Op0n4gGS9itdR08avZ4BivGT/TkUfd+Yffx8vccccV262OpXVv5Uuswy2s5LQ+bKfNiwPuseOPrk/jXj/gHwZ4/uPD1prEFiI1K70mlZd7nHOF9P8AOK3ta+L0mg5t/FXhmaK4/gGzbFJjqRyRW1fD4V6weoq+FpObVOzPSLDX7nwWC1wur3NqVO690u4WVB7lRkn8a6G2+KU8tusmlapaeIY3XK2moKIJsHr6f1rybw1428HaDPb6pBoniLQ4bhcSGW3L2jq3vu6dxgV6A1v4I1vRZtUsdJj1SZlDA6XcbJh/I/mDXlTp0UveieDVwcXL4Hc7fQ/ibp11L9k1Kwn029hU7nDefHz6leePeumtNRstTiY2t9DeMW3thugHscdK+ZdUsPClxGur6CviPT9WtSUlj/1rq2f4hknp04GRj61ueCPFviu7gkvdP8PprNvAwieRHMU5wOflOGP8Pc/SvLnhIT96KOerlbS5o6H0RGoLyYUEDDDrxSLGsi5dmxgkEeteQ6j8Z9c8PQmVfC1/FcEfvIZ/mQgeuQMVv+D/AI/+HvFkX2XUtOn0K9wVBRjJC3415lbBVIrmS0PPqYCtTjzcuh6BaTPbqWQmMshVih5PtToI4xd28S7xk7m6qc471XjlUqrxlfLKFkk5wQeMirmnEvq9uvmGPapYk/TtXC7pWPO5Ut9ysiH7TPK7yBFY7U/iz6j3q/ZTOtnkEncdufb396rtGJPMYjB5427eM1pWcSNYupCYDAg/7PrXPuVYhtbaVonkfGFJ3Z64pChbaQuYwp+Q9eKtvGWhXBIyML6U3cnyFVAJXGT3x1p3a6isiCONBmUgoSpHzdh6VZtoYpYUPYkA9eRTZCXCpGBwCSdtSWW1ljRmH3t2N3U1ndt6k6dClomp/wBqJqjNam3a1nNq0cjckAZBzx/XHqa3IsPayPFGDIEG3f0zXK+EJmbT7qd8Ga8upJXbdxgHA/IV1UFyWsHaNVkV1Bye/bIosMybvSE1KUTzxvFOyhWa3fbkVbsNLhg/1MZDFQvmyuGZlHQZPp2pZt0cLbwCyqAxHTBq3qMQtCsW3YoQOfYkcVGqFYXzJMeSuAirtQdge/rV3R4HuZvLLkOUJx9Khki3w28igvlOZO5+tXdLYQ3BcgHap2uF5I9Kz5W3qDVkZVzExvJI3ycnCAtxx6V0N4xfT0XHCJlmHfHYVz5QS63EzHCli2fx/rWvqV2JrOQj7u4qoHXFS1Z2K6GfZkvc7jnI7dhUtqFMMpwBuyM7eQabp4AYgH93yFB9fepZkAiQMchm59AfX2/zzQQyxpUjLNL8xI2kLnsPeoNNkMt75XyAu2Q23pijSpXE08KGMOykD5Tzjrmo7cy22sW5XY23BYdhk96qIi1qTNb6ldMrJJ8oKNt5HH+f8aoWkUiwIWKOjDk+hPqK6nWdMiutQnmgG1DGBs28/hWFtEVmcE4Hy42859a3taxne4/RUCTrkoUZWOT1BFbXiMSxQRPA0d1M8TNHHu5J6YPTj8aytEgEdy+48KvBK7utaNyPMmKpnhDtyvI56E1ctiftGFcNKEQzxiOd4xuRehPcCuj8PlF8NS2zRnzCxkWT72f89K5jU3G6Q8kkgLjoDXSaVCY9HO0EgqGb+Ek/SsY6FT1ItBdY75kyQoj+bPequpxgX0zgHEh3AluNtWtOXZczSCMJlcbyvQVWvpPNleRSELcY9AKtvQhMq6bl7lOgJcsvoCO341r6lIBfSuVO4LtYd+azdKj8ua2Z3LsxLH396t3zmZ5y7PnJONvYVEthrcI+LBFAJwD8nYmmWNunk3pZ/LZIwffPpUqrt0obuNyjDdwPpVaCNtkirswy45b+dR0H1K1xNJJt+f5NuFU/4+1XJYSsFscBA2GATpmql3nygcZAOAD/AJ6VPbuG05ASEljO0ANx9TmnbQLmhYi4ttMu0glESzHcYx0yOpH171Q0q0GqzHaTvVSGP3skc96tWLn+z7hiSTt2hX6AeopfDoW2nQgAAZY+uPUVaRm9C8UleVojJ+6jXaq7eFGO3pWWt20sI8y0leMsV80YyAOhrc1UZuZpIRhJCGyPvA+tU9SBWGPfkq3LH7uc9jiuhabmLbMLxVHdyW+2A4jaBkwFCtuIwM/zrznTNUfTdIls7qSRrsBjI7PuK8/1r0jUrwyKpmKYiUqF27s57ZrgfEE1rpGopPFaLPc3UfltHv8AlUAdcEcV9bk1GFZOEl5ny+Z1J0fei9hlhf2cO64huUZN2XG4/eHUYrUsNQnu2dytxAjLuUMOCvY4H+FcHoel3V9fwQRgiFpgDheFBPUj29zXc21tLZxXkIJkYAojjPQcDGa7cywdDDvTdnDgMRVrfFsW7/XNOOg2Me/ZPbKxlPqxOM59BTknj/s23y3DBmUp7n8etc3PoV/PptxJaWzXMxysqRLuKKATkj/A10ltcBNHtZGRduxQI9vT1B/GvnMZTiqUWj2cLVl7RpmgmqRarZW0akA2qsSO/PHNZEmI8shGQpJx0NXdEaNW1DdGPMWIkkdMH29qp3yFVAyCGRcY9DXizhaLO7nvKyNCfbIke0Zwo2IfQgVmPmS5KoqblGTmtrUo44JoRGuD5QJ+bge341naDbQ3+pzxSqdyrkAd1J71461kezC6iju/hcVsLbVJp/kdgrgf7Kg5xXD67dpe+IbiZVeO1nZth/GurXUoLDT7mH94hRdqJ74xke1cRdswuIFB6/KN68EnvXTVq81NRtsOMOWTfcsm5eS0SBWOEPzYXcOpp0zszR4XDMnPzcflUVhCWZU4UfNuf37f5/WlhQtnaRIYhj3HvXLob9CS83pYXEo3DCqAX9KKsuTdQRw+VhZWLHLcnHcCiquQcjdWfmwnc+/cdoz6mqVmm37YjsZHWEge2O9aV27NYqiHAb7xPUEf5xWTaXBR7iRsuCuFB/ir9RxtoyPkKXvK5n7iEDhsZHJHUUtocXcDBCGdSWy3YVYZ8eQGIKlNxA/+t6Ul6IYltpI3+Q5HljqcmvMTb1OtK7LF/KlzOkXVVU5G3dnv2ovm26XCmSM9c9cDpVWKOWNwyM3mMpOBSXNw0qwqY5C4AU56Aeua2Wt2Z20J9JLSTEeX5j7SOfStOZ1tfDTkkgGTZlOpY1Q0+7EbmOIgRlvmbbyfwq1rECR6agEuFeTc2PXtSi0rtGi0sh0WpJbaUFXcZGXad69KyfECBYLN4/nndckfeJAPU0QIXUx5zhchGb72KpOqyb3eaQyMRn2A7A1nOpoaRXQ07TD6bdrKcbUDFeMMccGs63DFlLEnA7dASKtyIsOmtIW4LBSPb3qqbhHQQgEbfmPy8ECvOmzeKLMSCwm3naEddzfNu2E96mt7ea8vGljUARqGY8Y9f1qr9nlvrnzDyoUAgdCPWrOmaoNMu5duZQVC/wD1/f8AH86zi9dS2m9EZ8+b6+mmRkEYJByemK6MxQxw2byt5iXEYRQPlK54/wA9K5Wdk+1TuGKR7icbfU9a07m5DadYqH33KuNsY7A+vpXdhsXKk3bYcqd0rlDVXEV+0USgCLMefXmksbIXRkmy2xIjjY3X3qtqBMV1KZNhdzx7eoNbfhucqs5JJSSA8xdz/nmuOc3Wm5M2+GNkc87AOx+82MAH+ddNqki3PhGyjJBcMHyOnBrnEjM948UZ+ZScA/KP8/jV+0lneYQTIVhBKEDt9PastU7GmnUyWJO8AnO35Tt7HripYZTFbTSZKSMoUY/xqO4zb3E0ZyQCcA98e9NDssToVQrt3AehrCSdy0MinaCR3Upv287Pf3NPguhDFIJWwuOidifSqw3FSREhUjjLdD9aYUC8sqFiOcfNmptYsekoOGOcE/f9f/r06MxXPmbgQ6KWX5fun3qJmHyx4Gxjknb09v8AP51HLcFomUHfnr8vOBUFlhLiSNN65J27l+baQarEyNiSUs7sSzE9SasRKH8xjgIBgD+tQXBxFCkbFVYk5PQmg0sBkKOAcdMnHapQzSSbGOVwGY9yD/hSCI7znEh28A/zpkTxRyKzyBGAw+9hjFAWJbrEbruLb2zgj096SS5kijCZAVhk47r64q9rMSS28U8bRvCqg/J2z6etZEgLpv5ZcYGff0p2GO2IwynRmBBPpTZlKngh27IOw9aktouilRkkAZ6YpJ3ijZmRsgMVVtvJ/wDrVSiBHDlXXBCsDx6EHrTlUyTqAcK+VwOnvmo7cH7TFhzk5HPQCpruY2dmDG375mK7fUE8kVsoAQ6lOhvQImJVVCh+xPfHtVckB8FwFx07571J9laS2XCjZgkj1b/PtVGfWtK06aGG6uybl+FghUO+T7CtPYTlrYEm9EiztY5AmPAJx3HsaQruz8pBIAxXK+OfiXD4AsDPNpRnmf5YYbmYKWJ6fKMnA+orgL/4ya7qMMaYtreaVdy2WmRbpRnsWJP+Ir08Ll1SoudR08zvo4OrWSkke0osNpDcSXV1DBGVG0zOE6dxkisnVvG+iCxj+x3qapMrfMIM4QY6ljwMV4hqmg2dpYTa/wCOTKZ5AGttPluy0shHTaue/SsjxddiDw1bG+vI7K2uAGtfD+m5Z2U95XGDk9+2fXpWscHJ1PZrfyPUhlSlZNnqWo/Gbw9bW8skupefOoIW0sFLHj+8+MY/zmuY06fxN8VZjeBJ9M8OKwVcszIwHfJ5cn14H17+b3+haVoOjW+r6n5xA2vFpcPzK4z0c4zj15H3vWuyb9qTxDq9na6L4V8LRROIwCmwu2B3xjaOOf617Sw8MLBxt73c9GWWqnC9NXfnsd9f/C7StH8N3TaXCJ9akAVdQu14jz/cAzj24ra8L/D7wp8KvClxqviUw3dxNCzXE9+4YsSOEUZ6f5zXm+tfGHxHJDa2s1lFp+IgzFl3hmHBPTH88etebT2Wq+O9aja7vJr9RhmWaY+VGN2cKDnn8MVzUsJiK7529O5tSwdXlXNKyMqFfEniPxjd67o2hNZ6U037qLbtRY88DHUjHXj+KvQr79oKy8IgofDMZ1KPAP2pxh/cjrn8cd816n4Y1zw7aadbwXlhLNeW0IQRxJvB9OhwM9OcVnt4Y0HxfrY1/wAV6Vp+l2dufLtraVdrSHtv7e54z2rsqVKlHST+SOiUuZ2cdF1PLrP4kX/jiae+k01NDs3cFjaptab12sQCB+FU77TpdcwLDSxHAzD97O255B9Tn9M12vxj1zTtRE+g+DbSKfUDEUnuYvlhhXH3FHHOPYY79hXpXwC8E6loXhOGbXzb3d0CWXf8xjUDIJPTI+p+9V08RTjFTlG8uzNak4QgpNa+Z876544174cwnw7Dp8VveygNDLKu0KrHGR0+bP5V6n8GfgZZPbf8Jb4mvV12+lXeksj7kTv8zN0A/D6jtifGKfwFrPiJtV8TSzJcW7mJILOUMZcdOMdO3B/hrz678VXmqXj6f4eN5pXhrcHe3LlvtBHUMPQjqO/tXbSr1MXLkcbIqpGVWklB8rfU2v2g/G+j+PNVXQdAijlsdOO6a5gi4fb1K4/hA6HGDWB8KbG/vTLPodq08cK7TMfl2Y/rWOXmgv8AUSsY057nKysB8xUDp1OB9K9MGs2vw/8AhvF4a0B45NZ1Iqu2Jt05Ldc46CuxOWGlGEFq2FSKo0ND2X4HaDdW3gm8vLzedQ1a6Yr5nynyV9fbNegJAYZVRcGBPlUjpgn1qfQtHg0DwNo1kzSC9stNhhYju5GWz7/hxRCMW4JbYpUEZ9K/R6S/dxPxTF1vbYicvMqtAC7BjkFiAPvV0OiWIKIOcMc4HfHrWRZRvPOPJXKsdvP971+ldvo1g1rtDbJHzg7V/OtVGyucTfYZFYhFbcoDH0Xt71yfjO5tdPtpJWykcULO5fsB3FejTQKkYO0EMMfT2NfNP7Ufi0aF4PlgQkXWoN9mQjrg9cfT5q4sXV5KE6i6I0w0PaVVFny34g1ufxx4tvtZkYiKSUx2wOW8uMHj8629Msm8rbsAHRSe9UvDuigRqAPlVAox7eprp7e1Ljc4GSv3PT/P41+N4itKrNzfU++hTUUopFGeFGRkI+TvheciocNGqgBd2MH5f8a1ZoTCRh0zjHHcfSont1kmDI3G0jnpj3rguVymWygt8qAMeGqF0OFIyTu5J9qvTICNoA3bhn3H1qtKinaVBw3BH3qkdrGeVIeRc5ByQnv71BGqKNu3OOvvV+SAR7Tg4YHce/HaoHByMdMZWgaH22FYg4Ixz+HvWvaIZYw2wI+Od/f/APXWTCpbPXnnB/lWzacRAg8feH4VBSJ4kd/4hlgCMN0q5HI0eVZMEjAI9u+KijICfu0xuUFs/wCFSNG6R5BGAMCg0RbgjxjLZ4Ocf1qaFYix+Y+axGE29V9zVSEhYiGBdsAr/CPxq0oiYCQkjaPmQfoKkstgGVsIvl4OT83QCnRoFIJYOWB2mPoR60J5bBXD5+X5/wCHGe30qSFI4iuXCZ5U9iPbvQBZgKPHkPgkEbT396kjaXaA8fyFcYHb3qIwoqRyu5Icn7vUirMchd9rLvQJ8vrigqxGWDPhhu2jg1MkbgZY7G7b26j2p7OXUh8AbcDC9qb5JZT5ecnB3nuP8/8A66BixzFWcJLg4wRJ1FSQxDzRuYOwXt059ulRYG9TIr7lUjePmyKeIoufLdx/dZeh+tAFhYBMoVVKHb83v/8ArqZNNKfI6KVK5OG5AqnHKdhErs4XAB7Zq7DIVcOvUKRjtigCSCzgeXAiBVOMnOeenX0q7b6Za+dlhvdV4Hb8xTIZiWV5CAxAIz6VchkEu0l43BBAH3QKAFj0eCTcQ6eWxGAFq4mjWyyOTCAGUZI+Y8UtvJEpRSUlBUn8RV22uHkAZQHPYf3T70ARxabZpneoOc7sfKcH3q0ukWCIGKEBl+X5u49ab55d3EgBf2Xt71JG5ywA3qPugrx+FAE8EcCRxxKgdVbIyvr61cl8hW4jCY+UOOhPpVSOaXgKmFxwfSpEY7iBs3jt/jQUSiaPZtw5fB3YXoaezhlDHCLtwd/ehyI+fLO4fqTQGi2YGTMxG7K/1oKRGHLpgEFAMginocBjtB4wC3SlG+N8M2MHt7U24kUfdG9jyQ3b6+9AwION+0FivU0LGJNoZ8Y+9TfmdW3tkKPl9BSyQqsSfMJGIA4bvQAOiDbtYEAn5+9QyXjrkqxwflwOv61FLhZcsPlUcAdvU1Ct0rTFwm84CqfSpuA93b70gCZALZXnNRwTeQpWMDcxyM+lOV4mdwTvAXJJbqaZ5gEuVYOxHAqr3Ajldghxjcc4PcZquTtjU4GAcnHb609pSS/ykYBC/XvSea0cTJs5Vcs/v2GKCCjIh3fI4KkE8dfes+83PmOFsOFwc9//AK1ab5dCzs6IACMdW9xVG4TcibmL7mzkdVPY10xEldnK6zapdatoVqhIL3UZCD2YdK+5fBarFaIgHloqBdn+FfD8BS7+KHhSzDZxdbs9yQD/ADr7p8OqEh2hgGUDgfNX6JlCthZep8ZnTtWivI6MgMhPOSM1nXkKLyQXY8c1pDLryMZHOKgljB6nIGK9KD5WeCmZLQ5dRnGMVHqVsskOHCsAMDPXNXpoSsmCOMZUiklUCIhosqcDB9K6lPZgeXeN/Dp8ReD9Y0tT/pgiM9uV/hkTJH518m2niXUtVtlie8lknICzQvM2WkGcggnsfYV9q3u2z1VJFXhmO3HzBhXx18SPhlBoHxO8R2mClnM4voQMqNrDnaR/9euuUYz1krpn3HD1SnKTpz33Rx8F7fab4wiEEvkS7SJXjUfLt9T/AImvaorLSPid4euLDXbGC4aNf3Uuwb1HqDj/ACPzr5v8ZWt34XnW9WX7Rb3Qyp3FpVfoAe59uK6vwz498c/DVE1DVPDct3p08YaJpk3Dae4ZQSPx/OvjM5r0KNF0sPpNn6DXpuSjKnL3ix4L+GU3gP4rOJpzLpcELNblM5lRuwPU7d319a0vFOnWEmpTwXoErNnJuflZlPIHPPHtXLa/8U9T+KGpx3Npb/2NFpwJhihbawYnnJ4/Ht6mri6drvjOGK5utRi3xL5aS+T+9PHJ+n1xXlZPCrC9SttbU7YU5JLn3Oz0P413fgzT7fTrK0i1ERDBErHMajptwOgHtVnxh8evBHxFs49E8V6ZJZXsbBluU+ZN3qG6gev/ANavEtcvtQ8Davb22q6cZEuiFjvkYqrAnqDjt3BP+Ne6z/ATwZq/hRfFRaaUSwhkktXPJI6n6VeKlTqStSjq+w6sKNK1RrV6Ez/tCN8PNMTTJW0rxPoCRARGVx5ioRjBHO8++Bn1zXiuu+OrDxvrdvq2laJH4eDk5WzuNu/kc4wMY/D71bHw7s9L0q8votW0m01Fn5SW6QMBtODweOfbH+HVS+HPBc13a6haaDHZShy0yq+yFXB4wM9D6VySw9WEW5wdkSoUl7yWp6V4T8OfCTx3pdr9lfUfDGusoBuDdOjluuSSSD+JrmPEelS/DW8fT/EN3qYtWk8y18R6U5wQc480eo3epzu/PZ8YeIrXTvCbXeoeF3ubZoQY5LRBkY75GMfia4jwbe/FPxh4Ou59KNrd6L8wSyv1Dv5fI4OOuF7147rTnK0Fa3c8aEZKb5n7vn+ht6l4g8Y2GjLf2OsQ+M9IlGPMZN7qMDhgMMDj3qv4QuNMvdUhuNa8Havo0r4xqFhuaE57kEY6fSuw+DviXwdYeFW03W7L/hHNXt4yt2JsxmRv74/zx9OayftWp6dqP2jwx4wmgt23NDDLh4XXJx/nH9a0p0sRi37OMbG04SrRcbWPTbrU7bwlaReRqNzeWOdqtKhlijyPUYIHp1xVvSPiDcpcyXEcemapBGpKxwXAaXGOcjrke44/GvErr4tfETXLt9Lgm0Kzutxjaf7OE3MOxJyMntxWx4d+D3i+/u7i9u/F+mW2rqCPsxh3LIp9xj/aHT+dJ5JUgnOpoeRLKlBN1HY9r0z4y+ErpEtdQa50K+bIVLzDJyT/ABCu/wBBsob/AER5LG+s7+I9PJlDH8Oc818uan4B8Y2C41XwhDrdvFwJtMulfdzz8jHIz+FVdD17QtEmdNR8F+J9EkDZa4hd0C/TJA/U/Ws3lNNRvGRz1csg481OR9T3UJtnMPmSAp8p8xd3J7UkUTPMZFJ8tV3N6ZHpXkmgfF6ygeKL+2NSS1k+7/bVlv4B7OmR+dehweOPC0wJXxFphdlx5STbWP8AwE4r5vEYWcHaKPGnhqkXZo3bWIJFvYAptPA6DPXH1qndpJLZzJDEpYwv5fzcqSDg/hUNl4o0O6WW1j1eyScsCIbl9jkj0zgfrV2W22O5AMhCg7423AE+44rl9nJbo53Ta3Rh6HaifR7C2ERiWKHy5CW25YZzx1/OuoVhb225V+UKMr/d9KzoMDDShgf4QV/Sr010rWkS424I3A+3SoatuTYr3f8ApLTJkg4AAHQVp+KGE0qyCPy5PJRGCNxwe596oIjSQtIg4BAJ9h7VLqVxLdTRBVDklUXPp61Nrhy2Zq3eYmgWZZA4UYXsKtw+XFeSSLJhWhDN7NVDWJ2mljLsf3cW3I/iplg8hSZ/M2gpuaM9WAz3rLl1ItoVJZ2huUaMFgynaD3Ge9XAwfTQceVtYlsNwW9qis0WS/hZUxHgk57HFOkiEVtJEykupZvvcc9MGpaAvWSmBchiGUZP5VLcqsQjbJBK7jjoM0sWWtoggTDKOX60uqK8cceD8oQA46f5NS0QULFn+0ocklsk+hHcircKI2qqq7pBuGD3xUSQvbGFwxdipJFWvDMhfxHE853Qc5Dt93jtVwWom7I6u5dBIpjJ2iM/IeoIrkZQTbMHYcMW3FuAPSuo1KWJ47kp5bDPHzc7TXMST+ZagMoZSQpA7Y71vJamVr6l3R5IhdnDEkoR7HNaE+fMdCDuCFVk9SemaxbEBppAByAGXHYDtWtAsn27DEkupIH0qZO6sFrGDeQOG2qQ44JJ7ZrpIJidNID5XYMHbtNc5qJPntuH8RyB61rxTMliwMnKgAY7jHaskWti5aERW8rPmRmX5UxxnHXtx+FYt0hRJAYyjYPToT9a1YDtjRVfDtwYz39Oap6tC9p50c5I+UlVDcjPqKsyW5XtdqG1TJBC4kwu78Kt3GZMvgYPGPb8ajhhU3FomTuZPn/CrNym1GOASPl5bnFS0PqPW3YWAYNvdFBI29P/ANVUIlL7gCAT8xrYhj8xGjLFlwGJ7n8PasxWVNrbhvOQoPQfX60+giOeErC5DsWVeT6Z7iq1mRImwsA46Me+fr61albCLvOHYElB6+1NghwqyKSkh+8ew/8A11F7AWoP9FtrmGVSDtB3bu3oais8RSnfjbjCge/SmyKytyuN/OfX3rQ0GytpproXYwrIArj+8Oc1pTfNKxE3poaEU7QmFWUbmX5yejY7VnajIGUBYC8aDcHGcLjt/wDqq5Mge5lUtIPKTEZVen169a5e/uvEdvdyoJLZ7UqCBGnzD1znr/niu+MFK0TnlJxjcxNc1W3fVmsVk6qJcBTxnp78964fULa11fW0m06WZLsArNFNlhvBwSOcjHpWhpWtXVx4wkEtu3lqjAGRdrYGSufr9BWNbRyW+t3RRwJEVpSSOxJ71+hZVhlRTcXrY+GzOu6kkrGx4Djnjvrx5RholC7e55OTWzK88lpIYgY2cn536delM0m2W0lyB5oa2HzDvnr+VRapKtppySAiNu3zccevt+NeVmFR1sRy9TpwEVCirna/DKye68Q3mbhntY7Qbtvy/Ox/w3VgmY3FmpAygBILdfqfesbwvrGo2c19dR3hjEkJRtqjD49D7fSpbG7nuIGQxmRWfHlDtjuPQVxYqjJQszvoVFzPSxXW4na4kiBMauuSF6HHf8a0bQST3I35PA69Diq6QPdSu0cZSNlAycfLt7eua6DRIvMm3Kg+TJwfQ+tfP4hcsTqotuZWvrhypBz5gAwSu3irnw7t4p9auGuGKDbtGejVBqSBrl2HzhUJwPQVJ4G82ZJ51KIgAVlC7sH19q+fS1PppWUTR1xEF/epEAVGW3n5uM1zVxEXvo1RQhCg4djmty6fy/PjZmHyll+XdwfWqGnyQfaXnuAjkRny8+p6HFNplJkdrsluI0ZixIL7PTFLBGAskqjYTJj3qOz2Ncq8mDgHKop5+oqTSwkzKjfK+4kZ+79KzsaWLllaSXWoiOMfvIkdmc9NoHaipI5DbTSgN8xGOG6A9qKLGZx64ktypbAA3Nn1PasYWh2XRDEHcFCcYINa0Eg+zgiMOWBPPXGKyLaRxPduBkbskfTvX61jKTmro+LoTabK5tkju1iRd2Btx6GoJIo5Hxg/u3BGFrVMDzagsy5RQCwHsetU41f99cToQu5mX5uD+HvXjOm4PU7+YtwRhJgF+QFctlu3pUV6eXdA4i2YXFQi4e5eZypJZCRv+WnSTN5MIBB3KCB6Vpo1ZDSuQWbOjAooADZOfQ1s66wh060HmYiKHJ+8Sc96y7Z47WCbcp5Ax+HeptbuzPaWe5diohbHrk8VmlZMtatDvD9tDLeMhjHzA7DIvXI9f8/Wn61pK2GnpMIwJRMUA7cVk29w8EiSbjGoAJj9a3rrW4brSo4jCjujc71+XHr9frVxjGorDV07mRB5sROGwjKSGPfjpj+tUkkxcFlOAFwc9624bywvIEmd/L8lSqRD5dze9YUbJNNLtZ0RiSQV6k1wVqXJodEHzGn9uycxqkG9RkBufxFUJ8uSoXK7vnJ9e2avSWY8mGRQIy0XbqMHrVF5o/s8okkJOQ2dvcdK4nodCV9CtdJ5crO7Jz0Abg1LahDNbmVgcsuEXsB2JpLi0GwTJKJHkXdt4U/hVSCTy3idiHYMMD0x61KeptYdriiPWbtV/dqzDy/dT3rU8Izm3kcqBIrKQU/uk9x2+tUfEsZTU4ncD/SIg6nsOccUml35g1hHcKOdrKG+7nv/AJxVbA9VYrzl4NSusdmO35eh9a2o9Sh/4RxjIo87zA5Y5y30qK5RLu7by5QDMWJfjoe1czNLNKhiyCFbA+bqR1+lK9tRpF24Rrua4mXO0KXAf0rPe63xSBR8pXK/L29619P1I2Vjd2xCoJFKiTbubkY//VWXcWE8UcLxtsh2gFj/AHh05qHrqapFbT43/s6O9luN8k5JEKfw88f54qWVTuHzAE9Rxj8qmMRaFWwCBjIPy5Pf3qO4AVkLAHdyMd8VnuWkRAnztxG5R37/AJU2Vk2oUPzDP5VIwJ8skbFBJ+tQrznJHJJBPaosaRRYjZzvwpxtzyvSrM0IurK1IIBVST7808SlrfBGTsPB7mqUxnsozC0bozKN2fenYL6kM8pY5Ug7iEUjsD3plvp8CGX93EQvUlt2ee/uansrUTTiNlGV6Jt54qK1jRHlLL91uD/Q02kwvdj7KT7LqckJTERhDAfw9f51XMsbyXHlg7d5VQ/8OTxijWJUtbVLqQGOFk+b+LAz1FY9z4v0izhZmuJpZU+cCKItgAevrVKnJ7I0UJS2NxfmQbS2eFI29frU8+ky20MlzcNDFFwvmzShcD8SP89q8q0r4wXvju6ubXwlYLbW9sCJ9T1NtoRu4UZxnv8Az7VzXiv4b+JviIv7/wAUXP2BVEk17cfLAFx/yzHAP3uK9jC4Xnl77R6NDAyqNKbsj2uyurO72vbahaSxry0nmjbx/tdP89K81+JXxd1DR9R/s7QLK5vZ2bab+SEtF1x+6ABz+f4V5N4Q0DTvDnic3n9qXlxpNo4EKBy8t446lFAxtJ4Hr9Oa7bU/GHjp9UjvrOC08N6OrFIZNWXfK+TwQo7+mK9NYWMH7sbnrQyqFOd27o2rXwr8SPGNokrAaJGy/PdXTFST3Kxg4/PFcno/hDUfDV3d33ivxi86xMRbw6e37+U5/vAbkGegz/jR4s8VeKJ9EmttY8eS3jTjcsNnhFPscDIHr0pPhr8QB4Z05PN8KDXbgKVW5OFXPqS3H15ronh6rje2npY7VhXCN0l8jntYvDqV3PrfiDQLq30eMjZPcuzSyegA+noB+Ndn4T1/T9T0kz+Go7Dw/Zltsmqamy71I67Bk9O2ah1ZtM+Nt8s/jbxLYaFp1ru2aTYSjoPU5OW7cdu3rzPxJ8H6BqOgp4e+G3hPUr0GRS+qzI6xrjqwJ9fwpqdTlVO9kdForlg9PyGeJr3wwmtpAmrSeLNXcbnvmXfFbj/Z6jjtjpWfqN5odvi2tgL26UjzrmNOY074POfbtWn8PvhjrmhaLJBqd1o/ht3yzXF9MrTnP49PTr+VM1H4dWerXSWHhPxFFdXA+a7vAm5EU/3T3b8a9zCTw+HXNJ3fc9GHKvdZLawz6/bfZPDWh3V+sgCtcTL8m098n+vT0rV8T+IfGHw0sYLS2Tw7BdyxBcSHfcqAME54GAfb/CpfDHw+0vwgklre/Em7t5GJlltLSUea5OOwyRn/ADmsrxpd+ArnS3tbfwtc392y7mv7+U7x9WyT19K48R7bF11KMPc7k8spTstjD0WKbxbbPfeIdViTbuby7Zx8+e+c5x/nFY5im1PUnHhbTrm4gDFXuJZdiHHXHSuLsI9S1C6On6FZXNxcNuUR28W4EHr+A966+8j+IfgSGx0K7sZNLa72xW0xQY3HA+Z8Hn1yK9mnXpYdck9EjabjF8jlbyPUtS8f3ekeG9P0HTLK2e/QBrmY/NuYcn9ef8K5XxInirXDA9xeS3ESsCLdfl2uRxt716J4O8IaT4a0hR4nuLnVdVYiRniX7rHonHb864P42fFKW317TtD0Dy9MtYYxJMV+YhsdOx/zzXl18TRqTtSjd9zjpz5qnIkGg+DPEy3nm2IFi4BbEqjMhPYjtk10N/afGrxnZnS1Sy0fTQCrPDMqkj/awx/pXL+CfGms3V7Ibq8ct5JaEn5QWJ/p7/lXRWHjbUdJu5J/tUgRQTtX5Wb3Hr7dM156wWIk3VktCq0JPQ4Txb8KLPwS0OmarIbvWLo/68P0wRnHt2/rWjpWmjSI0trSH54kC5Tp9T/U1Lrn/CReObz+15IHlY5WHzfmbaM4yff/ADmuH1zxPrfhnz7O6k8m9YkFdw6H3z2r6fLHRhF3epdnJJJnR+L4Le40O/murk2kVqmFlj+/NKTwo6jn8T9K9l/Zf+HOi6ZplhqbQRX99JEbya4kXc0TDBRD1wc/TmvDLvw8uu+DYbm5kki22guYo2bguAckj1PTNfQ37G3hyeH4W6tqbq7tf3ywxPJnmJeSQT7/AP6q9OOCliMRCd7JO54meVvY4STUrdD3LWwfsyXMsokwpYDj3NYaRzagsRc/IQMRDoAR0q9riAzJCsbhYz8oHf8A/X/kVZgiS0iUyEOyjKoOo9q+65b7H45r1NHw5pkcUis0e1ggCnsCPSuws7dI1V2OSeOO1cnp2oIibgOSAWT0q9b6ytxFhQSpBJ9sVnOm2rIlM6uMC4ExU7AoPPpivhH9pLWT4r+LL6ZCN1vpCAFBjb5jckn6V9haf4n8gXcc6hLdYnkZw3TA7fyr4c0lW8QeJNf1md8i7upGU+ozhcfhXyOc1nh6Eod9D6LKaCqVHN9B+m6a8CIUVAuMkD+lXDCASeABwpPf61rxW4it2hzkcNk9vampbJI/BAYg8GvyyR9Y9znriA7SzgFiMEfd4+tVokjG0KuCO3auhlt9yuMAbTgg96yorcpIzgHYQck/xH2rIVjNuUz5h43hhu+Xgg1CI12yBRypAx9fStN4izcjAZd30quIlR4nJKlgdx9D2/z+tAjLljOSrDkjIJbjFVPIYNhgCeue2K1bi1XA+XkknnqR61B5SFwitgMMigCtBANwdh+6z+Xtir1pGVwgBTOTgdMH3pn2cKxwmGQHA9f8/wCRV6zjGGD8fKCv19KgssogWLkZ4PJb7v0p0ahk3Mdmfl5zz70sOHQhULnoc/KPpSyRuihuRg4x97gdRRa4DYRnchbLgkEHofxqYMXwN2TgbR60xVEm7jIBB+9UwAwhRcFTxSasaJliIb/kQjcBkg9varsUKNkPwVA2+hrPVxI+8jDKOCn8NTJKzcscuTjJbt6ZpDNNbZkRZC4EePlB/hzTkiaBw4YliMgH0qkoDRskiYJHLjsParMEhVMDBiYffHzZx7UFltZG8tG8pdzZHDUES7iDKEOMjH8RqNLyJmGQeAQMr/KpAWVihVD8uVO7kA/59PxoAmAkVlcqCCpVhu7+4qaMoXGYtqKMM3qfeqh3xohUA4Gf736VMt1vbBACsAx+XqR3oAes0avgHPBAB9alWQjI3jAX5k9/elyXIMoDqwwz7efapFg2KHBUlTjnvQFh8AITaAgCr0PYn+VXkgEi5zsdRhtnzAmq8XmSOdzAluCNvQVPbEpuRCQPagqxbs98WFCjeQV4rShuGichl524Dis6PfM6xSuNoGV9jVqDeuFdfNkBPHfHrmgVi3BK/WUIVwV46/Wrds8bbdyO+RkE9gKzFZpWUtgnrVy2klGV2eWCMfe5PPQ1Nxl99wwhk2txhx8wA96QTxK4HWQHGT8wIqKOVEVo3UknILnoCe1JsCqv7wIhHGPUfyouWWIcjcQX3AnIHrU0Koj7hK5YDgN0qs0rmE7Z9hxn7v3sdqnjcv8ANlOR/PtRcBXkaV98jDBOAB0pjvscbGHPb1qMzOmE8vLjO35uCfemNMD80h8xipyAvTHoaLgWhOBGUC4zktle9VmfP7sL84XcSeg57URuVjIOSAp6+tVTcu+QqAEcZ9RSAsyRu7rn5ME4fvVeWf7MwjjGCRuJ2989cVFcTksinnJ7f1qp5beZhvkODgnvQBaFxJNMnmMmxQchehFMchnL5znog9qj8p/k+UdOSe9TIEVsZ+YDIA7+9WK4wRmZfMCmMAHj0NSGM+UiumML8x3dRUkcYeYEnCgE59/8ajKIEbqQmDz3z/n1oM2yB1LnYwGD936f4Vm3xMSAo29m4VR/CD3/AArXuEMQXaR5hX5s+h7VgajMsELt0I4Hpjuc10Q+IFKzML4dRHVfjpZoE3i0t5JGc9VOAARX3P4YUm1jUqAdoNfFv7NNjPq3xT8Q6rsykSeSCexJz/KvuDQIh5LEDuAPy61+oYKHssLHz1Pic2lz4j5GtgiPIURoBziq4wWYqMAeverzQ7soRjgdO9VjGEcjJ61pFng3K0i+ZkHPFDZTacb09D6VO+DkEHA5qG4X+IA4AFaplK7OW8UW7I4lXEjckg/LtB64ry/4q+EvDus3OiXet3kul3E8T263cTBQdpGFY49K9h8Q26tZvKcDjaf4sV418e/D1p4j+GVkb5ilta6lGzFG2sd3y4H1NViasoYWU4OzSPXyuTjiYK9j57+O9/4M8C6Fpmj2WoRarqsF3Hd8qMlAQcEjIGfr+PSvX7H9of4f6/4HdZtQhS+ktwq2FwpXbIFxwCP5V5Vp/wAK/D/w78f2XibUYRqmg3CGPy71txilbsc8dOn9K6Px38F/BPxO8VhzZT6FbQKAv2ZPKMp7fQY6c/zr8oqVI1KiqTd+5+tLk5YKTemtzzux8N215ai5ZozPcZdnjbaA2OBxxxTNKvJ9LeexvJAHib5ZAx2sD1Oa5/xJ4Zu/gb41TRbK+lu9LuwHgMnzNjOMEdiPXA/St3W7OJbS4EjN9oChxMV+9kc+36Gvv8PVoLCqUXoe5zJxUt0yr8ZvEehN8Ol0kzx3mrm4je3QfMYiMbiD9P0qr8G/GHxH0Tw9c22haFNrmjTqXe2uf3aKT1Kk+o/xqzB+x9q+raFDrEevxx30375bWbGSD23DnJ/KvoT4O+Jobzw8/h2+hi0fV9OG1oJMKHZRyPx7da+TpY2h7WTpvVNnNiK1NR0XNbofNMepS63qjW11p50i8d3D25zhWB5wTV6/0aU28gtr2SSFFB8iXGC4546/5713fxn8JP4b1K61pJEggkCyxCXC+XjhuvHP6iuIj8S22o2DXDL5RVQy3MS7k3dxn/P1r7bD4qjiKF3r/ma02pxUktD1r4B+PrTxN4Qm8K3kqHU7XLQxytxJGT0+bg4+YV6B4Mm03w34huNCV7ezklhMgtonC/MeFI+p68/zr5i+HfgTTvE2ozahd6tdWdraIHZrD5ZsHpz2/wDsq3ZfhNo2taxcNpPi/U7S+Qbo7m+cOWx3zgHAPoa+IxGG9lWlV+z+R5tfCRlNyctOx7L8ZvhXa+LtE+0W1uItUggKncu0SFT368e/r7GvnDwT4gvTqcY0yGWS+g3D7PtOEA+VsLzjnr/wGuq8e+I/iT8KtHWOTxBFrlheKYY7uVG/dkgZznBHtzzXm3wubxL8NvENpr9to1/f2wctPcC3ZoZUJ+YA46/gP4azweOnTbaej2OvDRdOm+aV+x3w+FHxS1SHUL6JLS4tlcy+TMm088/KcZz65xVPw38c/EKTzaLqNqYdVsmJPnKWmXHoSR+Xcd6+jdK/aS8Pa1YwSRafdyziMpNafdKk9jnGf88V8wftE6zYah4+07VNFtZ7a/kj8pogvIYY2jPc/NjjPevq6cqjinU1iy8LUliajhWhodVq3xQ8c+NrIwQ3Ftp5t5MedBKYpcH3JwTj/PNei6NqvxQ8O6Tsh8Taf4nRFBe1nVWkQYyNwPNfPM13qWhW8EviDRbrT1uCAspX90zeuQT+FdlB8BvFHjmwj1rwzqJsoJYwykysonJxxkenv+VeTXqYeD0eh21qFGMdLJHuui/E/wAYz2BgtzoNldqDm3S3KE8+hYjn1xWPqGv3PizVBa65oGgaROgXbfupi8xj3V14AP0PpnmvNPhj4rQ6tL4T8fWM4mg+RNQDbbiJh2Zu49D6YB4xj0Hxz8LL3xTYNa+EvHMdzEmHew1HHmcejYz+n41hVpUK0L04tNdeh41TDwctNDqW8B+KdOQ3JfTNUsZMOrxruCgDPXBB/H8xV9tZ1+KxMljoV3cIq/u5tGutwQ49Ax/lXB/s76nP4K1K78PeLlvopZm3W14krNAV7gqeOPX+XWu78f8AwyvNQn/4STwL4tggnLBpooLoIHY/7p/QgV4EYOpJxlZrvax4lai41XGdrdzJ0j44+NNHuTHewTajEPvQ6rp7I6ewkAGf4ccj9a6iP4+wxWklxqHhSZyDgx2VxuYge2P61wfivVPFsUcJ1mbVLRYlDK32cTq5HOd65OPXJFJ8Nvi1pQvzaa3fpqII2A3NoNykdw4APtg810rKvapyiuZeW5nUwtJx5ox+SPXPC/xu8FeKX+yxyXuh3p+/bajFtGfYj0+n416BeafH5MM8NyJ4WICvG4YEn37V4P8AEpvhdJo66jqF79kL5Vb3Tpd2xh/eUgn8wa+ctA+MR0XxZ/Z8Gp395orttjmtZnibr1AY4x6g/mKw/saMnZXT7MypZd7aHOrx8mfojJZ3CREPCVXbnear2bKtlek5yFAHzevpXzjY/Eu/0GNLn/hJNdjgYDbDdMJYsemcmvQ9A+OunGyWyutFmt1uJA5voW82Fj79xnvwK8bF5TXoyvbQ8uvgKtF7Hqulqu8bwQFTn05pNTj2QnaE2yMQtZ9nrdlqcLTrMkFs4BSbhkYAcHcM4/HBrSuES5t7U20kd6FUlmicMM/h0ryXSnF2aODla3LjKYbS2dWDuFAPoPapNQVZiP4QFHTrxUL/ALu3tGC/vI0OfM/vdc0Xj7miORloyx2e1YONjLqS3RJhgiUk7YizY65qHw9CDdy/KXAAAB+nWpLnyn8sRM4cRBsP0+lS+HldriYgbHY4x2xjvTgtSWa2pFPseDEkbbQCxXv+HrXMspSFkZcbBhfWt7U/mtiqnLDkR+9Yc0TqijfvyAGzWktzMk068S0vkmkJI6MPUV0FzcIt6Fi4QKcA9QT3H+fxrmraJ0TjG1TtJHUD/P8A+utQSlJSsYBkKAsT/D9DWT2GihcktcOGIkIPbqc1ciaRrcBVO4jHHaoroGO7UkAllHSprYsrbOd4IPHeoBmiqSItlKEGwKST2VvXHrVHWb2S9nlklbLBSPlXbx2rQyUs8ZG0csf8KxrpgySEk43DbWnQzNCBQJYCxLhUBbK9f/rVJcg8H5JMnJ9qaGK3KgsGRUwDGu3kf40ty5VsJkEEMM980gJ0uwlzJ8wDFCwP0FVIArWZ2IJQoyS7bSPSk/eTXjNnB2kNJ6E+lVTL5CbeAxBAwpbP+GKLNg2luOunKpGRsOFLHNUjriIzmJQTFHvx90cdapalqiyRSJDJGFCHcB/Ge5Hes3w+k+pXdwjJJJahAGbZ8iP2GfUitFRe7MHO70PRoJYNS8LW+p7AHdNrJ3BzjIBzVSyuord4wwIJHOO3uc1Ui820t1YN+5ACqQvII9akhDTOIGOS+BkNyAaUbc2hVtLm1DA3mFkbzFLffLcmubawaykuria4k8tmbBk6cnOK67+z1s7QvGWeBQVEhYLyfasW8lAtng2ZR+GLru6eldjXY5+pzWtSxDSrW5adI0nby45fQjt0zXmer2v9h2OoXFz+8e5B2yBvTkc+9eya74cg1bw9b2csR+QGRfL+Xa3c/wCetcH4p8Esvh64sVkBurdDcwk5ywx931zj9a+syjGqnVjTnsz5fMsHOpFzhujC8J6k9v4euJfLkkyCy5bgH9e1bWqwC806FX8tIiAOOpOORXL+GvELvpC6ZKAjNKQsvC4OfmB9a7WaNTLCXIRApJz/AA+9XmdOVHE+0atfU5sA3KHI+hB4Ts7eKwkF7CXRfMfy0bk56YOfTk81qaXBG1yrEIIxlhGzbcgDj8fXFZmgh4LXUo5IPMVGykj/AO1kj9KuGRbLYnJyoYjdyMivCxNeUnqevSpJIlaAxzyurL5Nxkup7c/w4rR0aMQ/acEkBQ27tj2qlHaEAhZSGVQxB78fzq3BcCBJR5hCsoAHpn+teNXleJ2UYrnRX1ImP5mYgFfmMf3sHpzXTeBdPS10eYD5JJWJwuMPx3zXNXjfabsODgGHOD6Dpiul8H3Uxhlt2XzFRAN/91hXmUleR7dR2ii7rtlAumzz75I5UwoIXbkE4P5fhXnE5X7Q6x4dFxhjnn3zxXpvjGCX/hHVYv8AvJByPVa83EZitkG3JCjJ9RVYhcrsVSd0i5pQE00xYYUpu8xOoPt/9am6ZMianA8iAqxIwrcFjxzWhpNrF/YdxcO3lksEU+oqlpMZm12NQsZ2BiC/zAevFcVzaRbSMRzTGRUXDdP4sGiptXlcahdOg2JgLyvDf/ropiscLbZSzXK+WOFKbun07/zqC1gCzXhEaeWclfy71ejbFqqyKDKDyG6Ej+lUIkdkuJRnAxkbepNfvdWlF7n59BvcqIkzW7TtOflHzfX2PWqdnJ9rcRsZCzAZx83foTVwhns5YyDHswR7k+3apdDgCsHEpwIypU46181iYxc0kepTbaK1/KtrFLDH1Z149cdfpUc+fLidUGFXGf71Q6qhk1WXOSFwParkkXmWwVsGNhwR3715isnY6ehTdmhgkKkjcRlG6c1evSbmyUjC7UAJC9MVm3WfKKNxuxtz2x61dbI0ecsMYYKSPU9MU73ZS2MyVQ2zCjYT17j/AD+FaunXNvBHcK8Z/eqAWLdD/n/JqhdW6iwjAkJYAMw9Mdj71dthus7k+XndtCEdeRWEJOLujVJMt6Polu6S+YfNjwWU7duM+3+fwrnHgMjSNC2WjbPzdwOp/wA/nWvpGvtpk0scgJWSPBj7DH+elYUuqNNdTywIYkZjjOM4+lTiKimvM1pLld2Xy0ps0dgANoVcNyxPfFVfs0tuFa6XYjjcGPfHYe9bOt3w/wCEesGjXy2ZgGKLynr+J/yaxL7Unv7WNX3hIwdvzfePqa4JJdTpSu7jFCtNjdmNQfn3fdB7fWqkn7pwvVecn69MmiMEIoAUHYQ2O1IQPOBIyVAUj0/CsNDZLoO1S7kuZrdZQ8ojXy1A+UAetPgms4rVpHUPdbsRj7uQev4fWrGqoLWzw6YlcB1PfA+npVOG38+Gd5cBkTcB90Af41onoPlsW9GaO51KIMpy+WCfd2msy8ULqF2NoRRIRjuMe9X9BlRNRtiR8p+83qKraihGt3iQ/wCoMhKyFuxxRJ2RUURhkjlG/BA+8O64qw+pG6sktGAJU7lO3k/0qgzlizdckg5+XOKsRQecYFZuGYKCO3P8qy1aKIPNIhUZwCCCU6596bNMr+T2YDGe/NT6naCw1GW3D+YACWf0z0qgS8hQKSXLhRt6ge1Sk72GnYspEZ8qvRPmOOhqnNcAovAzyMBeBVyynSzMoAc5BjYH3qnAGnm2qATgsqDpT5JXsbRu9jX0q5w7lo/McKEXPX6j2FTeKbN1htbptxQxhWI/iNZdvey2ssv7r5lX7p+8MdxXk/xW+Pmu281r4Y0WyhDIiyXV1G+4w85PJ4DYr1cLgp1nY0o4eriKnLBHq2malBZ3nmSrh1jb5B8x6egzXmN98dLSDVpNF0HQbrxBrIbdL5R/cxk+pGem7BrkdP8AFU/iXTpLEaguhaayBr2/kfdM6kHIDnt+VXG+Ing7wxoh0Pwbf21ouDHJdxruurh84PzY6e9dTy9xqcjWvQ9yjlkoy/eK5ta18Q7nV4pNE8T63puiyEDzLK1Qu8Sk9OAfm7fSsb4ma/YaV4PfQvDUo8y4iJlumy00qkY+vPfpz0ryfUNAGn6hPqkNjcz3DZZTtLzzHPJIyf6d+a3dIsPFF5ZCVdFOgRSYE2q6ow3xqOpUHGOOOn4969dZdQpOM5T17HtxwVKEk47nmngS31i11iO0mhuZbWKQTvZjKeZg/wAfbnofWvUvGvizxV4na2s5VlsbPbsj0+3XcGXpzj/AfSrtjqVpHdLovhRG13UnxFJfP8sRYdw2ea9esrKT4feGH1jUoVvZrRDI67du7HXBIztHvnPX2r05RowXNTjqdVSpGnb3fePnuw1fxj4SuPs+meEZdVkgwI5pbdlWD8xj8cisNvH8Wt6lNN4wXULu9iLBbeBjtQj+EAHjb/k17tqvxZ8SfHzTp9K+H1lHo1sqgXWoXjbeT/CpAI9+Oa8O8ffCvxR4FuY5ZLWJhGAZru2YuWJPzA56565pYarFVOVtcx1UJqr8ej7dS7pPhbxn8QLhb7wx4Qlh09PmWa8cKp54J3Y/qKg8Sa/4o1TXLPwM5h0i4Z1juJLfLDceSAR2H+TXaeH/AIieK7XSoNIt7yMWKptOV28Y6EDH+e1YGt276LeRa3Pdwx3Yyu+Tq2epHr78fyr6WdB1KfvvRlxvzcr0R7z8M/Dfwk+GOixQSt/bGtkfvJjbmcs/f/Z61wfxg/aYtP8AhIW8M6cTo+jgbbq5tsNNtI6LjhD+B9xWb4U8J+KfiHbwyWs39l6dPn/SgpUnnkqPb15rstP/AGevhv8ADlXudWuV1TW5Dugiv7gZdj329evqK+NxLpU5+yjLmZ5vJShVu3zS7Hk7+M/htamO4i8O6hr7MQJJ79nZMd+pxk9uKtfEX4seELHwRcaf4K8I3OnTX6iOW9kiaNYu/B55HsR9a+idE0/Q9BsFudVn0+S4f5obGNFZI1xwdqjJPqTwPevNPj/460aw8NQ280sMsl6cRWscSqVA7gYHyj1P5159OnevCMk9WawqRnVUeV+p5F8NtGtNB0a41TU5h9unBBknfnZjOFB5yan1e6XXbwvEc2jKYlhk+VjnoO/Of6c1v2fh+GCzjW4aO8byg3O1vLOOwrh/iS1yNX0z7BZjS7aL54ZI12+c4IJIHt2r9Iqzp0aDhF6nqU0nM+nPgJ8M7D4caD9unQXGuXw8wmTDeQjD5evVv5frWJ+0x4jufEc2leBvD8Lah4gaVJXlHWLBzyfX1/xqhovj3W18FWsdzqNpZ6rLFtilCBnTI4Jx0IryvwT8Rdb+H3ie8uYLRvFd68paS5iVnYrnoOCcfjXwFapVnN8yseE8HWnWlVnK9tke/W+kal8OPDMEmrSwXurOgM0v3hG3TA69OleGfEVdN1jUY9VurHN6WCxeVjLDt/nH07V0Pj79pO38VxLaHwzqdtqWMvCPmwT1wvX9MV5tN4yjuL6LUr63e2s45tqqwLDPuD0x1xXr5Vh6PO6lU6MNQqU5OpNal9dHvxbW5t4DaBR5nDbfr+JHX1rZ8NlNT1uAGGS4AUg714Vh2PYVesPGfhK9Qm61sCAAOY41O9v9gcda5r4g/GvXrhJLbwx4fm0PQFjMcVwbM7yP72/GPpz+dejjcXBJ0qR2c7k7NHpUfjRp759B8Hac2oaqFK3F9Kv7m3J4Jx7fhivKvHPwek8PalcXmq65HqN7gz3MKfwuTwu7nj2x/d45rqPgF8QdO0XwPra317FbarK7rFJL8vUfe3dST9c1kLo+peMnIsonuYiTI8snyiRwTyvHf9a8TBNUqjdR/wDBOSL9lNp7Inh8C6/4zsNK060lUy3rRxpGmV2qTjGBwMf5Ffa/h3QIfAPh7SPDEQRf7MtVR/LXbukI+Y/ia8W/Y912PxT8RJ9NvdPjjm0W0luQdvJcMoGc9wa+jtYeK51K5nPySA7TnrX6ZlTctZI/OeJsZUlUjRWy1OdRHuLhpCQGUH73XNU3c3EojjRi/c8titCzsp9UkeO3VgEADSjvmum07QIdORNyh5sYb2r35TSZ8PzNGRpOiy8bkJLf3V6H1roU0NPJLMhIAwSV556c1o20axOCuckcgt1rbsJY53EUo4PX0rz6uIlHVbDvfQ+fPilrlp4f0HXjJdeQYUKLhhl2I4X8a+bvCcZs7JIXARtob2wep+le8fti/Ce5s5rHxTZr5ulxsq3sUXzLns+Bnn1rxLRlEgDoEMLgLg9wP8//AF6+Bz6o60ouPw2PvMmUXRut2zVA3YxgKOeP4vwomty23k/Lgj0x3H41OkB2l+jNjJ7n+nFTFJdq4zknjPeviJaPQ9uaSehRRTydgGAc/wCyKz57ckZ2kxn7oX19a2ZLV3eMbSSynH1qtNblCu7JUqWz9KyIMSaAgnqFHJB/i96oyxYJyoIDDH410M8A+Z/uIQGwO9UbiAthSMxkbsDsagDGniLKoPJDEA+lQGASOdvVB1PcVqCEOJCqgI3TPtUfkjYyvgq2NxT9Me1AFJI1bJ6EA/jVhbfhCVK7lyPL6ZqV4hGzKSCMDGO1WIEC5DcfMGTZ2HpirAYIjuXgiTbnAp9uQzP5xxuByg6HNTpCZXwGwrHcrc5+lXYYH4LgbyCffApWAyHsQY2mhX5BgZLc/wCf85psW1jtXKbhzn1rVjTZL5mCgx1PQgVRuLB4nSWLJViWIHbNS0URiYI6lfl2jaTu4NWrYi74MiIxztAbrVCNgSd6hmJ4qxFGGZ9hWPAOMNyaVikWly6lSNmOnzdcVajugrFUKPuA+f8Ap6VQguHQYjjGApGd36irUDnYjBAjN82R7UikaMCmdRI7BMdQfbuKkRQZd0jYLD/9VUUmfeFIO3kn5uBU8Gx9gbC5yc/3TQUWZI2j3oOqqSce/pSwA/L5rZXGM7emaRbcvL8py+Dz2OacCzgKAqEDA9MehoAmWFHZgjDbnOD/ADqeGNQqEtknNMj2S+WCAJAPmPpj0qUon2lnDH5RkF+poKJkwy5LlgcEfN0q1EVjXcAWcDcfpVJcsmMjnBA21Z81I1OAfmP3PeoAspMHbKuULDvVi3ugPMBYFf7/AHaq4WWVAVZQf4s9s9qmRBE+BskXGPagqxbZ1O11kBPBY/yB+lWIpCoYtwMckNVEpnc3yqpGdvp+FSQ5Tc45TA/OgZcNwkYWIklR8yk9yaclz5b43AnbjG3pmqccyYJMJKg5JXp/hUyjzELDhW5Hy8/nQBI9w7cMc+w7YqZLiUqB/EF+Y1V3bWHy4PTJb71WJZiqEDCZwfvdKB2HDBJUu4x8/vilEkTSSDc+BjHy8YqtEsjKxdxuxgHtTSY41+ZmwSBlvWgq1i290kcOCWJySMen1/8A1VVmkZfnwHLEEArt259RSGcTybc/KB+JNJchVVdi+Y5IJJbrigggR3a7z6DJHbFTicuQzMJCT8qd8/jSNJGGIHCHIGe9EBiXMpOSAQPbFWBMLd5CDJIQxGG/hAPpTzanLRnHpkN3qBJA6opL4YEgJ8xI9a0YY0QJ5SAAE7i/XNBA+3tclQFB2pkfN1NEgQKGK8KoJJ757VY5VAGbJJzwvNRXHliN8MTuwGBrSxnexn3GQpcuuZOVHr9a5LxZd/ZtNuWYYdULHHp611crAqQACMj8RXmvxO1Qw6Y6xyZlcjI/vKeAK7sPT56kV5k3tqepfseaK48Mahq5Ad767Kpnug4zmvsPSY1WABsJhQuwdjXif7P/AISXwt4A0K1mjCusAkYf7bc5/Gvc9PwPvEhgADnqK/Taq9nSjBdEfnmLq+0rSfmXdoXIVQWHeqMxEcpJORjbV95XCqEUGNc8dzVSbbJncMtjIx2rjhc4L3KzNlvfFVnVyGLHI7Yqw3UKB8xBNEaoqkgHeBxXXeyGmZepL5tnKjp2JA9cd68b+O+mS3vwY1yK2ybqK5t5oif4SrdR/L/gVe8PaebAwZTkjk8cZrgvHGkQy+DNYgaEyW0jRqd3qHH41z4mrGOGnfserl8lHE05PufGfjLUdR8WeA5IdVuBbnTlEwAXaWdR17V2qfG/QvEvwz8q5vHgvLSxEUrx9VcjAxxyT9KwPi3JpnhzxtpEepKEs7mx2zWu3cAAwAJ/7678e/p5R4z0/TNH1NRYL5VheqW8qJtw3A8dz13V8Jg8sljrztyo/c6dCFSMW0ct8PvFOqjxjaap4ms7nULRn2pcXu5gnPG3dnpX2J8RfCpttAbWNQsIjpa24ZvKx5gBGRwP/rV89+M/G1pc+D9M08WwjuGYE+WoVUC8ADv+H619H+DPij4c8X+E1tbjUEi1C2sRDdWknzeYAmBj1z8tcGZwxGD5aUVoVieemotLQ81+A3x2Pidbrw9eWQnhtw5spfuuFGcIx/lWV8Zfh7f/ABA8Vf2xod8mlanHGFa1dyhk2jrkY/WuT1L9n3UfDkC+LNK1v7HDNI0i28an90xPQEH8uPwrKt9b1nTdY87UruXUJIhtUjqwPU9vzrXAZPVxFqkWkTSoRlLmjudve/D8+JtJsrDxZrl1qNyqjciP8sZ6YwK6fSvCnhP4f6ZY6bcG+S2lBZZtm5Zc8EMB2rzHVfFFvealFHDFdIhUjzC21ge+QTj6c16z8LPiI0umw6dd3YkuIHPlSSruBQHIIJ9KvG4TGYFXhL3fI1rwqU6d4nk2veHdc8AeKr3VPDbCXRbvDC1KHGw9RtI6fTFRap4h1OTVLG+FstkkXKqinbg9c/7X+elfUPizVvD/APwjkWqa7LbxT20ysM4/ex5G5ccnHpj86818TaFpXicXeo6NPHe6bcHzFXeN8TY6Y7Y6Dk8d69vLasa1L2dZ81zCjP2tuaJjSeOdI13Sng1Lybuxuio8mf5tjjuB2P8AOu+XxtpmlfDKaytYPLkMQSF4Ityt/tHPT3z0r530zRYG1qayd8+TIfk7g9Tj1Fdpb6jbeE9B1GZnkvIlVmNscYQD0H/6quplUKMvbQ2vsdU8LHRJmZd6YdX8y8dvInCsQ9s23hQe49foK4+KJLqW1uJDJLcwsJA8rbipB6D3qLQPGV/rtpIDEbPLELGGKgr6HP8AQfjWx4U09F12Z5xKIWUuu/5V3Dv6Yr6uKp1KSSXyO+EPYU23qegR/GLwtcaLdaB4ptmeKRdh/dbwrEcEdx/L39Oy/Zg+NGkWHhu78NXU+9bGYraycq7RH7vXqR3HH0ridT/Z9i+J3g+TVNLuf7O1G1OBu6SgDPOP04NJ8Kf2O4vFukTX3iDXLyxulbaFtHCAjHBAINfntenClWlFdWeNiatCUHzyt+aNL4z63o2p+OLhtNEJnbEhELfM/fJ9x0/KuWTxJLo9y7XYmiu1iKpIHKktznBB/wBr0P8Ajj+PPghqXwI+JNherdS6hplx80N1Nh89sNgdq1vEevabrejXMBkHmn95CCvzRv7V9rgaMJYf3ludlJUqlOLg7o25dH1/4gfDya1i3x6pCPOspd21pMYyOPXsePwryn4V+Mr3wT4yiOrxXJtkl8q9tJ87k5wTgnqOuR+Fe2/CTxhpa2tn/aWoLp0tuRCxkfhxnGRnnr1/rXoPxW+HHhHV/EOj6pPb212l+pjlltfl+YH5XBB6n8q+Frw+r16kbe7fQ4q8oxk4zWh1mofEXT9J8N28mhTzagjqrQwXXzxBSQec8kD/ACa5LxF4F8OfEGPS9XthFo2skbbqOzYLkZ67cHn/ADmtH4g/DiKz8HzWVhblDZqFtpIc/IB347nr/wABrwZPF+q+HbnyZrg3dmoDFEX5iT6H+nP19dcDSxNaTlRlbyOLD4aNdc1KWp6n44+GFkmmvaW+r2moXZUlLbUolyeOhx77eR0rivhZqNlpCXvhjWrrTNNulmZBZazZboDg5BVwR+HJ9fevM9f8UDXvFJ1mG9ubC7DBVeNzkbR3JP8Aj9K9S8PfFrw/qViF8faRZav5a+W1z9n/AHoA6Nn/AOuK9yOGxNP3qiuz0Z4edKGquxmsfCDxxpviC6vNMutGOgXGAttFc/6Ow4AC4BKZ/D71aF54O1vw9YCS90LWdOsyhYXWjy/aYS3Y4BJx3PSuP8f6r8O4L+wt/B3iC+B1NxE1p5rbYg3G48g4H417H4S8Faz8LoNNkHiW+fRpl2zOsodAxPdWyBn/ACazqyk4NNo4aynGCb+6xmfB4PD9qu7iDXrzT2fi90pi2wjGd0WDj8vyxXV6/wCIvD1hN9p0nxHsvoTuaJ3+x3W0ddysAD+X8q1PEGha14aK634evJJLWRQ5udOxvYY/5aoAQ4+gOP0rx/4q23in4p6dMY4vDmpkMvl6xYMIp4gPmw45PIX0r510YVp2urnjU8JHEVLyPdvDP7SVndaLaXOrIbnTQpQX0UX71SDghxk8+/8Ak+j6H8QPCnjBIho+uQ3E4Ur9mmbY5PsD1NfKnw88YRaSiaDrtnFoWoqhC3Finm2V4eAdyAcH/PpWndTeHI7yE3S/8I1qAYhbyBS9rKx6H1T73t9awrZVTlLlaaffoY1sqjzNRVj6quZCkkitGW2qFO/tVrwwxUXDLnk5EnYgdhXifh/4qeItIsHjvba18U2NuN3nWL7pmjHcckkgdj/9evVvhl448PeOfDst5o14ZHQkyW8y7XjY+vbIrwK2EdCdlqfPYnCVaKu1dHSXxD2LDb8zEOvqQfT/ACKzLghmgTLhXY5ct82R7VrXbOtsV8zkKCD9f0/SsdzvuoCyAiNGIcdSTXDNWPP3FRspMAF24yT61b0tRNfwAlU8whTJu7HvWZFMzRyLGXQtk4HTB9/atnS1RS+IgcKc59e1c63CSdtCDXLZLHxDcwRygRgDBdu5Xp+FMsyVYvkuenyrtIokAu7+QjBcMCM/Nx7k1I+FVz0k6nYvSl1BXtqX5drWERUkbgQRu6H39zWU6mRFA+9uBANat0hFhBuI4UNj/wCvWejq9zAGBIOP4en0pkMv3gZZDIQBtUbvQ1DKwkZVx87AHn0/+tVi/wAsxjRDgLlj6fWq8rCS7jK7AAoAPY5607CLUcJAklIypXBAbrXOX7E8452kj/ZNdZJtTTZnVdjc/OGPH/665K9dVjP32Xyyxx1Jq4xuyJPQxnjVYVErElVIyPl78Y/z+Nd/pWp2dn4O0ywaH5goMmOuSSc++e9edw3MVwltbCVY7xmLLGvzcc12FoPNaPk47kDkH19hXTJyprl7nLb3kywUMkMe0DaWIC7uTj0/wpd7w3R2KAQMc9cd6SS2MO0E7SMsAffuKhkkMspDkzJtH41z21udD946SAyf2UWw0dseDltwB7/54rJ1f5be38ofNwD83UVt2RjTw9JaK2wqwIQjkA+v9a5+UPLqdsmzCKeAO/0rqa2OdL3jpIYkNpAGU/MmGBb+dZerWomSJdiv5aEMQvLD057VpWzvJEGUDCk/Lu2lhWdMoVZB85Vlxgd81vzOm04uzJaUnZ7HgnirQG0nxtpttbW5e0umEud3GeS2Pp9K66+04XNhPGkrq0qkBw27dg/nzXR+IbGK3+znbgqpCk44P1rBuporOAu5IBAGOetdmLzGeKUOZaxVr9zzqeEjSm5rqdBcXMUWlaZBCpCJEN6nqze9Y8lvNFfCSdP3cig7xjk56fhViCzEy2jpgv8AeKt0249Ks6gMQwwqTv2EAhegJry+ZtWZuoW0QumWhv7kWCH5pc7c9MgZqrMxVrmMjDqAG+XuOtbFhbtpaTXyTZ+zgKpPzbia57zpHluGdzl85PsetcNV6WN6UfeNBIcTW8jEFShYE9if6f5zXS/DWQLLqSsP3TKP3ZXnjPIrk/P/ANTj7pj5+grpPBJNq9zMxCGRBsbtyecVhRbi0z0amsbG740eO18PW0e4LPIw2nb2zyP1rzm6whmzh9i5x6mux8d3MbfYY42wFQsynoG+vqa4m5culxMGA4Dfd7UsTJTkaUY2ii5eymGwsoSdh2g4H3ST3+pqvYXBs7yS438qduD/AA57iptYmQC0XbvAhQkdjx6+9OvLXZbQZO8yKPwyePwFcMTdo0dUmFw+53SSSTkuF4IP5/zoqjq1m1m6RlwY1yvDHnjqBRVkWOUGHtmYsCSvT3qrHcSfYrsNk7OQR0zjtUe0xwlCpfjHPzAe9RNJLbae4BBywUY61+346s6eiPhKSUtCk9wZIyjb5HbDH2xV/QyRFJIyfLuK/QEdPxrNjkKOONjtxw3Qf/XrVtZEgt5FYEbm3En+ImvmVNuV2eoo6GNqWP7QlY/daQkYzkfX61Z82RY4csdnUAVBqEf+lbmfOWJxxzVyLJWD97w33R7H1+lYNe+2X0K9yhEQc/MzZJ9Mmrcco/sqUMcsxAxtP4GlnVW6ElQ2QD0z3p7Mn2NAo3uzbmz0GKq2pTIL2wAtrdzIhZYixAbp/jUWmMYruGBWMaMNzZ+YfSrlyqiwV8AllwPRc9xVFJEiu40QncqDJHqaycbGkVoZmoRGfW7oIpKlyFQL0BqpHaNbvtlUoNu4A/X8/wCVbSMYNSBYIQThR3Puag/tJl1W4nuIwVBZVX29q4pLVnTFFS4maa2tIccx7mY+uen5U61RDaXCsm4qMjH8PHemrMty4cjYzAn2A7Y70yycqk3JTIIb5utcjZ1pENjtidiUEilCuwfNwe9VXViXfcExkr83Qe9XpJntbQuEBLDZuK+o71QeNTsBX5tvUdCKyZdjR8QoZtK02dkOQAmT3z0pNKLvDqBIT5YDtz9Oaj1aRf7KsYyQWVgVx0INP0BwlzOHJBe3ZV9Mkda1jqJrQoafGN9svVGIOD15qzLDE2sXXmgiMsRn73PrTY4pbYBhiWSDHJ+UE/59azppZZp5ZZH8tpMsdvzc+lQ3Y0SsWJYzHkIS8fO0Few747VAkpXEkZI2sCvzcU2Bi2whwBja3t+FPvUjjuWVSdoA2k+p/wA+1OKuWRy3Etzczzzy/PIxLDtVrT3igu4pJFjWNRuG5gox9Tx+ormr/VYLBDHJNm4kO1Yx8xJPGfoK8w+LPiOCSG30ZtQaSd8NLHbv8sSnorHu5+U45wPwz6mEwrqVEj0KGBqVmlsj0nxf8Q9C0S/up5LmO6mlJYWtq3Cjt83T68/jXzdqP7R+s+L/ABPJpltejR9ESUII7XO+Rc/MQw5J/wA9K9W8L/C7T4fDZ1rxfdDT9BVdsNiG/e3Q7A4OTntjkmvIfGmvW3hvxI19o2jafpVvGpdYzFuZF7Fscb29s+ma+iqYKmpWiubzPqsHgKMZWauztvFnxU1uWztdH0Ky+x2shECkZa6uc+nGee9bh+HLeD/Db3+uW8moX7pmLQ7RdzKxGR5jD079cdBXGfBjxxoOh6rc+IPF7Xs2vzgtaRmI7fLOCPLPQfmK3te+NF/4u1J2iB0PRIWG5o/mlkBPQk9SfqP6mpUq6halGyR1vCSi7UlYzT8Hn1q2/wCEp8dsYLNlC2Hh3TM75Bn5dwGPx5HNUPhv8LtTuPGF3r+o2MHg7QIMiIXaDeiDj5Q38RHf/J9w8F6pL41sBceH9LmghiXaNTvlHUcEjr+HNYvxG+BMfinTbh9Y8a6nc/KZmjXCQJgc5AzxXkN1lLmm7HLCq1N05uxlap+0F4I8J40/wraP4i1mUlFMabvmPH3sZ/lXmfxLs/inc+F9T8QawbOy06VSr2m4+bErf3VHGfm9ap/s/wDinwh8PNV1G51WAzujGKK7t03YAOMoOThuoP616n8RvjP4Kv8Awy0Q8y6sZ2UyxyLtkYg8cf8AfP8AjXTGlXvzKOne1z0I0p05qMI3v1M39lXw3oWj+FZ/FOtalEb0KRHHIw226d2APVj61xfx2+P0nxILeFfCYki0otsuLxs7rnHG0eifzryXW/Ef/CQanOdOhksIHZkW3LbVKHoCM4r0zwp4AtPDejB7toZb9wJTIUDbFI+6uOfr/Svp8twsqqvUOqODjGp7So7vsbHw78QQ+C/C1vp9jqMKgDdMwfazN3x7fhXI/ED42614jvptH02GS5tg4RAqlnkYdcAZJBrL8WteQebekRRoSdkaJ8xT3/8A1mvpf9kzwRolh4RHib7JYz6pO25Tc4/dqe4zXXiMPh6cuaMbS7l13DDwdRK7PmW08VeNdJsZVXRbiN3+dp5bI5jUe2O3uPwqx8PNQ8O+IvEkeoeNtUM8KKDDbMflJz3A7Db3xmvqb49/Gfw3Ai2AlheZVIzbqMyuf/ZR+vFcd4M+C/h7wd4PstbutKttR1bUx5/mXWGWJW5AAPQ/N/8Ar7eNWx1R/uU3byJp1uempTja5i/E79q220jS4PD/AIIs0geBRCb502rGo/uKe/1/OvGdFN/4j8Sxaz4gnubgzuCssjcfgOw9K9G8fC0mmSKS1t5ZyQAERVWMnjjHfv8ASqHhrwodWv1VbjybJE3ysWDDB/u56fXpXp4XA04tVZx1O6nhqUV7Tl1Z1N/e6VZWjXZumxboGBLbcAdM5rxVLfW/iP45khsNOOp3F0uIDztjjHUsT0A78e3pVv4pahpc12un6RcSTJAhWVi/DEHr7j8K+kP2LvD1ivw51PUSoa9a4ZRJLjLr1AH12rXLjpRlJKirS7nDiXHCwc1rc5vw58C9P8GaLd6/4x1iS5ltYS4hgzsjUckDt1rzMT3Pxf14amIzp/h3T33QRY+aZh0JPv3wP/re/wD7TWoW1p4Am0qORBqV+3khY8ZEfVs4J4HuRXz/AOD5pfCmmpbJvlR1MiKfu89Rkf8A1q6cuw1SpPnrO5GC9riKbnJWZ0HiOHT7LS7h/sggjhXcBG3zfQCtn4PaZf63dPewwDTLDygXkkUZYnsMjJ/z+PGaet34s8W2n2+3zAjbRAvzLgc8diT/APWr6v8ACvwsntNNT7cUjDKHliDBVUY6E8YArDPKsKMFCnG7DFVnQiovc+bPB/hzWp/2iZLrUUCaZBIWWZ8bXhPCqPc17d8XrTRNK8A61/adnpkFsYXMChF3SSY9O/8AF71z3xB8TeHLi4lm0rU7eSHTVMUkcWfmcHqMj14FeG+LZLr4j6lZyXEkohiXZFFv3DAPUkjr/nNfPYGOJxMlGOiMVCrX5Z81kdB+zT4c8HWekm88RzAXxbzmSVAwVQRtUZH+zzzmvfvGnxV8G6J4U1BzPC0CwHyl+ylVJI+UDjGfbrXzfpU0vhpX063RHSIBfKKFzk98jvWha6Vc+L765GqFTY28IMUTY4c98eo/H2r7T+y1CClzakzw3NUU5OyR4d4djN9r8Uy2JvczCRrWJCylS2dpHQDHFfY+o+L/AA74N0SHWblodPhEKutiECuJAv3cCsrQvCumeGfC1pBpFpBHLIS0twmMyHOPvDP+z0P41auPhtp3jjw3eDVIftaw48vDc5A656/pXxGIl+/5HtEyxPLNrXRHW/sD6Edbj8deNTHie9uDBEJG+6GO5h/49+FfQd/oDNfFpFHllyTz1/8ArV5h+x7A3h/4c6to+nRKUi1F2aQNu28AD15r1rW4DJ5krSsGBBaRTtC5r9XyyTVOPK9Gl+R+SZxUdXESk+mnyFkksdLthDFGA4AUxr/Eeuc1T/tQMRuh24O7Odx/Gsk6ggb5RvJJJPqPWmSahK2dqkLnH3e1fQxoW3Pn9XsdDa6iJMeaADuyCrdR9K3dOeO4kDJtGGz97kVwltcPldq44wSe4rUtLy4ifdEcOBhfQ+1YVsPpoLVbo9J1TQrLxN4avdKvUSeG4j2PCV4Kng/41+efifwhcfDnx7q3hmcSCOCUvbFm+9CeVz6ntX3FY+KLq2kj8xxu4IG38K+bP2rrm31L4paLLCALpbAm4x2JcYBx+lfGZlhpRpSU9tz6rJ6so1XC+jRwNtFvjVNmMnOB1FXDGiZV0DkcqPSo7SMDa3l9QBlGq+IFMhZhgH9K/Opbn1rlzaooPCrKjsSN3BH90+1QXFunmttJd1OWBH51pbNyFGU4GeR61FDiSJ1kTDgkK/c49ayEYhgcI0ygfKNpJ64PbFQmANtGURSMgjpz6mtWVeC2cYIzn+9VI22Fl2LkFtxTbtAB70AZCQna6ovTO3PpmontVD7QuRt3cdR7VrXFsR+9Xe+07Xx2qqVMSbdxAySvtmgDMe2JYkLvUjv1FECMsoJ3JkYx6fjV424dWV2bbjaP4cUqwsy7WIkKkDnrQAiebIsfyB9oHI9atwwoT0wevyN0qCEqvynnGRir1tECV2twRxGF4PuKAHFgsYD88bcCopLY20yupWa2POV9D2IqxGgRmQpyW+Zx2zTp7byiwjfJBz838VAGJeadFIjvCxjYEjB6H61mqwVyhJDqOCfmx6/WumkxLMT5R+f7yP8AdOP51T1LS4Jf3qAQFVyCP8/1qC0ZcMIKbhzuycbuce1TW6A4w+cDjPaqhEkb7WkMpx1Hy4J9RU1u7blVWJbjBC/pQUaaYKJwpLdc1Ikw/fRqwDgjb/FjNQIpdJSch16A9KnQfvEWOPG5c/d4qSyxBcyRTgoGwVPHpViMkg7hwRk+/wBaptMwiIwiPnbxnipUjkWPywwGR989896ALamEZZuctgkdCPrUyBJlADFyegLcYrPitlyWM2xVGSgXhvSrlnL5SfMinPK5zwRQUW7fzYV2NsI2kMhblanVNy52kDA4/wAaiBMiEkRnb8xk+6R9KdJKuxNoIUryg/rUAXE2qrfMUfI3eme1MSQJIS3TGcp6iooYHd2BHAXf87dPpinQqyMvmHOTgZ9KCy/gYUs2xSMthehPal3srAK/ykZOPlzio/PCsVZvLweSen/66ljSKRPllwOf4egoAlWaAsMs+ANzZ7fSn/alO052ZzgBarRwwssm2QncvJ2VILcRMqnYd4AJ3dMelBVye2lE2QSCyjKn2/xp2+3XllJY/dHYEdjTI7URNmXEalTzTRsDbA2+MnDE/L+tAXJDNhOVARuMDtmlMiSKEWMcc59MUhS2UN8jn+7np/jSGPChyucLn73H1FOwmPQHzFVnDgjLEY4PbNRzko/yYyOD70SBSgYAZPzcd8VEzEvlpBHgcxqu6qEAw5VskKOMDtViytvMXBDO7E8bfl/E0+w03zLkyHJIIKkdAMd61IlFurKjESv19M0EEMEAt1Yl08wcA/4VbSIRjLIAT0G7qfemxxCHdJKTNO3AJ6D2FRSSj75JwRgY7VpYkmaQ7suNhHXP8JqrPOZF4jGzOBj5s+9RudoMZy+BuzVC8uxGwYA26dWI6D61djN7El4DEm8LlmOGTd29680m09/HXxK0LSoIxFFJdK8w/iManJzXQeI/EQtIZvKUbio3OOw/qaj/AGeWS++Kmp6lOUMtlZFoQfVjj9Nte/ldJTxETDEO2Hm12Ps/w/CkEywxcQQII1z228c12FtdFYlzGCSM8tXmOiapPchSAkfOT5bbuvrXZaZNLkA9cBc+vvX6JiKN9T83bu7s6CScupfPA44zQGDIflCE/Nk1DG3ToMdakLKO3JB5rgtbQzQO77wpABxkY6GgE7SSRk8YpGRwhAXgc+w+lId0aDceMYBHekUmTMPkYkZBHIFeX/GfUr/w18JPEWpae+byJoRGGw3WT8cV6iMeTuHQLzmvO/i3aJqXw01mzuEkd53jKleoKtkDPrXBjJOOHm12PTwGmJp+p8I6l8JfHPxH1a/1zXr5LNZlVhIU3bk7IgB4H8/zNaNp4es9OexuTNHctaZjYSJye2SOegr0H4dfF3SvFV9NoUttJZzQEosjvuV3U45HbG3rXM/GfV9G8JyQCFBPdXrEGOH7oHr/APrr57Jc2eHbp14WT2Z+2UK9V+4zkviXFpE+nIbe4j81fmiaNeACcHJz0P8AkV7T8FvhV8P9P8AR6tNqVtLcXEJ+0XtxKFaOQj7oUkYx+P41zHwz+HUM/huy1l4Yru3uVKuJl3lQTwADkcVx3xQ8ExQ6+EsIVSyjHly2yMVXd64Hr7+1Y47ERzTFKlS6G86ka/7vms1udhrvxQ8P+DdHurKS4/t6zOWit7bLZYZGeOgPevBNU+ILeKPEdpLdWQ0+FSUaPd85QngnHoK6TX/h9BBppFo5t5olDEx9COv6fQfWtL4UfA6X4qXcxuNShtLO3IEx2jfvAzgZx+ea9aFOpl1O99TvhKlQjzX26nV3ngGWbSorsRQ3FsUDJJE/GCOM5/z715lc+Mn8EXluzzLNFE5ARcNvUHocd/xr2/4neEB4P8Ean4cguTaWVuizrLu3F1HXrjgnn/gNdr8Gf2dvBmpfDu2vbiyj1m6ukWaYXTlXGRxjGTx2rxcVm/PTkqkbmTxdOnDnm+ZM+fvCnhG9/aM8U3GoXtxLpXh6zVVMsWW5I+UDqM/h+Fdz4j/Zn0vwhpEaWmr3ss8rHyrqGXaRn7qsPfr0FevfbvBvw01iTQEu4NItjEJWtBhYxlRznIJPrz+I4rxj46ftCaLssdJ8LTyS3UMyz3FwOgRe2e/PbFfPU69dtVKCaX5HmKrWq1eakvdR4/qjaz4F8VfZdYtpSQd0d8VbEmerfif8M0njb4iai2lrZ2dirvcKUuLqJC2AewHYn3xX2Nok9l4o0mzv7m2tru1uLUTHz4gwQhec5B715X8PfG3hHxh4hv8ASNQ0W0+ZmhhkdBsbacYz1+nb+dew89rSpuEobbtHoxxl03KOxg/ALwL4Q+KGgRaXd3H2HVbePa80ThXY/U9ao/Gb4S6l8Ftb0i/OrSan4bnuFWUnHmxKT/Fjrn2+letX/wCzr4d8T6dcPotvH4W1G2YCOa0zyevzDP8An36V4d49+HPiW88d6H4e1bxBc6tYzSLGtwWLIpxyR15x0yTTo5jVcVKDtcwhi3Vqe7L3eqe59T6T470Z/DaT6HpsVwUi2tJC21JGK859x+P4VwelftC6L4J8SWdlqojSwvlZpxC25oGPAIwO3pXo3ifw3Z/CjwFY2ul2/m6eITBMdo+YkfeYgd+5/Svj3UvhdOutSNbPHJBcqbpTO/KLnkD1/wA8UYXC4nF1nOXTY4qWFo4vmunZn1t8ZbrQfE3wtv7yLU7a7tFh863mR/mRgOdo5wSOMV8aeCblkuY59cKSBgY48MPkzwCw4xUPiKyk0q9+xzJcCAqGUKzeUxHcAcH8a9f+G37LZ8TeH11rVdXx5yiRbVPlwpGVDHt+te1CticLdTep6VChTy+ny810+4az8GTrfhnUJY44Y5Io/OguY/8AVPjnGe2e3pXmHw4+M+raXpv2K+sZNTt4GP2dmYboiDyOeuNvfFdh8QvCOu+HryzsIddu9O0OVltGhSYsoz07/wCfXmsmf4W2/gz7XGl19rlRCzB/l+uB7/SsMNg3jqkpVJHVFRmvfd7neat+1prMWjwWVnpH2Z5WCSSTMHwD3J/z9a5XVvA3iHR7+XXrK9TW5pT5zWRBX5W+9sHT8s1n2Fla3sG9oDKoUAoemQOw/wA/WvRfDd+lpZx2b/6LMy7YTcdDk8g9fwrqqYSrlq9tSd0t0RCFKh7tJW7nlOqeI/DHiCweO6/4leqRghoZl2lWPvjP5jHtWl4RktNf02fcsU0uQsoLDlQODz7da9H034SaZ4t8YP4qvbe11C0CiG4sio2tMB1I6Djb359ap/Gr4DW114Lvdb8LaTNpGp2ADG2scqsqEjPA9B/nFZx4rw8mqU42ZlLGUk/Zy3PLPCv7PbeNNf1i8gv5NM023mK28sQDZc9ieeP/AIqvXvBlpr95en4Za1cJJeT25ex1KPOJUUHCv68LwevbnrUn7MnhPW9L8BSz+ILsW+izq00KAfvQ4PJ57fiP8drWPiZpnhv4yeC7iQA6ZaF0e/2j70gIwTjgDd/9avjKuPr4jEy9kuZX0RjVr6NQ1a2OUvdU8W/AG8XTdbuJX0m7Y+RdRSloR1B74Hr1/GtjwnqXhnwbFLJqMM1wt0xeXU4mDbgTnjGeD/8Ar9voPxb4A0P4jeHrrS9RMOpabervhlgbcYX4wVx0/wA+lfE0Pww8XeELzVNHezubnSLa68pCW7E8f+y9iPavawWNoVIyp14ck0cuFqxqp82jW52+r+G9Nt9btNb0HxULzQp7gCbzW3S2bk8E57DvnH410/i7wzq9noskepmG4t7lM22qR/NExPK7m/g3fz9+sSfs1pqGhPaXSz6fdyIjtNExXIPO0+oH+elcKdR+InwtfW/ANzaP4g06S2Y28aMWKIekkZOSB6jseh9eb+006zpRfMvxOj2kakuWDvbodppXii9jit0u7CO21a1QLDf6TKFdMYwZIxwR39MegNX/AAt8bLHQPEZubuxt4ywKTXmn/wCqmB/57Rg8HDZyDwe5zXO6Df8Ah34heCdP0PWrmbwt4806IJDdlTGXA+4T0yCPpz0689H8KPBmi/EddR8N+JrFLDxPpwKxatYfKs6k8Fh05+nr0rotRkpSqRsc9elS5H7SLse+r8WH0LTbe8v4m1HwndqDHqFsvmNag9OQDlR2zg+9d1YS2OsWUV/pl1FqdkY9yz2zbgQeg46cetfLWj+G/FvwOv7iBb2PVPD8xKywzJutWz2dTwhPY49sevU+HNWewvZ9T8DkaVqbI01x4buX3Wt0n8RhPAz3x2PPc1w4nLITpKpRfMmfJVsAm37F3R9B2MIbS2kYlC7EgNj5SO9XdIkCs29QZAvO7Ncv8MvibonxY0FnspBZanbqVutNm++rDrt//VXW6NE8TSiXIdQMhu+K+UqUpUp8rR87Vpyg3CStYqwBYbucNH5Y+8p9u9WJoWADhAhIGGPc/wD1qy72Qpqk5JOzIBBbjn0rVvHYQqM7wF7/AErnSM32H6hcM1nCPKXhQpbnOT3HXpVazbddxZwQBwT3pt1OzWhQ5IwCM9KueHLSC9upUmm8sxQhlG3huOefb/JpxV2RJ2LWouiyuBjLYb6iqEuJZlHyplQ3C1Z1Bi9z8pHQNn0zVYKGvsZCcdT0981SjZ2Ie1zTvrnfYNGG+QLgfL96uB8S6vaaXPZxXUpjeVtqqqdPQn/JrtF3yWc7FehG32rjJhG2v3E0vllRAir5jdPU/hXZQsp3kZVW+V2K2kW1tc+OIC5Ae3gEy/N98Hjjtxuz0rv7GI7CysDIRyNvBHua888HXLXvjXW5HVRF9iSGOX7y7gckV6Dp0snBLCQkAcLxgV04iKc7LY5Kcrq5baJGiR2ILbSQvp7g96rWmnn7MsjgoxUtjuBn/P8AjWvNGDvRyEypbI/lTCVihgibIJXAcLuzzXN7OxrzaliFTBp7xEktIobD9vce9ZltprfbTdu+7Znb8355rVlmOFbByBt5qKMhUkYAKzYPDdfwrZJJBcdFIvlSAg5YEj/aJ7iqdsGHmRsNxJDHPTpV0TARkEEDaf8AIqCxRDA+TvVsEY6YrOTRG2pzHihBJMkTMMBd2N3Q+lcbqswW8tLZ1cefMFPmLycdBXZeJ4Gk1FyuCq42k+grn7qGJpJJAreerCYS/wALHoQPSuemryZU37pK6SvbEwARvCwz7D2FapKy61AkjHasQXYOnSs+zt5pbZ1RTGSCrrnpx3NS6S7f2qEmPmIq7my3THvUNtXIS3NC9vQ2j3sQUCJXyGDcAntXO6fEJrxg5GRgH5uOnT8a6LyjfWN8UC4ZhwPUd65+ztDJcSKFy6MoGF6jvXM/eepptG5I8YiuT0QZIUj9Pwrq9FEsem+Z5R4QhTu6nHGemP8APNczqcXk6gwJUkAKAV5/yK7jQ4nh0iHcoKSKFbDfMff/APXTpRu7G8pXRh+J0uJtNhujHw7bnDLtKkjp9K5G4zFbuhCg8H6g16D4uTydKA3HBxt9h25rgbpSyIHPIXJDN3HrXHXVpHTTd0kOv8zSW6xrnIAUo3YVpXDAahArk4AUHP8ACe3/ANes6ztzc3umSKcFSX59PWtbX0wbdhtEgUqwHyk5rnvZG710J9Zje9SKZiJJYuSE9D0zRTdDiKQ37EkgRZweoIHXPtRRuZ81tDz1iqbWfgDJPzVn3DIbMgAhWbNSXTnnOQNg49aiuYXt4I1K53YYf/Xr9px6bbPicPG2pDahZFkygQj5Rnrk1Z1W2FtFb72+VgMgtu+YdKqW8h84Ki+Y7H+Je1XvFojgj06MSGR2X5gvbNfPWsrs9Rboyr4rI6O4IwCMj1q3YqBdwjAIZeHHy/l/n8apODsBK5KgDDd60rOAmaCUEbSwUgNuHPpWEZczHaw67Yy3T8bFQnKenpmoluDNbxoeNgLLjp9DUl0+zUbscPgnpSaeoFxH5pGGUhcLxWt9bDtcm1nZ/Z1kS2SqgEemaxCZFuVkL5SNQx9QBWr4jnV57WJTsCg5iHT6msMwvLFJyE3MSSejDsK5py10N4xshHune9M/JUHMaj0PUir2sxxtJblAY2kQt79aDZRRaVDdNmKYyBSO5AHYUzXrowzQSj7rQ7AD2zWTi+Vm8XqilaLCIWJ3iQNtVB/n/Gkt4X/0jGDHjIBpsJV0f5hsAycdaZbOG3yIu8MpDF221wtHQtiZpoZLBIsEHcGIReWx2qG3jDXiIcAHKqN3T2qvG4D435C/Mo7D3xSI4+0BkG5wd2R0P1rK2poams2c1tZwfu43QqcyHsazbG4itrmNmY8DnOe9bniW2kk0W3mnlGxirKE/mPrWC75t4duI1HyjPv3Nb8tkNajryRRvcEuoJ+4vqeBVBYxHNsAJA+UY71pW6/6UHmkzHjAw23I9foKyb3VtM0SWS+1G/isrKMk75G5kH+yvUmoVJy2NEnJ2WrJAfnMabzKBuAdeAAec1518S/i9pujakNJ0u4Nzf7B50kPzhGP8KkZ+Y9uD7+h4n4ifG+58Q3mo6f4dtLrTNFjbN1qbKVlZB1C5wBn0qp8Ote0Pw2ialHp39o3agmxttv35COJJT6A8k5z6ZNfRYXLGqXtJ7n0uEy1te0qL5GL8SbPWrK2sNS8Q30unXly2NP0G0/1uDgAsRk5Pfjrx1rsfD/wm0nwN4Zbxt8QLpfMRfPtdL3cBjyqsOpcng+/HuW6lpuotd3HibV0j1nxffArYwld0Nkn94LzgL3OOO2SSa8uu9O13xrrv2nVJ73V5IGJVG/1SuBwETnjPTFengqDUmnsj6GlG8VCTsl1NvTtX1/xzevczNNPPMxaKCRyyW0Z+7tXoCBwMDj+fR65oPhz4caVFc6uP7X8Q3DBo7TcWO4nv1wPw59+tcvq2j+IPAejwXviFl0TS5yBHCHbzpG64YenrTfCl1aaxcza3qN7HJJFkR3ErDtxnB7gdOB96vraUaLjyrbqehGl9qGq7l37L/ad3cz31ulvcTIF8uNOI0xjAA6YHtWB4iTT/AA5PbWkcpMrL5hiPzYHYv2JPvnIzn365b298T5t9FUmMr+9vZl2oqg849c/5NRfD74Jad4+8ZSzfb5otEtmEl9fSNuaaUH7qHiufG46hSh7KnuU5qnecuh9A/DHx7p+m/CjS47iIW8hUt9nj/jGTg/h+Jr5o+Ovx21vxXeXvhbS7M6XYB9tzKW/ezA9ATxgHv617n8cPF3gj4e6CJdJiku7uCMIkVt0JH9/qB9eK+KtW8TSa/rdzrV0ViuLiTcsancEXsO38q+Ww1GVSv7Sv8PQ48JhYVKvtpp3eup1HhjwxPrDJGgWRI1IALbVDjrk/0xV7xT4cGn28cN3dW8ihT5KbdrKB39/r+tHgG/1KdJUtoDFGwLCVhtU5HUdPz6fWtm98MefNLPevJd3EiYVpOy89P6cD9a/Q4KmsPse5KajKxzvgb4aaj4usLrUrdG/s21JWbC/MxHUqcHpXZ3Fpp2jaI8uyW0hiTDSzbmY49Bnqe3FerfAvxBZeBPAtzFqayFp7lniiii3MFA7n3/z7cZc/FzTviVfaokWiROkDbY7f7zSEd27Yr4jB5rXWKlRpwur2PN9rUnUatZI8x0Dw7rHxc1JYfOXTdIhwWurldpZSeMDoT39PrXsXhr9mjRJ7AWUPxHv0QBibaL5FyfxGPxH5VD4D8L3TQ3A1WU28krb4xF8qKMdMcAc1B4tvZvBWm3OqG++zyRsFh2N1z3Ar6iphJ1IupPRlTlKp7qPPvH/wVj8CW7apZ6o2owRXKxP9r789V/yeK9Y8X6Fq+reDtO13SJ557W2hVvs4ZsbNvJXtx83Hp0zXLeF9evPjjr2iaDfW+NOVlaeSOIojbRktnvmvd/i1q0Pg74Va1Z/u9Ls1s2tbaFvvMxX5eO5P0r4OrX9hiIxeskZVMQoTjTSu9j5d8V63o+n6dAiRTahq82EVw/EbN+PX2x9a9B8C/B/xhrWlTahqdt/ZmmMo8webuZ0x0I/+tXz7pUYt3sJ3mMk0bJNHEG3KXHOfbPT/AB4x9h3P7Q3heTwBbWkUtzbXBgVZo0XlcHkEdz2/rXvyx1apTSij061ScIJQWpZ8cfAPwNY/Cd9V1a3gtikBmV1YKxIHAJ6k1yP7Jl2/iTw1qNpE72mnWJVIZB0LN0B/yDXn3jfU9f8Aj/qNno+kTy2+hafBgG5crubuWx/wH0r174KeH4vhf4SfQncand+eblpLRCw46Z/Hd2rwK8pwTfVnhYhVIwfM7tnivxC8X3Oo/ErVLCa4gRNPne1USL87AHlh3px8J6i1nPfw3FtHtj80LJ8xdD/KsH4n6SbL4tatNc27xtdTpcIHXaQpPP8An/ar3L4o6t4W0L4YOdOlgu7q9gENrFEyswJGGY/T1/CvZweaujyU7Xb0PVpYh06cFHsePfDKe+m8T2mo2x2W1o4DsjHDYP3R7n61ufF/9pXxZ4zlfwtFE1lbLIY5kjfa1wB0BI6A/wD1s1l+BReeFPD/AJBt/MikXzEkPuOp/n9K2tM0ayuEa9u4IvtUymZpTjIYdMen6evWvWxGBliv3smZ1eSrPmnG5ofAn4Qm4stZ1jxDYRW88Y2W8czBlQYySfU47/yrmPiR4htIdds9C0dorme1kLymH7qAe/8APNdh4TttV+J+lL4eF1Lp1nbsZLq8hbaHiB4j4PJPUdRWR8QfCHh74VajaaToNhe6vqOpxFmj3bpSR36Z5PJr47C4yWExUlJ6LQ5qVVRm1J6dgsplTTYZifLJUNI5wxPbI5rz3xd4ouLfU5BY3T+ZNIQojXqDwFwPWq3iSDxXo8kLazotzpFtIQsSFtxY44zz1/CvXPgF8JNRXVZvEuu28UaQRFraKRQx3np7ZA9Dx0r6uvnMXRXs9Wy6tenQpubdzi9L8a+M/BXhX/TvD0qaSrh/tN1EVIJx9ePypfDWifEf4rwXOoaXqZ0bTAxXeZSkb9/lA6+1fQ3xH0j/AISLwdcWF/IBb3bIu0L82AcnA9Plqj4v8YeDvhF4S022SX7sA+z6fCo3O4HLMPQ9/X+XxNSpOc3NR95niSxMqsb04as9N/Yi0K50P4Z+I9N1B/PvYtUAkk3dQUHOetela7byq91EXYBSMDsR715v+x7qd3d/DbxDqV5EYr/UL5blYn+UiHACn1x/n3Pqt/O1zZ3oKKSRu3HqBX6/lTkqUZeS/Q/LM01rSv3OYgs0fy26AjkjtS3yRQhQoyOemePr9arfaxEhjBL7VziqGp37fuWAKAqScdDX1urd2eOkzYsZI96cjkYxXQWkaMOc5BwAK47THlk6KSRz/dyPpXY6HbvNIgbKK/OD2rmruyuVsRanDJaQPMI2kMa7sDvXx5c6tceMfFWq6tdPJ58szIEP8MYOFWvvNtOjYxKxyu0gg9DkYr4TvrUab4z8SW0R4gv5lUD69fwr4rOq7nhrLuj6jKEueXc1be3EIHykLjA9R9atbQnBYAjuVqCzGFGZQ5IwDvHNSuUPQkYGCO1fmzPqbasRSGUuGHPOB3NQvkTKSg+YHOe1TosW3ceoXAG6miXJ+853dSe1RYqxVljC4OxcZ5PvVeZy+6PIAIAIrRkmctuVR16+oHeqV45mcbQQdoYnbwDUisZd0BbhmCAo2c4b9aiaMzJuEZL4Az2q68jSYYkE42kdjUMiiE5HCem6gLFLyt53KQHIK/QikSDzU25AkXqatBFkztUOOmQ3amfZwjbQwU43EdzQK1hLeIqnzhcfdb3qylv5MqlQAQMAexpsUicYOw4+Ubd2avIiSIqAR7lUbR97/J/OgLDI8oeB9c9s1IsInQhxwueKla3B27Mk9PemCOUyYZQ+FyAccigqxSniKSIEJCopAcdh71VumfYjBQ8uMEfdyPWtWaFWAVcuNpzu/wA9qpyxkISMYGAp7igDLms7a7kLSb4243beqsaz301rV2yZMbsI6Lw31NaE8ObiRhlHzlvRvrTopJoABIcw84B6fj/n8aViynGzQqyyKDtU5H/16ux3gMYwvQAb6J4oL1h5MhRwuS79T7fSmR2s9rCDJEkiHk7OhqSyyhaVGKnnGTnqfrRveJBuDup+bO7qfSmQyje0ifMwGMP2x2q3FOJvlZBGxH3h0/KgaGKQ6xMh2KuS0Zxxnt9asW5hCAPkEHGfX8aFSKNA5j+c5x5ft61IxM0a4OAV+Y7RzSsMsMsWNqh9vUZ/+vTorVRl/NO087D6VBFbncqqwTapAzVlLOTHABAGc7e/+NTYdyxH5sWVQhkbqD6VaJmeM+YuVxwu7kCq8cY4CkhWXGR8pzUotwyMisS3BBPtSsO48KZEChNm0jcT82MUilQ6gvgDOFHQ0i2rOxG7LleE3bfzNMCSxOFdD8vGdvT/AD/k0WGWpZTL8245HAA6YPemhpHVQ6dOAd3p3ApqWzlAXYnbVgR7WAds5GSf8KdgJBEzID5hznBG7cCP8akW1VZAQ7gLkAD09Sf8/WjEeQYxhR6qc/hT4UE7sY1JLYBD/wD1qqwB5SJtAdzIBk716f0qOWZpmZA4Q/dIK/yrQi0kPI+4sAq5A7A+9TC2SDJYgvgA7F6UWAyobMu4UGUvgD5OgNacVgluAzl3JHzEL0cegqxvXjyi4xyQV7/5+lODGUvuJQ5x/epgNMRZiDneBk/zpzXAiUHIIPQHoKHIXP8AGcDOai3BHG5cgDIG2gljJJWCOv3xnnPf61WmmXeuf3YK8Y+b9aV5juIA+8dykdvaqV9MjIiBtkmScHvWiRmyvqV+6/KhztyM/drl9T1IlWLE+WB8w3d/cVp6xchdwJKbEIOPUda4bWL4sVXB8t16Hrj1+laW0Is27Gf4j1CWXeZGHQHKdseldJ+y3YXHiT4qX9tGC8T2Zllk9CD/AIc15zr90N+0M0hVNuT0Ir6f/YV8L/YvDet+JJI28/UJ/IibG4iMdce1fU5RG9Tm7I5MwnGjh5X66H0h4e8Kx2sf7tPmICsdvBIrsIdKNvH8yjnoDV7SLYRxxfu1yq4JIrTSNnTfgABSSB2r6StipN2Pzjexzwt2Tofm7jtSeWV6rj0rZe3DAllBOOP4TVeW0IIHUEZNTGrfcSKG8qpVgCPUd6i3jBz8n1q40JYf3fQj2prabNME8tgd3JyecfSq5o21KW4yViLZlGM9OK8A/bK8eaj8O/gpb3elPsuL7UFtlmKhjGCp5AP+61fQNxHJbyESR7F5HzDqfavnH9ubTbfUfhLp8VxP5UkVy17EC3yll4xj33cVhUcGrS2Z7uUwU8XC+1z5V+H3gr+y4LfUr27mF5JumGG3Dnrk+prc8eraSeFrg6kIyYvngmH3lfso74Pesj4ceJoPEulxWpJF1GNipI3Ei9iDXWapoz6lp9wl3aySWwUszyrt2kDP6VlissoVaF4Kx+0pOG+53XwIsdX8N+ALWZ7T+2dOuh9oUIGYxg85Xj9K5X4ueM9B0bW7e6EckDaom5V28BumB06/561618A/EkUPg7TtFIEcUSmNWiywbJP3vTJZv/rV4r8ZPBdz8Xfi5D4W8NNHFZ6azTXF4q7hBuHTt+Wf5V8BGcMvxampbbnDQ5ViJuasrGXH4lsrm0Zo90pKYWJV6diCa1/hHqS6bqV5bpIIJ5gs3mM20Ahhz/Sud8Y/CO/+EltLfXOrPq+nhAkzhNuDxgdf8+oql4Q8Pz/ETUhoumqpuJbcuPNY4jA6bsdT+FfW4jG0sbh3KEtD2pU6FWi7P3Wjq/2ufiPZ61Nomj6VdRyXBhP2x4G4C5BAJ+vb/wCtW74MvPFcvw5TV7WCawuxZZjhj+UzIgwjKP7p7Z/CuB8D/BOXw/8AHPR9A8bwRSWFx+8Rg37qcjoDn0PUfpX1bq+nTWvivy1Q/ZgwVQn3RGOx7YxxX5/i7wipR11PCq1adFQowV13PhTQbW9+J2ttPqF60+qM5M32l+VweVC9AB/kV1+sfCjQFie4EE0Elv0PLBic/eHPX1/WsLxBBB4a+PHiM2sTGKO5JiEbbQMjn8Pmrv7rxLbG2uvMuJDMy5+zlN2W7evT8K/T8ooYeWFi2t0e9TUrKUdmc1/wkeuWHgy30Wyv2gCs6uwf76noB1OD+NN8KfCnxbrfhi31rwva+a8b7lKttbcD78Hmq0l48FmPNjiBC7lIXrnv/n86+nfhGbeH4ReH5bGRMKzNPtb7jk9Dz/s15ONwWHpNuKt3McdW+rU1KMdWeRXH7Uvi3wLDcaNqeiWllraIEkeRirE+pHI/U/WvH/EPxev/ABbqEDX2pxWctuxlU2y7dr9ifpt9K9X/AGktJ0uP4leDNQvUC/ancXXmfxIGXGevA7da6DV/h7oHjLQbuzFlaxW0bZguoVCsh7MCO9fNxnTpJcsQwsaXLGqo2ckZ+lftCeO/GOh2Gj6ZpUPiORoNrmNW/e4OMk4wPQ1kTSa7Za9Yza/pMujSFHi8qVD5WWOVAJyP1rpv2c9cbwXp1xp1lAZ7+xunDR+U2Jo+nYdB81ehfEP4peCdTs9V0jXpI4L+SF3+y7S/lErnH+934H/1vYwGaeyrRpwjdPczVbkrezpwsjxj4h6Vd6dLpi3yL/pCsFjGGIxznIJ+letfDDxxptkkFrdX9vA0kAgaGWUKcjgYGef/ALKvnvw/qkeuQwzyO7vGoVftLliqjoFzg4+nANW/EsMt3q+lbRHHiVAZVXlQWHJP09a+px1ONVKoj0MXSjUoWe56f+1nDrd0NOs9A0S6vbgqs4ltoWbaynqMZz9a8wu/iwLhbbT/ABDpkuj+IGtxG3mRMob+6SCBjJ6YzX3g15JPFYyWlwhhMSFI9wyuFx0PSvk79t3RLSXW/DmoxQRvqKF1nMePudQCR6da8bDVHh60b7M8HAY3nq+wnHRdTndFSeyeExmOWKVdzkL1B/w/nVLxz4m06fRGsod8tzOv7t9u4KAeveucsbnVLSSz+yXsUEPl5e3uWKnkcY4zj6nmum0rw7Zvpdqsdxb3brlpS/8ADnquOuPyr6uajWptbxZ9BU5ItSe52f7KupPYWfiDTb+SOBHdZoRI3U4xjnsf/ZutfQMXj3wp4f057HU9Qtoby6icLahtzNkdCPXPSvjO28b6P4P8T6nNLI7m1i3JFEpwx/lXnEFrqXjLxEt1aefLqlwxljiDn5BnvX4/icsjDFyq7RPJr4CNap7W9j6r1Xx1c6Vo0WmSW32aEMTHIF3AL12gH3riPFl7pV9olzZtGZZ2XdDJs6Ed89Tnv/OuI/sL4s3cJiubC4ksoOXMm35QPfrSwG61G2JlM9vcHKhTnLY79Oma+pyijRgm9HI7qWHpXXvXLkXxa8X+CtBjh0KdndXDEjMjHBOeDn+Ver+EfHY+I+ljUHmEeqou66ti2x43HRgpHQ15P4attT8KTyRarZgW88YxOV3AEdDx6/4VY+KGpaZBBpniXQdWWPU4nSCZYG2kDHcD0/EVhnGCpTmpxVpdxVKVLm9xH0nD8Rbu402SO/Ike3tzJ5w+Ryo5xzx+n414t8N/2gbbxz4+1W51YxafZQQlbVpGDMoDc5PU17a/ge38UeCRpcuEu77TFY31uu1y7DqD6Z/+vXwXq/hCbwN4nufDd7ZEXUMpjeQ5QlATgjPqK+Vy3D08RiJQ+0upjhIUas2krSPvTxT4H8A/FvRrbVbS7Q3sYIF9Y48wH/aHHJ/zmvGtfF7+z94ktNRu7g38d0cW8rqVEiZBZZMdCP8AIFcP8O/F58Dwx28FzK8EhAZZF+TI7g9ea9AufippnxHvofCeu6RIbGbBt7h8sEYDGQeoJ6AjOfSvbr4Kvhqjcveg1sT9VrUqjU3eDPoGXxNe+LfAa+I/CaQa1HNFi+0a9Qb2yPmXjvj1PI55r50v9egsbW7n0y+/se8tZSzaNqjlJ7cgHiInB43cY5x37V3Xws0fW/Dfia5gstc+z2McQWBBF8r56bweOO/f+dec/HnSPEfibxHenWtCt4DAyk39ohVJ4+OVJyScce3fFRhpScnCEtH0OXCYb2VaUXqjV06OW8ubLxPoGof6fIoklksG6OBk+YgHB9f5c4r6w+D/AMTx4z0t4dSaJL6MgebC27LY+649+z968G+H3wt8F3dtpsujTXOheIBGk8N1JKWhkcAYVgcjJ+n+FdjLoyanqsradt8JfEWyUloQ2201NepKnpg7W6fdNGIw6qrklG0u58/mtOFWo4panuDwm41I7/nBbbz0Ug1eu32uB94Y259D7V4N4J/ait4fFb+H/GmjHSLyJvKeWL/lk47sCcEH1H4Zr3pPJ1KGO5srqK8s5seXNatuyD3718xiMHVouzR8nWw1WlK0loV5y+xsNHhcA/Nu+tW/Dlw8eoTxqiiN13Ej5c49KS5tzAHVl2HAC5Xnj/GpvDtjM89wyR/IFKkbu/X864acZOVrHLKN0S34BvJOMEkjIXkiq0oKXSHj7pBz1xWjPY3EVyGeMhG4ZuxNZ8SpJdhlG9Bkc9a2UbOxLWhLeYh04yLIMMQCPXNYJsFumbKB8nbsHX8+P6fWuj1wBbCMLgOrAH8ev59KoWiB7Ng4wTkMT+lCunoZNaWOZsIX0PzJ44DJE0oOB8pz7/5Fd1b24+37CpjJXO04wGxVfT7MSYON+5ePm3Zx61oQOWup/lBAAAB7cdq6Vd2bOVxSeg/Vbh/LdfuBV28dcjrTI7pp1s4TneI92R3561Bqa4hlJ5bcBv3HI9cVY0yIGaRshANqg+mBz+dEdWDNFoguQpblckbf89apXFvMspaMAd1/Ht9TVoBg8qg7GHBPbJ96qXhli8jaVDFsY+8GHfH+RVSehJOyve2k0cbqZVjLEnpgdQah0+VpLGDaSimPdj19qpalFJB+7PyLI/I3bSPWrdsPJthl+iFV/iyD/j+lcjloaOJk67EZLcRH78uW3luev6Vgazb4lgyy/uVAPXLcc57V0F8hu5bfcAmD0PTjv/nFZXiaMhgoH7zG0fL94Dqa5eazuaKPNZEPg7Spbi7uI2kJgkTdGR165YVXl8qKW9CriUSEqR83yj1Gf8K0/AF6bTVZZWP7uKIgbugJFYc9vPeXF1On3y5Zj/eBPcfypzndEWs2jofD4Fxo80uSm1SojHXkd6xvCqMb/eeq4UjdwT7mtqFhZ+GfMRPLk2l2G3pzjNUfCUWNVSdQHjaNiyleMnvWURzWgzXtn9riQn55FKqewrs9OYrptvB8gKIBn/E1wGqRzfbG8zALMWBTqCT0+ldlpWoCS306Ij920ahgO2f5n71bU9JDkrpCeL3FzpiGTIRJBwOwH864G8cOzL2JJUbfy5rvvF8Q03T7iIOZY3cOqnKkAV55M2UUDJ3ccr0zXn4j4ztpaI2dC1Cx06znmuVLh7dlSQr/ABjv7Zqne3yX7QNtDusWPvdqdrtq1nCIFi5CKWH1HORVTTLcyOMjgRkAhgwxjp/nNcjN+tzodEnxpmoOmc+UFHuMYNFM8P2g/se9dlAQnDYbq3t6cUVvGOhjLc8yvN7uqs4JChVTnBpuoXBkUoY9nlp7849KzXg1aCZvMuRdrGoA3Jtwfb/9VN1bxDf6bcxB9JkvNy7SIXGVPrzX7ni6PPex8PRnZK5esI5HuRtYLtXcB3IqDWy97epK7sPk2rn5RTNG1dRDLLNBPaKgLMZk5UcfnUU+r2t7O0qSmVSAquMrjHoK+ZxFCUVqenGV2Su6oigL5jqvBPrU1sR5turLsK4Ykd8VWtp0eREjX5gPmO7kZP8An0p4SaPzf3g3K+RiuLlUXsbbsku5SL6SRYyFYkrn0JpiSzLcoEwEZTtO3kGqjw+Y5ZpSXb5ueuDWhJbM8tu4j/dqpBO7v2NZvV3LSWxizMzX9wT+8zjb7A9ufSnzzjmOE7woG4jtSXGYpplMiOQ2fY1NYWq3N4gOSMEH8e9YPc6LOxDayfa72ISyv5S4YA9qv+JLOEC2MH7zaCcluDk9KyIJAbmcxtlE3BQf5H/P41d1ho3+wtH/AKxYQGVO2T1HvSWt0aJWaY6KFoLG5aVRG7qu0r0Ip+jW8U8N4s0QJWAlSPWk1OaWO0sgSdrLknsxq7oWmS755FZEV4WUDt07+9ZOk3okU2krnPQhWIIAAI+Y+1NmcJM42A8Agf3vb1qe6tpLTl1QAEZIbgZ/xqtdSB3wrh2cDaB0rmnBwex0pN7G9eSHVtKjgADiOMMBu6MOR+Fc0t7p1vcCyn1awtp1BLRS3Cq2T2xkc+orkvGXj3VbiS98O+DLcXepbQt1qhcLFagjkKehYfjj8q8Xhsrbwpc30N3D/bmsMpLxxuZSxPXtnr7fxete9hMCq0byep7mFyyVWHNJ2Pe/FWvR6Dohurue2EEakxukowSenI/ya4k2XhS00208T+JtSn1e/lQvZ6VH1yemE7fU8e9eWeA/AU/xH8V2OmO81vbxO1zdQSs3yKuPlwfT3FY3jT4jDwl4v19I7E6hb2MptYZHX5V29Bnjp/kV6lHAQhNKpsexh8shF6O7Oi8exv4ns3l1mRPDmixkSx6ba43SEdNxHJOevXn6CuGg+I0Hgy2dLGCOWdmCQyy52xIeM4HOe/Irs5LW81jwWupzgvrV+qqrT/Lb2EZ4zzwW988buO+TwL8CPCWlahb3d5rF1q7BN00WweQx4J5HIH5/WvUliqMF7KmfQw5YrkkdFqvjux0DwTbw6Jcya5rur7Un1iZf3cG/A2oeOnYdhye2fQ/CEmg/DjSoLfK6prky5kmPXef7uRxj8T+NeM+OPGtvr2uJp9hbRW+j6ccQxQIPmYc7sfXtXP8AiPxf4ilswkEUNkACsdyFLN+B5ArGrg8RVp/utEyKmEc1a9rndftXapFrdp4at1n/ALQ1lZdy2obcFU9Sfx456Vk6N+zHrOr6Hb3F1rcOmRs2XtrdN0m4jn8a8o8FanfQ+L4boW9xq+oq24yFd2SPXtgdsV9h6z410/wv4Z0ibxDcppETQ7njZWy78EqB/wAC55r5yrWrYaLpRl7yOevOph4Rp0tz57+J/wAH9Q+FvgmPUNI8TXlzZNMFnhlPllw3BxjrjvnNO+EfxAutJ8Ny6dJOkFtI8km4ff3Y4Pvn61H8Vfi9a/FLVbbTdKSVtEsmMjSS/KJmPAwAcYqfw9b6dBo0SwGMsTtWJ+qHnnHr/nNfX5Hg3XpqpiY3fmenTU50U6yLmra9ZXtstqsnnvKBv85Pmbnvn1/lXT+DPhf4Y5W60uGaLyy0pdRtUHnGRjjvXC69aQM8cqTJ5sa7uMKS49ay9a+KGv2lnJA10Y7edCHEKBSBj16k/pXRnUIwio0VY35ZciUNDn7nxsfCniTVotJEN5YieRLeGTpjPGMelb3gbxVP4i1gWvid5dKgwXQ+S0Q3dgM5/pXqn7OXw20OHw/J4mazOp3c8pjtzNFuCIOePf15r1T4p/DOfxL8Or28uLARrZxeckkaBGyOwwBwK+YecVLfV4Ruu5wVcYoT9nJGt4W+Huk2WiWm+yN9Je2qmMN8wiQjrx3PXOPYV82x+E1+CXxW1aG6/wCPZwWhiT5id3UE+3/s1fQ3w4/aB8BW/hixa61URarp1kkL28i7SxUY4/8ArV4Bq/jG2+LHxTuLpLV/IuHKrIcfMF6YHp+NezlFSEKkpT0djiws6rqy59hPE3im61SZvss7x2wG0Rx/KeT1J56fUVpeBfh9YeIpozq6y3lmsyn52Llj6DJPBq3faHbXKXcEarEACd4+8AOTXI+GPiXe+C9ZW6sGJjgYrLbldwkx6j/gPBr6bHV7UrxZ6zvODjT3Pqvxb4etNJ8OxDSNOjsDCBHE8C7SFPXJ9Pu1xXgT4MweJ7B9Q8aXtxq53lYYZHLKq+wPr3rB1LxZ8RPjF4cN5Y/YdH0lsiKOWUKZSD1HBrX8E/HvSPAmlro/iu3xf2SgJ5G5/OHr/j/nP5/GjTq1+Z6s8OdGsovkfvHC/tMfCS28NW2j3Hhuzt4oZyxUhVUqQcYwAOlcz4R8CWFlZpNej7XdmIMyP8wGevHXJ9qofFb4p6v8YPE66rBpl9b6HYAxWkcETOq+rORkbj3GeK1dE8V2k1rG1zHLFcIoQnB5x1x0r6rAvDxly3Vz2aftPYxhJ+91I9UnHhm4Q6cDZ/aQSfK9Bxzmuy+Fhl0m+F3JLLJdNtb7xYFCea871q/F/qTmSQmKPBWMryF9P/1V6p4UsUiWPaREAikEttUL65qc1p0o0JTjH3h4iLVNLqcz+1rawqvh7XfI/wBMnaSFpU/jQDIqno/w5i0/wMJpYZDeXMKzNMYjhlJH3T6e1S/F7xp4f8a+OPCejW9wL2w0y5BupuViALDIORnGFx1/LNd1+0P8ZdN0LwfaaJ4euba5nnKr+6wxhjAwMDt7V8HhnJOPNvc46UpwUYuO557cXtqlhIPMjDJCVWINz04yPWuQGoPcsYRKArcYLdh2FUPhtq2nf21dvfvgshUeY3WQnnr611FpY2upeIL1sD7NGvyhO+c8D/6w/Cv0mliYuim2emrRTk0P0j4wT+ALZLfTLCO9vpWwh5UbzgcrjJz2xXp3wi8Danq/iW68V+Jb9ZvENzDtgtlx+4U4OB2GOmAfxJ5rgfFfgzSPBOlaN4rnje0IulVYT3BGckHnium1b4raR4W0v+1rPVY5LuWPEEMPUEjAySOmev8Au1+b432dSvJwWjbOCtGNVfu9GzvPHsmnaTorrr1xaRXCyjZHcsOvrzngd/61xmm/Gax0bRb21s5Yb1chvNOegGBtHf05rxPw3oD/ABL1bV9V126kuUhO9xuLFmbkBc9B9as6po0dnqMWlafDIUaEv8nbHYnt78162WZd7X35PYingoNKNV3Os8RfGHX9eRLa3QRPEmEO0Ptz0I4HI9uK4Xwf4Uk8QfErTZvEc73scTeZMZGLeZg5CgdKs2uux+GJprq6i3mKMp5PGIz/APX9a734E+Gb/wCJmrTa1cyC0srYExui8yMOg59Pzr1MXQo4eKaWp0VIUqFN2VkfT/wU1a01HxPrtrYeYkZsEkWN12hNrAYx9K9BnOUnRgQrLg49fevCv2f/ABPpdp8adY0WHUI7yY6dLbbB035BwCOv3a9wW6dp5kKcOjDb/d9Pyr7PJ5udFXVj8czql7PEaLfU4bWb3yHOCNzDJAYcVRtXfUr9NzmaMZH90E1X1d2lvBDnYduDv6qB/jVvTHW0kADfdwOO/vX2B5CgrHb6dFBbRoZMhyDux0Ueldbot3CCux9+V2hm+XANeew34aIgHggZrRVDNGFcZXAAFcdWj7RWuZuJ6Z9pQHcsgKhCecc4Ffn1Pem98Va/flgVudQmZSeoy3SvsCfWYtEtpJ55fKjjQjdI+0cg+pr45t4Yor+8khk86KW5klTC9Mmvh86pqjSUL7s+uySneUp+R01qqxEK4DkLkAfNyfWrTlVY5O0kgAev0PpWXaMokCs5Em3PPU+1XHkLAB8DLEc9gfX0/Svz5q+p9NKHKSyMWlCnn5fmT096FYbjx8pBA9KqO4LA/OSvBBbrj3pfPOFHIGPlx2FZ2Mmh7kZdd2XC5ArPuLjcASTiPgru7VM8jGdiuU9PaqlzIUkywHk4xjbwTUMLDRIE3SjYkZOVYqcn2qUEpDu48x+MBeefeq0RDBVDbAVzz/DSRzmGUBeV5OfWkFiZoTtAj/BR7d8/40z58F0XoNpPv680LN5Zyr4BwRjvQ8oXaXG8N8rZ6cmgLD4FaWUKBhwuA+3gfWrcW8uUIIxzkdvpVOTbHMFj4yP4vmFWopSydBgdCP6UCsXx2ZT5hOP4ePoaXcGyTnhcEDqKqpcSKy7m3oem3rmleUpMDGCTjDBuv+f85oHYXkYkVy7Dpj5T9abcMIxvjwwJA6ckmg3StuDIQ4PzDtUErsMkBsY/DNAWK9zGHSTJ4z8y9yPaqQUxIMD5ACuD3z/hV2RpljjAA5b5WLDg1FMAqv0GD8w7k+tBVivJa5hI+WJTgh4l5IrRhMkRRPMLxhcLlf6VnxOS5VW3kHOCvb2q5FcvsPzZzxjb0oKSLUdhaXMhd1EEpGCB6+uKje0MZ3YjlTG3J+U4+lW03SbGZPnGQSOv4irMNxjKMi4HCkr1/GlYoz1QLIuULnaemehpYoTIqiAZ2jBH3TW0iK/IIyCDketO8nO50CkgEn5epNFgMgRPC42jlcDnpWjbtcK2OC23dz0xUqWkvDL5qE8EdmB71Y+x3GCgj+Xk8dB9KiwEdvDJuyWG0LxhfWrQt0MPCkNgEl6fBaXW3LH5cYyOv41bS3cNt+dyq55UrmiwGdGkaFgJADjANSRCeNSI/LmZhubrVhbNlXPlMN3apI1ROZEkDlevKjNFgIGtLgqoCeYcbshvX/CnxadcnJ2xcc/X2NWvszxsAk3Lgnbu2kYp8bkqSsmSPvZbkmiwBHAdg81AHPzH047GrETpHhljGQONi8GozcOpxvGGAIz2NRm4lYoEKhjw2e/4VTRSLD3eCQVCMwBwegpjq6MH6R43DHWn5V1O+QELkABaj3COMbW8wkEnK9BSGSRnCMRkg9T3OaRZgrr5eBxhQeuO9QB9qF85UjnHWo5JgYgq5zgMCetFrgWXkcblXAPUiopZ0dGLS7ckEE+o/lVFrkljtHl8EEFuRSebthMZYfKME/ezWlhMWdxIwKvl1BZsfL9Kzr90Eg3fw4GN3XNSz3AKbYsZIyGLbSR71k3lwjHLMQcYUelULlbMfVrnLkMCZGyW/HvXIazMYFaMFsjHoxJre1O98tg4JdhlTntiuO1WUFvMLHaT1/8Ar1quwlHl1OW1iV1hl3k+awO3P3Tmv0g/Zz8Nnwv8K/Dlov8Ax8fZhK7HuW9R9K/O7SNNPiHxZpenbi/2i+jjKdyM5NfqD4Xt/sVtbQK+2OCFYhGP4QAP1r7fKKVqUpnyGd1XZUz0XSsPB85I2jLAng/yq6LdZELgbVA5A7VkaXkoxXJB5Oe1aTXh2fdAGOMdqupFqbsfJLYjMYGcfOoxio5AeU7Dofagvnbzk4446UFwUIfuOo61a0LRUuArDuSOg7VVDGKRHHJQ7hir/lxyvkEnAx93vTHtELktnkYAA6VupJbhd9BJtTFzD5coEjYG3d69/wA6+Ff+Ch7azqniLwzpNhD59vZ2LXFxFE33gzEYxnkAdq+4Bbh50jRNwwSdzdcV8HfF/wAc23i344eKlS7RrS2KW9s8rfutqD5xnoMHpU+x9peMD7fhym3X9o1ex87+DLTUNZ1XT7XTCJ7iViojDbdg/TGK9i8UweM/Dc9rp+uX9wbF1AU7h5QJ7Nx1/P615nJLH4I+JFtf6bcDyhMsxK42gE8qO2PpX1N8TNT0Pxp8NrwiOW4uHgE0caJykhHBQjJx3NfOY3M62EqqildH6rXrShOPu6M8T8RXXiXwDpzT6DfBImUhtuMc/XIFdr+xMItT17xZFf327V76LeWLbmJDEnk5OT/7N1rjPgVrFv4j1oeGvEkMd3axW0irDcLtZGA+7zzkDcB04Y1o6z4I074T+I7PxR4SurjyFmBlsCx3bCeqH07c183VmsXVfuaiqwjiKTp7SfU9++OXhPR9T8K3Wjy3IkvLhQphiYMUcdHwOQf515X+xfdafoXjnXtJ1GOI6m8RWCd25YgkHGfWkvfifY6n4jhmt7S4llusStJJ1LdcH6fU/Wuh1Twzofj23na3iXS/EUama1vLZtpDDoH6Z56g8/TqBQrYXVwai+hxLCypUXQl16m1+1No0th4TTxJZxeXf6Bdi5V/ukRk8g4POD614Jq/x3+I3inSS9pqwgjcBBGIhuyfQ1W8e/tA+OdZ8LX3gHWLA3d05FtJM2WndQegGMn8enWoPhlZfYrQ293btFd2+WZZVKkZHBIODn6iu/KsGsZzKpte6OzCYZUqaVZJtbehxln8PvGqXF1e/wBmXd5dECea4LbmkyeuOST96uy8B6dL4z1u2014Xju9pRrbdtJcdRzzXqXhbxGula9avLcGNHQq7ysNvAH/AMT61w/xC8Nv4S1ubx74cvZAYbhZnI+UJno3b5exH617sK9bLqns5r3enodntpTTjFW7HtMH7OsA0GWLxHbW8UkkQEMcLbmiAzyD6+pFeGfDC/8AF3gqbxKmjzW0mj2kjqPtbbopWB6jpz/nFdf4g/bJ1XX9BktH0ZY78wGOO5DjjIwSMj/PpXmHhjWNfm8NR27aVM+nyyNK12/3Wc8k8+tebVqVMbXa2izz6OHrSTVfW5a1eLWPiDr/APamsyRXF2q7Ujj+4gHYAnv9RV2/XVNJt7gR3DW0MqhVdX4Xj8f6e1SaXL9lmIkJiVlYM5Xt2qzrupWV3DHbhhOWAY4X7uehzX0P9n0IYe0o9D1KcUmoxVkfQfwhsotO8L6fBaWse4IrSTBRvdjyxZvr19a+b/Ffge+1/wCNnjBNBjSe1t3Bk8z7oJGcDnud2KnuNa8aaN4PutQ0nXLqHRoWEcqxsNw9cEjOBu9an+Cd6bea/ZLuS41K6YSsJX+Z/UnJ5/8A118hluXy+tTkpHFToSp1JVL7nrv7N3we8L+NfA119utzF4giuJI7knLSAA+hIwMVxvx2+Fc/wx8YQ+RLJd6VqCjypH+baRxtZq29D8bn4R+Oxeq3lxSFXu41zgKecnHT/ORXfftI+JLHxv4K0uS1ZPImZGSWPDcZDcH0r6mOGrQqcs53T6HGlio4hNu8H+BR+Dlw934G8/VruRyZWhhHO8IPl/Iba434r/Da907WofFUV1/begLIhuYJW3PAAe47j3x+HWtXwTfxDQFghnYT2kYYvuHzg5Off8ql8d+JZNK+HWpwho5H1CMwqD1DH/D8KnGZbWozVSL0ZjCnKnXlJaXO31f4VeD/ABT4bsdWi0+CKW5hQrfQ9V7gAdP5V8xfG/Rr74X+LLKxtrqJIL+FpkkjXcxC45Ye+7/x2uh8M/tD6j8OtCg0T+z4tbtM+YqTuymM+xAPAryn4ofEa9+JXjOXVdSjETxxCG2hhywjHc59/wBPSr+tSpUlBMrCwrwrylVfudCPwT4D1T4k+JV0qxbzJXQyzXD9I07njj/PWvoj4Y/A+w+HWpX2sSasLu5igEYDRFVRAMkg/wAuKt/B7VPD3wi8IPCtqbzVb2JZZpYsZckZCsScgDpitF/Hhvo76S4WKM3ELoIk+XaCvX/9efrXzWPw2KnFVKesWOtiK0qnJDSJ6PB4gtvEXhWzv9MmS9tgphuHj6Fh/Cw57dOn19PCfjvqVj4C0bRNRgtk23M5jVW74IzjGMfxdOn6Vzn7L3jW/wDBer6nBdq9xZ3MbM1qejEHk/Wtv9p2zj+IWl219aL9jGlqBb2gXcTIx4+pJ+v1ry8LCphKym5W8goU50qt5PQ1PDeteHfiNpQktrq3iupIir2s7bufb1x9a+U/EPh5vDnjnWtMjMlxHazbBJt+8GAOf6f1r2a3/Zf8Q2fhiDVL/VhYan5Znht7ZdrL3+Zh0P0JH1rI8FCOLXp4dStTPqRUrJNK27eAuOfXPrzX1uEwdXHOVTmun0PZoOnLm5XdHvH7OPxhY+GobbxDZyfZ7GDyotQi+YbARgED0/z1rz/9pvxb4L8a+NtDvdFuI5r9Ay3MuwoSAPlzVfRtdsPh/qSSS23m+HLtxDc2o/5Y5PLL7eor1/4lfs0eAviFpdtrOjtJZXFzbCWC9tW/dMMcA9vzr550XlWJvONlc4IOnhcSqktL6eXzPANKsJLmzkk+yNcWJQlpB0U+3TmvR/gZocF1DcMkK3F5bzp5Ik+ZgmOQB1/nXl/gfxHP4N8RSeDvFhFviU/Z712K5HYnPQH/AOtz1ruPjPZHwH4BtfFeiatFbatayhYpbFg3mKxAw3r+Ir3sfjqdajGNP7R6OJqSqrkg9H1Oa/ah8farpXxFOiaTeSW0CWUa3McDcu7ZOBj/AOvXqHwt8J6544+Bq2WsaneRao6vJBKzHeEA+Uc8kfK1eS/sv65ZeMPjNLqXjlI7m+u4CLaW6UKplA9Dgcj/ADzX2lrWpaf4K0u+1u/WC3jtoS2Nw+YD0Hp6cV4csNOFOMqbtJanjV8RVpSjShG77nx14f8AEV34NsHhu7qafU4JGDB3LIyAnkrnr6Ywf5H1jSvjxpd9eaToni3R49KuZMCx1RZQ2ASOr44x6544rw/xT4j0nxrqlzrGlxGKJWLfZ275OR9BXTXttpmvWOnz6jp8UipGJYxu+aMnquQfXmvtXgKeIwsajdpWvc9KphozhGc4+8bPxv8AhJrS+PrLWE1GXUNKvgFa6zuljAHByOuB3/x50vhnd3vwb8QrfxajJrPh+RTHJbyTHdGG7jHHFWvCus6k/gWaGO0mv9KLMYF37gsZHO09f15rirXX520u9s7W3+221wxX58sEX6rxmpwuFw+IpuM9bHFPDe0jyM+rdc+M9t8NIor7Up5dT8K6jbmW2Mn/AB8QOBny89D7c8/hk+EeL/jzrfxI1vdFr174Y0Vm2xQ2OVdUzjLt1yRz3x/PzPXNf17xRpMcV1prXGiaQw3RbiuCOByeTgdjn60zwN458M3F4kN05sEnbCyTJuGRxjcOcfX/APX4k8rw1Pnnfbqc9HJ6FJOrNXPcfBvjT4g+BddvIND8T3Hieyt1Saa0vszyNER94Dqcd8c16t4W/aVtLu7ik17RzHDtJ+2ae24cd2Tn6/414zYfCjxDoerr4z+H9zGL6NAz6bcfNBeRY+6pHPP14PcVS8X3w1OFPF2hJJol+ZRbato9wu3yZjktuBwOeoOAD1HcV5mCo4TFVZUajXk0ebUweHxMnFRS81ufZGk+LfD3jq2Enh/WrW834JtmcI4OeQynmr5tpbYrC0YjcMSYz7V8G2WnCLxPatqqS6R9sUG3vrPK4kyMcjHXv/k19hfDbUNabwan9p3x1iC2YRx3JTdcMh6hvXHXnt+VeVmOXfV6tqcro+YzDK3hEnGV0egaYhjtQy/IjZY5b5jirFtAI98mTmQ5UH1qHRmW601JreUXVtt+9F95c9MjqKsWs4mtN4IGMgIev49K8prlWp8w04y5WV7lwysGK8EY9DUum7irDOcncT9PT1qnE8sayvjZ5rcrt49+taUKeTCFDAc4CDsTWUXqDEDGORwAW8zIAf5gc9apXzEXkCElAFwvy9cH+VW51KzQLk71zj5uvrmqFzvudYQBWVVXJpTYId4iIub5JWYqgXAA9fUGo2aQWAijfZEy5Zn+vOTUepuJ/PJbYVZVAPtVZ3AsIYix3SYVVPUc9xXA562NraG1EA1sHGPlQLx34rltfQB4JI1GShUh275rsiqJbNDGudqbSNtcVq8iXN2SWKBMAZ7+9TU7kxepL4c08SWV8HALAbk+bqcUyx0mSfR182PyZDkNluTj0q74YmUKYAg3FiT83PHrW/Ov2ax4GTggZrSMVykyeplWdmZ9NS33pLti2kevv+FZug5sLu5ifmMISoHT8/SteCTyLKTYoDKuQT7/AK1zBvisjOx2Fsqvpg/1o5UZuatYa8C3OrBZC6I3zK/3uD0zXViNIb+BUk4jUfux1z7fSuWV0a/ifI4IU56N9K7LWGewuIGMbJJt+Zj1x/n/APXVcqirhGfN7qIPiHcyTR2rZa3O4g4x0x3/AKVwthCL3WILfsisxI/jwM10HifXjqtrBA0ePJUiVh/H6fhVTwJbefrxkIICxMpP17V5tZ80tD0YLkjcztauG/tNGLmQlGGG6YFQaUdsatt+Vo2JA6Cmai7S3lxMBwpdQPXHepbN3gs4VKMQYdp445681zHQaOm3D2+nbFcbZQCPl5IzRUFoSsUaiIlVUgZ6AUVqiDz5SJJgqgncA2C3BI6Ukcnn3U5PMufl+Xpxz+dJbgJMrDCFVPXPPp+VV9MnzcyEkYI4+blcjjniv3HEVrSsfCUo6GlEVaaTP+qQFlG3k+2K5x5jJNKxjRPmyQF/XjvXRQIWeQhsluOOhBrmnYm8uCX+4xGPSvnMXUbfkenTWthVtEgUSqpEsxyzhj0+lSXzYtWljchlAXKt1J7/AOfzqSPEy2r7UZAoK+pGev8An86NbtQsCytn723b2OfWuCU2tjpSV7FKCVY7YqDvccqx6c+1TI0joPNvlEgYHYi8FSPT29qqyKAwU4HyjJHUVFLksqLksTx6kiuX28kzoUEa5s7VoUkhl8xywZs9ePb/AD9as22kPKklygSBkU5Ix8uOen+frWAu9Zsg+XIBn931GPSrcus3EOkyWqSeWZG5cdVHfA9TVRqxbuwcZLYux6SLmB5/MSTzMq3l/KBkdecYqOfwtcwx+ebpXj4UeX1x25/n2rPsbW5uYlW3OEVRzu6A9v8ADpV6XTbu1QFpGKcbhu4ye2P8K192Tuh69Ce40K8kW0WR43iAJBRxnI9BVmP7TaxRiM+QwYR8/wARP8QPvWXfX/2OWEIpGVyevLDv+FcJ8Tvi1b+EFs7cIuo6nKRsg37RET/eI/rk110nFyUWbUaFSvNQid1eWzJcTC7dLOyRd7TTMFVT3OeleH/Fz43W2m2F7pPgXdqurSL5MuofehgByMr6t6du57VV1vTtd8a2b634x1WTS9GiAzv+UlD/AAxoOpPbg/1rh9dsdQ1JNOHgjwde2+gWZLNdzqFe4z1Yk4z7Hv26V3eyw1Som3qfY4DLYU5L2juZ/hTwPdQ2Xm6jr159qkXzpEilKgMevcc+ta+m3sPw/vRcaY/lTzkF7iZQzKoPUk//AFs+tUte8SXVpLaWhsRFqN0wihhl+U+YTjPqB+Vev+HPhH4K8HaKNY+IGsxajfSr5r2275VB7BQc8e9faJYanSXs4pu3Q+gqR9hZvrskcpefEe51IXV5od7Z3GszQmykuoF2skbZLMB3IPTg/pXnPjPTLHWP7I0u0uohaROTdD/lq8hPzM5PJz+tdX8RtZ+F/jWCe08PadH4fnt8NBe26+UXx6gDn2zmuLutKs9E0C41S8nZLKNl2h3/AHkpJwck92rwKk/awlLY66MeVc1rX7nW+I9aj8VW2neE/D1rcSi6ZYmu5V2osajnb/Xp9M1694isLLwb4EmgsIozttBAJEXl5NuMk+npXzfpnxg1yTX7SDwZ4clubO1UCQlA55689v8AOa6Lxh8SfiD8SdHbTdJ0SPSpIl2yQxKWlk9eqjH6/Wvm8LU5MSlLa5wVIzdZWeiMPw94btdN1KdsicwRktubaA7d/wAPzqvq0kutv9ltW8y1jy0pDbfm7AZz0/WsaXwn4n0vTi2p2lxZbV3PLKwzvGO2f65/lXSeHrDUdf01tJ0DT5Z9RuVKiYptAyOWY8cDr3r9KeMw0afxHtc3JFSTuej/ALMV/wCHJLnWmuooY5rLMYMjDDsOTz9azf2vvFGgeKNB0vRtOube51EXIYC2cSeWvfdj1/GuG0j9nO78K6nPceLdaWPT7fbmG1lKmRj6j0G7r3r3jwnL8LvDNpbvpuireXrID9o8reePXPIP1Ar83xVGdWtKrSV9Tzpr957Ras4vwT+ybp03hqPVbOaaa7a3UrDO+1GcrnODg/kPpXnPxY0K48IXmmWEFqyazdMAtpbt1I4yMZHNdE/7RHjhfEuoWukMbaK7uTBbRywfuolJwMHsAO1U/G3gPxHpF4njbVdbj1W/t2WThCojwQRjtivWoY3EYaCpvQ7qCrqfNUaaeyKFp8AviXqEKajfwQ2VgEH33G5M+o4OT+Nd/B+yFa6tptnqGpeJbuOaWMMkcKhQoPpgE/nj616/oHxDufiD8OdNY4CzxhJvKy2SOv4fl9a5XxR+0NL4Ku38P6To8GoeRCBNPcP/AKtuvGQen0rjrYitivdT97oc86tWb5YuzT2Of+Gnjdf2d/E03hDWlTUNJDh4bg9VDc5x6flz9a9a8cfGfSvFGjpBb3815ayZJhtlKlv9k+34fjXztJZTeNdSn1y7tzJNJ8w/iU+wz6exP0rptJgAmhVYAm1NxQ9ePUcfhX0OAyOOJpqb0b39RVKNOT55bnnlv8E5Nce8u4r06XLNdu0EMiBgASSAcf0OBV/4Q+CtT0rx+7M8L2mnOY5ZR91s/wAIHv7+9dnqsr215G9uXjY4Zo2/n1roPgd4Zi13xzqUWWFtJCXmkTGPMGW4zXDmWW1sDFuEgdVQg29kWPFy+H/DWjXOuXV4kSsrL5QX77Edv/1da+VrO+iaaWWebMkjs+B1OTwCPpXvnx68Fy65430vwlos0k99JOZWD4wqk4BYjsOveu11j9m3wt4d8JCwexNzqRj/AHmoP8ru4Azs9PpmvAp4qpGKjVlcmGKp0Um38Wxw3grxE7eENOtYB5D2cexxJnDHqTg4/wA96434q2j6tq9hPFDGFWEpJKmFKknvz29/71SPYzaLciwhdsodpO4ruI4Fa83h5JkV7vd9oYbnJbpntjv+Qr7vDZfSq0FKK1aOz3b8y6n0z4T8KadY+CNGi0trZLOGyjeUNtw5xz+P5/WvGLpvAfxK+I0unxzpZhXES+VhUlcdfrk1xd58TrzwksujWttNeF4QkMRfcilgAOMZyfY1V8H/ALOHj3UdR0+e4toNPhb/AEhpfN+dRnJ+jH8f0r4fERlhK8oxdpdDz/Z+wlKo57npurfB5bZ9Sit8xwwwkwueoxzznvXkvw50TxN4/vpInui+jRSGF5GY7XUHGFHX6frX0jL4knsobjSL+3Q3MNsyNcn/AHcfMe+K8V+DPxE0Twr4YSO+lEV3aXMjum3hxu4welSsViKycKkrmtOVaUZNa9jc+I37K9rYeELjUNEfyNbtozM2H+RwOqt7+h4we/WvP/2YPh3a+OPFU2o6uFksbRPMNtJj94+OP8+vavcde+P9lqngzWLyC3t95t2iEUb7mYnoPfP+Qa8O+AVvq/h+C/1Nnkgt2gZktvumWTrn2GV4rqWHmvsmUI15Upqej6M7j9rbwToXhzw9o+s2tjDp9404gMcChPMT3x2H6fjWL8A/CEttbDxbqlnINPK5him6MAOXAGcqB7c9qzB4x1D48/Enw1outQGKziutk0cjbjwc88d9uPevq/WtAgspbewRyLSyiMflovy7AMMePZfxp1ZVo07R26nPKvOhTjSqO8mfO+rXMv7SPxCsdP0+1Nv4V0pjPOT8vmEYyOMc44A/lXZeMPh/4QvrCXTLvTLOyWOEtBLAu1kIAwcjH8ua8f8Ahz8XIvBCazo9gRFJcXshW5HTZu2j9PpWvrOvSzRyy3F6ZHIJ+8GDk9PXr/nNGHyyWLipp2aNfYzunF2R594IgudG02/vLW6SSDe9u0ZUqXQNwcU+5vdR0e7sr9ld7q+YwxxfeKkjqcdQPT9aj03xtZeCNWik1TSjNpzNvZApwATnGK1/iJf6v8YLF/E3g3TY9L0DQFaeS6kyjyyBctgbew98Hv7erGdTA3p9T2L8lmzpG8EeDvDHgDVtQ8YXlte648busO/5kJHyhV67s9OM1wPgr4xeIfD3gOPQNKNtbrIpVbpF+dc9e2M/nVX4bfD8eP8ASbjxXr99cSwK5QxI3zSsPX0H5Vvv4N0bRFS/s4CkK8GMncyEnAx7/gK0wlCeNm+fUxtFtxnqWv2fYZfD3xU0DWvM8to7pFmaRtpZWPzHnqPfPWv0C1dwdSmkiQBCxKlOu09xX503Rl1e6N5ZB4jbjdu3FeRyOx57f1r9AvBmpp4q8AeGNbDK809kiy5bq6jBBNfeYaEKCjFLyPzfiWh78avyPMtacvqt05BcFyFJ/ummWsxg3bQmCOfm44rofHekLaXczKuBIS/7vocVxtsXuW2rkSjJx+NfRRd1zHydOzR2WhTG7uVLyjG3oOmK7m108XGNpyowcj09K4XRZ0tniLAEFdvz16BoF/G+E2ZGMjHQVnWbUbxMZrU82/aX8F32q/D6G8sEkZbGYyXEUefmj4zkD0r5viZJLaFkfKMAV8tuvHT/AAr9Bxp8epWskMhMsckRjljYjBUjtXxJ8U/hxL8MPGj2YhZ9Kumaayl7YJ5XPrX5/m1GWIjzp6x6d0fWZRiKaj7JuzMVJfKClvnfA5DdPY1egu9z5OSGXJz6/Ssez/eyMPu4XdukXv2GKvR/MvK7GYYY9vwr4GR9W4825M7OiljkjduwO3uKhe5fYSBhcZDlugqWRwWI+cMTnjuAKrXAjkySnCjAw3Y1ic8oKIrXCTJlXySRgH5RVe4B2mJpN6jBX696BGskJVuFXlceoqN0dmCsdhGGP/1qCbaXK87CNQyjzFAww9KRyWBYZLMAV/yaJXd3b+AA9QtQyMEVo2zuJzgdveoCxZjlZ0UEjcF5G7vU6sxgVwTt2lSuOazk8xVDbcADafUGrFnJMisD5hQKco7UCaLEcyxyhSSFAA56HPYVPFcCP/VfIG+7WdI5IRio2LypFMiuSM/Kzqoxt9CaBWN8XG5TlQFAy3uaImEjs4AGO27kcVTjuFu4coyI68sD1IpFuERSWznGFx1I96AsaLfvFdgRGAvRG5JqJfMkVF3Oi9ee5NMiR3COVGTyMfeAFOkaYb8x5OcDPbP9aBpEfllFcSEZGR8vb/P0qsxKZRTJsyMZ6VZUkkxvDscksrDoPf8A/VVaWyklfyzODjBJT3oLsO+1tK+4oPMXO2MdD/n/ACaswXZRtgQbfvduKrxRSrcIzgnb+oFWPKhYO68A4wff0NOw0i5bXAiXLcvnJJ6YFX7ZFkUFnLkjOw9s9waoRurk7YgHGFP+1WhFGiujyDr19h/P+VOw+UsBAuAvz7QSU9PcVZiUyYZcgbdxD+/tUcQ8pvkkQE8YbpirUMifLxsTGGJywH0pWK5SSI79u8ED27itK1KKm4b946r2x/n/APXWeJxnYr7G5Bz/ABD/AAq3Cs0oUeZwpA49PeixNi8si728vgFcknuKeJHCE4yvIC/hVbcygLsCFm5yvX3AqLzWUlvNfaCd2F/pSILSXZ+RVjQBl5z8tVjLvmYtK2wgjaFphuo5Duw4jU5zt5561Ct0HVtkknl567aAFBVQd3znG3Pf602QjfhYztjHJP8AFTfPUMQByowM9800Ex5Lv8rDs3OR60ASrL5csiqowF6Gn27IRvLBD7ehpqOywrNwgA2kHpUMhZsIqh9vV9tBSLsZSPDGQumDtJPOe2ajkvBJCgDZIB+U9PzqLZHOTLMfKBHy7fQeoqGa6BfbEoLKMAnoRUGg+afHzEbASM7WqvPcMSreZkj7pH/1qgeWaSQEYAwQT71GYBkMSPMPGfu4+lWBMZBvyyYbofTmkNwEZTu3sTjaKQb9hyMjO3t/n+VQTsY1MTn5V5yP8aClBsW6nK5UjBBJ2L2WsLUrnepfhIx6dauTyKq74w/B2nPvWReOzoXeP5QpHLccd6scYGHqsxKSbtm1RkkdwfX3rktUcOpRXAVl+XPQD0rpL90ZCQMll4A6iuWv2CYaQhwAR8/auiCu7D5ddeh3H7Nvh4eIfjNpu+PeLKNpwewI6Zr9BdEXNw7Ah/mIzXyX+xb4NcjxD4leIRLIRawyEdh1x9a+x9Hs/KEeQu4qF3Be3vX6Pg4LD4ZLufnecTVSvp0R0ljlYIyT8xHQdh9atMAcYYg4JzUFtCY1wOfY/wA6tBA20N6HGK4pNXufPIrgg8F+QOvrTGwTkt7H5quPa7R84jyenG01HNboMqADgfNQpIZQmmaN9qt8u2qL3s8ByCXVRjy+wrWNiGd9oGcg49valbTchjkKrLznpn1q1Ugt0U79Dl9f8QW2geEtY16Rx5en2kkh9nwQBX5refMPDVxZ3Wnf8TK7u2uxcBhhkLdD7446YxX1z+1r4wOl6fB8PNKEhn1JRdXUqryYweFA6e/XivmTxtpB8Of2fbSXUTzuBNEIXLEAdc+mO1ehg6lNKUmz9c4Xw1Snh3KS1k/wN7wj4A0bXIreG/s7eW4DBWeRSp3evHNewaLNong3xxplnc3EUFn9lIi8zCgkjaAM4HFcx8EbjRL/AMSxy3t9BBdmH5LaVgwzznJ/75I96z/2oPCV14tR9c8PxF7fRF2S+Uu3eSeSvr+dfmWd02q7qc+mp9BUm51XTm7IsfHf4Q6dM+oeKvDfm2Ws2+LgrbsVEqADOBwcgf8A6iOK8lX4i2Wr+GYo4rK5udaVDDJK3yhWPGf6jGfoK9D+E3xU8Qan4IvlvbQajJZQmO2j+6z/AC42kn0H414H4W1Jj4gu2vYJLSYTMz2oXaVAbO38e1dXC9WKryVZXPRwdOSTU3e2x0ml2eraA0N9cKUL/M6ltxDHjr647frXYxeNbWwW2t7KGaS7lZSv+8SB1/lWlrGmTXVn56JkTYdAOhUj1Bo8G/C6IeKtAvr+9WPfdI6WwX5WK87fX+H/AOtX1OdYrDxh7OOrZ01pq3NI9Bs9D0+y8f8Ah3U9Qswl1IjQCWaLbnK8HJHODXDfFTw7Pp/iq/urVfKEUnGG6x9Tn6V337Sd3caho2lxwsbS/s3+0xNypZRjP5V5b49+JGlaro8dy9zIJpI0DZXoSMH89teHkVCtSqutb3HocuGVSraaWhzLeLJFtt7ww7ufvfMGP06/nWY3j7U/FOmt4XkaFI9QdIPNKr8qk9z3x2r1D4R/CCPxvpFtqSIBFLIB5srcKqnnPbJ/z3rp/iP+zr4S8I79Yglmsp1XnycKqsOcqOetdWZYmFeXu620Lni6MZ+xT942br9jLwaPB626PNHrQtVlF2kpyznk9+/0rx5r4eB7C28M63cbDAW+yzbTh+en/wCvpXqvw+/a00Sx8PW1l4qE9vdQRG3W72lhIvQE4zz65HFeS6rdWf7RHxwgsoXMeh5eSGaFdhIAG7JPOD07c15Tn9XlGpJWS1OPDPEUpT9u7x7mP4iELXjtDMr5j3ExMGUH2I7+tdT4U8A22s3On2UhbzZUYKR8oDc4/T/9daPjX4BDQ9Bur7QL/wAuOEqvlXKnlz09+fpXF2nxH8ZfDZV0SbT457ySEmCSWI7hkdQ2DnFelVzKWKpclBXcjtVZVYKVJ3KXiP4jSWHhvVPBNhYrtjmkhur2RtwYhsNtU9z7/nTvhp8I/E/inTW1rRHitEtmKoZmO6Zsc4x0Hvz9K53QPC2q6/HeXbOj3MrtJIT/AHmOSRx/Q19E/sweLIdB0298MasrrNYsLiJwm4jPUH8a4ZRrYRJrSROJqSpU+aGrOc+GfwzvviNpmtX9+ZDMkws33NudHA6++N3+ea4DTtD8Q+HfHF34Nv5WKWrbo4nY+UQf4lB6HHYV9R6f4+0X4V63LdXNsLfR9XvMyZbaIm4w2ADyf/ZcVg/tFaVbf8JTovxA0lFvbdIgl28LDBjbhXGOuPr6V7GUYmdbERlWfunnUsXX9pyyjo1p6nnjaW+lQzTQ3ACoNoCLzzVKLwLrHj/TW/s+bZhmVPMb7zYBOB0/UV2bQ2F7Z3d086/YfJZzIWCgZHGa5jwX8YI/BtybaOCPUbVTuLsxjbJ5+U/419bnFXloN0NWdSc5LmW54h4z0HWPDmvro1/bNb6k2FWORQ28H7pUj/Cvp/w98JdJ8LeDbeG50i1ubmW1Q3M5TcWc43A8dQd1cRqHxC074mfFrStQ1C2j06zsojHA8qhiJD3Y4/nXtuuaNqEXheWSz1V5bdBuZOGG091PPavy7Euu4c04tW3sceJrzi4R2Z8rvcx6F4i1BIw8lrHI0ax+wOOPpV7V/EIuNttagxAjcZZOpx2Fa/hb4N6v4kmuL+W6iuLGWR/JMLHdJjqfbH4Vj+K/Cr+Gr5ImhkjjJCj7Su0DJ4IPevsMrx2Hr0VSvqjshUoTajf3hljo97LZi5hlMIOWDhtr89TnqT/Oq3iRPE2n6p4cN9ObnQ47uNmmCjKsGBIk6fhnr612Elt9ihgBfaqx5yG9fStb7K2peENZhEHmt9lLx56BwMgfU15uc0I0nGqluZ1KjaaPoi8sBr1hcWkcgCyoPLkLfcyMgr6V8W+J7cWvja+WS2IvbGVopPJ6Aj7rhT6hvWtTS/2mde0NBaXGntO8cYjaN2KshAxkcY/z1rpPApsvivD4k1y0tHj11UV2ti+8MmANwwBk1pk+ZQoyVNrRmOCjPDXcpXTOI8U30+r6L/Zk9sjzNGJIWjXbnHIJ/wA5r1L9lXxB4osvDOraVPb/AG/Trb95axXLFQrEfMFP8xx+FcvMpnWTz4JHlh5JOMqR2Pse/rXrHwf1G0159NtbQiJxE290wjM3U4B/3f8AOa7s8pKrS5oq52YypCpSslcztI+D3hj42ePLy/12CMXfkmIWMb7Wi2j7x6En5uD24rwP47fs9+I/g9qtpereSar4PNyvG8ssQLdHXp04r0b49SXnwS+K+h+I9HvpYbu73ySw7vvFSMgjOMMPw9PbL+L/AO11ZfELwNfaFPozwX91EUkZVDJvz1Bzjjr2r4ujHlpq61OehGupxlHWDX3HZeItB0DxLpUdo1rb2VzFAstreQ/Iynblcke9eLeCbTVPjX48sfBOra5eyW483fHJKcqEHIyf93vmvUf2eNSttc+HSt4hCSTwMbKM7dz+WOnHt9K8vvfDGrfs9fE+Dxfpdx/bGnvI7LIcqVJ4ZH6kZ7HpniqwkqjqyhNOyOuXM4yUfi6Dfir8F9R+C2u2YhvpLzR7uUQxL3Ck4IY9/bj+GvUPEf7McU1hbQwazcaf5kO6ONmLIxI9+3zf/XFJfePZ/wBp3xp4b03TtIkitrGU3F2sgGAQc9eR19+a9a+JPxMtPhz4ZibxXpsnmW7NHayRfdYYBAJ/+vV4/G4qnGNKlI56uIrcsKbfvLc+YZdK+Kfgvw3e+HbJg9lZBgksf35AecqSD0/D8aT4K6j4t0LwbqV8NPEmgLvMt3cn5/MPBC456+1dv4R+Jsvj3wzrGuyQeXJDeFLUDC/u8dPw20z4XeNrTTvDdz4e12FHgn1Q3Zi2HEikDC8D156/hTy+tiaUXPozerUnCm5PcXQfhX44+M/hOV2vx4X0Of5oRMnNxnqxIwcHsec+mK5bQf2ZfFvgrxnZx6nDb6voKTI1xPCw2FM8g9cce1fV+s/Fm003SYPt/hXWdP0oqpW+hTfCiAcEjHAHvj/HhPHfxS8NXuh3EehasL2CeFlcR/fUkfKSM9jXNKeMr4j2UHeMjzKONxFWTpJaP8D02X4bX3w60+HUvCMkms+HCBJLpQlLyQ5x+9gbnkdxnnrXGeKU0X4gPN4g8K+VLr0EX2fUdGuAFa8jPG2RSD8w7Pg88ZrzbwT8cda8IWI06PVpo7BATFlfMwPft1+tN1Lxelx8WfDviXRL+2tpbtVtdRKLtiYFgAWA/XP8q66nDtfBS+sQ+epjSwdehUcpu/Znefs9i01/QtctfE+nslppU5WM3blngHYOOCcdAT2XFVvHv7Rtz8M9Z+xeEruDVNKdWR42wyxnAGNw/wA+9eo+Mks9A1iCPUUhhtfEFrJZXUqfKrsq/u36dT05OR8oz0rkf2XvAfh++8EaxYzW8Oo3UWoTRXBlUOeCQpHt8q1yVarTTav/AFqZyqUpKVWsrx0suhg/C74lax4dtrbxRpt15kN5lrrS5H3RSc/MoGcg+nXFfWXhrxBp/ijwraaxpsheyuV4Q9Ym7o3uD+dfEfiDQr34V+NtV0LTbb7fpLN58CHopP8ADnoMH/Ir0X9m/wCI9zoF/qGmaqDDpWoT4aFn3C2lJ4YdAMnrxXtVsBSxWEVWmrSR5eaZZGrS+sUFr+h9Pxs7pbMDlQTuI657VZumA/eAbCfzNUdMmeOSO2dMIqnBLdR+OOtSX7gyxhD8g+ZsNuxg9q+En7tz4RxfNYuGVDM8jcqFHO3knFQWD+TqEdw7blCksn97I4qS/nSC0MpBMhwAD1JNZFyXZ4WRTypym77v49a45SswtbQl1ZGfUp/kPlSNuDdjnpz0qCQSvc2yPHgqQVbscn1qOe4d/MVsltv4MPwqSyhaaeFldywBIHrnp+VcN7u5q+xr6xei1sFkYnlSoA65BrjrtC3lzMSiyKcYblVPrW14neKUW9qCEkxuMZ7MOmfSsi9j+SFnZy4jKtn5hiqk7lcuhb8GRGW5uZjJlVBCk/eFdJqpZLAujbivJHqPWuZ8GeZ9pkXJEKqWJ9D6c102pAHTSQTgEA46kH2rup/AcVTdnO3l3/ofy55QE/41yzSyzu8kOSjLtHuR7V0M7OqeUN+0g7QVGU9vWsSYeRNIGGNuPr+VSkczZZslFzfW8HlneMMR24/z7113jHV4tYvreCN9jxwl3x3z7+grl9CugfEkd2Ig8Ox9x28kYx/Oreny/bby5uSM4yFAX5uuKmo/cZpRfvIxTiLzyylcqMD+In6VueF2NjpmoXBP7wKeQ3O7HGaZ4ljSGGNIxhTFkxld3PsfeoYiln4fMKD/AFmC3qePT2rx2e2tYmLIPNtiZWUeZhsnrzzWjeJg2uxiQIiSPT3rPeYpAi/JvEZ2gVahtrkaJbXUsW2GaPKSno2DU2LvZWJ9PkwnH7z93tA9M96KbbyRxDEifO0YKnsKKLkWPNp5mjfCkk46H0NVrRzHMdybBtJAFLdzu0h8yEx/Lu2Fu34VC108l2AkRBKEKT1NfrWJq8020fKUYWikbFk0hiZiAAVJGM4J9a535pXdisZLNlsd+a2rScW1oweKQsQMANxjB/yaxIJFlmkKxSohbAH+e1eXXk3FM6Ka95mtOVDQlSN20N7DnpWVqVy9zeEM8mwNkJ2XA7j1NJr0V9PAPs8nlBv3SHd0z3pltZNZWwSW4Ny6MMtL8vI6/wCf515zcmdSWo+WB4fJmfHkthQA3LGo3kMkSDamdwzjrkVY1GN/JtzkAuQw+btUGNigsuMjBz/n/Csd3ZnSkWGsJEsHvGwMMoU7uXB7fSqupxm2m8oLvYrwff2x2rSv5lXwqm1S7xuCQF+8R0qp9nFpYRGXzJZShkcSdUJ7flXY6K5LmcZNysaPh68WxtpRKwMkqEgHofWo9X8RRyWzWymQkMM/L3Fc9I5DxiPuoIctt6/596tmwL2bzSvsJXOQ24j8KiM9OWJryXldlDWdbYNFJJtghQbST1H+favlSz+ITeK/jTeNALa2trRhBbSzLu+UMSZBnjcffiveNRYeJvEiWtxMiaFpFuZrpj0dsZbdzg+nNfOOu3th4x8a6jc6bbQ2douIbdI0GCg/i9Mn8q9rA4GpiG+Zadz7jIqMXKTcem56v4o+MfhLTNVgfWp5Nf8AswwlrGnyl+hyOAPyqpL8RPG/xLWaS3UeB/CqKR5sgCzOuM4Qcfh0qlpPh3wb4f0ObVdVvrZ/IXeLUuGllkA4Gc5/TJrz6Lxm+uaw15qUsoifmK2X7kSD7qqM4zitIYGnGvyt7bs+phhoOXMkaUXgezvtZbUIrq/vZYGDG6vGOZGByCBjhR9PyxW5q9jc31tKPO82KRds2VLtgjquc8D/AOvWnbX9lqzgQ3cSZUKsckwU4PqCf8aNT1uxsZPsNpIHvXO0RxNu3EfwjGc81+g06eGpU0k7lJNO8loiL4E/BDwxrviK6fWLiYwxKGt49wUNnt74/CvPPjH8PNZi+LEnhyW5f+wlbzbVgwwUJ5x/tdsnpX0HpP7LWq61YWt7rviGbRrudRLFYWv3kJ+7uboD/wDq96+f/Guia98MvidJpOtaj/acirut7mVy/wAg6g56GvHlCnOo1dWOanXp4io1TldrofRHw0HhzwRoNnptr5cSQxfvCFG5j1JY/r1Favw+8c+GvE2qeIL3S3D3UDFFx97AGAQfr7V83+JNfvbrSLi3hzFPNCd13uPA7gD+XSsn9nyW90bxeLSzvPJlORPHIpYYycdO59f9qvkcXlksLOVaLvfUyqYRuMpN2Z9Q+JNc0+DTNTv/ABDNbx2jRmFDcsOWI6evvXlPhH9oPwp4Jjks7FBc3Eq+Wk9su3BPr+PNdrqHgWL4rvJp+rGS4sYF3skWFKt0GT/hmud+IP7KPhvTvBFzrOhRvY3GnKJXy5y4HJ5P/Aq8/BVlUrRhV6meHqRp/up6t6HB6zr1340kkaMSzq0m9pZOiN2284J/OpI7jWbLFkl8QrIQp7IT0yev861/CWo2jaK1pHAEAUMoHy7gP7p9KzLwi+1VmGWAXywo6nB4wB1/PFfpq9hhqN1ayPajTUfdS2Oo0X4e+Ze6ZbNdy3lxIylmlb5dwOSR/wDrqz8X9fP2+88E6cglmMCi6lPygE9FA/Tmrl345k+GGhaa9xpiajq8xKwxl/uYA2k8En0wP7tec6v4d8Vt4mGv6vAI59SmE0yI33UHRSO2O3J+tfC4nEyxddtKyW1jlj7Rzu3oj6/+FHw/g+H/AMPdLsYV2X1zCJ7hz8xJI6fQdcf7VeUfEH4WJZfEvR54Ucabrs4+0Kf7wb5ufQlq9jt/HEQh06BYyI1tYwZN3YL6Vwvxz8SIH8JyRPm5hnLoB8u5AQc59MrXm06GLp1HLldjwF7dV5Puej6/8ILQaV5elKtpcWIIhC42yLt5z6Z7en6V4br2mjSJrPzEeK/BKvuXaSoPUjn8+frX0ho3xV8KXGmRX8ut28DmEGeI9fMwM4+v1rx/x5q/hr40eLLC30KU2k9vmNZD/wAtef8APX8/X77KczjhqDjWumiMPVr+2aqrQ8a8Ta7O1pNOk4iCYCkjd/Pn/PSpvhz8edN+HMMzT2EtxK7ECRehJA5J969j1T9naG8tpLBAELja0r/MwJ9hxXzr8PvhFJrPxpuPBl6VlstPmZmBXb5kYI/T5q8/M8zpY2HLTbZ7Ht8POMo3ulujuvgh44tvFHxT1nX9UwbmVRJbxR4/dqDgDjuBtr6n8W2kWo6IbiKZJ0bEkRDjPPXjP9K4iH4X6RoFncx6Hpljp1wqlI5IkG7juSc96+Tx4o8U6j8S4dB1zUZY2tLoRCIsV+Ung5r5RQc7xtY8p0aeOmpwlZROs+IanSvFkMTDPkqHkz83fIxVkOmoSm8gbeG5JZuF+vt9a9d8Z/s9DX7CK/GpmLWI4wIkCjayY4Vs818/6r4P1vTfFlp4ZuLKSK5uzthmDHY4B5xX32AxaoYZe0ex7UK9FpU4yu0SaR4dfxb8XdGt4XRIiytJKem1Tn8/Svrr7DJZX52mSeMqVVl7gfSvD9L+EUvgS+tL+5vmnvpkDJaxr8yc4+ufXgV0PxH0Txwnw9v7qy1gwXJj3LbRyjeMcnn17cH8eK+Jx1ZYrEucTgxaVeUYQloeYftA/G6b/hLdQ0DSbaMNGn2eS4DfMzEdvf5sDn8Kq6J4btvDvw6sLC5tYnvbxfOm81Rk555J7Aba4T4OeEj4x+I2nRai8kccSm5u5rjLNuUgck55r1X47aK2geJzfafPjTpLdUCbxhW6D9FrtwGFUq6cump6sIxhy079DzjU4YLG+a1t7VdoiDEowx+H+RWl4e163W3aKdyGTLEI5+YDoDS+GNPgunupZgjzFFRYi3AyMk/5xXI+LtRsbfVDbaTPGjspW5MWWGR6Gvu6rpQhe53qKkuVox9T8Sjwx8QjqOly4njuRcK27aqMP4fxFfRXxA+PU/izwPpum6Pcouva0Y7QiPG5A3XP/fWM1D8HPgl4S1/4P3mo64Uub+/WRprgsMwkdMc8V88fDnUbHw58QdOvLicG0sLptk5UsNqthG78HvXx2K/eS908+UadaTXLrHQ9e8a/s66Z8PtEtb2Lz5bkKq3MnmlgkmByB2rjdHtl+0q7cmJcMhbcA3tXsPxm+KVrr3gO6tNJuI5dQvnQK8bbiw7kD/gXp9OteEw6drOi2ZurqM28kMWWkduMY6kcY969rLqtOEeR7lUYtx5Z7jfibbXWvQaRpdhb/aby4ldgAoX5QMc+w612mgfGbw94F/ZuvfCjr/xUTGeyktlUZZySC34D1rR+DGlIbDVfH+tSJJa6fbSLbg92A5PrXkHwr8Fp4r+JGmX3iG0+z6LqF01ySW4fL/Kpzngn161xZg1VqOUFexUnGUXGW0dTv/D4PgL4YeHreWCaMagHneQoV6noCev3vcUmratDeWccUCv5OQzF/lOR7c19PeItKsPEVnNo+q6dHPbRxsIVVdojAHGMYrxjwB8INI+JPg+41KO5uoi1xJBDDG+4IwxjnH86xwGY08OuRmFLE0pJuW5zmhaW9xbWkNnB58rJtKRtu3HPfr+NfSXwJuJrKwn8IXHE9tGbyHH9w/eA/wA9Fr5m+CfjhvhD4t1fw5rkJN7JOYYXk6bxkA89N26vojwU17Y/GnQtbvGCLdq9q0P3gFkGAMj39q96hmkHVVup8jn1P2kWpfDuj0Pxm3/EjjuGGJQjIjd81wunwJaIQzEuwBJdfX0r0zxjost3ZSYwipN9xSN2DXm+qNJZzxxKzGQ4Cgrzwe4r7yi1KCaZ+eUnZcrL6qYnQHIB+6B/Wui0O6kSU9cDhh94YqnaWBe0WR2DyMMt8v3COw+laGnlIcKhYOSDnbxj1zXQ1pYzm9T0vw7cl0dyTIigYz1wax/i74GsfiX4GvNO8v8A0uGMy2kp6pIOeD6Gqmm3LtHsEuAAC2G6n6VqRXkjMgDADgn04/zzXzdfDc0ncdGo6c1NdD4TtN+0iZiLqAmGSM9FcHBwK07fpvB3krzj1rc+KOkNoPxV8SWiLGkU0v2uLryrDt9KxrVzJEdxCgd/u1+X5hR9hXlG2h+m4ep7WnGfcau9sKWwoBYY706NSDkY2sMn1xTlCjcpy6rnkVPHGDGpGRhQFryjqkuZGfNbBWDK0casCrblLE0ht5E29XZfukfyrXexjKoySFARjHv61XSMzblOxD0B3c5oOe1tDEkhaXk/Ixz1X/PNJJZl1IJIcL27itcRA/KQAVy3NVpoN0rFcpj747596gLGPHFJFL+9ACgDd7+lSxOZn+YbCQSp9RVy4tWddn33BBH0PpSCydZUZDnZkZPQ5FAWKzkyKCqnJ/hHqKabYNhypywz97aM+ma1be0chVYRllGR/eH408W6ICDH8p5xu6H2oEZCWwi3FVzJ1PrVmK3Q4DKyMwwCPU1f+xEvlhjdhht64+lWVsj5xVeRgsM9aLXC1ytHaSx5V2cuF5/+vTsBoful2J+8egPtVxIinMgMjBcDLFv8/wCeaez7m27SgcEt9adi1G5nvaF8NnY4G3ld3HtUUloVfeBsQjJYd/wrVkXb8o3RbRlcYwT7iq7RTyAggoqLlcrtBz15pHQqdyofmdN4O0gHK9eKupEC74YADBw68D8akTT2cK5IBweR/CfQ0/7M8KqqjzGKhiNnH55p2NeRaEiRodu4gsoOCnY+hqaKNpwcyjJPIprEQgSL5YUAHH3vwqaKXz2Z/LRM4xsz8wosVZFhI5I1y4SXrtBxUkTl02y4Rcbhs7n8ajgKYJ2ESAHbluBU+2JYlVUUsRuJ9DRYmzJAC0QJ7qeajjuGgK7gU3KCCrdad5m7BRRtA6v8uD6UzmNsAg87vu9DRcTgmXBqIRVC5R2BLO/8Jo+1SWyBAd7YPP1qFJREN4QEkcp9e2arTRtHGYxJgkhgew9aenUylC+xZeR34AUDac7KicqThEI7A7ulQrDJGSTLG+AGUg8/lVqMJ8xdmDBQfl6EmnoYONtCFbZ0GHOzAyvzbh+dSmQR2xVQZGfjLqPxqXdGqclscAj3NVXlQOERtiBSW/vbu34VNgROjKXIILhVAVD2/CpPPdEB2Ebj+B/Gs9JykMjFSGx1NPS7MvyeWZCvAUe1OwFid5ZcYbClTn3qswRITk5J4U1Yit3uAJCxRGGCB3x/hU/2RU2Hash25U+tSdCp6GeQViwEEatgb/7xp/2bClmkySSoyvNXRDmRNwLkkEA9PwqR7cb+Ac7ucLQNQSMs2OY0JYZAxgdT75qGbT2EYkcGIOMFn6nHatp7M3DlhgHHIPynPtUFzavuVRjeVOMtxTsa7bHPS2zB/mRkxjLhuD9fSsPU+fMiQr6sD8prp70mCF0fDuo253dCa5zVLcyfNJH+8C4OOuB2/CtEhHJ367HcHhtoPt+dcxq7nyHxglFJBFdXqFvEJywEkm5QGB6VzV7ZS6lfWWnQxHzLmVYlx1BZh1r0cLTdSrGKRlKSjFylsj7q/Zx0qPRvg94etwhEtzCtyw9z1Jr3fRl2phHGAPmjZeK4LwD4dGj+HtGsWOBaWkcOB2IHOfevTLDS2jRZSoAcbgFfkj3Ffe15RhBQPyjF1FOtOS6stx7cnIzgZGKnDbVBH0FRLCAjZByfU9qVD0HtjBrznqcJIctks29iQMmnSAxqcKDjkU1Eff8AMOCM08xLJAy4xgYB/wAKzbBajlkMSsdobjjpzUf9rpCy7k8w5CgAcZ/n+lOljiEYG4kqACT61jajLHYSyXb7Xgtbdrl5N390ZAP41KUZbnTQg5y5Vuz5B8VeZ8U/2rPF0F4D/Zej2ZsxIq8Rngjp3zXnmqfs661pHiTzH1W2n0mSYRm637XKscYAPf8AL8a3vhL41GjeJ/FGs62w+x+Jboukv3ip3Epn6+5FWv2gvi7oHhvwmumWl/Hd67LPFOkULbijKe5+nX/er5XM8TisNXVKlF2fU/ZME8RTjGnTVlZHA/FL4Ja18HdV07XPD8097DKS7PIu4owPfGM5+n+Fe8fArxpefE/wMHjt7eyuLaYwzxx9C2AdxGO/rWFB42vPiN4R07V72ZhD5I3xhRsUjqT9a8L0P4h654I8ZajdeF7gPp877ZoT9x/Vhjp9f/rVwrAYnMJOK1PVq4StXp2l8SPXviN4r03wh8SLfQ5rNLPTpIvMlntohiSUnGcAYryD4v8Aw+8TN4qu/EOneHbqLR0hDNcKu3OB94Dg/kCfWuk1bxbN4+13SFvbK2soLa4E2Y+spXn7x5+v8ulfQ2ieNYNT025tNVYJHDGWAK8PGBzXSstxGXx9ot0Wp1cPGK3a3PjL4ZaL8Q/Huql/DS3WqJZffNy48lMnpluv0HSuz8ceHfH3w+1TS/E/iGaBFtZkSCG1cskZ67WGBjd3PNfVH7NMeiP4E1c6JbpbpLduwJYbmXBz+R9q5P8AaS0u0uPg54imu1Ec8KiSA7ufMHQjk81pVXtYxqt+qOOOZVKuIVFw0vY8g8Y/Fuy8fvDdSwTW00NoIvLUbgrknp+Lc+vpXM+CvBlj4nuWtryIXBkYJgrwGIOCBXGeBoTc2ojl3JNOyhn+9/8Aqr0LxNp194Ps21bw3JJbyaeUlkJbcXXODnr/ACr7/D1KVLBqUtEkfUTSpwdOloz6B+Hg0/4VaVH4cvLhvLs8zC5Zdo8s8sT1/CuC+PHx78KeMfCyaLoOpNPeG5QElCoIDdM9h/Oue1/48+GNd8Py6ne3o/tK6tjE1kyHltuCFP8A9evE/BPwS1fUvD0fiWeYW+mO7NCD94kEkH2+7x6+hr4bCJVMXKMtFJ3PFoYGEKvtqr1Ox0zQtO1pJ5bpEuliZYxFIu0Akc9MV1PwqWw8A/FGAJYRmHUYzDCX/wCWZ7Y/zmuR0K8lttVayuIRESNreW+4Mf4ST9d1dFrC/ZfFXhdJOLsXSFELDOwsNxwPQV9fnGGpLBydtUjurw57wfU9p8f/ABE8M6TpUmmyXyW93fTLKn2j/lmqnrnpnH/6815j4y8T6N4zurC60yeK8msIRCWizkZPOB3zSftN/BPV9as7HUdLli1BdMiYzWv3WYdSR6/59a+cLHxA9tbwz2weOaVhtSLq3YDA7+lfG5HWpwV3qznweHpwheMj6A8LWT/2pq1vb+WHWVXYO23OQc857dfq1RW+tXEHxstoNDhW5ka2W3uY1+ZVHBbcR6dTXloi8XWVlJf3OnX9nZSne05ypZemc8Z/Hn0rvv2abqKH4ixXTLm3Nu/nYznB4B+ua9PF1vrVW60toa1Y8sZTTudH8ZtPv/FuoWej3EYtIEJkieNiyknqxz3FdV+zpeTab4ib4f8Ai2NbiwkVjayuvD5xwW9P1B9etanxrgtNItrPXIpgbJ5huZFLLFg/U9a5iK+ez8U+HNbidbmKTO1o/wDnmwx39a+nweCoSw6lHockuetQ5dm19x6D+0H8AbDw14Ov/Enh67ubWK0+aawkf906ZwcD+XWuW+G3we0LU/hxZ+JLqz/tC/uizEbzhPmwePbv/WvVPi9450+1+DutWGs3qF7i2a3tl3bpJX6p09DXzN8OPj7rHw+0SLRorWO7tH+YLdMU5PXa2ORmvFqVZ1ayjF+6mjz8HGv7Nxm/eT+9FLxdpWl6L4jlS0t4yiuVTGeRnqOuK9FTxnH4f8I6jHe3h+wPB5ZUuNuWHYeuecVwdy8PjvXbu6mH2B9pkMVv8/IHX/IrlPFukGaGKJpDc25b5B6OT1I9K9nH4P2uGtHQ9WdGFRJTWqPU/wBlrxuNQtpPDVw++5hZ5rYluoJ5GT7t1r0z466Xpep+CbSzv5IrTUfMBt5JWCsoB5zXzvp3wa1m10H+3dI1ny9VtF89IdpRlVR82GHf/Pc1P8KvAOr/ALQmqahe+ItYu7nT7FQH3feyBnAxwMewFflsL4evKVJ6dTyalCnGt7VSsluWdB8X+HdK1ibRPEepxGKLZtu48uMcZ454HrXrN/f6Le6BYWnhyb7XYu4aa4CncRnuewrD8Y/s/wDgDTvDsktvZS2l5t2x3azszh8d8+nvxXgulWGreGry4t/7SkSGIlY/s7bUmUHrgf5/CvZpTr5nTtF6LTU7P3eK96lofVOmyeG9NkuY2tLKQzAKszRBmcD1Nc1Dpmk/B/4k/wBv6c0dpo2tQi2ZFbbFFKSCenA+77fUV594d8RiZoxJOBMY9rA/xEfWrvj6GTxD4OvLHPlyqVuIvm/jXr69R/8AroWS4nCr20XdIzhSlTnaTuafxt8bab4e1N/7MW0e/wBQTdNGrFto7tgVR+Bnh/W/FOq3WqxSyafp1opVbmNdq+Znnb9fbFbWrfsl2XirwlDr+hajKmorbxvdQyPxgoMnBz29D+deteDdEj0bwZpemWqiaGC2UP5X8bgDJYj1rnr5pUVNQk730McTi4KCp0d76nzz+0hftq3jnwpo/iOV/wB2u+a+TGSrt26cY5r6Ws/gL4I8R+E49Fk0+2Fs9r5tteRqFlVto+bd1znrz9a8V/aL8aeEtU8Q2Xh2C0i1HVkgJuJTjdbcZAzzz6jIrzG5+PXjbwd4TbQYLhJAE2Qahy00cR7D1wOP59KVKhW5oS6Hb7CtWpQ5JcrNyx02L4Y3+seHlvTKtvdny5vUD+RO71qDxFqD3+l3kFwpuIXUhoy3J7+tVdA0XUrzww99NIHkmJkSW6+VpieWYFvfv33dazNSmuLS2uYJgxeIBWz8vzemff6fjX6Th6NCVLmaR61KjGUtJXaO3/Z58RWfgjXL8QObe6uIkVUm9AeSM/8AAf8APT139oLwy3xF+C2rSX6xpdWeLu1YPu3YHIxXzn4i+G3irV9C0/UdFs5ruFY/MlMXySqB3Xvx81cDaXvxJ8WWd9pdkdUvbS1ybja4baPTk8/d9DX59meGviG6ctDjxOFjOspxnqtz3XR/C0Xg74OaLaWpje7nH2mbouFI3HnrxXnXg3X/AAtJreoajrerG2RXMZh2Hkg88jPH0rgdD+KWtx6a3h+/lc+RmNM5SZFPG0+/5fjX1F8OPhx8M9I+HUVz4st7BL+7VmeS5YM2enymvdwdCUsM4W1CvBU4rm1udLoX7Zfgxkt/DcNpeavHKohJlQMpHTvnPHsK8L+JXwsu7P4uxXPhmwNn4c1JkdTI37gsw5OOgyWwM459K0NC+GfhhPidZ3mhXUR022ZjFEcoWPTd9Bur6n0CLSfF3h+bSr6JWsyGEUoX5omBJBGef8R2rw6VSWFr87dmjzXUp4GfPBb7nzRonhu68Oajq+nanbbNQVgyh13Boyvv2/D8aq6voEFrZSpHhEuBxs6xsDxnGa9k163Xxjo97ZtGo8aeGnMAcE/6ZBnADkdcj3OCv1FeeeNNf8O2vgGS8Ei6dq0ZCNY3LfvlcHkdzjuPWvr8RnVGrhlTesmjro1p1nzW3NTx34w8baN8GYNN8V+Gru9gtdklprdswk8tQRtL4BxgcZ7/AK1Y/Y+tdXk1fxB4is78xaPKxiMR+YSybc9Oegbj+dfSfww8TaH8TvhPYxBYdQhaBbW6hdQ3UYOR/iK8h/Z88MnwTqHjjw7bt/otpqbPbRH75C8Ng+gG3+dfmOOxaTdOHxKzPBnXU6dSi4crT/U87+MOuzWni+50i6kktrtXNx9ombasgI6D2H1/+tPYarHHCtwiAR3ce5o4+qsMj1/GvYv2gfAOmeJfBZ1qaBPtsFtIqznHmq4PysPp0r57+CvgfVvFOmXGq388n9m2b+SsMbf6xwfmPHQD2619Dl2Zxw8HGpselRxFOrhlz7LRn2V8HfGcfxG8FR3qvsvNOY2koPU4HBPfmuzRUkv5PODAYBX1AxzXhXwYt4vCXjGXT7bdFYatAwIX7qyJypx2z/n1r3W51QGQukbDK4KH+E//AFvrXyuPlCVaU6fwvVH51jqUIVpezegzxDrNtp94tiZSkrRhlRl457k+oqnJPPPEiysmSowB/dHv703xX/xNXN6oAmCgA7e4AHWq8c0qRPlydqhWz0J9815U7NHnRROjl2lxISgYLk9R9Kvw7IWkYvtjVOp6k/5//XWSlxhHO1PlwpB9T61YuZkubc5wjsvXdwMdq5noapFQmS+1D7gd3Xj2H1pNWdbaZly7kKVxu6H/AOvTrEEb5ckOE3Kw6gCql+0j3DlvvsuST0BIzUblWNjw4DFbQliCZxkg9FA6f/Xrfa3+0XA3cKv3U9R/gK5zwtcPJLbQHEhjLKR938q65iQrui9ACyjt7gV6FLscFVHCXcwgvJ3jcjDHr7VlXk6ukLlS7Mxb8B61d1OUw3kpKqFZicD3rLuiGIDMeFIVPcdTmnexxTWuhc0uIrM8y8NIhQ56D3/GtvQ7ZFtGRpMFmKhj3A6fjWBb4traQu+9Qo6r0Jro9Itlg0mLdklsOM9h9a46sr6HXRpW1ZV8RXIQLEV/eKx+f+8B3rGvbl1j2huNwYE+/wDn/wCvV/Vru31HyWhJExbG5l6gn1/xxVXVoYzcSsoHlxgER+59a4PU9WKKt2ETfKy/u1iIOevPf8P8muz1aQ2Hg3SNN8lcSWykM38JHX864TVh59hdICUYqCh3cfjXfeMrqO+s9PKr/wAuqv7KTjitI2sxS1nE5FMboyQPlUqT9O1FOMTRxAkjlsE+lFc5R5rdI8kxI6bML/Wq8iiO5QnO5lJPoKsXsqxyJ0UAEEBu571DMczQEccE5P1r9Rqa3Pm4raxddj9jK7wM/mMCsK3nd33DGTknPQCr19M8dsEJ8tsMCPQ+3rWXEFMa5zJkDdnoDXDXfuxXqbwWrLs8u9RtJ2kgfiPalkWOa2kYqWxgsG61WlJSEEZwWAA9qnaYxWEhUfKWUZLda85vQ6Uhl+xle3XcZAifL7VPaWyzW8rpJ/q0P1BqlPkyxYQoSu5W+7irFrcPC8jqcEjaRt4596mL11NEa+iWRn00ggSAKWHXv/dqppMlvbzXkTvyylSZMYII5PbmtHQ99xYSRpkttJB3cA98Vy95fxGB/LjDzbyvnDoCPX1z9PxrunO0DGKvJlO5ZEvJQiJHErlVjLfdFT2+qxEvvTZFHGzud3UKMnFV7OF7h5QW8xmG7lep7dP1rnfEzTw+Hb+G0lQ3s6mFiV4Ckc4I9R/6DWVF+9c9ShTU5qL2PnDxX8Xn8T6brGn6TKtvDfXzrcbG2uYxxtBHPzfN/wB9VzOpb/D+lBlH2e5cBVIX/VqOCCfWp/CvgdPDF7qF+wFzPIWVImX5YiTn8/5U+/8AD2o+M2EEcot5nf8AeIcsFI/z7/U1+oYeKw+EU2raXP1fBwo0oJRVtDd+Dnws/wCFn6lHFcMXVXLFdxzIeM5PYev4c13P7SfwYsPAWl6ffaZILZLdkW6iH3CpON31rQ/Z58N3/wALdeubm/uvtCm2YQRDK5ZuMt1/2qg/al8Qyap4c0vSftIOoa1dhyndAv8ATP1r8+r4xzxHs6WrbPOnjJvEezpv3UcTr2heBG0oSafZy63qzwqEtbVnbL4+8wHGP8+1bnwD+Es2j+K7DXvER+xPbsJI7EoegPBJ9fy9q9P+Elv4e8C6PYWEUMRuwim91AqGYtgHbnrgdhXOftB/Ee20CK+vLN/PnvUMFrFD8xbI5cYzgCrnLFr93GTR1xnKu5U7Wue/a74v+xWk97PqMNtCFDPMzqu0D8yPyr5G+JdpqP7Q/jZL7wfZRz2uiIfM1K4bb9obIO1f/HiM/XIGM+OXUmt39nFFfXlwkE/LwB9xbPOCM/pn8K+nP2WdZ07w74Ovba5tXnf7QWbH8OOn19//ANVdtKlicPFVZyuyaeW/VY+0hrI8z1qBrjSJUktTBdR4hMY/hl6BfwPpXpvwi+Etp8NvDmr+JdTheXUDbNIZJm4UFeAPfPFeT+LPiTDL8ZZ5H00W+k2UwnEasMAhs5I9Sa+jNY+Leha34Ek1CKF7y0lhKfZ3TaIzjkH6fL2/GlmOLrYmMacVZDrqryqK67nlPwa+N0kltq6ao6JcS822RtAAbnt+VdP4m+Kknibw9daBHKFWXHmuq7SwHBXgkdPpXkH9mSXVw89nZZTG5fJ6DPpn0+tS6cXS8ijVm88vsIdeeT0PFdMcp9jh3iL62ubxw9FWqPcxtevJ/D076cGWIFPkjDclfUHtV7wN43tPDWqy3M9v/aF2yKsfzbWTtkHB5/D8a+ntM+EPhvxFZ2N1f6VFeXkMAieV2K4YDkH/AB//AFV5n8YfgLoXhGzPiLQzNbGORVNsG+VD6j/9dcU8VUq0bSXQ545jCpN0o7nReJfhhaa5qWia1d3ktnNaQxzfZtu4A4BwPTHfg15v471i9OtRXc8rCLJS3A6KM8bsevzV6x481yJ/Bnh29SXfLdwxeZheOU/x2/zrx7xhOt/NaQ27b4owWaf0IPAH0r2MiwacfaVdexpQ55Wcj0DQ/Ft7FDa+bOMmIbX+9nA5/wAkCs3xldT+JSsk8jCSNSsIC7lUH0Hqas+BLVL/AEe1lu/LMisVVx3TnPHTFXvGttHpdo97ahEiLKrAZzjt/n9a/QqlKl7LVaFJ0udxS1PLGeaK72RRTS3AVg8ca7sD2FdD8NtXk8LeP9IuL6OS3hEisBMmzhjyQD27V3HwL0yz1nxZezSzQC6ACpDMwXcc9efT2r6A+IfwG0jxToNul5LJHqEeJEnVgpVjwcdiB+tfnGPrQhzRtZHFjKtKkuVrc7/QF07xNbS3mnXcNzBtLEbhlWA6du/vXzR8ZvDX/CrviQfF+ksI9QMPmvDwwZd2Md+35V55oXijWfgr8Tb3TDfF7KzmzIGzh4yOGx7/AOetdd8eb2+8Yyafe2V+Jbe4ALSl+I0OCPTI+lcWGwyajGCvfqeVhcE41fat3gzqbf443mtWFrLDZ21kJ1DTEMWYsRk5HGyvAviBdJq3xdttZghR9iwrPs+bcytzz6kcVcj8NXFq8i2t6ZF27lkVtofj8eP88VzKRzWryfaHZ2MhDIy+vfPX8c19ZLJ4wSlJ6n0FDCUoNunsz7L0/wCJmla/cQJdf6OxiXLbfQd/Svn/AOPPxwtofitoI8Oxx3k2jblfK7t+7HGfX6VyoufEGqaVe2dghkURFPNRdrMOwH/1qy/g/wCCbnTvGSDXNNubYpCTGbpOGc+h5zmvncwcaK9m2cdPA06FaVRvfoamt/tB+K5vGdprF3pXkadBsP2d1OCvXhsDnP8A+qu38TfFW2+JFzb3llM6QmPm1lbb5bdTkf8A18V7J4f8DaXfeEZbjVLaO5+0QsyK8QwqjPQccmvmLx7o1tpWqF7C2WCMHJWP5Rk/T+lcuXUIV6yjJeZWHqUa9Z04K0oiaZqVtoXiqaeMxxwXKlZH2/MADnIx6mj4xeP7TWfCM2i2NpdXckahnvQm3y1yDjj/AOtWKIJ725iEEO5hFmQlQv6nFdJ4Gs7mDxBGssCvbyo0RbbuAHuBX0OPwqw8PbQ6HrVKcFab3R5D4P0vxL4w1GLSvDFrcyyXChC6qVWIdCWI6e9dJ8S/gJrnwc0631G9T7XbzMqvLC33ZD69xz0/nX2L4H0mx8N6baRaVZwaYXXfN5ajc7E84I7fiP8ADnf2o57eP4Wp5riTffQsNzdWDc96+do4/wCsxeux4U81l7dUox0PnHSvhD8RpPAV1qUd3/Y+mXkIk+zfaD++TGR06E+2PfNYvw48HWqaReNrOmwi9jk2RrJ8x2gcnr6/59fpj4jeMLbxD4N0yPS5h9lmiUDymOVAXgH2+9XztqGpS2mq3JtUZyFHybepA5Ir6/L8LTq01Uep30ak5puSs2WbnSrTT9b0i9MXyQSBvLXGAByOD2rvPiVNp+tfCTVobZvM1W4hJUxruyg5AyPavK5rye4lU3EZdpVAUlux6A9wM/QV9G/D7wlaeHfBFtaXNqkk14he4nkXkg84HtivJzf2eGknDRl1ZqklKR8raT8W7rUfhvY+BbWBFhdglzKy/N5YYEgY4/UV2vii+t9K0C1tbN03RxhoAW4Kr268VzOl/C9rC51nWTL5cZkmktYx8o2Ank/X/wBlq7oGgf8ACRxQy3yiO1mYKNh+Y5OB7/hmu3Bwi8O5W3OhunbmZaX4/eNr3R5LeK7hRZk8sylF3IvTIOOv4Gu2/Zd8aXXhuz1XSgBd5U3MMTMV3k8FvqPSofid+zVbeGfCKax4fFxJPFta6t5X3BwTjheOB2wBTtF/Zo1uPwb/AG++vS2ep+X9oW3iYqEjK5AwMHP41886MZVHCCs2ckpYflv3Kvx3+yahJYa3dIBrUd0JDtXb8o5AP8u9erSeN9AvfDdj4vj1PZcq0LpauwVhKGHbrgGvniTSru2s5IL26S83sGaRm6EdP13VYv8AwcJtNJW4+ZV3CMfKA3civpcFlDU4ym9Vqc2PwNLFU4q+x+iUn760ju5WEou7dZww77hnp9a8i1eZ5NaaYDMW4BT647mtX9nvxZceNfhlYXl5IXv9Il/s+X5twIUcE/Wr/jfRUtrrdGoj3AsQvv04r7zCu3uM/HcRRVCvOCezGaZch4trYwQRwtWjIY5lAAIHC/N1zXNaRetbxspIkbGAvpW7YWryyqTkBsFiF3D6Zr0+pyTXU6awjaR+FAeumsYPl2OC2CCw28ZrC0i2UKAoxwTuC8iuy0eJRFuwSeo9zXjYqdkcz6djw79qH4bz3Oj2HjSwh3TWIMN7HEu7MZPDde30r59025S4Q7erJuX5vlOa/RmzsINXsJ7G7jWW1nQxywt0ZSK+F/jB8Jrj4QeOpdPyToN6zTafMPmCjPKE+o7V+f5hh3WbmviXTuj7fJsXCUPZVJa9DESMNCFyR2PqR+FTxW7CNFZei4ye3/66igRBsYnHy7RlupHvWgIo5olbeyMo6noPavkmrH1rsQyQMjIm3AUcHvzUV5bYUKuWGd5OOv0rQmAPlqV2NtJJ3cg1I+JCHLZKjbn1z7VkZOHUyha72Zt+XKYI28/jUL2ybwky5LDaMVotCFfeOFHDJ3qRrAzZZFHyjGP6+1BGxhyWQhlQK2/+QFOghARxg7X6jb29a2PsZwgJBReSm7k1E1oZyoRfnJIJ+7+NKxNylJbRLtkUkIihQNvU09YDvBGHycjfVuFAknys+QP9WvUGpks1jcNKXI65C9fyosLcqpZkoo2/PjG4en+f/wBdSJZu4B5IKnc/cY/z71fW2X5yinBwQR3qVbBizK8pQFd4HfFMtQZjT2RMQZX+Y8fhQLNnfCygkYG0r61rLbblRc8hctnpj606KyD7jtyCcD2oNVCxlJp4+0szK4wu05bjinyEC2SEEuBj5vr2rYWzDptVPmHQt0NMSxeNpXUDKrgk9GHfNHKbrQy/7Okichd8YILGRn3CrMcXlKruN6kYx61ajgQs37svkYGM7VBrREDxWwVUD4AOyTtn2p2LOfkQRyK4ICn5sFfSlldpUZywUE8Y9K2JUztaWAcKQo+8R7iqsFvGNzJGJTtJAP8ACfWmBTiGMHd85JAHp9aUupBGzEiAfMF5OKnmjCv5ioEIxny/epTnBOzeMYXPUeuakdiq0olTPysAcEdxTgyOz7f9WAAuW2042g3K+3eJPmBVvmXFCpblCAMkgDa7feHqalibIYmC5Jd5DwAPQd6UodpJTK7Tj5uakuLJ2ePAOCu7Ibbn/wDVSrErMi+Ycqd3y96RABYCsX+jy5C5Yt3/AM+1M2oZAxEiKQSFDcHFWdyRv80kiK3Ay3X3zSSSurYQ+ZzyVUY/z/nNBLhFlUuiPlidrA7Ru5/GoFg8zceDxgE9asTxFsuoGB94lf0pkSurhTkEgllqzKUBRGhXG3587SQeAD3FWba1eaYNGhAVeiNwfrTI4kwPLjGTyQ/WrttAYZcLM+GUk/L0oJ9myylpKQu2NUUL825v5U6SGKPhSCRjjsKTy3MZ6uWUbSe4HWn2lu0YZWGN6n7nYVNjVJolit4pvvZwWBAHp3xU0oSMsqnyohzg9aSxskWJBho9qlSfX61NaaehdgAXyDuIbirsaXKu4ARkD72Wzt69s+tVbqyL7XkYPkHan92t2KziKquMCPJI56fjWfqUsabmZ0CAYB7+wFXYm5zM8MX2cgomCCMv1zXK6jhVwSScEHP9K6fUJ2mtykSjcSMsepH8v5Vy2q3Jgt2PlRkBiBu6fhVWvoib30OZ1RViAKAIMEYP3hXcfsx/DcePPiQuo3ETyafpi7vm6GQ9B9fSvO7wz6jfwWVkm+7uJVjhHZWYjp9K/QP9nb4QRfDzwlaWRAa8kImvZm+XMpGRj6fSvqMvoqnF1p6W2PAzXGqjRcI7vQ9M0fQreKEyiECR1wAW5A/rXSrYRLArEruxyAduasR6RCYyrZJIP+yee+ami0tYYgEkbOOTJjmtKuI9o73PznqY8sCRjAXr09aq+SFlGScEE/lWzc2qLnJYgHqtUmtyZt2OAOSepJrSM9CWIoUIjMMfwkHqPrUgsvN5yenHzUu4hthBz6nqcVNGdjEjJwNuP8aht9BIy9VsNloXM2xAQa8X/aR8dW3w1+E108k3+mayRZW3G44J+Y8kdq9i1m6l89YI9pXHGV5ye2K+Ov24r0654s8GeHomxLpyS3tyoxhd2Nv4/wCea7cLBzlFN/1/w59LkmH+sYqMXstTx34r3fhvSvhxHo2iXEmoXzPHLNKMtsXPVccD72P88/OtiIbe7kjkkwwOTPKxYtj6+n4V774P8Lw6l4hkhvIBJBCm+QSdCTjBP+fxr3D4j6D4N8TeFYtFttKtt0aqWuYogvk4Iz82O9a5nTUFzz9D9ljUjh5Rpwi3fqfO3gzwB8RfEvgP+1dG3W/hpGYrHM5XzVHUhQOn1I+lL4Tgt11VZWGfKi2Ff9sdT+Nfa/gbU9B/4Qay0+wvLY2llaiGaFG+84HJxxnNfHfxdlj8BfEEXtosMlpeyGQ2qN8ypxkcdM1z4DE0aElFbM0wuJrV5zjKNrbG1r+nE2FvdxQkSRkupj+X5fft+VVvFPxU8Rnw8iRxxPAsQR5fs5YuuerHn/Z9K15vFPh3VNK81dYSN5EIjtXQ+apx0I7e3rXc/C/Qp9S0GK6S2jNnCmyYTY2sxOTkc9q0zjEUnRfL0NZyVGPPUR5R+z/8WbLwnYXdnf6uLARzGWCZ22rgnkDvn+VU/jd8Xrv4ozp4c0q6m1SF5gWkiXcpB6YwO1Uf2ivAdrpXiqG80G2VLa6VHu0j+6h/vKO38VeqfDIw+FNKsoLaxtrNsxyNIEDM/I/iwep78V8LOjVjS9qo6MU3RpxVaEbtnO638OZfBttaPpdq0k0MKLPEeocqCSe5/M/0rtrzxH4R0r4d6pcaxf29vfTWLq9hO4WVHIztC8EnPp7cV6douraLqfxOmS7w9x9l88W2Nw3YxXAfH/4IaP8AE+2g19lfS5oJRFK8K8sp+6SMY475/lXG8dVqctGUvdOWONVWooVFbz/Q4r9nn4FeE/iT8HPtWpwj+0GmkiFx/wAtIuTtP0rU17UNB+FmgxfDrW77fewqZoZjnYEPIVvT8B/OvG/AnxR8Q/AzXtY0vT7pLlI2LNFKpaJs/dOfUd84rnJbvWvjV8U4JNU1KI392wTAQqqIeir3/OvoqWHmpwqpWtqdcKFT2spVZe50Oy1a/wBP1jUETRL2Gd/L2sI25BB4xWD4nt9U8P8AiCyuL4yvKNjLcbtx2qckD/PPua0fGHwi8VfAq8tvEN3HDe6dFIMmDPCEjk8f59K0PiZ4ysvjBd+HNO8L2rmaBTLOwG0cjucdq9LFY2eLSw/Lo9LnapQkk46xPou4+JOhXfgb+1GuRLFBZFJoz945XByK+b/2WtG0+41y+vb+zF7bWsgeHzE37FLnJ5HGB9Knh0a80fSvsN6We3lcqxDfe5+6fb8a9m8AXdlo1lbwWllFb2DwlXEaj7o7t/PvXjVMteXRco63POnTjThKMH8R6F8dH0q+8LFPtEBsogHIixgJg5BweP4T+VfFXgfX7/SLkXOl3Hl3LuXBk/jQHoe+PwqTXPEHjf4ieJNT0exe41OyglZPIs04ZN3ByOMfUiotAtJNJ1Jra+gNteRgpJHMm1k+o4xmtsLGNSpZvVm+FpQpU+Ru7PYfHvjXWvF/hxdIj0yGQXqqjKjfMz/4fl9a47wPb+J9E8T6Z4M8R2smnXMQ820MrDDxnJwD3I7Yr0DwQFin0q7UAFYi4H3sMDxg+p/wr0L9o7wJdeKPhDpXjPSPMTWtHImEsfyyhc4Iz7d+fWvoo1JYXVfD1MJ4qFKrGnLZ6fPoec+FfA2o+Jvi9YadqVs97pkN35siyNuTYPXPY/rX1t8Qfgb4Q+IHhwWFzpiQyJEVguoUCGEgcEH+XBrwP4MaxFd/DuXxPe3Pm3RwbyebrFtOQOnP+Fc/pnxe+J/jjWtT/wCEQBuNOiY/K5DKF7A5I5O3tXh0cRevKb0ieTjcPWrVFOnPl5Tx/WItV+FfjO4sZQbiezZoZUC8XEZOAw/D8verupa1Y6hZ27WnyIFLN6qR1z16V658B9H/ALe+Meot42tiNYmtj5Ud0vBYdQvbj5cY+vvV/wCLnwHsJpYr7R0Gl3810YJoSxWN2ZuCevT8P8fWnmcvZWZ2fXYQqKjU3tuQ+Er2wsfD0uqveRXFtHZsZJQ42t8pyPrV/wDZaa20/wAEEqkaHV5JLkHbtGQxGCeMcdPevm740fCvVfhVqUEF48smmXC4WaN2VN57EDC89q7D4T/FyTQfDdjodpY/aJ7cO0bbvuAnoR79+a+Lo4adSvKdPVvoFXCxr0pOnK/MfSPxV8PzX9tCsEAdZLd2b2IOPx+7618tXOmLd34lMseIwRKB1yPf/wCv9K6H4mftG+O7vToYLdre2VAY5XSIblUntuz22/5wa8i8M+L7nRNRDXzvc29yxaQDoCO49vrj619XgKTwUnGaspakYPBVqFOzO0vtFSKNJYgULEtw3PPargS8tLMRSRzRQkDI3dG+tc/qPjyG6SAWsPkFZgSNwbOTwBjPJ/ya+p/Dfwql1rS/tn7ptPntTndhiEI5Ug8/WvQxmZUqdFo6pzjRV6hF8Cvido1zYXWm6jdrp1/FCPOimb/WqBwVz1GOvNeN/GD4zT6Rqs+meCNSffPI7TCNtwVMd/f73StnT/hX4d8a6DNaWF2JL/LRLfRZ3RurcKw7DH+etdB8Nv2UYfDviG61GbW4dSMERRYSnO4jnOf6Zz7V+c05UqlbVX6nL7CjSqOtJ6vofOPgjw++ta1e367hKRxLLltzn727Pr611F5o72mp2keoW8UiAgE7dwKZ55rpNBhisrvxBY7fKa3uSrAdSATj8htqbV40mhZNu9FUOshfgH/Gv1SGGhVwiklbQ9T27l7p7Lp3h628R+H4raRIk8iIJFJFhgB/LIH5V4T+1V4PfwVd6I9nMRFewySMnfeo659vx+tR+Afi5qPw316QSRifR5WxNC3zbR13jpx613X7TEdt498B2WuQvGbeyUNai2csHVyAevrur8xniMXhcU6fN7hwQp16Fbmb0Z778CLZB8FfC5uIftE8tkjGZCNw44/L5c9a+X9J8bQeB/i14z0SzmEdld3RdJCo/wBYAN2CPXp70/wJ8fPHPwt8FR6ZqGh3E9m0apaz3CsiIpGBk4x7cH/6/AaD4euPEF/c6tczRx3c8zSySyqeWbqF5zivqMuw6xlVymrqxy0KdSFapOb92T0Lnxq8NWviuzTxTpUKw6vakpLGMfvlz1OOppvhSxn8aaFFbajKUvbWMeThvlfIzg59OlY+s3GoWFyujPJ5bFxGgHzBix4xXvN18E7ZNAs5dD1D+z/EltCA0Nx8sVyQPmVtvIJ7EfrX0lSvQwMlCeh6/wBYhCCjJ6njDw6h4b1qN9+JImAY7f045+hr2zwL8RLTTN095ePHGwDPwFxnuG9q861XUINb0a+uPK/svULVWiureT7qyr1H4+tc/wCHrGbXvDyrPiKKQEfZ3X5SD+tcWY5dh8XS9rSXnczqUYYhe+juvDPxb0nxH+05b6jpd0kelXKmxn/hWQhCAfz4Ge6/SsX9qD4Uz2vjQ+KtGuY7m3lkUT23OY+MZx/31Xlt/pieFtXhsYJo7e9ib7REN3O8cht3H4+1fQ2l6lbeKPCovbyeOBpLfy5YnYbd+3GQOmD1rx8vylVqnNfRLYv6v7BqVN6Hpngr4Qz/AAg0Gz8b+Gr24urZ7ZJtQ06JvMWZD94qOM46+vp6V44fidqeveIdQ8R+FA8V5JrjAQSdDvjH3hx3X8K9s/Ze+Leyzk8Fa/KBOkbNYNN0ePHzJnjJHXvXjGttp3wb+MWqyXEKjR764lZSfuo+eGOB/T3ry8XkUqWIlfVvU8LDwlLEVIV1d9H3RyXjH42+PfEmvXOl67dQ2/lv9me2iU7Wz69eD7EV6D+zb4yk8M+JpfCGpeV/Z+pMZYJI24WTHYnsR61n+HfC1tb+GYNWlUT6hqDPcSufvMpJx6dRWfrWnQwX8FzaotvPayiYH7pVsZGMen1r1K+TRnhldWbR6EqVKcXRgj7c0jw/BpWow3JjRbmD50dvUdRnjr9a6C6jle8vZjhN4DKg6EEdv8mvkPVP2o9Sl0Pw5ZaW/n608yxTBk3M+CBtGc9f8mvrtNQubiz0554TBJLaxPNEMfLIR8w/A1+eYjDfVv3Z+cZlg6mFqfvHuVEVVsJXIJABU+/1/wAisWVxHDLCwO4DzHX7p56Gt3UCYbYxtkQg5IH3gfX6+n865iSa6vbmaFLMx7lx50rcEA8Ywa4LXR5CLlvtuFdxkmQBTmrTAq7x7g6qn/fNSWdtMqASwJgLub1IFE08Uk1yBGEbywFPcgiuZ7myC2A/s9eQS4Ax7DrWbqTn7fKm7lVHA64ArUsAlvbW8LEndljlevvWHqEoN9LIDhmztcr0qBm94YgkguFnKeWr4VT9411h3EuFXaxXB965Ca6ksNKtDHLvBAyV7k1ugyxaOkpPlsV3klu9dVJtHJUjqYPja1jsdUEakIwQNJjvn0rmbUuElkBQlgcb+/PatXWrt7y7aWQhyQGBHUfjVGGNVTGcDms51NWQqPMEvGmh2GBMQGXd3B54/lXXyWQOnxCOXYGT5Tu5CYrj72GULgEfKoK47GuvnBs7SBXcYEQLemSP61yNts7FDlSSOTa382e2hhBxI2CPUVreKbMWd4Aqb90Y3g9s9DVDTHjXVLUkNlWJUFuBmtHxERc6y4kYkBArEe3as3ubI5y8h34QZ+fAbHp7Vu3czmGCLi48qEKrluMj3rJkAguXz1RflJ6D0AqUTvHbDd+8CqSQV4NSW0CTJ9qPBjC/eJUsM0Vfi0y5kawgRf3wTzvlYMCuM5+uKKdiOY8kuiXvI1bIJXcT7VZGGuLdmUDIK5PzcE1VvQhvZlLHeuOdvUd8Vcso91zCxXzdi5I7j0r9RSTnI+ZTtFFDUI2iuriIIH8tjmUdV49Kz42HlqytyAP4etaOpSItzdkBPnbDYbtjvWawKLgR9Rx827p9K8jEPWyO2Hcu3j4toBgPKxDYPpnrTZnVoWBj5OAB2+uKaWDHK4C7CQRUMp3oqqRu46Vwtu2pv5heTG7eJGOEQbRnufpUuHZDwNiELn0z61TAKyMy4BVipPpTNRd4reQK5EtwREuOhz1P09KzT1KWppnxDDpum3KQ3Di5ZSqp/Dkjt7/SsKwi8mz2MTlxlnduarG3CKM5+VjwaU25lsySC4HX2J6VrKpeNi1GzuTLeTQD90RuC7RjsT6CuJ+Ic97p3hbULu2PkSxL5PmP2kY4JHv6V3GmTxW08Dv88i8IO5z6ewrn/iJfWusaedMmRowJVmlxhssOg/x79K3oVFCSbPawNJyrRbWh4VEtvpGkCQudkSmR8tz0yTz7/wCc1ofBDXNM1jxtPeowktWiY+W67SX7YB967C3+CkWvaVPeT3stpYNEVVNvDMQRnqD1ryGP4WeIPC3iRTo7R+XHgQybirNz1AH+HTsK+rr5nKvRjRSsj7WpXpzjKEHZntvxw8c/8K+8Ipq8UQE6zIBGUGSpb7vPHTdXzxN4iuPH/id/Fd3vADILeN87YAMHAH68GtXxhqni34tazF4W1i1FpHYg3EiBSplIwBk9vvZ/rU/hjS007QRaOizfZ2aFsNxlcjB/HvXbk2XxnUlWmryHhKMKUe7fUueMvGQ0fw1dyWs6y3d2mI8H1PJ+nua8V+3ahMY/Nv5Zyo7sWbPp+FeweFvA48WTSPNGY95CpFD8ufU5/wAOfeuDv/BzeHfH13opjLiJllXPXaeQDXszVCpX9lFe8tT6HCypx06mh4f8L6lPp8V6kPlxy4LSSS7ePbHPPvWnY/EPUfDU2oabpYSKaXCTPGu4BiOqt/n8aseLfE76N4citIRDHcOSuR8wUY4I6jNYnwr8Lt4s1SU3Ej/YoQXnw+1pn5wMn9f616OIoQq01SS8ztbdnc47U3FxqU0huJJjnMpLfebsT7+te3/By4XX/D2q6VNiWKJBMQenUD8vu1k/Erwrpr6SBbWkVvdI22IRYUeuTjrXo/gTwpb+BfAzRBEluruANcS+pI4A74H618piMPHD1YxfU48RZx0KdrBFa2y2yL5cf3Vx8oArkZJTYa3cXVuPMdWDDLdCK2J9djjC+UuWIJ5zgA8Yz61z1h4P1vxl9stLBFkuD1JbaEJPrX0OJqUo4W0npY4aUOROVR6Hv/w+/aG8NTWAsdRU2FzEPnkDDDE98E/1rhvjx8cLDXrFdA0TbcI43NMegHrz1Pp/OvHNe+HGr+DfEtppWrxojThWWWLLAN3B9/8APqK91k+Hfw3vbK1trzTcOEVTMrlX3EdSevH418Q6Mm0qaumccKFClP20VueP23jfWPEOn2Hh2GEXcisFXGOAOn4D3H410eteF9Q0PTjdagxt9qjBf9cf/qr0Lwv8PfCvw+8ZDVdNW4uokUBBI2/aSPzPH/6qxfjh8QNB8S6PceG9Jglv9ZuWCqVQqYz646/57daeFzKphK3sVH3ep1PEe/yxWh0fwWji8TWH2CERiWIgmMdQvt/31Xa/G7TbXw98Pr6CKze51CVkWMxruKnuT7fSvl/w3/bfw38R2X21LzSGmjCrPtOHYfn+Ne3P4x1HUY4ftl4bic4Id/lKgd8Adfw/GvfUsVi5Jwl7pzypOVTnTPINJ1iey1MtDFcm6gzIxjiZSDjnjHAFfaPww+L1j4z8LwC5mJ1Owth51tIv38DAYE/5+aqfw1uNOmsEeaGzkv7hRm4kiVmKg8g55qTxL4X0rwvenUbeKOymnjJmA+VWUEc9O/tivnMwjOVT2Mo6/mediJwxEvZtao8/1P4GxfFDULnxTrV7LolzcHbaww4xsU4BbPr7ke3FeYw6tbeBtV13wtr/APrFfZDOegA6MTjPP81r0WL4hmbW737TIYLSNwI/mLYA7gdP8/n4d8W473xH411C9topLgXaqqmOIs2ANvTkc7a9fB4LEUYqrN2j+R1UKdSL5ZPQ7BZ47YJKLy1eCRflZXHzepAzXA+K/Edjb62kCT+bLtO4D5gMZ6kVxmlabqN3q0WhyW08F4wCJHIpUr7j2716Xcfsx67cq95p2oJdyxLhoyp+9jO3PHX8a9CvnEFH2bfvHpU5QoPmk9D2n4YaZb654asNTESeUYQA0bdW7k1zf7TOuv4c0fw99luzDqQvMxIPvbAvJI7gf/Wrx2z8X/EL4Qp9hlS40MXOWXzFDZI5JXPc9+gzz71ga63i/wAf3cGtX1teanEymNLl14wOc4HQfTrXw8aNXF4r2kpXXQ54UXUre0UvdPdvAv7WsVj4fXTvE1tLKqZC3FqnzD2YDP415T47+KMPinXk/s2F7fT2wipJ95yT1x2J+n5Vx1n4VvZCgkkCSSAhQG2gknr3/n+FetaZ8I9N07wfduszS69DC03mSZ2ZAyRjsBX0dODwVRVJI644ejh5urFasreHbcR6O0iRtgHYxkbrXRi+l8P+G9V1BUctaQPMr9t3bk9hXnnw68XyavDFYGA7pvmBj6AY6kfzr0H4maPNqnwxv7SwBjnlVXcD/loqjlfbP/stehmGY06tFUYbsylFud5dTQ/Zx+Klx4psryx1tBtiTzlnH8AY9PasP9qrVLnxFqWhafpjSyaXFJ5csm0rvY4wce1eXfC/WdZ0eaW5sLWQ2br5UxK8HjoATzjtjp+h9X8D/EOxfxJZ6brVrGIZHCp5yhirk8E8fzr42eArYW9aMXynBUwkKU3VirtGL4y+HWpfDOa2trOcpZXVsrGR/wCBj1x6Z/SsrwvK1tHd2uN7swdM5yAByeffmvq3XNNstcQw6nZLcLEpbzjltmBkFT6fhXxh4G0zxX8QviBqtr4cVIgkr5kkUrAqA4A49fwr6vA51Rp0uRbrcuhiPaQblpY0fiZcnSdBspVeIXMkuFHfbjk/5/OvoK1uPEXijwBFZafHFFavp4VrqTKu42ZO0dT/AJ5rhZPgTFpN5a/8JZPDd3U0qsskb8Kc8Lnpz6Y+ua9e1XxAvgzwrdajeBLazsYWVCzbcADAX/Ir5/G5jDGVrS66GFbEKfLCCufIVl8SoLmwOivbzfaLJWtnfduRtpIJJ47/AP666Dwv4gtNMtYZChkkth5vl7OCRz69q7X9nLwVoXiT4e+KvEM9tEL29u7hUY43LGVz/kYrlNa+Ht/oej2E8BjFu7Molk+UscZGf8n619BhMZCEY0bW6HqwdOV4S3N/Wfjx4g1fRWke18+Xf+43MPKVR/eUdx2616B8LP2itC1PRVtPGEiaPfriPzQNySKRjp05rwR/Mh2wF0zuLYK8N7mnQfDPUfGqJPpscUW4kHziV8zHoCBx+VehUw0MM/bLfuaVsHRnT5bWO5+PZ8NXF2uqeG76Ge2aMK0KNtHBzkVgafdw65p0F4EKERhGww69K4rQPhj4o8W+I7rw9aaaqX1qwjlSbKqvUZFdnqX7MfxB8Ko8ltqdq7lSxtonZduO4PTP1ow+aqjLnqO6Majo04Rp86077nv/AOyDqKQJ430SZd3MN0gHYng8V6x4zieawSU5JKsgLdQ3YGvnD9jU6rpHxav4NSb5dQ06RXk7O64x2/ka+p9XgW70+6iyBMclc9MivrsHiI1pe0hsz8izqh7DEuzvfU8p0oOb4KyHcSdo29DXpGmadiKLILMVOAPWvP7O2ex1hNwcEMdx3cnJr1TRLiKS2BJAGCQPXHavbrSaV0eFNpJMmtgsLICpLlSNydDj1ratLiUME4Ixkbarh4QCmAS2CCflC49fc1Khgi+YygsCCTXiVHzdDhbR1GjTnzQznjHI+nY1B8UfAWnfE/wTeaJfLmR1822mH3oZRnaR3/z+edbaj5c5JA2KpbI6H8etXjr80wCs/lxkAHaOeO+a8Wth5SldGlGq6UlNdD4Tl0u50PVLrSdTTy72zlMMif3iP4voRzW5axmaJIxyQDtAbjivQP2k/Drab4q0rxDAoK3qeRcsF4Lg8MfciuC0qdpEDZj28gYU85r4zMsOqNR22ep+n4PFLE0lPqSAbNysh3PwM459xSrZo+0sG+ZT8h+XOO9X9rl9+AflwxK8n0x9Kk8lZvvkuRgEmvFtoekmupkrCXXYiBwAAXbCnbT0QQbRIN655G4fKPT8avfZFB3heTwAewFO+xqyDKAdf4eKVgdmZ8s6HcCjomM53fMfxqFLR1kUkEqRuVh2/CrhhTzXREDsq4ye1Qw28jPLnggAAv0pC5ExGti8pIIDAc4UZP1qWGER/eJ2Z2/N0z2odDtUMoJI+4/9DSxAq2WDlGOcbvugds0ByWHCFWU5baVxwOn1pGi3sjrn5R85b09qeqK6yOuABkDcvOP5U58bY9r4CrnP3smnY0SGq+8qJFLhgdn09TTEsz9pizI7gAkxnpj1yKWPAkbuxBGP8afBG8W2M7ASDwG7e9NIdh5Ug7Exszj35qaPenyhBwuCe7D0+lNKiJ9wOJMZHpTozOuGc7+5LfL+XrVWLSJNhfCoBGFHyj7pP+f8mllSSPZ/fHLMV6ke/wDn604SiRydw3YzipBOAoG4EsePb8aLFcpWnvHERVovNLjG8L0qqQwhVXkOwr8+xemK0HsYy+5N6/L82G6j0qJibnKgcKMKfb0NJosy2KZCgo4POfX0pywK7q0r8FeQjdTSzW00MW6OOMkkLx8wAqGY3FrE5dI3DL8rJ/DU2C9iWSzjIdokMSggcdc+oo+zQxxN8hdQCTnrTLKB1jikJ+Z1IYbt3XvUr2pPKuzjoT7VLRBXR871Wb5QAANvIzTraz3INrFwRnJxz/n/ACattZwSzldoJKAGnyWHzgJ0jUDAbgY/qaLAUzZo7qSh46j0P+f/ANdKoe23RIUEjAsoH3T6c9KnZF2jh29QW6fWmrHtAwo8sZK/X2osTp1K/wBjld2Er7HAy0SMOPrQLZxKh+6vUFnHHt/n86lMXluGcZVh19c+lWDbI+MwiNgR8woSDToNFuIsCUB8AnEffPf/APXU0TAtlQM4wQew+tPW2dlkLfIwHUdT9asAR4AkODj5cevvVWIFMu5eWwFXC47+4qeKETIDuL5Xt82fwqGOWKOUAl88KRt4Jq8sz2/3FD5+Zn285+vtRYCxDYTkRvIeByofHQe3oKlWB2dimCSPvBeoqEXA8o7mzuIIJ7irbMY4wqEkkZx3x7VdiblaOB45mVpfNyuS/wB3HFZWowpISFUFlG7Lr3FbLvGseeSNp4LdPpWBfyEIRHKM85D/AOf8+tXYi5y+tziRApIClTgKvBb2ridZvmj4kwQPlJ/Tj6V1OqXSozsMYxjdxgmuB8RzpbM7SH5wCxAbgD1FddOOpWqV0eo/sq+C4vFXxBl1y6RZLTSF2oGX78pHH5V9++HpA0G6TO9hlv4RntXyr+y1pR0X4fWVwVCTajIbp/VQTwPwr6Y0/UxH5YjXem3GT1H1r7apSth4R8j81zSq61aV+mh3sEgaFCTx/Kpt/T07VzsGonYhU5A6rWlbXYk+YqE4xwa8OdJxPCSsWp0zbFgoOW4ziqLxjJbYN4HWny3DuOApQ469c/SmvG4RsZ4XGBSimtxsjIferYH3TgjqM1Mj/Io2jLDJyO4qOFGOPnI+Xgf0NV9SunsopG8zY4G1Sc9a0td2KRUjnEOoT3UwCwQIx3H2BJP0r8vfiz8apNX+J/iHVLm1mjkupttnJ90NEpxiv0H+L/iaLwn8JNbvZJB9quITaQgdS78dPpX54/He102z1TwDcTQpIE3NJG//AC0RWXKt+HH/AAKpli1h6sV3/Q/R+E6UfaSqNXua3hPxlJp3iK11vWNKnittQtSkMZU7Zk6ZGQMgdfy4qTxd8U73XYbjS9O09NH0+TdG5h6yfXvj8R+Ve1azZaZ8Yf7EhigEVjDF50My464AI6fhx+deCeMPh/qPhbUblTcEiNyoj2nJHXrn+n4124XG0swqypN3aP1OhOjKSc1aR52ILrRkCW+p30atklknZQWHTgf/AFq0Ph78Mtd+K/j/APsazuGgvBG0011dsXKqMdN3PX3/AB4ruPhzZpqOt293PAn2S1Qvsk+bOemOtfQPgTWtD0Lx3YahcRRRX15bPFKYkClkPt3x8tc+PoxwlWKS91mWLrunSn7JannOr/sr2ng+wnvLzxSZ3sYy7J9nXY2PQDH8zXQ+DfFdj4I8C3VzHrkM+lSA+Y8jDO7HQDk57CvXfilDY/2TqU/mRyQGxnZgrcMhUjr/APqr5G/Z9+HFh400jX9Q1RGvbexhCrEWOAWGc4+lfIqdXEVnTlK6vseJha9TE0m8R0Yzxt460TxXYbrB5pJpFIYSJt2gHuemT9PrTtA8d2um6S4vLee4uUiG3DbYiB0B5zgfj9a5vxB4dPhpornTziznRsRv8xj7YH/fP1rf8NeC4WtrOS6d3N3CS1v/AHCQffr36fjX6XOjCGE5ZLRRPopexVNaXRy2gfEDWdG8Sr4iW5LajGwkG9+Cg/g+npgV7d8b/jBrl38KvDVzYRrYTarMHufI6KMZx+PWvAvEehnwx4nuNKJQoI1lVH7K3T0H6V7t8LvhPbfEn4RrJqOo3DyNJI1lbh+IihwOoOT/AJx3r86caNOvCpNWjdHNVp0aco1GtDD8P6DBFpSCW3hnmnUtO+3/AFhB43Z9KxPCGi2ei+NrqaC1jEyqWij3fd98/wD66v8Agzxvpt4t9pF5dpZahYO8bRXLbTwSOCcc1i3etva+MDqdvsSNOMD5twUfN+Br9OqVqHsFOC06GkadSq5R7n0g9lF4++EWv6PqebhzbyGMv8zNtGVPXrXxz8AtZ07R9ejmv5PLtwskDj73IOAT2+lfQPgH4422v6gmkNoxtbq4jeKKTcFBJUg8cdq5i4/Y1v8AUdHu9Y8O6gILmUuUs5zweTkLjHNfmVPEuWKm5bdDkpJYNSp1pWuybX7q0ufD1+0V3FcxDhfLYMcn07gnp0rnE8V31poclmLciWSExQzfdZVxyCO/t/k1y/gTQ9a8E+M7Ox8VaZJZLLIVVpVOHJGB1A6H8RXomtwRyefEFLlWKskafMnXoK/QYRpYnDJyd9DoU4J23Xc7H9kfSk0PRdWCwIbmaYs0xYMeRkDP/Aaq/tJ+CrC51U69CotLyKyaW5RV2+YAeAcH06V5f8OPjfc+BfEX2YzlNKd2VkVemOvFXPij8Zo/F/m2NgZppLziea5i/wCWY6D8fb/61fJzSp1P3fQwhhaqqupfQoeEtdksvDFpcW2oNbyqSST82wg8AfSvpjwL8ZtN8a/DiXwzeyxxamYmEkeeJEJOWGfX07VwP7HXw/s/Flrqep6paLPaWBdEhPTee/5cVP8AGn4RaBp3xu8LJbudP0zWFeOVLY7AGC4HTGMng813VqkpU+Vv3WcMqtCviPZTXvR1+40/Amr2N38Mjptmkclks00E4Dbg4JON3fmsf4T3SeBU1rRbOX95JMsu8KOVA6DJ59/59qzh4Q1T4H6/e6NaXC3el33+k28kvzEEcYPT5h+H86it/ClwFkvEucXjqZWJYYIPJOf/ANVfW4LKsPVw0ZKN7rc6GlJN30lsbX7S2tT2/gvSfEFpJ9j1uyulEc0HXYR1zx0+tcZaftX3uo6JYwa9ZyXN9auGWeFuHI6Mc5zW3Z6fdfEixm06aY39vC2SkjHbGRx6E/561v6N+zH4a8HaDqV67NqN6FVvKnw0YU8naDwePb0r4TN1SwknTi7vsZSeGpQUKmsh/i74m+Bviz8O799R1SGANbkyWs334pMZyqnJ/LNfOPwSltrXWr9TKHeaArHIfmyB16+vy19EW37NPhrx54ea+eB9LWOXYn2bClwBkjoK818U/AUfDO8GsaHeTS6bGAZUmU7o89vx/KuHJsTTpYhQqO3MZ4atSg3Ti9WZvjzTI7qxhaaFXeN9uDn5s1zPgbwIniv4habpF4sj6bcNufDfLtHcAfrXU+JNVfW0hENudyICxLfxe2a1fhXrFroPxB0Rr9RHPvMO89CCO5+vP1r7fM1GNL2rWx7M5uFCTT1SPRPH37Ofh+VIYfDVrHpmq2MgaE/8spipzhsZ69uDXS/DbxVdap9q0iwuFjv4H8u7tGfblgMMQD2P+Ndjqc0L38TxeZu8wZd1PyAnnNeU/BHR4vEn7RHirWbW6It7YuFEbf6xih6+w2t/31X5hiazxE2qbufK08TUnCUqutj541zUb74a/G++t1kubeOK9DyQ7mUNGeWwOOM7j0r6U03x1c22qJcRzmPz4jKCOoU9NxH8s/jXI/tQeHLTV/EttqBjMGo2QEU0qYzLGTxn8fpXKWvjO5sIUiCRPMFEasV3YX/br7HKsrpVMOqtRe8z6BwWIpQqJDPEOoTnxxquqWgBNwpaZR80TcAEdjn5c9f/AK+ZdeJUuofm2JbkDd7exr1H4a2Nlf26TeWkskrkO7oPlOeMD/P1rjP2nfD1p4a1TRb+CMW4vVZZvLTblhgjinLOIYebwvbRF0pw9oqZN4L+CUXxSWe5GoSWaFSkIiYYZx65HQd+n1rjb7w74i+HfjPSfC3iFJBpsV6jJGf9VPGWHIPQ5PUdq7j4B/F+w+Hr3djq8T/YZW3wTD5ijEcggevb9awvj38YbP4pa7or6ZaSRRaTvKyStzJkjH/oNeDKM8ROUrXMpe3lUlBq8T6u+O+iWtz8LtQt44EaGO1WUDaOAEzz+O2vl3wqYodNss8yKOU9W7HP+fu12fjr9pKy8R/C9dE0mGefxNe2os2thAWLZADHpg4HfNfOFt4rl8Psts4mjuoSIzFIxV1P06/0+vSvpspxcaMZQnGzMcHhpuDjN6nUeP8AVo4/FUWpqESTTnF1z8ykg5IPPfbj/gNfTmneJrTxN4Vt/EFsvl6g1n5wtWbblwuQAT2J9q+SNPFv4whv0m8xPJdFnKMcxo/8R6Z5/wD1V6p4O8Z6foOsQeDNYvkt5rQxx2WoD5VdCPlDn26AnHvXn5xJzmp20Z0VMNGSSfQ5v9nnVrP4meMPFPg/xFE9tca1M8kcyNtZJF6A+1a9kH8GeML7wV4snW11G1YCyu9u2K5jPTPYZHSurv8AwD4Z+HPihvGllNNp95azK0oK/IzE8kd8ev8AkVS8T+KvC/7Q/wAdvBmnRwlMo8N1dHCq/wAu5QD7H/JrmwWLrSTpU03FoTm4tzXwW+6xg/Ez4aWPxD8Q+HNE8PXcTa87MsjR4zHHjPzD2/z0q/4h+Feo/CO3trO/1AagVUOo2lemPw4+n/1vVW+C+m/s3+PbfxDa3Lyadc5hb7S27YxIyM1Z/aoe0/sTw7q1swmW7m+yyDduIVs4P9K+jyqao1VCUrHPHHe0nCMNYs8o1aX+1/DemaxpU32bVdPCywlSFcOp+Zfx25HGPzrV+NOn3/iS8e3S0eS7l0uLUkj2fNtP3sDnkHdnGaL7w5ZaXPp1xbQDy4HjaVF/jQMM/X8q9Yn1nS9W+Nnw9ls8Mtzpt3C4bqyCMlQfoVrqzGo44uNlpbUutU5GpRXdnm2i63pt74E0yMTR293Bag7G/vDPHBrKjkh8WnzoTIF2lZoYvmfb689ff0/nDoPw+1fxX4z8X2uiWH7i0vLiFY+FXcCcDPp/KuY8AazqXhf4m2mlazGdOeKb7LNDcfLvDcc+ozyD+pzXPi8xpxoNRepMpQipShrJK53OgfA/UdA8Y+E/EGmD7Zo8V5HIRLhiuT/Eecfl1719xwxmTVWW4cxyLlWj3dD6fT0ry261zSPC/gyGK7eGK5LK0MUbbS7KSffGfXBra+F3xo0z4peJL2PT7VoLqxti8yyN1zwSM56Fs9a/NsZTliV7XsfBZnLEYp+1nHSOh2epOJUlAy6k7T1bipIrSJriNnTooCnsMdPw/wA5qhKZBeBFyycLndtDc9PrWkriHW41GcEbmUr6dRXz1j56w6VEjvCcEjyyx+tc5teO4lk3EiNfyz6V0Oqysz3MmzBUAIf9k1n2Fvt06+YqXJYMpb1xyK55LU0SsrleyIkkhddyJFGXx94c/wBawwDfSSEEuGkIHsTWispWxaUNjbGEI7c1V0pAby3LA53hTt6NnpWVhvqzppbQtb2iBB5SMMA+nvWjfNEmmzxSHGYztULxj60y5ulsbyG3dCGZdoJ+6CT61H4nuTb6ayOu9pGUFA3b2Fb7ROZO8rHGOInjXaCWbIPr7Z/z+NTRWvmuGwSOAxX1FMwjMnyjqR+FbWkRrEFRgHyCwA6VxPc6I6I567mE807hSqqQGx3A6fjVzUNSe6DqSUBUEYXcePWqOov5s9wxwgLBgOzGmvkryMErkgN1qW7GqVzT8MCO91y1gKn5Yi5wvUgZqW4UMs0zJhgxUmTsTWHY6tqGn6ra3VgI5Pl2zRSfxoeGH4fWuhvpALqXYAYywZfTr/WpltcI9TDvcvczkshUAAD3ps7lrYgYBIAxVm/y95IGCxoVBBHTP1rPEYaEsM8gkYb73vmlpbUq51V/cIl3bPCxQiNVUp9PUUVXuozBDbNIzmTygzY7E9CKK0VrEWPIroka1cIp/wBWOo6GtGzYxxLIAA204Hse9ULjDa7M3AUrgp2P1q1bMFhYYxjIwOwr9Spr35I+bb90w/lvJJm4G7LHPb6VDIRHJ5RZUyo59fx/xqwWaK5PqOD7+9RNj7bIHAHy9Hrxqy99o66b0J1A86PKxlhGcgdCPw4qhJIF81y2GUfL7/SrUWH1A8Abhg57Ed6zpxJAlwjKoKqRkdq4GjoWo6KU+SN2Bnk+5qW7AdYF2YABP59wahhH7qMZAAUdaleQAF05CsRg9KwtqapFVS218DBwcYrOuJFZo4XlwYxzjqMdc+9aBQxIXJIJywMfb/P+TWPcxh8xuoEbgFpI/m4Byfxq+XqdtKPM0u5yGqXt9f6lv3SRGVgIIo22/JnGc+9eMfEW78X/AA38SyXME9zcafOhmIVt6xAHoeo4+ozXeeB/icPGPxTvdNubTZa2u825/vIOATXpN7bx+JZb6CWK3uUuYjFyvAB7c810pckldXPqaSeHkk1oeReG/jJP4u8PW1gXkt0t2DOQw2tnuB296m0X4mGHxVbRhRc2yExq3HysP1/UV5Bovh6bSta1XSVP7tLt1Dj5SqA/5A6fdroDYHSb+O4iJEUTgtu67j37f571+gYTLKc6aqt9D2JYaD1S3PpBLvStT8TxXLCE6i1pLjYvJGM9fY9P978vmu38QLpmj6n50kfEzN97qCef1qeLx9qumfEWaaxXz7doRaRj1d+A3+fwrzzx9od14B12bR7+Rri5OLqVypVWZuTtHP61lRxbwc500zpwlFRbjNn018Ptf8OeHfBo8VX+oxRWMVvuCFvmDf3cdck8CuB8L6jD4qvNW8ZFT5mqzukIk6qgJABNeW3PgHxlf+C4tan0h/7EtyZY/Nl2BgcYYJjn2Pf6V3vws8M6snhGNNS36Vp5kaU3DL9xDknH1HPeuPC4qnQrzrylzNnVyRi5SjIu6F8NbTxfqusa1qqyroun/KsCnaJZiexHb2zUt/YWenTCCzAsISmZIouygcZPX+GvRfFfiGLT/h9Zad4Js49pXEc938pkY8lwDy7MepI+navKLb4c/Exra5vfJimB3SMTKPNbPJwAM/TNe5hMf7ZyqT07LyO/D1G3z1HZdjnvEmuwWeILZZZbgxEqOWIJ6cfrXa+BviTqet+GobB7PddxKYRJt4Cj1zj/AOtXYfsn6R4Vh1rUrnXZI5vEUjFE+1Lu8s45GO3P5/Tiul+JPhXTvB/xKnm0mFDBqMQmbb90vuOf/ZSOlbVZUK8vf3RGKxKU+VRPGfH1vrfh9I5JofLs58KtzH1DHsfQ9gefrX0F+yXpFpJ4Q1C4upEuL5Ji2Sw3EADn1z/+uvPvjXJCfg9fw3Ajinlmjhtju58wMOnrgV5T8OPGfiHQLt18Nx3kk6oVkjhyxb69Rx7V4Eq/tKnLJ+6n1OCtzV6bjex7D8Zp5rzxXPJMBL5E3yJIduCf8K5yLxNLb2UjPkMu3b8vOCMYFZEXiPWPGF5INatpYLiSQB/MXaeO5zj+n0rqNQ0i0is2giijICgfP3x/n2r7GNKEoKUFpboEYKnCMZanZfs8XsHiPxjq0OoGMpBD58MRbcGbHb/vmt1fh7pUXxLHiWOFIjdypA0YUbQSwy3tn/Jrwf4WePdO8GfEKfUL/eLSJXiY267htI6EDrXaap+0dpmpeLbCWKymt9Etvm2yN87uDkMR/wDWr8zx0JLFtKOnU4KtCrzN09mfQnxL8JweItIkt4rWOVreQCIOowu09fYf55rx/VtEg0bV7e2uXAmeESY285/wr0LT/jl4W8SWbTyapHZyeUGcltuOTn1P8hXiet+J4fHvjNtWtdwtpZFs7bPVlB6/jX1OX472b5UtEjmwXt4zaqbHonh3xdZ6EgjvF+SMbiy9Wwc9P/rV5z8R/i/P8QfFEdwsktpb28PlJGr/AMI7npnP0r6L8L/s1w301vLfzrNbKod2kbc3P8OO4+tcb+038FNE8HaPaeIdEtY7T7HIIZogvyurHByB+YrvmqVetGsld9y6eKoLE8n2jy1LprmBHV97vGAjyfKD6k//AKvxr0XQrYWUdoY8O7RBm8xfvd+nqK82gvFazt3UYO0AnbuCkHvXaaVrcIe2jnkIdeVP90Y7f1r6GrTVbCyj3R7deEnH3S94/t7bRdEfxPJapPf6cokV1O1zGThgSP8Ae610vwT+Kml+NfDGrWtpayWl4pEzKe/y7T044/CvHPiP8ThrfkeEdMUXEd3KqXN2fmUqWxhf849z29U0PQpfAGhXeoaZphkt7SAF448fvBjknuf4jX4ljMPVpTcOp4mIhL2Vqj1b0N3xz4IsPH3hWe0v081UXzIbl8K0bAcAHsDXjK3iNHDpkDeXa2KeWsO4KcjqTjrn1rlviH+0NrfjqAaZYWY0Oz3ESRwOfOlP+0ccD1HOaoaVo+ptpsVw7mNghby/ullx9R/ntX0/DmF5HzVtTvwdGdKl77ItbjS11oukhcCUNsDbiT+FHjL4n6xBpR0WytfLuL1DHkLuZy3YdDn8fzqz4Yhik1u18xGBj3/upP4mx1PuK6X4iaBbaV4Ut/EUyJFPY3sUyR95QWHyn/8AXn+n0GeVqVKlFW1Z6c5xVk0bn7P/AOz5rGgONX165trRp7QpHax/MyZGQORjitD4x2cng7TbW1tpmKX+V8wqMhQf85r2XTdZW4tLDUoDG9veWqTKOygjGP6d6+eP2p/iLJP420rRFt8WcFutx8q7WJfrz6D2r43Lq1LE1oc69654GGxFSriJQk+5n6VD9j0e0tRhI06SBRlie5A/rXF/EyyaA2d/b7EngYkyeoHT9a7PTbhL/S43ieMlBhsMOT9M/nXP69oEXjTX7LSI8x7iAzRN9055P4Dk+lfp2P8AZQwkudaWPUjdSvLY9Z8A/ErU/F3w4ti4j811+zSyjso4Kken5V0/gTRLLwrpkn9jW0VuJZi1w0Tbmdh2Zs8D2/GuYs/g5b6F4VutJ8PXs1vqU65F3Kx2lvb09M9u+K888PzfED4L6Zqq3sUOoQrl3tLn5iD3cH37jJ9a/Cq0XWm/YPQ8qbhV5oUn8juP2hNUGqfDqaS2kk+3W8wkh2tyrHjGcdPmz/Wvny7Hjb4h6dBZarrrR2UahVjkUqCo/vDPP51vah4/u/HVvKXhFvI7CR442OCRwPoBXSGFLcW8UD/IEAJPcjmv0TJ8mpexjOsryPQw1BU4JNa/kcVovjHV/h34S1Hw5pNq+oq4kMksSnMJ7twDxj1P417Fr11bQ/B3wxdX17HEGtY2YP18wjP4n5q574aiPR9H8Z69NGkirbSKqHDZcdPzO3pXE+JvBg0z4T2Gp6pqs0t8CJxbu52qrfw47n+XrXm4icIY1KKsos6klUnqtjYsIo/E3iHckQ+wiPdjs644H4969D0S4+yu/mgRwwAMrBuUQehz2rw/w7rcOixGQNIZI1B2I3Y9M49Kl8T/ABSk8RWDacZYoLaT5pPLY5kx2bPUe1fXYivRq4dwb3OicZN2Wx9QfAf4gaH448Z6lPDJDY3KRm3jZnGbgDhWBIHTbgf71d344I8PaJqup3RMcVrDO24/3tpA69818f8Awf8Ah7J4oae/j1GSwFiwVHi++WwOnTANdf8AH7VPEq+F4ob7xJLc6SXEL2zqFdsY6sBnHy88/jXxdRxSdOJ4dfAKdZVFI4n9n/V/E9t45sNXiusabZTLPcf7Ks+MH3Nfo3dxJNdiURi4juFEqr6qwz/7NXxN8BfCX9pfA/xHdxbUvru5YqDhSsaDp24r64+HGtN4o+Gnh7U4/nuUthbSeoZeD0r7rJqj9lr6HwPEcX7ZNdNDjfE1iLTWZM/I24kjb+Qz6Cuj8G3gntlAPzAknNQePoBE8M0rAsQd4Hr2zVLwbMkE21uFALYVvWvul79O58jJ80TvyHkUbAAp6ktS7HjCGVsqMAAENk/hRbPG8asOMAqRxgk0ryhSoChNw4Irztb2OJqxN83DZxk9Par9orOmeSeeCeorPtV81iN24A5xXR6bameFXjyzPgn5e3tXPWkoIjQ4r4q+EZPFfw+1KxSMfaY1+0xHurqcgD618u6BqLvabCAjD72eqkdR9a++IdIZcN0IBDKwGMEV8ffGHwUvgX4mXMMSCOw1XNzEQvG7+JR/Ovj8xpxxMOaO6/I+1yPFxjejLrqUFjlMK5xyQxT0BqxGpO8KSV2jB7Gq9ncLLzklcDn0xV/a6O21ldOuff2NfGtWPtG10Kk6hUXAKv1OO9SJ90epHI3c/jViYq6qSw6YwfWo1jihcFuGIJ46c1Fib3I2hLHrkBcNmoDZmPLA5V+TjtV2JRu/ebN3VfTPqKVy4X/ZYbj/ALJ9PxqSiiEjuSNzjABIA7kUwwNGd4YABec1oyQCVEJUAAYIFU5LWRfmUBF/2qDVO5XLLCjIF3784I7cd6jjldpghGFC5+tTgmFdseBkkK397NMmZI8sNzkA53+vtQUlcY4QMWRflXg/NyM9ajdm8gHdhWbA+XkU37RvQFFGw85PXNMfKOjMPnU5GG/z/nvVmiRaSWR3IC+Y6gZDrt6d8mrEdq91EZZ3YFgMAdsViAytcs5kcM3O30xV+G9JhI8wjbjP1oK9C60aogCuSc8/3j9aej7mVZQm0KSD97H5VBDcgYd2OcZx6ZqZg+MIoLOAWKrQGvUcGeAKYWDlxyD/AHapuWCMhj2AtkMG+X8auPCPkaVM5wBj1pYmMUxU7MZJ2DqD7igY6Mb8NIgC7cN6Y+lQSwJKEVWPlBscr0H8qkm2FhMTtOCBGvc+/tUgncbEaMFtuV9D9agTKrwtb8M+wdwF/LFIM5BUAREfmavIzSqyiIHPXHzdKDtjTy2QeYVBwvzAD60ElDzCJfu5GNvHarBsndkBBx9771WEhZplUqCFHIC849Tn+lSSwhHdt0hHGdlKxBUaEBGbGAOcDrUH2YyTfvJFdNv8HarqxD5sZIHLEr+lTtEZYiDswwCjK7cCiwFKJFBwVkdFXGT0Ppz7Ur2pjw0EbPyC2G6gf5/+vVxrMeSqGQY7Ddzn2p4szbupVyilRhR696LCZUkeYuqm23rL3Dcio5QJHRWVwB1G3rirxlB52lMHHNQ+RLdsLgOUlLH5XXhR6VSQJLqTwxBAwkkQbhuUHquO1WUmgXC+YThCFBXqT3/CoIoRGhLKN4+6R6fjUsUiuryynMhG1U2j5ff0FUkDs9izGFVIz5QIwWXf2psl06I52BpOnLfrVSXUH2sFVTkfKA3p1596z57pykkmC+MEnb3rRIy2Ca9LBgWaRiCcL0OPesHVJpXDSKPLGzC4+arN5K+04ZXBAPH8q5+/vriJJI3VskEN8vXNUkJIw9Wv3hkAxksufu/KSep9PpXB+Jr03LSggeZIBEBt4JPAxXW65dk7oySGVccdj6VxnlC51uxQMHWS6jXaf724c16WGjzVYx7jqSUFc+6vhTZNpvhXSIGQbYLeOM+uceleyaOu5UDIPukCvOPAmmboIkUDLIJSf6Yr03ToGaNJGTr90191iLQiodkflWKfNUlLzNaAmNQufnz27VbgvMjGQNpOfUmqLg4UEDI5J9Kh+1rbP8xLEj8q8hx5jgN2O6VpgvXIxz3zVhptmVzsB4J7D8cVkwTmRSuAQQCD6/jWnDJhApckEc1yzhYoswSJvIcYUKCDu6isbUJTqV4lssRChixz/Fj+laE03lxgFl2sMg9x9Kz9KV7u8FwZSu3KqoXgr65rOMbXkVZ9Nz5u/bE8XWuiXvhzQb2eO2hCNdzOW4BBwv4+lfIHjh4fil4wtDp7GfTtJs33sOrZ5I59fbP3q9C/af1aP4t/FvxLGZXe3tFENrJu+Vdg5x6ZP/s1eafA3Ski/wCEuvHeRHh08xsnZXBOMUU8LGrJVKiuftnDuEjhsMptav8AU19C8Z+KtB0oQaFbyT6XYlXuLkLu8pCeQc9j7ZxXo37Q3i3TdD03Qr+1i+0yaigC4bhVKgcn/gTf981tfC/Sof8AhRnieeaJUe4S5AY45GwgV4/qfwk1fX/g/Z+Jpri6lubOFnRJG/diIZx+nHXpXzOGrLD4ycoaJM+mg4Trc0tLaHR/DnT573SIZLOMySFmZn3LhcjnOenr/wACrz74o+Lp77xzGum3P2ddMXyVmibh5DyT7+h61yukeMb7+xbdIbm4s45UwY7ZirMT1UAcnP410Wp/CDx1pPhuHxCfDk0WnJ842Nvk2n+JkGT7nn8K+pzDErFUlFLXe50ThTpz9+WrPbPEWieN9b+Hx06TV4pbiS2Ekv7ra7IV6E9/w/Wsf9kjxTZabqfiHS7twkV1AP3JzlmXOeP+BYqv8Lfihqvi6KSS8hCJaQJGJI34cDj/ACP5U7xn4U04+FdQ1XR1Okavp8Jl+0WvyNKB94HGK+XjQrYWSqNb7PzOCUFK8HsUPiw9lpt+NOL/ACSXB+zxpncUJ5yD/d3YFdB4Z05ru2spUAisrfLtLL8owOnOTwfSuQ+AXw+X4mXOq3mrme8CKipeTMcGTPIz64/9mrz7xaL/AFvxpc+HvD017LBbu0DI7tywPJwOij8M+or1pZjWxEfq7dn1ZulCb9nHoa2u3tr41+I+qahEHubWNRbxzBeHwOo9s9Pw9a9y+CHiODSlh08gW8EEgK4zjceufSuH8GeG4PCdvBYzIJ7sw75pXUfM3PA9h0FM1O7l0O/tdSs3MckuUkU/KDnjn3/z7V7NbJ6dbDLTpf5hNqrH2Zm+Jf2cvFfiT4y67eaHaxvYT3DzLcn7iFuvTvW3qH7Ovj3QIrUNFZX8E8iw7onP7t2OBn69+RXtvwE8f6d4ksNW02edItZ2hjbhtpOB1A/Xitr4l/EOz8E+ADfaiSNt1GkWG7g5Ptn04r4v67Uw8nhpvVbHj1cdiKFX2cFseEan+zTrfgi1/tVdb8/W9PQ3MdrChVeOoDE+le6/s/8Axesvix4S+w24jg1eyJ32xbaWBHOPWuc8ZfFWPxdZQ6lociSWk8BTJbdtyOQ3X/ar5n8IadfeCdbF7pGpyQ3FuxKyQ9SCf1FdWBy6viZSqy0TKnh6uOotVdJbo+jv2r9DGm/C+HUB+8ubS9R1lfG5QMDjj/eqppfxn8G3/gOG9nNjbXU0Xlyo5COxAw3ua8t+KXxQ8RfEXS5rC6limh2gFVUq3H1z+pP1rvfBH7J/hbxZ8MbTUrqe6try6QOkqOd0ZIwR9Aa9CVLEYSMoXsjRU44KhF4h6nyZqd1ZXniC6ktS/wBlkuHaM8YAHPH1+n8Ve6eAP2arrxNoNvrGq6rLplxdws0FrGnOD90sT69ccVkfEr9m4/CzRxrum6qdTSxnRLpJk3KdxBDD27EHP17V7p4C+PfhHV7S0lubz+zLmO3KNayLwCo6emPevnZ16lZqNJ/ca1cVOdOMqOxkfsv+MLH4U+HvEun+Irg21vFefNLsPzgdenODXEfGX4tR/EP40eH9R0l3n0bTZY1hcDaNxILEA/8AAfrWr4n8V6P4i8O+KY41M6Ty7ocJwSfu5Pt7/SvMfCWlxa14h07TZnSOIgs427d+OwPHP4ivtcqws6zXt18gw2FhGr7efxNHqfxm8az20emOYorhZ7hnSdnHTGMDHt65rBb4vWFpYhntGe7FttWP+Bu2R/31znFZvxD0JYJpLX97i0UPapK+4qW/PrXufhv9jTQ9c8D2l7evO2tyWwm3pNtXLDOAea+urVng6fJT0SNMVVoYWEXUdrs5v9lMWM154k1WeQGHb5LRn+8wByB6Z/8AQa2/2jfijZ/DTw/bpp8nn6jqDKsSnDKqr7emK8pudE1v4F+JWGnCae3uQQYGbdvYcbGHr3BA/wDr8H8WvDXxC1LVbXWvEunvcWsiEQRwLu8hT1DKMHP54r8vxcfruMi5dTj+qU69dVnLTse/fCv9oSXXfD8unyaXDHJCx80/dGSMnBz3+n41Y8ZeOrOXwbrUtxEd/wBicqDjaWA4B79a8B8AXkOiXK+YhRLqICUnomBx071q/EjVbI+GLtLaTzpyVjJ5UBScnn/P1r2JZLTp8taL1RvLLYe254KyL/g24t7/AMNx3QaMSlCk0cjdG9SPcN1/3qxvHOn3WopZ3OlxMwt1Z3uVXbtIOQR/+quG8JaPrfibWItO0SGS8nJWRhD8q7Aed3T/AD3r6Q8Z+FH+G3hhbu6kjRWtTuQv0cjGzt/WssdmHtEsNa72N5OFOfI5HI+EviJ4h8S+DJP7R1GKKCLMPnx/fdBxhvp2rL8LeOZPgF4wS/0qRNY0/UkzcRHOVAPPr23dM5/A55nwLoVufD++cNI87sSP4UAPb61oeLPDNpbjT7m3UIdpZiMsDj+tYvJZUoqtF79CFSpTbg1ueyfGebR/GmkReKNNnFzb6hCpeBGHynGRnHcfqa840rQLObTIJpYzvdQwKdjk4zz/AErm/Engs2/jDw1JoD+Vb67aGU2pYqhkAG4ADjn27rXW+ENcttNvP7F1Vv7MuxIQkcy7SH/uH69jnHze9evgsZHDYdxqbq+ht7N0aajF6I1PhpeXnhjxfHHd28ktlKrOp2fLle/HH1rI1TStS/aG+LF3pUxNpZ6ZuWFEb7mer57ltuemPavVfiN4usfhr8IPPYW898sg+zqMZBJ6DH6+1eXfs0fEO0T4szy6opgfVowiy7Qo3t618VOKxGJde1jicpeznVitUcV8UPhDqvwo1iASzy6pZykrFNE3IJ4IbH6dc+1WvAPhCyv4b+O8hjuWQrtj3BSFI9eOnzV7n8X7gXnie5gmIMC3R2F/YdK8jWceG9eury3izBOpbYOh9Rx+nSvvMnw9OdBzl3LwtedanZ/Eb/7P/hy10P8AaJtrC+VJg0MkMG/5uQMg/WqH7dvgm10PxLoPiayiWCC4Z4boxoOvRc47ntXPyfEdPC/xA0rxPLBJGlrIGQD5SwHB5xgn8T71P8dviVqH7Rem3Vtolp9ktrUK0kkrcMxPAz0yP8+teVi50qdaTXQylGtDExqJ2jY80+EcLP4J+IGpRQPIdiRBF6gAN834FsmvRPg58NrT4g6TqkepXEWoXhjVV2N8ykDO7p+FcyYE+G3hDTrBNQ8ua6KpqXyht6sQGPQ/d7V0dxBqfws1u017RykstqqzLCOl5bPjgjn+9wcHn1orVVVoKM/kerP4bxW5yGteN9V02PUfBviC4e7SykIhklY+bgfwsSMnjoTz254x3OieGNOSDT7/AExE07WLUJPDPF1EgyfXnNch8RtU0Lx58TYvEWlLJazXdpIt7Y3C7WhcgYOO/vjPrWz4C8R21vo5W5u42fT8o+c/cGcHr/n+fdk3sLOLVmZSTcLWPevHnxl0T4yfB2CxuporLWXuYop48n5ZQwBYemRXO/tRfC+7s9L8FfZ75/7MUx2TqW+VX24DkDH96vnmDwX4g8U6Zr3i/Q7VpNKtbtp3aNj5isOcgdwPmP8ASvpyw8eQfHb4FW2myTxW3iCF0SIyN1ljIwc9sivmcw9vTxXtaUtEzgWG+rzh7HZPX5jX8Favpfgq8u71xcLaafIGuhj53CHBHOf7o6DvXjul+MdTh1Lwb4gtkIOl2Enlyctvc9Rx/n24rd8QfG/xL4100/DOz0ptO8TXjG3u2dtoZVT5iPQsF/8ArnrXNWMU+j+D9LsJYmNzpU0kN9F3RVfDDj0FfU0a1TFUHOa96x0qDSfOtD3/APY98VT3tl41tdTt2g1qW6N60Z+VsSYzx6dxXd/Gr4YaB438PJqWpxGLVLRQsd7D99lPqe/+fWvBvip4+ufBXjbSvGXhJ4oYrmxjguhtHlu3UBuuc7eDj8a0vEv7UWp+IPCVkbnTokMu3zpIun3uuP8A61fNYqhVp350eDUwtb2yqwdk9zyO6vdd0X4g22n6vqE2opauVG5ywEePlJ5Pb3P1r6J/Zqvbaz+ODMD5cd/p7W7A9H9PzqP4g+HbB7fSNRNhEJr63Aiugg3Z2g9cdh7+3pXP+F2fwn8VNDv4X3wFUZyP7oI/rXoYTDKrg5Pls3dHRiZwqYWcErXR9iW8Qj1tFmiwkWQR9R/Sru5W1XMXz/KcY+bI/liku5nOtq+wFJCWVz02Edj3zVl4dup4AwNpBHt0r83qwcKlmfmKZW1uQNboiN87LjB6gCq9lIDpcwY/Op+Uj+8elSalIbi8jEbYAXAU9eP8+v4UlsGj00xFAhLZO/09DXFLcd7mU2mEQzx8opUHHv6VkwyvbTRsr5BkKhNoxn3+tdLcTJEkxY5DplT2BxXLWKF76yjY43SDkdevpWK3Kexs6vey3erxuyGLamVR26Y7jFWNZu3vJU53okZOecZHpV3xvbpHJapHh5Wbb7AY61j2Mf8AoM7MpR1UoeeCfp70ORHKZ0yKNgBIBG4E966XR0RIi6kZMRIU989DmsRYUnuo0bIwm7B6HHr6Vu6LZRta27LwFU8Docms7XLeiOW1W0WzmnQA7jhgT2JqF0ZeXPAjxn39q0vETltbkVekaqq/MMAH29aZfQ7LC1zj96CQo7f/AFzWTVzVbGfbwG1Vd+zaF3Devc960Lb97ckn7xGSe3SobSN5ImDAZCkMfTFT2aNESWGwbeWfrx7VnawMpXLg6jIUxlwV/edCMcjHvUECAogUBW3BSnrz/WpVG++yAJOSxc9yehp9qFjuracc7ZlZ0HXAPOBTWuhTOh8SIY711KhDGigDtj0NFVNXvI9S1DUZoGZ4pCCpPy8AD6UVptoI8bumIvFfcSWX9M1cjDpCWxgFsAd6ryxBpTltoJOPl5/CrNxCEsLdfMB4BJ/Gv11UWpyZ8e53ijLvGVdSHHG0ZA7j1ovyJJkYAhAhHvgdKbdReZeOwblOF6ZIPQE1M8aSWhEsbOqqMZ/hHvXz2JVqsj0qT91MrWKBb/O8BjjGW4wfWqWqwiGackfu+oJ6kfzqdHV77cHwowoAXsOmah18GOaV3JOSFUH5sj+lcM1odkRPN3iMhvlK7uO1POThQMD36HNQFSUDIAPlAx7VMhZcYONo/M1hbU1RVvZIzCkSNiUtl3fsB2H/AOr8a85+LPiuXwq2kWsACz3dvJcSxJ3QHHNd9dAwASuBgsGPqSfavE/i0W1L4nwXMkn+hWmlCFP98k5/WvVwlONWUYSPXy2KlXVzy6z1N9J8QnWUXy5SpUxjKjr3/wAivSPB/wASprbzZNxjeRW2oF4APf1FctrMCsIoYow4AJYsvU98d6wtHef7fawJhg0xHHf6+w96+yxOApU6HPFbH6DNUqkbyWw2KQyeJ7ueSX/SZ3ZmfafmJ+n+QaueIY3u5YbWI7/NxuBbgkHrmsP4rLqXgbxXEvltFaSwCQTbdySseP8A61dN8NNC1DX/ALDqepTJb2gYys8q7flHsf8AHj1pU8zhRw65jR8vKpxehveH/DMelS6aDGWFzdRyMG+YvtbPXr0rtvid8OdP+I/xL8FgWgM127TznnAiUgAHjpXNXfiiwvdaudeNyf7A0JRbxOOkkrHkg46fz+lejfDf4l6X9t1/xhON9raWv2a0UruGAMs34/hXyFSpPEzc+55VR1G+eBs/EiwTXfsHgu0AEM7RrMir/q4VwSfx9xXm/wAbZUu/FWneB9HiFtpunwpNfFP49v3UY/8AfPWuv8LfEnSvDHgTUfHN9cQ3et6ozyQw/wARJ/1ajvj7vFeQaPrhuYb7WdQjZNTvZjPKZG4x6fQdB/WvpciylNe0raq+xrg6VZT5pPREulvdy6zcG5uS9pakLEv8KntjkYxXf+EfF0+neJoXD+ep+QRP8o59+K8wsvEEbXU4ZT/pD7k2dAPTmtO28VWUfiJbYyuIAd01wuMIR2/Kvs8WsPg6Epci0R606cpuxf8A2pNH0qx1OTxN4dBsL2DD3MsGVWRiemBgHPesXw3428Y+KPCp1rUNDa703TojKs5YKSoHUg4JGP09a09d1pviTqUHh3QNLmvLFZA91dMu4FB17fr/AI1reLvGEljpsnhvRox5Tw/ZZ5EX/UqeOP8AaP4/yB/OI4t1p2S1OyylT5Ox5xqGvah8dfEGgaT+5tNOMgOyNjkuRySf5V9jeFPhf4d+HHg1xpNpEbl4czS8ZyAeOvHt/vV8w6J8KpvhXdWWu2t559lbsJrkSqFG3vt65GP8favonTfjJ4O1jwuQ+oxW6Mo+eVtowc8HnOfwrCdSLTsfP47nlFeyeiZ4V4yL23iGO84OSDHn07g0/Vtaim0mV4nAZ1IYnqGOeOv9K5vxv41t/FXj63sdFRzpsbCJJShXzmY9Rx0Hb/Ct7xf4Rh0jQ7+bYQ8EJc/MWwRX12DzKlGjGF7Ox2UtIRU9x3wr8EaBpVtceJdaxcNMrJbW8mNoOOc8/wCfWvRfCug+CvHNvI95o1tcTW0m1YlTbhfbHb8DXhPhDx7HeaGljMExalniIzhs/wCePwrtvhzqn2RJTNKbSRmO4huqnnBzXlZhg6mIpurT+I1q05yTszlPjF4Uh0v4nrpOi6d5dvPBGYVCnaXbsPQfdHT+Guw0P4O+OvCulxTTx2NwI285Y7dzvjOc9CBzXoGm63YazqtlqKm3uJrUhd23ng/3scAdq6HXPHltrOvPp3lyRStGWVdvy5HJ5HeuXKsPVrz9je1t7nDKVSFo29Tsvh1+0bFJYWul3mnPHd26bJTKp+ZlHY5HX/OayP2ifi7p+oeAjoYsY3v9TB2AN/qwGIJbrgANmvNfFaxQT2tzBG8cjKVOW2nJPUmubnha/mje6fzN3ytJI3Iz6Gv0epgIUaHu9EYU8upOqq60Zyo1d9AjggltZYoZ8FJWU7JPpnj9a6vQNL1Hxw8un6ND58/lFi3OFGMYLf8A6vevoi/8J6H4g+Hc+nSW1tc2cNmdkm0NtYLwQ3Y1X/Y+0zT/APhX8s7RxyXP2l43kbCkrk+pHT5a+ehj6koulBao9DEY6NOk2ldo+LfiF4a174ealp9hrFstlOQZoXibdnHUZ/z9TX2T8OfEcniL4TaCDcql1PbAyDjDDPOc8Zrkf2vLPSdT1srepGPKXbAY8bg4J6n0ry7wp4pt7bw7YWyzPYS25IhCfMOO2R/ntiuOvlM8S1Vk9ThqReOoxk9Db+MXwot9D+IWgeI2t0OkysBdxxLtwRxnAx9cVJ8Q4LHwZpD6iGiFlIm2CLdy6np/n+VaNz43l8e4tNScPHbROyrH90cdT7/jXzDe6nfeJW3z311cBZpBAJXLKFBIBAPfFfNUqlXCVpKnL4XqdeFpztGM38J0vhnXNe1bWFm8OaTNeeTky7YtwBPYk4HHXrUXiXxP4q+K+q22h/YnF5FIUiskXaFkHBYjpkD2+lfYHwMstCsPhPos1tJDbkW+6YcKXcg5LdM89fX1rh/BHgnSNM+LOr+J0uQQyuIY2TaGZurD2Ht/d9K5cdj5VpXqCljEpTjy7bGx4GtfEfgDwPp9l4htIJ38smOM5zFnoPrXnXxT+Eer/FDWLbxUTbW0UUaQmJXOTGDxgYH+HvXrPxU8daZo/hm0W/u497TKuRllwOfwz0rXsLy31PQtLexfzLR4wR5fUYPIPb6YxXHRn7BqrDfoeFGrUw8/bJas+VNS8M3eiwu5lCyLgPGfk3L+B61H4H1SHSfEen3rzAokgDJuGSO/+eK+hPiv4Wt9N+HfiO/KAslpLg+jkYBH9elfNlj8HGg0Lw9rN9e3Mcl7B56xRNuXHG3Oep+bn+Vfa08fLH0vq9VWb0PoMPjKeLpNvTofR1p8SdOttQR5FDwltoKN1H19ahPj3wt488eWunwobi4MchmFyow+OmBk/Qc14Sl3P4beaBnMkUZDqPQ+3171xWoeLLjRPHMGuWwxsw6ZbaVxncB9a5a2SQw9Jum9TnjglC7g9eh9HeKfhBba3c3d1pVtFbTsC0cX3RkDp2HP414Vq3iDUbNDp92i2TpKYmd/vZHB4P5d6+g/Afx0tvHGiG6t9JMGoqxU7H3Dd0J6fzH4V5r8dvgnquuJo91aSfa9VlnZrhV+bCH7x47D865MJj6mF9ybHha8qNTkrHJ6Z8TdD0vw9YeDrWQT3F9fILy42naqFh34/u8jJ719F6t8L/DPjTw8mgb1uPNhE32pMb4jjAx7D0r58+I3wx8M+FfDOhGBEN/bkTTXAXmRs8hjwTz6113/AAkknhq4fWvtRt1ghGH3feGOhxjOfY12f2e67+s99T0qkfae9SdjA+HfwUgsvjha+FfFk63GloDND83y3JH3Q3se4P48dfrW8+FXhLX7KfTbzw3p8UO1kPlwhWXOe/r9K+KLv4o+IfH3xFsNV02wklvLJg0MEK/Oygcsx4ABPr/WvatV/aj8YeEtBD614RD3pwFnDlUB4xurlqTai47s469LETnF05a2PEjDqPgv4h6tonhnUDFYW92EV3y3mp1Cn2Xdj1r3K0utP1y2l0vWrWLULKQ5liZNvzj+JfTFfP2i60db8Q3+rXjCC5mc3bCP7u9j29PQCvV9O8UWSxR3ZOWILMrpt3H29a9illccRh+d6SPSqU5qnBW16nnPjfxNqnwg8S6j4a8P3jJp0u2a2h++yiQfdHckHjnr3r6r/Yz8R38XgXVdB1ISR3gk+1wiZCpZTjdwa8l/Z08BHx5491zxlr9ql4tqCkIl+YK3UHHr2r1O78RwfD74z+D5ZnMUWrO8RU/KAhwvP+f4avAxq0KiptaHw+duFWLpRjeS1ueyeJdKW80u5idFkmGHB+9j1H1rg7B2t5oz9wbsKP7wr1/Un+x3UsaRLIMlcc4ZW/8ArV5Z4ktP7JvHhUGIocc9Oa/Q8JU51Z7M/LtebU6eyvi6bASAD09KulnkcAD5cgrz2rnvCUJnTeSSpGCT6mu2sLJoXKOvyEcY+biqrSjTZjUjqXdEsQocspj3Y3DsK7LR4o94dlLA9f4c/wD6qwIYlSHHQLgYC1s2l1FBGGVyW2gZ3cV87iZOpexztHWLMnlkMFUAbWP3sDsD6mvIv2lfBY8Z+BJLm3jH9paWTdRFV++oPzD8vSu8fWU25Ch2IHP3efrVK51tCSJ4fNDq0bqehUjHrXkRw8r7HdhZ+yqxqdj4w0aZZrNJkYlpFxj045rZspNgZTg4X5QOmag8c6B/wgXjm/solI067c3VrheAjdQPp9aS0kCgy7DlssuB29a+WxmH9hUaZ+p4eoq8FNdSdgC6h2CDG6oiY97b5MggkDb+VIzi6XCNs7nPr/jVYuj8jdypGW/pXn26nWolmJ18kK+TIPlHTjNW49iuFk/elRx6VDaQFYQx44wc9valaSQ7zCyJtXGdvPNZtCsOLFMvwijp7VHLCLlyNwQAFhv+YH1pbeS4IaOTLuOGz8qmhXLIY9mMAg56ZPamaJEMkhG1cqQV4G3gD2qtc4mAVe/r7dxS+aZGEanDDqOxqtI8IY+ZktgbiPl5Hp6UGiQ1kLoyrhFUbjVeO5wEY/3Sq/L3FWGO9NyDjA4Lc4HrVMxZeLAHBJpo0sTtLK8qHj5uce1OS3cSkOACMj7278KSHDStvfKjjB6NSzs5b0CAnB7Ad6LDJ7eVJZnTaN33lz6DsKstcvA+4EocAE9v8msuMwOwbpjlo/f1B71fjuIzGU+4wcAZ7g96QFpLzzGXzLjMjKcfw8e5NC7TIQJOCpJ//XUMoSTJIBIXBB74qsEdZf3Z+RlyQnagC+i4GXClSvReoNLF+43Skh2I5+XvUEbuzLGGEYUYL7ep9/alLFZAsk3m5HBC/doJexaVGKho2YcdQ3Q1dmb7LCEYfMQGYheQTVG1uJWaRdwCbSMd8+9TJIpAR5DI4XBc/wCfwqDMsLdpGzNlkDgZPf8AT+tSSOkqbA7gkbv7tV0QzpEzg7FPPr9DUk1y67WbGPu528j60ATQwOGX5mKkZKdyBTpbwRJ5cvlnOCvzDp6VRe4eNSMkAZOR97H0qqy2oYOyHJU4+X1/TNAGq7QHaxbkD5V2/KCaYISkm52BcrlgOnsAao+f5EIMUXGN3K+noKaGadCzDkqfk/un1qrD5X1LU9yS5iaLcxGGIbjH1pPOEShmbkDa2HHf096rKjLCADvyvOOuPWq89nbsgZYzgYJQ9qqxViWa+eVSighPUty1JcvkKsZLvjh37eoFCKsUI8pf3ZB+XuapXF0kVyimPJUEMR1B9D2q7ENF8TxRIiIHIycA/wAOaqXMs2DsXAYbhv6D6CmC9CfKQQpyfn6VUmuZYU3k5RlBB7Jn0q7GbRDeT7HClg7HBBC7RWPrV2/khgw3k7Tluuauy7AGLAb8H8TXPanI/wAyqUCAEqPehGZzus3LyGQEh26fgf8AD/Jqj4M0STXPiN4bsoR5s/2tHb1Kryc0y9cCRiQQxA4Pr716x+yP4Uk1rxhea/JADFp8RhgYqcB2649xXs5bSlUrR7LU5MZUUKE5PsfZ/gzS0Rw3l5QgKAf4QPTHau8aygFrhEOQBkf4VneE7CWGPO3y5BgEj6c4rau4BGi5Y+ZnDA17eJre0qn5hJ3MiYhSQxPAyBVNpgsmcBsqfvdqtXhEZYbMt057VnB85Y5zt2gnvW8FdEKJs6awmTG3BP6CtGN2RDyMHgfNzWVp7vHkcexDdR9Kknm2ZJ4xkjFckoXlYvlJNSnckRxBnkK4CD+ftWR8S/Ecfw7+HGra1PtjSxtHMeW53EYGa09JkjnnacE7lGMJ0OfWvG/2zNesJ/Alj4Tv55LdtXlJmELDcEUZB/PbXNL4lDoehgKbq4qEbXVz4MHjaK2hkvmvYpDqLmRh95lcn8OB0qhaa3/Zmh6nb2dx5U99MpZF7rnv/wB9d8V6RovwX8JS+H7C1aE3N7BJtM4fbu+bqe2CKwPjl8I4tHvNETwzZyRC4YR3RViypk4G7rjI3f4VlDFqP7pPY/eMJVo017Nb/oZGvfGOS2+Gx8NafclArAMg+Xfzkg19O+FvG/hnXvgzYaFNDLHpstmIbiaF/mQ8Zxwev+RXnPjj4U6D4e8HaFoVvZxOl7D9omuyu594wQQT/kD61zvw58MnTo9X8MWk0lxLEwmEMjfMV28YHHHr/Ou6jklKq/a3tzajxEYYmCcNLO43UfgVbfC3xtoetWlzHqvhdrhJmWVgzRoD3xxgbs/8B74r7Lv7+01HTZgrLLZTw7ly3yrHtOM18Q/Efxq/hg3Ghynzbm5g2TRu/ECd8D1P14962PBdj8XPFvgRpdFv2ttBjiZUlulHmlOwXgkjHQ14eNpVYydKD91dTixGGdV06lSdnE5L4W3UGmajq6ynZBcXU0TgNwCGO047YrsPiQ9vB4duoLPWEnuWQBooVHKnrnvzXmPwi0i41FdSsrkhDbyM0z/xmQHGRnrna1ehXGgWEUg5kgYKXYyN0OP5mvraeEjUwkebXQ9NuKdkfTHwT0Gz0T4VeHYLW0ji3Rq8+V/5aDqSa+bbG0t7b9pPxxawDyDKjMi7eDnbyPf5s1n6F+0f4p8AaHNosUMeo2qZWFpmOIwD9Ocf59aw/B/wj+IHxqfVvHVnqNvbS3bbfMVWQy7eMAjoPl96+FxTXt7x0SOChRnhqs6tR+7LQ9y8WeEDdNpV/ar5UVtAIpYzlce/P69K8w8aXMVxcJY200c/2dt0jJ82w5x19RXnvjeHxrotyNN8QXmp2zRAIJYXba4+o6/lUVvZa/4e0ddRXTr+306RkLXc0R+chs5B7Z7E9a9ennXs6XJOWvQ7IqMPe5j23VfglrfhKTTfGPg52k1CEgzWsnuOq4x+R/DNcv8AGU+P/ib4k0DwzdaYkGYvOWKL5UckdW6fd/nX1t4fvo7rwNp+oL+9tLnTFkmmj6DC4P5f/rp/hi+0250rS9R0sRXMccLokhUMyHIzgkZz9AM18NPERdaVarumfOyxzjU5+S9j4httA1r4am40O9uZrdW+Z4omOG3Dpzjp9K6nwdo8dlbG6lj80tlVgK7tpHf613v7ZVvLZ2WneLdNt4xAwWK8G3vnAY/+PCvKvAfj/RDp9u17JLp0sO5U2KW+bvzzj8fzr9SyXH0KlDmclpofSwrOvRVWC1e67G74strW30ptRkItHiUbSf48/wAP1P0r2j9nn4wafr/gmbQb+RYNRskIQu3+sQnrn6tXg02kXfxb8QWtlYI8eiW7ia5vZOjn2P6AD8uK9G+AXwjluPGHiO7jlEGkwI1rHI3R3yD6dM189nOPjX5qVLTzODHKEqXLVZW/ao+JGk6P8Ornw9DeJLqOrTxsSvzfuwR/Kvnjw1D9r1G2DyeX5akggdhwPrmvcP2hvhzaWfhbWbjU4VS7sAJLWZfm3EYwB/WvBtAvXhms3IOFx5mO2eP0rhyKhGlbm1dz0MHQp06K5Op6z4Y0a7u2uovJYWjgsDxjPrj3+n41zGoW15YXka2Tyf2hHdKIyF53Z4H49K9H8I+K5La4GnRWiXB8pFL7uuc8j61na1pF/oXiDTdbuIin2S6SSb0wDzn3xX6TUaow9rFbE86UmmSeKbbU5Lme61SAR3E1sAd+cKR374x3/r1r6p+D/wAffDNz4O0+y1LUEsdXggEbwTNt346cntXl3xm8OH/hC7vxBGgltZII5ogAcpu//a47frXCfCz4M6V4s8ORXviXU5NO+2Blt4h8pVR0JY9/xHp2rya2LhjoKNN6nm42nh8fQTqOyi+h3XxF8b6HqPxB0WJpop7ibUYppDF0hTIAG446jjt+lTfHmyl0+/hkjk/0O6J2xBvlZQOTx0rkfFP7KreH9934b1mW9WSBmQyOGLOPugHpz65rG1HVdR8WfDqeAzTf2vo7Bby0l6gLxxn169f4a+T9nHD4qHO9U9SadKM3CVJ6JHnV0sH29xBkwlicn0J4/KqfxK0P+y/DtrqrESw3Eyqq7fmGe3U/571rz6QYdNgvZwI7eQhWfd3J44qx4j0zUPiDaaZothJEHhJky7cP6c8/57V9Xi8TSjSbue9zONnuj0H9i3R4tQtvFnzJ9rMSmMn7+wDofp0rs/2jvCovPhdqLNLJKtuodQq/dcdAf8ivHvg3/wAJB8Ffitpb61ay6fa3amJ5efIlBP8Ae6fxfnXvPxY8cwyeB9ctorbZEIyWkduCrHn9GyK+FUaUqvtE7s+RrU6ksWpxd4tnzN4I1c3nhyKGbZC8SBVJ+VSnbJ9fWt6/jh1lLSwimkJZWDOPl+X29q5PT5VNoqDkKMISwwV7ZHr/AJzWjaXTW0QuNknm26/Nv6f/AKvpX3rqT+rq3Y+o9jZcy3PaPib4Ci/4QTwZ4l0OLyrrQ5Yp3jTqUJAbGeetaX7SngSy8c+AW120s47fVLexS8SWNPnlTaGKk+g3dj/WvVNBhg1L4eaRfoIpbO6tfmAXcFOO1ee+NPHsfhzwDrhuIRdxQWpihPfaeAD7Ae1fldbFYhV5Ur9T5inUrVayUX8LaPmr4V/BjVfjZpkVx/actpFGzLEZWMm4r1IzkfyxUfj34ReLfg3qdtPKDd2cTCaDULZN2xlOfn6j9a7H9kr4uL4VNzoGoQJJaSxyTQyjGY2YcjPvX0VfeKdB12wv4mkS4tzbEzRTJ1wDjr/gfrXvvDVIUVOStc6qtevRqqny3izw+D4maP8AEHS7e5vpo7DVoVzcRSsVV8D76HvnqR29cVxmpa1b63eiaBj9m3EDy+jIOprzqFbUXlyeX07ziqlfmKRBvm/If/qr7P0P4b+GH8MaeNHt4jYXFqoSYru37hg5brz+ddFDN4ZbR5Zq6Oxzhhvea3OVsfBWleOPBeoWFzbwvZz2okgl2qwVscHP+Brx2bw/bfD34b6np8Fw5unJkeT1bPbvwOtOj8Rat8OviX4g8KWd4ZdNimIWGTp8y7hj+vSsjxXqt3rtprHnRxotqhYbem09cY6H05JqI4Wpipxr/ZlqZKnKpO7lozkLvQb3V7PTp72OV7J1UPNwzEHk5716J491WXR9X8B+JraGS40qygXTb5EXcAg+5uHPZuOudtXNEdL7QbCWKMGwktgvl9lI/mR71qeDbeS10K8S/RJ7WVioglXcrx47+x//AFV9bjsJSp4XnitEejKrFK3Y6r40fCLS/Gvw7sviF4ISJ9Y02LzysOMXMQ++rY7jtXgGj/YPF3h7V77T0SJprX97CvWOReSCOx9P846G6+JXiP4Ba3cWekt9q8N6yDLFaXLFgjngr2we3Tn+flOjCS48crNDE2j6brzSQlIWO0PzntjrXxSnNfvKWiIw9Oqk5Td10Ptz9knS4H+ENnC1oJLK4WWK7Y/MVk6HcPevDbS0j8Dy+I7OxV/3GpyNYyp8pIBPX2+7Xof7JfxOtfCmj+IfCGtOlpHZM8oM7bflPB4P+NcLqraZq954ivdEuftenwXwIkRuChGcnPXB49+teplkFjKkqdTXS5nh4S9vUc9tLHrvhLwVY33xB8AePmCpcXVs9rdowGfM8tgCfxauY0LwrB4i+I3xa0sDelxHeLb47SM+MDr36fyp1z8Qrbwf8KLLXZZ8z2d+rQxq3IHIOMevU1Q+GHjNNFufDmvX8CI/i/UHCSsTlAZM8ZH+1xXbCpLDzlTkrJOy/M55wq88pSe//DmDbaAniTRLPQtQCySRL9lmz9+KVOjf+O96zPiH4QsfC/hOw+ySTSmdZIXfduAZew7fzrrPG2mXHhP4jeJNTgRxCt7grt2ja6hsjrnn/IrMXUYviJ4s0jwrKTFp1y7yl/4t4UkkHn+fP5V05ko1MOqke5pHVXWx7r8O5bX4n/CLR4HmWK+0tBA3mEcMF68kcEV4P8a9UvvCuunyJMLaIFjkh/jYkE4NZ+rvffDfVtc8O22pTxAIHt7hG5dCPy4pvwI0iPxt8UNHtfExuNQ0xmLnzV+UsBxuPoDXjU8RUpUuV7HDPDwoqVSWq7H3j8LPELeM/CXhHVT+8e605Q/zc+aowc125jA1B3b5GVSrHtkVyHhHRbfwpqsml2MQXTklM9vGOiZHVfQV1ULsZ7iYg552/j7f5+tfG4umlUckfl1ZxdWTgrK5iG4M0wAHyq5Ic/KKp6rcPBJAFISTJ3DtzS3sSwTQBTJJuPyg9QD1z9Kju0N1qMThSY+VHtXz7d9A6jILmWZ7pHwyqAvlovUn3qno0IufEVlGq/vE3vk/wkDrWhqMH2LcFPlPKRu8teSB+lVvDTJ/b3mchY4WIJ6c9jWKdtCmtDe12FXu4JZDv2KWCentWJ5xVFVAY97HcD2z2rS1t99xbKjhCW3YHQqeuKoahAklwznMYDBfMTv6ZpNjtoUpJTb38qg4AwvP8Wa67R4EhtnjdiiqhbI7cZ4NcfcbG1VhtL/MDkNuOexFdzaoVhk3A58vIB9e3FQtCGcLfOZtbk2qELspGF2npyc1oeIXDPbIDvEa8hO5pDYsmrRBFBZn3N9fWk1uYNqEhlXoNqmk0WnoT6NDEdJvBIh3OMKR1DCq14rxlJ418xNgXP8A9anaeyHRDu5BmJOPlz26+1V7q9SGwhj80Fo9wYFT0PQZqbaAmZaoXVn2mIdGAb+frVxIAlscYJ7e31qpvwg2SYUDj1/CrulQpeJHAk0cS7WYbupPoazS1NLiWb7sOONzYB9fXiikhcmEDjMedoDetFa3Jsed2675QCcM2VB+tLqMJTZCEBKLtBHcfWiObbh9x9Py/OmzOJImI6EE5Py1+7qEdj4hPUxLhjI/zZDL8pJ7/wD6qt2yFoZEds4UZz2FRTQxNIruS5jU4B6Fj0zRauy2rlkw+0DB6Gvh8XT5azPZp6xRmWpEkpYnd8wP3eoFWfEyAb+Efdgj6VFZr5V8hfG8rnB6f5FS+IgDcAYDkKC38WffNcU9md0N0VPlVASSnyhR8vX6VLEBKOg5HI9cetRwuzwA7sKFwuF7Vd01Em3hiGIUlpD9K5I3ZojB1NR5+GICfeX5u4714J8YtaOkeLYbaWDEV7YLNE4/vA4NfQ9/ZBZYmCD5sju20cV4d8cNKSbxT4daQRyxRQvCT6ZbNexl8Uqicj2csmlXSZ5pd69HawW8axGWTklH6rj29/Wl8H3MU2sWsUrv9pd92T2U+vuaw7u3uYPH0+hRqTlg0I7spHr/ADo8f6Dq3ge5sL1kkkhHPnD5SjDsa+xr4ynVpukfezcORxTs2fTnj74Z2HjLw1c6PcKTNDYG4SZP+egHJBrw74aaDqt98KPEEVzd+QtpN5MbN2UffPt97/61e0eGfixbXPw+t7uQCTU2g8maUOMJgck/5Neb6jqo034bGyjfLajPJcPKn8YPXJ467fSvnKtB14qFPoeVho1YqUJ7dDBufDCRfB9NOTzfsKXLXlzIF+aUAkKPf161W0jwxPrHgy5hju5rS2MJZbWJ9pkAGRu+vfpXWeKYZLH4OeHoJZPK+3zKEx1KDOfwrFN3LaWghtSY98YjXa24sxP49a9ihgFSw8pPfc9Oi1Fcpx/wk006/Mbq8AkjsVYtG/8Ayz9Bjpke1dd4pgjv4iT8kQYNleg7AAc9fSvRfCXguy03Qr61sbeO0eeNfNmkX7zEZOc14l8Q/EFkmrf2RFqMfk2Mga4mjY/Mw6KP8/jXblmZQjGUHujsw8uapoekfDj4ZXWsGKWP97cTklrmRtscSdDjpz9fwrrPEf7P3h7TLW3kjvp3u7mdUeY/KGBOW2jPU+4/lWT8G/jN4e0fR5rO9Z5L5mJBERYKD24re+L91bap4Q/4SG/1NtOt403WFtH955CPlI79f8K4czxNTF03DuTKNadb3XZEvjr4u+FvgboK6Lo8MVxrUsXkrbWuMwr/AHpG67j+NeLab4ti1/TomjjljupnHnA/NlyfvZHc+9XvgR+zfqHxghfxBrkxstKyS0j5824bOevXb/P+ex4x8KWnwv168fSbeO407Tlw5PRT/vevceleLg6UKGj1fc9KgqUL073kdx8T7B7z4b3OmaeslxqV1HHGqDGFAxn89uK84+Gvwf1DUpV1HxTbnTrS2GIbWdtrSn6f3f8AIra0/wCJ1hfwxT2EshdyG8pl3AE8EA9z+NaPiTxXLLp5ed1SUrtSMNuYE8ZAprLsRXk+SNk+p58aU4Tce53dlpAjtPMttKti0cRaGJYhksBx70zT7XxZ4o0u80/V/D9rZ2qwszbOsoHOCMnk1x3wu8TXum6xJm4klMqhWErencE9hX0DY3iwKWaUoGiLSTbtoC4/z9K8WWGqYTE8lQ8zFSq0J6K58nSeBbTQdZvIkg8i1YEqO446D6dKybOSdLuWIOxXcU8rd17Z7df/ANder+IfGHhbXLfUYoLyKK5tpmaGXlQ3PHt9M15xaPEPFrS70KNGyDZ8wORwR/Wv1HAVKdWio9j1KFSco80kdX4XvU8K5ub6eO2t1Qhk3dSKqeHPHcVx4tfUYfMMUgdRFJ2OPlK/T8KxPHLx/wBlC0acSX0zqEii+YgjoT9ax9H0bUtFvIY76EW6sQVb13damEKVDFc0epvGHP8AEj1vX9ZudTeAOBEgXcEVd386juPDmoXKLJFGUkiiMhQNuII5GaZHAlxqtlElyChRFLI27H0HrX0H8LfAy6xqs+o3CkWEbFVBX77j+g/wr6etNToOzPMxeMWFWx8i3ni7VAnlrqlxZ2xG14UlKqfXNdd4F+OL+B9El0y1tUvA05lRi+zaT68HivZ9Z/Zp0PV/i0LiaUx6OwNw9qv3Wfd90Dp9a9N8T/B7wxb+Hb6307RLcSC2IACDkgdD/n6V8ZSgqlZxj8zzXmWH5kpLc+VJr2f4n3yTasBiRWYlcsgA+vPP1rib3SY9PlCWji3iDNiMMW78Hmu8sLePwzdfZIHEltGG69Vx1BIrgtV1eW+vXZbOSOFHYqOzDqDmvreT2VHToe3C+nIvdZ678LvD9lbWcoMYuHuoxvLfxIRgqB6CvJvHPwF1zQ/FBtNEC3dpfMZYYy3MYJ+YZ4GB+Br0f4P/ABZ0RtYt9Ou7ZxchAvmlupPt/n6169Z3MOueM/NgRYoLW2kRZH6ux9c1+SV4NV6k27XdzyK1avh6rkloeaaJ4Uk+H3gqG31m8a8vX+7axLtRGI6ZPb1P+Fec3nxA1Bnl85VjVGKkR9Fx6H/GvXfjlc22gaOt/qNzHEqMCyFuTx2H6V4TpVnZ+KYZ7xZj5Ej7l8vq2RkHnoK9LLcFQxUG6qvK53YWPtY+0qLVlL4gao/jprUXT7La2G5FjbhiepPuPp+NdX4B+Lg+G2gLBclrlInLROG+6pxx9fpXI6rp/wDZssYjGxJMhcfKRz3FT+LdCtI/Cd8yRASxwbxLu+Zsc/rXv1MsoKGkbWPQnTozpqDjodN8Xv2mrf4j6HB4d0Gzks0up0S7uJM/dJ5Feh+PbzSLT4aWUTRDNjCgt9mc4x1yMf3s182aD8JdT1Pwk2sAm0O1poItu0sB6/Xt/KvevhL4eHxW+HyS6lcS2ixg26jaGDkDg89getfKPFQoVk49DjlSoUYq2iR5/ojDVjLdsh3KdoQsMDI6/Wsjxhpq3+jaggi2SqMiTb93B4zUlzqMvgPxLfaHqqEeUx2vt/1i9A2B69xnj+ckl0fE922m2TiOKVS8ksmchQPT+XNfeUsZRr4bnbOpaNSi/dOH+FviS/8ACHjOwR5kjjE6hlT7rA9Rz145r7bhmFrqP9o3U0QsypKyyMFVgegye9fIfiT4L3enaVL4i0+YywREFrSROccfMp9/8mr0vwj+Knj7w9F5OpEWIUMIHuD0I4zgDtX5vjJ054i8HoclanSxEk72sbfxaurbW/EU9lbyC7mlnCMI8MI1zu4A9etef/8ACPa94v8AGM+h6LFLdrZKlu0jv+5RuMZH8sVq/B/wXqGj/FQ+HNTixfQyhnkQlgylfmOTzx1r0az8T6R8PPHfiyO0jL3K3SfMP74HLcAd2/8AHeK+lePXsIUKOsrHptqEeSmrs9Q+DPwR0v4Z6ReDUrmPUdcvNpmcqFWNQB8ueDn9P1qj+1dc6foHwshisbaF7rUboWwEfzKoI/Qmuak8X3Op3DTrdKWmBZhv4Oe/rXnHxw1241DSdJtEkzbwymZhu3YOMDn/APXWKwlaMVOqjhw9GvKupSkR/CTQI/7EvL8FLhlYRE7eUJHIB64rq9R0WxmZUYCIhSxlRuVYCsbSdAl+F1tE8lxLc2GoItzJLsOFdhwOwqlF44u/FWsS6PoXh+bUWlbiVWO5R6tgHAPv+VfUYfHYelh7t7HoV1JSv0J/ht+0HqnwsubuNbRL2zkZvNh4Ukg4DfUj8O/XNc38Q/iJ4t+K/ie28Rw6bdSLp7q0aWyMyWwBB5IHU98//q6X4n6LF4C8MLo15HA+u3ZV2RMbkjPJOfbp1r2b4KXWgWXwo0EeckTlCJlCj96wPPSvmauZP23tIdDycbTpQh7SELyelz37wL4ut/Hvw70HXY5GFy8AiuAv8MijBBHvWN45sZZbSO7z5isAjA/3h0J9sVwnwT8X2Wl+P9Z8LwFhoeokzWhkXbsmwOPxr1nWNOWSwurOc4lwSAO5HTNfe5biY1YRnHqfjuPoujiGpK19TlfB9xK17HbHB25Y+hA6/hXqmnsHjkccIQAAVrx7wTIketusrbdinp6k8j/x2vVF1eJFcxtluCM9OlenjIuUtEeZUimrmgt8lmGP8R+UD+dQtqaL80ZMsbgt8zbfbGKwJtTkmlzvGWIYgLu4/wA+1NeccEAcDr7VyLDLqctjZfWA7OA3yjBCjoKQ3J2MQeprIDK7qRydvb1q1FJtUDGSeSDWrpRS0Gk7nK/GLwifGHhN7qBANS0zM0Mg7oM7hXhWkaz5yRbWLKVwAzbenWvqhJhGjAruDKQfoeDXy78RdBPgvxnfWkEH+j3TfabXCnAU9QPpXyubYNTh7RdD7zJK65XSkae1YlLLIcMAeO1AAeTcg8xFUjH9azoJQ0MbBN2MfNuqzDeq8QjVTG5YnIb+tfDNWZ9jYvDzZEUhRtxyH6k01YjJKSq4wMkmo4pJZdob94R+vvU+4rwV6fX9azJSuxzKQx3e+M9qi8x2DIWBwpGRSFwr+a6iSMZAA+Un3oL74XkB+V/u+1TYoorEzL8q4BHzfN0PpUJRopjGyK+BuPzdauNE5Qbs5CZ37eKgYIeWfDjjd6/iaRaIJVE0xMLgKyn5F7VVkQRoCHzIQVA9cd6uNbSRqSMom04I6E1SeN4Q64JTkK/v9assdDuWFCXXeR90NzUsdy22UKMnow2/5/z3qG1BhhbHMu7DFvp/SpkUCHA4BGT7/jQA63VMFdvzAZOW6f5/yanEIjw8z4OM8dz2qFflleQLvUjr2GPWrbRPcwrIwHYgdhQBEgMqbj1Y7lXvgd6liumPLDrnPy08xTo2U2uQvP8AD+VETteBfkHTccVADpMTK5zs6YIXpU8FkibFb5+Nxx1yajtZpFkdFUvtXkH17VYLmKIK6fOfmz9e1AnsTxCKIqjRqOpGe2O+f8/WmJ+9JYeWRjaCPlP4/wCfxpEWMAuqgYHJPf8ACrUChFYDn5sn5fu+1QZXsDwmLagXJIyESmPcunIjCEfKcNUuzzpFKMRtHzD2pWhRVBATaASc9uaLXBMhCliJFQc9Azfd9xmle085gDnAGW9vpU6mJcMQXbjhV6GiaQykkqQAM/7taWNNBmzqSPlGBkfMM+tR7w7bP4cnr2qVIQHR9+MjH3uCfepZAHdQuEJ6UWFdoqKSHIDcY2/QVG8Znfy0wihck9jVuRRvOzBK/eO2qk0hEoRMEBdwB96uwXK5aeGX7/mMFONvt0qrcTM2yM26grycdRn/ABq1JPL87DgjJPyjHFUXld8Sh3dwu4k9wKuxm2QSMbZJNiYR2wIpGHJ7nis+43vkHCHGAN3AHtU16BIFO/k5bP3sA1k39z83GN5IHHcUIzuV7ycxKyFmA6An/GuX1bUXX5FiG3AwG6ite/vsxS88BcnP8QHpXL3s/lOGeQyEr8v8XX/CrtppuCWpl3Mkt9deUg82WRhGqDqGPAr7y/Z++Ho8F+DdHsEizdSqJp9vXea+VP2dPBY8WfEQXVwC9ppwLLuXiSSv0J8I6QIWiwxR1UFmXsfSvq8JT+rYd1Jbs+IznFNtUo7Hb6fprwp80hYjo3HPv+FQahBktwMKcgnqauxzRmLgkNgde+KpaoWB8wN+7Azu+vpiuGDk53Z8nHU569ACtg/MwwaxVYecdzEgdq177LIzhd7BelYTZWXOdvBzX0FFXidFrGla3awSbgpbcSSPWi4vg53KC7OQpXuPp61nJKCy5PzAHHvWx4fsmvrySU4jjtwOe5Y9BWdRKmnNj0tqdDZ2hstPiRwIdqGR2/nX5y/Gz4mw/Ev42a1Ot2P7PsGNhbEvwu0fN+Z/Ovs79qj4lN8LvgxrOpwzZ1CWJre2OedzcZGPQc1+XHgvwhrGoW0WsXvmafaXAaVWmH+vcjlgOMDP5+nrjgVGUnKfU/RuGMuhUjKvN+SO31L4mXHw91+eycCeAwpKsoXhc8jA/wDrmvYfhF47h8Q+GPEOqzTQ3Mq4DGT+FiuMfn/nmvlnxHZ3+to7z/vp7RiqlOhUdSPUf5xSeDfEl7a6FqujWYnuG1NQsNvbKd0knc46/pXgZjhvYVJSWiZ+kLCwaulZ9z6PHxN0LXvGEOia7fSG2s7b/RnjxsY45Ckdjt4659e1chZSatq3iTUtX0BZkkiRyrBfn8sDAzjv8ted6p8MfFvgq503UPE1s1vZykZnSXcRn+FvQn8frX1J+zJplnfeGtSuJAjSNc+U67eiMOAc+nXvXQ86jhsMuV3aNKqp4an7RO6Pk/QvD+oePfFS2liJdQ1PVWzPOz7hGn8TMT0C/N/SvvfQ/Eun+F/Dum6BFMk5t7NLZ1TKozgYJ59a+cvBgtfAV/4o0iG7W11AalIn7xdzMjYwoJ46+4ru9P8ABet3MUt1dPDZ26jcS0vPGecev41FClXzGHtk+WL1ODFR9vKN9IrX8j548A6sml/EvXoZ2ECXd5MsJZuEYtwD7AfSvSfGGtQ+E0BneK/uZOFij7AZ+bPQcVi/BT4daD4o+LXiXTb+4e6SWKSW0ukXgsCSz/h29aX4peA4Ph34w0GDUb06na3FwNuVPMasCVP13e/1p18ynhYewcrHTKVLmdP7Vr+pYuvA0ulfCLXfEGolI7a4tt0MbJyDng/j2/r1rpv2a/ijd2Pw81DSIBFG1oS8Qk/hVu/5c9q9D+I8vh6/+HusQTyM9jLZ4FsPlaMqAR+XavlL4NR3El5eGV2iiW1K7TlS2eBk8ZryMBQq5jOfTzMk/b037RbH1J4X1Ow12We41N4tRkjXMRkUMFf+9yOK9B1C3tPE+lXelTJFPazwMjRqgwuV4xxxXzMJ5PDdhDPZ3HlkrsZCu4MSe/0robH4varptgkOk6Z9v1GZSpjDlQuR/DwSa8bNcmxFCtGfNdaHDLDVJS5oPQ7P4YeJL/QPg7f2Ev8ApNrZNPDKQu4In8v1rhPh14nuU0q90uOV0glkMyxqx+UHPHX/AD+Fe1/A3wn9p+CFzpuqRJHeag1y0yOvKls44Pp8tfMGheHrmS51HTzcG0SymeBrjnc2CdpwD6e9fS5XlNHFxl7T3icOqNVzpyVmmdt8X/ifpSfDPVvDN/Mb2/u4FjiijXcyuOmT04/lXD/Af9nvUfiv4dub+XVDp9vFmKIhQwyO/P8AjXHeJvD01teSiZTcz5OZlbkj3/8A119FfshfEq2+yS+E7mP7PJHE7W7J90/XH9a5MXhVlknGGiPRxMZYTDynROA8beB/iF8HPCdyNP1GLUNCjYrNNbxfPCD3wRmuv+A3xWW1+Fsmmebv1OB5GDhtpZS2d2ep/Svc9de2l8N+IDfxIbcWsjTRFTggDvXwz8M3mj1G4ubC3GZSyxxn5gULHj8v/wBYrhyWCzavKM1pF/ecOFqPG0n7Vao6j4/jXfH+npfC+mcQuFa0L8MCeo7GuM0D4deJfEKrHp+nf2gkRVlKfIykD3x/MV2/iKfVZmniexECKAGx824+o5PH516T8LLwvp1i9qD5mMOFH3cnBz9RX1+aUP7OoKpQjrc9KVV0aS5VscD8CtXGh+PNW0rxEj2d5JCFHnfKY3Hb6H5cdvrXqfjK50qWwubSe5WcTptAiYM2fXivOPiRfafrv7QTi3ckRWKwZt03F5Tzggck/Mv/AH1Xoun/AAW8Xae/9v3FpazRWkXmrp7sXm2jnkYIJx15/pU/2s3hEqqtJo86VWCkpVHa50+teN7/AMPeE/BFhNHHNp920dndySIG/d8Adfr/AOO1gLfka3qlq6COO3uCkUbfKpTHbGOK9XPg/TPjB8DSYE23yqZEbb80cyc4/pXh+oSjWfBMmoXEsaX9tsBw3zLIrYO4e9enwzhadTmqvVo5KFWnX5qdNWs7HW3vxEHg+5juLx5W02MGNYY/mAJ9B7nrjH1rg/gdbx/Ev4s+M9Uud402S33y2oc/MOgB6f3fYinarHq/xK1Wx06CK1ieMLIuM/vORkn/AL67V6XZfDD/AIUKb/XYB9shu7UreQj5CHHzfKMdhuxXn8UYZUr1qS956G1aosPD2UfjlsfPv7SMUnhHxPaaPYxsNFltRdQxluGYY9s5z1/lXsf7NvgXR9Z+E0usvE8uoxyEO6feBHOF68duleb/ABI03xN+0TqNhrHhvRDHpGlwvCPOYKSx+8M45HyrjrzWP8Ovil4l+A2r6hol7bv9klUPNaN95Mjloznof8kV8lTlVq0YwnubVlUxFBUqcvfW57R+1R4k0t/gxaFJw9+0sccBK/MrAjIPUjj39PaqvhG3PxJ+ANnY3WHlvbFoTcI24q6ngMf0rwPxz42uviz4h0iyns30jRhJuj+Xcx3cFugH06/pXuXgY2nwyhPhiy1B7wXaho47pv4yPvKR/wDW+tcdfDYilG/K7+Rj9Xlh6UVf3kfOPhWxudM8TroF0yeZFMbZx7g43e1em/EDwNL4b8IXuq7SiIwVnOejHHXpWN8bfhzqXhDXf+EkZR5F44EssTblV8Y5x0z0/rXe+Jvixpnj74J33h9Jo38SC1VWhH8W0g5BI54/L8K9OlmNZxhTWq2Z6KrynyuGq6mBf/F7xH8OvgT4fs7QhxqsJT7RIxzCSfuj6j9e1c94f8XeIPHngz7F9i+0wWKFbmZU++OuCe/r1/wqhaI3ivwTovhy5jkiQyN5Nw/8OMkd+te5/s++ELHRvBWv6MGJvjLmVHYKP9/PbNduIwccHy4mpG6Y5+yoR54rU8F8LXMGk3r6gkCGNWdSgXaWz6+ma6DXPGCC2uYLKOV57mIIhPSLPcn/AD9az/FNtpWn/EDUdJtLoz5bEscXQP359at33hiKYhojIriJuCwbPGeTX2VKlQxNBSSurXNZqEkm1qzP0D4Nahql9DZ29xEYJYjJJJxwD1IGa+ifBV3J8P8AQTotgn2xba3Z4Y5WLbpMZ4z0z24rxzT/AIm22h21s00Ekd1EoRpIfmGAMdq9g0e5aS7sr5IknhmiSVJF+YuCPWvzLP6EY1lFfDucFWCatPVHy5oPiO41bxjq+s6sjre3DTeYCvQ9AAfYbfw71l+NPB3i238JDxdbP5mgXb7Gjj/gw2ATweD3ORn15r2v9rLw5pOiw2mo2NpHbNexHzGiUL8/XBx/hWfD8X/DMv7M6aEDH9uNpHatbt1Jzyw6+rV9PQxsYYWmodjSEpe7OC0PEvh545udLgXw46vHFKDIskmfkJHIA969sTSdT1v4S3WoeHrkyahpkTMwChydpO4HNd0vwo8A+D/h1aT3o+0Xs9kLmK5dhkkrkqOwrzr4cfE3SPgp4hv7DUppJfD2tWomiHLtDIRyD359R/Oli81q1KDpKOjNpTjWTlCOtzCsIB8Wfhq2raipdrJwoK/KFlUZJXuP5VyHiG0jsPC8cKj57GQT20u3owOTnHr/AIV33hCe+8AxX2mXdi8nh3UpnvLWSJdzLuOQGwMcjb6VwOt69F4g8yLTrglCGVyU+QKM8DPc9uPwrlwDp1eam9rG1JScuRbHt/hX4b2fxs8PXOu20KW8moWgRCrbfMkUc5OPWvFfhfJL4Nv9e8K6wnkTljC0Mn3vMHfH8sZ9q98/Yu8UxXHgzU9GL7LrSrlpohu2/I3pz6/Wsb9pvwvbWHxO8E+NbSIxJqj+TdKq8O445+veuzBVqODxCgnrLQ4KWLf1mVOasv8AI4Dw/oZ8aeL7vwlclxZW9k98iDscjkcd92f85rZ8U+Gbg/CrS/E0blLLw7emOxC4wVBBLZxz92u/8JeHIrb4/T6nDH+7n0WbA7F17H8Oal8a6VDpX7HcQXY8slwZiS3APmn+i16OJnSdSSlvoXUxKdSKS3a/EwJPF3/Cxvg3N4m1ECG6udSSzcBfvEIFyvfOPc/lXGato2p+AvHGnx3CyJKpWe1uAv8ArFwAefbdzjPvXcaj4ah0X9lLwNqVrJsi/tSK5nC98uw59xXe/tU6RbLonhLWVwIYr5Y2kjbqkiZB/OvmpYurHEQoWvFs5lWj7RRjs219xwOoTJ4g1621S5WJ3jUxtheDnp+Z9fzrpNLni03w/wCILdYEguFt2ZJI1/jPK8jp71S1QWs2m3gVIknFuXXK9V6kE9eK8a8S+K9Zv9K8mK5eKGSIhtvWTuM+/avosbh4eyataxso+0VnsfWn7EfjXXPEeq61b+IXku18gPaTTZ/gOCoJr6XuikrXOAIkYlTjqrdhXzr+y3cpb6X4YjlX7NcNb7RvXbvOMEZ9z1/+vX0Jes0c0yupjZCVZR1//V6V+f4uyhqfmOZwhDFy9nszn7t8XKLuI2RkHDDn3rR0yDbErEbwcspKj9aw2lV5ZZCeE+XMnYmtRbj7OFTzSiMgC+X796+UvqzgtpYoeIbkyXwhJQrtDq56ewqh4aZ31G4+XZtj27T0YH/Ck1R2l1QtKvmFlwCO4HXNU9GLNZ30mGEjFQhHUgdfwrN7lW0Og1OMG/tg+QsYJbb69sfSqF7KUsDmTy2Ztyk9Tz3NPmuRLfR7t8jLGME9SRUGr3Uk0LrIgChQoA6qfpSsCWgyxiluJVkMsfnL8zZXrz/SuoTVvst5HbCXLEAY29OOSK5OzmeESkORuQBx945Hp/Wnw3ZbU4ZvMPy5IDdDkYxU3sTbodLpEAuvEWwsxO0sSF4yRwfaue1mdv7YuIwwDqSFBXg4963vDF0v9tzPIx8swnj054BrmtRYtf3cm4M25guP4uev0FaPVCjo2WbISSaR568qrMMFe/0rMv8AiPhi6kBvfntW/GTL4YgCIRzuYL6HP+TWDIgS2YH92DgA1nyml7EEsywQtIYzsCbiN1ai8QxSIcEkYYfL29f8/Wl0iMXF9bRc4kjcfQY60l8jLmEDyzghWDcPjqfbNJqwkytbMyvGEILHcW9D+VFSQIqQMjLwUJIPy4oqRnntiFaOToXzgfw4BFU4C4hkV/kZWCkFevHBqxpzEfaE3Z2jDexx0qvNi2VMkursCPX/AD/nNfuylZHxCKl87B0RMOeWcjrgdKlnmZtm7BDRkYfrk1DqPnPeEPiNQpK47ikuGOyCR8hlIAx2zXyGO1qtntUV7qKCMTfhdwk+UfLU3iEoIQpyirggDpyaHWRtSeYICoT261DryuPIZ33FlHA6DmvLm7po7YLUhLBkA3kKBnAXt/n/APXWno5CuxHIZW3Vml/IjIAQ845681d0g5STABG0kH1rGCsaP4RrgOjv2Qgj0Of5V4r8Y5bOystOvrt9kEOoEPN/dTbx+te1wT72nLJ5uVP7sN0wK8P+NWhz+JvhtrVhEgX5hcebu5AU88V6FOVjuwElGtFydlc8W8P+LdP8R/HG0v7KYSWonSMSnqygdRmvRv2l72e7szpECpOSyzDC8bC3XP1Va5bRv2bbRvh/a+LtPv5LTUxbidY93yggcj/x2uafxdf+JNv24l7qHEZ+XnavOfw/CvpsBhYV/eZ95FQqyUqb+HQT4heCbbTfAdlqumrLBfQKjXUe44KkckgHt+P1q3F4xl8SaDaRRFBFBCA6KvzYVeeeM13mixrrWi39g+Z1vbfyGJxx7jrXJ+OfC9r4INzpulxBIrewRX29WdlOSe/T1FatUsLU5JbnXFxvyyRofEzxufFGg+DINGtZDp2mJhpnUqoOME8gfXIrrfgpo8eva1Ne3kizx2RBihkXgkj7x9h2pvhbwOr/ALP9nIQsdw1u96ct1Uep9+9eL/D74la1pemz21gZI31CT7MkxXhATg4PtXBWzJzpulHoZtxqRaho0d38X/EmreNvHFxoXgr7Q6xMZLiWBiuBjp/+uvHYPD8stxJZXQNtcCUxTJJ98kHnJz19z1r7V8E+DtP+HXgSBYYo0vrrE15dSfePfGeteHp4PfxX4/1e6s7ETkZlnl3bRHn7oz0zXHl8v3vK1oXgsVzTdNLRdTc8PXllHZ/8I/pOl21xMkIaa6dBtQgAgH1rj/iJ4c1XWLm61ibUhczWsRUwyfcRR2Qc4x9Px711Om3Fv4V32GoD7HcTHd8mGEhGRyeOtZPiXUbXW9Pn06xuBGkiZnuz/CoPQdufrX3Tw2Hp4dzke1DmUrrY92+D19qt94G0LTtM1BbKxaECYBgrY9j9OlYX7UGr6Lp/gkeEfDyW7axqDBZVhXezJ/EznnGPWvHND+Ea6b4YufEmreLJP7Kt42khtLeYq0xAyAuD+WPwxWP8MNT/ALH1O4fxDHN/aN/CpsvPyzMjZ24zzt9MjFfJYOnCtiHeVoowVBTq+1TskR+E4ToUIsniHmop3OG3AsRxg8fn0rp4k1DV7ZnaNHWPIGeoHqM+ta3jnwfd6Df6BcXFqUtL1jG0uzYHY8gY7cevX3rXESQRtGE+zAqAAevHp7V9rRqUF7kWOdZcycTlrK9e22PMwjVcKC7bcMevoa1/iH46uvGVvp3hXwrdTS3k6iK4uo8rlcAY7cetcL4qiaee4mjAuCJQPLDbiCeuAK9f/Z58CQaZf/25qAK3EkJW3hbqv+8O2favi86lRlWU07tHPiqsI0+eW5xFt+zvq+kaU13rF4saKVjiW2bccnpnOcVxuiajPpuvX+l7N91akiOSPO51x2H/ANevpv4q+KR4T0ZFlgVopL6OFovfHQDnpWd8TNO8O+EoLLWrnTLVZPOjhE6rtd1PPrivDw+bVMNKyW5yYfGtr3loz530DX0/4Se3ur+Tz7iKYO6S9EAPpX2/4OsfCPjbRUkiFpdyYLTmVAxUEcLXJaj8NPDni3TpUOjQQNPbgrfRoPNXIyDn29q8B8c/DrxL8GI/taa5+6diqm0lZXIPQnt7V6lDGyxEvaPRkzxccRenB8rR3mgWuj6P8XJrS7Yx2Mcz+Q7NtUMeV6/lX1t4a8cw6Fosdh9lE8irhY+flbuTjtXzV+zf8FbzWov+Eh8T4ktFUS29vIxbe55GfUf5969C+MmpXSeGZLXRZ1tNQ80M8kbbSVHUZ7D7teh9axMqipwe5w1pU8RP2MtbE/in4+af4Q+ImlpNLFIGctdCNt3lg8df5ivb7vxpoTaTJrovoXsGjMnMvGMHj3/Kvzsv9K1G7uS0drNeSMAwI9fqfX61n6leXk7i1f7V5KfK1kWOFcdcgn+gr1lhcRh37RaX3M6mWUaji1o0dJq3iuXVPFOqapAx+w3d00ixleAn5d67bwt4WPiSGK4h/wCPcA5A75Pp7VF8N/2bfE/xC01NRv7o6RpYQuvrjGcjOOvtXPfF/wAGar8LYYItF1m7jV7hYWfcUADdDnjv/wDrqcXjasqXJGWrPXjVpySown7yPP8AxwkHhj4m6nDpu0LaCN8x/dEhXJ46ZH+cV0cPxz8WxQEJbWQdVCm5RCr7cd855/zmqNv8MLuxVp5LmOWeQ7nLKeWPJYk89eaXR7QXeoCCSMCNCVbHzKcH196jD5VHEwUqj3O18jXva2L/AMO9Gl+JV/q2r+JjJq8iN+7gkztXp1A7f/E074k6cfA1tFq2kMlvbu3kPbxrtUEd/bPpz+FekfD/AFO28KasTGqWlpKCsiFeWwDg+n4Cm6z4Qs/iVPHo73wSNJTcZC9EHqOP1rwsxozyearQlocvtlC76I8ZS48T6rDBf3Ol3KWCRbw4gPzIerADJ5/yKS28baXr+saLptxCE00yBpmLcyAHpj0z19a+ubS0iMlvp0ceLRYhCqJ8wChcc8fj/wDqrxL4ZfAXTNF8Qa/qXiG2S5+y3Ra2ifO1VJLHAHX8vbArzqPENfF05Ll32OenmFOd7rbbzN3xRcDw9o+rXUkZ+yQ2peNNvyMCuAB2xXT/AAp0uWD4VaA9vGYxNAZZCv8AeZic9DXI/FnxKvjLw3eaNbj7PDKpCqfl6Hj1GPlql8NPjTb/AA/8GLpmrSy3cFnGURUxkMAR1/8A1g+/fBZZXr0pVdU2ZYilUxEPcM/9o3wVqHiK40KfS9gvF/dTHbw6Hoc9f5/pWx8FPgvLZeG7g308N3fyP/q0+UqnXGev161PoXxBT4n6JLeWtmIPs7bfKL8pjnOeOv4flU0OuT2LSSkvHGi7naNjkAD8OlebDFYijD6vJ6FqNVUfZt2ZD8VPFlj4XXR/DQET3eoSqssRYMsUY67vqP8APatnwt450EwXej2F4JrxWDeWnyjavofb8K+SvF2sr4h8ZXuqQv5sTzbVdnPAHcfX2/Kui09ho1sskZkS5cAtImVbnr/kYr2MHlrxEOZs7oYJSprmep7RqnjHS9I8TDxVpUH229FwNJ3N8gllPAGQDwK808Z+DLnw58RdSvr2882XUozNMB0RyR8ufQdq63w34Pl1i++GejWyGSNr+TWbkt1cIR978Kh+LV5b3fjvV4FmE80U5V/RSBivRyygqOJtLZXOmg4xqKEWYWiaLe6u7rauYreNCrSSN1Hr/wDrxVLxV4anNtKplBi2gLIP4snnI/lXUeFb6FNOnW4mWBYQC7u3UY6c02/13SPEt1p+mWN4sv2h1Rm+6qkdsmvssZUjDDTfWx2RnKM7I+nLvQ7ZPh5a6JDaxvdxaOvkb0+9MEyDk/8A1/514t+ygz6dpnik3tulpfT3hjW5KhdrAYKgnGPavVfEnxP0bwj4esrrxDIIDbwLDDJFlmkZR/L6/nXkHg3x94e/4R7UL2O5jt9txNdG1lYK/wAxyCa/Km61eThutDx4069Tmg9m/wBTA/a/vNKvPE2i2Np/pGs28eLu5XoEx90+5PNM8Kalf6V4H0m1FnETFGGQFuxPX1ya5G7vP7ev576QLLcyMXZivCg9AK66z1S2uYIEaaKOREA2O23p3r7/AC3KadSivanpzpOFKMOx2PhrVbSfT01CBXt9TgnDghfmjZcHAHpX1JY63H4m8P6frkfz/aIR5ns4GGFfBltrElnrrXtvP59uxKN8u1TkdhxX01+yN8QrfxhoniDw+8LRtZMbiKOQ84PXHt3r2MHSeCqOF7x6H5vxDlsnD266GvrkbaV4iEqqYt480bemCfWus0vVRKigk5fDH3/Gq/jPTFNkk6ylZlfDKRuAT2rm9Bu3gcIW5UgZGehr7eFqsNT88Ubo9FWFZCHZsArxt7VG21coG3nGAW71BY3Iht+G3nBBP91qZJcebNhsEgE59DXOou5DjYnWfHJISQjgLn+dKLvIUBeRwT61RaXzMgH5QpVvrToVZQEBB2jkmteREGoZgVAJPHII7VwXxu0M6p4Ri1aOPzLjTWD5HaM/eruIS+3KqCe1WtQ059e0a804IAt3bvC2f7xHFeTioKVNwfU9PBVPZVoS8z5WsrhtqEx74mwy5Xv3wK1opI4ySIGfjo/QD1GKxttzpN5cabfpsuLJzC8Z746Ecd61IJQ+0gg47D5cfWvyzEUpUajjPofqfMpRTRpR3MkLBfLA3jIKtU6tJIhypBBBJLdapW0sTuEVh5gyQztwBVlyzsp85MAYYI27PpmuFgLLkxbUjOQo57GnRum4P1YDFJNcSQ7UCh8rjPbFNTHk7jJ8+OBt6UihQrz4BcggcAVDJGCpCjOe/wBKkt2kwwJD56j7px7037T9nYoQNgGWx/IUAMdJYwp8oygY6N0/Cqcsk6b1MRRHbIz3q59tG3MashGQPUZqnI0hZVKk7mLMX7mg1Q0xO7Nlfl5OO/5f5+tLE0ZZo2cZCjAHY1cexDoJmHzFSMhulQRwxBsSfw5HPv70DGhl85lQHCpuAPf3xTNLMrOfPLPHt3Y9D2/z+tTXcYVPkUfKMDb1+tAZy5iZdgCBVx/WgCaKR5WXA2cHcB3p0WVjbHyKG4PsKSKdC52r8235gOvFTx2+0BI+PlJYhagm/YXyMom7duJ5zUsLeXJ8w+YgjHsKiW0SF0Pmsh25we5qdPP5ygIA5Y/zoE7vQkjjDPu2ZSQcg+o7/wCfzqcfKdgy4AB56U1w+8sicFcj6+tKiNGxJYnKgn5aViOUtREpJtjVBkdPensu5Tkbzt/u9u9V7d0aZ25OTjn+EGpS4G5Q+SrZBFCRXwjseW5aMcbQOfSqs06RsoBIGP7vepncF2PVgO3Y1IisITtUOXPJfHT8aqwXK7TR5UKT8ygc+tOOYJRjoVIOOuajZtiBVAKk8ev0NIJDH8yp5jMD9/oc+9XYTYNMVjPIJJIB/qP8/jVNCcb1bJIJ5/nVhtx8391vJXDH+g9qoL5zR+W8ahFGAC3Jq7E3C7n8lDC2Qp+b5F4OehFZl1O4nEYkXAIHC8MKv3VzKdvT5hwfTFZMq/vkUpH8oJ3IxyM9xV8pDZFqUibWDRYIxjFc/fMWbcgwCuRj+7WpdTNJtjZzuzgjd2rHvmkWNi4yV5Hr+FVykpmHfziOIBgST2Hp6GuXvbkoXaR3wqkA+grc1Mu0ucDoCRu6n1rAt4DqWrWdntINxMFIDbu9duHhz1Iw7kzlyxbPr/8AZg8LHRfBNk80QS8uMzu7fxZPevq/wxbssLM6qxJDMP8ACvEfhpaLY6XZQqxQLEoCfzFe56NlIOduCoY/LyfpX12Nj7Omqa6H5njJqrVlNnRGSBNzhAGBAHy881Q1AON0YA25DY29KRphgMxwc7jgdKY96sjN5RJOB19a8GMGnc82Kszn9SYqHAUlRknH9K5yWRVfOSM9M9RXSakWYy7vuvgt83euXuVABUYTGcH2r3sOro6SGScx42/MSfl/2snpXouhWAsrKOEIEkZfNnlb5Tkj0rhfBlkb3V5b51321jnn+856flWL+1N8aLX4P/C2+vlnVNUvYmt7SLPzM54LAe276VxYyTqTVKJ04fDyxVaNGK1Z8m/tjfG20+IXxDl0K2uUfStEjeJQG4lm7nH14qlJo+qL8MbbVbq3/wBEsrFS8syhQTtGQOOh6f1r5YstYP2xpbiP7RfC486eZz1w2cd856V92SarB8Wvg+La1EYtrmx2iGNuFkUZC8dOf0r5bF4x4OonfRM/aKFKOW0KdOK02Pmm2tnbR4b4Rj7LdIzKPTOePx96b8G9BudN+KOl66dNxpyI4i2fNvcjA/I/hWL4Wknku59BufMguftJgMBY4BBwcDsflr1Txv4jT4e/8I7Z6fGpu4piiw+i7fm6fn3+narxGO+uzhC2kj3Ly+CPU7vVri08SeKrPwz4jYC3u2LRRSPubzOx9s7vepNM8WeH/wBnzVrrTJp3uftzBhAjbpAc8ccYJrivhH4Yn8d/FKLWL+d3axlWcsc4znIXr/j3yaz/AIoeGT4x/av0vTbFzeBpLczCP5jFt+9ntwFrxKuDvX9indbnPNRXNTqPRK5z/wAVNK1Vvirfa9cadNp9jfYnhU45wOrAZ+8P88Vcs7zV9fmAmvbi5knQgQ+aWiUdx/nP417T+0Hpdhd3d5Zr5Zura2VwhbaWCjnH4ba8l+Hc0VtfTnyyZ2j2x4+UdORX6XlcoU8MovodlOoquHi0jrPgf4eg8NfFGV72aO2L2L28XzDAYtxiuj/aE8L2mq+FY9RZlkudMnjVZl+YlSwzivNrDxZpb/EF7O7P2SO2VgJJG5BOK5r40/ECXxDcnTbG6kGkRKGlkjbiQgdMf5P4V+c5rQnica5Q2Rzzwkp1VVuejfEjUbLSvDcjXMyZvIUSJT82QQMj8PlryrQtTXTntnWOR1jRsqF6joo7fzqxovwd8YeOdBTxXNkaZBBttY7hizPGM9B2FZEISO3EbB0kjJRijbgCD7V91kNH6vScOrPSoRpTi4wdzu9PjPjLSEaVZLCMtuVUw2SD1+n5VpQvZfCvWtOutUka5t5omaLylOWYdAayPB3i6y0TQ77+0Mb7cgpjLb07jH6f1rgPEfibUPiD4vgu518tSBBaW4+7ChOBnHGT1PauTOo1Ks+VfDbUw9k4Sbex9D+CP2qfDjSXdhrcLaTCCDbTKu4qvo2M4J9e1cVpviLT/GnirxBdaBiS0kYS5kbaT6kBsV634V+E/hafwemnXml21zcC3P2q72DzS4GeDXnPxC+BFz4N0uHxHocEKaPNAHnt4TzH/tL65HJ/znx+HsZDD15Rd0vM8alUoe1klo2cH4gA1HVi8QMlvGvktJGDhCOevSvc/wBmX4d6VN4dvNUgmEU6zHfIEDFmP3Rz0Hy8ivIPD0kEnhW5CuSdsm705Bx+FbP7N3xx0rwFpuq6Zqs1zFp+oSmSGQLu2NnBBr0+IXGpGMoLmO3HwqVMO4U91Y2P2kvij4v8H63N4asvs0FhqVsWF00QZig4YjOBn8DivJ/hpdQ6HFbvI7+TEDiQKeTXZfFn4k+H/iR8T/CcNtBcSadp7FZZ5VK+duIOOecA17PrnwLs7nwxaXmg2lurXSFpYNvAYZHyAf0Hvn187h2dPB351ynHSr08LSjGas2eWSRGSG6njlHlOpZiGHcV5Vq/iy/sJpbWzvp7KFiS7QNtMmfpxx9fpU/jSK+8OeKb/wAMWVlNLqEbKGhiZnMmQOi4HT/9ZqfRfgz4y1a8tLW5spNNa5YBBd9yff8Ang/nXv5nmdKvTUI7Ha504R5pPRmn+zxbRt8YNA+0FY2E3mAyZYyc85J7/Nn61+hn2GWXU5ZUwGU4UyMFB9Afavjzw9+yrq+h3IkTXY5NetyJRDt2xLjnCtjPt1r2PwR+0LFpFk2m+K3VdStm8uKUruY44w2PQ/XPrXy6pRxcrJ3SPkswg8TNSoa2Nvwh49sfhr8S/EXhXWhHYWmoN9qspvux7iMMuffk/nXgt3o2n+I/FPjCGwv/ADNPjuWkLxt97dyCPatH4uQj42z29hYTNHqcDtKbuTO1VIwFJA7/AFH41m/s8eCr3RPGPiLw3q8XlTmyCiVMsFYHgqT/AFxX1WV4yGUJxqbM9PD4SOEUqzl7zSuhuia5bfDPxHpt/eyNLFa4AKLyynjn6da9M+Kv7RvhK/8ADixxSvd3MiqPJReuP72ew3V5Z+0roNx4ZvPDQMyyQuZUc/d+UcjP/wCvNcr8HLvSLTxNqU72qXDJbBkMibtrlsEgH2qMxxSxycqesWdroU6/LXa1R9W/ArxFpPiP4b2w0SNYGgY+dAhG7d1OMYz97p+leB/tIaForfGywcuI7u6slM8MeNu4ED8P1+tcx418SXvgG/j1jwlOdIadyJ44vmiyQOdvA59j+NY1j8IPiJ8QtNf4gGQ6hPcKWX7Q584xj+4uMYPzcZH9a8qi6dCUXUXKl3Oelh/quIdZy92X6nba3YQeSsUcaDy0O35eVwMZHvXN+Er6bUdetZ7iYvNbgs0pbngcY4/D/gVPl8UXv9lyWup6fJZ6vEhViflyAO4PT8M/WqvgxP8AiaB2yksq/Mj9G9weP619ZW9jVw7aaaselJXhK57RJpo8a+Cta0u4BuGmt3YGT5sOOR/6DXiv7OfhaHxBf67cTQNPLZ2oQjbu8s7sfmPXtXsGjeLLbwfoupanqUwt7WK3Zee7HgAeprl/2Q/FWj6SfFNncOlvLd4uo/PYKzR8jb+Hf03e9fkkFOnWk+lzzIe0pwk0uxlalaw6fYRqPLK2EgJEbfMuTn/9fFJZa5LqOqx2lhPIlvqkf2WZ4PvISchwMj7vWuAsvFV14s+LmpWlvMlpZXLTKsR+bcFHy/if85rb8P6vN4S8QC6mgV/sjss0Y/iA7j1+7kV+i4rmxWXqKV3bQ9d0eand7nQa9+zdaeAbKfxHP4kluhu2sZE24kY8EHJz6c/n6cSvjeK0WOzuAXljUxiRG3A9e/H/ANb1rpfin8b4/il4ci8J6Np9yTc3CPJJJjccHooGOflxz2/KrniH9ly2i020Gk6hLBqq24Z4bpi0TtgZ69D+XNfG4PM6uAh7OtI5faqikq255bPML6NYbWD/AFh8tQPmZz6fU/5Nekvo/wAXfht4ZSe3Kz6XDD5r26MsksKem0gdP9kmtT4LfCKXT/E1vdeJY0jliYskULjClejcEgk9OK+nBoa6hqmq6TOqvbT2LqwkxyCuB79a4sdipYuanBXTPLxWYqnUUIq8T4B1Hw941+I3hSx1Ke6zoj3jMpf7wYtgn6Z9xUXw2+HsXjT4rp4bmQtY2iSPORlcMucc9evSvefixYn4a/BfS7CwzI6XLjHdSWLH8q87/ZC8aaZpPjzXBrbqlzq0X7u6lbgsMkjPv2NelhYzlDVaHsYavKdFyUdEM8Sa1qt14WTR2kIg0ueS1WST73lq2MemPy9K5/4n+BrWb4exa1BmPUdPEaTY6SIxwDj1H+c11nibVbBYddsomEpn1CQQkY+4WbDZ+n/oVcb4n8UHUfDEGhWluTLMVgZj824k9AOv6Cvq8bg6awaklZpHoOnKEU4rY+lovDF7q/w60TW0RE006ZGzv3UCMZIH/fXNfP3wq+GD61Pr+seYJ7G38xIht+UuTuyOOMV9e6LcvZeCNH0UgC1t9LSCROxGzBz9K+afgh4+s9BsfGulXBP9nadNLNDLt4YcjHbNfm8K1SPNKk9Vb8zw6OIqyctNmeb/AAC8bXPhr40W1tLF5lteMYriNurICT0r2n9r/XpZr3wimmAnT4JjOQF+5IpH6fNXzcmtPafErRPErARxgCVo41/5Z7iVI6f5XpX059p0/wASalPJGY5Fktg0blt2AynGB6j/ACK9/B0niakJ21d9TulQgpKq9z27Q9H07TfA0vjW8bas1iXUov8Aqkdeo9ya+YvAHiab4x6XP8MpFkgtbeSW/SSNuXQdF6di3p/DXe+IvjTp2mfAO08ItLv1fzBZvbK3zIiyZy3p8v8AhWH8L9As/DfxS0zxXZuBZ30htJEC8KGXbjA99v8Anr7NDB1aqlz6ST3PMownBTnUWt9DzrX/AIqyT/BJPh6FAudL1FkeQsPnQOWyo9fm/wDr121h4wvfiN+z0p1N3vJtGuQG/hICEAH64b/x2uf1L4QaRd+KfEU8wBju9aurVItp+Xax2lcYr3/wt8LNM+FvwI8QQX0cVwoglnbK85K8D8TXNiaSw3JWlq7nTWnRhH3Vq/1PO9OlS701JZCZYp4gw+XjA4JByfxrV+AXw9s/EfxJ8u4ije0tLdnaN8Nu3ZwCPT5a8n8E6J418VeGbObSrG51PS48qzq4VVI6jkg8e1eufALxjpngnxLqV9rlyljcyRGF7aXKsgX0B5z/AE716lfGxrwWm5zVW/YzjTfvWPYviXfQeBk0G+so0toYtXg2oi7Rs53f+y17dqNzKtxqMgG9nABXvg9MfSvkH47fE618WrYfYJreXT4bqOVCmd3XA4r6zvo11R7e5t5flltkkG3/AHepr4rM8PKjRVR7Ns+Cx2HnSjCVVau5gzIIY5MDeGTdx196iDvcJA391sgn0FWbxZXRonXBAGMf3fes6N4V2FMbAMc96+Ntc8mL6mhPAHspLo8chd27pWNpswgu1cDopfjqM8dK6PUoTF4cSJFUPGVZvm5wc/8AxVYVtDtuHcjKomMJ7+tJoad0WoraO9s5DclgknAMbbT9Kkv4Y/t1vFjKeWAvvj1PrWbCWMKx9VXLDH8Jq+1wGubViOQD9xevvUWKIlEazOkg4jBHHUH/AOtVaNj5pkUeZsXKj3PerF7ZJC00iHejEk+o/wD1VAWKO4Db1aMD6jPWpcR2NDS5hbW1/JgeZsAAPvWbIVLO+PuryR2J96uWwzb3RVTgqFbK8Y9areUZVYlcDB/i/pVdCep0OnRNdeDLeUnCxsQMd1zXNzsBbSYj3qxwCOp+orqNGlhg8DCNjuk81sfN2PQ1zSTgOxKlGUlWz3J9aJ6CW47RJWh1CzdgEVI3AA6iq+rC4ubWWNZihkDFT+mQRyKigmcMgjYxKrn5/vcewrQUjMhkHmSFSq56EH1rNMbQgRltIjgOwhABHcgUVHK4jS3UZ4UqcL1oqLFXPN7f9xcz73JGcMB0yahnnP25mZWDITg/Xrx/Krt1GI4Xz8hLDJ28k1mzXBeYbcFSRu96/cJe6fD2GamyG+JeTfmPtnk+oqq7B0QFh0Bz7+9S6nMWvCrFWJQkInf6VWSZSyhiN23awK/d9vrXyGNv7R2Pcor3EMlYi7KwkoAm0g9G/wA9qk8QRulvahjyqggBuRTbmBhNBIAACm0YbkHNSardSLNbLvAO3b/+uuDU61uVMGTylZdm/HBrS02SO3a5hyH8tSGcfSsWUl/McqXKrn2OO6nsKv6bBANPuCV8sspBfdubJ7VKi2aPYjtZBFa3DZEe6E4O3cQDmuWhs2mR4WKbHhK/vcdD/e//AF1uqpSzeVkygUBgO2OxrE8X3aaR4Ru73aglEDlNnZiMKDiuyMXY6KMeaSS6nF2mvQ3XwXv1tWWArcSW4jT+AKeR+J/9Crx7w5bxuLi5IX7Q7Ydyu3oMZHvVC5TxB4S8INDY3ZksrybfNEU+ZWPdT71PHqMmh6K0czF5goYRJ15zwT9evAr7bKZ06cJOW595hsP9Xg0ne52XwviCXnifVLkl7PRbV3VF6FwNwA/BazfB+pSfEfUtQ1C/h8u7vgFUFf4FXk4/4DXVfAexj1D4XanJMqPLqeoeW8cn93AH1rOsSNK+OGq21sijTbDbbnavA/d4J/Ovm8bVdevOaWzLcnzSR6IsRvf2eJPsQHGnSWqCPrkMVP8AjVG2+H+jeDvg5o5vrSPFvbLdzsV2srk9j1yTXE+HfGsll8K7yyeQbE1KVgvc4YEAVa+KfxBuvE3wYg0Mkpqt95UKFM5YbsYJrm9g3H3VsckqNaE+0Xudx4s8fad/wq1b/wC0q8ckAWMDqzDpWV+z9E938OdWuSo33+pbPO9Ywo/Ss7w78Cib3wn4du3NxZ29uLu+V2ONp6A/U7uPwrqPEWsWXw7u/EEGlFLCwsVO2L7qBwOcD1J5/wAMVk+eMbbM76UKfK40/iZ5V8YY7nVPidB4e8P2L6nJa25WUj+FjzgnsBXfeCf2Shq+gSXWuXbwXrqZVt434UDnke1M+D1/psOjya5e3dvBeXcxlupXb5m+bIU+1eh/E/4422l+GWs9Bt3n1rVUNrarv+6COW4/hXdySfpXpqtXr0lBu6X4nrSnVjGMIo8I+Dnwms9Z8Va14h8Vzj/hEfD8zrHa7tyXMinAUL6Z28d+B616J4P+Cd94+8bXnxC8QRjSLOfLabYDHmLEudrMDkAfjzup37POmHxDLeWN95cmmaEzNLGjfLdXRJOW6HA/xFdH8b/ixZfD/wAPX0w1CN9XkgKW9jA4YqTwOBwABXn1KdZK9J69jKpVqxqezWp5R8RNa8YfGHWl0rRbQvo3h1/Nmn+6JHU8D8B0GPrXOfFfVL2ZPDtlaRCJ7lQs0qdTITjAx/vetdn8HPjAE0ZbKxgW2mlH+k+Yn+sc9ST2596wfitrOmaP8SNF0smMW9u63Exj/gJIx68569a3qxxGHjGb3KcZKSVtj3HwD8LbTwT4WtBBDFd6jcIJLi4lwxDntyOAPevN/HPxw0zwv4ul09bd557MgtcxMFBkx0AHp7/pS/FH4gax4a8Dreac0iRXDiNbkdQGGQef0rwvwposer+IopLwvOWzI5k+bzGzk7v8f1rjwFCWPruU2cMKMpybqO6LXjjx/wCIfiFrMN1f+a9jC5a3jROEbsT0BP8AnNbvx1+Iz+J9B8H6QP8Aj5jZZJUjyxI24BI/4DXT6rEJ7QwoPKjdSSqqFPFc98OPD9tq/wAQdBS8jjlLXiqM/NuGccjsQK+pxOSUoRVRfZ1O2MKTXNayieteCf2oNB0zQbWz1DT5ru9t4RC7htqEqODkc5rgfin8aLP4i7IIbIodwZizcKg5wBgVH8VvhrDL8fpdG0mOLTrO4tVuHIXjnnOPWuR8UeCtS8FeVNK4u7N5Cn2lF2gMOgIrxYKnSfIZUqNGP7yMdWfa/wAOvip4cbwF9gt7pLa+ltgYwvZtuMDNea+J7wCwc3E/mg5hOG+YnHtXmvwg+AGseNNatLy/1FLSzeEzLEjclB+X/wBavQvEfwmu/Dl4sFndtc2yHftkXnjrjH+FfT5PWoRqpTMPYUYVm76svWlsi2enCNQu1FLAf3sd64zXdKt5vG8onG8M4jGO4JGc101h4is7OIfaLeUTqoUxxdPbOeR/nmubv76R9WuL3YDJIxxGF3Da3UZ7flX6NXVOrQcEdVOlO7b2Psr4fajBP4VSzYjcigKApwExxk8DpXzN+3H4u0dpNJ0+C6jS7tGEsyIvDHqoz0qD4T+KvEWtfEbTNCsL2aKzkbEhLcBAeTXv3xK+BXhTxcl1/aOmxG4XLLMcZkA9/wDP0r84r0XFuHY+T9lDLsY51JXUtT49s/Gdj4j0uC8Eqx3BUCRN23JA6jp+VYGkTm0vxPOQiMCP3fQZ6H3/AFrP+Kvh2x+HnxVn0bRQbexto0lki3bhu5yMf/qpI3WVfMRXIcbuBwB6V7GArrkUT7iEY1KanDZnWa1rcUVmfLcyT7CyoPUZxznoK0f2Y1uf+En1nzfkD2u0F+hYEk/n/wCy1zun+H0kiimvo2csvXdzg9gB6f5xWp4W1Wy8GX9/LcXscUccLOqHq5B9+/y8DmvK4ipe3wqj5nNUoqcHBdT6NtdR07QryNry7SOR1IjiDDe3pxXj3xL8UXGn3N5c5k+y3EhURx5V9vp2/HNfOGo+JL/Wtdm1ia7mjlkmLQgNu2qORx7/AORXR3HjPxj4tNlamxmntYF2mQQ8HsCScdK+EwOFjQnCPZnNQy+nRnzSdzpbzxCggDwpIDtJw3+H+NYlrpkeuYtZsIrKZHUt39B0qO7int/IW6jNu/Kkeh+n61tW9lf2rxzwwRySLGRg/eAHB/MV+nKS9ldHqS5IR93qUfEnhTVPhnoY1zRr+QWocR3ESsWKA9DxwcenOPXtXu/w0hnufAOkz6qiT3WoqZmO3lozwAc+3tXzp4z+LE+seFZfD62sdlFJMDJMGLM+DnAHbn3Ne1/Cn4w6Be+FdOtdUukt7zS4cMgXhkHAwB+lfl+Y0Zym2lo2ebiIVHBW3PI/i18MT4R+Ifn2VoINLvVWdcN8ocdQPTHp/KqcVld6pM0FtA9xIzHlMYwB7+tdH8dvjzpHinW9MtNMOy0tdxfzV+Yk9qtfC/XNDknW5vb6OwSNfObzG4ZR6N0PvX1eCrQoUFfoj1acpwox5lqafwT+MFpp3xC1y98VPHpUGiaYbaCKRvu5Iznpydv/AI9j0rx7/hKrqfxHreuPbSxR63O9xBHcZ/1ZY4IPU+/Stj4g+C7DxF4T1XxpFgNeaoxil7eWDtAHsRXsX7QvhbSD4Q+HWn2UaC8meGL918zeWVAY8VyfWVd1KY48lGXO1qyx4X+EaalpcR1ZS/mwhhGrHOwjqPf/ADnvWJ8Tf2a3t5NKvfCc/l28rhJY5X27X/vD098H+teyaR4h0rQ7Dy9Wnlt7PTbdYll2HcVAxyPU/SvNV+Mz/E34p6No/h8SxaBAp82SRR+9weWI6fQ8flXztXF4utVfve6eZTqVpV20/dPEvHuieKPDd3b2PiISXkpytskT71ZuAMe/pxXpGk/sqyQ+AJte8S6i9tqDKsrWsXSBG5APHJx/nvU/xq16BvEOipax/azYXiTSyD/loFI4/wDHfWvqOy1PTPGvg1p5LiGOyvIU3Ry4Xb8vXnr6V6+FoVI1ISqKyfU6cRXrU1F047s+Iv7NfSrhbECOWOJSPMDH58cc1teErSCY3DLGrXGAMlQu1cdj796Z4sii0vxZfWUtwXjRmWGQ94xnDGsK01R9PlleBvnCkLj1H+c1+h0MRC37voevKLq0k3udfrfhhbTwzdamwHlwkMzjouTyAOn5V0XwJ8daH8PPG+g3g1KKRb4m1uAG5ZW7ke3bNeJ6t451fW7OW3lu5BajIa1RBscj19z707wx8MtZ+IltNfaUsdtFYEMssjHJcfwg4rxKmKnDEc1R2R8/jqSlQlTqbM/TvVbaLLoyiSIoTGvZlPvXlGt2B0LVkzGfJkO9SOoGfWtj4J+MD42+GVk9+p/trSSLO5jPU4H3j9fetHxHpQ1CylePK3aHcoHzZA68V9xga3NFNPRn4vXpexquG9iC01JGtwUJGRhiV71HJd7HZQfkI2k1ythesZSki5YLjjt61srPGzRjI2AAnHXNe5ZbnLKPU17blTliNoxs29c1qRhfl2tkkcVmW9ypBZSTxj7tWre6XADn5hnGawkmzPlNWCP5zz93jntWjZEbgTKQ2egasWCceXu++M4JPU1etZVTBC/NnPFefUiyUrHk/wAffCa22tadr8RdEul8ibYv8YPB/GvNYrvbLgxeZj5WPbP+frX0p8QNEHijwbe2K/60xmeE9wyjNfMlmztDE78SkBWj9GHB/WvzzOqU/aRn0sfoWUVnUpcs3qjYtZYmyHQJgHkf1/z+FXISsknyxJggZHb61lQ7wzHb8/HybuB/9etBJf3YIyigcjdt/wAivlz6BmhOqRIis2QFPPdgf8KhaMwhecbvu4bkCmbFkSMbiUVdwy3FKJYpVbcFCDGCPX3ptABw0oUAOoB6dz60jRxtiMOAQd22myLHt3Z2NkBgnv2NIYopdwGSD8p+WpsFyCZijoMbyASwDdh602R/tBkZW2YwQD1/E1ZisYUbMe8S7cYK8H3ptxKu/DAZT5TnoaRdwa8MaLGuQ5XOfp61G5iZclT/ALXuaWMu6mUAOnQFu59hTpYn8sAjew5wF4Ue9A7lKC7ld23IXGSD9O1XknET+a4D5XAAplvG6MZCyJ/Dt7n61KVEm7aM+5Xj60DGLNEGYHJO35gF6E9KvI0eFZxyQPm9aqRlAzFV6/3M5xRJckYQIAxGWJ6fhUAXUeA53S8BTgFetSxh32iPGGXb9faqKl50BESHHX5utWomk/1e7y0Ve3qaALiLjJOFC/eU9sUFl4LjgrtX15qGMpuUtIcAdP72KkVX2sc+ZlSFQ9OaAJLaEA4U5xy3t9KejGRzGBjjcB6022d4kUHIlA2sO1OdZFUkAoFHP1qrEXJIYFLKzMeOCO5B/wAKutaIyqy8sRgDdxWfaRF9jSfOpGUy3J+o9K0iSI0/d/Mq4UjpVWFcz5LfIlVWwFYDhupquISNxHAXrhutX/3qF2ZB94DJqvK0kzbikaKoLYTtV2JuV3ZnTOOWOSBVSaNAysB8pU7ju6Y6VM95GJT8jE4DfJ0zVVrpD84YYILEH1q0hXKc7yK7rtGw8qR296pvvhzLnzCQVYhauz3qBiTgtgcemayL2V43VyyICvy+x/xq7diGyhdzu7O7EBguOPSubvZAyBcZyCSG6cVu3l0ZAxYHlSSBXK30gJOI5AxGOGHT6f8A66pXIuYWoTF5mAYlBgZPf/8AVWj8LLIX3xJ04Eb44szK36DNYuq3H8Q7jOPSvUf2U/D51XxtrF68Zkt7aFEG9f4s5r0stpSniY9kcuLmqdCcn2Ps3wRpp3QFR+8ICkcdupr1SGF4FcYwCdvzf0rmvC+nCBbYupJCglQv3c12d2sTqcEeXjcuO4PcV7uOr+0q2PzSTuZtxcBbTYnUDIV+xHrVWxmY5EjYJ7e9S3kO3ATuvLkVjRu9s7Sli7EEc1nTgpRsjOMbal7UpUSFjhcnBrh9XuJZJVtLc5uriQRIPc963NRvd0EjSH5gNuN3Wo/h/ZRaprF9q9zGPItR5MJbozH7x/pXYn9XpObRt8Op1mmaRaeF9Djhkf8A0a1jaSaZ8Lk4JZjX5h/tKfES5+P3xfuTZ3Rbw9pbG3s42+7kDBYfj+Nfbf7YHxSXwH8L7q1gm/0/WT9lhji+YqmMOw9sV+alve2mhv8Aapr8RWSoR5Y6u+eM/wD6vwrylU9nF1Jayex+l8M5f7rxUt3ojrvhZ8ONMk1fX9Q1xYZ4rS3KR+b93fjqM8Z7etfRnwsXSfCvwo0Ke1mi8wxNNKu7cQ5xwB6/zr5/1rXLOy+Ftl5IV/LVZWaLq7uf/suefbitbUdY+y+F/D81tINLsILYee8jffYkEDPv36c15OMy76xh5VJ6Pc+2xFD2jSexiw+DLyD4kat4gmlEcRmNzDEG5Z29PpWZ8W727t9f8MStHLEklwR5ki8sWwOvp9K9f8LxW3iH/iZ+WJYWhJ2BuAxGBn0rkvjV4Zv9QvfB2oyNF/ZsV0sB9UkLZz+S18ph6koVIt/ZN6NdQmoy3/4BUl8Ua34F0DVLzTo72BJI1VrtIjhTn1x+R/WtT9lbxbZaB8R9R1fVZ99zNYHynlbcWYnJLNzz75/+v1n7RfjSw0j4ejw1p0Bc3qCJpinEaAZz7k/5NeX6J8AHHw0TV4NRaPUjbG6jiRdylMZAb1J/yMV7NPFxlepJWbOmShWptVFZSNv9oHxmPE3ja012K7FtFNuSMRP80gGAfYAdPf0qT4ceGLj4mamkOmTiJIMNcXO0qsY9h1LH8P8AHU/Zb8DaD4v+GnimLxDCLu780oPO6xAL8pX0bLdqm/Ze1Cbwtr+uE2hk0yRfs5lKnIYMcf4mjEY2dOg40pWZhOsoUpUqUfhtYr/Fb9m27025tbzRdbluzfS+XP8AalGQf7wOBwPf864gfC+Xw/430HS9Tniu9MvplDkZXgdd3+ea958c/FfSJfF2i6HYMb28mkxdgdEUe/t1rx7x7Bd3etRMkksYt5maORG4Ug/Ka5Msw+LxS55aruTRqValO1TRs+tIbzTLbQ4bFXjjtLaHyFhhXqu3GCPf6YFfFfja7i0fxNepbxGCFWLLH91h65PtWh4z+Ifiee2i+zambOFECyG3+XzWHr7n61S+H3w+1fxT420ubWtJv59HlcTXEssR2yIDnuM49ea9ynWqYKovaysOhGOXxlOcr36Gj4M8Pah4z0W/v4bHy9Liws13crtDZ6Yxyf0xVyw0n+wdSghiijS18wMW2+nf6Zr7A8VaDpo+H91pukWsUWnS24MKQqFGTyG+vrnn8q+SvEyNZaxaxsJHPkkSM7FRuB9K+xw9Wji42TuzmoZg8ZOUbWR7Bb+L20a2v7sz+XCls8rgeuO/uT712vwY8aQ/FP4UwRXkeTbyvbTxD+7ztOOehavnC41zUNU0o2c8b/ZJFAO2LaWQdPwrb/Z61+68IePdT0y3bzNNubU3DRs3DEdCPevhs4wP1NSrUna7Ma2CUo80d0zZ8O/AiTUfFt7oj6kkWm+cwKp98oD09D/Suj1/9nvwV4O16C9s5TCbVw72srGWJ8AHBB/+vXnup/H3X/hn4rvBq2iRSOXLW7nKZU9CGHr/AJNXf+Fy2fxA0681KKOW0vpGGbdvmJYjGQcD+RrlwSrY7lhc1nHESaado2PoeYeDNf0+0R7bTp7jyUZD5S7wwPI9QPwH1rxxP2xYvBuva9odxppuILSYw2ixKFClflx2wP8APvXDeGvEFxo8YjulIhJ3B3zuRh0GK5rRvC0j+NZPEtggvR5zy7Jl+Uux5HP6dK9XFZRVi3UT0SMoYGnr7V3XmL4K8fyy/HtfF+u6dLbLdzkMkyFVhQgKDkjB4X6fWvpn4l+K9P1ltIm0uVpbi3lDrOF4Ck5GP/Hcf7teY/FdI9L8IXw1gKJJIA1usahSJD0wR1Ga6H4R6Et/8K9Putat5RfzsfKnT/WCP+FiO/418VWxEqMXGWmpOMjTSjN7LQs+L/2h9L0vXWsJ4p/7bSIKzWjBgCRnLZ7+vWuXg0WfW4H15rYCS4JYtI21XHqc/lxXm9x4E1Pwl8dNMsdZAuYdTvEZLvbuW5RiMYz09CDyPccn7X8QfDy21mxaCyWKN7ZgqxD5VwBwPy/z2r7nh6VBSi3uzz3VoYa3L11PAPBVwPJ1SaJ/uTIGG3btODjHtXofw30O/wBW8Sa5Nboq3EtvG5Z26bSRgd+QK811x5fBXiK8f7GYoZQEeHj5SD3Art/gv8SbXQ/GWoy6nPFbW0llugkd9oIzkg5r7DOcPhauHcrXfc660azoOrBXb1R5Z488G+Jvi98brvQ4GMq2UaZMrHyrY7csMDiuZ8SfDbxH8H/FNu1+9tP5pOJIidrJ3Rhgde3T6V9c/srHT/EOr+LdfLCSTVL2RkPcIrEcVgftL+BMq4JMi+UzxbuqKBwePQ18NgqsqFWKl8D0OClmbjivq8lZJI+aNbuR4osGtzaOYXwz7W+6evGc8V73+z/48tLnwsnhO6SS1u9MUCIkffQfWvEfA679FnlXg7vnAbnI/oKi8eaxe+H4bfVtLk+x3EbBWmTDfIf7wOf5V9Tm2DhWw7qR3SPcr04V1ydNz1Cxk8H/ABe8f6np8s2NWtGZIkk+UTbTzjuce/Nc78a/hxceDPA1x4hsQEnsmU5jzkAsByDxxXNeAPgb4+m17T/FdjbRWStKLobZt0rHrk9ufrXr/wAWfFkGufDPxHp1xai2vfsjmXB+XK8njt93pj+lfltXGYmlUjCM/cOK8/bKNOV0jy74OfDWX4pM934lkeSOSMywp9wqAPvADA5rn/jz8Drz4XtFrOlyfa9DuSUYpnMbkdCOwb6dfrXqPwo+JujeF9D0bULu7tfmsRbtFu2kNgAj/Jqb9oT4k6ZrnwvudIjePzrt0MMcTbjwwOT6D34r04wlJc8VdstzrxrJRj7hwl1+zJJpfwZsPHmmXUtv4ktIRfybW4dOpBHoB9PfNVPhpHZfEzTdSvp4luZ5WUSxxqVCMQQeOTn8f8a9W+HPxftrf4M3emeIXSCZbOVFSXH7yMLjKj0/rXP/ALKvgPUPBPg2+8TX1tvt73hYpOvlDoQK9OWOlhcPKm300NFXrUozVV9fdOU+G3w/g+HXjzVoZAPtclqs9iH+ZlXdkgAivcNX8c6N5NpqGqzw6fJDCFkP3hz1P4+/514R8Qte1T4kfHmwj8Exfv8ATLcKJc/utg5+brx82P8AgVcn+0NqHi3T5rTT9a06G0sZsH7Va58qc+m7A79RXxrjPESSqvWRhVjHEuPtJe8dtqXx30BNfL2Md1epA2UmiX5cgj6ZH4iu+g+P6T3w1oSpHMYSjI6fKynqODkf5614Z4E8HaTrPgeDUp1D3jXDxMA20JtPBI4/DpVHWlFlqclqFDJExVTz/wABGK++y3KaVakm3a2h0wwFCbSkr2Or+K/jx/FXifSLPTYvtdsEaWdHUqvzDrjpxux3qv8As8/CfTfHF/400HUIgJ1tQLRwoVomO7lD2521xfhDVrSx+K5tb6ZYIriBFy7Hakh6554zur17w5Y3Pwz/AGhtFvLa5U2WtxGBljxtJx0I/wC+aePjSw6VODszvxFN0aThS07HlMnh6bSdKWK/jKT2kslnL5i/xKflz05I6V6H8Nfgyuu63p92SY5UjM6mTDbiBkAHoM/jT/iBok+p/F+90BSIY9VkW9iGDgNtOcCvcvC2nSaN4S082xQ3tqDDO4HJ54I78hfb6VljM4pLDxgndW1OfHYyVDDwafvM+ZP2gPiB4p8H3MHh/T9RNorKVliOFIIHJGOTn3zXn9xpepReA7xVt/K+0QvkHqyt1P1rt/2wFik+Lfh3UBzJc2QM0fcOGHOPesyXxDDeeEppZHQmCIq3y/eUDuK3y3AUMRh1WitzpouLowqKO5yPw10OTx7qj6LbIkGoRaf9liaVjgYwCSMH8ODXd6Tpes/CTXorG+TCywkLMc7Se+D/APXP0qj+xzoov/idquoyru2ae7Kn3trA84z6V9IfHnw3bXHwou9bSEC70d1dXOMtGxwRz/nNRglOni5KOkYnNWxahXjSktGcV8FfBuj+IPivqdzqNqk4v9J+0QJLhlDAgNjNYGlXJ0fwezmQo2nXzx7vRg/y+lZsPjqbwtpvgXxFp0xNwFe1kYfxRk/xD/P1rD+Iuu39p8RYNKS0drK6uoL6aIZ/eZILD69q+kq1o4WMql9wlTaqScnp0Or8R6pdeD7bXLK/vkGp2066lAJPlZyy844xx7DHzV2uqftM6N4h+CWqQTxSpqlxaNayR7eCxG0kHoPXGc+1c5+1z4TtB42+HOrFzBa6m62104+X5Qy5yB6Bv/r1X8c+ANEsviZcaLDZ+Xo81rGxiRtoLhTkrjp+FfOcyzCCj2uyI+xrxjKS/pH0d+zNYWVh8GtCWwMe0KJJ/Ulhk5r57/aW8ORn4nTjRopLhTCZbj7OpbymB4Jx6j0P8qo33xn179nzUrnwvpDpd2F1aJPall+eIsMYY8ZxUHwD8ZnxHqniC9168CXl24XzJ+jYPOOlcNSThFNbo8ylhp0K86r+FmfovhmW58Iec8x89V+WLbtBI5DHPevvP4b6smufDrw1qIbG7T1jkcdnUYYfnXy9q/h+SyvYIY482U0ZdCi7R16ccfyr2r9nnUhd/C6+iDeY2manLAPQKeeKWbTp1sBGUXezPCzmftqUX2Z1t1eSpKWV/mUggnoa2LSwW+tJHEcZ8zH3lGQe9YF+zeSEdFViSVHrnr/+uug0BmiuYonHlxhcqA27JxX53BK58c9hNeYRWVvb7gJGjGMd1B9awLGcpY3ksagorgEnqOxFXNdzJdSeY4dlB2xnpyeeawo7p4hJh2aOQgMw6jHb/CpmtQWxuSRBtNS5EeMgsMf3T0zUWkxPJqNtGjEsc7ScelWdXu4l0q2tcoGKqPvbdyjnNUNEuhbavDcow2RqzjzOzYxisHsGpb1a0ntbyUSINuSF2Nwff2FUZlVXXOHZU4I6Y9hSanr0t/dvMqCMuD0+YA+oplw8/krH5mGK5bHUDtStc01sbdnbNb+HpLgctKC6qflO3p0rOjQFGL84Xp6HFSapqDnT7WKR3copH90Ej+lVIb2Q27MIzvZMexNVYzs07lx1eLTbCNsdC2R7Gs2RmFuXYfKCST9a3NXiSLSrBkQhQgCuP4gepxWLcF0sXUMAytkY9DUlR2C1jHlrlhkAHPsabcHMyq2SzKQcdqEk2sgI+7HgYX1oRPtTyZwEjALHdyD2/P8Aya5zQdModoo2ysu07R7CioXHlTIXBG0FgfX8KKq4HD6lPtRS5wrEAj1rLkiW5uZH3MqDH3O3FWdbJkiUxkSIVO4luV9BzVGC4NvDKcGR2AC5Y7a/Z60rSPj4wurjNRBjlikbmQKQo29j1/zmqSFm65cZ3E+n1qxcNIzwn+EKV46cmoF2mVBEcMc539CAfWvl8XrNnrUlZIs6oiLb26K+ZVXdz6Z6VQ1SbzrmNiuBHGMYq1rMoj8og8nALHoazGaObhnyxOeF4wPSvNk7XOqKLyzfZrcxqcGQHg9hinwuLawfcMDbjJ75qrqBjWW3Ky5LxbgR606KRbjTpNxZ+CR8vUjsKIy1NHEsSToPDjxbeWG7AbliBXivxu8SyWPgSxgTeHuLpNp3dh1/z/s+9el63fm3sYLeNf8ASLjCKR+pI9q8J+NF2mqeM9J0FFEsGnQmaX03EdPwr1cLDnqK562XUfaVo36akPhPUTqNhqJa2FxFaKD5R+bcvc81l362EnxIsrQMlzaG2W5ERb1HA+veux+B2kpqFhrew5+dFXPynGT61yPxY00aD8UFvbK2jjtoozCr7euRjOPruA6/Wt8K5yrThHZH2kJp1Guh3Hwljht/jFeWzgRaWli18sI+VFf5cnHTJ9qreDLNvEVt4z1bfiTUb90huB1jG45IJ9O1cz498bRfDq80eCCE3utajpDQMYsblLYGKpeGvGH2HR7XwqY3jmtIzPckMFG7jg/15H41q6c6nNGPUqNJycmuo3TvC66VoOpaI8skksF+zQzJ1YYB5/rW18F7U+NfH9gL2LGnaQ7MiPjLup/i9AAtYHhnW49V0S+uy7lxeyB5D0OAMD6eldF8Dta/snxCYWiU25DzXE3oOw+p6fSve9l7LDtWuzscXODXU9T+Ivxv8OeAv7bvIrr+0NbYmKC2jUqTgZHP9xevH92vHPD/APbHxmuo01Bxp+kSMLq9vVXa0mekan/Hnvmud0PwRcfF/wCMeo3ty5s7CS7Ykn+FAeg+teu/FyCLwDqmlaRosAjso4A0sYYZ5Jxk9cnbmvChhJ16ij3Kw9CnSfKviZx/i7RdGs5tlmr29nanYrI3+tYL2HH4f/XrmLvxpbaZbXWuXTSG9itza2ULNyWIxnjGMd8f1roIbQ+L1+1TrJHp9uSEWNtu9z3JOOBXcfBbwv4ZtPDPiTxtq3lT29vHJb2kcrBtiqPnIz6nivsXQpYagkkerzRpxfMtTz74XfE638JeApI4jJPrOo3DyiJX+9I3Az9K7O8+Clrb+HrrUfFtybjXLqE3U0gcqIMnhAfX5ucd+9eHfBt9Lk+JMF5eqI7NZpLiGJemd2QuD7bcdK+kvid8SbSPwbqU128e+6yi+wPb6+leLToL2t5bM55xm6icFozw3wqkXhe5nEEhfMwAJbdx2x71r+GPh1qHxP8Ai7PJfpcpp5Bmmlf+6BwoI7flS+FLRNWM1zLsRNoZML1OMqRXsvwk1m30e8mjuWFvbyR7ZJn6cZwM17uPwsamHcV237Bi5uFN8i946LxP4a0/WPC+paVNbf6JHaERj7xQKvB6dfU8V8l+CL82lxgb5VVXRkRtoGDwc/8A16+iPi58dNE0C2vbXRo21O/u4XhBGFiCnqe/HvXzDot7JYuuF8x0QhiG24z6e/5V8PlVCeEry5noeTg6NWz9p1PTtQ8SLLHmJNhYbQztwme4FV/Bevp4I8YaPrF1C7WCygNL2Ttkn09fzrP8JWCeK5o4oF891baybeSc9OcdT9PrXsvi3wINL+EmtfbbdIrkwhQg/gyccH1r7bEVYum7PodE6kKb9k/taHG+PPHYuv2g4tU09Rd2C2Kws46KDnp9Kb438V2niGzGgaVbSXl/cvtWHcOCOef65Ncz4N8MwRae0bb5RbkRpLu+Ykjkj/69dp8MbO00rxVPMzww3UURjhklYZLE8kZ7181jsDyUPbQ3sbtRo07RWqPQvBM/iHwXoNrca+YNOFhCkcMkTbjtBHX0/wDsq2dU/aY0V3aKLSJLyRshbpcbd2OoFHxX1SDQfhvq91fSxvJcWRjiQsPmkJG0AdyTXz/beGNfi8K6dfz2YjtZ1EzyBeVB55Arx8s55rmkrM8yjarLnqHTaf4iutev5HNubiSSYuwh+bAz6Adav+J0vtHsnuZ7W5twCWUhNxz/AJ+le7/s+6ZoV58PbJore2k1TJSZyg34Lf0r2AeANJu7SWCexhnEgKvJJ87AenXr+FfeYXMa8l7Pl0XUyrZosPVVKUdD4b+GHxAXwf4wTWFmYxmJlyF3EA85H0r6yX4l65e+AZ9ags1u4Wtnmj8xvncAHoP/AKx+tfKev/D9PCPxQvtJtUE+npcloyV4VSeQfb+le6WXjUjT44N3l20KhUiC/eAOB2/lXDj6WImva0o37meNhTrqNRxu2fJHg/Trj4rfE7UptUaWO+ldppY3+XaAeB+HWvS9T+DOr6PAJ1kS5szEG8uJtrJ6D3/HH40/4x+ILPw/4u0DXtPSO21GSUxXEap9+P3/AP1da9ksviv4PvNDh1O51eG2dEBlhlw0mR6DP+fWuTA1nGfNU0XY19vWjTh7NWW1j5R8TeMrzwjrVxpFmN9xGAWknX/Vkjpj6Vw0pvvEN9Mhjn1HU5yAscPzFj347D64/CtX4g+Ik8aePfEWrWQHk3FwkVugU8qeh/8AQs19QfAT4V2fw/8ACj6xrEkL6xdKS0rqP3MZ6AZwcmlmGKnVTjHU9irWVCgpte8zzH4PfDbVdFtb3VNc0g28r7Uj85QxjUnJ4Pt9K941XT7GfTbW2tbWONJbfbhV5z3II9a5P4va5aD4deIJLS/Ly7QyEZ5IPX/9VH7P3ieLxT4FiGtXhEsDGJZi3H0bvnuK+MqKvZtaM8GrPEVo8+x5l8WLRPBeo6PHcJvM7HGM52r0z7fN6V2nhTTbbxDbQ6qssUkGQ0hLcIByQRXDftXXQn8XaENPaS4t7SFoR5ed0sjHIAHc1xdv4H8Z6bpdpNcI+mWjt5gjL+W2B7Dv6da9+hiK2Ipwo81mepSalThzOzOW13TZ7rxLrlrp8H2iH7VJ5MZ+UFc+p/z716n8I7LT47CWxv7KGy1QsFeab5i2SBxnPAqn4NsYrZ79GGydzuaRmGcDt+J96o/EKzdreG7hkkSSNsA8Keey4/z717mJyz/Z7uWqOuTclyH0M/wl8JtfxxnQ7W4u5FEc0xTjnuPw+n+HifhH9l2L4i3fiWVJpdI02G5eGxiDFhx1wpx169fpXovwc8d+I/E3w6juSEfyd0LXM3Uqo9ep4/8ArnpWZpf7Vfh7wt4S1QT20y6mWkWCMNu3PjGR05+tfIUFN1HC55lL26qShGVzkrTwVL4r+Cd/olvqIgk0m9ktQH+5NIjA59cn6ml/Zvt77x/41bVvFty9zH4aK28Ntx/rBwBj0H45rH+Fmtz6z4ImcMcy6lLPJH33Ng5JrS8I+LtO+H2s6nLeTGCCaUE+XnJcdz/KvYngKlOhKpHXyPWqRm4SS3PfvjL4ctvG3hLU7DTgLe7aFpVKptHHOM9OR6V4j8A9HbS/Dep+JrpzHPPEbe2Ixxg/MRwfp/wKuh8Y/tLaPPodxaeHre6OqTwmBZpl2ouRyV//AFfhXAeDPH0GkeBJNF1RT5kDNJDKGG0knof++a8jCQnKd6kdLrQ58HRq8rjM63xXax3OjM7OkQjAdTt+8wJzj6151q8mu3txHDpl3OVKBI4Yn2nzB1Ppx34xW/ceMJPEfh+JVGY2wJniU9ux7AVtfDqcLqs07qiC2jVVjbHIP4V+i4mClheaEdloj0WnSpuTWxwujfDzxNqnie1tPEUF7p4uIyGupG3FsdAD0r6Ck/Z88L+DvhTfzJBJq+pGJZzcu5yCfu/l9K7vUbWa68Orc3wie3FuJHkduYlAySPpVX4eePfD/wASfAmp6TDehL7yDGsZYZYg5B+v+c183leLk6klXVkjwquOrVlenolufMGp6HaWFj58SoElwBGV5ORyc16J4Fv4dD0i3hVFt7Zlz5calssQOtYHjPSJ9JT7NcAxSrKR5Y6Ec889vwrP0TWo7bykvJANijaWY4cV9Fj8LTxlK8O2h11YSxNBRZ6v4Y8ff8K08daNcxvvttTj2XUX3t0TMADgdx2r6a1CMW7R3kbAxTLuidehU9K/Nnxn42m/4WVZX0TAWdg0SLnoVHUge/0/hr7/APAviG3XT9I0me9RrfVoVuLCRz0ZgDsJ467uO2euK58pxUsOlRrbo/Ps4yp0oqrA5fxLZyabrqvIoxcoZAR7mkt5ARldoHXn2rrPGPht57W5RQRqEIBQFfTqMV5vZXIlZQVyO4PYiv0ejNTjdM+Pj7ysddDeFUAyQDzx0FW4rsPtI7Hr61zkN3v+6oIHQCpRdfMAeuM/L1rQXIdVBeqxByY8nH/1q1bG9BBbPy8gCuLW9DkZY4C9609PvkSHaoDFRz7Ems5QTWpPLY7mwuNzkkBlQEewB/nXzj8Q9BHhLx5qFpGSltcN9ptz2KNxj86+g9MmIQcgseoPpXnvx+0aK40rS9a2h5rd/JcY/gY8fka+SzTDKpSkn01+49jKsR7Gsk+uh5OxZ1+/sVeWI6/SrCXLS7Q3JK8Sdj/+qq7YEJ8teQNxCelQQ3Rg+XgAjgdzX5ra+x+hehqF9uzaxKjt/ez/AJ/+vVtJxDE0TwnDElge4HY/5/GqkDGVGkJCKq4UFep9/epThrcmMgjaR971pONtAHRqIZVVGCKyls+nt+FCviBATlgecN1pkJiPlD+HnrStCq/MASoIJO719qmwEszbUBkY8qSAPSolniuFCr2ILblq3G4+ZCxOVzz2pGgil4QISFw3rn1osNFeJCin91HIg5UFulSXEj7EVl/dhgD5bf0p9vYBpGBX5SowfQ59afJEgYsSRhcKEbk47571FhlCSJIWABZyeeF6Af41Ikh6lSEIyPlqcFA4AXYWXcx3dakjgO0vsODyerfjilaxYiOgjV1HJ/zmpDvO0k71B4BX1prW4WHD4DFvlO3saQRywgdeDtHqQaAJiDcSLtDDy+FCfLmkjXYhRt+1/mbPUUsURXcQzYC/d5bOalWI25UOBIxHyjtt9KFEBn2eASqFbBA5J7mpImkjyyjY5U/Of4h7UrxBVYg72PGB798+1OjhO470AyOfm5/GnYm5YgDtF5hyMY2571LGxR5NjM8h5bPTkVWhVlUJ5xyoI+7xg1PcOETZ0JUKcfxD/CnYm46C4MbFm2l2HzMParDzuiDOMdgO31qmGMa7I0+UqApK/qKkid3ZvMwQFA3L1x71fKRcYW3sfM4jPJx8w+lRSqknKtxjBB65pz7kcqDnPIAaop5GCZVQfr6VaVhFGaTYgCneTncU7VQdoJHDKhQlTkN/StKbaMPkgY5A+XNZwTnLsyFgTg+laWIvYhYIr7lVOFIPqSf8KxtQmLKMIqIDkY9fpV+5eMFtmAzcr64rOu2BXgBCeSg9RTE3cxbp9rsN7kkYyepBrmdVmLrLgggHn1P1rob+fG5RkAKS27ufauYv0UbSjFyV3MC3BpMRg3kgjRpG+6i53mvrj9kvw5Dovw/ivrjH2vU7gzuR97Z2r4+vUe9vLaEIQJ7hE49CwHT0r7v+FaQ6bZWtpDGf9HURrubjHtX1GVU9ZT8j53N6jVLlR9I6WFmt4pNp3qvIHer4mSaFcgIQCGAXj1NYukXjC3jLKPOYDf8ANzkVpXFwNvKg7slgOxrKpB858SlqNuJI5mwrlVHQD0rHvGRW2qo3Ac1ZlmY4jXGMjn0FZmuTC3Qu+PlXt1FdVGNpJGljidfvZtSvY9PsvnuZ2IU7do9z9AOtdzZW1loempazNs06xhZ5Z3+UZAyzE9OTWF8OdIk1a7vtXlGxFJtrbC+v3iPxrxD9uz4xP4M8MWfgnTZymoaww894uqRA8j8a6Z3xFVUIdP6uepgMJPGYiNKHXf0PF/EPxef45/GzWN9s8+gxwvp+kRyZVRhgC+cf7Lc4P16V4J8R/hpc6F8QF8PJI1+rIBNME2gZ5IwM84r2rwZoUfgDw9FdfbYRK5VowW5APQHGOv8Ak96wvEfiNbLW5dTvJFinkbLn7z44yQcYH6V5WYKOHxEKS2dj9twtBYeCpQ+FaEh8L2Gh+FRbXsJKCIKAmMxsvQAciuMXwvfeMbaKytXjSOBT8l0x2Bu5HX+VWdS8Vx69fvbWrS/YYsymWRixcn8xgdOpzVHWb1IvA2rJHKVmjYMmOrZPC/1r0MZOMcPy9TuUGjV+FtzrehfEGHwnPqQTTlVpHEShlbaucBuD+ddZ8f8AxFLH4N042aB47TUEdQPm3Pj5Rj6V4l4Q8Ry6L4pt9TO4xKCrYYsTkdu/P8+5r6D/ALDtdV0LTNU1Mm3iDLNHY7Q23LclvXj2H1r8+rUVSqc7fqcs4clRTZxHjL4WfFDxRpGneJNfktvs0kAkhsoflaMH+8M/nya94+GOvaEfhRbXrSLPPbWptXgDfdkGc5HYn3FYHxp8b/8ACQ6FO1rqdtpGjw232dTL96XHUKODx09/wrx/4E4Z9aminaRhChI5bg9SR/3zXdhsD/aNVKGkUXepVopzexi+CfiHrHwm1XU0udO32l87yNbSJtB5yNvYgBu/519Z/s92ULfC9r7VLRJJdZvXmSIqMIpwB2HSvFviL4XXU/BMGoahB5UcL4hmZfmOc9O+D9K9Q8H/ABm8F6B4SsbTUNYWJ7a1jzBGh4IHP5+1PO8unhYJUdbkYuFSrRXsl2PFrDw3e6B8e/FFu1s0kls00sLj/nmfuge1dR4g8P3ttpE19eW/2aCRCwkZuST04z2NcrdfHCz1b4ra/rAhdNNubcQxSFfmG08HGOcn8PfpVFfFes+OS8bXMlzZxKAVdvlwDxnOB/n8/ocilUhS9nJdDrjSlGEZS3Rd8Iaba32txR3UIlSHErCTpx6ivrazzFpEV5MVj082xZxxhMLnAHH92vkvw9qNv4c8SMuoP9nt2iVWYZxj1BPbtX0F4n+IWmz6DDDZ3UQ0oQ4n3Sj51I6Acn9BXFn2Dp1UpJ+8edi6FSvVir6Hm3hn9rDQLb7VpN7YXZsYsKJEfdhgSOAAOvp/+uvN9U8aXfxH+IRNjYi20lmKoh+8V9T6euK810/RrnVPE91Y6Pps+pyzyPJBDEm4lScjPQYHrXoPhi51b4R+MNPvvFGg3EEa7o5Y5E3bVOMsOxI/l0rgwieAtUWvkdMaFCg/c+I9RijW4WK13/ubdChTtgV0/wAEPBto0mva1c2Z8xo3gjY/wgeg9fyrj/iB8R/B1j4fmOgXhvdWu1DRx7DiJG6knGOPXj867r9mzxtpt94CfSr2ZJdWgaVhCW2tKp7j1wW+tPNcZPG0Uqat3OWvKqoPlW56HbeEfDXj/QNNFxY2upo9kbV5igYjGBySO3+c18vWvgK++GPjXU/Dd/GPssbGS2l7spPy8/pXa+AfHF34D1fVrFb1Ire0nM1qtz8wZG5YHocj2/OqfxF1abxJrq63d3McquAhaPOyM4yBn6e9ZZTGrgKqqVdpIrCUMRCbUneDM7xFCZdKuQg8x4xlen3h6c12vwk8PwX+m6fhwfLlJlh7E+/sa8d1P4kJdX8Gn29uDG7KjShfvsTxx6V6TJ4f1Lwj8PdevfMb7VJald8fzAA4wRj3216ud5pL2KhS0uddalJQ5ZO1zhv2udb+3/E7S9LS5Mlvb2Sl1jbgSZ+Y/lX0hpOs6dL4X0PZNHHA9lGEA/hAHNfL954D0iw8IWmp660974j1GHchllLbBnjA9AO+Tnn8Ov0DxDbw6Lpdm935RtoRDznJA7/Q/wCTXydPJa2a0lyu1nucmKwsqtGEFrY6j4/a3Fp+p+ANfjUXEVhfFW2dgCrAH6hWr6Z0rxlor6fFrBvoYIWh85kLDdyMnjrxXwx8Rbi41680u0E4SO1l3CMepIwTXSXfkTgJLPuMUYzjOMAdRzX0eGy+rgIRhLddTzZ5bGcIxluj1rUP+Ed+PPja4fR714LuJMvH90SRjHP4fWvNfjl8Gb/Ste0KztJvtFnqkgt4mdS3luSMYp/wV1+D4f8Axb0ea7tpLS2mjMLyyrtyr/dP+FfWnxg8Li+8I6ZrVgPtEmk3cd/EQoYsgI6fQD2rGtisVOr7KL9w58Tj54GpGjBXjay9TgvA3wrv/wBnXwze6ompz6hBAizyQ+Vtwufm9cjB9j8tcXJ+0PN8YPGGo6XYae81k1u0Yk2nhTwe2f8AP419I6p8S/DXijw5DbNOJV1K3ARAN3DDBB69Oc+nrXxd8FLWH4eftNah4blwLdUmiV/VW+dSeO1UsJU5vf2eqPOwc3WU69en78djlI7PUvAV0lhqtpPaYDKvmqdkqf7Pr+fFJ4w1Gy1fQXtopQPMjJx3yDwPT9a+1PGXgvSvHHhk6bqSRXbOrLDP95lc5wQwNeAfA/4dabeaP4hGueTez2N29uFkPMWwEA9uv+T1r3cTjY08O6T7Hu4XHQrQbnG0ke1eC/KsfCPh+axYtbJYRQ+4I9a+aP2qfibp+leIta8O2MJN1LGqzSBfl2kZIPua948MWer2vhW7vNMkjaGKAiG3k+7NtBwR6Y+lfF3hHRtS+LnxnSHVT5l5c3LNeq/y7UQ4AI9q+BhS9rO0lpuTgacY1p1W7pHfW/w90O18LaUBFJLPd2qzBw/QkDPB9Pr+Fc/c24ivPIkUziAAAP1AH9PxrtfiZHqHgXxxJppt4/sSwgWrZLYXaMjAx1rnNC0aLWJbmSSTBlG5ZS3KMR6cfh/Ov0fK8LTjQXPuz26bj8ad10GfF6GPVvA2nXtscW1tICpjXbhCMbceg219qeFbGy1f4WaFc2SJ9kaxjVok6YK4b8q+B/FOqXOkadceHZ2d5SSRAOgzzkfUV638Df2gT4V+Ees6Rd3DnUdLDJDBN8p2nhcZ968bN8PQs48t7nBmWGnVUHTeqdze/ZgvPDfhiPxMdSaOPVVu5ojK43Mien59Kl8f65ovi/QNR0Z4jeWEiu0YbDMhA6j39ME1853fh7xt4Uv08S3Ol3MUN0xmlkjY7ZEZslXx6/jXfnW7S900S+Z5BkUyCL+KNj1X8KwwuUU8VRjO/vROVYVOoqqdzlfh5a3uj+D7m8SX7RCrFJbQZ3xsMfN/6F/kVLaauZPE2l3Eyn7PK/73KbeCCAD71Foniq28Ha2LqdSbaSQedEmeUJ+Ynjt24r3HVfA+ieLNFk13w9cRvp8lnJMsSMP9ZjOD7nvk816+Fm8HJ059T1I1FTkvM+e/iH4Gg8O3LeJhPFLFqt15JiTGAMcde574/Om/Dhtb8SfErQo7F5L+5sZlaKOZyxWNPc9v196wrPTvEfxJ8IxxwhJLaBi8Qk+Vcg+vPI7ZruP2T9Vi8N/GSL+2mFlNeWr2ISXrFICMZ7c15Ob4StGnKta9z0a8lGjKV7tI+kPHeiwz+J/AviiKKITwap9hvFK8osgwMn2HSuT+J3xl/wCFH/En+zpLU3Wh6hCZgvdSOy57j8K3vjhqM/wr8QWU94jT6TrVxbzLJ/DFPEwzx2yO+a8u/bltbbxVd+Dk02US6o8zKqxfe8tsYP4V+ewpybUay0aZ8tQX1hx9prHU8W+Luu658SvEP/CZ/wBkSw6VgQwhW3bVBxnjp+X0zTtbg/s+wtHtj8lwoWSMrwzEenbNfQ8/hZ9L0ey024iMDJFGfI2hQ3TnJz/Kvn74v340z4haboNiB5c+JXJY4R2J7e26vu8pzKFOg6Fttj3IzjyqENkbX7PfidPh947Oo6nBJb6FNC1s91sPkqzEDqBXvP7QPxf8MT/B290HR9Sh1G5vkCp5fbnvycY964ey8Fm++CesShEltIYpBHuX77g5OPw4GfrXk3w1+Gv/AAk+hyPqc8togBWI/eIYDoPbPrxXqYLD1a85TiZTw9GrUVWTs4nffAbwbH4w+F2sz3cJli0mRooJG67yB/I9OR9K+vvBngrRPE14uuT2drcXVpaxIku0MyOU5z7j8frXj3wC02Hwx+zz4wtriWMTw3MhaVu+5UCk/wCfyqt8EfiPJ4am13Rby48pdS08XdoS3BcAhgM1njKNXEqVF9GjyMVOriXKMOj/AMjzD4g+N08e+PvDfgO+82WTQ9Tmjkl3bhs3cHPXgbfSn+Ndb1OS4j10kvFaSmCKTcNzkNgdOmNv/wBauM8aeFY7S0tfF9mZjrk98SzIx3c5IwO/oa7FDLL8Op11Fzb30UyzTRGLaxc9PlOME9Og+lehgsFHBwlF78p7FKEIqMUWvhJ8G7v4w/EC81jxM7m0sUVmjbGZN33Rjpj06D9a6P4yfDHSPhxr1g2hSmK0vAY57Xf9xx0PU4yOD26dKu/Aj4xaPod34nE0gt7mW2jNuC3J2jHGffaen/1uPvNXfx/q2sLMJGaNQyHn5STxx25/H3rgp4FYmlKbexwqNeVeXM/cGeOPjzrun2FjYzWNukloAnnDLEocDp6/jX0D+x/Nq1v4O8RnWLdrNtQmF9bLMCpcYO489q+PZMyeOPD8F2pQR30KTW8nUgMM5z7V+iouorfXNN0yGEI8lq/lRphQYwuSfyr43HyeFh9Xa31PGznkp0lBLcsXs6zQxMc8/lW6ZCHsJYfnVIzn5tu4Ed655mMssSL8i7gV2e1X31BtssT8KyFf7pOD1GK+TTd7nwkldmfq10Jbl3Qom5v9X9KoWqC51KFd+wswJ3d/apbpcuCoKjHHrwetVbfP2gTqcuOV9iKpu4rGt4hjFrfPGAu5CAcL1HpWfEzRTCQqv3SCF9DUkV+S9y90BP5mMM/ykEen+fxpkUbHJdkQ5HNZMYiIjS4P7oHoU9KvyEIUYAvGVw49fqaqzBVzksDjJbHft/niktx+4HzYduH+lSJj79yqq0WETqD945NRK5iTGN+cdOoonz8hOIwzbVB9O1SJATeRJjO/DfJ7Ggeux0evf8elnESHKjLBG74/lXM6myu5RWPbJrZ1hm+3zhgCBwpX6VhSO5uHR2O9cZTbx9c//XoFHQsxqfmd8nCkH3qjp80cX2hRIUabC8/xdacsobfhiCM5B/pVWxnKXG3jcuCC/TmsWWi3esUmGM8gjk+goqG9Aa7BJ3BgVYelFSB59eQb4ZZFPzEbCPUiqYla0hhIHmNN83legHr/APqrRKqsMrAn5VxsPfNZkpEUcUi/ISAoPqCfev2bERuuY+VpLUiu5n+0QAt0UkDd1/8A1UsCoXiYDkAnB7VWu5iZ49qkgYXd6ntVl1IGADIFBz/XFfJ4uV6jPUhG8URapKsjoFHzlc428cn1qmHRsqhLhVySV70+6kKSgqPL3RAKr9CKp6fMCZ2jcHkqufbqRXlyb5mdcY6E4QRsTySV5yvAqSO4ZrYRJwMjJ9u9RRy7oyWfzCSdwHSi6cWtsHBbLYYELyAO/NOL1NOUytT2RTS3bqgtrVSzZ747D3NeBa5qa2PgzVvE8lv5+r6jePawFmO4RjrjqeP89q9d8daksOlXU87eVarGzyFG9Bk59/8AOK4DwVqmm+MrvRtKGy4tdPtJLqZAowJGPGT2PvXp06nsfePoMul7ON2jjfhz8ctO8EaNHbxW32i9mlKTRkldvbI45/An3rpvi3qK3euWzOVBEKHKfxZ6/nuq/rHwK8O2XgPVbmOLbqTK90t2/VXzkDPYfz+avLtMu7rxnFYSMwjkit9zMW4bHHA/T+lfQ5dGNacpw7H01B06sueJ6Avw3bWPi/4M1t5SY7gpCIn+YKqoSc/Wub+IHhyO4+OniPSNIzFviWJm28bioJx/9eutsfFM1jf6C7SFDZKG57EDmqXgNP8AhJ/iF4i1qaYILiYyrIPl+XoVz7fLXd7B4aLqSOilzQlzt6HmngBNWsvE9z4M8sSia8VC6dAR1575HqDjvXpHiyztvB3im+0yBmldokVvL7Eg5Gev55/CuiisdM8I/EvRdRkh3+ZZTXMbjGWJO3ceB/WvNJ76417Vb6/mjeW4uJmZRt/hB4wfYetaYKpUxMm5fCkdsH7SXNsj0T4YyQ6baSybhHdCbeXZv4cdyTWD+0H8RtOh1rTraK6N7cLCGuHibdgdl/D8ayobJWuobOa3kBlwXXd3969E8H/su6Drnii11rVZWn0z5SLaPP7xge/+yfzNcGIrLC17t2fYqUqVCXtJM8c1PV/GGteEEh0vRLqy0W6dY45ucy7jgBe+D7CjxV8OPGHhDSdH8N6jqMcNjdAyNaxSldpJyQ47/e9P/r/ZPxD/ALJ0vXNMtvIjt9N0WxN8YExjcv3B9f8AOa+WvHXja51zWTfX0ojubmUXG9ssEjzwgB/QD86+mwV8am5bI0o15Vpe6tCbQ/A2kaazRw2IgkRCGlDHPIPJ5/KsrQPhsPFWsTQ6pcXV1YxSYhijf5dx/wDrU7UPHsuIVspojPMwVz3UDsR79q6H4NeJTD4ikSeTKshdo4/nwScdvSjH01GnzQ0sdMo1KcWzOvNPv9EeSxgkItoySrfd3AdAf8iuR8aeKNcuLUSjNvbQsFnCdh2yP1/zmvV9b1iDxV8b7PQ0b7FpslunX5dxP1716P8AF7wV4e0D4TeKYI7OK3vI7cbZk+Zi3oT9a4KOZwq8tCpu9DCpXhGymtWfO/hnwfbavAZZpcxsq7m3Hcua9Jsvhx4YvNMu4ktXluxHsWbdypA69q5fwdMT4eRVYCVABLj1Paul0vWpdGmeZHMSkjcG+VQMfnXXjcui6XtKbtY5Kkpc3KtDyrwN4kvfAWv2s19BJA0ExDRyKVyuf5V1/wAb/wBox/G2lnw9pUbGK5ZVklGcn2we56D+dVvjBNFr1tYf2eY5dRlmGEC8tkYP50S/s3eINH0S38QTSwwXVsyXTWm3dwCCckZOB3r52nJuymKaouSc3qHh/VhomlNHeQML+RQxjDc79vfp079aSy0C78UX3mWReSWJTIc52rz0J65zV/RmtvFnixp0MeZEBkwv3Gx07H6dKdqPxEtvh3rGq6LYWhnvMAPLIwUAkcLx/hXdi8WvZRpR3Oi+rT3OCuL/AFLxPrEcN9eTXCxyEJEXOxMYBwM9ccfyr6Qn1BL7R4bbYYoIYRCyRtwuB2x2+tfMli85v5pIIZp7xt0rRxqWzk8nAHr6V6Z8P/Gl7dSjSpziVv3OwptdR0OR/n6V1ZbPDpNVEjGpC+2h6h4E8Sf8IdKXRGkG3LIG2gY6AV7pD8dYNW8DTXtu8dmkalJJGl+cY65P/wBYV4TB4AnuoobJLnyZDlh8vJGepPr9cV5l4t0LUfC2sPpN4DaK2ZcIxVZRn7xX29K9C9GrPlos86eHoV6ictWjudZ1aPVNVuL23mMplfcJC20kY4/zitCw8YxNZqlxEWePCrGM4b39araB4bgg8M6fJOu+5mj3GPsEPTPuRWT/AGYX16Gyix9mkYlX3bcA8Y/pX1kaCo4e77HU3Tm+W2x4/wDFzxKmq/EEzIXjdUOI/p+efzrJttNvdf1KzsbWAz3dw5VIt23lvXrwK+m/H3wO0vxP4XnuZFjtry0XdFfKu1hgZ6/4157+zn4fTTrlfE2qMZSoaO0JUY64z+FfluLrwc5+y6DdanGDcVsZo+BusfDqSLWLm9tLh42DNZbDhQPb1HbH5muvtfF+o61Zu0t5IQ3PkhvlAIxz0rqPjb4r0TTtLgliuXe4nDIVMRVctwT9R1rxmCeUQmSISSQuuFkPRveujLXGq/3u4Un9Ypp1NzoPF11C2hNYPLlrghcjoAOufrUHgvU38LwSQ2kchEmPNG7jA/rWRb2z31zbwsAjOwLjlgFH1rsraGC0n8qEBFYBh9RxgdetevjcvpVKMpWs1qbNwppRZV8KatpXxL+L3h/T1s5Y47KQzyiTqXUV6/8AG/T7eHRzepveSB1JQfd25xzjpXmL3Fh8PPG3hvxJKRbeY7pMSoUuQvAPH+17V3njz44eGNV8KapHBd2TtcMF/duWZU53ZB718hhqlOhUU5LY8ycKk6sZR+FHgVzPLdalcS2S72DAjjoPSob6O5vZjBdo4aXjEjDGMdv5d67e00IWegW2qRbp4LzLCb27Kew/zzWfqiRCwnmkZAFUyK/H3scY/wDrV91CvDE0Oa+jPV9or8qR7H8H9OtY9BstJtYnjhtYtz/MMbz1J4xz7V4r4C+FOkeOvj34rS+s1l0zTySYVUbWfdjp/wB9V3vwO17U9WivE0uTNtDHiaQtwwHbJ/p+NcD4Z+J5+DnivxNearaXBF+23ft5d8llIHofb+7XwNalyVJey3OGNOSnL2b95oseL7bTvAfjzWtJ0DaNPt1DC2t+iORg+2f88Vy8vwr1vxrpdxrGmkSRWqPK0jruMrjkr7Z+nX8am8DaNd+IPDOr+J7pDJd6jczTAdlwuRjH/Aa+g/2V0jvPgnc3D4Mi3s4Yv/cGf0r3amJvh1CEtep6cqrhT5uqsmeJfCT4VaT4o8IX2r+IJZIl87y0hjfawYdeazPiR4Ds/DHlXekmSXTZAUZJGLFGHfnsfyo8I6zeWviPXpVzLYyXc22KNgqr8xx6V12s6/Ff6ObeDIcrubzPbt/kCtcBl7larUeptT9opXZR+Flqt14Sm/cbMzFJMdTjhTj6fSm3ckfhvVHeWQR25Hzn7vtyOcgfWueXS/Etppc2paNDOmnRrukWFP4h1IHQ4/8A1Zqjo+k+KfindG30iGbVJEjG+R87EB7E45J/Svcq46lTXso7o2fK0+eWnU+tPGvxC8PXnwqv4dOvBdXF1p7Yc9geD+PzflXxDol/P4fmtLqwuZLSY4LOnVjnuO3+ea2fGPw98XfD9HbXNNu7ezD7fPTOxQenIz1Ne2/BP9mDQPG3gCLxJr013JLeK5t7eKXaEAJw3Hf86+ddPnm5dzzE8LhKbne6bPFofE+q6/qsbXNxLdzyMVVZG3HB/wAPbNdfqPhqKaz2R3EvmBSXJ9T2x2xWp4++DV18EdY0/wAR2Mz6hoUMw3RS/My8468/qfxror6xTVbQanpMaTWN0odgn3oyf4fwr08HjYUp+yqbGkq0KkVKlszwLx1pEUVs7M2LoqcHby6genbFexWPxY1Pw5ovhPU9UQPorWkUUUkS/NbyDGHHHUbV44rl9T0A+K9XNjE0c4t4S0qbeVAPIHvXtfw/0Lw1r2han4WvbAPaQ2sbPDK3zYbjPbkGvHzHFUqWIU6b0WrOSu4eytUVz6P+H3jKz+KngbT9YtZ4576JFjuJI+p9G+h/z1rifH/h86ZdNqaJGbaeTa/lfLhz0yPevAfBmuXn7KHxctLGS4lvfBuqplPMY/KjHkH1x+B/KvsTV9LsfEGmiRdl3p98nmwuPmDAjj8a+2yvGRqQjNP3WflmZ4T6tWvT+CWv/APEbWQwy5Ixnqd23HtVuS6QrnbuIPXuKi8Q6DdeG7lYbkEQSEtC5bdlR29az/tUccJIXJxx+NfVuV9VsckI86ujSjvC3c788E+nvXQ6c5eUAYycMQO/FcbDcCWbaR04YDvXTaZICwby9mMKCewHpVJ33MZwseh6U7AgPn3PpxV3xN4eHirwXqekoAZ50LRs/YjvWHpsx2oWycYxmu10ybY8MhUcEKw55z2rxsZDTUwhN05qfbU+QAzpZ+Q4CXEXyy56gjg4qYAugfIChTtx3x/Wu2+MXh0eGPHV1cxRCO21LMykf3s4I/wrj5GSNggb5gMlPUH0/wAivzLG4dYes+z1XofpWFr+2pRl3G206vbjJMmVICDsTVhDHHtZw5Y8EjoDVCKNV+VMJuO4ZqzFsPzMu8jr615711O2xowBLmaIKMgKRjuDVpo0j+Q5UYBI3dSKoQytclOgXH3funNXogDIolYblGVx60uW4h7JKFBUA5+YfSmlw+07SC3Gf61J5rKS2CWwQT7e9OinRkwV355I7Gs7WArTOxjKrvMecNnsfWowrNtYxgMOMnK8D0q9LGrpudQR1UBupFV5HaRw5TecAKB2H0pWKGvsWReCiBdoA9D3p32iYbUiynTJPQinmItCUKDcTuPzdqVPMYgk8KccYzUtATW7AybnOXCnJqNt5O4nIJyo3dQe9Tx7izlQoGRn/wCvSyRFeH6D5iRQkAiwyrMPnyvVQPb1qSNVkdi4zk4Dntj+lEchUfd+Vv1FWVjLISeAo4TtiqsF7CrCysSEU4XGN3FTpG7x7WC5AOT6Co7WJlCKCqKwLB/QelTyecImxgFjxj+dFiWyo0KptDEEtznd0FKCjse+M7Qe30p8wIdOQRg7sevqAKV3AQhsEHoAvT3q+UAVcbAVCqFLbw3Bx6VGh2Q/KPmYdO5HrT5rgADJyNpVQOp/CqwlXaTgZAwKrlIG7vJOTy2MAj0qtMoO5VJ654bdkVY2CbPzjIHJ9PpUaAwfIGGGBYeoXv8AWtbEFGWIxAsf3YPJP3hVGVXB3xzB2HBHqK0biULKXjYbSu0jb1HvVCWITMWZSVY8Ef40iTNuCZUcKFIJAYdxWTfTrtc4JIxnrzitq4iiAVVXZlc8LtORWBqBQN8p2nOOPTvk0AYN9IZ85AAUZU98ehrndQm3KCOURQD61vX8e9QN4JUFs9wK5a/kkVFd1yoHZun/AOum76WAs+CNJOs+M9Mg7Rs10fl6hBmvtT4eqJZoTGojJXcPl5PsTXzd8APDb3CX2vStvd2NtFvXonfH1PFfUvgPTij2xRSiYy2e2T2HvX32W0HSwrlM+NzWqpVOVHs2lTrFaQ787nXcSO9T3N0jKVwy7Rk5+WqblbS2DKeEwCp6/wCfwqGe5A8pvvBwSTnlfr/kVwcqlLmPnrakc148TSKJBsk5U/SsHxJqQjs5VViZGAVSOrMegrRvrxfLfoPQL0xWBo8C+I/FlrbyJmzs8zzMvQEfdBPua7YxUIuo1sWlbXodnZXcHgPwOk13NHb29jCZZmZuHY5Oa/ML4r+Kpfi58QtX8YXUx8iZzBaR7vuRDjP5f+hV9M/8FDfixdw+GW8H6TJ5W6P7TeOr/wAOeEPXk18W/DrOroQ0fKBQfn2jgY4H8+v9KjAS5ZOdveZ+qcLZaoU3iZbvRehtfE3xhIngzQ9IUNFcySBpJOfnRO4I9+tc/e/EPTptHXSdL02Z9TuCEmmuWD4Xue/6/n2rZtvDUnxU+J8mmPIYtK01EWeVW6J1bb9Tx/8Arr33wn8KvDGgObjTNEt0hjXc0svzMFA5Jzyc/jXyebY2EsSpWu4n2VXEU6LUXueLeBNM/tfXrbTJj5QlI807tvyjr+X4V3HxpfSIvB8mieHhaBoDuOz5icDuT1Pc81wHi/xJJ4Z+Kd7qZiHkjDQwltivERjr2JqpqnjK08Tw3en22mpZLIu59r7iPX/Irrwsfr8lObsjf3pJTRx/hfTdRvb6PybSWWONQWftn0GfSvY/Bfjb/hMdC8Z6bcW7mfSdKkaFz/AUBH8/er3hseH/AAr4c0tk8y4kVQGi3cMxzz/jWR4RY2EvxLu7S3K3F9YkoI1/1YwQ/SpzLL4KlzLuJNVbp9Cb4I/A/UfjvZrq3iTVprfRoFMahGO93A656AD861fB0mjfCTx/qT6HHLqGkhfs032nq+OrAH/639Kf4B+Odv4I+D+k6DYwuZZ2c3N1GoYR5bJwO5+v/wBaqPw48Pav8aPE+qXGlRLY2EbfvppF+RU9umWPXHH4dD5+W4x4KbdRcsUZJTpuUq2kOh0fxE+JKeO57SwsoDbabYqWaOVhmTJ4OBxj0/3u1eI+MbPUdN1cTXWjXNtHckJA0sJRXUdNuRjnt/nHq/jzwW3wz+IHhK01SYXdneXkbb0XaGjDjcpH/fP19BX0V+2BZ6PF8FbrUFgh861ED2soAyMsvAP0r18RjqOJUJQd1J2JlmEaNSFKnG6kfHt/8KdU0bw6+r3VyHnKCT7FGnzBT6n279aufDXxXbaLpF7FqNrLbrK2ROF3HAGMdh/KvTvDHiXwxrfg6G91a/ljumtD5dqGK+YQuD09+3+Ncn4V+EusfE6xW3064itlhUNPK68H2xivTrU1g4KcdzrnUuvf0OZ8aeJBql5bLBGRZovlR4UM8hPTj/CuX1Xwn4h0m0fUj4c1WGwfAaV4jsA9T2x7kV7f8A/AC6P8ZNVs/EsMUs2iwGSCPllZ/wC8PfH419EfE3x/pnh74d6tPqmWgljMcShflBIOK+bq4qFWdm7y7Hj1sxlCtGlTjzHln7P/AIj8LfC34aabqsli8+t6uWaaWNQzkgkAZboMdhWH+0d42t/HXgyOf7AtvcR3SspVtxKg4Of/ANdct8PLe91LwfpkNtD59xFK/lRH+FTz3rR+IOk3Gg2FrBqUKR3dw43Qhg3A6k4z9K+ojllKvRipys9wp0eWq6j3Kmj/ALMuq+IfC6a1pOvWzyunmCyaLaGBGduc5z+FcB4C1+fwL8SbOa/823ktJxaXML5Xbu4P4Ybg+lfTHwmvH0ua6tjK3keSrLGflwR1xXnvxZ+GEGt/GPw5eIpgg1oF5xG3Ro+c18ljo0MJXVJSvcqhinUrSpz2KXjvwH/YmrapJHdmWVnMzRlf4WyeOeT9K1fgxYxeJYtY0K5iD2ssLMjn5grEdB/P/Irq/Gl5Lq2p5jsx5UMKxrJ/fbb1JPNcF8M/Gtj4J8bv9pRore4lMMkm75VYnqvPQ/4V7OPhGeChOnvoelOpU9hJx+JHPa7+zD488LwNqNjFFqthAS6+Ux8yPByOOuR+Fepfs1atqvibTPEEesP9uitmjX7JcqMoCfmBXH+7/wDrr6VsdQtIoEeO8iNo0RAO8MrZzjPP86+d9O1pPDXxq1y10to7QahaNLLG7bULA8EAfpXyOJhCslTbPBo4nEYyLhONmjkvjS8Gs3h1Aotu9kwiVI24VBxg46H2xXnthbm+uAtqd7DDbD0Uep7Ct3xn4gjvY7iyaUiea4Zpn/vHknnPq1O8Coj5NspkldQnH48nOK/RsuhSw2FjrZJHvNTpUfe3RlXmiXNq8U0jbCMszbuM5/rXpPw/sBrHifTGkC7YsScf8tBjn/63/wBartj4G/t2G4gdN6SIcySfdX3Ue1cJ4ev2tLRRFNLbXERKpLE3K4OB+GOuRXm4jGUcSpRpu7R5ir+0ulufWXiz4O2PxC8BzRyCO11N4y1tLGoyH+o7N0NcD8F/idren6DrvgHxDLvvNEDKC53ERY6D1Hp3rc+AXxV/trTZtE1q/WXUrOQvbuBzJHjnA7Y/P9K8m8Xwa3Z/EjUviXp9sI/DklwtrcRyHaZE4Vmxjplc5zXylPEf7S6bVl3PBoQlVqyhWs0ndX7+RV8HeM73SraYXFo8luzvND5a/wCqIJHHPANcrqeuxT/EGTxHHH5F6qAsC33hjFey3ejppmthP9ZYyxmRUXoVYfmTXkPxC0G30jXYooR/r4hKrOwXblsYJ/4DX6rUoUPqcKjV9Nz6Kj7Jyasdc/7QkvgPw9dS2Re7llyVjk+7Gx6A9f515L4Jfxx4xv8AXbrSLlvP1FS13HHhYnZs8f8A1816ZpnwWtPEFq1lqU8iQSyK2+FvunHQ5rQ+Hvgf/hWXjmXwxfXwNjqJS5tZJfm3gN90npx1PFfk+MxdGpXdKnK7M1PDUuZQXvEfwq+LGteE9FvPAvidJLTVLbm2ldeXTOSO+fb+tctpipoXxdn1SyxbyahCS78LtcHoPrtr3j9pLwdZy6LY6rBEItQs2cx3IUbiB159DXzBreqT3SJeNJhyuQQvKn1BHevcwGDhWoyk9zTBqliYucFa+56B+0V4nkufCenXqpHJqasIVlZuQuevTn3ryHTfiPqGi3LLDEsokRRgr/H0BH+Fb3hzw7Z+M9SuLXVruUmWIC3cOfkfufTH4EV7V8D/ANnLTtHv4dT19hqd5HuNqg+5j1b1z05rkjjJYKp7GctTavWo4Gn72x82fD/xNbH42aBrHiAedCt1suRt24JGFyPaup/ad0LR9I+O+lz6bN5cGppHLcRw/dGWAzgcdOa9K/aO/Z3TXviloFr4dSOwm1dZPPBQYQJjBwMdPrXiWtfDTXYPizJ4X1y7e7vbaIiK+5w0SrkEZ/xP411P2mMkkkc0KtPESjUjLVrY+5vH+lWXiD4Z3LQCEQpp4ZAOudvQ5/wr4t0hUluYtypIIlI4bhiD29q7HxL8Utc8HeAh4avzJdpcIYIrmN/mMZGBn1I+v+NefaZ4T1vwvoUc95bkQH98k27cwz0z/k/hXsYKssNL2VRWFhsP7CEk5Xuza8b2dpPoGpzCIgwKJlkH3gB1HvXlOieMvENjcw6Vot/NaC7zuhiXcrpjJ2jBOcemPWvS77xENR0ia2lgINzGElCZ7j+tV7P4Q3vhyx8K+L7eCUqLoJiXqQx29MelbYpQ9qpWudcJRg0p7nZeA4YLHwJZG0XyWEbLIgG45Zjn865v4iaCipB4nsv9HvoCvmkdHx0P1rtrmxbwD4zl0S9klsvt6+bAX+7Jntnp1/WuY+Jt7DZeGb+0nO9mI8scKTk+noDXu1J0K+DbfYyi3Kd+jPoC9mtf2jvgho8U0qRXyqHJK8+Yq4yM18teCjd6Z8UNJ1LX5/tMWmytbnzWLdAQPvfpmvqj4c+A7rw9+z7ZRWbeXrtnZtexuFyWBJYL+I/z6/KurRXWsSR6wNgl1CVyyj5dkmenr1r85wGEoY+rUp3WmhlgfZyjUhB2V/uPoLx98RtE16/022F3FFrEo8uGIfMHz+A4z/hmvi3432Ov6N44m1DVIfIZjm2lT5uFPAPOM9+K7jQDPonxj8PahqzEgyldrtwBtIBHOOPrU3xiu7TxJ4xs7G4j8yC0ldiN45z/AJ9a8mWX1MHivZw1Xc2p03SnyR1Xc9kj8TTx/Cjwxpzs0b3dok1wA3G5hk5/765/KsLwfcxQ6IrFwUSRy6BuF64/OuTs31PXE+xQSApEiKgZgoCgevTH4VuaT4O1GAXKtLFwN7RRucAAfex04/Gv1LLKP1bDq731NpUYq/NI9G8IS3Hij4O/EHR7H/X3d5GsOzqclcj8lry74heDtauPE/hOwsbaV73T7INcxK235M46/Wtj9m/xtcj4t2unzQyW+mzyss4ZTsLAEI2fr/8Arr6U8NeE7XWf2htfXGbeHR9oI/2mDHH03NXy9bESpV5vo/0PJrVaeFnLmWm54T4CFtN4m8I2V6y/arXVfs01s3bIODj39f8AZ61d+KPhO4/4X9ZabJBjRdRvbWN8L8oRsAg+xK/zrlf2hvB1z8MPjzot7pdy7fbpYp0Po6sASR9Oa9E+IHjCPSvH+vLq86W8gFnfWUknopXzADjtt/zzXz9XMK9TEKUHeMlZotuUmqlJ6NGb+0/8I9F8D+KvDWp6ZFHYtdB4po4/lDbBwcevbrXE+BISLqWUNJ5l8wjJbqFH8/8APNek/tZfEDS/FGpeBYLGaG8aeR2+Rgw2OBzkV45aeMIPC1zJDMoR7eYrg5wD2x0P8q+swWIpU4OMpW8jTDuq6K9r8Ra+M8cWn6tZ3yxrHe2yBy69TtOVPr/M9q+nvAHjO98TePfhnqF3GIFuNNuFYbuCzRHGf8mvmi20XU/iv4w0g39jPHp88qxmUptHljnj/wCvX0trQ0jwZ45+F1rYzeVCWkjMZb2CgHvz8wr4PPKtLEV06e6R42aOM4qLV2epM229h+YuquVOP15pyRLcXQEQBEWTz3Hv/n8ajtRG2oqHzwzE+g61CreRf8HkZJG7jHqa+N06HwTIpJDtdOXGTjPX/IqtGBJCU24CscH7v61HLMFdwrY+YuuO1PHzQjnJJJDdxn2qBk1vYS3bSiNc7UxjdwPerECiXJL8AfMf7uKm0K+FsZYf76BcharxpnuB1Od38xUEjZCZJpsPvcrnH3c4qG3LO6tjezLgg9D+PpTPtAa7dycOF4I7Utuse5UdusZZSc8f5/yaALNx++t4mwN4O05XpipLIKl/G+QEUbhubp6flRLNHOLV2GwYIZlXnHY1YgtInvQjg+UEIaQdckcEVT2C5TuLtZ2VgQSzFmz049aqvN5k0uGXc3zBAvA/GpLi3W3doYmEkCZ8pj1555HTPaq8TOGGwYAGCC3WsmVYfDMRk7t6t1O3bkYqGFSNR2gF8ruA9KUIJFAwdzKevy5xQkQa8EzsyYULndtx/wDrqGASuGkAwXYnnPT6UU+3DS3UADEZYldnb3oqRcx5vZTO8N0sjAEOSCnQqaq3Jd9ybAScMh9MVJFKq3AiBIVmIBK/w96neKJbkqrnIXAz/ngV+vzftFa58zFWdzGlVkuLJW4ZizNjtjtVu4cSWoYt8q8hz8uaqX8FvJfpHvaQAZH8K5Hb/I/Gkv7oS2kNnHgsSGY8Y4PSvlK7Sm0evBXSKl/MC4fndjH1Pb6VVs8rC+5jlmLZ7c/41ZvUDKWZMOGAA27uKhtfkhVXUBlfJ+lec9WzqUbFgSgCNdqZQZA7/jVHxDKfs0WxlMgyG9qs3Sqy5Zjvz0HvVHUZA9sY1yD1L9xWqQ7HnnxLtrnX7K18OWStG16Q8zBt2IweeTXByaE/wS+HWp+KIZP9M1C6+zQg/wAKbsDg9yOc16JoSLJ47vNcuWdLSz02eSLLcM20L6dxyOnNcR8ZtQg8WeBPBVhahpI72882RZPlyqj09D2r06NGVeUYdGe/gozUlG2nU2tA+I1p8SPDFn4ftXPnpZs92+3gYGTyfX8frXlWi6zF4b8HyauEjjUEQx2/3tzEnjH+RXo/wW0vTtC1rxXfzokVuLdI1jOPuZ5GPevJr7wdJFqGsX9xLJFp9pqIkt7b/li2eeR0yBx+lfQ5d/s1aVM+ow8IqUkttDWvdQn8Q2duYybS9kIcH+IYXkHp/IfSus+F8clzEvh7TEMuqSHE0xX5YlJ+Y/8A1+1ZWieH55dftZQyOZ3CQjduClu9dRorL8LfD4W1YHXNXupUW62hmSFTgsvue3H4ZxXqY+Tqw9nF6s7ZcrjyR3OR+Nd9ear8WkXT/O/szS7ZLRZo87FZR8wY+5rr9K097KwjhCg3Mqhn9j6Csn4jaxD4X0bw3pcUse+4c3Fyg+ZmUnIBPp6mu68IaKNX2T8hJEDQmT5cD1zToYqlgcPr/wAOOfuU0o7Izru1trBP7T1KUWltEwXzJF4/DHJr27SPE2naL4O/4SQ3Ak0m3tjKuP8Alq3YD3Jr5S+NXi+y1vX9O8LWs5On2jg3V0rfekbg49u3I/D19n8LR6d4wsLfwvZSlNO06BDLH97PzfMQPf8Az7/HY2U8TVVepojKvT5qUZz2R5P4k8TeJdS1iXxTqkksT62GWO22Halv0UdOc7c8fnTbLQ01GzkubpI7i4eQBd3zCNT256V778b7PSk0KPVECRWumW5UDjBx0A98V8w+HvHxvLNo0tppYyxYbUPy56DIFffZdjMPTwylF7G9CpGdO8NCfxNoEFre2F0IYoFVireS3XPqDX0Z8EvANn4M8MxXw0+N7jUVE3mSfM3ln69BXznruo3PiHVdEt10y4itZLkKH2nLZxn36V9Yaj4rTw14bMerWE0EdrbBYZE+7sA4GOOa8HMsbPExtTdkZ4mtUcVCD1Plr4y30nhb463Oo2r7IVijMcY/hBHPHbmk8WfF7xP8arm30NIorawQhpfLbmVVxyx9B1/4D9RW34l8CP418Qy+Kp7vYNQAaOxkTcvljjk1Y8KaLaeHLq/kKIZmUQl4uoHpiu7KsDTqqNWau0ehGEXTjzK8kYemF9NedYZCcYUDt6Z/z+VV9YbUL6wkUSzOqnczKu7d/hj/ACKuXNkZfELWMcXzSNuKOwzycds/j/OvbfBnwsaJHl1DEFvHGF8lPmDEjPPsP8mvfx+KjTj7Lqzz8TiKeGXNPc+ffhHfWdn4702bVXJgim5eXLD0Gff8K+zdUe3h0a+1CeeN7MW0jAxsNpG04GK8B/aLtdO8PLodto1lDFdXKFv3aDhQ3P8Ak5rybxB4h8WyeH5tOS9uZLaYbXwxwq9wef0FfHqlO7kjhnRWJlCtF2NDwtr958NbYeM/KS407UJ5E8s9MFjtGfUH2x71yC3l54r1jUdVv1PnXkzSsAhxt7YPp24r3rSPDFo/wF0O1ujHKrzF28zDYbJIwD37VleHdNhGY/IER3GIkKM7Rx+ldFLC+1pupI9RVIq90dd+y74dsLzR9Y1Bo0fUhOIlZvmAi6rtB9+PrWz4X+HT6f8AtLtqNzaxrprozSbGG0MRtB6D8K474Ga6dC8QeJ7e3lEcgwqQFtowG7D2rV+Ifj6fw7p8rS3Ek+qXrbFjH3+fp0A7ZrwmpKq403qzzZ0605ys9GfXWg+CrWKe4uvK8xy2A+3oD6V4f+1R4AFwlhrumRebc2xKTQ7QxaPpnr1+7Xnnhr48+KNHWyi+1SyxbQRbzPt249SO3vivXvC3i2w+KV/FbS3UdtfTOWk3/MjcjOGPX8fzr6rCQq0FF8up5lHD1qFV1akvdR514Vum1bwrYR3ri3mjB3B/lKLz1zXEeL/E9v5/kaaxnmiJ3SR/MMA/jX1f4u/Z30LVbSdLZZYLk27RtJG20O2OpH8sfrXzT8AfhtBqfjPWP7Rbz4tHVwg28syuRn/x2vpcTmU6VD3lc7sJXp1uaaex5z438c+KdQ8Mzaa11ey2LHc9uF27l7gnrt/KvT/gP4itjodnb31gJJLaECMFRgbsZ445HrV/4sKbHTLu6t7dfMBCKEUcZP3Tj25rzzwPq0FhFsuJjGoyuQvYknHWvFeX0qlH2sVZvU7pqNSDjFbnpfx4n0q/8Z+F9CktlP2wxsxkXaoGeTx3xWxrnw9t7yP7DpEAtjGpVS+Og46184eOPHl74q8XxXjP5drp/wC6tnk6tgjJ/HbxX0D4f+PXhqDw5BqOo3SDU4Y9j2sXzGVx0PTP6V8RV9th66nDocNajWpwj7M8w8Q6TJ4d8VLaXMPluqkf3VJ/+v8AWuk0/wAKaprdzDHa2x3OoZnK7QgHcmuL8Z/EXUfikuzT/D11d30sxb7XDnAA9MYGce/Hqagtvir4z+GsyadqscttGkRYRSqNzr0xkZ6beg/lX0Ec3q1Y+zik32Oj3qkUvtHp/wARvhnH4ug0zRdwee2VpFmTOFcevXjHWuA1z9l24t9CaXTtYGqaoFDrDIuxXHcLnHWuo8HfGBL65M9vavbvcR4PmMNxx1yO35/hXSr4+BnikVBjBUmRuhB7dq+aqYPGVJupGDS7HNP29J2jsc/8K9RGheBjpmoPEjW8r/aop3H7o/3T1/wrw/4keNLfV/GM1ro7CS1VSjCP7pJ9OepO71+tdfrWjv4s+LyxT3BtNJ1AK03ltwQoyw/Gvb9M/Z+8DTpLqUOkhLmJC0eM/LhfvEZGd3+fStIYivhv3MtG+h2+2jStKe7Lnwu8OWXw78FWdqZCsb24vrufbyw25IP4dK+evG3jNfir4g1G4lt9mmK5itFjQfKgPXPqf8iu5+NPxevfC+hQeG4FgS+vIRA8n8SR9Pb8PeuL8F+HIrbw9atOH3SDcEHRlPr3+teplOGnV5nPuVhYOE5VJdT2n4G6fYSeA0sYoI0j3Sbozj7p4J/HbXgXhz4heLfA1l4y8M6VBLcaXFPMDPGDmHJI3ehB69fek1Px1cfDf4n2bi8kg01oh5sIYtlT3I9696+FtlZeKPgb4q1m1s40N7NOVL4UhAByT6/erT6rKhinGe0jpcPZqU5apnknwt8ORf8ACHx3d0PMluATjvk9/r+dX/Eum29gpa2XDKNpVeh980eB9WtZNIkgE0ZWNtyA9cY6CpdWim8TXUen2qeYZVMf93LEjkHsB719rKdKhSu3ojoi5q8pbHvfwO0SDXfCyNC2+ya3AJTGXc8EEf8AAazvgn4dT4ZeMfG+gmYSXMpF1aqF+YKT8x44z83OK8+8MT6/+zx4dma/uZZ9KuXARrZuY3PY/wD6qy/hXP478YfFxfFsGnTtpt2xjaSZdqNF06/Toen9fznEYhOtKdN31PIxClKMve91o9y/aB8X6J4d+E+oWOtXSy3+qwtDZ2o+d9xGA/sBXkfgL4g6h4d8B6PpVrcyp9mQqwToC2So6/5/SuG/aQ8RS+IfidbWsUXkCztAgST+J84JA/Sq+natc6bbwsYGeMoN6BeCw96+yyuCxcVOcbWLw+CjGgoyd+bU9J+IvxAn8V/CrWNOvh5twIdq+u8sNp/L/wDV3rwWSXxT4F0uGSCSSC1khOJEfcqgjv2/P867O812DVbOS2hje3Vk3YLcMwP+e35V6X8JfsMulTaHqFtHe2l9H80ci8EEYI9sj/0GljcvUXKrBnSoRwtPbQ8F+DXjS18K+Lba/wBanxbTo8LSBem7kE/zr2PX9fTwp8S9J1rTrhbyz1SAQXB4UBcjGDxyBtNeIfGT4YyfCzxg+lp+/wBGvA01k275kTPK59u1dBpL3PjLw/pLAlI9PDQklv8AWHAAyf0r5ZYaOJrxjLZm3sadZKfRnuXxtsNG+Jfwlmv45U/tTSLgSKExkqcZAPHBrrP2VvjPHNaf8IB4huSbiJM6fcyfKSvQIfpXzZpF3NpavYyjfBcExuNxwMHIOD6Vl6lM0ccN9Y3RTUrSYPGyfK6sCcH/ABr9AwmHpYak6V9EeRmGUqvQai/T1P0S8T+EI9Xt5obmJXlAKxFnI2Mc7SD/APWrwnUbG50uWSC8jmimjyvI+VgD1A9/WvSvgZ8WIPjH4DtppHH/AAkFgixXcJ6uAB81XfHHhI67bSTndFqEXzRejAdU/wAK9zDVm1yyPyrlnhKrpVFZ9TxuG/IdTk7eSc102maluCnox42H0PpXKalayWtz5br5UnI2fdx6j0pmn33kTLtJJxja7ccV6GqZ2uKmtD2bR7wMkPO/cvB+ntXb6bdmRVx1UdS3OTXkfhvUkEURTnjaCvbnvXdaTfgNtkykjEEHd29qzqw546HkThytifG3w1/wkPhGG8h/4+LVhKJO5x1H0r55kzcxhkITKhiT3Hp+FfW0hXVNEuLbhoypVudxIx3r5W1HTY9N127090MaQO2wbeiHpXwOa4Vygqn8uh9hk1aLg6b3RUjBnG4IGUKRUtkSd4QDAG33HemgnyBGn3FXAz3ptqzKrFj85GM+tfI2Pp731LcURlfbu3j171dt3V2VVOOefm9KpwSDlCSTxtPoakcMJQFyXJ5IXim0SaJvCBGfK4I5+vv6U0lpG2mHYzHcAOgA70sbCMIEJ3hCSS3PvkVKrb7eNsoG28k9iaQDAPNjPynYv9Kn+yFUQJ97G7d6fjQZXjYZQSPtDEbeuKa1y6zfPjJXOz2NRygRfYgsoYHcz5Y57f8A16u28piBAUEFSCNvcd6qHcsmA+cDccdvb6VKk4LN1TPIPpRyjuSQZlc7iIhtLFwu7J9P8/nTpll3sCw8sruBHerECK6IpkDNyVJ6DNOlsyX4OcKAcLuFLlYXIioTAByx6j0qaJixJAADDbz0z702NArqDHgYCsD69v8A69SQIY94QZXnO/5SM+1XZ9RNkZZ0VlGBggHFTFX4JYuFORUqKj/Js+YLn5+n50wM0jIigZC/MT0FNJdCGxqB5ptzKIu/40zUZBYwNOcFTkED5uvarWSWC/IYT09x3pilW3eUpKEgABelUiWzNsSLuMuUK/Lneeox6Va+yp8u3kAAj5eufWpwTHlN/wAwOOegqKfUBHkhVwpxuH9aZm2QeTsfcAFAHIqCYiJ1baTwQCe30qd5C+ACEY8Mfb1FVJxtQ5dNpPUd8d6aEylNI4LKy8FRty3TPWq0jhV+RsgttIDcA1PLHEuXMgIzgY7GqE9sRJG3m7EIJICnk9qdhFS+uTbTDGcKu0fN/Sufv51SI5H3iSAn862ryUkhTsDKuTnqf61zurSADBAwe47D2pjRg3fzyNhODnA75rnb6Yv8qr+/bCLGF4L5xj61v3krKg2/IdpBI64PrU/w+0Vtf8c2aNHmztFM8pPbHQH616GDp+1rRi9iak+SLkfQPwv8LxaJoNhYBSWjhQyhV6seTXvXgWzxdDYCIh97Hb0I+leYeDrYtNlRng7T6e1e5+C7cI2xQMON3C199jJKjh+SJ+eYup7So2amsqIrcLGAMKd0v94djWLd3hEcaqAAFBJPUmtPxTcFYgoUDBAb1z9K5LUtQEfmFh8gAHsc9q8nC0+eKZikQa5qiWdi85LIQCAB3Y9h61ZsbqH4VeBtS8T6ufKV4TdTAnrwdiD+tZmgWTeLPEQRlL2NiQxGeHlP3QfpXy9/wUO+Pxvruz+Guk3YCQ4k1KUNtGeCEz6UYmdrU1t1PVy/BVMbXVOC06+h538UtT/4WPp2o+Kbq5F417IJVjTqfmIVe/AHtz+VdbpfwM8K+H/CVt4iu9ZW1tvsnmC2OFZpWHGMnjB7Dv8Ar4P9pS1+HvkRzmJGUKyhuCxPY++2rfhDxXLKLHR7iOXU7u5dbeAXMrMkJJ5ZRyMnpnt+Jrz6NeU6jtpfQ/ZsJgp4WioQlZI9HtPEeneAfBEtxp2mQpqMliJLy4l+ZpnI4z7d/wD9Qqr4D8d33iDwzCk0pRZJTHLbdmA6Y9j9TTviBov9kw6zo32mNLmW22cru25Ge/f8/vVyPw3v7LwhBAL1zcsrGUiNd3tivDzXLJU4utDW5Tgpq7V2bus/Be9+JvxntrFJBHp1xaxTXUu7/VRrwwHuT9cda6T4q/DLS/BcrWugWyJYwJia45Yoem3Jz/8AX9ah+Fnxae68c+K71D9iiaBYIo5sKwA7/wCOK1dU8Sxa74T1GK1WU3VyrrmVPvYIyVPp+OfauDC494XkhbXqKLqKdm9EeQaReXFy5s7RXMb8hl6pjvk8DPpXo/wnmttP0Px9pl5bhdROlyzLIWDAKEIAz9f/ANdaeu+CtC8O6LbCx1MGdbcedIuVDHvjBOPb+def22tWOk+D/HV9Dd+bdS2ws45B3yckfjur3sTmNLE8lGOt2jrj70W0jC0fwjC2kae9teFIGiAB2btzgnnnoTX1h+zrDYaB8L5rf7RGkwuHeZx1c55HbivDvAfg6S88DaY11NHZgQgrCF+Y5zg9a4jXrvV9A1FpLS/mRYiVKhjt3D9Oevesc4yxVcOlB2ZpVpxxUHTvsev/ALV96+tpo2u2kRkh0u4+WT+6ucjJHYletcX8aP2jLf4n+BNJ0iySYMs0f2qFk4AAAAB4H8OOM1rzfEVfHPhW00vU0tUjvJobeQQ4UswcckY4+76kV6z+0h8KvC/hv4cWlzYaXFANMdFHkrtALdCfqW9a8HJ6VOjUjCu9np6nE5UaE4Upx16M8jsvAMVvoNrOkpiu1TIj+8gGOg9K9N+BPjS10PwtrFvDEDfQzElBnrjvz0+7WHe2NpbfDiLWZNbgDz2ivDAv3iWHTGScfhUfhf4b+IvCGiTeMrZ4wrWoZLB1/wBcmMjdnH1/rX0ueY1KCp09y67UocsmTeMvHNz4R8XaNrl3Akl5qJeGXYvzNHwOnpn8axf2l/GUlz4K0nShnbdXQZ0KlThQCBXb/Bjw1b/EfZ438Wr9vmDGLTrX7kMITjkZ7n/DHWuR/aX1jTG1tbcvH9rt5/OjRV6HaMjGPTpXx+AjB4mE5S1uedh505VVHl95HFaPpV/Dpnm2Uz2ZiAClXZSx6/jUeo3MsaXVxesZbgDLPK+58gcAE16tBp2qz6dbTiwa3t7uJHU7NxZSO+Mn+X1rndd+FUvi/wCKdn4Z/wCPexisI7m5l/i2dSV9zux0r9BzLNKOFjyL4md8MXScnz9C38MPjnpVtbRweJLVrPaoT7Sq7lDY6njv1ql8Tvjppl/4k0GXw1bzag2lh9s8ilQ4bgjGQcEVc+K37Odn4At7G90a/kFncL80E77st6g9ee/8hXBQeGX02CG7khPBG6TtgnoP8/jXzODy9ZhV9vUIpRoTl7aB0PjDx1qOqumoWUUmlxJbn7U+47Q5HGMenvzXMzeBPE/ijw9Hr2m6bc6rYCItIY25x14HU49uc16tZeGbbV/D2oaQ0YPn2UkcZDbiXI3fzr0j9k/UrZvgLBGgDz2rzQzALz/ER/7LXq127/VobI1xWO9jTvBa3PnD4e+NvGt9Lb6Loif2gTwsVz1THUEn0/A+1YnjfSvG+l+JrnU/Edlcx3LKAs1up2BR0wy121og8K+O7jVIBJbpLuZY0+XljgZHfHsa9bXxJd2WieRdiG4tCEV45kDgZ64J/wADXnVstqUoSqtXsZ+3cXGairM4n4L/AAJHifwVH4g1K8kM+oM629t2jAOOR3J+tecWvja9+GvjXUdPkto5YdPuGheJl5ZScg59xX0b8Qdd1r4PfCuHV9Kt4pIzKNkQTcsQbnI47+ua8q8Gfs03/wAV9I1Hxrr2pvb3+ogzxxRNtAJHy7u38/u457+FgsRiq9SVKo/c6I5YYvSTqu8bm7ffGvRLvSmj06SVLmUq62oi2sPUbunHqK674UaH4a11YLi40tmSNyy7zyH798da+f7rwXqPgbda6goPkNg3ATgnqMZ7/pXs/wANdYt7a2tOPKRlyS2VUt6gf55r7LDYCnGjLl3Yq1KDp3ovc9m134e6NdzwazaW8VnqlqdyywfKrrjkPwMnH+R0rz7xB4u/4SDwt4q0WeOOKGGzkVAuMbwpOT6c/wD66rfF/wCK6aB4TfStNuS+qSgSkx9I1HOCenPtXkum65e6m8khkeN9QT990/eZHzZ/z/8AX87A5XKdeTqbLYWAwTceaqYXgP49albaNp1pqMcd4IGMKyTMd2wZAUkdh/nNYfxO8SXes+JluLp3tYtuIUwdpUkYwx/x/OvbbX9l3RLuwt7vSbqWbVbYpcGGRh5THILDB4I/H65Fewan8JfDvjzT511G0iuba2twokiUKWYKc89vu8cH608wzn2aeHinaOjNauMw+Hle3qeVfB34y+F7zwWbHWL6Ow1Sywryyry6jgNnqfrXnX7RvxHsPEPiPQbbQLuST+z4nmW+hbcSTgj8BtpPi9+zdF4S0RPEfhYy3NtEdl3aS/MUB6Mh7Y/L6Vz6fBiePw7Zal/aUcGpXCBjbOp+6cYBIzg4r5DL8HTr4h14O929CaEaFWXtIa3O+t/2pbTXvAJ0TxPaS/2vBCYopTlo5cjGc9fz6eveuW0SwXVbN7jAkt41CLDt4BPPWuP0X4ZT+J9ehsILsW6NzM8ilipHYeufwrv9G02DwhrmoeGbi9jW7t41ZY5W2+b8ucjOOMN6V+l5dGGCbhU66npKnTw9Nxoo09D0pVv0vbZFjeI7sn7qrj5s89K9/wDhf4z07xVGkmlXiT3NhGqyRrnlCev+QPWvEdXtE0rwB4jvyx2pbFSA3KluMD8a5H9l3XP7F8YSTfajFOLPEcZb5ZSf/wBrn0r4HNL4rFzqQdrHj4vDyxlNqW6PpX4j+OdO8P8Axn8ENcTok01tcRyIzdAw+Tj3zXhfxP1RP+FlvrJViFuWQZPOxzz/AOhVsfFP4Xar8UPiDL4itJJhNZ6eJQkTcrKnQA/4A/rXnVq9344vIprxvInijMTAfN8w67gfX6mvseH6c3Bym7hgsNTpJO+q0Zp+PBaS6bAVeO4dZgy9M49P6/8AAa9P0GLS/HHhOZFk8lggRVbGSCvK+vRf/wBdeIatZT6ZfNbu0bpgMMdM+3pXqnwy8DPb+G7qW+vGt3uHWS38teikHIwex/WozycaSjK9pI6cVUhRgnfqeP8Awijt/EvxOl0bUWzAizKjD5SWRgMfiK9p+MviGHRrHwpoUTeXDJqMZa3C8hA3Pc8Ddjr1r5t+JdvffDD4o30cCGK6RluYZYW2kgjOQOOPX8qLDxt4i8e+MNI1PVmjnfT5V2Sx/ddc9x714lCeKxHvxleInQdVxqp+7Y+of2itY0jV9K0/XGh3NpFxG4l+6ShIBPvgsteQ/tB+C7mPwvpPiWzP2zT7iMqJU+YAMMgkeuf/ANVfRd54I0L4lfDe90sRLFHPDviljzuVwCR+XT3rJ+D2mQ6x8E7Tw1q8Ud5sea2KSfNlQ2UI9PbmvExWPxNKMlBuy3Rh9ZVKKUFtp952/wAHlkl+FXhXUZSsksVikN1EeroRgHH0/SvnD4z+Cj8LPGUVvCDJoepSi+sGPRWP3kJ6e4616LJ8Uo/g1aSRSGOaAH7OliWLF0UY6D0HUmqfjHxv4c/aV8EaroumQy2es6Pb/a7NZseYSBkgfjxSyPFfV8S6trRktTiw8a1Cq5/ZlufMvxkguJIbG6s0k/tOOfcggXcV55J61yOkQ6jr3i230+XH266bB/3fUda9h0GF7zRdNutV8oXElqY2J7sp79q5/wCAekxav8ey07I8WmW8j+aG+UseBk/Xp/vV9ZicbSxEnOn0PejNpX6nZ6D4Wi0fxcuiJINwtVl2v1z/ABceo9hXrGh+BZdQ1yGGMbIZYy24twOOu3r+v415R44nv3+LtvrPhaA6vb6NEBMVbcJM53jPrjpwfpXsNx+0V4O0vwMdbsJCNSWPyls2AWVJfQ/5+leJic3xcYKFLZ6GGIVVpSgrk/jLR9N8I+BIvIhgi1hJ2VbpECk7TkknqAdtYfwt+N9h4b8Spq+pXLRDV7OS2EhzhWQj/PWo/F/iy38Y/Dnw7rlqjRrPDJHKrLuXBJBGPr09N1eEeONEv9G1PwvNGT/YIlLJ/wBM3P3lJx37c819fhsHTxmEhKTs3v8AqKjhYYmLhW6nsPhzxZb/ABF/adtdT1qPOm2sJS1MmGAYdM9v73+cGsj9qeC1+Jfx18OeG9DaP7W0K2888K7grMe49hzj9eawNE0G41TSrzVLO+Fp9iYhcMVMvGThhyOPrXffDrwlpnhjwAvj6aMHVbLWI2mmk6qnmAbc88fN/XmvMx+VrBr2tPbsZ4inTwk1OL2VkjjfAPwYuvCf7S9h4d1dzeWtratcxOy8FdvYdOu7/PXe1z4RW2r/ALT81hNGX0cQjUGjP3WKrXqPxt+Inhzwf4h0jxzbCPUbs2xhVIpfvIRxyAR0aofDPxP8Oa74htvGpkjishYvb3MZ+9GxGAp7/Q55r4RzxdSrztWWx58pYmcVUS3Q74t+IrT4a+HLPxRBBFujXasAYLuYHj17da810LxnP8QvH3h7xNdxJAlvtEdr/CoJ5IP/AHyaxvHep2vx58TXVjp800GiaNaM6ShuN/ftz/EawPApPhSz0+BnN3ELqPbKflxGXAOB9a93BYSjWf7z47FSoJ4abm/esfdc0Zg1KZcBGXIOKp3Ezvcyt1jVADnpn61p6nA63k0iqSCwDHsBjrms+NolSVGbeGYqCO2O1fFYiHs6jh2bPzhFFyGMrjYDgYwvHSrkdtEYrg7jvCBkJ96ayiJCzD+HBHHSrOkRLc2eoRsXeQKpA7le+K5SWUn3I8PzgZHBVqtxQ/NOcnYq4B28/WoTEQIy0aExqd2P0/8Ar1diTEVw7ADgfxckDpUAZCBPtMibjxjnb1zVqVvIvwcDAiKjPvSWiA3bnd0ByQvWm3qqblPnVH2kgjrn+VAD5JAv2ZjztUlkK9a0S+2FR5hyVKtjpWReSb5IMMASuGJzmtN8p5SgZaNNuSvUHrQBnNEqopVydo7rtOfrUMRPmsN3BU8dx9KurEWSXBHynOPSqtsh+1qPubiVY+xqShJ4mSWMEfKACfm7UyOCUgsynaw75xg9AfWrNwBG5CE4GR83cUPch4o1DElRtPXvU2JH2m611W0llZEjViHx0wRzgcYH1oqpO6S3O1WYhWGT/dA70UWA8it7htvVwwYnn09q0tVuUt4UYqDvQ7cdMnp0/wDrVh5R3VeQcbsD/PSory4aYovJVWAH4V9tLGSUeXqeVGkrk0N1I0yead5VAox79aiE/mTs45JUg+uKqzOIpsdGORg9FB9aZakq8q5PGA3+1+PpXiyk5SbZ6EYWRNPMwjkHPmSrkHd0xUNmd/kMxBJBbPfA61Hf3B85BGQ6qoGewJ7Zos5CJnCr8qgkKf4c9SKnmNuUu3IaWJdvAb5sjuBWDqV9HY2F5duCjQwvIfM6YAP861jOY1CKBsCknLda53xS0ur6Lcabt8s3e233Dqqnr+ldcJXtqaUornSlsfOXjP4oX1rs0W3bZJqloFJHy+WrHlQAOS31rn/C11f2/itLfVbmYQWUBMNtK3y7sYB/z+depeK/CWl6bYzXIt0e7iultYbl15aNQO//AAFvSuZ8ZaGdR8W6OIZvLmuLZ2dAg3EDp/n+dfeZXGEaftGj7rDSpcq0simNRvtb8badaQXHl6bdXUUMyR4w4LdWPXj61694m8HN4lii8O6SiT3t9qhuZ5NvEcSDGD9Pp+tch4D8GpB4e1HW7qKPZp2oQrHKF6/MCSMnv8vevSvhJc3smparrrW0n2/VppIbAEcJCeN/0Hr0/nWFeqoV3OKJr1Unem9EcFdXFlpHxXXR7VhLHpFqWYr8q+eeAB16Fv8Ax2mfEOBbrXgsZd20/TguNvRuTn15Lc1H4vudK8K/FjUXiRHh0yEfaZI/mM8xHJ98f5PoujeMdN123a5kk/4nGr3SW0dsfmKRlgPm68Ec9KmriVTtUktTqV4QVQtfCn9m7V/F+pWniTxLqcJLqsotdp3MoHCk9h7YAruvE9u3hS7lt7pAohUuvl9HAPGQOgr1vQoit6LQuEgiiULtzjgYrwj44+KItV8fvpOnzoIraMRzSRN949QP8a5cPTWPlFN/I48Hialeq4z2R5zb+D7DW9fn128jwrktHF2LdmI9vrXf/CzxLaeFvib5EsI8m4tmjaSPqGIz+dZ9skLWyqs3l7YyqRjrxn9TWP8AD3wvrPiDx5e6lBiLSrcASSvngkYwPf73/fWa9nOqFHC4JQaPXqSjOm4zeh6F8UrY/FC4tNLsfMstOjutx65kU9SR/Ku98NeHdC8I6O+naXpltHGYz+9dNzuSMZJPcmvK9I+J1tb+NG0WYC0hicwzXE35DJ7c/wCRXouteKrOwjcxFLn5crIG2qQPevzOlPEpqFN6M8adOatGnsReDtI0tPE0yK63l7ZAShJF/wBXnocev45961Pj9rsFh8JdXupESS5ZOEP8OepB/wC+a8G0H4rS+D/idqmuXAE9jdMEnXdwFA/hzx1//XVH48/tE2XxE8Nr4e8O6e8cVxIElkk6sMjgH3P1+tfQ4ejioztOOjOiGGre1jJ7HR+HvEKeJ/DWjPbsFFpaBHHqxXrx/wDWrmr65VjJdByViJyUXkseeeP8am0X4e+I/hh4asLnUpI7e1uASvlMcoT/AHqp6DG8Ut63JEzcIPu89WHrX6bl0IqkoxPoeaMbyi9DP+HcM/iv4vWlxN5vlZAlPZAAMD8+TX1fq/i3RvCDIurX6W0ckfyLvDFsd8e/vXkmgaC+l+G316OPEYuBCJSv+sY8cew6d/4q8r+Lt3PfeNLVYXlkkaEFIostgEYAxzXyWYSqfWm2z53FUVi6q5tkdH8UfFNv408Wi9tZQ9tBH5MPltuwB1P4/hUcCRPpATbviljP7sdzg9T79f61yGmaJf6UM3FvJbyshVo3UdPX2rp9FugsBQy/KQWIZhwo9K+jwsI+zTktz0lFQpqnHoYuv+Krvw/4G0CVP3qW2qGOWA9NpBPX/gPFX7D4tW1jbSpbacZLhizfvX4J9DjNJpfh2Hxt8LtftI5B5kerRMrnrGCRyD7isv4zfDdPhR4w0nTrSUyQ3dsJWSRuFdcfN75718/9YceemtFcu8JNRe52XwU8B3PiiHxBr95LJG0ako8Tbfn5YsO/+cVTuLEXmu6WsjNcQl1Cb33EYHOT9N1epfAWeHw34DjR9kg1SaTzSG4jQ/8A7VedeKr+28PeJILdpCiQys0WM/czwT+FellkMPKrzT3OeLm5yR203hfStQkDxWuyQrhWLFv0zT/CENrpHiOERxuLhXZc7u4+nYVo6VeWL2tpcwXKPbtHuDdwT2Pp+OKx4r/7PfpeSEIwczZHQ4PAJFfe1IwdP3URyuScWfV+heJJ28L3Fze3WHjt3JlLH5VCd89/m9f4e/NfFfw4+Ld14N1jUr6D/SZ7qSQlG+UbS5J3eufpXUyfEDX/AIi6rp/hsStZWF1KIpo7Zf8AWqTyXPfjtyM9fSvY9Z/Y/wDDsvh+f+zZjaXrJuhlLHIkA7jP/wBb2r4Kqp1K0oT1POhGjl94z+0eIX3jaXx/csl4saKZNwEOdvHOPTP3vWuZ1rTLa0F2LeAII87QWPLH1qDToZvDet3NlfRCO7sZjBJ5bdXBxwPQ9qk1zVkd3jhXzVf5m8zqAK+iouMaKj0R6sVzWlDZl3wF8MtG12VLrWo3njOVSFG+UE9T7n1/Sue1j4bre/GiDwlp8Egs2aJt6scrG2Cck9q73wT400Cy02KS91GKB7XLPEfvMB2UVf8Aht4jXXdb1vxUkeyWa5WKEsvKIvQen5cfL1r83xLbxEr7XMJ+1i5S6Hskug23hOzTTdOiW2htVKskfy7iOpJr5/8AibLBrM3mSos7RuQjSNu+b/P/AKDX0hevHe6VPfvcQgNGWaR2ChSQcknNfLPiPxHpGoaoLS0mS4gVwomGVG7PAHrk9eld+WYWnHEe0fY4cF7SdRzZh2lpcWahoYNiAFvNi+XB9c+v0rVHidRYqlxAFONpk3c59R/+qtm4QGMK7BI0BI29FwOvH+NZOl+HBqJkup1Z4pGO0L90se5H/wCuvu51KdKm53srHtOcXfmKllr6JrEF1JF5dvCrY+bczDua9D1j9pTR/CnhJ7fSo7m71yeIxJHIhXaSOvIH9a5af4fMLi2uZZBaWUpAbPQj6nHX8f6V19hpnhgarbym1tLmSxG6HGMj64/z7V+cZjWp16ynTjd/mZVYU6kU2r2PKfh/4G1rxfFr3inXLOa7lji+WS6Q5B65UHsO3pXS6RJBJpUEf3EjGGJcduuK9Zu/irBFpN7ZwWot4mjeNyMKAxGOP/r14Tp3hzU7vRJ7iNSLeGNpBJJnD4GSQPf8K9XLaqw+tRWuaU5e0Xvq1jqvhf8ADDSPiv4l8QajrMC3NvBF5MJkwwTjqM/n0qv4J+K+i/D74S+KvDAl+0XX9oXFpY2yfMZTwFwBnvXmfgf44al4W8H6xYaVGiajq8hVZuWMaHjpwScdOeT24qHwn4JHhHxz4Nu9Rc3CzXaPLEeoZj3Pseen41piIVK0pT6dDrlSdnz/AA9BdGi13wTZww3+my2Elyu5TMu3j1HPX612fwe8TfZPH9mb6Y3EFxL5LJ/dB5z+Fe9/tT+ELS/+HVxqa7LefR5Vlik2jLoc/L+NfKvhnVhoGtWWqMoAt5RKUP8AEM8gmuHESnKnyt3CnUjWpu2x9f8Axwh0zxt4IutGtr4pcSTJMhdNowp6d8cdK734d28ekaBpWkW2BbW9tHGCPlLHbyea4bQdAtvE2gQ6z9tii+1RLLDE+MlfQ8j8K5PxZ8f7P4a3N3oxsJNQvLaHcl0j8DI6Hjt7Zr52FGtTnGUVfU8KtQnV/dw1SPLv2idZ8Nn432L2n+mNHJ5dwQu4Ak5GO3J61uamY7jYVIlt5Bux255FeSeDbq1n8eaTqWriMQT3wlm85RhizdO+Mds/3a+rrr4QWet6mNS0/UoktGbzGjl6KTnOOfyr9By/GU8LTcZ7nrTvSpwi+iPmzxVcxeH9VhjkOGnyTGcfKPw//XXV/B/xVYa9r9pZ2jET2uGUFvvc8j/x5v8ACpdY+HmjeN/jXJoy35ntLOzDSGLGXcH7vpnG2qPxd+D0/gFdP8WeEfPjht223CxsWeFvX3z365rxsXnE68nRgrSZU50qkFSk/eZ1n7SvhxvFHgmHVo0KXumzcb16IxH8q4Pwt4Ufwf4S8m5ujJLcyiZgF4QkZwD6msvxL8ffEfijw6+jzQWJimQB5gp3E+v1o074gHWfCTw3qiC8t4wqY77SAD/k/nXm4GliaVaEqiuriw+HqU48jehf8VxLbyW92G2OpC4+9jP+FcL4502bwl46sUluD/Z2qIk8UuCqjPBwOnXbW5qF3PrdsMzLGu07EX+HPfHr+Irv/D3w/tfj18G5dKeRBr2gSOsEwxu2DkL7Zr7HGycmnBndVl7GknLYx/DWqaj8FdQsfF1hckgTK1wiN8skZIG09uf8mvu/RfE1l8QfDljr+jyh7adFkeIsMwsR0Nfn78J/D8/inwT4s0PXHd5LCRbdI3b5kYdTjJ4zt/xPWu0+F/xT1D4V61ax6dcrd20SCG60+V/knjA6rn+ID/PrOVYupVqSpy+KJ8NnGXxxkXOkrSR9J/EfwgL1Hv4AEljP7yJPm357j3rxm6EtpKcghAMn5fmHsa+lNB8Q6V480GHXdBcT2M6kvHxuicDlW69K8y+I/g0XyyatZ5FzkGS3H8XvX3FGpzxPz+nOVGfsqhzvhzViWjjjby1HTP8Ae969K0m9lLq5cAAhgBjr9a8J0W6ax1IDYUHIWKVupPX/APXXq2hXhVUYOELKMit4s3rwT1R694du0JEBbJlO7J7Z7V4/8bfDL6Z4hXUIURLaUmJ39D1XP16V3FjqhtJrTymBKkbg/oTXQfEXw7b+KtIkhuIiyXERZBGvRh0I/GvDxlDnjKH8yf3kYGo6FZS6HzKY3khyzZVQBnb0qOS3LSEsQAoG35utK9rNZX01pLOZLi3YxMOxH0pDsXIMS7+wPf8AGvzSrSnSlyT3R+jQanFSTJbJQGkLOA27u3FaRmAiALh5MYUJ0/Osm3Uk7hiIbsf3qsCYnMYbIyckL1NY2LsWQ7pKoYBHC4O1eCKsQgFWJ5A6j7uKo26gS7UUsQDuDN09xTmUomR8idcBaLCtY0ghRzLvKDGE8vuKVCFmZyoRzg5HX6GoBL9ohURkgEYHrx3qe3Qq/wA0m9/vBD6Y5osBIzledxRWzux1I+lTI5G1jnAU4+UYxVbe87FQCN3zb/QelSxs8TAL90sAcenvSaFc0I5UMZ82PZkZ9iPWmidG4i3opHXv+FNEq4ZuORxhece1VJ3WPhWfIwfn7/lSsJs05JVMICHIYjPrmo8kMAMuWGCBUUDkOrrgllz/ALtSwylmDlQSuAW9TVWFclji+zzTGR3xgg56UNJnZvkyGG7IXbxTopnnc8KVbOPl9P8APpTJHRHJSQlQuMdvwpmdxVaJbhNqsWb1Xt9KmVhEmQw67cBulUPljbBy/NPDlG+UOgGSH9CaBE5KybNvzqckg9QaqTMiR8glRkv/AA/mKa2U+f594B/H3pmdwYPudyNzE/yFVYggaRTvIBJJBCFu1VnuUWTYVMbZ5J+XBqyXDOcr8xHQ9BUJX5MDHPDEryRTJuVZ2Y7ERDuBJ8wdfyrMv3mkSTy3dMAbcetaMkwSEk/Ioyqn0xWTczlrbOQflBJ7/kKCjMmd40RymZGUhvYe9YF9OSCwUcA7R2rcupVfydpzhCWH3c1zeoSmS4YeZsQAsCPagDIv5t/Ltyq7Wx2zXqPwl0FrHQYDjfdXzCVj/sdFB79K8laOTUr+3gAMj3EqxgbuxIycD0r6k8IaQtpftFFEPLjQR5HQgdBX12S4VTl7Vni5lXdOnynovgjSXg2eVtfA5cr0A649a9w8OW7W1uc8qQCJO9eb+G7VoYkJUgFSBt6L/wDWr1XTRFHpcUiEjCAjDdPau3M6l3ynw8pXepy3jm5BuSsfzEYPPbFee6vdTz3VnYW8Zlu7ttqqOwJ6n6da6nxzfeXfFgfmIC4C/rVT4a6DHqmp3mv3HEUCm3tiegX+Jh/KtKbWHwymzrhrFW3KPxP8d6Z+zh8Gb3Up5A9wsRigA+UzTtxkd+tfkl4o1a81rUb7WNWLz3+oStcNK69d3OM+g9sf4fR37XfxbvPjj8YF0DSjI/h3w+xiVd3DyD7zn/65ryTxN4LtIdBu2uNVLTR4KyyKMEDnCivIlVilyt+9Lc/Y+HsBHDUFUmvflr/kZc2gOfBWh2gEjXLE3TKc4Cknr7Y6f/rr0P4S+GLa28N6/wCL7i3Mj2LxWtix6B2IBxnvms+113TYPDjzyGWe5WFVWV12qUx2H/669i8Q6FeWvwH8HeHNEs3ub28T7XcRRDax2nfyeO7etcHOqEuaWh9RVqOCUH1PMPF2vvqusT3EYR5JAFZC25twGD6/59Ku/DTwGNX1y2nv2V7OKJp7iN1GIwOQPr/SsLw/orajrsNvOslpctKDL5yfMoHU/h9K9le90TRdKk0rSHUvIw+1XC/N8o7ZP+euewq8Zm1OpSdGKu2jkrxcbKBwd34r0b4ffEWS9m0I3dncwhlG0YA9RkYrlfG/xju/G+sQtp1qNM062ZSsca8PzjBYY4/yRXpHijVbTxLp1vZ3ltDLZ26hVdfmPB7N1/zyKwdZgt9Y0s6VDbw2kAUtCIkCkMBkfntrw4ZXWqU1V5TCE4p3a1O6l03TNP8ACVzrurFAtvakqJfmzJjgAd+elfOmoeF7jQfhrbfazL9s1e685bbb0DHhj3Neg/CC8vPG1zc2fiKU3mlaM4YWztwZAeAec7f5+tbvxRuYtY+I8MLog+z6X5rxjorH7oH4ba8zDfucUoyWqZtQk4VHF6pnrnhXwmlpb6XLqk0MFvBDGqQhxkgDkt9Pb868on8CD4q+PdU0nQ7sQWk925WYfNtjB+bb+PTtUcGvajqujmCOKS7mgt9ol+Zvk9SewA//AF1w/wAN/iPqfgLxWdQ09VnjRWhyenr9P1r63FYv6wnGm9TalSmlOUX7x1Xxm+CVp8ERot9Za3cak0M6GeOX++PmDAfpXsnx28f6L4r/AGfr69W+UT30EDrCGG4yKR/D9fSvnbxP4+174taxf292oeW6IYRxqcxqvof847Cut/Z48IxWPx00zTfEsHmQG3cW8dwwbMmMZOOCfveteW8sc3CvN2sYVqDhTVWq7yjqeTWuqwXkdtDHcOQITuZ5Syxk9RjOASev+9X174d8Q6p45+GmjSQqZoFsxE4TplflOff0ryv9sDwVpfhL4jabfaTZx20N9GYrlYVCqJByCce1dN8BvihHpHwvvNGhj2X9pKWBPyh0Y4BH/fVOtR+tO0dR4ioq9CFWK3/A7HQtY0T4d+HrG0vpDZ2Fv5jEOpySxyeBXzl8XfFmn+Lviodfsv8AkGx+SFBX7wXrkHtXZfGa41XWNCKxOHaKYSFx1weo7n9a8bMNyZY4Wjy7KGaPbu3E8YPue/FeessqYRuq17xlhMNCLdR7s+/1+Mmm6P4TiuphD9mFquy53jawxnpwc/N2r598GfHnTbz43aprOov5GlSWK2iyKm7cBjngdPwFcD4/+GHjDw38P9HudWv/AD9Nup0RbKMn9xkZHPf6YxXteqfA3wTceFrXRNFhW3194k33zbshgM5JPr/+uuGtUjW96tK9jGdLD0b8qupB49+J+i+PrnSItP1KO5trcPbrCyldz54POOvauc8RRmz0m5SQGMk/LnpvPOD6c/8A664Hxz8ItS+EWp6FdPdx38t1MQssKbVV156//Wru7FLvW7GS61ZBMk5DLCei8dcf45/rX3OS1aaoe6aKNOEU6Ww7S/iVo3gnQE1TUJR9pWArt5+aQcZXr2ryz4MfFbxv8PtG1e70jT57vRLqVmkR4jsTJPIYA8+vatLxJ8NNb8cXNzDoun/aoLMHcIl5jB/x7cn7tfXWgaZpkf7PWnra2MNtGbURNAE/iBwwP49a46uIoxxEpp3ZOJqUadON43cnZnzJLq8vjuGzukiETSqGb5txjIOc5P8AWtPX4dU0zw2wnvpbmyeMgF37k8EfQ1NpNra2N3fQRRxxLHkLGfl4zzVX4kuZvD0FvDchfMAY/LxgN1FfU4izw3P0aNIOLaj0R9D/AA11qD4lfBbTY72MXkHFpcpL0fbg8/8A666L4erHBpOs6LbIPstvKDb46bFH3fX5a+V/But/FPSPAU8OgaWsGhyL5cMki/OzMcFlGc8npkAfWsnwb8QPid8M/txXS7+SBGLXH2q3Zk5+9yM/XjNfksYV8LipVJvR7I8atgnJTSfXQ96+P8VlY+BNZ1QxrPNGqbPl/jJ9vQVwnwzs7vxlatHaRxO6RhmYdFHoOvSvOfix8eb34p+G7TThp/8AZ8YkElw8TDZKQOoP19j9a9x/ZDubDS47uyuAiLdQiW3d2HAGM59819dlles4SUurNZRqYXC3eskdFrH7L1n4k8MT3v2u4k1cwkjLbV/KvnnwMH09r23uYsXOnXO2SJs/uwpx9f4fyWvvM+PtJtJ3ja5JYKyDgYIP49B9K+DtZ8R2lt8WPFFxbSmTSb67YrJt7EDOR6A7h2r6fDXpVeaa0aLyXE4iu506y06H1L8PdWijmidvLFrJA0pkHRRjn22/57V578PbnxL4W8XaiknmT+E9TmkWMluMZwrADnP3eteUeJvGl7YeHotHhuzBay4UmPqEPIG70PpXv/wVjsvHnwqtWnnaO609zbu8bckjOOpHWvz3PMG1UnOmr8zJx+HjQUpz1TsX/FXifTvhr4R1DWdTfbCiGOG1PWVjwMj9e1eAaf4osNcdnjlRIdgZB/zz4Jx2/DiuP+PfhTxJ4T8Wzf2rezanoV0zi1lllbbkdsHAz710OjfDcaNo2nzXpMd9cxCZSmcKhA2g/wDfX/1634boUsKuWUryZtg6dKjTXK73G6Zrq6D4qTUBGZ1jlDMEPDIf/rdP/r1zurSf8Lg+Pdj/AGXFJtk8pWbaVIRB1H16V0nhjTIpfFMFlNGDvLROo/iyvTNe0/swfD7SvCdz4iupYYnvre+MKvKoZo0K5Xnrx07V7Oc4qnRnG+kjuxWKhhaTqPV2MnX7MLZ63pl9GfJVGjkjPcY/mK8P8D+AGa0lm+1tbyRNmED17En6elfSH7SljFpGnz6hBBGlzdzCFnRv9YpPJPPYLXlOhhEsS0zgfICMfLweoxTyPAQxEp1amqOeniOejGpHRyPXv2ZvEuLzW9D1FluLy2iDpIV5kjY8/XHevHPiXNpnw8+P1zpkriG3v4mmiI6KXyAcdP8APuav+DvFw8HfHTw3MIx5OpWZtnA/jBJwfwrW8WfAg/Gf453uu6nNNBoKIiJLG207lAGwZ9/T8a4sRmMsoxTpXSi+h58V7CvOrU+GSPKvi/d2lr4ftmiuBcXxlJJjbkKBkfn/AJNfRnhW7TWvAuiLcNFbahDaxrIHZVBJGdwz6jbXnfjL9m/TP7fuLaCe5e3dQsJ37gMHB3cnqPU16/qPgfSU0jTbKOLyGtoI4TJu+bge/XHuDXz+KxsMfUcZPU48biqVaMIRPlj4+eGm+JXxItobGfyl020WO6ul75OcfWua0rwrJ4Jv7EyTNdwSEqZH+VmJ4wR6D8P8drXPFdt4D+MXi3Rr4MLa6VFE7/wsBw30P1qfxXqen2Nhp0st5A6zS/uZAxbc2O3p719bkFNQpOM+h7OFc3TjBbHt3wW8TRXS3emeaCViLMjNtZOfr2FcV4T8bJ4WsfEdwMhrC6d449xXfGSdpHXn/Oe9eK6Lc+LNa8XXkvg+WRJhCfOLpuyo9Rgn8QP8a7PWtMk8UeFdASS4NnNfWxhkWP8A56BuQQeM5/EVtHAYerUqJ68x0xw9NT1Or/Zn8NW3xI1vWvGniGL7RZG6ZUik+cbi2Tx0/Pmu8+LvhfRvhJ8XfB/ifTljtbPVnaxu4YsLG6sMZP8A47VL9mrSZfAWj+IfCOrSILyORNSjI6yIRglfXFcX+0l4nf4j2ehWkUhiisbtlYHoxx6j/dr5PD4WrVrzoU4WinuebCM6mJavaGpx3xvsJPC3w61GLSX+0XEWrNBE0XzEIxJH/wBbgfSvJ/hlqt14P8A+MtZXzBercJZiU9RuwDXWaz4k/s3VbPwtqpkYXk6XCXDfTg89fTr+dSeINFjtdDs9LtYBHFq2qmZoz3VSN2f++a6qOCnGv7F9WetTjyS5WfSvwB8C6ZB8N7I3d7Gt5ewmVvMxglhkA5weDXA/DD9lmfXfGes22vSvPbQzFo3hYbGDHdnng8N36HtVnQbv7DA1vBIYEjQCJA3KgDj8P85r1X9mLxeG1nXrC4dsXbK0DY3bWVcHn3+WvfxuTewXPGV42uzzMRWrUoylB3PLvHbSfDm38R+A4LeWay0qaKeG4ZvuK4VsNx1J6YxXafFjwBLcfBK3tIrVZNTjuLabcvVAwBJJ7DK+33q6zx54Pi8b+KPiULMB71bW3DqV3AkKpGMDPGxhV74UeKYfiJ8QvFejFd9lb6XDGzHHyShQCOnHvXi4bH1Ka9lT2TucDxso04TjvHVnzj4KX7Pba1ZPkeWwDofl24BB49R8xNej2ejvrnwBTRIpwg13VYYI5PvHDOP/AInNeD/Ezxzf+DfiT4v0qBE2QkpIfuk/Kc9P/r16fojaloH7N2lay4l+16Vex6lDvU7clwVHHb5vX8a+hxuK+tUacY7t6npV4yr2qdWeVax8ONT8B+N/Enhm8mN9Y2cSODJltwIyCAe+OvHNavh34K614s0K4k0S+ERUszWwU42d8EfyA/A10M/jh/iXL4s8Q3NolreeTFEY1bcQAmQQcDn5fStf4W+NZPBehQagpAELNHNEW4YN+tddfL6csKrK0kjpnKpGly21Vj0z4d/CSy+Hfgi0RUE8+oQCa4kk+8xPQZ9B83H868r8QaB9i8VpaRROYjdRts27dvzZr2DUfGev6n4PsxoGnQXnnqPLlL7gq5yQc4HH+eawvGWoi38OXGr6napBf20Kqcrz5m4A4PWvzH2/1XEScHe+h4SlWip873ufRMMhl0dJ3fekpGQf4SBis6KJZPMUAo27cXHTijTbtbnwzpt0BiOa1hmbPqyA5FS25ImnYKfLI3L6H8a+brSc6kpPqz4aa5ZWZHMRKjsBjAx9T707QJBb6nG7ElRGQ2e/rmqqu0ySOQsasxbA9v8APanWTupIAGeN27oMVgYsv3hineV1yIiSykemanVQ1kJCfmC4U/dz6Ee1U5XaS0kcNkBsn2B/SrZtAmjebKwT5SzB+oJ9P6UAUbMbklzyx6lacoJvIMxuQEKt/FU+mIJLNGTMjlSCQu0/So5Qy3qKOCqcndyKgCpMgMu4nBGMj7wGK27zbaPb+WfNaRQW9Qfasgf65hgHKnr3PtV6+kYTpuPyqg2k9vagCGeQNDuwEO3JI69f61QVmWY57KdpPYmprp2+ZdvAIxhuoPeqlwXCO7ISgIDe1SBY8w7RnILDDF+30qEPtcj95ID93b0Puak2Ex7xg7V/vVBgmRI8/MwDD/PtQA5g7Tt35wPl4/KirVlF5ryvklo2C5HbI60UEcx8/QOzvGwkJdVAIHT8ada5mVnTkEkAljUimKS4Mah0C5IwvAApnymzlCo+0gsN3y8ete/W02OeFnoR3F2XiDSrxtI47H3qqHZDG/mPs2nBFS3MZjsIUQjbtznd3PcVXPyQxdRhSPx9a4r3OyKvoNlYMFDjzI0AIXtk+1aEcbLGWLZT1b5cHsKrWsKyafLtHzLzkL0NWGdpLYLv8sBQWY/Nz9PWqRpsUpHf7UqHjOOPvfrWZ4hvk0q2ku5JTEYlaZY9vBYKcc9yf8mtN0JnO1syrjcnfPsOleNfFzxQV8W2Ojozny7OSSaIf32wAfxHXrX0OV4T6xVjGWx3YKg69ZROe1bWDceHNDtLj55VkeZ2HQsxzkn616D8N7HTtV+KGkNdqjvFpMoiSXqSSDn6/M1eQaat1rkN8sqvFHpalpMr3xwB2/z0rnbPxZ4i0ybSvElsJI7RGNmt0U4BI5H/ANfkZr7PFqNKCpUOh9hOjHl9nHc+gdd1mC68F3el2pCQT+JAjOny4RTljjHT5fWtbwP8RofN8a+K5NkGm6JEbHTo/VyuB0HPt/SvH7HVBJOYWMskckZJ2scbyPmbn19TzWB4TutQ1/TtXtRJnQrCd7iaIY/fSgYGT6Db+O72FeRCnJWnVIjQ5Y2kdf4Q0keLNd0a3uG33GpXwlneTuBl3J9R8uKveHfhjqfiT4y6p4lsY4bfQdOvTHDG3y7xGMHAAxn5f/HuK72XQtM8I+HvD2rTzi0uIoFDybfmaSQZIH0Den412nhrVNMttJAglVIBCWIKjhiO/TJPc14+NqzqVNrIxr1J29zqGreOrLSdHvL2CKb7aI2VYtvBJ49+BXyX4b1C4Op3mpyOJJp5mabcx3Ak8gD/AOvX154Q8PW11o0+q3YjvIpGCxq5+XaRznGOtczqXw9052ZdNtobNCSwQRcMe5yRn/P4VvlmMhg6vPN3voThMRSoTcX1PJ7vXo7xEiih3+axVfU/X2r3fwvbW2ieFrCyikhAeNXaI9d5HO4dee/6V8zazfpovi660+CLfLbSjzZh93eRnAPt+FdrpHjhrxooZiEeNSySFdoyOw6dfx+te3mVGpm8Y+zfuo9TF0/bU17PQ9D+IPw+0t7tb22tI3vbtVWaX1bOOMZ5I6//AF68c8ZeEdd8NXdzHeCSCz424fgj2GfwrsJ/iNPp+s6Ob66ee3aRSwZuMZ9B6fSvTPGeg/8ACb2U+5fnnh3xuW+RsjI/OvIo0Fg8RCEo6HHQlLDuMamqZ4FF4VtJdOgWcCdiobBbdnPb6VR1LwTZf8JJoj2tokaLMjvCPlB5656/UHrXTaIQLZrWcxmS1dlcBuAQeR+FUrvUheeIY44EdjAp8on+OQ/4dua/Q63s3QbR79JSb956H0T8RJtP8afDe9i3L5xgCwxj+Fxx+VfNVvd3OhX0VpPbs83O7H3MYwSOn41q6L8VYbTVxpOvWkkdwrhF65OfY+n1xXQfFTwlLDeaddxJ+9C4ADdEHX8a+UweYVKeIVF7PYIxhB8kupo698Rn/wCFW6jo9vbRGeOMGDHXIPXb1/lXkfwwu7jXfihZ3OuRv9qK7lEq7QWA4GPQfStaaeW31KCMpn5gWX0A6jPqa908bQ6Ronga91yWKC2uIrM+RchVV9xHHPqP/wBVdOYYao5c/c4cRy07KK3PPfEul3FvfTxrGdzfMCeh9a88vdPuRcXFvZKYpdpZiW5bA/rXKXPjDW9S07Y9/dSxg7shyrhT6nrW78O/FMVjfo9yX8uTCnzG3YX+8O1bQxjp0FTtqhwpuG7NP4ReIRper3egSo/najNGGjk+XDA9fwq5+074zh8Y/E+yt9PPnSaZFscD5cE8gZ/WuaE0Vz8V77UtKy9pCm7cn8JC4PXoT2/3elY2s+DdT0RJPEGoxTixvrl2iuNp5B6ZJH8X4/WvMhBSnzvqbwpwU1Pqd34G8Q6z4WSTagKSrvW2OMB8dQD+vH4Vga3e+JviNq80tppst/JGuTHEm3YP5ZrQ0y5gura2kjufMHlhVPcAdgPb3z9a9z+D72uiQW9paHNxdjcSPlJ5x1/xrtq0pUIqdFXY8TUjh6bqW1PHPA1/q+lxfY9Riks7mM7GW4Xbxnt/nivVLa50a08PsJp43uGyWiDbm+nXNemfEP4bR+K7BollEV7AfMSaNBtJGeDXgOj6FqkXiqysYrI3eowyhmt2bqobv7Y/9Cr26OZzp0LVPiseVRxKrx5kj6D+EHgmw8P3FnrctoEvVhLgSvuCIec84wcVp337YekaLZ3kdtpxuZgzRqzvu3HsQeP5VgfGvXr3Q/CcMOnri8ul8u68v+BMAEj8awPAHwv8HS+BrOTWtO+2Xt6plMhc7kyeAPTAr5xVKkZuq03cwq0qdT3qquV/gb4Kh+NHjbWtf1siTy8zvFwoMp6fkFx+tXvjR8A4tIkttT0q9Pmy3IiMUrBRtc49+n+c1kWvihf2ffHt1Z6X/pFlNbpKInb5kVuiue+38OO9aHxJ/aW07xBeaUtxbmBreVXYRdBg55AzyPYn616E8Y6dFvuYVKeI51Ok7QXQ8Q+MPwsvvhpc2D3I+0Wlwu1pE/gk/wA+tM8F+MdWsILfRdMMQt7hg37xO/HSvc/ip4z8LeK/AN9cy6nBPHNEWgj3jfHKcYIB9/Q814D8NLNIL2GYqCy8Y/2jxn8uleTgbYupaa0PTw9WdWn78dUdH4+1LX5dNlsftrmKf5pNj7VAB6cf5968thupLVIsgRRqPZhwfT+teueMsC2WNlGBID9QP8TXP+DvAR8XePtAsYSEjacTSE9gpzx/SvocThlRtKnodkZQpUnNnKarrXir+zYbhrW6ttPjYKXeI7Np7kHn6fzr6C+B9lpln4Rgv9a/0tpmaRQy7hs7AfU817pq2kWWq6Ld6ZJaRSWjK0PllR8ygYOa+Yl1eTwj8QI/AVrD9ohimRIiWDFCwB/Svl8xxdVRVO55FLGwxMZR2ZR/ai1dNZn0e4gY6dbxKyrbxMVGfcjA/wA4rz34aakLTWH81jGHidGLN3xkH/Jr6a+LnhTTLvw5LpF5ZxIISfII+8GH8QPPfrzzXzrB4aTRL+SC1PmyNjl+pJ9z/Stcnpuqm3HZno4WtTq0+VbHT6hrUb3KWkTkySMFZB0255PFenatd23hn4W6jPsElzdRGwtYx1aRgAAv0+teM3OnXdlKsxwJwA2zb8/BwOe9d7ZRv4h8ZfD7R9RMsdus7ztFJ8oYhdy8f8BruzeFlBxeqZc4J2Seh4npfww13wFrtoNYt40VYRcKQxbnPA6df85rq/iFrkLX2jvCw2RyrcSyKvKAMCF+tel/FnUX1HxPr7ODHDbMIFC/MAF4z9DVP4UeFLLxA+NVt0vIZBsU8YX6j1rvm/Y4SNSfVHWqtofvOho6/wDErVv2kWj8JaHGNP0+CATXVzcfMSAQOgz/ADH6c+ZeL/hXrPw7lia6aO8tZiUS4h+6cjoc9M17h8K/AWjfDLxp4jaCWQQTI0CdflQkHA+hqD4/eIrPRPD9vpa3ENxqeoTKQNwbbGO59B2r4eGNlPEqn9lnBRqKNTkgvdMHwjqlzfeE7GORCILWLylCttYAeh/+tXPfEXwp/btsb6NTFPGoiEgblkH05zU/hDxAlpHHb3GBBw2U+YEnPB/GtTWtQg+xXUTXPDHam3sc9OK/TKGEoTpKyNnCcat0eLaf4W1PxFd22lWMeySaTYpl7e+B2+v5V23xDi+IvwusLGwu9QWe1ulMKTWrFgSBja2cc/mP5VreENWi0PWoL8rsYE7m3dD6fjXq3xuks2+EUGrXkkf2mOZLm0+YMd+eQOtfHZkp4WtovdN69WUJRVro8R0z4fePfhNZ2HjiW1EsIYSSiNtz7Ccnfx0/yRXtep/G3RfFXw7v00eDzL+6VQ9u2MJkYJHXpu//AFVrXXje98TfDLTAtgZNLvYI0aUZyB0K4+u7/CvnX4j/AAlf4e2tv4g0m4ml0ySbD56pk5GD6djx/hXn0alKVeLmtThhJVanvqz6FSTwUsAluA1u80gLSKV7n0H+fvU7w1plrKhnuYg8kYCCNl6AjkYrpra8W+sbe4AIlaIMQcZGetZOlTrNPfW7yCWFn3RuV2gAdu3P4mv0pUIRpJo7faztZHOaja3OgfE6y0+M79P1domUFeinqF9Md69vsfDE/wAAfFen+J4TIND1Vha3dv8AeRGP3Wzx/L+teMfHDVbM6p4WksLgT3+nwu0pjPK5YEfQj07+1e6a540svjD+zd5UU6S6lbqiywltpyvXHvjkV8olUqT5b6ak4qVVwg2rpvU8+0PxDaad8aPFqQrGbTVraS4SNG3LuyCDXDzWs+r6ndxoITJzKT905ycAVzHinQbjwBq+mazpRl/sySED7SyFhDLjlWPA5/AGtDwRruo6p4nh1CJIzp7KYpZeFwTx/nBNd2BksLWc56J6XJsoptHW/DP4u638DdfTUIHmuNGlcLqGmnpg8FhnjP8AOvt3w54x0H4qeG7fXPDlzE9u6/voy3zRE84IP+9/9evhj4oaHctoNxqMRIERDE8spUdSSfXqf59azvghrWu+G4X8QaBdSC+imKTWg/1U0RAJBHPB9a9p5pQhL3Xex8rmuT08VH21LSR9TfEzwHJHcte2sbO5w2Izx9QfX86XwnrUssIW4i+dSEYH+E/407wT8cdB+MlmLZpP7M1q2IM2mSdcjglDxkVk6vp7eHfFCsEkFlfFmBTorj1+vftXuUcVCqk0fGKhUpr2dRWaPUrbUE+0QE4DMwbPYrXrcUiXmkJ5bklFKj05FeAw6mHhidWxtUZB+bp0/wA8V7P4QvftVjGN37p4wT6nitsQuaKkuhxVKfK7HmnxQ8FjVITq1jGE1OHiYBdvnp7+4/OvJ1kFxFEVLbj2ZduD6E+1fTF/C/nvGyjOcgjpzXiHxM8Px+HtcF3BGYrG9LNjssvqPr+VfMZpgVVh7aG6PpMsxu1KZyu1woDN8hU//Wp8EsolRwpjU5znpiqku6NwzFscFR97P/6qs28kjtM8m7CL8oB5r4b0PqL6F6LCuQzqxYfeHep1jD7dzFMDIHcGqcEybMBNjEA5PfNTQJ5Vwm4juCe30pCbLgG9ggzuCndIP4sVOs21R5O1GfB3FvukVAiCVhu3hSDx3JHufX8frShFiXKqjsACFdelBDZfDHeS4UELhRu4BP8Aj60IAoQqRwCc7utRQATTYdXyVydo7H2q3HCqjKx8c8N7UCuNZbleIlUIQAQfQ1R163nl0iZIG/eBSFyu4Z7A4rTRxt+cd8jHpSu6DGOjdvQ+4oE2c34FtLqxs830kksjN80Z6r+P866m5YD5U/1YII9R7VDGqCQ4yJCMsB0qQHDKGXzMkH3FBLdwKsCoV8cgAH0qSRxAhVVTaPTqc9/emMTKZSxLxxDPHWo2dZ2bevBwTjtVWEPTlFPIbGD8vB96VhsVmLDA9G60x2kQZY/NnPt9P8P51SuAHQuUOSRjP+f8+tMgtbxIzOucAc/Nyahl/egqzcAZI46DrTANmCOOMgDvVSbcJg5A2kbQPc0EslBD7nUYTI69aqz/ALxCBJheCf4sEVNOCkYyQX7jsKzpTs24B24PG3aPegQy5wsRy2TyRn5vxrNuNgQne2CAuPrU1wu/MqE9O/ykexrPkkYqwdckDH3uD9aAMzUJUCNsUkBQOV5Fczf3IjlZmbYApXC/NnNbl/cKAxLkbV24XqT7/wCfxrmLtyZ22IQig8lu9SzRa6E3gsifxxpCFAUVmc/gDX1d4Ilt55FhjUK65x6k45zXyP4RultPG2lyzHActDyvTcMZr6b+G7ibxIVQnyo0PL9eOlfoGSXVBs+Vzbse/eHSR5aKmHIwcH/0L6V6FFeC1sFQgDYm3d3BNcD4XtzcXS7STwN2OuPf6V03iK6ePFvtG0rkD0xWOLiqlZRPlkrux518Qb43N0qIH89yFXZ3ycCqHxg+J1h8MfBcWh208Uc0Fov2uXzeI07L7s35/TrXGfFz4sL8O4b/AFlI/td+JBDZQr/EQfmJx2Ffnv8AELx5r/jXWdWvdVvJyLy4LNbnqQT0zz/Os8Y1yRgnsfouRZJLENVqukVt5mjZ65baPPca1cglNbuJGUf3VDHHTPGPpWTda7H4j1WeCMgadAu9jL3I4x+P0pfiGIr7+yZLGN7ewt7dVihk+Vsd+P06mtD4R+Gzrl5cwGDZ8wmkM3Tap4/9mrw04qrzWP1SnBRWhZsfCWt6vFHA0scFhtDSSyN8wB/hAHOR06V9c+BPEtuuoz6VC/mXem6bBDBu+X5So3E/Xv6eleNpBpiWZlsp5H8uQL5nPBH3jz2x7V5/4g1Dxm/jOWbSBLYR+IJvsdrKeroMDjuAPUfh0rrzTBxq4ePK7NszxFJVY+87WOy+LOpaToU0Ethq0F1qZkZWS1lEjIwPy5Iz+Of64rzP/hYN3f8AiOA3tlFGkcZiaGFmUuDzlh6E89K+ibT4C6L8LvDEk1wh1XX5ICZrqVQ21zgnaDnG0/5NeR+IdEt5UW92JJcRockj59pOc/hXj5XgYyrck3dx1OHD16c1yJ3sdboPijTdc1KJ20wxQGHabUPtKkdx7fj+Vbg8S6ZpdtJHZ6UZ3mV8zSN8ygZ6f5/OvMtMt7meEzWkcsD43Kfu7gPf3/ya3dD0PX/FHmR6bbSSwxriYyttRCRngn9cV9di8RChRaLdBc3MReFvE9poGp3zwacwa8YAQq3yyEHIJI6f5FT2Bu5L/Vda1H5r2RsPlRhOMKB/+qubvdR1Dwrd3cs0cUf2ePJl/Hsf5cfhxXXeKvEWkSeG9Ms9MCvNqKCaWQt8y+vrXzeFwtKfPXau2dcqeqse5+BoLfwv4FtIpxE9zqcYe5JXkZPT2wK+OdVhNt4j1uOCzuRbR3j7TCrMNhPf0r6I8QeJI7L4fR6laTAzxQiIAdVcAZ/xr0jWdPsdF+C+hiG1hlebTRPOdgyzsAcn6lua8PCRdPFS5vtOxxe2eElzNX5tD5y+Aum2C+NobvUZzs2s3LfeAHAPv6f5FdD4+8QQaH8VNG17TZYi0Eu5IQ24hFbnJGeu71p+p6NaQWpvobcQSxqDhPl7+n+FdD4M+FGh+NtKmvdeefcqtHD5THgnkEkc5/HHsa+0zDkp4ax1OrCerNn4rlvj3oA07wpaR6lqcU6XVxc7tqxnHTd35XBFeR/C7TdR0PxVr2kapC1teQQgyxFuPMB6g+mOle0fs++H7n4Rvrdq5F8t5MgiwxzhScE8cZ3VwfjfXXX4z+JtQtbcyW8BiR3VeDkAnPT6V8ZlOM9jipRn8KOamnJyppe70NoRT3gkjMDI8mdxZdoI9q4S4tTBqxfy45Xjk2ruXhsdq63Wfiy+tW8dhY2SRM6gyyo3OO2M/wCfeszQfB97rdvHdO8kEbOSCF3Mc96+wxeLo+y55uyLpr2aftNEer+PPFmnav8ABqOS8iG57cToxX/Vyq2F9eg4/rXd6TFYz/DWx8Qm3ihu4rBLyS827mZVUE+vJHr714hr2g6t4a8DeLLDVcSQx2pa3Z/mU5weM9z/ADqPRPio+o/A3ymmaR3tRpqWcfWQ425A/TpX5u6E8VKc6S925xVsPzpezehh+OPiWnxlutD0bSBdW7x3LSi6udvIK4OMZrv08KW+k6PZWkdxO9zFHteXnDsO/X/GvEvAug634T8Y+F7a7sGDzTKvlS9WQnn8/wBK+sPimln4e8K61qFhZo9zp9uXjCZxgHkke3Xj+oq5V6mDXsqcrXKnONOUaUVoyL9n++sAde01GjgvreZJJlyMyKV+g/8A1/lXI6D8e9I0LUfGvhfWmby9PvpWtsJuDDcRjAH4/wDAq8t/Z214zeMdUu73UVt7i+tVaORn2gvuzkDvxxXpcHgjQIPFWqa5DHDqF3qRAcFllRXB+Y/j8vX/APVzRhV1m4t33YnhIqcvaa3seWaHez+Of7UvrKHAjZnbGNyL2496073U549b0S08QKHtpHQHzFGPLPfJ7fU16lHqHh/4aOmpXGlulvqaiJpLRNyIV7leOa4L42aQ/i+7sfEOk82UVsIhFsKlxn5mA4719Nhc4q1+TDOOm1xxqRlU5LWRu+PPF+o/ZmtbK48izjjVoU3benoD7/X2r0LwZ42XxB4fittRAlEtmVkP95iuDgex7187XN3qraPp8F8d9tAu6Euvzcep/wD1V03h7xlaWejtbsJBNEP3bxdMHk5JP419DmeV/WcOpU1aUeptUw7nD3Rnwj/ZsTxDLqy+JlkFhaEmCGJyrMCc5611tv8ADfSrS0jTSLmeKKAFYzLLuK45wCAOK0dL8ZSppX22wvvKmuITHOq9V9SR2GPb6UeCr1LnTXbyzHErFc/eH+T1rPh6hz1GqujR5WIjWXxPQr3Xie+tFt7d5DPKcqSjfcA43elZ3gX4K6b458OeIIsSR6nAx8ibdwr43D8SevtS+JLxI9WnCEPIZBGCvzDA6kVV0z4rXvww8QTRLZySWkqh59y8t7j6e2a+lzanJUk6ekj0KUZxo2o6SO0+C/wFtfH/AMJrufXrVJ7jzZo4W5Vk28dfYrXN/s9+K7nwbDr+lahbGSNW6buQ6nGTXpn7NvxYFz4M1y3kVEhS7mmhBfcFDc4Ptz/9avE/EmpMmq3WswqZA7ssqx/6psnqO/8AnrXhYfBRxaaqPXQ8rkxNedSniF7t9D1r4uaT4d+LHwyEaXKRzwXW6NwvzRk8YI/759K8/tfHmk2HhKfQvEc8cGvaPbFYzt2i4jA+TacZz2I659q5WHxH59zG1jFKWcAzJuPCg98da5L44W0+n/Eu3MsR8iexQpNt++QOce+Wwa+Xx2H+o4pQg/M7MNhYUYqDYzRPGetRawmr6dps9/cWLieeOJC21ehBwDyRu5r339nj4t2vxE8UeLYreAWAureOaKKbCkFDhj6cj/PpS/Y0i0y5tvFdheqizykSoj44Qrg/rWv8B/g7Z+F9B8T3rDZq0dxcLBN/0yA3DH19a8fHVfrT/eb9DlxtalUjOnJaxtbzOL/bT1K/sk8L2EUx8t5nlZg3oornPCuq2V/pItZHKSrCr+acZ5/r+H4165c/Cm0+LeiWE+tzzcMPJeP5sL/EAT/ga4rxl8JhoUOpXFmJHhtIty8dQBnI9Pfj8a+jyLM6eGpqjUdpXNcPXockaTeqMay8D6n4/wDHFhqegvC82gIu6KZioYEk8YB/mK9X+GfxEHiHxDr/AIblhazv9OKskcjbSzA/MPp9M1yf7MHiCyNx4nRp0ffFHKHVhkFDz+danxp+Ggk8S6Z4x8PXr2WsXEILSQNw7gfLkD+93r5jPHUxuNkpLRbMyxU1KToyWnQn+Ompy2HgfXLuyu1jurIx3SyJleQeQKo+EPjt4c8b+FbTVb+/jstQihH2u2DDLsvdR7/5NeQat8S7/wAUeHr2z1a3EGoq4iuEK7VdRnJx2z8tcPq/wei1fRIbqxuBp9wwJWHccHuMH/GvUwPDVSvRVVyt5mccDTlBRm7PuZviC6n+NPxjdNKfEt5J5CynoqKcbmAHcdPerv7Rfwuf4YzeE7Lz3ktbouCx6b1wDj/vr2+lZ3whkufAfxF0/U7m1DiyUqxR+Cp45z/9avR/2zfFkHiefwRDaLvKGZsDoTJjgH/69e/GlLCwVKO6PZoqdJxjFe6eofsb+HrO20m81i6USXV5G0cMjLxsT7wrxC08QvPruvS2v7yy0rVpXthu4RGfj8DtavqH4R+C/wCx/hfpX2G5NxLZxhpIOF+VuWyOpOOoNeR+K/g9YfCvxbq+lNI8umeI0SaGR+qEsRjPfBf0rmw+OWEry9vpdaGOHr0ViJ8z32Gaf4hm8XWGp+NbSQxT6SVt9gx86nGQRjn73qT79K5HUPENtq+s6XFtkjilYuw7BxySf8f8a7X4eeAH+GPxNuvh/dzG50rWbN7qMyoM7gpOD68L/nFcj448JQeAhNfmci3WRo0eX5SrA8fkPz9q7stzGg68+ilsdlOdGc7R+R5J+0M0kGuaPqSAlow0eR0yrBhXqUWjXep+GtA1m93RPcWbSW6nqjAA/wCcV5v8SpLTxL4Atbm2k82QSLvHcNn5jk19K/FKKLwt8FtI1ho/3NrZxRRBOxK8E1jLF044y8ddTLncZxh3POtP1bULm1NtbxvPcyIC2FDFl/w9eldD4E8eWnwmuWvNVY28qrlQPm+bB6Acn8KyfhJcR6p4YS/hwNQjYrMGbkIen4V0EXgOw+K3xai026506xszNdDvuHTcR+nP8NfXYupGWGd1ozon7OKaqLQ7n9jfx5P4+8ZePdUv5MSXKxt5behJ4/Lr/wDWrJ+Ffjmw+G3j/wCJWryTBIJZZltgW4ba7YA9/u1x2kSQfs8694lbQR5y3UGyESP90jtx15+lZcvwl1vxH4GOp3z/AGeeO3kvjaH70u8k8+nt1/DmvzqWElSq2enNseUsJRdSbl8MrWQvgr9n3Uv2i9I8S+OzcyQXc903loPuOo7Hjr9DX0D8QdNGhfstWenvbgzywx2kildpDLnP/oNT/sK3cb/By/01XMd1bXrysv3TtK9DXL/FD4saf4r8P+JfDlpKsd3p1+7RwyNuDKcqSOnGecV6+DpypV4wnG55Sq16uKdL7MGjxfwdok8/hjWZrIKTM8aSYU54HX043Y5xmsO50bUbzTNYsIdwu7Ib5LcKWJI64HT9D+XNe9/BHwzaHw5q8s8kYQGGEKcKrbuQR75X/PWs+PwndeG/H/irUtVASwt0E7Oe4K9h77fSvUq5hGNSVCR9JLEwlJqO5wvwP+JZ0fwONIublraSOR5oZHTc209h3/n712HwT8KWnxY8aayniO6lvLaWFhEAxUKw5BA6Z9Px9a4Xw7oemazYajfGHy98xmtWjbbhST0xwPyFer/s/Taf4T8ZTCe5YRrA0wMjffQg5+pB/wDQq8zG5VQjR9ulZs8zGr91Nw+Kx7/pZhstKtNOZf3FnGLZAw2kqgwDSRh/sdxGoYAH5CegHsKj0TW7bV9Ntb+1jG2feyu/TbnBPT/PrSQSGQXJL+WjZ5j6cdxX5ViI8lRo/M9eZ3KoGy3wrHPI57VLpZwPMUYJVuT6imSwqLRQgLAD5sN1571JbRsbN5B93JVvl6GuMh7li+maW05bZIy5ynenrKzaWG2chQMdifr71CxBQKqgZUHlfak83Zp0i7sfKRsHagCbTpWjtSc7HHb0PpUk0bfbH+YfLEc571W05Q9nEEGxS2eKmlm8y5lONjKhAwvX3qCbjbREkuHOTkL0/pUhkEjFnGAeivS2hGxyMuzg5G3ngVWuU5iAztYDgnmi1xt3K6sHlmzmPDAKD79vaozK28qSQrZGPSpHJDygoThgvzdfwqOIOsLA/vOcDPUeoqRksqbbJkGNpGD7n3qC3XN4pZQR5e2phkQggHaGGQaihDfbGBTJByBTsJ6F/TJCZrtAQikhtg9u4oqCw3PNK7BEC4J2Lz/WirsRy31PBEjMd2PmIDKR+fSpLhP3TqcAnhR6A9qQqjrjHBGc+49KCNmFfDlV/wB4Zr26rctDmp6FS7jD2yIVG5RwRVSVVEOcIgBHRuTWjOu23lePBUJgsG9fSqakC2RzgYHRupz6VyNNbnbFhZKPJePMnIJIHf8AGtCNx9n2hDuwMZXriqSofszqpJbIJI71ZhmcQ/KQqkEgcdqEa7oXTkSLVvNvEwjEEnnGB9K+Y/FYOv8AxV8T6qnmC3a4Cw+hjUgDHXgn9K9/8Ra8tnpVxdTCWJCpSID5iGI7+npXjGvafNpWj3OoOsiQ7Y9pPy5JwOv/AAKvr8srexd2e5laUZOfc9e+HfgPT9PttWjuUWea7JmmLfMQoXp9BXCatoWlR/AEKYF+zLqxeHYvUbzgGlvPi7D4SnWyLJI+oaecyyN0crj8vmrzvUfijb6b8MLLwdJMDdrcids9Qu/P5n3xx617FJSqSc+560aNd1ee+lzS0jw61z4csbK3UG7vrgQK39xWODj8KuaRBpHhjXpPAmlO9zI2oI13cyfwqMBh9c7u39MX/htq9smrNczsn2PTYHkQHq0h6cf8C968w1PTLu88dRiyb/Sru7Ek06/MV3nByR0AP0961qUJVou3Q9lQcm1LQ9o/aP8AEMFxqHh/w3p5DxWIEzlc4PoWxXA6/r19qejPayNHbopCtJE5Xd7Hv/Klt9El07xLq6Xjm7m2hV819xCd+T7e/SobnTSl2RHtkErHZGeq47fSu+jgKNejG6uxwpxXutbHo/wV8U3Fn4ZutLvXLoJ0ZHdjnafb0717nqUVt4d8PS6ndtHHaW0HmNIW647DnvXyhcJqmgWJu0lUvGNxEPUY+tc1qfxM8Q+KbBdMu7ryLCSRXmjD7t4zwTz3714mLy+jhbyavc86rgIzq+0ieu6Z4Vx8OL/xc8Mb3Or6g9wwk6tGTwMn/wCtXF3NjLNqR+yIESNTub+Fv7oz613HjDVLmHwRbRWM8r6QFjjxGvyoQBwfT865fR7NDp8cyuQVUlkDfeHavfyWVOVFx63O28oryOO8Wafd2qJK4Ac5/er/AAgc4/OvY/hF8V7u/wDC1xHdgXc0ShYD93+HHb0rzzxrb/a9K8tQf3qkD5uQM1D+z5fCx+JdvazJ5lvNGyshb7j49P1rjzaCjL2q6DnFSp88ltqZOvXh0fxbPbO5t55285v4Ww3pn33dR+ff0n4W+EzaMNUlTzGuDtiMnzgD0HXGa4/9o7QdUvviTDquladJKjWgDeSu7a4PPHt9K7H4cfF7SvBnhtrXxJb3MF1bIHhj28nA6H/vmvEr5hVnQVOnuzqlWc6KdNbmj8WfDekf8JR4Di8gRXkku6QphSE3AAnjNdn8Xrf7JeWZCBkCHADbSuBx69a8Y2+Ifi/4sk8XXA/srSo0KWMb9SnfaBz+PT0z1qT4k/EnxJ4Y0+x0y8+zXEc6lIrmRf3gUDrkY/M5rjy+nL6xT53qmZqjUbjrqjn/ABZrMY1dohIUZI1YiNupz+PI/wDZq4fU/E2qa3DKmo3l49iHV1hJLKADxken4fiOlbuh6DP4quZbubcYQgZ2b5TIzdvxrrm0m0ikmsYoFjIQMw7YxX6vVw6rR1OipOFNKLWpB8J9J0S8inn1yz+0xrEGALFRz64wa0Pjl8M9KsfDcPiHw1CLKEBd8Sv8gHfjn8ag8OTAxvHHsBY7SO5wMZHsK777Ob7wPf6dcRAWs6MnPQMRxj+tfJ5hRpYZKVzxK9WpGqpp6djwv4bXlvaTX6SIuLmE5y3Kn/69fT/xF8L22o/s5aVaOiGeO1jML8feGQDn6V8ZPo+s2DrttbnCsYnIQ/KR0OP8/WvevE3xtsY/hDp2n/azNqFtb/ZUtR/fA7n/AGa86NRaOJ0e/UlGUfuPGvC2qXVtDt80II5dspPUgHBAr3X4T+N7PVvFWn6dMws4Fw63IbcW55/OvB/AHgfV/HGtWmjaVF5t22DmT7mD95mPp69Pzr13x7+z74h+GuiHWjfQXENuF3SRNyoz2/wIr0PrDUNtTsxFSlUXsqkrN9D6s1LxRZy3b2Nl5khkBZrhm+Xr/n0ryxPFOnQ/FWSa32v5dqbVblP4pDjP5f5NeafCHwF4h+Ky3d9d+IZdM0+FxCrxqcu/fPPT88+ldLqnw3u/BmpMzS+fp5fBmT72e3qR/WuDBzhicT7OpLU4KFKlRbhF6nc+I9QhuElkmmSRwuCT8xPbBFZnh7xQsWniBpVjeMllA6bfSsrS45NQv5RKxkQIWU/89CKqa/DbaJbJNKNgf069T0r9NeGo0aGsdEXGCb5XqZ/jnR9V8c+IoW0SweSdogjy85bB6ke3+TXQ3X7PEmi+HluvExD3lwd0YiY7ogPU+te5fDDw81j4asL9oAFuYdyHbzk/h09KzfiL4u0aTxFb+H7y6eJ7SAM7fewx5w3XBr8vxuI9vVlThGyR5ksXP2vsqa23PDIf2aLLVvI1a4uZrOxIG2JPmZx6jv19vxrmPEfgGT4e+IYRZ3EstvcKGV5flc4+mPpX0Vf+P7TUYYrazUeXGoVSy7fu+3PGN3pXjfx48RwGbw2kKiSQqxYHOSgP8q58ulUpYhRfwnRha9WVblktDl7qC/1gJcGNHjTKAM3Az7etafw/1+Xwx8S9I+1oEhX5CeFHzcAj2FOh1SyvLaIJLEkm0DyXbaSf8+1c18Q9DuHspNcW4ZBBshSMIcAeufb/ACa+wzCvSVBxUtWew488XDufWuqa9HY2D3NzPDBCu92m80fMo54H/wBavAvgzf6V4w+K+s+J7zZ50l1mFZcfIgOFIJ756+1Y3hvXtOl0Ozg1K5uL+68o+YSrYAI+bB6dK851Qo3iz7NoazWsZOyHLFSc9z9K/OnhsRKTnUTtseZRy6MIyh36n1d8YLCXUHhmgkD2yK6s4UsCx718/XUiS+Io/mJjQYJGO3qfesfxfrHjfRrWKx1C9uBp8527opevsfT8MfWt3wz8K/FOuWYvNKsnubRkDi5eUKCcZ6H364z9K+hy3FLCxcW9zqoYaOEhacjuvCOmPqut2886p9ngkDMJvmA2+v1rxzxP8VG1H4/y6wtwI7XTbnyYI1b5Cozmqzah4vm8Tz+EluZLPULuQQTRJnhR1bPXH0x+Fe9QfsseF7H4bXEQjefWXtXuFvj8uHCnnt+GRWNarLE1ZSext7SEGpTektEcN4l1228X6lJb6O5uLi6/fz7FPyZ6qT9Kzb7xhq3wnv8ATbaCBHtJmB3yKfmz/h7Gl/ZEnsTqer2+obftl0vlQlm4JU8gfU1s/tQXdpd+KfCOhxSotzbEzTqrcAEgKDjvWP1yVatHCS+E2TjKfs7aHTp4vuhGb6e2BSQCTy0YNg465Pr7j/6+B8MtFsPjT8UNQ1fV4nfTtPgVhalt28gYA+n5Van8q5siyuCrwgNjCjbjsarfBHV7Hwlq07uxiiujtO7+Jc/1r1sVk1OFLnor3jGaajL2as+56L8Y/CPhjRvh7qOtWWkx2d9bbNscWVXBYDtxXhnh68m1ea3syvzyja38Wwd+AP8APrX0Z+0HYJr3wovF0mcKwaOZoUwxcA9D1PX0rB/ZO8NaJrnhnU725sw9+oaOSRvmdV7ED2FceEx1bCrkm7tdDLD1pUaTnVd2cBceGIls82+f3XysqruLevFL47iSf4QQQ37yedA4aIP7nAQ/1r3q68A2K6wUXmB1HAX73+16fWvnXSfCUHi+w8RprWo3EjWOoyLDarNxgHGT1OR06ivPxGNeZVuRq1jow+JhXvdHuvw31zT7v4VaHZ6fNG4ttPKSwFuBKF53D6t6c185+J/jPP4m+HupeFryxHnOzItyMYUK3XaO/ofpS2gv/Bsd9pdrdSW/2gGPzU+Yqv8AeGfT8K5PX/h23hG2j1MX7XQDCZotnzYB3bs/zreGX1MM+epqug6WGjCbbd77G54P06eS1cXxlSW3UKkT/KFyMgfX8areNLf7BaNIjyQSSRlz5fds9a9Pt9J/4SLRrPVYrSWCO5hDGQfKGyMD049K55bC0/4TbRbbVMRWjPtEkmVDsegPtn/PNe7XzinDDctveK50ql2eQ/CHwbF8R/G0OjXss1vlC7grt3AHkHIr2f4o/s7SfCixh1vwpdzSpZ5a5tpm+8Pw/qfwrs/iJoem+GLq08TWtuthcaayrPJEm3chIGD689K7nxzfp4n8HRTWdwt5a3MIlYr3AXOPxr57C45Tk5PQ4q2IqOpFxdo9j598GeKbLVtClsNTgFzY30bE2zr93PORn0P+c1q+EPCGiweErjTYUAuGJnSV8KAD0x06enH3a46XSG/sC/aLCS2UpZTH18vB7Dua7f4SaNZfEf4M6vHI5S/V3gikDcjA+X869rM6LlQjPmsjqqOEYOQzxL4n0jXPhlrOl25httVEZspIi+4s/AJX8O2P0rxHwbLqvwy8ZaLJNGz6fcoIJZI/mSRSf5j/AA+lath8O7/wxpR1GYs8jS/Z7iN8sysB97tj0wR+Pau8+GOo2l1PeaZqS/bLe6QxgyKNyEA5IzXnUsC1h3UhK43GKpe7rc87+Jrr4R8Y6dq+lv8AZDLPueSNugPJI+vzV6ePjXcanYWkV/8A6fp0bKEu0b54v97p0+lcfq3w+GrazMmv3kk+mwZjtSPlLKDwegP6Z96wJLOD4c395pMrm70u5G62l3biPw/n+tPB4+rQaW9jx6lClVjytXZ9V6drLXOno6yCdmUMCnQjsa9p+GmqyXCWcLMv3eiN90+1fGPwp8dx3GdBkvELIu5B32+gPcCvpv4VX4Gq2CzL97IBDegwc+9fo+FxKxNO67HxOYYN0ZN2sexatCY59yg7Dk8/0rlPHfh9fE3hi7tnPzxoZYn9GUZGK73xBbmJkwowR1DdKw5GUxnA3oy7WFbpKtS5X1PDpVPZ1FLsfKkE7yW8fmBUbA3Z6j/9VWoMsrupY7jj8varvj3SD4V8SXEfln7JdMWhl7DP8P8AhWNbu8bbyTlj8pLV+eYzByw1VprTofeUa6qRUka0bhtrPkqVIzVyMuI1UjaMDqvJFZFtOys7FgEbsn9BWjEZJp+JSVIJI9q8ux13L/lgoDHwDzz8xH0qWJAzgc4AyT3P1rNjnBuQM5c5JI6AfSrlsxdiEZgvYetFiWzTCuyAgAAjqe4pVu0ZghOw9gM8gVX8lnA8wlyQOnoP8KlCqMiMkErjf6/jRYVywGjb5hkYzSLub95zzg5k+U49qdHKsTx5PzYBGOmPemgGS4dmyTnADdqLEXEZUY7hw2e3pVguInciPJC5X5vmPsR6VWe3lLFzjZjdjuMe1EbvuBcjBG4/xHFUO5MrEozNlAVw2PWmJubJOMAcYpgckkIAQAcDd1zVhwY1VQPM3LnPp7UCZEu/fyTx82B2prsQrZkLjvv6VGEy5XIjAGS+7vUUhMvRs7Tg+/1oETFW6NySMjHy4FVpflYYAk45z2p8hQgN9xRxj3phlRZUCt5hwcUEFeaUbHwDKijgnsTWU07G5yS2xVII9c1oXZIwF/d5zjHes7kKGK5Xk5PWgCrcExvhnwByMds9qy70gkruPyjB/h61dnmRUO0EHbk5XrXO6nO29iJQGK7XA6rj1FOzvZDRS1NEmtncOBu4bLDjA79K52wQ+Ir0abo9vPqlwMZ+zxHYh926Vsad4R1H4j6tHpVnmOyiIe8nC8qg6gds19I+FPB48NaVDZaFYR2Vsq4G37zepY9ST1OTX1GAyp1YKpUeh52Lx9OhHzPHvBv7PV6t5DqfiS8jgWBg8NjA4Zi46Bm7Y9q+hPBuhxaYhnto+WwzSldu72+lPtfCWrIEmmRZ42YEHZtJHvXTwW17HsRrGSKMgDcV2jAr62lChhoKFM+LxWLniZcz0O28Cb7hwQ2wspBGeR/k7af451iHSJLu4llHlWVuXbPQNjgZ9zVv4eaesUs1yVygQjc/yjHrXzf+218WoPB3hFNNjk2Xes3ODLH1ESnlgO9eBUaliZNbI6Msw08ViIwit/yPn/4seNri3v38Ranby3FpEj/Z7XdxGXOATnud3NfO9rYXnizVPKs4ZWaNRJcyDpCmclj/AE7+1dF448RXd7pdtD58baZqZUxeYp3FYyACDxgduRXTeCL630j4IeIrmERxahevJEZMcrtIHJ+leLiqkle+5++YamsLRUIvbQi1XTLLX9YF3u/cBY4rZUbnA6tn0+v/ANeuRsPEo0681eKzaQbn8iEhtuVHr/8AqrR+Dlrf/E3xzo/h6C7NjZlPMuZAoyFHUDg8nt/vd6+nvi78E/AVj4cs7Lw7Y21tqEcTYmfLEYPUnJ5J5ryVXUJXk+xccRGNRQknd9jyL4Oed4m0/U7e6kES2gLmYdNyjjP13V3+n2Md18Q/BsTyLOPD9u11cJt4BJAA47429cV598O76DQvgz4iuiB/aFxdERKfvBAwAxXO/CvxUBrV5dy6glpJMvlmKZ/nmyc9+ev1r2J+0xkoQi9jsr004yT2Z9T/ABE+IugWPh46jd3BPmM+bYffbnuMnp/+qvlTVvGi6jrd1HbxSSWs6r5cCsNwyeAD0P4frXS+J2kn8K6xBBGtxeSxMsPnPwiZySp9fTpz3rxa2uJZIEZELXRKooVDlnPAAAHU9sVr9XnhJuonq9DyMPhaeHi2j3iB9T03UrC81Ky/sjTIlG1Tht2PXk9e1eleETd6zpsFrYXMccNzJJMTGwUgdSD249q8Ov8A4XfEs6SNT1zTppdNihGIZLrdLsHJYqOCR35596+hPgRpsF94LhuUeO3ypULvG44/Xnb/AJxXyWZV605W5icTWUIc1N3PnL9o3wwdB8U6Un2rzVuLdlwM43A4JIrX+F3gs+MtY02yf/Q7WGHb5y9XAHb0z+H4cE9p438K2XiXxqJL471tMrCZP4WGTzz6+xrM8E+IZdAs4ri2haS6lnMKyfwqGboeDXoUsRKlgVyfFI7ITnVopLci+L2jReELh9ItJpbmx4NxIcrh26DHr90nr9a9A+FvxOs/EvhI+F9TIgvLONIYnZt3mJ0/Ie2ea5HxF4W1b4u+JrHwn4fKmSzY3F/ft8yxkjjJ/pnOawvH/wAFvEXwbVdU1HWIbyMShYjbZU5PAOPU/U/U1y+zn7ONSTtLp6kv2VSKpyd5HpvjjQ5dM0W3u5LhBHcH7PHEG3PID0IHU/l17VwPizXNQ8CR6PDqVnfWcNwcqOVBxznnv6966j4AFvF3i6bXvEl3NetpyqltG68KWH3go44HoKd+1xqVzrdnoQFsI7WCd40mLcyMVIPpx/nFRh8dWq4iGHre9dmUHKE1CxNf+IJLHTo9ZtriYwFEKoj8srHnrk8fn716X8AvDtlqfw5l1yKCO5udRvJmuDL8zbQxwpP05/WvPX8Nwf8ACuLG7FzHJBLZLEIz/CSuAfz5ra+BXiOfT9I/4RyzufKeaTJQ/LwTyUz1+9X0ma5VTUHWpq3oc+IU5QtB2aPIte0i+1342atougQxukl4EQBeIwFy2OmAK+rJ9Ag8PW+n2ESRqsEQRmXHLjqa8P8AHHh5vgD8YrDxCZpL3S71i0kh++G756cfd/lXW6h8eNEuFExubaSFUZjLuPmkn0WvgsZOpVpqjHVo4qyrYpR5X7qRm/GGxj8ZfFrTvD8l1L9hn0pDJDG5UPKM9enbaa4HQdEt/CPiyHTHlUWNhdFJBI3zKfUY4/i9a4W61zV/F3xKn1myhu7iSOZZlmiypiUHj6Z+avTdD0I+Kb3UtTvXczvIVkAXq23qf881+hZHh4wwfLJep7FGHsqcVJkUXjGDVP2g9JuLi436PY3QWGR8dAvH4E//AK6+hvG9rbeKLC80KC7CHVojE023cY1zn2NfK3g34W6z8QfGVxpVhsijt5g15fS/djHYL7n/ANl7V9Naxop8Ka3BaW2+c2sKMJC3JK8HPr93153V8lj6NJYjmWqTPNxUabrLkfvI+fvFnwJbwNceXBqR1T7KVZkKhcIew69P5Vbt/EenwaJZ21lHcWmpxHMhDcAgngcn6/556r40/GPw5Y2c8XmJ/b1xEYpLaFjlWY8ZPr+Nefal4fey0Wwv4y9tcPEskkT/ACk57jPTHpjp+v2OBVGthnC257mH5pwTqo+jvhpqkeu+EoVuI4boRn54plDgEH+6c9a6XxfDYakmjTLFHbqrFWjjTb8jcdP++eP0r5V+G/jMw3+oCXWEsFtgDcx/dyAOWGfQemapt8c/GXj7UrjTLSG4n0ZZStvJBFy2CcZb1P1r4GdGpgsTJx2Tujw8RgakKrqxdkei/EDRDo+q3NoceS2REdx5BzgV5tolrJcX0lvIxEcZw+35Swxz0xXTeJviH4p8P2umQeJNJSIFRGLu4YbjkcAgE/rnFZvh+ezvNQa5mkijSdGJ9ASenY1+nZTmcMXh06u60Pbw9Gp7Jtu4eM/HMHgPR4VW1+S7BhVlYKM+jde3vT/Bvj6T+xzIGMDBAXSNuuc8nJ/nz715/wCI720+I3jez8IWLtJaLPzMfmXd329/br6812uufBLxN4F0qe8jsbmTR1XPmKN2F9COv6CnHE0KOIbp7nRKnSgl7Vq77nSeHvEIvNQSaS3hKxqX47g+g/8ArV0nx98A6te+ANG8UWcBN5BIEmiReRG3Zsdvu/SvP/2b7qDxB44tlmtHbTYOZmdjgY9fxr7D+Imq2H/CFOkSxSxiWNmjX7pUNk5HPapzHNKE6Puv3kfO42rVw9ZKlHQ+StQ+Cvjjw/4Bm8SWjG3jmgV5bK2dt5jPPI6fhipPBOonU/hqsckMkrRb1mb+7wcHHp/WvuHRfsHiT4fW0q4mtJbby3IxxnIAA9u1fFHiSK28H+MvEHh6xuXgnilJ2L0ZWGcd+zd6zyvEU+Xmk7Nk4HGyxrnTmrSizL+GjxTS38TmX7QYQyrt5avUviT8Lk8ceANJnnuDBqFmizpKfvbT94GvDtS1bVPhlfnU7JVIjjJZ5V+RgTgg9evtivZPB3xsk+KngyNYbUWd7CBG0SfdI9fb34r53NoKpiHUvc6sRh6jqKdPZFD4MfDTV/Cmp6trGpXCR2f2IyxoPmLoASG/x7+1dvovxhs7DwrqV/HMskMELxP8vzByvpwT+X49h3NgIr/whE8EsUcS2JVo2x8v95eex9/zr4xWW403W9XhtxI+nXEhblfkK5wM/wD1687BZUsbUkpO1tTnw2GWKlL2vRntf7P3xwXxdZXOhSgRS2komtiG5wW6fnzX0P4u0G1tfC3iC9kUOXsmaePcOMg5bt2618BaZJbeEdYM9hbi2nyA3lMdr556+v5e1es+If2wrfUfh5qHh94mh1WWEWfnFt2/PHXg1pVyV4eTm/kcuLyqca6q0fhTR5f8P9K1n4ZW9p4rlL/2PqzPblEzgLu/i9z2x+Y6V7GPivbeGodFN15kmlS3CRiQt/qwTnK9elW/i9psfh/4DeG9OhRHJCqxPUOVLA/hXgni3w1rL+B43ViI0KyKgbhfXI5/p/Wvp/qVGvhfaWvJK1zuVKFfWWj1R9F/HL4WQeLJjq+jQCOR4C/mRfL5ynlePb8/evKtHvprnQ4GABlUGGZe67evX/61eyfsv/E+w8a+EIdB1eRYNZ0dQvz9J4uxH9a8o+LdjB4F8d6kNOkCaZqrNNbZX5S/8QBFc+SYuWHTw9Z73scOGjUlUlQmtY9TymXT313V9QgtJleWST90UywUd/0qtf8Ah2/hvFtNYuftEtjLHcWjfewg5IGcf7Neg/Dbwdc290ZY7PIlJJIbcuM8An3/ABrkdfnfxX411BLOHelt8i5bj5R17c59K6lVp1cW4LVJHsU5Xm6b6Hrfg/42p4N0S/1GO7R7ySIf6CV3Avn8e3Xj8K2P2i/Ex8W/D/4aeN9PVZPJuFFykfQklTtI+q14GvgHWfGMsg07JmigYsGbbhx24/wr1b4Lvby/B3w3o2tMJIG8Ri3kgkY/ISfzx68V8pnKpVKvNTesTnrYKmpKpDdXv9x6v8aLo/2l4X+IthamUaRbrLdxBedjgZH4Bq8F/aj+J3hjxj8PbKz0SYXF5fXC3Zj7xY6hj0/vCvqD4j69oWm/C7xxarLblvszoqM33ZPLwBg/8BIxXzd4T/ZrtNZ+A51O8xHq1xC11DIflKKPunv0/XvXl4eg5JTicFCUaKUpq1nZedzxzRPDd1P4E0m1htzcXupmRkij67B059upr6fj8Ear4++DdpoWo3BS0a2jjXcvzLjHOMZx6fzrx74N3sNl8Ol1m8WNJdGhn8snqMk4Ar6T8B+MtK1PwHpepS6hDbiJEe4V327ec/8AxVYVJVKVXmWrHWnVUnKnHZnz/B8M/F/wXTUJXQXMMcJCmJtwlQ45P/681i/C74oXVp8TWvrhz5Wp2xgkEKltu3p15r6Q8feIT8WNM1UeFx9tIhaETBSqIeuPqe1eEfs/fD4XcviHWb+3zd6QGtGt3/gYjkgf/X5219XgMwliJqjWemh7FOtGpT/eb6XJ9buhr/i+0kUERpcRKP4tw3jNeyfG7xDa+EPEz6Bhv+JjpcZtwny/Nkg5Of8AZz0rz74baXBrPjqZWXEMDHy4uzZ7/hXafH3Rh400HSfG9sv73QJPsk4HdARz+G7/AD0r1cc4LG001df1Y4cRKKxEIrbU8p0f4t6x8EL250/T7Zr6fUoN3lJ0OcjKgAkkV534Og1XUr6/127gmSC7mJF0yfLv3dBn/Cvd/AngyHx38YtNceXmPTy+PvDB9O1W/FmiQeGvAmp+E0RJdWs9e8pIhjcUch1bA7HdWlat7HFao0VShTm2l7z1Zz03xm0bwz4FudKEvl64LiGURqhySjZOM46jdnr96qPxK8f+KfjJ4P1nXrGEaTo+nqqXSD/WyqQMnOMV1/jj4LQ+F/jt8NdXuUDLq9ykDwSKNuBgZx/wLv0PSvonxF8KtKhi8YaPFbrb2mqWxYhFChXCZyPxr5zEuP1n2ifU8mpj8PSqRcFdyPjnwRf2kfgnSgskkQEZDbvlwxyefrVvTvA+u/FjTbibSL8Wdzp8Lho/+eqDrnHT8j9ay/DXhSWfQGhLulxbM0YT7oYLkDH1+leyfskXkDnxH5z4ltLdomV/l4IyR/TpX2WMq0XhPe7G+Mny05Tp76HqPwnlNz8KvCMznHl2Pltj+8rEH9a6O3kB0915BRiqjb6/5/8Ar1zvwgUx/C7SUKZUtcEE9gZTXT2truhSM+ZmQFwT/U96/B8Rf2srn5xV+Nle6k22O8MwwOan0WGb+wVui37u4BAH93np9ag1SNEsGUMQ4YKQO3rWl4feC28K28BG8xs7YLcEE8Zrj6GLIp3HyqAwKjv1GO9NHy28zbfMO3G49R9PWpb+4jA2BflIHO317f4VSuCPkK5HBPvUCNezsZ47OBpAAWG5c45A6VCUEVxcszDezDd83IzVi2QNZrhy6DDDLc/5FU/syLLKMkDHzHd0z6/X/JqrEXLtuoe2UliGViuE657Gqd4wa6CgnEQALdyx9quROeGd8ADBIXn2/CqV38t4VJJ+UMpHT86kCtK37wqfvFtxQVArg3YxxEw4J6g1JJJtucL3Bb73f2NXdGtknm1CZ40CW8I25/ikPTFTa5ZVkzbw7ssMZOZG3D8KqwMReTEgEbRt/wBnPer16DAyL8iDbkex9frVKxPzyNwVPGwdjTSsBasR+9mfJwAOE/iPr+FFR6dIf3zZ+UkDPoaKZkzxi3t90sSzJ14KnoT64pt7EI1kRoxGqsVX0H0qVIvs0lq/IYDa2W4JP+falvrpUv5EaTzIhxgL3Pb/ACa+wlGnfRHnxkya8tIpNDRLdcblG9z3PYGuV+XaBjLDPXpn2renvvsdnEsVoHMjeWw3dj/n/wCvWRepIsWFy6DhjGu4g+nHNceKha1kdlJsZCT5Eqlg5IJIPfHvTLbHkxljgMQc7Tjj/OKjjZBI28kFVJCjv+H/AOugT/6MoQbFI5BXkfhXCk3ZHUtNTivi9q88PhL7LCBJJe3SqGH9xTuPPpXCfEHWr3xda+EfBVvCgGrxxyefu5+Q/MB/3zn+lb/xqu9QXVdJSzjiNvHZyswLfxE4z+IrB0fUNOtIvhnqN7PHHfWszb/XZuxX1OHglGJ9PgYOMItHmt98PdQstYv76/uzILK9NikT5yoXkHn2/wD1122neD9Pub/WdXniWSWx00JGXXcFkJ49uPzrf+Jmq6bqut6hDpciTJFdB5PL7swyal0C4t7fwxr29f3160axA91XqK+gqL2VGMonvxk3G5xdvok/h7wja6/eyZXUL02qwoo5IUnP/jtdV4GtUhlsmmK+ZPl3m2jk84H9B71j/FLXF1GHw34Vs4yDp8L3czHs7Dg9P60o8SWvhnQ7W8Dj5VVRleSx716tF2wc5vezOlqSSbKnxSv7vSvG2m/2XHLLcyxY+yxoWD+7Ad8daZZSz3GpwPrNt/Z8uCwilyrYHsa9l8KeHtOkv7DxHKDJcXdorKZf+Wee61yX7SVhH/wi9nq0cTm5guhH5oXaSp/hJ9v8K+OwGfOFVUpR0OKli4up7NmRqNtPrsM+l6e4e6njIUjoijrUmpeDdK0fwRNH9ki+1RwDMwX5mce/tTfgz4f124vLmee2eK1mj5vZ2CkZ6Beuc/8A662/GTxaJ4g0TRpJftKzzI1w6r0TcOO/86nMcZUxlTlpfcdUqyT5Yu53XhTQVtfhta6HexDz7m2Mk0h/vMDj8q+f4NSm8J+JL/TJTv8As/DZb06cf/qr6mvYYknSeCZHhxhfLbhVHQn8K+e/EHwytdV8T6rqV1cSNPdTlwIWK4QngH/JrhwOPrYGq1Pp0OTDVH7SXtNiEafceKZEdh5cAA8sHK789x1/lVLQbM/Dz4x6LcXij7FdYZGHyg5GCfr2/wAK9t8OeE9PTw9psNswuZI1AdCwz6fX9K4b4o+GLfxh4h02ytJ/9J0yGTIhb7rtyDn2rbFZrUxtTlmrRNo1+ebgtj1fxLodkJtIgjK3E0l0sv8A2z7j/wBBrwj9pqHTX1pZ7GxMCQKbe58teWGeD/SrPwp+Kz+Fb97HxIz3d7as1ramRjlQTghsj8jWz8Ube0fT7m7G+TzITkyt94k/KD7ivq8qyynVpOU9+hrTpOElrodB8HtJPjvwhZCyuI4otPhWFoX+UgqP4umc15l+0RYPpmteH9BuWBd5HlFwPmBU/KACBXW/BLU28M2E/wBlDRu7AeX2ZTk1v/tDeGk8UeArLxPZjzb/AEtvOYBhuVD97IwOn0rKeCng66kldXN4YicKtmtDhvDUdtDo1hbRHZJ5YX+6Mgd6q6ibdNda2NzG98FLMiPwR0x71xGj63e6rp1zPaW1xd21tFl2iU4VsdPrXnAv5L/Vo5olmkvZ5QEEbHcGPQA9a+ljmSjFXN6kIyblc9cm1GSzknkSPDoxIJ+Ucd/wqto3xAv31KG2e+kFpI43EEbQD7cg+9XNN+GvjmbRIZbzRpRFMNrSyN8wJ6FvWulX9n/StL03/T7uabUmhLKsTfIjeuAccf5NfLZpiYV3c82tWox91nceEtMt5LeeeaJXik+UEY5zXzz4j8BavqvjXxXcaNpUl5pNtOdxiwoTC84HHP0qbwz8RrzwT4ju7W68ye1t5PKcbzhwDxmvqn4P2Ft4i8KXl/ZMkUGo3LyySJhioC9Dn0rynKdOCaOWNSdKTnbRnnf7GNlZjVNavkTy7iK08lUH949SK7X9qTx7aaB4HPhhZln1XVJFLQ/88kBzk15Dfzar8D5NRv8ARrzLz3LouUCqR1rzjUdY1Dxn4nuNY1W6F3dzIAobomf4QM/1Oa9LDN1nZdTX6i69ZVpS0Wp7f8HfEkuneGprWCaT9zO0kibQv3hwecdDXZ+KfHZg0SGZz5n2pvLYbeoI646k15Xo0V1pUEbWyeW3kgsvYjHJxx0qe+1i41awjDGLyYFOMKVAB6/5FfVYfLaNFqry+8dU6K9pzx2Ol0/x9aWTGVLeWUbCqhW46cE9OK52HWZvGnjnSrW9kxbyNtILfIiZ5x9a7v4Tfs/aj460K41jUZn0vTpPktMrueXI5bBxx6Y//XkfFH4Qr8LJLUwvJcPuyxdtzFT0Ix+nWuzG42cabjffQmnWoSm4Rl7x9IeNPi8vw48CHyLe3kMcYhsQG7dAT1/l+NfI9teXOr3b3N3LJPf3TmaaR26k9QPavSo/hRfa/wCEbbWfEuoXCNIAbW1DfdB6E5/wH41zc2gDwveeU4BmMRZTt3ALn1Pr7V4mX4SnXk5tXM6UKXM3BasSwv3t7ALJNmTaAW7kg9vb8K86+KOpjV/ENuYnZzZwKo+baFIOTg+/XtW3LJPc6k8MMeAYt+8Nux7nsP1rz6/P2u/u5BkB5OQ7DGCcdfeuvMKNOhC8I6nXSpJNvqemfB74Xa3421FdZuZorfQUYMskq8uR2Ud89uPeup+PM0HhuGy8J6VIZLm/dZm8zGVB+le9eGtCit/CWiRRII4FslYLHjhiPmJ7V89/tF6K9j8TfD13EHkWW1xHIf4MEfoDuNfJUYVK9dSnseZh8ZOripU+iX5ENjo9vo8UFvESHRSrntuxzzXNa1CINVH2eLzbh8OqBe+eoPp61vr4iUzFmjed0XnHyjfnr+P0qfwzcPqOsTahNGC4YqpK9FH8Nfb4lU44Z3V7I9S84Xma3xJ+FWq33w3sp7W6W41KKMXD24Xkp3UY9q7X4DPeN8OIrC5863vI3ZkjLbcr+NdgLOVIIRLHJkwoVAXgggY54/ytcl4l1W20q/uZY28r7MgLGNujHqPUGvyWpXlOrKKVkeN9Yni707dTx/4oa7YeF/j+uo26ebcwxQw3IDdWPDYP8+B9a9T8e/Gi7uvDGoQadavHcS2pjYlh2HY9z+ArwLXNKTXPEd3qkg3tKwcmZtxJHf2/Wta41i7u7e3tkV5IVYeYUU9jnr619zl2BTorne57n1RKEVLWwn7PPw7vrOyl8TX4eIW5MUMZ7yHnJ9vvGut8SfCNPFOsT+LzfSRiJlV4dm7eexBJ6djx+NWvDvjS2uNRh8PQTxmKZC6xbuQwPTI7mtTxP8T7b4baVDZXNqL2a7DMtrv27FHr75r5/G03g8apQ8iJKd+aG5wupRPFdvbeY726L/qh8oHqCK6BLC1i0KGZYY5AkWVO3nd9O1cRpHiG58Qme8uLfYGYtvC/Igz09OnvXXaRoN3rlmVXf5MQ2r827LH27CvuKOLjUpKUn0OidopXPWP2bH0zxHNq9pqDLcz28B2wyfNkdCRn07VyPijQ9Y+A+sz+IfCsryabdzYe0CljDnnHHXB4HH4+mH8FWn8L/GOLTDlJbpXV0kUqDgZx26/NX0hZ2cNxqK2kwEtqzY8p1+XB6Zz/AFr84xuLUa7UHoz53FVXTq3+yzwTxj+1Y9zok0Ol6KYNXuk2NeMy7UJGCQPUV4r4RvtVh1YyW6yeTKC0spUtv5zkk8frX0zqvgHR73xZdWupabbz+XOZIQjBCACPTqB3qPxjolok4ktrdbYw/KnlLxjH5c1pltelHEJNWb6no4etSpJKMdzxfy7zxNql1cqQigAZK88jt6CsT4jatdTaAbK5YRCIDdj7zKM4+au3uJ00TVXLki3u4Swy33WB61w3xFt4vEGpWFvYt9sumXyRbx9GJPGT0+tfpmNUFhnftue1TlzNX2PpvwwyHwF4XELq9uNPjVh6kDFfJnxq1vU4vH+oWbSAx2MwWARt8sZIyD7f55r3v4RW3ivwtol3pXiLTpP7PtFDW8g7ZIxg+nrj2zXHfET4JDx5/aPii0uE0yCRwskX97H8XYj+tflVOlUnWak7p3PCozUa8+Z3VzpfE+oXvjj4UxaCzCWe4sYwLnO3e4AI56YBXFef/C0fEfwrpt/arZyW2nhTGiXyHDOem3PHP+cda5/R/EHiHwveSaVJcEWXlgxBW3BlHGR/kV6ZqHxGaztLFLy7klhbauw4zx3AH+fevU/s6tGPPFaHpOivsrRnmfhDXNRh1HWbDxCjW98yu0kYTaNp4A4/Snfsz+M7bw94hvdHvp/It7onHmfKA46A+ma9UuorLW7OW9QB3uk+yrdhRiJyOA319f1rgPAfw88E63Z6idYllj1FZpImlilKYI79R/P8+lehPFfXKH1eStJafcKahVjKMkeu21np3jGfX9Ct5YpXjgMoETDqAdpyPXoRXznoerLDqzwoHTULVyrxnPLDrk8Dn9a6LQPCWvfCPxJLr3hiSXWNJhbdcqpLOYupBHcjqMZ/HkVxfh6e3+IPxYuJy/2OLVJjKoRuFHAx0HXb2xWeEruhF0r3ijChTVK6veJ1PxJ8XWyvo4W4MU53s6x5yvHQ4/SuN8a3I1OytblGEkkDHAHVt3A6Z/CvQvit8Cr7TdHbVNOtZJJbc5HzlvOj6n3H5flXmXhd4ryaNpD5mRuIZuV/D2/ya9Ojh6VVOUFuKPs5K8TmruPUdCubTUo4bmwmjIkjmlQoNw6j8a+4v2ffF3/CQ6Fo2oyERzMw356Ke/514fE8V6Psd3bx3NvIoQxyLuBUf1ro/g9qqeF/GUvh4N5dndYntgW4yv8AD+XFdmX4l0a3sJHhZjGNalJJao/QXxC3mabbXCkqHUAAdOfWsiNA8bBTtOOvrU3hbWP+Em8HRK3+vQBSD6r2rm5dYNjKFlJjG45B6jFfY4eLacOqZ+XSTUnzGX4x8OR6tE6TRCWPqUkXd+HtXleufDKVUabQZDJjJewl6kAclSep9q9y/tmC8UoGLqSOD2qreaIlzI0iEKwztA/x9K6K2GpYiHJWidVDF1KDvHY+X7e+gbzoj+6vYQVlhk+Vhjkgg/pW3aRRSBWDYZueG7EdK9K8X+BtM8Q3Mc+r2I+2RjEd5D8rEeh9f8815p4oaz8HyQW1xbzQPIdkchywKg9c9M18Hjcpq0p/uk5R7n2WGx0K6VtyzBGkXOzAUcfNVxWSNGYhsBflI+Yn2wKyLS+jZSigoDg5Pf3rUiuYxsy3A6nb1+leXPC1YK8o2O9uzsy7b3MiRLsD/Njr0waubAiJgEcEfe61QS6dRuXDgDDHd0B9PWrKyOWiIOwMucn5q5LE3J14Q/uyCSF9wKkjR1BHmFsZOT7UxXLTKTkEAhj2/GpYpANxC8MuAe31FFrDIYXMuNjE5BwPeldiG2qRgYGfX6U12FuOAdg43/XvTJFI6PkkfzqQJsZ52iMY4yeSB6U7ySsRDnlhnhv881BFG64ZgTk4O6nzElf3b9+c0AN8w7dpTkEdM1XkkIkYYw/XFWAgj+82T1pFjLsSQC27GP60WuFrleVm2cjJJ3HFHniMBwRkjbg9hVgp83ln7xJDY/nUMsIhB4wOFJ3d6LWCxRmQnCZwSCw+vpWbdyIFVQCMKM+oPtVy4uJIZyQxwCefWse+umT5mODz0qyNjO1S6MURzIg3qWye34etYCWd1repWum2ak3FycGQ9Ix3NX1F3qmpC0sLY3MzZ69FHUkk8ACvTfg54JbTtfuJ7pori8ZB9zLCNQOAD7da9/LsC6slKa0R5uKxUaMHZ6nqPw++Hln4N0e30+yjxKEDTS/eMjnqSa9X8P8AhNHjSaSPzGGCAP6Yrn9HUrcqQCVOFavVdGtTb2yoqBywB3DtX0WNrujBQhoj4StWnUk5SY6DS4hIW8obeAAfT0qzd6NavGUeJRk54PYdj/n8a1HtQtuZi2OAQD1qleArbM+Cdo5Psa+a9rKTumcyk7nO6rNb6Vp9zbRARLt3Ow+6qgZb9K/LX9oHxUnxq+MF073LJoljJ9kttnTb3wT7+or66/bc+OifCvwK2i2U/m+INZBiRUb/AFUf8R9uOK+FfDvj3TmtYkuNF827t0EkhjbhwOre5+v517VDkhH3up+t8LYGUKbrzW+x3WjeAfDi+bYXjreafDERE111TjPHQV5hd3It/hjPYabn9/dSRyAnsDyM+9O1r4hRanHqU1vatb27AmGJn9f9nsPxNWtR0RdKsfD9lbkOt3FHK4937/hXm1aMatV9j76SaWrNz9n1ovh/puteKdQg3pFCFVQ20sScBQa7XxP8cPD2sWEVvpunzWl5fFVaSd96wZOCQuM59z+tcvD4U1DV9c0Lw/bWu/THlWeXZ0k2/eJ4/wBnp3rsvjRptjpngS+mTSoo7uKdXhmkiHycjgfhXlV8rmm6stBwdNzV9zr9b+EVlewLBokgWxltj5hkfcoGwHK5yc5/D+vzX8OrGO28ZSCUfa4rZJWzt+Y4O1eO/wBK9R8CfG620vT3/tHS7mTSBbBDJCrSASlTlSeOG/yK828PanMfHP8AaAspbCG4aWaMMhXKA547flRlkprEWm9Oho5y96LZ32qeGNVhtUu7q4S2kmRpEtX64PY47H8KwPBWi22l+PtCv7oxpYWlwJpAnfHY/XdXU+INYfUrEztcvtMJ2yt12nPH49q4u71BLK0ti6MY2kXcVblh619Bmvu0rwepnGLqQcGz7M8ceKII7d7mQCKB4Mog+YshGeB6enrXzl8ONOt4/ig19PfyWmn2sQnFvG5Xcx6Ltz0/nXUal42tdSe3kE7XwWBRiFeMhR19M14w3j7UPCPiPXLj+yTcXd+wNrBIu4qucDjn9P71fmyweJk5TmnZ9zzqWGUU4M9n8S+JNH1XX3u7uY6fpsVvIzebhWlYH5cDuSeg6mvIPElr4ik8IHV7W3kj0gTCSU/dySeCPb7vQ1Hr+oeIZfGnhaXxppAtNKmcYjRAgcH+Fsf8Bz/Ovcfi403iHwlf2enyRaZp2nWxPluvEmBn/PevTw97Rpbs9CDVJKMTD+Beu3/h7wBey2ESLd6jOFkIY72B4ABFSfHCK7/se1/tKF4LcoGZZW6vnj8z+NcZ+z741utJ1c3M8wl0tYHWCORdqxyEevH867vxTqqfEbX9L0/VL7fab8yAoFVVA7e56A19vLB0nRSa1MIU5KtzW0OM+CWn6/qXil7+0uJYNJiYLdSH7jKB0A9fSvafih8Gb34oQaJd6ZrMFvBp8bLNbS55YkncvqSGxzj7vHtz/gDWNH/sfWdH04izjsrxkiB+bzVzj611Gq+NovBUiX15ci301owZIyg81/TA/wD1V+X1qlShi3OC1T0Crz814M8j1gT6E/8AwjyXgu4rZWVgGKlM8kY55x75rV1+9i8P2eiapYIY54NrFo2POOT+f/s1clfeMtJ8U+KNU1DR7CW3sSwdZJVO4t3JPoevX+del+FPhbL4+8F32rNdtBHErrbRleGYDOfoa+8r5rTngrz0bX4lVFGMFKXz8z2me50v4kaJYXV5ZJeWt5CGMUy/wsMNtIrya9+BXhLwr4zkhaOa/tLpQ8VvI3ywqegHb+orsPgTqDav8IoLWb91qGmTvCQ3dM5zn+deX/tVeMT4X0rw8lo+L2aVnDxt91QOBn361+cQjVqVHCO8j5zC+1daVOO2p7d4S+HeiaL4Nv7XSILe2iZGl83zdzKRz1POBtrxGTxBqPh7W5bKx8uWe/YloQm7JPH4ce9anwO8d3d94bkN6BKyqywyD/lpIRkKw9j3x/hTf2WnHi7xJ4kvtUSOTVLBv3UUq8hCx3du30/KvoMJicTltOVKpd3XU9eMJUIynUd7GB4L+NKfAvUtc03xDpF0WvZBPH/eZgAMZ44O3tn+tcb8QP2mvF/i/Wbm40qD+z7V4/lUxBmGBgncPT8PpXeftH+CH8R+NNMmuMhrYlWU/L5iHn/61XrHwhoVz4ZS2SzhS9RDl1bcwx7+nr/LvXt4XL4VaCxE9XLodtNULqrJXb/A+ZotMluwuo3EqXuoXDCRg7bmZux+v0xX0Z8RPG+kw6R4atZUaTVpbCOOS1RDuYlQB2HX5sV2f7Kfwq0G18TarczWcc0gUrAZfmCNt+bAPqNv/wCo1j+O103Uf2jvC8UEEYnsHkEiDC71GdvA44FebVxbw01yaWuaQxcHWlSir8q/M8kufgj4nm13bdaZcado9ywDXW3cfL64OP1znHrX114M8F23hfw/o9loMMUsCw+Z5gUZLdOvX/PeqvjnxxpWm+E9S1O5lFm3lELDPjDOO2OuO3Svn3Tv2rb2w0o23h/Tc7EzEbluAfUKP55rx6jr5lzRpK77nDXjXxcNNEj2jxB8MF+KGp61p99eQiRAQgRdzQsR1x2x9D/WvFbv4A+JPhzd3Fnc6lDLbXMZS2k/vEnoc1znwm+MniPQPitP4g1wXMkF9mK4ym3IPQgdMCu5/a4+KdtrNt4VtNDvfLkSRpXkRtrKCARx6fjWNKhmGBnyNWizXC/WqE1TesWcTY/s+eN/Dutx67oV7ZzhCJlTbtZ2z2GOcGvpHwB+1FpFzoMnh7xrEui6zCrQv9q+VHIHvxz/AJPrx3wJ+Ouka/o9voviS6Sw120YLDdSYVZgDxn3/wA9813Xxm+HfhPxv4aMs8NmNVkAMVzbEbyfrz/9f2r2cJVrNylV3RxV5yxNdU60HZPRo+d/gxeaivxYvdL0FYrnSpbiR5vl+VYWbjnt6frXoX7RHiWX4Y6Oum2cTl9URlWd24Q+nb9avfsi6BpnhLW/EOj3cqjVi+A56mIgbfw+7Vn9ovwwurX8+j6iv2iIMsttKccD2PsFxV0sLLFYiOuh3Oty4hUprRK55x8CP2q774cW8nh3XozeaXMfMidG3GJvT6Z/CuA8XePZ/EHxC1jxEiPjVJAbaNGDMcHC4HPJrX8c/AS3sLBrnTLqYSGMM3mNuRj1PH+GPwr2j9j/AOEeiawZ9Q1W0V72zTbbic7toPcZ7nvXr4nBywbTjexdWeEwcJYiMdXucna+IPDPjb4Z6xYahLFZ+IrexeOaCYbW3gYDc/r/AJx87eDrzxD4c+0jQtQ81ggaRYlPzL269/w/HtX0j+0N8DLW3+K+nvM/lw316Id0ahflYfKCRgde/wCtcDq3wz03wbfXj2jXMXlErLGX3KRk8nv7105fhaeLlL2juzsw1ejOKlfSWxTHxF8a60NA0mS9lsIL+dbaaSFuUJIBOR/n34zXq2j+GrPw0b7wzdSKZooQ8TTMMSoed2TjoeDxXM+EIrCXSrVpY47nbJ5iS/ewQOMjqK7z9qDwXFqPhXw3qmhBYbh50gEsb7SYmXoT7eueK7K1spqKt9h6NGNWvTjP2aVr9TznRNJgku9SsJz5skeWJGOh43fT7teez/CC/wDE/ibWLTRVhzakytJJ+Y24zzXaeNvCPin4E2em6texpqNtcxCCaVc4iz0Vj/I8V2v7N13Br2g6rcQxY1KK9Blx1EbD5frjoa582zbD18Kp0HfUaraNp3LDPqnjv4A2eqXA33GiTeTdoeoZDgk++K0L+aC+8KqoijltLmLhB3B44P16V6D8GfDltL4G8baTKv7i+1Ka0YbuYyUGD/49XzND4nuvAPirV/A2tK3m2DMttKueQeRn09q58hzSlVjKhN+9ueXSqe3rSivsvQ534Z+MYvhp48lubtZHgjk+yyeqjd1/Kvof9rPwjBrfwd03xH4dXe1m6XCSRZ3bG714pqnwm1LWbbWNUmWKOGa2aVcfMwZR94AdPevp79l/xDpvxG+C1tp1yYrieygktLm2kw2Vx8pIP+6teJjq0aeJlKi9mGLqewnGtB3aep8e+Efi34t+Hej3L3Wi3D2E4Hly3XyqjHurYP5HH1FTfD6G8fVYJLsC3N8zSPLt/vHP55avavifpdjN8GLfTPs8YkuZdscoX+FOR3/3ax7bwXbSWGg3zv5c8VpEox8obABBJrSeIlhYKrLeXU0WIjKTklqz0D4P+FLGDxI0cVzuu7hSk8asMogPXb69+a4j9p3wBJ8OktI/DYnSOeb7c0UcnMcgP3lX368cfSuNf4jXPgD9o7TtSWVzYIIknjjU42kfMSBycHn+le6fFbx5oXjTXrSWxuVuYbWwk3yp0Af5gCfX0ry8BSqYnFe+7xkmzl9pXpVuZ6xZ8x3nw98f6v4Pu/E89zcnR3ZGuYpmOZEBGGAwfl/EfWvoT4reNZtM0HSfDekS/Z7caerbIvl4Zevp/F/nv2t1r2nSfs0m4IX7KmkSROn3cyKMAdv0NfLsfic+IvDGlaxLJvmjt3hky3oSF546V7uVU5TrVIyXuxI5nidZLY43wZ4I1/xPomr2Uc32TTLSUwuSx/euD2Hpjk+tTz6Df6TjT5Lg4VwreXll29SwBP5V2/wt122i+GEDTSHz2u7g3MO7awYn5c9+lYmpa4kuozSzBNjKWyf7oz6160cvjLmqNdT2cPTlNcr2PuH4WeENK8F/DLTodHXeLpUufOddzMzdQT/wH/Oa+Uvil4y1H4afFjxnDoNqJ9F1TYZtmVCuV5IIzzncOf0r0f8AZf8AjzB4h0j/AIRLV3lmnjkZrCU9cDseOnofXj3rv49NsfFviNku7C3kivZg0yFBzgg5JPP8NfnNbGPAY6UpL3Uz5+nCrhq1R1Dyv4HmPSviPo1ve7w93YSSRZ6B8d+vON3etPQmu1+DnxB0m5uCL9bySYLuH3WK8j/vlq9D+I/hPT9J8UeCtX061FtPDdvannr8h4/HNeP6Hb3HiL4zX+jwS/8AH/BOBF/CWD9Dweg3V9TTx9PG1faxe1jpUo1o+26Fv4C3kfgv4q6PDcTbDLbFFMjcOMYx+G5jWd4q1dJv2yLW/uGH9lzajDHww2khAOR9V5rj/wBovRNc+HvjfwrBA8ltelW+ySxNtJbcMDvj73PJ+tct44mvfD9rHe3Ezf21Ey3IkD7m3/3sjj+HH+effrQ+tt1YOySOinhade9VPWSaPo/9rPx4bz4reFf7PO4aHi6yjdGLqenttr0rxVruoeNfHekahotyRZHRT9skX7pzkjn1NfM3izTbifwj4Y8RXzSTahcIv2gsv3lZeOmOPpVr4IfE688Fp4yh1JZDFcWYmsTJ8u7ggbAc8H6H+leNisNKpQTpK8rnDLLKcYQlT1cdDpdO+I/w/tfMc3LpqNvlRG6nDsMjgZ459hXhPh7xfrPh7xLfPZzXGmjUGckMpXfH1U84Bx64Ndd+zz8LJtR+Ldhaa7b4SSE3kJf7u0tnv6bq+m/2jvh1od38Prm6FlHFdaUWEMsQCnbkdT15/wAj046XNHSo72M6mJpYeSoy1cjqPhSXX4Q6DK7ZeS1LtnuWYknP1bFdACXsI+gCsQD7Gub+Fb+b8GvC0qr+7NkUI7Bgx5rpIv3XlZJaM8Y+tfC41JV5pdz4DFP99O3cjvQHUDcu5lCgn0HUkUumQRpGU3ZUDAFW73To13zt+7cx5YDtntUVhF5EwWY5DJkZbpnpXnHHcZqMThC2f3YGKpXYDpbcDDqVADdDWnfMjWwDON7Z2v2/GoLqHzLeBeAwUHG3qTxkUrCbL1lbx29khc+YMlfxqsMSLLu52gK1Xfs5hsF28uMbR7HrU2m2IXTppJ9v77DBu5xnr/kVViLkNsCqpuQSZwVA+Xj3qreAC+kxn5V24PTPv7VfkVS2EBQBRis26VvtjgnK4y3sRU2KKO0tIwYAsoycLxz6VJazShJUiK4dgVx0yP8AP/16aNx3jlABkFe+e9NDHbGPMc89+n+fzqQLuotsWIg54KhSvGaz7BTskdVHQ/UVZvJjkFuiqF/H0qpG2IpGYYJBGB6UWuBatwPssrBOrY465Pf8KKLdX+zExrIATk4bmiqsQeNo0s8KFRGxj+YZb09ayrhnSbdgIz8kIvBz7mpZXEcSFsthRjGcA+1JfXL3s0TA4ijUAquOeeuK+inM54wsT2Upkiwo5Awx9QazYrkRPMiSP8shYH0A7fSr9kVV4yHwDlW9Tg1naq4t9UuQEITdz9PSonLmVjaCsw1y6NxcRZAckBiy9fp/n8qqxMI4QpbygVYjK9T2pIy88kjScOVIVR02jucVFcXMVuJpWISNLd3JHTIHHFKhFuaTOyKu0jwz4neITKNX1e8AdbcfY7aOPoHOf1Ncbf6Ndy2dklwvkSppLSQ+rZGRmup1CK11bwGNLkdTPPeC+kI6hADg46/xc10PxDubebWdBiiVBImlGQsOir/D/n9a+5wtGMXFH2VFcsYxseCeCzqtrcLuWSNbi3Z1MqnDgenr7df6V63prTrY+GC+BHdWclw+72OBk+9Gttaab4I0K8uIwiiSS2VvdgcfnUt7dpI2h2/l7LO0sI4Xk28B/wCL/wBB/wD108ROU5xprZHoKbk0kc7rWi3kF82qTPNPJfzC3aUfdXH3V5xx/nFR+IvDxlmgti2+3lONp/gA7/jXtWvaVa63+z8dXhAK207TPIOuUYg5x7ba8dsPFunahDbea5AyrGR27euf/wBVeypxhgnHq0zanV9q7LofSOjRF9KsI42EghtowrwrwpAxn6VY+IVto914agsbiNJt0iSKow3TqSf5186+Mvitc200NtomqXCWiJ+8MPygjsB0zWr4Y+KVtqFj5OqEfa4wQskjdV/Dr7nr61+b08I6dRzS3OD6hLnVS9j0XxB42REis7S3KIiBMR/KEI7D0/SvN/Et6XuoTMf9Kchoj/Gff6Vl3OrZMkkM8h81mZWX7px79/yqhue6kkeRiZNoBY9/QV+gYDA0YUlUa1Z6NPC+zldmlf8AxN1fT5rO1idktASs3lryADzjOT/nvXb2mo2+oWKXNncm4QruPmN8wY/Tv/nisvTtNgudMit5bSOUqqgM68nPcHqK4/T9BubL4ix6ItwY4XmEm9G+6hOSMeor5PNqNP2ja3CooJaaM9C1zWJ/DmgXupO0luiRZMkeVwT09sVw37OXjaS38cubkfaJdQyqSN8wQk9ea9t8T+GIvHOlalpLxtLbGIrDHu24YDjn1NfLPgeCfSNYmhvFNtLaOYv7rgg8fgRXBhMMq1OXc5MK41uZJanqf7RfhiCz1fTfEsVrGNzGCfZ8oZ+oI9//AIo1mXOrz6/bWoR5XiMaZjK/MB+PT3/nXSa/4ksPih4Rk0WBXinsWF2shcNuZRjtn8ck1ynw5jHl6jb/ALyWdpAxBUqEI4xmvtMixXsIOlXeqZ6tGLpQtPdG18PdQTTZri0+aNjncZPmAI46jAOa9Itdfa20HVtGkt47k3sLRt5jdjkc9eleUfEC4j8LRWt5KyiSUlUmiXow9f8A9VcNN8Qdcur62uJL3PlxlF8lNuM9+c9P8ivpMVWo1aLcXdg6HtHz9z6b+AOg2ln8JrrTzDGW/tKSCcFhll+tecfE3wHpnww+K+j6rZ2qi2lmWSSNsNhiQP0/H61r/AX4h6foFvLFq8xis7mQOJXX5fNHAyffrWD+1D4kF9HpL20qFr24ZwIm5Ea8gjPrXxVere0I7ni+zrRqSi37rZ7t8QfF1noPhKee7mYozIsUcbbQVJ7dsV5l4h8ewa3p8TabIF/dDzAjcgg9/wAK8u+MPxKHj3TfCXh/TGeS4tlVpzt2jzAoG3n/AHa5jT/7Rs5zZ3sElvKoJKBioOR1H9etY0KTrcsZmVPBSTUp7lbWbG0bX7i4gUpOzHduXgkeua6zwl4913RNtvp981pGuWaGP5FHPQgevesuxs40jluW3uwYgDd1bHPuPzpNFsvP1aW3Kkll3GY9snGD/wDrr7GOX0pQSa0PYhyy9yRc+JHjHUdb2Wd1JGIJX84yhRgk8Bceo/E1heDWt28Qxy3sYKowVcdPY12PibwwY9LlIeOVlYfIeu4enr+lcR4d0291PUbWyto/tV3L90RttGM8k/T6VhUoxwkk46I7XKPL7uh7lqN5DGjF2GGjIQR9MEVz+lSx3OlXERJHJjzt6A/0q7b+DX0uJLeaWSSZVwX3cg/T/wCtWclvHp140E8uZWXzV+bv617MaynTUrnNCSd7an3J8J9Ysda+F+hx29xDusogs3zBMMOp5IryP9oDxfpx1VY12XE7qVjmjwwCDq3evL/Bej+NtXs7uLw5bzW8DxlS8rbFYkdVzk/TpWd4p+E/jnw7sk1W23qYf+WUu/gcHIA5P+c14uMkqsbHhUsDCnWnV59X07H0V8RpIxoHh+6tZkktGhQeUvXYE64/4DXjWvym91GVo3+0QqpVXP8AB9K6myvR4s+HWntC3lXluBCwj6jaeeP5Vyt1FFZaDc3EpSObY4WH+LIByT06/SunKsTClTlT8zvpU/ZvzOQvLq30TTLm6TDy7Dtzjc5OQOPSvLNS0TWdHC3M2nOscnzZ2lg2a9h8I+FNQ8evaXVvaILJMlS7hSwB75z0r27wzpVroOia5LqywFbU/KW2thQn8815GbY+8uSOyOqdaMF3ZmfCDx3FB8P9MjmEl5MqgYX5iuOxGeled/G7xIda8W2cT4txDGfLg9Aeee496y/2ftWbXfiRqdwTstZYZbhYR0ALHaF96zf2gPDNzpXjCHXlcz2l/iFhI3+rccgV89hcTyVknscmFp04V27a2MeZZHEbf6tSu1h75o03xUmieJLK1Y+fHMVVhE3+rBOM4rovh74cfXNJW98kSCNzGVPVSK5nXdPi0z4tLaXEaRbGikB27Tg87ee31r6urjqNeDpU3eVj1+eNT92z3n4r/tBWPhjw61nYxhtfkQRwoFLeXkcH2wPyr58+Gzan468SnQ9RvXKXCSXE3ltyzjnkn16f1rW+Jmkx+KtesjAwF4ihS24ZYf7WPSup+F+j6Z4N1gTOhNyqmJZD1bPv7/hXzOJy6rSh7Xl1OOFKFCL5I6mH4q8KL4a8uQCQxsQrCRuVA9Km0hBHpaShxtdjxu6fWqHj288VfFXxO9noWkzppdlMYvMHyjcDyWb9f/1DOH4l15PBrQ2AuEuZ4sxvHE/CuByT/n8q9XL8zUYck90dcG6kUnLUxb+O/m+I9tZ6M7NqkuPJjC7VQ56966DxL8NPEOlfEnwwniaWK7iv540l2/wgNyhyeh3fjV39mmwl8Q/GFdbmHnxRwsrSBeFkOcAfhX0n4q8Ox39neXdym+fT5VljLqMhgfXrXzuaYp163MlpY4sTi/ZT9mjjvjxp9ho/w11cW0cVnFbsixmNQhyDjnj8fotec/BTxXomkaddy+I9UeyAbbGkfzb8DqB+h6VtftPeOYdT8P6foFqv7/UMTXTjPI6j9asXH7NOmweBLKaC6uDqX2VbmWQNuRwVzj29uPxrGjWlGj7NvcxjUUKa9p9o7KG/0HxJq1l4i01JHNqQqXJ+RmHp7/r6V6bc+IdOQQ30t/FblVE00bfKTjk8f/Xrg/2brfTNV+HQnuIUlkspZIVDr90k5z9flrxj9o12n+J0enxTyJpr2ccnloxX5m9Rnn1rlhhFVmoJ6s4I04Yiq4S6HKXvje91D4qtrVpesYpb8vaxyOdpQNgce9fSnjTxjptt4SvtQe3N1MluJo0X7pb0+meteK2Hw50extbU3gknudok3q21U/3cV093eQ2mlTrdhEsPLIYN8xKDqPp+H419JPIqkIxrRex7DhSfKuxwvhq7ufiHrYtrp2kkMTSKIl4XHJA/DrXReLfhx9gtk8RWbJZ3WnOsy5X/AFuMcH39Dz+NZPwT8N6jL4ni8Q2bCDSYZSrMfm3qD0H+ete5/EK3tb/QUW0VXs51LTJxuBPQYrCticRO1BvQdWtKE4xiUtA+PPg7xX4ZuFnuDpmoSrteGXG1n24GD9a5pvEljYeG7y2muIo7W7ToZfmTj2rxeb4XwtPePAMqylkiLcBvqa4bXI7nTrlrWdyJol2L8pbA9P8A9Vd/9m1KKjURdPDU7tp7npXi/U9Euri0isrkXc7ENGQ3RQeRzxWbdxXcDRm6hBRRuVdu4DPQk88151p9wkF5Z3kxSURSqrSH7wGfw/z3r33VNOSWzj2Mv2dofNhl3cHIOM5Ne9hatOVqdRnbf2dkkbHwXlttVs9T0e5O9ncMyDo/HJH+f4a8/wDiJoj/AAy+JFxAFc6TqlubmFRnhgMdah8Da8dF8eaVFIfIcsf32/5Tz0Neh/EXXvD/AMTfMtLYpd6hpKmTyyu0lAeSPbPvn2rwYUY08bJ7qRyOnKnV590znfhH4zlg1PUYpiv2S+VVMb9B64+orzu2+CGsyX/ifV9JuCG0u9Z7eIfKSpbIOee1WbS6Ojap55GEUk4jIUEEcV6p4R8ZrcaJqm1P3cqMGTjIIHBOP0ya6MRl0o1VOns9xuDV5LqbngD4yWni/wAP2+l6wv2PVbbEdzFKvBAGM8//AF/rXzZ4u0pPCfxH1nT7YD7PFN9otyOhQ89fSu/1iw2Stf2YeO7t1DCQY+cD1HuK878URan4l8W/2jYw5ka2DbR0bHYfWvdjhvq1KLOelSSm5LZnUaZq0V95czMcYO7fjHHasLUvGJk8caELacf6E+dxyuSDnH0rJ0e/N9FLGn7u5QGJo5F2kHuCD3z7VgatpupaYwlu7aWIx/dmK7VJPvXk1ZU3VVWL1RFSjF3Xc/TP4K+N1vLO2mWVES5QNgN91+4xXqOveGD4jt3uIlUsfmPTOfevg/8AZb+I3mwJplxKEuYmLJnqcDgfjX3R8M/FcV/bNudcOCrY7Htn+tfWUK8pUlWh8SPyrNsO8PWdjjL3wdcWcuWV4wRtzE1RiLWNLwRI1wirwh6H8/8APtXsmqaTBc20ksQD4XBz0/D61xN9ZG2UkrwMcd/yr1qGLVZangczSOSbxBJPG0epWPktjjb84/GkttJ07xlZy6fqUcN0Sc+VIONo/iQ/z6fStyWG3nJMi5YYGe/+TVGXQomfzrWQwMhLKyjbtPpXY2nGy0NqdWUXeLszw/4q/D68+FcbapCbm/8ADjMd0kTFntM9FcDt6HP/ANfz+w+JWi2Vj9oF20qsoYe368GvrBtUvIYZbfUYo9QguQEdZF6g8HI6V474/wD2OPB3jczXekXFxoV/IS3lwvug3fT3/wA4rhr05SpOE1e59bgc0pv3a+/c57w94ttvEOlfaYLSXYjhGcNwD2+tdXFMrJE2/wAxApI964zw3b2/wDtn8Na7b3RUOZFu0hLhvf0/n9a6tdX8K+IbFr7TvFmnWlyPm+yXMoXd7YOCP8a/KKjnHETp8tkme2pKpK9K7Ranu3gjVlAkyQgJ9DUsVxI0SF0TG3Cn6Vm21+lzCVN1bEjIzHMrflzmpolMVwm1HOV3YPQ47gVcqbS1RtyyW6NCXIZsbCgGAT9KroZH4OMjkP2x6UskxkyxAORxsqZmAiPTylUbj6fhWCJs0ESoJPmPJX5v8abMT5oxvRAOT/eqOPYMtlyCcr8vFU55QHJQDrkjdxmiwzQaQ7G2kbWxk7aIwg2oshTPPuagW4d0BAyen/6qjEshm+aQuxHPy7aLAXpGRFyXyxOQC1VJboL97hSQTmmTSGZlPloGwd2PTtWfcXohR1mA2EEgH/PP51ai5fCrsT06jL64JmdifMUHIAzz/wDqrMtdCu/Ft4La1/d2wYeddH7sS+56E+1dL4X8EXvigm4uHez0o4LyH5Wb2Gen6fhXaX4tNGtzYafbpFbxxAKV6D8e59a+tyzJ5VEqtbTyPAxeYRh7lPVnPQ2lj4R0yTTtPTzJCu15ivzOT3auw+HViYpISxVmZOZB1Jrh2ilu50UHezdQOtes+C9PLeVti3vgrjuSf0r65UYUIPlWh8xXnKbu2eg6LCC6jyx8xy2DycV6PbSRokTohyEH4VgaN4ekg8uWSIYRQMepx271c1DVJI0lKMu1yBtOMk9+PavkMTNV52icDgzp5LpCm3aNuACB6kVgeM/ENp4S8OTajdS7UgUttP8AEeij89tS2NyVtrfe2wYyd3b6f/Wr5N/an+M+/UbjTre5ZrDSmUzlCG3SHkDHt7f/AF68+FFpt9Eell2EnisRFRWz19D4l/aN8Xap4s+L2sX+uTM7gK0EUbf6tD91R7+tXvhz8MdZsX1LVdfh/sizurB4YpJWG5N2MMAO42r/AFqXwZ4J1j4ofEifX7uy8vTI5FmMlx/dXoAMdzXoHxZ8cWmowiG9eIpHADDFE24NtPXP8un+MRxab5Zbn7zRtThCjT2R83XGkG21KHR3mSXFysbzDpt9vbFeueG9Lg8QXd3fpKklppoW2jX7x3gcY9ABXjlnaT63rzKM3DSOWYqu4kDnjp9OK9s+GGn/APCLeDNRj1BRZ3d7d+cgk6qgGAG9MfNXp4NJ1lKWyO2abVjs7fXLnR2tb6zbD2zqGcdAvp712fxA8Mn4h6Haz63etBpsdwjXGxeWUkbQuf8Ae9eOuK898VaxZ2fh6Q2kgLKynA7tn6n+9V+fxTqF58Nnv9YuB/Z+lQAwwFR+8lIODngn/D863zepzwVOmwhQdlJHtS3nhLwt4EXRLPRrd4F2lklQODg/e5HJ/CvHfj5qFg1lpFzCkVs4yq7FC8Dr0AwMVi+CPE9/4+0R5TbvK0W2FtrHh+2fwrnPj1Z32kpo9lcyIWVGd40bdtJ6A/UV4by94eMa3Nd7nn0qTjXtcXwpZX3jAxWFqrywKp3n+HHbHv7U74leBV03TWaCQxT2+WliK8tgc4+g+vtXK+GtT1W21HSrayupbOHfGZo4m2kLnqO/616V+0jqEFta2MtoJEikDQqXzmfK8nnsB3zXPUq1K1aHPsz0HLlqKKOb8AXdppPhuyKAyFkLZ/vuScfTH0qDWI5b/wATLql7iOa2AMYGcLnpj1r0zwr8PbO207SftF2n2BbRGSENtbLc7iTjr81VrjRbHUvibpunGQjTpZgz7l6ov64J/T1r6LFqEcPZ7I5XUvPQ3fiJ4Hn+KnhLwze6jKNMa0UXHKct04PT+tY3xQtJYtHkacEfboRCiBzhwoHXpn8q6/48+PbNNKtrDRn+ZiI2bG0BFOeK5HwlrVt8bSs11YSR2OjbYlhD8SORjk8H39/avzGNaphq/td4pnPBzi1Oexw+mwR20sNjApBUBFiVeGY16Lrfw4j8LeEW1bUbtILuOMNDGWDFmPQHn16fzrnviTpFh4G8fWel6fETcXcP2vZu3BD2AzjFYPiW2GrrDNcX9zPK/wA22WU8EDgY4HH0/nX2UM2lXgko2uevGPtIqUXoZmh+KLvwL4jg1CxtGvruRvktny29m6jAzz83pWp8XvEHjHxdqujXPiPRX0K1ugq2sQA+dNwzk9f0Fehfs0eGrXXvH2r6zdRRtb6VYjy/NxtWT2z7L717H4+k0f4nXGgRLax3EdliVmkAUAk8c/Rc9uK+fr0nObnGN2eZWxKjWUIx9TF+NvhnQtE+B2qw2kdvarb2kUkc0SjexGD199teB/Cb403Hh/wjZ6TNKwM1yGEca/Kyk8ncc/8A661/2h/Fk9w+paIoLxCU2rPv2h2wOQOeB9TXVap8EfDHgj4YWwE8lzrH2UXSXL9CwG4hRk4z0x/M15s6cqUJOstH0NXTUKPLJ35tj17xv4Ni8JeEH1DTIPKvTYm6McfTI+Y57dPbr2r4k1XUdb+NOv6cl3cR+TChd5VX/VDOD7ZHT+lfb0ni1PG/wijuVm2TTaRJC4OPlZUI5Pb+GvjL4GCL+xNUikA80z/KD1YAcjNe9wxCGLrycl8JxZfDkpznNe8mesaH4YsPDn2C2sJJTEMFQW6kD73+ev0rpPgb8O9cT+1vHdldJDJeySoluAF3KrHccevy+lZuh2rSzRCNHdgpIRP4cdt1ezfAl2g+GU1l5myWDULlF3tt2K3P/s2a+r4gw1GlR9o10sZ1q8+V2V9TyT4x/Euw0ObT7rW4XaaeIeWY87iSME/h82eSa5/RPEukQWLXdneJdtcQnbCV5IPcnJP1/wA5p/FXwJqvxn8cWfh3w7HHP/YsZ8+6LbVy358nt+tef+JvA2ofCO/i0nW2EVwxLQNCxwR3OePxrxclx0J01RnL3l0Pew8KFSMY397se/fBjxdp/hzVL59VvY7aEFZ0kdhgnGCK8ak1LUPG37R9zrXh6NtSn+27reKH5lCKf4j2B9a2fDXw91H4m202j6aDJIsYMsr/ADKg6rz15/D616J+w/4bt/AnjTxfomsQRw6zbgKkz9Vz0wT2ztNeZmuEhCU5J2ckcWKdLCKpUprmklsRftl+Gr+48A6ZdRWLW6RZe8Ma8RlgOGrxP4NaVbR6Dd3iQ4kLeWLiRg2FA4A/+tX3N8Y7CC++HXiqG7IuIPsbqvIYM23gqP8A9dfCXw211NGT7NcA3enNCJlij+8XGAef8a6OEHrKNRbGeXV6mJw7VrNM7vWYUu9BmeXY7iEsp29xzx9a4K90m18SvBfairSbIRtmj68c8/T/ACa7vxD4y0zU7TyNM0qW23pgnduLAjk4PAwf/wBdczq+ia3aeGJNU0zTZrmGFvLmRF4QHvgZJ/KvvsfTpypOTR7FJqmrVHqfRunfs7eCPH3wq0q+ksP7K1G8tP3d1B8rqw4BJ/8ArGvlLxP4N8Z+BPFZ8Kf2hc3N+qedayWzl1mjPs3p+FfUHwK/aG8P+J/CNh4ZuZ0sNXsoQgSb7rbepUj/AIF/hXlnxw+IETfGvQNV0SNLtdKt/LmnX5lcN2yPT5q/PJOVSryUYtnjYJV4Ymp7TWOtjyqLxb4r+HnjaPWbxJtMv5YAC83zCUDjr0/XIr1+x8UfFD4iaO+r3WkpfaUFKZEQVgG43LwCQK73XfD+ifGHwi8xRJAsJZGdR5sEmOMH9PStb9nnxpM/geKGdQVtibWYFejL0cfh6/3a5oY14OopTjZxZ2Yqp7vMo3kc1bRza/4YimTMptbcwTZ+Xy3Vf4gTn+77UfBj4jr4E1GNL2RfIlA8x+2wHnnP41T+Mdxpvh3XrS50XVoxDqiMk9tFKNrsv04/z9a8uudzW10LhiXCk7A23Ffos61HMsIppeZpTwkcRQfMtGe4/tk61qmv+GvDWt+GrN9Thk/ex3NrlypVs88f/X9uK8n07xvpfj7TQ+oRyWerTRCG4gk+XLgc8e/X/OK+l/2W9St/EPwT0iyO2W6sC4kjl+bKMxP443eteH/tk+GLH4f67oGs6bZxwrqDSRSCJRwRjB6c59z+NfMYap9Vrpp3ueLl9SMK31WUdYt2MP4Y2itqVzaTSkIqlohIoUBQO/49K9P8O66mo/EDR/Bl8q3dnPGWhE2cRuMnj67favJ9C8TRmyhvbeFI5rhQvmRsF5OOh/nnFbFpJqNp4t8P68X2S2k6sZi24hScHP4V6+c03i8FLTZHq4zC3jKS0Z9K/EH4fP4+8Da7oM0IaSWAiEO3KsvOelcL8AfAmk/CfwsL+VpJtQvUKXW5tyghv7uOvYf/AK69rufGmi6PZtPeX0MZvFPkK2MkleB/49Xzt491+80a+txOpt7O4d5NnO0P/Dz61+UZVh51+XDzlrKR8thoYipem07HT/BzX7PT/iF428OXZEEV/cC+tWb7uTzj0z8yjp+Nec/tA/A65134qzeIYZ1ha5t42+VTgsoAYcZ4/OuP8Wa89zqiS6fdkXzoSCvds8DIP5fzru/gn4+l8V6Pf6Nrcxk1u1k3Yl+80fAAHrivpc4yv+zHCtRdrKzPThhKlGftE7XPUbTwBHofh++vpZRcwPpgkb+6Ux8/0+83c/dzXyj4Yl8W/AiXUvGGkFpNCN00E9sq7t0WTtJ9gOB3/MivpbW/HF5ongPX7CSPzLeLTpwoLHgFfuj/AL6xx+dcl+yx4l8PfEb4U6hoGptFd3RVvtEMvzFl5wQK+WozlOTqS1j1OdxqUlKdVXizz/xH8VdC+I2k6dY6W/2dYFMy/MOcj5lGcfj1qno/iuY+EpNfuD52m2EZgSL0cMAfyryX4nfC1/g/4/eyieR9IvUM1lM3VAeq59V6fTrW38MPEKX3w91LQLwHP2iViD/GG7/h7V9w6Cx+HhTpao9CFODSqQ2Pqj9m34eeGfG/hZNd1O0S51DVmdllmUN5TKSEHfGd3FfPvjDSrn4V+NPGejmIeXJIXTf0Ix0HbHzV65+yp4wj0PVD4fnuHt4UAVEK7QSeh/GvFP2nvEkuu/GfxDFanfFLNHB5idFOApOfbvRQprL5ONTR2OXCxqLEzVR3jY4AfFLX9a0pvD0dzN/Y8/ym1PzKD1ODgflkU+4t5Tod7BbMRaiDaqh+hHVSOcHv/Wvqzx74K0bwN8LvD1tDZxCdtkMsnlDIJQHcTXyzbwhXtLNVH7/UVhcjphpMc16mGr0oUXWtZN/edTxEKnwKyOhv/Ag8D6DpYileSa6jDTOfl+cjIz7Dd3/+tWnd2lrY+Hrl5JBPIiBiZF3E5H9BXX/Em2GpeMxoKAFYQDJIfQjj9Kx/E/wn1/VtS03T7FfMtJ2CyTbSwRh0OPQD/wDXUrNqMaV29T06GIpxSUnYtfs16EdU+JWixo43LbSt5kS8DjAz/wDq/hr3b4geIo/hDr2hR3c6n7RchgwP8G4ZyPeud/Zh+HZ8Lal4nv78lJbWVIIpR8vGPm2j/gLf99VzH7Tun3fxD8f2UFid/k2hVBxlGz/9jwT/AHutfAQw0c4xk4R9TxalVYnEOD0iev8A7VfiIeEPBPh3xLZA3dtDe/av3XzYVkOD+deCfBnWvtUo+IbSvBcadqSAxMRhopXw/X/e/wDHfxru/BOoat44+E/iTwrrafaxolkweSRuVUZIHfJAVgD/ALPXmofiB8PI9O8K/DHQNKP2eLxDHB5/l+nysfxy3/6q9FYH6jCdNL5nLeOHoqhJ3d39253v7QOgWPxE8b+EruGFbj+y4XuWI7q2CPyr5z+I+jReIfEP2eNiBI6xAdlYnBz9e1fQ2nr/AMIR8UPEtnrjm30xdIit7KaZuMKq7gCepNeY+BdGtfGGo32tRAGBr4SqZPuqFJx+u0125djuWjUpzdtLoeEqOirX91bfM9K+N/g+z074T6NHJci1lt0t7XcP4xgBs4/z71xXxr8NwWuk+ELGK2CXMEYjcxLy6Mg449a8n/aV8VeNNG1iPRfEUh/s2Qm4sJU+4fQZ4/H02/jXofiHxQ/iLRvDV+8geaW2hdwh3AheK9PKY1asOeUrxVzqpRqKKkpaam78RPEh+Dcvw98XW8IdUtjYzRcZYAAjNaGqftE2nxztNV0K2tmtFlsWZUPWSUcjGKr/ABt0fSfif4Jtilyw/suBmXHygyADJHua8n+A3hr+xvFXhf7Wvlx3t0geRsdD0B+u3Feb7OdVVKiXwt/gc9TD0pQ9vUj70bn2V8IbVrT4ReGrPA86K2cMp6Kxc8GutjTaicZlxhgelOSytdFb7FChEcZZY/Qc9/f0p8SsrbW7qTgevvXwVepz1HLufmdafPUlPuyC448xXVUJXOR6VYKJc7QYwCiBVx82B71XuUIEjkruVRwO1XIY9kgw/wAqr0PQ5HeuKxz3KN9bILYOI1TLce2O2KiuZWKoVznaM56Af57VavlB8vDgqUO7DdDntUFxAXUIW39Cff60JEk95LttomXIjZeSehqad3bR9PdQdpVg3r3wCKr6gxSXJbIC4VcfLjFVU1MwJgoHV1GULdfxoaBbltZfISIuRtYE8f4f/qrMuMrIDjfuBYD6nvXR2lnBNaMg8vDLuU/eA/GsoackkxBBVVBOA3XNKw09DGkJUncDkgLgepNXvEMBs79UbCEABiG4b1qnPGsJfcd+1txz6D3qHU7t9QktWeLzC5JbDdgPXrQ0NsdLljlHOQAANvCj/Gq0p2Qseef9nrThIfKDAjGSuD2pJT+53D74/SpsK5e05I5SUc5WVT8ydeB6UVFaMbeAsoIZWBB29aKkz5jwq4lAswzFwA20Ad8evpUUBL+Uo2j5c8Lyfqajt2F1pkwkZ0RTux3OO/5021kM9l5x/dnHylPlzjr/AJ/Wvde5SVixCcXLH58Iu3lf5VDrLI7SH77Nt+Ye1LAhdonZ23MpwPvfjn2p13aJ9gLu6bmcDe/XjvU3tqWkVrdAoLnG5lKqX+UkVyfjHUCLCa2i+SWRlhyV4yeK6a4lWNNr/d3YL85J9q4jUNQQ+ILS1A3yPIZGQ9Nq5710UZPnUjuw6vNHn9x4cOm6/rEwkBtfJWGEFe4ALH8Tx71ynj7WbpPiBYrCHFm+mxwBip25GSf/AEL1/Ouv8Y6lHZ+REmwvPNIjbG+VcDiukvfCcGvfBg3EUclxqUEPmRFF3NvXjjHb1r62niXCMZW1Pr4TjBKUjjPiFbpqPg7wHpyMC81690w/2VHcenze1ZviaCTTvCUsQfZd3LC4Vj/Eo6D6YqCGS8Gl+EL25t5AltLJaSktwhbGAfwrtp9Oj1fV9LSVEe2JMHLdMjnHf9auNSyU56nbTa0ZxunfG5NI+COpeD4VDz3KvHDJ3O/rn6e2R715f4c02+1CRbCxtXvb0RbEjX+8feuw8M/AbWPFq+Jbq1uEs7WxupYIomXliCTgnoAB7/pXunwOTwf4H0SM3VoJ9UjUyPLs3FWA4AyR0H1/Wp+sOt7lMHUp0YuVNXkeReGvg/4mXVIItb0o21qqh5ZJG3Aj04/xr0/Tv2fNF1PSjqEl1NZZPyQw+4/Dr9K9HHiXTtQv57qCYxQSLnbKOv0H/wBc1xHw0+JLeLdS1PSHjVEjJaIdm2nBB9PWvFqTqQk1JbHnvG15wataxw2q/D6Pw/cLDbTzSRDOEb5mBHqeP896p6HpSaoHeUudrFW8vHJH94+v4V6/8QbaHSPCOp38ubfy4SFf7xDDoB9a8U+FvjqO1eKPU41jtpFy8h6hyc/jmvfwmZSVGzV5I9LD4mVanzPVoXxnqt74dsYBbMY4pGwpDHGR79f6Vy/h7WZNO8SRapPI8lxuSR93XbnnB7/lXafGfXLbxDpWm6dosayRLN5rSDqxIxiuTsvCeo2U9pczLAY1Yfutw3EeuK56lCpioOcla502Uoa7n0/oPxA8PW9sdSu71Y4yokBVjkk+ue1fPXxK1K21nx3rF7pQSWKUK4IULtJGf0Feq+GvB9h8Qbea1uTHb6eYWLCH5TuAGcV5JrPwuvfhprxvI5hf6DcZjEn3TGc9H7/jXHgpww01CehxYRU8PVk76s7z4P8Ag+wf/ia7ZEleCRmO7hjjGQO3qP8A61d/8NBpFxLKPNtibwtEQmNzOMc/41xWh+KdK8I22pQ3832eOW1Mts7NwxIxt/wrxPwPqep3/iHS4LKd4L6e83RBPuqS3B9BXHiYzlUnOL0OmXNU5m9j6E/aM8HWeoaRodpGvly/a1QOBtIXHI/OsPwl+zJpM99b6je31wNOjYbbbOSzA5Oc9qk/aN8U614Y17wusqQzwQoHnlK/KZST27cbcVf8MeNZ9Q02KS4nXy2bcI4vmCHrnnGfyrvy2liatO8XdGadaNJOEu56B4t+FmkXei3P2G3P2aKAlohj5QP4h718V64t43iO6tb6Se4e2k2W+WLbEJyB3PH+TivtaX4mJa+G75yyCUWzHzexxwa+O/BaS6948lvrxy0cjyXDv6kD5Af++a9eFNOpyzVmThpVUm6mp9G/Dn4UaF/ZWleMLi3Z52thEI3UYSQcMSODya4D9oKSw8M+I9O+xRbGu4maRj29hXpPg3xik3hI2V3LIRBN8gH9w85475+teaftJpZyeGLe/eaLz0kVYFOMsT14+n/oNebHEyo4hw5dLnn0q1b6y3N+6cDH4nsdDsI43lMkpJkwPmLAnuas+CfEEcmpahqDtscqVhQrwAf5/gTWJ4T+FuvePLWO7t7mK2t84UyqchR9a6bUvhFqvhDRr3UVuYdSt7RMyjbtMbcfMBjGBX0dPNI86ptnr06tFTcG9TqbhtT1mCO6KIUC7lzjj6Z/+vWb8Ps+CPH9heTR5V22hSw5Ddefaum0HU9Nu/DljLbzxuVhHmh3+6cd89qgjsrDXPFOjESC4WBt7LE3UhvbNdmZ1KcsNJqWtja71XQ9uuPAou53vUG9JQZCHypQevXnH+cV41r/AIA1BvGt1f32oQ/2eoBjaP5SU/ugdj/npXW/GPxdrdp4Luo7SdrOFJUikeLPKHqC3t17Vy+nTt4g8O6bDay5VBiV3fkv1yxr4/K/rVarGnf3ThoqUG5KWh7XY+KZ9M0yyttMJtIYIgVQMPm/3vXPetjWfiLZahbWR1hxBJHGXVueMEZGOf7vqK8x0jUUtrCK2um+eJSoPOSB3/yK5nxBFeeLfFmj6bo6fa7iQeSh3HYrE85PpX6disBB4a0dzK3LLnloex/AzThruq69rrkf2YpKRRN/ez1wOlcH+0VF9m8diOMxJBPp/wBoVE6LnAOR/KvSdAV/2fPCV3Y6vF9vlnmDL9n6Z/p9K57Vvhjqfxdu5vFeoRNbW16qQ28CZyIyOOewHXOB+lfA4enWjiJXVkcscQ/aOpJ+6ZPwM8Y6XoGhSwazIloixtIsm7aMY7dMZHauD+MPxjsNesryw0GWR47+XaxdTGoXHrxk/wCc1Q8Z+G7vwp4nv/D0W+U2ypEvmNuLBh64HTp0qXSvA2m2GlxWstos8i5Zmfs/cg+g7eler/Zf1l3bsenFQb53uza+H3gO08FPaa3LqjxStAh8oZUKx5OSP4RXoHj3wZf/ABK8LR3E8kX2W0V5YTGwVmcDIIH6V5Nc3F/qM0FvLdHyImWNR2IH+zXtHg/UJorYWIkJhiUEg5YEdwPrXgZhl31KPtL3M61qa9p1PGvhJ8X4vA9lcWmq232i2aTew2/NvAxjH/AetVfEDXHjz4hHxB9iNnZ3CoIhJ97ao449/wCVU/GXh5bv42No9vbB457iOUWwXaGU8sD9K9S+K2hyeEEivZ1jSFR5KrG20kDgAVw4CUIV4ztds66bhdT6s4C40ttI1sXDygRyMTn7xRT245puvax9ouYY7Fy5X70nPBPTk9fyqIarN4pYPbW2IolIfe+1uBwarQRM80SgMQo3Pj1HY1+kVrVKDUeqOpQ7n0BpF5ZeAfAu6+mEUFtAZLidv43I4x3LEtXlXwU+Fuka7od94o1O0k1P7VcyRxRSZxHg8k+rH19OneuAu5Nb8deKrPSL66mks2m2IC3yog9B6/XNfSHgfWrDwpoC6d5AWxtg8gKscsR1/E1+T1qcsPVlFS1Z5VenOmm6T1Zh2WgaR8MbpLnTP+JbayMZmy333B6DjpVTxp8Wp7rRrq405R5t443L22g8/wCcV5B438Yaz8ZPHEsenOLLSLRWEcSNwqA8lsdz74/xL2KfTUitLhsCNMcZZWI6n/8AXXvZXlyxEfaVXfyO2hhIyUZVdZGT8QL7UfEuvWeqbQ7R24g8sfKBz2+ny19W23jWG6+H9pZ28XmSSaeLVmLdAVwSPevnjw9cWYtrxrxsR7Scv3AHOP5cV6Z8JdOu/FfgxtStRiwt5XUCdvuqOefp82a1zTCU6FNSpqxpi6MJxSa0R2Hwn8NReGtAk0q3uUkM8puGD/Kc8DA56V5N+0VPbyfFHTha3CyXkcAWeMdE6YXPrjd/47XJ+LvFt/qPivUH0yWWS3s0CI1vuUDHVgB2rkJbp5rhrq4le4nlfzGkZuSfb2+leTgaTp11Vk7nLh8K4T52z3a2vDd2EV0IxJKF2t5eGAx6+nrxVXXoPtej3SOB+/hKsD0Gff0rl/BXi4adbvbsu9TGDs+7gn1+lbGoeIIrjTmtbfiRmyD6Z6jH0r9XhXjXpWXY2VN8+x67+zPo+nW/gdbB40lnlZp2EnZcnIH0rI+OV0PhpbLcWqC4tr1yPKLD5eeCOvGPeuc+G3xH0rwSsS6tJLEYwTHJGu7g9R+NcV4o1nV/2l/iPd2+l3P2TSLZSU8xfljA6EjIySeev4+vwGKcIVnzK1mc1OhUWIc6j9yxPZ6zFrlv5kJ8hupUd89MZ5/Kud+IOgBrCCTIS4aQKp2hie5zVDU/CfiH4dau1rqCiRZR8l1ApwwHuc1PdXk9/wDZnfLiNdygtuBHr3xX2FPE08Rh1Z3Pap0k7Si9Dr/h3+zp4Y8TWFheatLdSXE8ZZlRwoLA8Z9/xrnvjlpmueFPE+i+GdCkb7Oo8uKJl3Zzjk5/3q9P+FOqRPc6cPO8vau5I3baFweePSuQ8c/ESz8RftN6dACgstLXyxJ6sV/ya+Kq1pUpyS6Hlxdb275vhRy3jn4EeMPs1lqMVr58kcI3Rxfe56nA7j61Do3wj8S+CNAt/HNrIbyZSy3VoF5MOfm7ZP5Z+vf6K1r4laN4f0o3Wq3RBERY5U/vcHoP8j+tVvht8SNI8X+FLzypIx5szs1vIQpTA5Uj0P8AnpXkU8fV5+drQj6xVnvHS58u6vqFrrCw3+n/ADhsq0Yw20nnH1/Ct3wfZjT4ZbmadollgZmXjhRz74rlPFVnB4Z8YTxY/wBB1F2ljK/dVyeldRLqFtZ+EryaaUROkJVi7cuWBGB9f5V+jYXEwxFFSbPWafIrCaT4xiv9PV9mY5EKgn+L68jn8K5m1mPh5hc7zGLaZpCXXoD0HrWX4JST7N5M1pNGkh8yKXadhx2H0/Guu0i38t7sOizq7DcsnzBlI54PNdc3GtTcEzOSVOPMVvEmn6Vcaxofi/T5IjaXkyQ3Ua4X5ycbiPU9D19q9b8eeEdMvvD1zbGESQSw/ugmMdOvWvmz4oeE7rwrqMUogMWnXiB7eWP5UVupHoD/AJ+nbaP8arMeG4Eu5p4btIgjxldwfAwCv/66+NnTdKpY8qtCVW06bOV0awn8GeIYZ7S7YvA2U+blsdj0GK+3fgP8TYNd062ngYiVSUuAPl2v7j0NfFK3g8S6xI8I2Iw8wjumB/P19K674b+M5vhr4wjnMhOjznypgP4Ce9fZ5dUUYq60PCzTA/WKLv8AEfqR4f1pZdMmWUAkjHLdfQ1V1O3SUIWXCkEcf57V5z4C8YwX+mxGOUPHsDId3XPNeiQ6kmoxRsG8sMN2K9GVL2c+eGzPy2pCVKbhLdHN39gIFG0ZABPI6VlT3jW6sd/BPPy1288QliY5LhRlSB94Vi3fh43ab/4zyR/9evRo14v4zJanNS3EM8UhRwWwcZXkj29qtaFKJHMfmCNYxux3I9qp6voNzaTAxxGJCMH/AOvWPb3MsUwkXIeM4bPr6V6PLGpC0WNs7PxHpkXiC3gkubeGWaDCq0iBzsJyRzn+X414X+1l4N8CeEfhmJ9M0awsvEl+yrHJGg3jkbj6DH4V7Tp+sPKu5iXYEbvQH/PtXDfGL4M2XxD1HRNeVpMWUoe7sDllmjB3FgOecLyO9fJ4/AL+IlZnvZXj3h60faS91HzL8Ofhpd67oMmoobq2hiIRbjnEp7Fa0vF8et+AprGGLXLp5ihlAuGOOOmM54r7X8Oz+Gb3w7b/AGa1hu1hTbFaW+PkIAGCBjGOp4r51+LPwO8Z+PPiA008lrp1nINsRDblRfbp+p/Cvk62IlTg/ax5UfoVDNqVeo+dJJEfwbtJfiBsm1nxXDZtICqwmJVcseAMf/X5rv8AX/hXqfh+OW6bUbC40tVyZmbYQAP7p/xNeDaF8OW+F3xx0bR9V1GO8knVWhmC7QWJ+XjJ7+9fVus/DfRNSj+xa5LPq8nymXc5Qe444x618tXxcIa30ZjjZxhJTg1yvU8Mi8U6Jdy/ZhrNkZFJDL5oyMfXFWxOjRkJ5bjr8uP5+9db8aPh58NfCT6ZZ2um6fYubcs4YDJB5BLckn0/3q4JfGPgrS9Fgt7Xwtql7PCoEs2mBnVcZzznb+n48V2U6sZtWQQg6sFOKepbjukPG7yw3Udz+NBu1KALklgMA9eO9cXa/EPQ/En2mfThLZ26uFEVy4Zgfw/+v9ateD7qX4ma02ieHraY3qEh5ZV2xIoPLFucAda76OHqVZWirhVj7CHPPRHSzagn7mKIPcXbkrHDCpZn9eK9C8KfCp4wmo+IQYQFHl2g+Ygn19K77wT8MtF+HdskgT+09VZAZdQlHLN32Dso/wAn1druuodxjI2lSHBHINfa5bl8YW0u+58PjsylUbhT27mVq9wiWywW6rHAYyojXotcPq7lR5Ibe5UKzdsVp6vr4lZ44vcAj37iudWd5o1WRXZznGeo+lfaQilHlPFTe7LWgWhkvw5Q4UH5yvrXtHgq3dZo5BwVACoOmT615toNhKlvE0WYzjIR+oz1Fet+ArX99HvTouV+bpn+lebjpKFF2IlLU7fVtaOjxW9ushM4XJLNwOa5u81P7ZPuwAwPLDpk96o+Nrhz4osraNw+YWaUHrnPBqnrmvad4K0C917XJ1tNLtIi0kkn8R7ACvmqNKFOmp9WddGjKtJRhuzn/wBpH472PwQ+G0l+ZY7nX7xTDYQ7trMxGN2B2FfAPhltZ1XSp73VZZbie/uRNIZG3bpD22nit/xjrmo/HvxPf+MtXk8uyUMml2rZxDGvIIHTJ7n+fNczqfifUNCs7KG0zE0OWeUgctnsORzurvw9CEabv1P1nKsrjhqNl8T3f6Hd3vimTwdoOqQX2baO+hMagqdw425H+f8AGvJvD/w78R6zYXmpW9nJe6Qrlo5Zm5eMddqnt6dPxqeNb3xj4k07UtWlkuLfzCJI2b/ln0zjtz/6D+fsPirxbH4U8PHTdJxPM0QhjRflUL3Ga+Yq4WlTqytuz31zU2ktbniPwf0aTV/EF1cWcEgETEmQL9xRzz2qTVfEia7e6oxaQWsUu2IlvmUD29z716z8EzFofgiSOSAO1xPPBJIcKVJ7E989ea4X4SfCfWPF9zeQw27zR2hkjZNwUOxJwckgcfX8e1d/I6cUj06cuRuUjm767S+vbZkDIVZVcFtxf2x64r034wTaboPwu0zTILlP7R1KaORrcN91Acn6Dt/WoPG3wibw94cubv8As4R6tbTrHJKXLMSSOccgce/4V2+lfA7RPD4sLbX7capqM0K3N1JMxby8rwoxjgdRXk07Ymvyc2xtPEQjazMb4V61B8PdKt7CKNBJqVp50yv1WT+HntXnnxr1uXxH4r015GRJhC6tjOMDGDz3Hat68lM2tTvHF5So5ECFdx2dgfoK5DxuEj1JbmVYpZZEwC/3gOPl/GvXxlSMKSgzCFO0vaW1Z7/+yP4K0S48Mavrlzbx3d2JhCvm4yibeueOaxv2oII/F1nHpumoHnsJCq4woXPUZ6dOOv8AOsP9mG/fVJ9V0e3mltraRfPGxtucYyPQ1sfHjw//AMI3o8uo2V39miW4KOCvMhYDAHtn6/e9q+MeNiq8IPZM8iK5MS3OW+xzVp4quj4c023mfNxawqhT7xO3/P8A+us4eOZYPF1vrGoOYjEpiD7Thc8AVi6XNHdokygkhArS88n1rL8Xxyy31vaSobeC6QFHf+IjqR9Pevpp14Yj913PYVOK6Gz8Wtche7SdZ99xLCVii3cgjqfxr0j4N3sHw88L6nerJFc6hcRCYQu332xlePr/APrrmItN0m88X+H0vYI7sNIsaB05GOgz9at/EC3ltvF09vpUv2a8ZQzIfuqT0H/oNefjsqg6D5XZrU5nFVFympa+HNW0+a9+Ifiu5+2ak1tJKNPKD92h4Vc9B97oBxVLSPgn4v8Aip4ebxaLiPRoJFJtbWReJ0yeTznB7cfpzWv4r8TXUvgm20iaeK88RaqogkEHWJc8HHavTrHWZ/Dlh4d8O3N8qWltY7HkZupCj+X+TXxvt5UFyx+IcnUhFKm9Tlfg7o9tpOjr4Ylv/s1/KWa6MfzFif4WOR/XFb3j7WIfAPhgWck0STsCIAPvkg5VjjsK8RuvGM+qeO9QsPD8Bl00Enzo23M2M/MT9aqavqOp6uJrjUJZrlkPlnzOqjsB7D6n+VfqWW0KX1eE2tWrsuGC9rUVSTK3jwar40vLadsu9lGHkcIWLEkEknnp26V9N6HDZeJfCmhXpjFzFJaCBFboCAFPHvtryDRtQWHwfe2T+VEZf3kkrN1QAcDjuPevYvgdPGvwMm1jaoSB7iW239kUnp+O6vi+IJU6qtSWqZ2Yq1GnF262+84bxN8UJfBlzfeFLayis47KMHBH+sRuePT8z9a+etA8W3OjakYdKtY7VGlM03nKGDgn7p68EdcV1Opxy/Eu58S+M7eY/aFmVEt2XhkUcjPPbpj86q/D/wAIj4g+PNK0cyywQXUbu7D5WGADgH39qvLJyype1cdWri/dUoPmXqeqJ8a7u+0qKC3jETrH0jTb8w9T1+vr6Vzh+Oq/D+0Nhd2El49yZJoZg+3a56kKevryfzre+LPw+034deARqWkGQS2cqRTI7feBPDc4/lWb8bfDdn4/+E2h+JPDunm8uoNpm8n7ytgZ3Ada7MwziOYQjTUdGYUnQmlJK6Z6f+xZejXPCfiXWJ0AuJr0DzD97aR8wPtla5f9tC3j1+DTL/TV8/8AsuQi4ZV3HacY/L/IrjP2VPFUtgms+G7aaa2luoC6o/y5YEZOOv8Ae716hpdhp2pjUtK1VmJkQozbQw5Hf/A14bhLCzVSEdV1PM9m8PiJVn/SNT9h+zE/gvWtdBBuJphAg7Kg71zn7T+uXXwX+KGm+NdMthNHq0RtbqEttG9Rxg88/L6VQ+CniSf9m3XL7Q/EfHhvUGJt9Ri/1QB6Hn8j6d65/wDa/wDi34b8d6Vo+iaJP/aUsFyLlrlPmCnBBBPqd1dM6/8AaFWnG3qc2GpVauNdRq8WcD4v+MXxG8eabcWdxcSNY3SFTDboPlz9ME575GK4SwtPEPhV7W5n025tLCMBTJInBB7k84/SvoH4RWUdppFlK8KbmtlBJwxDAd+vXrXcQfY/EPhrVdF1RIkhvY3jhk2DCtjGSPb/ACa+jlhXl8faUVp1PddeFKo6cI21PLfghoB+IstwHnhjvrdSxBXnae/vX1JoOnWGi6QunRQIYXVFkz1OPXOf9rP+9XxV4WsPEHwU8a2c8qOChLCSNt0c8YHTrycf5613nin9pnU7+zlttJ0k6dLKjZupHDZXvsA/qPwrysZmtbEU/ZU1o+p5mMw1atWUqb90qwfCvw9rXxC8X65vji0m3lIgtocLvcDnGOn8XH+1WP4N8KQjXbrT3lJjKvLFEV/h9CfasDwNaeJ5tNW8htc6ddzMz3UjffbPIA+tdb4VjGk+M7eaXzDuZxcv94hCMH8q97I6Hs6ftJas9SN4Q5b6nWaxp8mk6atva3MlpAy4Z43ONx9cYOK9+0vwlpN38OZtI06GKz8/T8GWJdrFwuQxYdTmvDvHuoadZ6ZGLG+huEOWUDLFc/0HrXKaH+1Rf+DvC9xpV/p8l2jo0FtdL9/bjGDn07H9K8biDAvETjKlv1OSrh6taKcXqjx3wPp8+ufEKx0q/vJorW4vWijlLblBzxjPTNfWXib9mW8k02/OkXPnuVywk+U5Ucg57H1GfrXlCaDZa18LtDvrC3EGphRdJccKfMVucnr/AA19lfBzx7D418L2bTSCK+W3VpEboxHBz0/2a1p0sRRpxV+WNjLG4rEYaEZU9luj5E/Zp8U3ui/ExvCt08kNpc+Yk1scqIXXoQD61qftqWut382gLNBLPodpMF/tAHdncBkHpjHbPWpfiLp1v4Q/aYbWrAAW12kiyIF4yRtb8ztIrtRrsfiXT73SdUQT6XexOuJPmEefukGuaeEryUcRDZaEt2qQxKW6OYuP2fNTh8JQ6noUkNxZJbrKYXXc5JXJbIx19q5Y+OrHQdGA1iaMXMURjKbuHI6HPt9K99/Zf+Idtrnhe88JT3CjV9Jdo1WYj9/CCQCOmcdD6etfLP7X+g2nh/403S2bxx291bCfaGG1JAcE+1fSxxKWF5J9UXhsZUxFaVGstFqib42fE+y8Z6V4Zj0y8ZJIIhlQxViQBj06Gq+p/GnWNQs7LRtWtDPgoscoQ7hwOeh/nWT8K/gX4m1280PxJ/Zhn0RJgyhsL5sZ4JAPr719wW/w88O33hKG5fSLZbm2cQssiL8q59MYGfoK+JpYjDYTERl2ZrXx9HC2Vrnx5HLbWc8UwIeSJsYH3nYHoR7V2Hjzwm934QTxloxNnrGmgSPLbttMiE4xx6f/AFulal/4MttH+KE9vcCLFwrMsP3ZAx6YGRnjqR+VcP8AFXWta+Het3GjrceXo2rWhdEdvlC4wQM8D73tX1Ge4ili8LFUndvX5CnV+sJOB794n8E3/jH9nt5YgDrNzoyT+bEv+szz+ZG2vlD9nue68JaourxmSHy3EFwC20be+M46ba+5f2ZddtfF3wq0FZXSR7K1kspgSOMDAz6V8Y6lpsGgeMvFlrD/AKkahMsPXaFVjXyWQYJV3Up1Fv8AgcGBquvOph6y0R2Pxy1XR/idoi2VrPv1XRS1wCM8L1I5HSvJPA+h21j/AGLq87Sn7Y7Hhvu4OMY/TrXdafpsFj4J1/xBN880lu8YYLxxxj8f8muF1rxInh1/B9kscTwQx+dMPRmbOD6Y3Zr2suh9Txbox+G51wp+zbpw2TPTvFN1L4ahTWtMkNndw8HC7iVPf8P0q/o3hdvDvw31rUvFMAN5ewtfQySKGbJAwMjofoaNfeF/D94vBguId8S+pPv+lS/GvW59R/Z80oadJ5s2m+XFOCvzMgHI719BnuEhOh7SK1uJRcUro7G6+J2hfEL9nP7TezJHeWKCNgG+YOowDj1+7XzT8Io4PFk0DzzYtrS7MjZ+YgdRn+hNcH4PtLvxLdNptvdyW1lgy3MhY4APHY8k+n613/wu0ZfDM3jSPzfMjmhjWGX1YZOR7fNivjHRqVafsYbHNGjGEml1PqTwfYaP4t1u5uLeSG5v1Qeb/E3HA4xn9DXrE93Y+F/CUYuPJjlWZAwPXYOpI9R1Ffn3ofjHV/D+ti4sNQMV3L8rSL8vHpjvn6V6D4f+HPjX4r305nu7mzgQB57m6d1Az0UAf59q8Wtg6uGbdTYirhYxn7SpOyPVvBnxq03RdV8XWF+dkF1P9rsnVflIXjr77ay7LWD4j8UajqikRxFEMDDPzKR0ryz4tfC+/wDhfrGmRXl9/aFjfw7oZuVYEYyD047/ANOKtfDjxqbKb7NexGdNpVJY+uOwPavrOGaWHo1XPrJHU8NCUPaUne5794KvYtFvvE8zACC90yRJUP8AG+ODj/vof8CrobH7P4m1X4KSyzK8dnasSC3AYJGVz7/LivnbxfrerzaLPHbwSC1vSGE4XdgA4/zk/SrN/wCNZ9A+Hgto55P7YsY1Wx8nKy4BB4I/XH96vbzfCe1k5R7WPPq4GU0n1PQ/28NW/tLW/Dmi6Ozz6vK5Dx2/3iDgD6fjXPfAPxZp2n6BH4C1OGaw8QS36xtFKu1sEgg/4/72RXPfCXUbvxjFqfjPWZ5LnUWlSFJJcbo9uQRwBj8AKsfGPwpqN/q+m+PvC8cr30bBZ0tU3EPGOHXH6jNfIYzKpYalGTej/MtUIOkqLdnFbnvP7Znh/Sp/g/cTXdtFJc2jKEkdeUBONymvnTwnb3FxpOmlZv8AQIYo23Ov8A9B/wDr+tZHxD/aF134n+ErbQdWbYytsuHC7S2OgK4yPSvQ/wBl3w7L4v8Ahr4qtWw7QNIixn5iqbDt9ue1aYPGLA4eUZdSqSeEoWm7sueLba+h+Hpurbalre3Rmj2N1QDBH0rm/EWpNpPg+yvLXAlt/KuEKfejcNwP6V2/jDUBc/Cjwlp6Qf6RBaCHD/Lk9G/9B/8ArVn/AAh8JP4s8Tz6PqgjuYbe3aWZCvGwf4dfWvoMJCNLAVJz+0mzCpWTo80tkfUnhrX5/FPg/wAM6u6hLjULGOWUN/eAwa6iH5HkPJIQKc9T/L+VYOn2Vva6PpNnDD5dtDEqR+W3RATgityJGZ5NzDOME+voa/HqzXO1HY/NKyXO+XYz53HnXBwFbbnHpV0OAiIeuzcT6+30rPck+d8ybowNz+uexrQcbpIV6blCkjpwK5+rORFONzvC7RtAyBtpjI7Sgpglsj73Cj696kdG81t2dwBUYqCPjYCxH97HX8KQN2F1LEcTHqCoy79M+tUigCQqMIOcA9W+n1q3qpBiVQuMqMgdeO5qARhpYkByVUttK9aAuammqi7ly4+XKrxisyW4KSsqthACS23ue1WYcqgjcYw2fcn39MVm3B33LsAcYJHuO1F7juV2R5I3ZhvC5XYFPekCA7i8Y82OMbfQUafKDZyKvAZicn1/z6Uxz85DfOSuDlu/tSYcyGJ80pJAwFJx2Bp8yhoUQL15JXPBpNKliVp7eX/WKAd4bqD71Nd7BbqFdxkjIHzZApWbJb0I9OnF3bLGE2MvyyB25GD/AEoocpBdQZAEbKAp3fxD1+tFdEaTsedKtZ2Pn/QI1azkgYsTkht/fPelu5RBE6Q8tjbyvAUVLpO1Vu2hlJBBIyo796iWaUwuj/OG4yW29feu3rc9VFq1AMMbKTvZMN/+qpbqRW0pmU58sjk/xH2qtBDJEsbCPKhcLnrjvVm7ilk02GJIx5X32I6gj0FUlcezOYvZZAI1J+ZmG75R+X+fzrzHx3rSaGX1VFwJLxLOMleASpLH8Btr0G/uoVRmZNu1C5J+XIzXmvjgp4vtU0iEYtLBzIxPVpFGWIx6dOeTXoUaTm0j2cDS55JmVc+F5LzSdGvGBd59V8lowu4qrcA9/wDPavVPA+u2nh62j8NvOEu47p49hPJQ85//AF4/pWV4ElXUvDthJIq4jvVRB3OMbT9a4T4s6ZqWjfFG28Q2SPHpsU4WZznarH19zXVFznVdLsz1Jpzn7NnReO7aK4+HPiE2p5i15MOF2gDIGAfT7tcl44g1N/C2iTaa/l3FlI908obaSoGBWjPrwk+GPiewkIEt9qUc0TdiuYySP++aTSdTsdWtp7EXa+da6S6tH6Zxj6n/AOJr6FU5qnyWPYoRcVZrY9K+FrC2+GiKYt8N+jyS3QbpMQQT9M7q8fsNTFlqt6okHlMxTI+XBHFenfCfXrWz8AXmkzsER1ldS38OQQP8a8q0XwJqsfh6bU5Qr2Ms7rC23kqD97PvW2BVHDV/3rM4KPtJOXU6Iag8SLKJQzFMphtxJHfFYPw4ml8O+JxeQOuRkDPbcec/1rKcywS+U5KOqjaR/Sug0nQ4o0TzCEncFi5b16Zr3MZgaWJi5RWp28lNQa7noHxU1Wfx14QmtZfKt7eCMyMYWPzEDjP+fxrhPAnwRfU/DCa5rM8qNMP3FtGu1VXsT6k9+n04zVPxha6lZ6PmJybLKiUxtwR68Y6fhmvpLRYLO48DeHVgTCNapuw20cgj8xXyNHCv2vJex51WosNBOn1Pmi80iPRrhIoh5pTDZPzEHPat1PLuraBxyHQgn+Nc9jTPiJpY0TxDNpqsHEbFg6tztJPBrDY6jZrAYVzE0ZH97p9Of89K+8w1OCppLVHoRk5wTbsaHhHxjL4C8eTRM7vYTj54g3IVuOPWvT/ixBYa78N7tdPnNxcSIGht1Ubs5GCe+RXjGj+HJfFWvW4JMQ3Dzpfu8DqK9w8aXdn4e0SDWoLPfFabYxGjds8n3/Kvz3OYRpYlOPY4cSlGcWtz5q+J2q6ne6doGg32mTQ61YxFnA6yxlcDp2PcdvWvqL9nj4d+HY/hv4f177Bbz6rcNveZl5ikB6D0rl/itodjeaj4L8YQKJEZRbzNxnYykj8e360z4c/E+H4S+J59K1ND/YV6RNDn5hFIc8AUqSjOChJ6lVPa16KVN2k/yND9o2wifS7uG7iO9SXX+JiOM8eteNeENei0m8iZopEtGjLsJG6ADjjvXW/E/wCMlp438W6jYRQ74hlIpVYMMEdPqa4nw1oY1e4mnuJJtlvlGG7bz7Dr0r7fJcOqVGyXU9rB0nSoctY3PiD4ktpfDV8tpNkXUIUyHqMnpiuD0a0uLXRYdZtpEgi80rtK8tjqQf51d8aaTcW9s8Ku8yytiEhfX+Ej19+a9W0zw1p2hfBxjdWY8yzt3uWLrzv7cZ6/drkzWUaNW/Vk1ZU6ME11OI0TxgLO7u5Yl5aIt5Qbhm9s4/WvNfG2uXnifWIW1SYxRlxEIn/5ZoTgt/8AXrrfAl1aav4E1y8aBPtQdRDK/VBnJ/Svoaw+Avg+/wDDWl32oacNUvzbK/m+aVRhz6dfy/GvD56UlzOOpyznSprnaMn4e6hpv/CLfY9LuI5Ht2j3onU4XBNU/ihqEXh74ReJzs2SX6rbw/7e4gZ5rm/iZdaN8OdY0ew0azSykuFMs/lZysefukDtntXnnxM1ptTTRwJJpYTcblUncp7HAz1/LNeY6Mqk1OGyOKnhnOqqy2ZiaBpfiTWbJYNE06e9ghCoZYs4BAGcn/69e8fC250xZLTRPs32DWZJgpEsXzkk9Mnv82P/ANdeoeB9N0jSPh9ptho15HFPbJ5lxltrsTzk/wBa4P4p31p4X8eeDPEU0LgJ88ssa8NtPr7dawdbEVW6c42SCriKkpSpctux7P4l8J6d4i0mXwy9uq2rKVaVVCkMP4u/Xv8ApXzN4Qsz4R1HVdLvJcwwOUU9mCnAbn1r6Wg8WaDBYya0dRhNi0bSGUOMEkdPx/H/AA+a9I1m28eeIby+WP8AdF2kXe3DJnj8Pxr7XInTguafxGGBhWXNzrTzOq/teK/s7t7fjavlMCm0geme/wCFe5fs96DbWL2d/cxQ/aBA7LIMfu3I459T2rx+DT4I9BuriRYwISfLjRu4Gffk/Q/SuVsfiBrNjhNMuZLSa4cK0aZXknFfYYqu1GyZ11qaxFN04ux9MfGXXNLN5pFnJcQXiCXyZo927a5fP5Dv2r1SxktU0S2d72OO0toQzyMwXCgc8f8A6q+dpPh5oI0m3/tS6mudRlVZpruN/mLkZA288H0/WuB1vxD4h17Ubjw7aXcgFzMLVQGKllJxgn0I618xG6k52PNq4WM4xgnZR/EteMPHth4l8earqVtBH/ZoYJDIPlLqDjI9j2rLvdUtxvnWfFsSSg3fN+lepN+zTpNtFBbXVxdpcxxbpZA+2IsByNmOAPrXnL/CHU7fWps+TeaRGC0To3zEdsjg/nWlLM6UE03Y9GnOmkoroc5oOyTV4558S+blxjOM44616v4HkS1la7nl8iCPLPJ/CqY71wXiXQpfCujTasluYjEQq+a3JPY/Sqfw/wBL1n4kXoGoJNHpUkeFjX5EnJPOfbueDnbXh5liaeNpqEH1ubzcakOZ7EfhP4h6Lc/HK88UTjNgsrQwSdlAAG4ex+Y1S+PPxEHxL8Q6bYaF5txZWgzGozmaTPUew9a1vjL8FV8FaZb3ujqXhDbbjHyr9cDiuj/Zb8IWkcN34juSlzfzF7aAS42xAdf/AK1eHTo+ylzItVKdOnzx1seVeGvEVx4buZNN1O0MTAbpRJ8rMp6HH9K6vwi1vqd5cbJT5zPvEQXnZ610H7Vmm6dp93plzZwxjV5cbhH1xnpgep24q78Hfhzf6DpQ1TX8WV6yhlC4ZlTryO2P517M8zdOnylzxcPZcz0bMv4laQfB/hK38QR2gtrwXkarledp7msfWvG2tax4Q83SvDt0XlQ7rlELIARyw6Dn5qta+dW/aK+JNrpds8j6FYMolLfIuB1z6k/57V7bqlva+GRb2MFysUNvD5flH7xHTOB6++PavnalOdV+0UbnO6rgldXkfLHwr1W20/VrmylTDXX7tyV5jYc4PsD16Vuazc28mvATiOQRgqx3Hac9Py/yaW9sbOf4raxcfZjbQSRfupBjhuBkDpzW6Ph3faXpUl/dWJkZ7dpkkf5VU4746fjX0OXV3hb+00XY9aMlyqTepxuvadqGvXTWOjKkk8qlUhjXbkj/AD3r0jwP4+g+HfwW1jRNVIttUieUPBu+Y7gPT8qxvg5q2maBpR8S6jcQm4VmUZYZ2j09/wDOa8h8ceJIPGHj/VtUXiK9lCwxbuuOCQB6/Sorznj6vItIlTj7XSWyPTvgQYrDRNTnmMVx9rYL+8XqoHIH1Ncj410o+HfE11HbHNtKRJEF+bqOV9sV1unXEnhXTbMW0HmCZQoQ/KVPsO/+eaw/FejaxrmtxytYyFGXavlLyPqOa6cRgIYek53MYys2z2q3+H2la94S0mfTrdImNugMiL83mY5z2PvnFeX6Nq2nR6rfWl7CI7qGUw57hgcfrXvHhvU7Xw/4J022ukMr2luGxH1Y4yAfpXytc38viPxVq1+ki201xcNiM/KBngH8RXlYPMK1NuF9Dkw051JyUnobHxGsY9PeS6miaOPcTGRlhJn1b2r0T9jmKC6/4SZFWP7RKqtHJx0HWu38MWWj2HgnTrDU1i1COaEtN5qhiG74z0/OvLvBdlb/AAz+KM8ukTSJp91lVD/KqE9Ofb/PWs5SqYqTcoXXc1qS9vTnTWj6HrPx40N9C+G/iC/hUyKsKugK7ijkjn6fK2a+XNE12PU9LjlnPkXBUSMA20AH0/yPrX1frnii68beFdS0m7kDw3iNC23qBjivlz4MeCrHXviFbaVfO0sdvMA6Fjh1U8fgAvtzXbhqvsPdiPCOeGpSVV7DNf0nxLpSnUrSzm+yxRB/NhY/KOucetWvgT8M1+JHiGXV52MdtaOZHlDfMxHJ4/z+lfYXiHw3YNY3EKWcUcSx7Rj+JR2P1rwj4O31t8OvHXi3SNVuI7a2eRpoN+FBQ9SP/HeK87GSk5uL6nD9eeIjNU1Z9DE/at8Ksum6Lqdosv8AZtqSkkRY8sTwT05/+Jrx/wAK+HdY1jSru+0m5+ySQf6soxXe+CT74P8AkV9MfH28sbr4TajBbX1vcmcrJahGGQP7wrxL4O6gDpt1p5PkSq25ge+emc9q9DJsJDEXp1I3sdmE51S9/c67wD4KtPij8DjZ348rWrC6cCbb8ySZyDx2I/8Ar1574y+Heu6dpt1EI11O3tATmJtvygddvP8AP6D19D0PxjF8JdX1O6uU32F3blgqL/y1U9ePy965P4K/Ea4HjiM3uz7LqkrqRJ823JOOOem2s69HEYCrPl+DobR9pTvLodd+z3oWifFvwYdDvv8ARr2wUrGY22yrx94dDx3rjtB8M6n4e+IOreHbuaMiyZlErt8xQ9CBk849/XmvU/iT8NdU0dbbxh4NhjttWty4uraBthkQdwowP72e/wBe3iMnjDXfHnxC03VNPicatPiF4o+m1eGLf/XrWjjpKCtszkVV1nJp+7+R9B+PPBmn+JfhXDYyrHL5UCPuGOGX098VzMvwf0DWfCunRNZxosMSr5iqNwGO54/lWl4kaXQNGe4uLnFrFEPNjPYnrkVyHww+Memajq97o2oP9kUsPs0pf5SD0B+vt9KyeI9tVUn0POcanI3SlojzrU/DcngTxJLCXaS0BwiFPmwPcdfwrM1u7tr62SKBGzKQ7Zbt/wDX/wAmva/jfZxnwYNUjML3MLDaWxhkzweOON1eCaDqkF9dI80ZMqnain5QAen+c19FRxsI/CdNGTq0+aS1PfP2cfiq8dyND1R5IrmLIhkdv9Yg4Kk98V9keG9dEqCNtpaMAghuCK/PGCxms3a4gQJPbjzll9xzx7H619P/AAK+LFt408OW13sjS9jPlyhG3fMOCQPf6GvpMDj4Ym9Nnwmc5e+Z1aaPqq1ZZYlkGHYgtnd0U9qsPOIY/LVAEOPrzXI6FryuYwZmQSDJR+341uTyfa/ujAAAX0P5VvOlaVnsfE3cdRt/bxTh0dsAAkleox2xXIajoSSSiZWHcNheD9e9dKwYdHJbv9aouJBvQrsB52Gu6jJ09mWpXOMRX065mBwI2ADY74rotDvjBcgNIRGynB5yMelUte0xijyIAGA4IzkVlabqUlvNHa3asqEErIV4BHTFelJKtDQto1tKsLbwV41m1+2TZZXsTLNCi/6qVv4lA9f/AGatm9u11zVFlD/uIUw0jfLkk5FZ0FxFf20ltKgKsCjN36dQPavIfFfinVPh19q0y+m3wnMkLjKh1H3QT04/HFfBZ7l9WvFRpq66ns4GLxFWNO+rPOZ/FNt4w/argnuF/wBD0kGPYcfKYwePzavadd+OukaFLe3t+NlvAoZyG3EsOgAHXNfH2jz30Ovap4gckJI5aSRXC72Yg4H/ANYda6rwt4bn+Mvjay8PmN4NOZhPdSL/AAovPX1NeDDhZVuR1HZLofo9ehRoU06r0judb4G1uT9pL4rS6lq1sbTQLYCaSOPP70A4UEjj+Xf3NfQfizXLDwzoptrKzWC3K7VjtouFAI6gA1XsLfQvBsr6SmnQ2dggCQywJtyo4AfH+c1duNY0jT3LrIrqVwAMNnHQV7MeFoSnGSm0l0PkcRna9ovZq0VsfEHi7xTpket3FpplnMNSvp9sUCxFV3E4DE/4V93fB3wLbfDTwbZ2zW8Y1e5hE9/cqo3E4ztyOwFcje6Bpuva9pGpf2RY5s5RMryRBW4OcjAzn/JFej3OqSXPmlcCSUFc7fug/jX1FPALDxUILQ8jMc4ni4xhtEoeIPEx8544XlkjC/xNt3fQ+lcXfPf61NHDbR/uVB3Fm5Oa6+60yOKBIim+V/4n7gVf03R0gVF2+XhcH3FetCUKULI+eTtqzirTwLczIWabPpzyB7/5NbuneCnt2XBDkAnB9f8AP0rtbCxhixls8Db6HNdFpmmK7hhHsBbg964quOdPUrnucbYeF5EQTSj94V+X5ece1egeHdKFl5TOCW25P1ovbi20hHluH+Q8L83Iz0xWTD41gnlJiBVVUgA/xV5NWpWxUXZaGnLJ6oytfdLnx1IVf54YArMTwoHJr4Y/bV+N134z8VL4L0uVrfQNMIaYhv8AXyHBBP0r3b4sfGCw07W5tDtbvOs38g+0+X8wRBx5efU9cdq8EvP2aLv4jXuq+KLjVf7LE7HyIXTzPMUDGT3xnvivGxeL9jKNFLZas/TshwdOjaviNOx5VpPxc1DTtK07Q4NPhtoQBamXfubBOOOOPvetdLqegOmiyS/ZHQAAiQ9c89Setcf8RvhTefDHT7XUrjUI7uNrgRRhFKkOORyQOm30r0LxN46bxDptvp7yJb2UcSfapF6ucDA4zj+dFDMYxpuKdz752qNTpbM4DW9WuNJtbE2p8tp2EQdsYKryeDWhaa/N4jllfyw0Ns21Zf4d316+/wDjXCePb6zbX9unXEk9pGi9T8ofnOAOK9C+FXgfUNX08tdJKbS9kWRIkO3eAOSenX2/OuKjWpe156rOhJRV2dd4f1KfSdClidFeC4R2YljgEr1/Ef8A66vfAPW9S0jW4/slzLcyuzM1sPmRweDjjGKk+I1pP4asbWBYvs73DMiwsOiAeh4wPxrk/D/hzVrqa1i0jUjpR2nF0GPI7jqOPxFehiJfWlyUNzpvGUbs9i+JvxAf+0ZNNutMe2fUJ4lmlkcNtGQCVHt71t/ETUHncXZmJeR/JYx/LkY7e3414d4o+FHjDTLhtSXUY9fVGMxkic71A6/KSePoTX0qkWla18HYPE0SGW7itlaRQAw8xRhgR/3z2FfCKc8JiU1LVPU4K0qcHFrrofO+rsE126SGMysqgljlgmeoxXaX/wALdEs/B/8Aa2ok3mp30SfZw/SMHGcEY5FeMw6+dZ8SSwJKU+1MS4+7yegz+nFeg6drS2dzB/at1cz2dtlVgZ92Pz4x6819FXlUrrmT1Z2VFJRXKYXjLXovhh4q0ZvC8Z09Y4Qk8hXibJB6HqT616j8adOPxF8Bxw6dE8rQxC+kk2FQsgXoOP8AP5V4n4ia8+LnjP7RaJ9ms9PIRSV+6gPA5x196998Ca/LpOmW+jyeXJGsXlyGRz86jjb/AJNeJVwbw8VXqx2PIxEow5aiWqPnX4aazajU4LK5hkkkuirbB0BH8q6z462VzdeLdEltoAyrFsYRNwhHf0AI21h/HDwjd/Dbx/b6toYNnpl1GGidV3KHIyeOn8ua6S603UV+Fmma9eiW81fVMgLtDfID17AAD6D+dZUMVGVWFTm0uehGsqijLa5St4buyubXUJJg88BDqOcAgnBBznjv0qaynvtf1Oe5cvd3smW2xLuPHpgcVyOneOQ9lFp32YxzxyFD5nzBhk5Gcnk++PrXu/whgfw/q+q3KWonMdqh+9zFnJBFfV47H01h3FdTSSdON7HM/CTwJeL8WY5NfsbjT4Xt5Htxct9+Tt+P616P+0ynh/wF4TSfz/L1y6gMFrFu3EE45I7AdzXJfGLU7pfh/wCH9Ss7poPEd3q48ophXSMhgcY5x908DHtVnU/Aun6nd2s+p3c+qahLEFae5bcFYj+Edgu7/Pf4zDZViMXVVdfCjjhKXtFOTsjm/gjp0B8GS3cCSSaiJyl08a/dAH8XGOKZa3CQ+IdVe7JMKuVCdgT1NdT+z94ZSLTPFumwaxDNfTsY449u3YV43Y9/UZrZ+IvwqsfDvw61a/sbk3+tWUInmmLFlZQRuwOnH/66+ieYSwkPYS3eh6aqwhOz6nD6L4ZHxDv7rRLF/slsYS0km0YXHcdOc7eMVxU/xZ1zwf4M1HwFbzrttGkjMi5U7SxyR1z+OPx611ug+LtO8IaLpeqXV7Hc28kYnWG1YK6P1w3OT79a831GK9+IWsX9/DpksFo10JiY8fdLDcTjPIH1ArHAYd4nEJVFdJo6JyT+NXW56/8AB2wstO+H8FhPGEvWkLsJG2ny26kj/gVcB4HRvA/xjtYbC4eSSK8IVvvZQ+nsa9HvrO317xNptrYyEKsQiuZFbblcctkV003wY0LR7NvE0NzcxS2EQZiV3BgTjP8AiOK9XiGNKlGL2PHq14RT5upqfGrw5q2ufBnxBrCobvzXR1Qfwxq2cgfh7V5f8BvFMVv4V1axgkaS8dhMtsPmXYB6fXrX1v4J1W21vwbptoyRXtjJbiOQD7jofXP+RXyH8UNHi+B/x5tIdBQJY39qZxE3TJJBH/jq+lfH5RXoV8VGlNHFgKntHOnJWfQpeMNPfQPEmla9YAaPqEc2JAqjDo3b+nt+VdV8NL+XUdc1LMu/MmZM/NuZgT0/l/nPH3lpe+OrwXl25tLSFSqg/e3A5+gPp1rX0jWLv4WaqNQtJRPb3KlGWZB8+P0yPXNfq2No0KWHbcT23DnhybyPTviBpC/ETwHcaI0KxyjK2528h1Pb61wHwS/Z8sNV8I6vrfiCOSe4sp2to7QLtCMoBJx39f8A69dt8GBqnxGi1rW7q5McFlL5cSRqNrMBnrxwMelafgf4jWenp400aFxK0eoC6ULjowAJ+gK1+TwpVVirUX1PKnOdFOnSe1jzWLXLfwlrFlbTK8mm3CscRt9wg4PHt9a19X8VaLbeFtQl01pLu9tZRMxlXaCpPOP/ANVYnj7Tku4LSSOWPf5jsoC7c56+4rS8L/APVvGenXqRubMzwHy5S3y7uoyT2+n51+m4hxlh/Zy+Jo6JyoxjGrVdn1ON8W+Nbf4up4a0fQFkTVHlCbCD0I5wen617tP+yLolxYeZJqcz6lFBu4+Vd4HPr/d9BXgGn/DTxH8BviPpWr6rCkkFldKryx/cKkYyBx1Df+O9a+0bbxZbXeny3kNzCUkhLkSOOAQc457fSvgZxjRbitjjxler7joP3WfK2j+J7Twf4Pn8LeIi9vdWUzy28m04kUnoD6j37evba1Wzsw9pJZXETpNAGMwUZJPTnn+ZrmdY0b/hoL4sLpOk3gttK0+J/OvIl6gn5sE4yMrgfj7VZ+Knw21z4YaLpA0R21ezZyBLHEWdSD0Yd/yFejgMz9ivZPc9CM6fNGMn7zR16fD19S0KeWDYbhUMyxlT+8wc/Ma4T4oaPYWfwlgwsZ1aC580Rx4+Udx+Vdj4P/aC0nSfA09vqtu0Gt28LqU2ja2RjP1/KvnO1vrm7t/tDgF7pmyxY4ILcbh/wL0rdVK1Wbqz2Wx0UlNN82iPT/g54ltrvwy+h30vkz6ejTQl2OHRs/jwelad/wCM9d+Gf9n65psUv9nSzlrhD911zjB/3ug/nWl8TP2fYPhz4P0PxHZyzSXM5jhuwW3DY4H3ewAPSvpC8+Dem6ro9vpUqxz6bd2QTlt3zlcg8+vrTrZrCcVStdnDiMbh42e6f6Hyz4l8ew+PvF8c9hG5cwhoY9u7bgZbd6Yq5/wl8kWmXcc8b28tpEzRkfNlwOwwetYvwx8Ip4E+JXivQ73i7scrA8nUgMcEfh7fw10s9hDeeK7MThfss8hWUSN1J6Y9ia+whGnSwLklpa51OpRnFJLQ+d9I8R69oOonW7O/ubO8fLlrZ/mAyfXP+fyrQ1DWNU+IPinSm1mQyG4kSGaWZdxClsjJP8q9j+Nvwd/4Re1ste0e3B07USYZoh/yzkHCsv179q90t/glpVv+zzbCayikvTZpKsyqN8bkggjv15PrX51LMI1HyxRzVMVQpcrS1loekaUfD2ieD9H0BJY4mhSNUjVuffPf/PWuGtPHwsvjbrfga7mCWWowRyWfTiQKCP8A69eZeBfE7y29hBNc4uLJfKEjt/CueoyO3H9awfGk6wfGzRvFEF0Hht3iMzBtv3eOO+MNWuMyCUorExe6u0eVHL/aSmpPfX5mv+13fTeE/ih4QubSIfaoLQSzfwiTafX1+Vq89/aE1qL4o2HhC68P2byi2imE0bdVDBcgk4GR83eva/jl4a0/4u614Uglvkgb95JLcqwUmIAHAPr8zY/OvPLLwrp9l4tutO8MEX1pa2/mATN8xIyDjpwfoK5sIoyahU0UUenh4qlSgp7oy/2erfW4/Ceox6TfzafrLSSRrFv4BHIGOnI9j92uT8Nrc63quuprEckktnclpZyu0ysc844xg+lfQ/7PvgWPUI9T1u5a5spFvntltUPCPtHPGD/KqfjzXPD/AIT8Fm+8mL7dLqM0CnaMlgfmycDk9z9KvAZhTw2LlGOz0OdVoxqyUFqzwT4kXF3onw21LTIlV4JpRLDIjfMhLA8d/wDPWrfhj4Onxl8CI9ctoje+JI42mKtjfJGrcr+A5Hr9at6j4RmvfD/h/UHEgsdR1FIfKb+6zdvoPce1e0+CNT0/4Z63/wAI/dzxW4EjG08xvl5PKk9P1q8bio066qUtrmOIxMqaThq+p4H4ClHi+z8meW5jeGMbYecEqOVPrj5a7XT/AA3LZ61Pp8oNxo13B5ohlY9RjIP+TXVa14a0XRfH2tah5kdnbs7TkI3lrk4yc9Of/Zq5HxD8RbDXItU1fTYvIstGgKGUNuHzYHbv+dduLzV4qhGEN76m7qyqR5o6I8X1LSbXwtqOvxadJiwkmBTDfc9VH0ra8GyodB1CYuCJCVXKjg46f5/+tXm+o+KpLkTTRgbLrOB754yeld9oHh+98PaLYm4/ex3al2XdxG/avay2EbRctyoxbkejfDTwRpmqax4de8tIY2kmxIxX0z39/lr650COxi8LXVsjQ28iXxi5+UtjG39Pavm/wPZR32o6NGl0YFBDNnGeBkj8e5/2qxvjf8SL/VviV5GhXLWkWmHcxiX5WkI5PHrt71y57h/rDjCl8zirYWri5OPNZI99+Lfg3S/G9hoenXKC4vLdv3flY4B4P4flXyN44+Enif4dalNLPbN/Zy3RVZ4lLKnPBYn+Zr6M+BHxRt/EesLFqsXk6iYflk2/KD0yOmOa9P8AEFnp3ifw94it79FuI/vJ7uvPHv2718j7WWAqRtpY444ivgJKla6OD8F+DrbxN8LbvEbSQRWbtHLKvzFwN3T361578L/CkOrfFXwfDdRF0i0yaWUHox2kc19Jw6nYaF8HNRmgaG3uINMkZogwyXKnDY9+teBeEdTPhDVLPxIw3QJpotWx82GkIIIPPXbjqK+hwuLrYynObfVJDo4qrX5m9Dj/AA9qVr4Tm8WaVaQiW1lupZYML/q1GRg9en4/hX05+zRpVrH8Ire/ngTzLudpCD8xKtnBwf8AP86+evg94Qfxx4z1WzMZEk4DOR8wQOcsce4r07wJ4qt/g7428VeBtRu5HtYES5sixGQpAJX+g6V1ZrUnUw8KNPWSFjP3y9nSfvafcYUv7PUeq/tVXepQWyR6FFELqRdvyb9nXHvXofgbw7aeAfjP4z0a1ijgt9W0tL+G3VNo3gYPHr83OKwfhr8ac/EHWtQvx/o9ztiWMf3Bxk8jH5/QVV+JHj5dQ/aX8GtpEit5tsYbhgxbMZ5OcV8hjsuxNOlBzPNlHETn7Ob91I8t8V2z6j4o+GNvHesE1FjC9v2Rg4Ht13c16140v4fgFdskIW4uddieAOMZjXHBPsN3qOKp2HwPt7TxD421W7Z3vdBlW+00byojBDSYA6Y+X0rhvF3hvWfGXgTTviJ4gu5ZZ47oRJDwoEZbGce/tXfQqzqU44ectEbSnCoo076LfzPqfwnFIvhHw2J3MrrYqWJ7sSevt6VvRHbEwIQFQSV3crWB4Rd5/Bnh536/Y0LAdsdq3ZG/0ORwoHOeOv1r4XExVOtOK6M+IxK5ZtbFEMA1wC2zgKfl9e9XlgJljOSQEwM/yNUo3aKOcKgbewAL9RmtCUEMjBimFCgj+WPeuO5woguC6NvDNHlSSg7GqYGVjbnBTdvPoKvXalbQyEkk5DKe49qozkBYDk5GFI/z60hkeqSBrbkh8kc/TuKmtplt7hyVDs0OxcepHWq2qSjpgZJDf/XFTxw+ZcN5nXYGUx9gP6mi1wCHYjOOUYqM47Y6kVmSr87bQ4VVOAO2elafmItxKCjE+WdoPcetZc7J82VKELgjtTSM3JlC2D+TgAFRgn1wfSpmXHmg5AGG9xTLV0iDRsDkANz3J9KdZuH+0KT8wG5ifbtWvLdHJ7R3IoEH2yJ+rKTye49aszkCJdmNpBGd3APv/n8agXD3CALk4yPQj1z71Zk8q4gdNmVAHAbofWqjAPaMz7oNPb25DI+xj8w7D0P/ANbNFTafEWsJTkEb8DHaiu6PuqxxSbueHaaoihkDKpHclueak8hHtHdEUDJBbd1x2NRQxCK68wsj+ZwAV4H1qzcgJbFEZnBUPsXHXP8AKsm7u59DZLYm05DIAzHyIShGd24D/P8Ak1FqVy5tZYLfDmP5fM+6Tken/wCunWzL5QdZCWK9dvFRyW8kdgZMB3YFmO7k12U43EzyjxRqh0OG2hkjLtdTiPBbhce/vXOHbYW+tyo6JMlqypv+Ul29B6/hTfiRqP2XVbJXbMS3W3J/vAc/rtxXm3iPxdbxa8sXlyvBKSrvu3EZPYenrX1eBw9oOcj7PLsM/ZKSPWvh9qy6NHb6a8LyXMaG83j7vAxzz29q1PE2uReLPg14nvXIRiXEePmy4YBcfU8VX+Hlzp2s6Lrl7ZSiS4h0+SMOeinYce/WuN0G9Fz8E9WUt+5jUeavcOHX+fWphhuau6i2TR0ypLmb6o523lfSb7R4ZmDwPHuYE8B8cfrS+KvC03hTQbXxXA7o9zetazYb5DGc4yOo5XFa+p6AdU02SZSHNpCkoC43BSa6Dx9qOmal8GdZ02DebqCNbxY5cqRg5JH03Zr2alSKqpRO1Sva25h2PiOXwdpV1PKIsSIQpPTDfr/KvQvg1fp4r+G8umyzIwtZyrY/iRzn9P8A2avIdVjtfE3hvSfLnAaVY1ZCvRsdcV03ha8v/gvMmo3aJe6NdERSmH+Ej1968vN6KXLUi9TDEU3y+58Ru/F3wYvhfUtFmtvntJCVYydRg8jPp8tUDsumWdlAJ6FO4NJ4q+OGmeKr2OL+zLuWxjQ+Ud24sT1OME1i+DviBolvOyapZXElkzkL83zRD0PQGu/C5q6dPkqLoWlP2aUt0dra273Xh7U08oTxiJwcr1bGVH51zmjfG+XTLFNMu7Q281qAq7W24xwP8816M9/p9zpNtBpBiTTrlgWkDFseo55ye+eKju/h54SuE867tI9QlI2rK7FSMfiePzr5zEYvkqt30ZzzlCLvURwuj6no/j/xSVCn7eULLNI5YlsDAqe/srnTbsQzRgT87tvftUMngQ+DPH+kazYsTpMrgqveJ/Qn09M13/iLUrK4sprm/hhR1jJiud3OfpXt5bmcaLfM3Y3i+dLkZ5jA0ui3j+XhC6k5PYk/p+depeMb7R7r4N3sfmCO6a0JKIp3Ark5/wDHVrweyfUfG/jC30+zaSUTSAL/ABBYx1J/zxXuXxS8G21j8NNQXSTK9zY2oU+ko4B4xn+Vc2Z4qhiZ+6Ot7JKKqPU+atG+Kery+ELDT7nzHs47hDGTny0IOSM+/pmuy/aK024KeFnBWIaipC4XhdwXg98/N+Vd54S+H+m+NvgLZ2MCRiWKFnYhfm81eefY1y2ueZ4s8D6c9ww+06YqvES33XXjj0yFrgoU51ZKcVojohUhdcitY5j4ofC2T4QXOgziZ57S7tgd23aUlxn8j2/3e9dR4XjitrB0l+Qsob9597j1PTmtf47eL4PiF4C8EQ2+yTU1uI0miK/NkAjnPb/4qu31n4UJrFskYlS2/wBFVwR8vUDKk/8AAq+io5tDAwUZs6Z4pqnFT3Z5bqUUd9LbBZkuAGBVR/Aeg6eteh+L0j1fwFNGSscz2LRkDC7CBg59z+VeGte/8K+8by22pLI4tWKyRxdMHocZ/rTvih8W01HTLfTdEleOOZj5zSdQo7E+/wCHuK8vHYueNkqkdjnrQdWK5djZ+D/hca/Dd+G7Jxbl7RpFI6bh39c/NXS2fxb8S/CezGgajpsuovEh8iNFOMjgFSAeD/n3w/2VdQbxB8RLq6RjHFYWUgkOOoYYGK+g/Elho0Pht7nU7iKB4SGhmbGTyenXr34ryVWtLkfQ4udc6pzV0fILab4j8b3OqazqCtHeMw3yMpQQr1CAccjsMD617T4R+H1hN8G7U6jFHcXn2iTbc8bsjJDZz26Gt+7ii1ewiMIDwSqH+6MMSPvY9/euE8a/GUeHdMm8JaXZRz3cRKyTF/3SOw7D17EfrXrZfiI1aiTWiPToTdSXLDSwvhrxCttdpbyZQ7RuEjFVJHcH3/WtfxP47l8V2Q0vU7KOewi+ZYl++pHTBql4T8NXH/COWWq3m0zXEIdh2yR2PHJH/wCs1VvIo4Lx44mI3oXVB2A6jP8A9c19vKnRqQckkeio06kry3Ry8Hwv8Zato9xf24iGmSiR0skZmJUZ4KjgD15rR+BkE154q+xyWVxAGVhIZEK7MDpzxx/npXsXwi15bGxur2W5H2C2jIXGMqDyQAeM/XH1rMvP2jdK17xP9gt9PjttMRgJbqNQzsR1JIxn8sGvhauLq+2lTpxtbS6OepCTbjFFz4gWtr4S8JXlws6GWddlsN3LEnk4ryjTLk2t3BI/MsWG46A565/z9a6D4j21v4o1KxudIvQ8aSBGhkb/AFan+JRxz/nivTb74U+ErDwpbX+nWwlvpIlDXSylzvPbGev4V9Hg6lZRiqjb5tDmVN0Y67l+XVrSayhuZH8pRCrNH3346Y9c1zmhuLbxbBq6Ji588TKCvXPQVBpNs17q0dtcPsaMglB0YL29v5iukuUWKKQBY40BIVd3QkdS3rX2E8PCdHlXY86aUXZ9T0H41/FObT/BNwLRIU1K7UKJI3Lbf7x6/wBBXiPwo8b6unidrG7mOoW0tuRKR95COc/T8RR8P/CQ+IHjGa0u/Nnsrc+YxDHIGeAT2Fe8aN4G8PaDYzR6bp0MUsyHdMwG7aB3PFfmuLpxi5U+pw1q1KivZ21Z5l8b7iy1HwQbWB3MjSLK0hXaETPTPetvwPqdtomiaVcB40sba1VecLuIGDz7+wryv4u+JrFIpdGs7mK8ubh/LAVuAg7596S7+Gw0nTbLzNVncRxhsBtqq5HRV7/ia8zDUJTqRiup6tKjFUUn1O6+OPxFtrzwHJY2MAM944Vfm3FQOc964PwJNrHgvwbfanGUYeVvSyfPy9PmPv7Vg36TyzpHM2Vj27WPXHv2rrpdUtp9InM0qHERUoPmBPPSvrXlcYx1ep1UqEYQ5FsYHw41SX4nfF7RrvXGSBBIGWKTuw54zX1J4n0157S/2qA8MUnKNtDYHHNfFfhnxEvhjxUl7bqENrIWGV/SvbPiR8abm98Nw2WnXD/btQjWI4+VkBPT6+navAr0IxfK0eZisLUlWg4/CcF4O+Ib+FJtVhgQx3V1cFvNjlCFT/8AXrqL7xC96wu7y+EjNEQvzcqp6gYqlrP7P1n4U8OW+qXc89zqE4VyM7QpODz1xj3/AFrmLFBBqSRqwwpKtGfm5GP8/wDAq+gyynHleh6SVOWqIPEsuox201/bAAhQ6k/3R1x9KiT4q+KviTaWPg60nwl2ywtMvytsI5OT0x+NdL4oY3Gi3xZBGFUqoPTJBHFcH8LrO7+HXirQtf1OGM2rTZEgY4KdPTt2xmnmNCCaa3OrmvB23WxX+Lfwl1P4VppWmSyyS2l5IUjIY4V/9r/J+7XfWnww0fw5/ZqzIlxqBt900z5ypI/h6f1PvXVftWeNNI8QaXolnYXEdxKbk3TFG+ZM9vb71Zl9rKy/ZBMUE62sasT1bjtXm4KP76NzNTquC5jLske91iCCRgYlyFHsDwP6f8C616r4aeSSZYUSPcfTHGK8j8PXQk1QttCMzMCd3G33z/jXtvwr0wXTSXrQpPbFiqScMoYZz7/5969vM6aqUHCLPOxU5Rjcal5p7eMI9FeS3ku5NolhJ+5kjIPbOOwrG+MnwO0q51WfUNMnlsPscLmaKFRtYrzn8frx2ryn4zl/CvxvvLu1kfbuEqv93BA6DtxXuPhr4m6V4u8Ky39/OLJkjMV4JGGN2MHH+97Zr83qc9C3LqYRp1YuFSD06niHhXxjFFDJbTPJLtUqpZd2Rjgex/zim61qEN+UWCRnx82ZT0/L/PvXHxzWy+Ib5rPKWTTMIQ/dAcjkivSNCVF01XkghMjZBTbwQfWv0jKIRnRSa1PdklFKZp+EtbhdgskoHlJn733iOx7/AOeazdb8JP4T1lfHHh8u80UbS3tpt7HksOOhPXv3qle2jabc/aUVNmSrYXbg/wCA+tdB4W8XWeovLZxyGRZ1eN4nywYHgjPT6VyZlg6dG9SLsZaz1R6V4E+MukfE3w1sZo9P1Py/mEjbQ+O4yf0/yfnL4/wx3PxNjexnSeNrRYZfLYMAR6n/AD9a53xl4fuPAeqCJHCWs6lonj+Ygkk4we/pTW8DeIY2t9X1SzmS0ddyyltzY68j2/H8a+dw9ONbERlJnLRwsKNbnWzKkvh6/eGeWGGW5jRf9XGpbnsAP64H1rN8Nanc6JqUP2iCSzmLEOZlKkZPGa9o8MTJHpVs8Kl42yzZXncepNL8XvBaeK/AEGtWtp5t/pjHzvKb52QYzkV9byvBVFKMdGejGvHm5Geea/c3GuJbxXBSdoCwDDqVOc5rP8PfCvVL3Q7zWtCWS5mtLgERR/NsHUFfX3zXcfDnRpPid4RuWsLbfNEdjSLjcCFyMj36V6B+zbeNYeH/ABF4dvUNprdpeG5aL7rFAMf/AF60xsoV6actmYYzFqnB8iu0Hwp/aU0wabLpXitPseqQKYnL5+dgMdPX2/nWX8E4NBt/jNryWaJL9pQyw5XaU3Z4HTp+Fct+1P4IjHjfQdW0u3AudRP2Ztjbf3gHByPzz/hXl1hLr3wq8YR3Umbe+MeVIb5JAOpB9vfFfHSjTi+WBz0aUa1FyjpzI+lvicQiXtlLCpt5VZGA/iycHFfKOqeCLmwvrq3sIpbgQdx1GDkA5xXqf/C57nxHfQf2hbu/BjEiNzlu+MdKr2F9G+o3sUW/5gTv7cdz7/nX0GW4GlWvJ7s56FGVH3Ty7XNd1m7ez0/UbiaSOBSUtj/CCMD/APXVjRfAuq61e2/2eJ4kbO2Rl+8Byfr7HOK6/wAZ6FFqEC3EaYlRcL/tAnofpXp3wpvLe3tre2jbGyAguydex/Os8bhvq8rJG1aap0uZI8c1zRPEnh62mRbpvKYFWQ9Qv+8e3r+hq98N7u8+G9/aX0MvmQuN0sQbhgeuK9a+JWh2b+GtXluJAmFyJt3r+NeI6DrMM+mxwXDrFLGMRk9HXtj0zXLg6roVlLoefJxxFNpo+5fBnjRNT022mgmEkLqGUhux5PNeueD9cgusQuwjZQWOf6V+f/wk+JT+E9dOnXUhn0y4bAbvDIe/0Pf9a+o9G8Qm3mWVJgjgBh83AHp+NfotCrDEQsnufneZ5e8PNtLQ93u5CVJT5m28DHQVnpcCR8BcnBBHv9aqWuste6fBPERJHIoOQ3elEpDMSBH7K3SuuNPlVj53qXJIEkT5snIwRWdqnh1bqCMxH51UkA98e9Sy3zQx/eBGeM/yqsmoz3VxuHJ4GM8YrSKqR95MpyOY/faHcqtwWMUYG1gvQenYVm/FPwyPiB4LnFnMPtccRlh/iyy5wM16JqdjFe2MkN6IliYZxkNj/wCvXmVnq40DVru0SWWW2U4j2ru4962i1WWx0YarKhVVWG6PjiFp43WyuHLzhzviHeQnGMY619ZfBnwRD8P/AA2twYwNU1EeZcMW5jXsnr9a82Pw0ttR+P09/tI0dozqLKOgkH8J/wA/hXtVrexX92IXbAyzbE6KAeBW8aaR9BmWbTxUFBbdTSnU6zGTBACigrKJMYLDnjvVbSvBWntcmXyQZTlm+Y4U1bPhOG7xLFK9vNtO0hz94dzWr4evJxcR2WoRCOcAFZj0k7c+5rOcrLQ+Ub0JYPDgiUEKSqnA21pR6QwcttIAwo+br/8AWrpbO2Viy4CgnAx0/wA/nWk2gsqecEAixuJ+9mvKnjLaMwk7nm3iDQ9St8X1tmcIBuj/ANn1FXtKuGljj8/IlI5+h+tdzEIorl4ZjlDxj7vFZtvosdxf3mm7V863YNGB12nkEf5/Gsvrl1aYdDPNvIq7raTOzHPp68VtaDrLeaYpshehz/OqTaVOk5JcqQuACv3hnv8A5/GrWnaZJqrExoFeMf6s9jWFWUJQbkOO5l/E2Nr68tLdDiFFLuD8u49q5nZPHbyJatsYIQTt7kYArsvG2mXVxc2MYi3zNGQQOxBrGuZ9L8J2cY1fUUaQkZhibczZ9AvPH4V04arCFCKWr7HdB2sfDXij4B+Pfh58Qv7euYP7XsWcyy3cPzBEPXIxkYHPQV7vp3i22vvDkc9pPDPYRxhVEf8ACcZyB14PrXe6j8aNGt9Qk05NIulsXyktxMobOexQgk/nXnXj34Q2TeGtX1/wXcG0lWIyT6fD80UuMlvlzkEjpXl4vLlXvVa5WfbYbNfawhQnoz5p/aM8RT+LJdHsLJftJeXENrGp8x27Nj3LVgQ/BTXNPsYL7WrqO38wqraeGOcE4GWB/wA+/fpfhfe6Fr/j2PWZrlIpbOFtlueiyYwTnritzxt4qGpaoIrKQ3cjuWH8KqB1IP1/+t2r5dU1B+zj8R+iUJzgoxjseDXPhWfTfFF1aSHzPLlzuDfeXqR37etfYkN+dO8E+EtV0CKP7Q0ARjMg2kZxkj/gNeDzeHLaORmDsJFUt5kqnlj7D/69exaZY39z+zleXdtcR+dYQFCxyxRSc9u9cWIoSkkobnrzfLBNnM+PvDmueJ9Xk1DVbyKW3jTekkXUAfwgDt+f1qt4Ut/OuT5EYEFtGcg/L17H2/H8at/DrUU1f4aRxmbfOrOksnLEk9N38q6zwXLYeE/DGr6fPGtxeyGOWJz1kycEfh7V9vlmFVCgnPVnPOtpyroU38YL4ct3juZYi3lyy4b7xAHQV3fwTtBZ/A+WyDi5vNbWa7EbdFU9u+OK8L1zwFf/ABB+IlpZQu8FjHHuurnb8sUe7LEHp/OvdvDFpNo3j7TfCfh6EDR2syr3UnRE/iIJ6f8A2VfGZhhYTxd09GzkryiqV3utT4ysb1LPUrkx/u54JnKxltoPzcYrtdMudb8W2kmm20MNrDJk3U5bcc98H1/Dj1zX0V+0t8MPC/g74RX13pmmQ29z9sjCyBfmbJzknJ6V4n4Va30jwjbWFmJBNcsqzTH7wyeD/h2619FhYUoy5Wb0cVGvR5o7F/QbTTvAPhXVLGKVJby+AiIHzMp6A+2BWx4a1I2/imx04KbgyoCzH2PJrE1vQdNh0iZbdZZ7lW3/AGlm5Yr3Xnp2/wCBdazfB1451RZZJsS7SA27bgEjqew9f51nnKhLDSpx3ZCgqkW5G3+1BqlpqHhvRtKjctcpcGViP4VPGM+3pWvqPxCsdM+GVxLaGOeHRrKO0tsry8jADgY6fN2rzz43jVtUsNPt9N0K+mto2E0l6ISwdh028dAfzrmPCk1/4v1+y0h0221sy3M8BTa24c/N/wDXr4PD4P2cIqXQ6adOEoLrYoaJ4Y8S6HFDqt5psttDKjSrcSpuHPOSP5Z/KvpT9k8z+J38T391J5uIlt0Dr8rHrkdvwrM1DxpYa34T8XRTSB/s1q8Ai9CRgf8AfNd58F7CHwh8OfCehaW2NS1FRezSbT0bkZ+gb/HFbYqXNBxvsLEV5ez5Lani2l+IP+E5+LsFteK0VtozNHDbO3y7+mSfryTXrHiHTTo2o2NvNdJciQGZjH8vBP8AnrXlfxc1yP4RfGHVra1tobxpUWZ3bqrHk9utXJ/iNeeNL/R5ZolikumjhQRf3D04P+9X6HkD/cRi10L9jKrGM47HI+LvEo8Kajc3WhXElndy3LqxXpjPO3jp+Fdn4R+Jt74606H4b6FE32zWAUudTuGO4DGXJBHp/wDrzUvxb8IW2i6Bf2csETXkED3cbqvzZU884PUcdea8n+HHja4+HXjfS/ED2U0RRSuXQoHQjBx64/GvPzehTVV1OTU9RwhWo2j8SOw+NXwRHwfm0pY9QfVbdsxSF1CgEc4Hp+te3+FtBt4/BgstH04JaiNC8x6uSM8d+n/oVcb8dJ7Hxt4BtfEF5d+Rd3twjW1irBsZIyePUV13jq+Hw9sbLSdMu3gL6dHKoH3ZMjrgcf1/CvEwOLlhqjk1c4qjk4wpt+91Oe+F9pban8SL23t0XyxKyRAt90dQefde1e3fFiOCHwZqWgaehlubiymXy415QgZ+n93pXyhZeID4M8TQ6olwZJQRKyb9pOSCxPH+flr6/wDB93FqUVrqNuRcrqDK7SFuNhHIP0/z1qs4zCGJgo8p42Lg6E41Hqj5L+BPxtvPDWtwaPfz3N7FcOIzH3hYHnByfywfrTvjX4ng1/4hFmL+dpylVlk6gnsPauoj+E9t8N/jcNTu7uD7LezuixuvywyMc+mMk1J+0r4asPDLeG9SdlN5dB45vl5ZABgnHp8vU18pl7hDExqxierRqUU1UitWU7HVtPs/ACObqIXMc24qerlh+eDW9eeCovEvh5VupEEBTzvk7DGQc/5+teByX/nMltBDLc3E7gQxxZYsxwAoAr2LVNA+Ivh3wTBp+p+H5rbThEWaaJ97KB0DEdP14r67H4itiorllZGs6kKcrOVpM9y+H/huH4YfBmwxlUmzPKD1Zm6Z47bf85r59sbv/hWGtXOo2sH2ya63KySYwASSCPp9a77wn8ToPHngnQ9JmvYo/sEeyaNn+8yKPUjj/OeteX+KNZGq392kSwvbh9qtuO4qO4HevZyjAUqdNVHrJnLhcNNVJOrq2U/FHi7UdS8SadeapBts7udMCNduIyw44zX21oVrBBF9ntmxAsSPGxYYcFeea8T8Iad4e8UfDLWGeOO5uYGAUFQ2yQDK46/zrD+K/wATvE/w/wDD2nQ6R5Ra6UxtK67tqqOnpXBmeKUMTGFNnJi8IsWvZxdrM2P2oZ49cisbBJ3njVg7yjuoHT8/614jrngHXkNtPp96/wBnKBjaGU7ipHbmqvhzxrqviGxnn1e6juZVkHlhG+7n2HvzXqdhJm5tZeZZTB26Hjn8cV6sMtp1qClNa7nd7L6vTjT3t1L37IOlafpNj4g1Ke4Hn3bParJJ8uzbyQSfWvWNW1q0W906R4xJBZLudNvqRyo9voK8M+AltqV/B4zjskEltb3QkXc23b9MDrj6V5ZNr9+dV1CT+0ZpUd5DHGW+4AeDjtX5/QpqONlFvRMxjhY16rmpanrvjPwZoPiHxLrOsEfZfth8xFVR8uODnqOdvbP9a8+1j4Y2dvot9qVpMRLBCJfLDHBXPJ5zwOvQVJD8RYrvTYbS8YyXiIBuHRgO7Z6/lXdPqWjReAdVne7ju5ruxa3jhHUEj8a++xNShDDXj10Ou1Sm1F7Hq0/iy18d/CPRrC6g82SW0glY/e+70555rpfhj8d/DmoXH9gX8gs9SslEC+c4xJjgDPHP5V4poVzrvhj4UaVeHTZEjW2YrORu3KOVwP6/5HjmmeENe1uG+1fzf9IlYz7I87mx6entXyuFy6tXm6qWi2OGpgsPWptXsr/ie/8Ax58N3A+JA8X6Ral0SMW97HGvzMjD72Mc4FeLeI/G1vqUxt9LkeUR/M0hXkkc5A6jFfR37JfjR/FuhT6PruZtQjPlo83/AC2iUYwfoN3+cV57oXgDRLb4+/EZoYY2srDa8cRUYV2xuAA46179arWoYd0aktGY0a8Kc5UZL4Ucv4e+N154tvvDHhjVZo57GO6VZZdvDdhkn0/ya+lviRqN14I+GOtXMdw15ax2mEj2jAZuAR7V8o6voWn2vjGzuIoPs7SsS2F75yCB/Ova/HHiS61vwtpHg2L9/qN9dx5h5wYlO4lj6etfOYrCQwkY1kt7FV6a54cq03PBoRrdp4eh1e4tpY0kUGP+EsWOAV74qGbxLbaE7xanFJc6hJEXQH5VUnrk16V8Q/GUcnxUm8PMiLY6XCrLEv3RlR16civLPFmpRfEPxlYadaxkpLcpCpjT/WKWGef5dq+spZjGrg721seym1D2jWhu/DzQ9X8afFLwncXdlc2+ias5EQZjtdFHOOhwfp0r0Dxhruh/Cj9pmaAWbJbXGmxxCKL5QJXPJA7cen9a+mb/AMKaN4SHhO5lthGNHXyEIXj5owM+vFeAeMPA+n+PE8X/ABIuAZJ7TVI7a3G7hVRo1/k2K/M515TrOT0j2Plf7QdWpz293Y7zxT49tPgr4VkudRtiJb2Tz7SKLH7xtoySMcfe5z1r5S+Jkl3r3w00RpSWvrjV3uo4g3JWTJ4/GvdP26PLntfA93bgNblps47gqpA4rD8M+BoPF/xd8MWckAfRorBnYH+BwpOf/QRXtYTAUq9KVeL1WhtQnCNNVpbu5J8d7yDwx4M+F8SL5bLNDcNHjg7VBb9ayv2ib/S9d0XQ7u0niF1cXCopjxuVm6bua5D9rjxMI9Z07wnFv8zRZQ6TDGQhxn/2WvA9X8T6lIjW/n4ijdZY41G4Kw7j0+tbLBpU+WW7N6dBtKUvP8T6u/aE0o2XwZt7yNx9rsBDHNnrKGAVh+fNeKaEZNA+FHjOw1JPKGsWXnWZ4yzoOQP/AB2t28+J9z4z8IWVhdDzkCojBl6uOhPfNeljwXZ+NPgLqOn7UGr6UgulAUNkKMYBGeCF/wDHqzll1XCU/aT2/qxqv3MEpdT5G+HWnDxF4m0rT0iaSOFTJIOeSATjj36V9N6zoN/c+Br/AOxWDveQxboUj6hgev8AjXmfwSudG+HnxAuLrUGxpl7agplfunuv/j3b8q+t7DxBpEnhmGPS18yG8UMGjT7ynI6//WH0rrjj3h4KxyutOnJWV0fH3gG18Y+I/FkWjWkk1jfCPzGaTKqqev09ORXb6P4Wn0jxNqWnXRjke3GZ/wCLexGflPoOvavZ/hXpFlceM/Huq+Su/T7SOxcjs3O4/htrz+wkF9q2tXrTCTfL8rhh93kZGf8Adr1snxaxtSftFsej9Zk+ZRWqsZWoxJp2nme0f7I0bFVeJjls84znNP8ACniPxpr3iK1i0t7ucMgLeY/yOAOce30rB8UeJbaNYLOIiQeYWaQfMGwcHA9PWvoX4d+H30MQXhBSWWIKfYnBBB9f85ryOIq1ChH3I3kediKqjDnqLU4Lwh4N8T+Lh42GuNdRvHZlBCGKgsDu4A/3eBWh4Tlj8XfD2TTgvm3cs1nbJbnqdkg4Hv617x8P7+11f4l3OiSsZJ7OyaSUKvy4IGQev96vLfDump4T/aFiswnl6JZXTTtn7oVxhCT9ea8zJcXOdKUJRtfX7jzoYpSUklqkb/wAubfwT8ePHWg6hi3le2imjYsPlAUE/mG7V4H8XPFcfxB+Pmr6vYs88IAtLfyvlEjDgkn0r6E+J3wnfW/EHjzxyjtFELZIIDGw+fCgZz7bf/r1xHjj4fWPgrSfA9tZW6re3Fo13NIuNzkgEknjklq93By/2tSqbGWFq01V9rf3npbscEiy+CrtJyplEkLI5GOD647gf59/Uv2YfCNh8QfFOteLL87riKT7PAx6I4XduHfJ+vFcVrGg3+t67peladbNJc3TEKgbouOTnnpWfpvjjxT+yWutaFrumNOmpZuLO5i+ZGkxg8//AFvw716ue1o1acadGWtzvrtVouENJM9F8YfHKXTvEPjre/mW/lCyG3pIVXaw6993ofrSeO/HVtN+zh4Shz5c9wU/dy/Lu2sc8ccDqK8R0mwbxV8K4dTkVpL/AFTUCzSFuQpfB/OvcP2r/hylh8MPBLaegS8hlS0VExjDR5P5ba8DEUo4WUFJa2uziqRpUpRhbX/gHu/gO4iuvBHhu9iyImstqZ/iHc1uvMVsF2cZOQe9c98LgbX4W+G7aRcSW9uVZPQgkHj61ttIFtI12gKckY9++a/O8W0685LZs+DxdnVk13I9weIOc+YGBOOhrUX5iGDE/KRyu0CsscRRE4QswYsnt1z6Veu5NlzEEOz5SSh6H1rhOOwXqkwrtQOR6tworNdA2P4yGww74H+FaF0/mOqKcK2GKDpiqYUbB82NzcfLQBU1IZYoOBkMoHTNaEB8qF5wANqDI9PUVR1AFZBknzEYD/64NXTGqZLN8jqGaQ/xZ74pMzbKpTfqVyRyGQEAdB9KozblaTcedoz71qwgrcyYyTIhDH2HT/P61kXKIiyMME8Yx1+taR2JepAij7PIdw5UFSeuRTIZfLt2IjUksMkdadOpj013K+YdpbPrUESr50G1EzIm9ifeumEVc4JaNjy5DySMRuBBA9BUmoISjmMcNtZUHQf/AFzVa5hKicg7wG+UJ2+laLI6eWCMqqg7h1Oa3ceXUmLuylokrxeHFMqAPJLJgleWAPGaKsT4DQQp0y3Hqp7UUSepNj59juPtOqqR+7+UsSe/1q4ZCM7G8tWwGz834CsPT1DalM3J8tS3Lcc/0rTWVmXdjJPzZDdKwTufQuNjRhjC5ZzsAG5gvzcfSqmpXLqhRTmMjJ/hBx/jVzT2CxSSSMG3Lg7PlyBWbrGqLa6a0kmzEaFlfbxkjgf0r18NG7VxwjeSR8xa/cz+KdVuoZd8SpeMVDdA69DXcaR4H06H4V32tS28bXJtZ2iO35g/Qfn9fzrzzUNeTTvE11I67LW6LCP5f+WhJx/hXqvirV0TwLYeHbRl88RQGQD5RuJyQfx96/QpQhCjGMN7H3UOaFOMUcF8KJrvwb4S1Ias0duNcgb7OjttyV4P/fW7tn71cr4ql1fSEsND0xwYb7LSRRqMtg9z6Db6ivTvi1pMM/gzQZBEfM07BynyhGbbkfjWR4Smh1T4reGmnEZtnVo3zjgkHj89tctJqnQnN7suEtefvuS/CXR78aZraX88kjTxxpGd24gAn/8AVXMy+FrvxLNLM9/cxBroWs0Abgwh8H1/z2rofGOtT+ErjUrtZjBbS6zJart+UBASyg8Umia8qS6gZBtW4t2kB29XAyAevX/OK8zDKdWUqg431mupN4+8Ap8NvE2movFhcqGilVuNwPOR69+2fStv4k6en/Cmb/zW3tdSx/ZcYxvJwMe2K7i4vNJ+NXwx0mORlgvIVSJxt3NG6nH6/X8a+b/EFxrmjeP4vCuo6gbjS7GbfGsnTZ2OaMZOVdxi3sFOcquknZrc+jvhL8PbLw38P9OV7WKTUJ4vMacorEY+v69fvVmfFLRLS8s0tZraOMphjJEgU7sew5zXT+FNaRYobaeeMCKEeVh/lUnp+BqD4neFbmWC3vg3y4LuUbhsds5/zurjp4bmnB3POgq0K/vO66HzzprX2k30ltDc7IcF9vqB/M13uk+JZ7mwhVpwfKUfKV5Oe4/z+JrmY9MW4vL8uwEIIKLkNwevP+fpTvs76bAXtXHmqQWd+y9q+3p5Rh5RvKNz2Zxp1Fa2p1Ou30+p6DPp64YSqQpLbTmuZ+H3gJ/Hljetq9/dW1laSGKKKNvmL9857D8KVPEYRGMoBdQVDfdJJHH+f0rofh3qltYzCK6uUg811YKW2qXJ7n6V4GZ5dDDLnpqyInB0qTcN0dP4B+EcXwq8UwapJe/a45oWRAVOQzcDIrq/iN43074e+CdS1G7fzjdr5MEIXmQkcfgPXFM+IXjXRfDHhtP7UusTSsCka/MxI6kD0NfKfi7xBrXxD1i2ubxZTo8Uhjt0ZgwBBxk47/hXz1HCSxFaOuh5uGw9TETVSqzpY/i9rfgjw9dpptvHHFfqNrj7sTsOSBVvwDqzXmj7ppkNyy72LL/rGIOePWsvWvB/nQ20U5LpGQ2xF449cf5966rxroDaboun3OmRi2hFtx5a/K2OuPQndmvvaFCnhEoW+I96UaaVoLcqfA34eX3jDxxrOqzzA2lhIXjQfdLHkYHT29a9+uvEGmWOk3DajfQWdzEhV0lYZOOhA+leVfAHWjZ3kul/aIw86+cB/fYHpXB/HZL/AFz4/R6YPMEF0iLDEmccjgn+dfA5nTjVryp+ehwzg6lRwl0PQNXtNI8T3H9qxQR3qXCiPzGXbgDjr1rzPw/8KdGN7ret3gzptvuSGGU7gWHJz9OldL4/1CHwVoB023uxGbWJUdu+cZOPc+vWuSfx3bah4Hh0vS2BmkO1o93zMzcHPf8AirTD0Jwik3oavmULRZ63+y34R+xaJ4p8SpEtumoS/Z4M/KFjHf6fLXnfxn8cDxr46s/DtndlNNsWEW8E7ZGJ+ZgP8fzre+LOoaj4Q0fwd8O/D93JZ3F1apNeGPC9fUj0+Y/48VXtPDth4Xt0iWMXlwEAku5FG6U9898GvbwOTSxMpVZP3TCCjGXO9bl7x74hvfCnheSLSWUtBCqxyn73OBkH2rxGfRLzSvEospVN3cyxrM6rlndmGeepzn9K7XxXey6p4o0/TQxk+1KAyqxxGgPJPtj/AD6++fs9eF9PuvE/iLX5LaO5mLLbQNKobaoXoD71f1JYPmutT0IVIYenznM+HfE9rYfD1ItdP9n3NoNqAL94ccgf3q878QeK9P1LTZZ7JXtp4oGOSu1ue3XH6V6D8eNPj1bx7B4XtVIvLq43MIVHyR9z/wChV634O+F/hrwl4Mt/Jsory4DBJprpBKwz6Z6Z+lEcxWGpOL1v0Oh14Qiqltz468HWXiX4havHpmjrcJbTFI7iRPlXb3J7dPX/AOtX0JJ+zj4W8O6NcXkiTG5QiMsJTy+Ou3/61ehada6ZaaxLb+HvsOnahEv+k/ZVVfKB9QeM46jtWL448YR6l4u0Pwna3S3l5dSbr0x4YJgjuO/3s189PF6+1tY5q2IqucXFe71PmuGaPw14w1DS7+53xxDMcoXk7vug/T1r0jw98QrDwj4d83UL0JcW5IW3XGZhk4+X1+mPrXe/FX4A2HjHUIL62kSxvrWAofl4lVe5r5y+JXgrVPC32a8dHuNILJEs3eLPXJ96+ny7OaE6fL9o9CnWo4iK7npOmeOQJLbVbi3kt5LucKkUnRgeNwPGPvV6BdapaQQXAe4EUuwssLdX68Ae9XfCPwt0r4keALPUlkNu9nGqw/Z2GNwXkkfVa8o+Eejal8QfF+pQTyme7trlrR5rlv3SopwSB/T/AGq+qo5knTvI4akKMm7bxPa/gJLa6JeajeAgi7h8t8/wd/0rd+MfxD0HwL4Ov7mabzbieMxwWqtyzEcfh3OaZc+Fv+EZv7WyihjsogvlvdIv+uAONx6gfn/SvNf2ivDuneJrGKHTJBHc2pJEm7gsO/4+vavi8SnWxD5ep4k8JCtWU2eQfBvwdeeOPEht/K80qhuZJC3Q+hPtXomseImsr26sLpS19ZZhWPtgDBweP5VF+zjqD+FrW/aZM3szhJn3cADt/hS/HvS00WKTxMIyZLqUKqFuPmO4gj9f6124WFPD1U6m578YqUuToZ2jaSdYtheTkDzm+UBvzz/n8a5LxdfT6fdtZQR7LjcFX5v4iQBjt1/9Coh8eXOleHraythEbudwVMS7mwR0A/QVy+qrJBc+bq1vdQXqklftKldx9R7V7GJxcUuVFxTU7H0RB+zPp1j8L5dT1OeWTXZLc3TXCv8AKrckDGce3pXinw9YXHjfRWuHLCO4VpEZvl68A+hrY1P4weLtS8AC3gttQGjhQstxIh2gY49Mr3JB+orH+H3hltQs5NUuLiU5kCLFGoVcf3m9/TFeXHBVsT8JFOEkpOcrn1Z8TPH9hbeEdSufs+b5YWRYfvAsRgfh618zaDqN7f2D3JTzpGbhx8vI6/5zVrxGl3rOpWGnLqE32SVtuD0UA8nPU/ia9sPhzRrXwzNKVijgs4CVjHQsB17ZJ9APyqHUrZdJQmtDKMYUkvM8YtBfeK9Qg0xH8xbhgpQ/w88kf/qFdn+1CLTwT4F8J+G7OOOW5OC8u35gFIzg1w/wN8cW3hzxBe6prSu6bnKbF5iAPy/mF49KXWvFkHxh+JEt35Mkel2UJWBZF28gc/n+dZfWauOq8sY6Glpc9/so5f4deFL34keNrbSt5itolE8zHLMqLjI+v1r6U+Jnwmg1qwtb7w9KLe5s0CyQT4USoByc88/0rz/w5fWvgDWDq8CJExZUZQv+sQnnP9a9R8RfEHw1J4f1e8TVIowbWTEW7c67lxXNjI18JNci3OPEVK05p0tjym8+HOtr4UfVIhHvEfmmKJi+9R1/L/Oau/CD4sHT9Kh8Ni5dPOnVI/L+ViWOOvtu5rrv2d/G9nrfgZ7HUnAltw2wt1ZTn/7E1594y0i28M6xZ61p1siW0F1vZdu3J65Pv3rzJYqvNcknqxJTquVOoteh6x8Q/hJo/jaG3s5ZbiC+tVK/aol5dv8Aa6Zx8uOR/hz9r4TsLHQf+EfgmF5DCpimkDDIkPUsB04//XXo2meMPDfiLwmuowXkcUpjw0TNtaNvb6e2a+efDGj6kfilLpWj6gQt0Xka4PzCOPOSGzwTnocVxvD4jeZnQhV159EjjPEWnJ4d1u409JBIkQJUn5fet3w942isdN2zwmUKAGKMFYE+or2O8/Zt0C6uJrrUmu7i7kUMbnzeTk9lry2D4E67N4/OhCWKPSXYBLo/eCE8cevpmvocFjnR/drc9GOKozTTextG2bxRo6XNnzC0gBVW546hh6/SrXwQ+Et1c+JdXurqX7Pp8C7Yph/G56Y+n/663PHvwA1HwlpAfw7qbThVK3ELscuQeSvXH4Gp/wBmLxCL/wAParpd5MEuraZplD4yV5yOf8/LWGMr168rXv5HHLEKUG6LOc+MNhZ+Ftf8Oxaj9nnme8Vgxwx2bhnI/l1ru/HNuZbE+Xl41IaL5vlKEcD/AMdrx/406OPE3iMal53mXFu+1UDdVA6jtW1pXix9R0KGzluneYIMpN8vyA9j6Vrh8txEKlOrsk9To9nKUYyvqYmlai2k6rPaXSkLKTMNjcIPb1/P/wCv2WheN7axu200X2z7f+7Eci/LJnOR+P0Fee6i7XXiFUtlSZnIUHdzwP696y/GPhzVbP8A0qCEPHEA29XLFeepP+Br7DF1IypOD3N/ZxTTmdv8PPFdt8Dvi1qdpI6JpOpD5RG3ELE5x/8Aqq14w8TSWnxr/wCEl8LbL+2urb/S41bauzpgnPU7a5D4VfC2P47rqTT3zRz2mQrxt824j+Icgj9a4/RtH1r4b+PdW0q+jkuZbBGExBYqUJ4YZ6fT9a+QnCpNWvsZxo0p1GpPXsdL8WfiYfGOt6Rd2NnKljpjmXyz94yDGePQbcdea6HxlDYeNvC76hGYzIqCZfVWIGR9a4fSrKLUrlbdpdiuSxKL/Een+RWhr2iXdnpkkVlcvGhIDxFt2PoOv5967VlEpUPaJ6o2ioUUoR0sevfDM+G7nw9A0tnEVnhEbSBNxSRRzuGOveuT8V+B4Eu2vdOYna7FgV4IB9s9fxru/DvgbTNF8Dwz6QsslzLaibZNKWXcAeOe5/KvDdT+JviaOwm/fRxKzPFLHsGVIPbvx/k142CxVWnVspWseZC9Wo+VjPEWpxakscCKY3Ugtn5QMdcHp+lVbTxLc6BC8qFZAvKh224x9P8A61YujSXmqpPIbJ7uTaGBjU4B9c9P89an1ZmtLRzLAY0UAfOpxuPUjPevrquIhXp+9uehKEHHllqek+FtUHxm0K+0/WYBbQwgOGhbgj0NUde+Cmj2+lTxWzymZIS8RHy8Y9s8Y9a534UeN7TwxqE8E/8Ax73ClhIG4IPavVNU8d2qWM86W+yL7MQDywYY/wAK+ZqShBnhVaM6VT3Nj5hsJntr97V5GKxEI3lqcowPH4Gve/hL8VjGi6Pqtxvx/wAe5n+UkYxjOecfWvGPD2kx+JdauP8ASQjSM0x2NtySehPtXZz/AAuubG3hulZrxgo2FnHyZ/Xj3x9a9zLsbyyUUx4uFOtR5KnU+1/hX4nimZrKZxEQhdCv3fyr0GW6SFGPJcEYFfDfwl+K40HxbHp2qSGJkYRLIejr6Eeo/l9K+xtT1FJra3lYh43Tcp7Gv0HD1Y11e5+aZjgXhp+7sy3K/n3TFl++cgf1qLU/ENtpCNBbN516cBtvRM/1rlL3xGy/u7VsTOpDyj5hGPb3/SjSbcIitxJxw5/n9a72k9DyVTd7s0nu7u8kYzyyHPQFuBSfJb4diNzH5qlkcQNjgggZ9qyrxg2W3E47+tXddDVRV9C613blifLXcVKk7ecUtrJErq8aAHdnG3bkVQijO0k4AyDgV0uj6LFdKqynGVO0elLmS1ZTN7RJYJ5NwU9ANv17fSuth8NRatbCOMAyAHBHY1yFppD6cf3A3grkBfmwe+ahPxPstBvWt7i9WzuVBGyRwv44OK8utGdR3pPU45R1OnstQm8P3g07VE8lkG2KY9CD0Ga9G0K48yBCy+ZHtIKr3/CvGZfiLofiqzW3knS6DEhZlUttPrnp+tU/7W1TwuRPa6h5lvGpaKQMGCgc4Yf/AF682tg51o2atL+tjNxPSPGdi+mX0V5ATJDJyGfs2eQfauf1fxB/ZPj3QdZiP7q8t2s5AOgcdOPWtnw144tPiP4TmuHMRnCmK4EXZwPvAdRn6V53qMxbWdEtXPMUjTBD146msaFGVSPJUWsdH6CSsz3/AFnRhqNrDdRlQzqGH0HP4VjLZzaTMtz5RVJlwfQH1PpXUeHtRhvNEtklkDbYwPl6jHrS6npKXulX9vGeZomWIDqh2n7v1rwFXlSl7Oe17FI+Y/id8RLnVdca1sbxrOCAeVIYl5c+55x7VmaPaW9xMmV8wFSWY/eY+pzS/wDCA3lzqLtOP3m9txbq7f3q63w78P5vOC8yADG0t1PqK+/g8PQopJ2JcjKv9CtLt2lNpCCc5fbu6dD/AJ/KtbwTooGtz2MsCKLyykicjowA6iu/0L4XJNETcPjLBWQ9P8mtF9IttH8YWNpBbHYIZJGl/wBoKeK8fEZjSnGVKOujOrDTkqqaPxy8l/CHj3xBa7W/0a+mtlVOpIc7cD2q5Y+M7y2vp7kQL5u8xlZmK7W6cjrn6gfh0rppp7C6+MmvX1xII4YNQuLok9S+7imfCb4a3vxS8Xi+vIH/ALEuL1klkVdvJOAMj0+Wvh69dU6kpvSx/QmFq04YeNSrtZHR/B7QX+Kmq3E2qarHZW0DBVjXClj+hH4V9LfBHwZb2Wt+NfA98r3Gl3EAlj3ru4I/+y715H8Wfgdo/wALPCUGueH45dOkjulilDSsxYHoeT6+1e2/Drx9o3hxtT8W6vqFvby31pGoj38ttA7devtXJhsbapea0Zy4itPEwbo7PY8K8HaXe/CvW/E2m2yK9nNKWt3f5im0kDHvVbUUuzqEepTl8ysZJSOwHXH4VDYeND4t8Razd+ebtC8jII/m4Ldf/r9K0fEmuWsmh3tskzJMtr8pVDnpmvuKWPoTpct7M7aNKpo5L1Oz8NeJoPGXht9F0KPy7m7YJNcD5cKOrZ9PXJA9+1Xtb8baF4I8cLplveC4vY7NVeaP5tjKB8p9z/kc182eFtf1e1ktbGwvDbi9mEUzRHaVQkcZ/wAK9H8ZeA7OXQNYh0qNIL20iEhutx3sw+Y89ef8818zUy6tiKjq83uoqtRUZcstmdX+0p8VNP1v4dX1jLfrd6hfGM29tH1jAOSeM/nk/WvKfhppuoapqem2s0L21pJIqZlX5gp9Qe1an7MOk6N4o1i91/XU+0T2MIVY5V4eTGM9h0/9CrS+OfiWLRvGGmzWkbwQ3qeYEi+UIyjAx/3zzXlynKlJQctRUacab9nTjZHdeLvCWl+FPBmoXmpXAN4C4gAfdyfu8ev+c8188GK71bW9Ps3lFt9o2NIO5jDDIP8An+Lmuq8KTxeOC95NPJc29sxMsbseGPGP88/Sq3i6xsovGnhu4uz9jsHgljMobaq45z9fuiuP203V5Zu7ZvTpxjeLe59FXXxNsJdF+y6VayT29vGsMnpkADgHP8h9a+YvEjajovxthm8OhEu7uENJFIo2hTndvx/uqevXvXYeA/EumW/9pWkEk0dpD++8x12iVRxz7+nAql4auLLTfifdanOY3t7+FnE0jbmiUDoOe9fXYfAxdPnmjCjTdOTSPKfGUd/4c8RarArgwXsgnYA8MoOTx2yf0r6T+FXxU0+XXvD+oW8Z+z21nIsqn7qkLgD891eK+MNCsL2wTWBIZdW1G+Pkw/dXyuQF57fUDmuZsZtZ0S4ubPiwWSEqyzZ+6fYZ/lXhYnDQqv3dz1J0oVI+8fROk+C9K+IOma5471i2+3a1f3zfYxISwSINxgdDgd65T+xj4S8Q29qiiU2zJNtLDMRPIHb6dPzrqvAlzNovhjR7eG4Bt3iRiTjt1PsKzvBHgS68d+JfEXiO+ujFpklyY4DGnEh6Dnso2/579GFxFfASbm7Rsc9KTg2m9DQ13Xk8XCaxiEtxqt/tgb5N2FPGD6/y/lWF+0x4agsJfD+mwv5cmnWyxzYXdvdlAyf++V9apaR46b4e/FmSzmsTPc2aybQ7BVJxlSevGKg8R+IH+M3jTQkRVuJrqcrIsTFQMdMfhxXTCpVx9ZN/BY7LODUtooy/gd4Qk+IXjmy0vVr3dpdkRM2zLfMOFBz/AMBr68+MvhrQLrw6dU1a1Jj09EiRg3zNHnoCf8M/yrwnx14Bf4W+EdX13SIRYXtldRIyoxY+WTyeSf6V5x4y+Let+M3l0u51K5uLSbbiPbtGQOvsPp1rycdl9aNVSpy91HK6E8VJVYPRHuHxi+Huh+O9H0FfDVtHZzrCJYn2n50PVT6+5z+NZvwI+Jt14P8AFVz4N1lxHhQ1uJvlVWAx8p4/KpvhT4ocfDTRr+5Uz/ZZGtndcMVjVuD+P+RXA/FHQU8UeJY9e0yd4riJwIYx0AB9ccfXingcBLFVH7XYmVKMoezqao7X9oRIdY02Q214Zb43G9W+6ScjJ+n3gK7XwIPD1zomk6d4qi/tPVJYtou7ld5Vh0GSeONvb/GvE9WtL/8AtW3utWj8/wCUOsiOWU4OSPxrr/E/xHsn8L6PqWnWsdlc2swWWEtuIUnk888da+pqZRRwmHk4Ru+hg8O2oxi9rnWfAXwB4c0/446pfxRxtBYB1iikUbY5egI7c9jX0f8AFyFr74d6/MzJHIthKBs6NhT29v8AOa+LPgt40MnxD8XRXF1xqEInjlZtv3Tn8scdf4a9J+L/AMVdT074ZFbe/FxLd4tVbvtI6+/tXw1atUivZtanHiMunUxNOqpbWPlPwEq3GqxS23mKJLcrJ83U/wCHy4r33wr4CsdSvHN8m/zlVVO35wp6jg8Y/wA4ry7wb4JuPBk1tJfwkTTxhlU5+VSRjPse/wDWvrjwP4Shgthf3l1D/Z5RWLSOFwMZPHWvo5ZtToYaMYP3rWXqe1mFaVGN6fofL2jeNZfgR8UNf0S/tymjTBVZN27GTkE+/wCArYfVk+PfibTvDkDx2mnW5MyvExVljHXnnn/Oa3Jbrwx8SP2u4nuUhutN2iFWkAZHdV4/L8fSvTPj14N0T4WeZ490qNLLVLZShjixsmXOMsPpXiqLqpVpfEziWJSlGna0mjxXxD4JtPD+m3Vpptuu21cK395iD1J7/lV3RfGOnWHhK6e6vNl7bREJCmfnyDgj0/WuU1743Wut+Yx0/wAk3sO6Qq/3WIwcAD/6/tV7UvBUupfCnVPEsMhniMJLRKNu5QORnrX3EMZGnhYxk9bHoOk1Fc56z+ylMP8AhXHiW6+WS4N3umHqMdP/AB6vLv2m9J0rwV440S50+38iPUrUvJbRdd+Rgn69K5L4IfFS/wDCYu9PMTPpN8o8wRqWKOOh/Hv2rd8R6Ff/ABn18ajNdJFBpzDaGyzbSeFA6/w//Xr8/wD7PxEcRPEt+42cVChUoVZVZPQ7DwV+yPr/AIvsF1y81NLKOWEPBbxLvOCCcNkAA/ga8K1PR9R8KeKr/Tbksl5auYpA7Fg4Jxn8fpX3TN8SIPhpp+kWt3fQwWF5CI4ZZM4BVAPYfxdzXyN8dde0zxH8Tze6XL57C33zSRdnBGCPU/X+9XpUqjqJRjqa0FWrVZub917H2f4q0iPWfhDpS2qrE9haLI9ovVl8vn8q8U8PORYTPbti2hXa2eoBzxj+VZ2gftHC18OW39oW0lvIbUwO33g4xhW4zxj1xXi/gH4pyeG7zV4bmTzrC7jYMvLGNgcKR/nivrcsxfK3SqRsYUsDOmpJPRs+gfgpqlp4R8Y6lcTzm3hjzKvmOMc9v615FpnxsvvBXxM8Y39zZG4tdclZgk2EfaWO0/NjjDVq3vhHUfEEGgmPL/2lPC2yL/nmTkkn6evSvV/HXgqzm/aB8IRjRzHaG1aJbqRflmCxktge3v8AlXg5xWpwxCTehko0qVR8yu5foeVeGF/4T7WpHsL0xSwQsxaZB8ij1/xzWr4OOueEb0eIWvpr9t22ZJ03Hbk42EnI9sYrNtbe6T49eL49F22elxFraUBdqggY+Ucd1aukl8RpJ4b+wZH2iFtjH7pwevp/SvoXhIYvBJtXurndyJpJHSal8KofH/gmXVdNz/bfiG8Yfa5F5SMEk8dPyx9Kr/Db9n25+G/jO1v9TvrfUBaLG1vJGvCksMnGT0rsvgv41g1Xx94Z8MohS0021knmD9NzJgeg4LcHmsH9qP4vr4F12DQdAhjubu4z5jY+ZcngDHT8K/KYUsZDEewg9G9jx3Vrus8N9lr8z0v9pH4txaVocdnZeXPNeqxRi3GcYz9BXm3wG1abUvgnq+iagAUGo+ZKT3jBViRx0+XivLrrVL3X9X0RdQIme3wkpmzlUJzg844/z7+qeFtTtrH4e/EPxHbIqWdnI1vBGvrtAPT/AHq+kzHK44fCJv429WdEsDRw9CMWu333OR/av+LGg67pPhnTNDlj1C4s5TKSnRQBgg11fwn8VaXH4rttZ3+QY9PDCPdwzEYIX6d/8mvj6fwlreneJ7GzuIc3moMsloZH+Qq5/L617P4q8HXfh3VfBuhq+y+u7yKK6CMeHO3gegI3f566YNU8NhZU4yu2rjq4alGkoJnD/H7w7rEvxS/tnVYyw1iF7pIx8pVRwBx/wGut+HWg29r4DN+8UP2pmIdyoYofTkHtW3+2rr8HhT4ieGYlzIsOnNEy9lycfrtrx34SfENLG01jTNRyIboiaKUt8qsDgk9cV50J1KsoxfT/ADMfaTnSXKjqPEUSWlyupWSAKGCyRhflX3/HbxXqHwa+IFlBvt3m8qR4TCVfo4boGzz+P+Necao2yzmiWPeJ1KAI3r0OK4q01ybSfFsOm2NnLe3ispxE+0Lj72eDjHzZzX2teVGrQVOT1OpQU6aVQxvE80kerXWmiJ4ZrTdbtv6ct69id3WvcvhH8QpV8Jado1rAdQ8QWrG2ihVvvKcEEnkDH6fz4vU/CQ8QSahqlz5bXM6q8q8csowQPpt9DmvQf2ctDtvDGvWmsvkyyOY2z91VJwSfU57+leFjcrccM6kempVWVONO0ehU8HeO/EngXXfGXhG402WfxBrLiVfKG5VcjJPbjDcnNcRp2n+INe+I6+C7NxZyAH7UXVvlA5ORkZ/qK+xtG8OaRb/GrV/EN5JCks1hH5Idh2UAsAf91q8Z8C6tpeo/tReJ79fKW2v4ZIYS/TcoUA/Q7fb6V4GFqVMNRlOno5HB7dxhNwjrYp6r+zXp6aVeG21S5fVEjLCR/wDVEjqMAcV6XofxB0fwX4DtRrMqz39lbiMIfmLsB/EOuPpW14/1220Lw5q1zbmOe5S2YRxx/wAJHU5yeF6186+B9Sn8U6Qmo6gYp3n3ImV9DzmuTC4WvjcQoVXzLueZQc8RG9VaI9L/AGXPiUW+JHinxFqbjN9bbd57EnoBXafEjL3Xi+4jjKyTW1vFDJ3A25PPrXjqeGfM1600/SyLd7sDcYugVeSeOxHWvXdde41fTdTmklVLeSNVDL03jg8+3pX2n9mQwsowh1Oj2cIT54rV/oeiDxOs37JP2gsPO+xRo5PdvMWvKfjJ4us4H8CapqU3kQLam2bK/My7VIb/AA6Vxtp8VItf8MaP8KbUyNLc3wWa4PyqED7iB39v6039rPw4da8V+C7TR5s+YfsCxlvljcEAN9fmr56pQxMK8otd/uOGjh1QqNzW7bud78BfHOh+Jvi/cCNjE8FuRaRuvzMMfzzzVr9t2wi1z4PQXsq/6Xb6iqQv3APr/wDrrF1r4JWvwHi8OeLrDzn1HS2ja+xn9+h+8eeMmuI/ak+OmnePtN0zRfD8wuLNZVuJzt+bJOeemMd68Kc8RUxMYxvyxYoRVbEKrSd0tCnJpc/w48CaJpd0kkq2X2e+ml+9hGky1et/Fr41+H/Hfir4daLYzpcWxv4HlI+YbWwv/wAVT/F2hab458T2WmLLm1vtIjb923XbkkDqOB7V8/WXw6tvDviGLV7MEJa6jHLDFJLu+VDz6d91fYV6H9oKMk9Yo650Y1/ffxK597aTbx6bPe6WjEC1YkL3wxyK0Jyz26pjcc/L/sgVwnwr8cR/EW68WaiuCqS26E/d42H1H9K7udMwoyzMQTjB6/XFfmuJpujUlTfQ/PcTScJyhLdFWXbtjU7iN2WA7VeuiTcRqqj5iR+GP8+tVFUpJCocIzPj+9kd6tyBGn2hCH3Elz3x7964GcPQjnx5oYjY3lkMRVeJj5Krvz8pxmppyEmZlIX93jaehPvTIgUiOCCSvzex9Pp/nNTa5Jn3pK+WmcqCOd1ap/eW6A44UZZ/T2rDu5tignDsrdD0Na8gY4Vh95Q3tg9xRawCwDzJXYgZWI4Bb8qyTmSJwSCT221poQPPYjau0KMdazHYm1C46NnHHQ9xVRIa0K12pktY48/KAVJ27eKrYEd6kOMFVXB9at3alrVeQDkggd/eoAWWYybSJAqqM9664OxwTVmRMryfaI1UjClsbu/rV1iXNts5cRjd/WqVlIkd4wySzKQxHTNX7ELJe7UGxVUkgdVHv64rdsxFmBF/EM5jCn69O/40VVlvQ8gBJcEkL9B/hRWYWPmfSS6Xd15oMZUENnuKu2d4ZXwsnyqvPy/lVSwkY2z3khPmTAu/rntSaRMf9JlJJjztKVmj6Sxuret9lleSQRpgoOjbjivP/ip4hOlfD+9mIfzZHSGIN8vJPWuutdSit7YeZYx7QSyyFjhs1xnxXlj1i303TpIYxHK3n7PXbxz/AN9V6+Fa5kb4eP71NHF/EL4V3utaJ4dFmYxPZae2pzE/KCxAwMgf7NeeeE/G914ilmkeQkSFGePugX3/AM/XtX0Z4T8W23irw/4qv5D/AKPb2osVdv4soRxwOleQ+JPCVh4S1G4tbG0SKBdPjLSRqFy5yWI/8dzX2GHquW59Vh6zu4S6HpdrNB4o+BWrXU0YeWUyMPm27fL6YNcN8IfCIv8AxNZTxsry28H2pijHAIbnFdl4FtwfgNDGxCPdQ3Cpn5s7ieTgjrXN/BbUJdJ13UrHU1+wM2lOkWerAnr+FckMV7WE6cu9hc7XMcR8edf+2Xl5pUKxFEvzcqRht5K459/m9f5VFFqT/ZWhLfv4rZd2O+B6+3tXJWF02pRzTXBMk8UskbEr98AnBz/+qptavZ01ezfSyzlrVCzxocIgPOcdsV7VGlChQVux6cUowRv+CPFuv/D7W2P9mzHT5SJX8xOMHqAfSu2/aD0q217StO8b6Z5MipsSbb95lY9D9DXtEFhaQeBreNYYLhZ7FZmeVA25yo59jXh/xA+DnifUdHS/8PNK9hKoE1gG+RyO4A6Zr5WNZVa13ornmxrwlWT2MTwbHc31jPdPetFKWXbEjH92AMkdv0qh448U+I/tQjfVLn+zVQKrljhh7/X8PX3qfwX9q0WabSdRiFpcry8R+YjsF4/+vV3xhZJJLAzHcXJKjsB7+wr9Bp4WhOgpRWp60bOZi+DvErWQuLe4wY5yGBLdMe9dNeanazRNFBOsjnAADDAU989s1yfh3w8fEXi+y0Zcxx3jiPzY127T7H3rvPiJ+z/c+ErQXujXkl+kTFbqNs7wB1IHcCksVKjFxfQVSrRpy5ZOzZbt9AhvbeGBYzJGV3b9vzMf5cVCfAdydWigu0xbBTKoHevRfh54jtdM8P2amxEsKqMndyGx1/E+3NeffGHxHqdp4mtdbiuPKgZfKjhRdoH8s18PmGY1cVLkgzmU5SnyJ2Q6b4FyeOdWM13rj2lmsY2oGLMGAx34x/Otjxf8MLPwH8PdPfTrg3ggugGkdQpOe+OeMVjeC/iHdak8kFxLm6IZlAXaCAPy/U1r63r802h3sHVJMAxn7u7tgc4rry3B4iElUqbFx9pGXK3ZGRO5vbRg8g2uowU6g89a6DwRMvjT4ca5pkrIb3TFkFuv3iQB8prgX1i5sLaWRrIyRsg2uc7SMHOKyfAniC88PeM1lXzI7S9Xy5WHzKu71Ne7mjToxnB2aZtKnJxbT16DtMg1Twz4C0bx5bP532W6MVx7kMQT+Pfj3roNF+IWnePPiVH4hlsBFNbWohhTuXHORjjA/wAmuw8A6fp+qfCbxr4SvGTNrNNcc/woV3bgP+A15DrXgJ9F0XTNc8J3LSqsA863PUdyw/r7d6+WUVVmnLWQlKPO+daon+Icx8XaldW9zILV2f5/LTk8+/r9P/r8f4D8Fyj4s+H7DzTPZyXKbZNu07Rzgj1rV8EatN4n1q7e/IJWE7Yyo4PTr6/yrSHiI+EL8a1aBJ7uzysYdt2CR0or+1XuImopN8sTqfH+qveftHajckCRLW2S3Vz0Q7e1Wby+Z9+NruRtCdz9Sa8g0vxjeXHimfV7yVZbq7kM8o7A54A+g+nHeu21TxTc3UsrQxArJGNvlpyxPce1foGV1VSoRpvexfsZKKRatFRtdvZfKAmityqMPmwT1x6V6T8NPijo/wAOvCt62qTeRK0n2mOJVLbsDGPfn8a8I1C+vNBCXMjuk7FWZ1cMSoJyD17Lxwa2PHfgPWU8LWHiiKP/AIlcqj5U6qjHg/X2/wAK8bMZxk5cz3Oh04OHLN7mh8OfH99rXxbuPEN+8tzPdSHYoTeyA8LwM4IFep/GX4k634CtLW0s2ks7nUs/OfmCoBwQPWvQf2e/hlo+gfD2LW0tI5by5ZH3OoztAz39a4P9r+7tr3QtF1EQ4u4Jzbs/GeQT17gV8W5e3xMKaWlznjiqVSuqMVotDwTwjdeJbi51CXSpppbm4XEkzOVVOeef8/X17b4L63P4X+JsN3rayfaophC3ptPXn3611fwv8MpYeELWZyPNuk80qF9ucjjrWF46jS1vzdKFglAyCfmz7HHNfdVskozw7i9Gz2Fy1pSpJaHq3xu+OVnaSvoPh/bJqFxGWlnduY0PYdOfQfrVn4PJbeP/AIUi31exjuYVuntphMvGT378/er5W0zwZq3iHxA9ppsU11qEuZRImW+XPAz/AI17z8CvF9z8N9Ru/Cfi6GXS1dfOjLp0cnAc9f5mvkXlSw1lDozza9FUlyUn7xlyeOda/Z78RanoSQzf2GXZ4DztKEcBSf8AH39aq/s4+MtTuvEutWdlaeaLyaS4kmjwoiJOetdZ+0ybLxsPDOk2cqyBpxEsyNuLEkYI+g3V6p4K+Gnhj4MfD86nFbkSGEM11J96Qk8KPqa7pTajyQ3LqSjSopuPvM4nxH8U5/8AhOdB0PU7lJJZ28iYDH7pCwzu9z+H3a7j44eCfDeg+GptdjjEP2SIImJdu7I7nPPv3z+Ofi/XdYun+J2tavdl0U3RmTHYEcDP/Aq674qfHe5+IHhLS/DojkEVuVaadzt3Edsc9vx/SuvCUqtGpGU47mUcJOcoTi9Opc0PWjYWa6tHdLAZ2z9lb5SVJ+9x/wDXp/jKTxB4/wBPEX2iM26ENBafd3kdDnp+ta3w08NQeNfCtvIYIZZYgIXkOfpz9B7Vm+ANYvta8fTabcyqLCz3wwRhAu/sOQB/9avQzLE0VH92ryR6r5Y35Fqj1j9m/wCCFnYJZ+IPEcwn1EI7Q2pQbYgBwR/n9BVX46eFrbXPiJ4Ht544zBcTMlw642sN4yOw6cV6Ho8lzD9njhR9sEYRDtKgr2OfavDv2i9ev28Z+FdAsm2XkJ+0KI3OeTnHTr6V87RxM60eWW58vQliK2Ilzs9S+Olxa22m6doemEW1qsbCSKNOHQdx/n+VeE6JrMOiC609DmFFJUbtrRA9z2z+NXdS8b65canOusW8YuIEKwiRTlsDgfSqXg/QYdS86/nxe3UpPmMemfTtX6TljSoRU9z26VNUotS1J5NZhuJ42RgEUnaY/mAI57dyOuDXrXgfR4vEGgy3OsKTDM6m2h7MoHJ7cH3rxvXtPsvBzvesAluJAfJGcZPbP/1q9v8Ah/4xttQ8C6c09g/myZKGNf4Qflz9Og/yK+az+op2hT3Ixf8ACTgjxL4teCT4O8RwC0M1zY6orNDGq7mjYcMuPT0P8q5bwwNR8NXc01xbyQFyq75F42k8ZPTP+favWfFHiq5n+K0CanaJbafFAYreKRdvzHuCetUtXs1uLa5tXAMbfdPDBCe/1rkyGMvaWqdi6M5ezSkjl/EPiD+0LGKzRRBMUJVwv3iCc/54rzS5vr29S7iuo5bdjj5dm0HHfnHH516v4V0SF757hpRI0AKRIV3EgZ5z6V694M+H+jeNPDGoW1/axtLcsytIFVWCY4P4GvosyouUF2NJVqVBWseD/DPxx/wg9wyyYnsniw4OPz712OpeMtK8dwC3syfs6Nu+zp647kgD9DXWfBT9m3T9G8baxbeIl/tOztgGspH+ZWB6nHTIG2s/4u/DO38H+ILqPTbeK0gc7w8bBQV54I9/zr5TA4enXxDb2iRHF0a1Xkhuc1p2mzzxPJbxiKKLKxjuSPT/AD+FWfDGtP4Z8TS3DxDzHjETTDqCSOmP6U3wBefb7OSNZRMkbhiN3IHf8q0fF2lQvYTTKB56Askg+XYB1Pua+6WGoVI2tc6GrtwZ61pfxQnslzfyJPa7HCbvvZ5wDyeK8V+F/j7UNV+L95e3dw7vcz4jP8IwcLj6D9KxLbT9Y1u0WKOSXyZV2rMzj95+Hp+FUNR8KeIPhfcDW747LdnQQzRLuAPON319TXx+aU6NGolHRnLDCUoqUX1PuTzE1i33QkSI0LI/qpIJPFfCFzruoeDPGGv29nLJAsdw0bY6sAcjNe5eEv2i9Ji065unu/sjQ25LxlfkZyuOnr+deA+Lr/8AtTxNLqqRyyDUFSYY65PGCPoufyrloOMprQ5sJgJ0qslL4Wdhq/iAXunJHGiDzFUu3uff1NZkJkvntrdGKtIcABfuAd8+tFhpl1q0MNvCquxIUsfl2kD/AD1qythf6NLJK6/LAxJY4+dR7Dnn8q+8jDmp3ltY9OaUFZbknw68IXFv8VbKwlw8F0sjGf73v155H4/WvpnwX4I0+yOpNcQi8lnjMbRSfMAuOeO/5CvP/AN3o+o+C5dctpjJeLMFQ7fmRgOFA9M9a24PjbpXhK+SHVQTK9qZjs+UE+nUdfxr5DFVb4nkTurHz2J+s1tKe5w8Gq6T8CfjXDBaqYtO1qMefCOkYLYyP8/j2rX/AGhdGtNA8WWPiuFQ+napB9muX7FmPGR/wGvHvid4gPxE8StrTRGRpiEhihz+7QdAMjP1/wB6s74l/EbxPB4Ts/C+pKHsdvmR3MnzMcH7vfkeufx4rWNCVvaLZnowwkouEm/etqaWr2iaVf213F+4iLB2A6EHt3q7quv2radJOjBnkboO7c9Oaxo4dS0+whs9ZtB88KtFKM4lT1yf16fT13Lbwut5pSRwLvlbO07t2M/TPAr3frVKNG19DdrX3jqvh18W9L0TRDZayZonUHZIELA9wPx615SNHi8Ua9q0QlS0s2uHmiY5Ynd0wB6nmneJNJli8OyJPIhkjmG75grDHHFVvh3cpZyz2t3NJtlAMZk/hI7Z/rXxdHCU515ST0bIjTjTvOO7O3+DE6eGtYu/DOoNtmlcmOZvmD85GD6V6lrPw70fxBZzLcW4cklsHGzJ64Xgf1ryLX7YWl3p97EwSeNiVdG5yPeux8HfFWCa9+wXknMinyx23j0Pqa9Gpg1Qlz810efiIVZe/Bnhfj7wLc/D7xBLYy/Pau3nWr7uDGT0BP8Ad/P+vpmga5EuhWEYgzAYgzCTHIP+fSo/jJep4h1SzJiCGKIqM/NjnP8A9euc0zXo4IVglTAQDaPQAetZ0sFDFXuzacZSpLm3NHX/AA9pUdtPqen2qWF7ApmYx52sB22+9ang/wCIOk6vYww3tz9inVQqmReMj/GuT8Ramr6JdxRNIDICwI7rnp3/AKV5bIhgmRupK8E5zXO8LLBz0d0Yex9pCzO3+MWsWF74kWbRpB5kKL5s0fVmB6gV9K/Af44DxV4DfT9RUvf2SCJZNpwcjgjp/eXgivkXQfCk3iPzo4W2EIXec/MdvfI9vwr6i/Z98BR+GvDMMbP5s12RM8jIOFHAH0NfTZRXnKfKeBmsKcaXK+h7HomnERLLKwzkkY6mujhYQRZCjDcisgXiWm1AoyBgANu6d6d9tduAeo4A96+7Uj4KUdTQubgsAR1POfSqxIcAMeTzkdx9KgUlgC78AYA9Kb9sBl8iFXnu3G2NUXduPtV30uZ7F6zQrIGYARgktv657YHrW34j8U6H8MvDq6x4idkcxkwadFnfLg+1aNho9h4N0z+2/ElzCkiKSSXDCIgchB/G/v0Havnf4ieO5vinrwvEtVEMWUtYP+eSZ4Lf7R61w83tpcsduokurL4/bc1PVruXT9D8Jpp8zEeXK77yAfUEf1q94o8Lw/GDWdC1jX7cwXEMP+kJExUSNnIBx0H05qv4G+HMMFx9su4o5LlgGZ9oyPb/AD+VejwaYIOQoJPcdcV2QoRg7wRnLXYrWVjDp1rHb2kCxQoAqovRcdh9a0Y2dkWNlAVlAKHpU0UCRJ06gkZ9asRx7FUuFwFJ57V0vuY2M3wZ4fg8J6/JqGn309qJFKvDC24SA9Bg+n1yO1PuIrnSviiNQvrxrm3urcx2RkwpiYnlcew711vhWyjb7TfSMu1YyAT/AA4Ga5Xxd4LuviFpVhMt4dMmhmM0LRruBz0zyCP1rz/c9o2S0ey+H9dltyG8z5DgYNdtba/F5ytuYXOCvHp/WvmXRde1HwPew2HiFd9tKwWLUg3y5PQE+n+egr1E68XltsdS6srxkNkdiD714mLwUZyuiGiLVb5bbxbeWwOCkvOF55Ga6PTL9lYRh+vI9foa4TWmE3jjVJFJOQhLe+0ZFbUFwLO0hZJNhUZPqTXRKlz0oX3sZs9AsNee1lVmcEKAVRl6EdzWc+vXOo+Jp52iEdtFaTMuP4m29a4mfxTNPI6ebkBgMFelXLrVrjT/AAb4s1iQrtsdFuJo3VehCE8/9815VfBqjF1GtXp9514OHNVil3R+ROsavNqWoXsrHEs91NK2zrguf0r7k/ZCsLSX4RaSMxSXsMzvKHIyCCcYPt8uK+KfBfhKbxZfKJZZbVX3OpVeWLNkBT29eea7vwz4z8Q/AvxZa6MJ/tMDgFYvugqx4/P5hXzFal7eryRP3x4eNbDRg3ayR9K/FDWLHxpC2i3MUwiivT52W47jr6D/ACa+WtW0nU7nUtVtbOzurmC0mMccx+6EB+UAk+n/AOuva9Z1aXxJfW8rIlnHOQyxJ/Ccc5x1PvSwo1lAkSs8YjfDEtxg+tetTyNuLm9Gb0KkcNBRseUfD2/urDxbJNHZyGBLUx3B28KD0JGPWvWfE91Z+F/g1q100MU2p6kNizMoyVYYAB9B2r0D4J+AYNffxhLqMkbpd25ityfcEdff6V5N488CXfib/hG/CVvJL9sF0YZY42P3FP8ATr0r5qppW9mnqv0Ouni6U5SV9jzbwJZR2/iHwbPLEZAbqMzDngqecj6V7l411mO98VasbONIbaRTHtHfjB/OtvXfglYeAtPP2Wdx9iRmBPzBH29cEZz75P07V5tperH93dTt5ssisxz37H0/rX3OU14V6TTeq0OadaGJ96n0IbPULbwJcm3tdttE4E0gjQfNg4yKo/Em0f41634e0jwzhLi3hkknuXztQNjOTjttbPHFSX2iSeINR1K6kkBt5IcRqG3AKo5A981tfsoeItK02w1+31KIR3crFI5SvzGMD7o9s18/nWGhCtz01rYdSUqdLnh8R2t74M0T4FfA/wAmKMaheGZWu71O7HJzn0FeHa1rtv4613w/YG4jjji8xygXgBgOv168GvQvj549Nz4H1Lw7DakC7RGWaRuSB0wMD/P0rh/2dPh7beINE1/VLiMG9LJFZySN0xnJHpzXzGEVqqq1ejM6TlCn7Spuy74l0CPT9PuLDTHEflkeYezDGf17cn3rjNVVmUQoqGUruJDHhAOfwroPGPiyLRteu9HFtJcXUePOct2K/wAX/fX/ANeszxpeWOkaDZeTOJdbv4sMI/m8tD1xivua2Og6Scdme1QiklKXUf8ADW3u/G/iCMLHGi2duyw7/uh+O1J4v0m/1bxPomk2zxz6rcSOrA/KVwOmOOMK2OPyrmPh6NbbxOIdGkaCVYWEkw+ZY0I+8T0J9K7HTfDt54N8YaV4iW5N3cxSnznbOSxyM9+oapwWGjXamRWqJSsnqemab8FNQ8OfDzVjd380U1vCzwhJQ2wAZbgZwM/j/X1/9mrUdL0n4Wx2pCT3dvOTOJFDEg9Tz/kV5dN8S2msfEKCb7T9ttvKS3ZeFzn69O38xU/wUgig1iS7lY7LS3/eQxIW81iMDOP05zn2zXBn1HmouEXZ9Dy6sJ1KT5tGcN+1f4bOn/G+1v7X91b6lZo5cqcbhkYxx1G2uT+EN2vhHx1aa3cpvW2lKIqtwmQQ3X2b0/rX0B8b7I+NPD0UzWxgvLeWM2pkUqQuQGGSBniuM8S/Dmz03w9FNp8e+fertltu9u5/ziuPhltw5aju4ux6OGrqVJU6g74ieLG8WWGt2IMgjvELBT1YLzwM/wCfWvAbNLzTnF7d6ddpF5W5ZXibae2elfSvwq0FJr251S4sBeLZxhk8xhgNzuPXt9a2vi54+0jWPBhSO0jurp1aEpCoXy149RmvpswiuTmjG52U63spezpx0OD+GPwm+I3jP4b6heacg0/Q7kGWCKXCmQjqRxkcrx+f1j8FXTLcDS9SVjd2wkRlk6+YvBz/AJ/Gvof4e/tCeEtJ+Fuk6S2opb3NrYoskRQ5ZgMEd+c18k+MvFFxqXjnW9RtF+xwPMkyon3iQBkg+/X+tfPwxXsZppep5+H9vXnUVWNtdPQ9L161ub6zaMoHXymZEHdgP5U34ffCBviR4T8mW5MFsylWkT7yYJUZ68fLXn19r19rDWUcusuhKsPLj9D/AAnsa9x+B3j2x8JeB9US5bZHGhBd+shHRhXo4vNlKjyRRpiKFWlTvT3PAfiB8PNZ+D+u2s0N7HeW8qlIrraVIAHKuOOo6c889O/rPwg+Ex+KGiaNd+KdZYwo5a1tlTaoUEZBPqfU9PU1X8aa9aeOtKleVhJDcR71YoWMbj7v4/QV0Hw+8WweGfAcVxdkGPRlCMS2053E5Hr/AF9a8Spl9SeHdb7RFSVeVCKS949O174Q6Z4wv9YhupGs4tPQWkJiHVCvHof4c18+/FL4MeOPDT2k2jXsup6LLiBSWb93noHXjgfL/L2r1n4D/F//AIWP4h8YQz3CBpBHc20R/iwCCfoBxVr4+fFFPBHgmDS7DyrnUNRlCrn7sOO+COv8q+Ow86jxSoTj7x5FOeKhXVOpqj4x1nStb+HXiCw/tO7ji1AuJkuYWb5QCOCMD8MD1rsPFPj7W/Glv9kv9Tlu4tm4RSMeSO+Og/DFdlo/huDxJP8A23qUUdzPEgWNG6Qn0APaofE1paQXPmC1iSQEKCFC5B61+o0cqagpTZ7DqQc9VqU/Af7PVl4+8GQy2GqGy1yWHfGhUsgxngg45PQ4H/1+FtPiB4i+Hui674F1KF4/LJjMX8St36/wn27djX0x8OpTD4jsr+1Pl2bW7BI1+UDHTA9/pXlX7X/hpNS8ZaPq+nWMk819amK4jgX5t6kYJA/3u9fP47EQpV1RiZUsVOVVwqfD+QzwD8K9Pt/DtvcLcSSz30KzJJ2+70HTj65P0qXw5NP4Z8SXNneSxRxSoCSP4MdM/XtXmej/ABh8T+FbZNJmiRHgUxLHdxFX5+n9DivSNBt7bxXbHXLyYObyEFQP4COoPPr/APr719RgHGtR9nUN5OS95u8WUfixNd/EDU/D/he3kEhtbjyoZY33K28gZJwBx36/Wsjxz+z34n+EV9BqNyon0d2Ci6VDtRzxtIGSPbP061v295beFtYtLxlG1ZkcOV3EDPPXn/Cvr/xzqWi/Eb4a3WnPcRySanZh41ClgGHQg/8A6q8TFUaWDm5R0OWpi6tGrCFOPut6nx7H4btvE1haWsg3xXSj7nZhyMfzr1P4nfAzSdc/Z6Ou6LpkcWp6dGr+ZEo3kD74P9a8I8O+ND4T1a5jnu4gLaZo3R1PLDjj0z83+NfcnhTU7dPgmpswL8X6B4oB3Mh5B6/jSrTh7ONbmtYvMMRWpckoaK+vofKH7Oup+I/Gtt9mSQu+nReXCAnzIp/jBPG5f88mu88Y654p8PeBNLvrmdLzVNF1n7Hb3W35mjdD1z6dOvt2zXn3w9+JGo/s+/FXWNH8Q2OyyvGLyLCgygY/Kwx29v5dK73SNUvPGnnWmoBRY6vrVteW6n/nl5oHTt+QPrXh16FTFfv90Kabbm1puitJZw+BfEk73kvltfA3Tyt1d2649TlvSuFuftEV9Hc3Fo8UVy5VTxguTx15/Tmnftg6t9i+K1ppdoCYdOtkdkDHqef1FMm8aaR4xt9HRGMDqVeaN2+cOOMcf56V9xlmMisGlVlqtDop3aVWOzPUPAGkjwB4pg8SajdeXBqFs1kp29GGCo/EK1cZ8Mdag+JPxR8bancvHPPFDm1LKGyAccZ9Nvb617X4t8E2viCw8AeGgMi7vftc8Y+9sVMc4/2W55rz3xH8JU8D/Gi+g8LMbUtpguVtI8/OzHaVxjgdzj/9XxcMTCGNlV89PkcNLFRnJx+0znNU06O/s9TvIpA97JerbxxeueDiq02rH4ffCDxP4Bumca/d3izvEq7gY28sjB6dF6Z/Ct1PBk3h3x/4Mgvna2ikL3Uyzd2jO7jkg53LnBP864Hxbrtp8Qvj/qGoQoX0tIhC5LbRlVwMc9c9Dmvpa1aOYyjTi7xWp2y/eRUXrE1PHVsdQ8Z/Cp7J83HnRQg7RypK4B+m2vWviFoMOr+NtT1lbgRtoGr2TqM9SY489j3WuG8F+BrjWvE+g668+YNLui0dufvAA8EDuP8APrUfxC1G4m1/xno802Lm41SNjtbbwFBBxnnH+TXzGJw7q13Sobx3OFrnmknsZXx50qLx78X1S/IMZ0+NdjL1DZOfz9q8O8b/AAf1LwRazSpIl5apnAClWCg/jnH1/HOK9K+MvxCOgfFTwxemA3EM2kxwzALzlWbBGOpB7Yq1e/Fq28Y6c0uoQ22nx2sbxm3Mu9pg3YgYxkr/APWrgpxq0pu/Q5oOpGdraHAaNd6nrk8em6XH5d08Kq0x+YxJ7+/5/wBa1bmzsvA2q23hrTB9q1y/Km/unyxVfT2/A/XtjlL27uvh7o02qWt2bO4u2IgtyoYhc5BOew6DivR/hf4eTRPhyPGutxGe/wBSnG+aRSzCPdjv278Y+vSulVanNzX2OydVLRdTbvIUs9NklC8qm1hzzyaqeE/GsWl6bexKdjKDtJXpx65qt4x8Tafp9s8drdCUvIBvXsh9f8/w074feE7vWo7zUre0S70axibdL91dwIJ+uBX6Hga1PE4dRqa36G1OnFU+apsT6z4m1Xxfq9paSXEkUqwktMjFSYwuMKQBwf8A62asWnhuDSI9K1HSoH/tCK+jSQlt2+NuCuM9R9OlZXibW7R/EtrcQq2xbYLJIv8AGwJx/n/CqF78Rhvso0Ty49PuFuZBu+ZwDkfQY+teDneFpUKFqatqZ1U3H92rI+nPEGg2D+G9Ri8tftMdu4DHPynBz7V86+B74+HdHXTnhE6Qszg7tuMmvYPiJ4zguvh0l3pMhll1FEDuOqp3ya8l8J2aX2pPuISLI3Ryd+K87h6Ek5SZ52Hg4xfP1PSvhDKmtePJ5HYCO2sZHYj+EEdv8/jXSw3d3a/AaO8KEkawUbP3jEThv1rzXU7q88L+LbdNChIa8spJZo4vu7AeSfqOf/117LoTDUdJ0XQriI/2bd6LNfqx+6JNu8ntn/Oa+izHFQoOD+0RVsnzX0Pmee3HhP466RcI2LchLlI/u/fyCR9Nua9R8d69Hb6po968ySyW99HctJt+6gbLN1P/AOrvTfGXwruvEyaf8R7aRBbW8AgaJl5dlGMrx/k1R8O6Zb+IdH14y/vZZYwmZG+4SpIwT7967aM4Yim6rjqbz5K8Lo+w/Her6ff/AA9/tB3hnsrq3RQ/3jtOfzr43n+GWk6jqGrTlh9ivVYw+XhdmAemMY59vr3FdD+zfeatr9tqvhbUnkk/snDx+Y52orHGMep3e1cqvi6TTn1TSXUpd2V00KDd1XcRnr1/CvjsuVGrjp035nn4Oh9X5oxd2YXwd1fU9I+KkthPczZ0rTLlYfMY4YADGPbHSuv1LTp7u2sdJs2AnuEZ1IX5jxk/nXPf2Jc+Fvib4YuQmZryOS1lTdu+8P67a7v4O3w8V/HPQtLlUB7RJvtCcYAGcHr33V9O408JGbt00Omu+SDqR2R7D+zT4Vm8F+DLmzvIyl3dhLiYN97OSBnPT/Jr1lpmaVjJCHG3ru3bse4rDlvrO48b6rb6ZcJPJBaiOUBvlXDc8f8AAlFaVpfPFGjSwCMKrbSjcY+lfjuaU0q7knufmuIqSq1JTmrNkkpA+zlVAdX+UD5scc4q09073GC3zA8ev0qmJCyQyKBtOf4uufSpEYG4AIBIUt5n8Q46V4TWpxdBtxI5diVI3LjFOJZoiBwVTA+nc1Xk3DYxLklcFw1WHxJaOCroAB09KqyJMeYiRdq7JPmCmuhvAIrkQg5UqNpPUDsDWBBFuvMgnKkFX28g9jitczJcXKyDkEHGehzTsgHSAReYjLlSoJFYo2LCocnOdpz0OemK17xVYSddzqS34D0rMijUwhTsKBcj1B9qhaCexSv7hFtlG0GRmwRt9fSnXhMKBA5LMu0EdsU6eOOURkYJXAIPdu3+f1pl19+WFzhgoC+hFbw3OGqtCrbu9m9sCo/eZPPf3rZ06P8A026lnPBj2gDqazb6BUs7ORGyFUhnK7SxB/pV2wZQZDu+8oOPrWzkc6RnyQGIuqjewwRlv1oqzeMPO65UEDjtx0opXHY+aLONTZuijIILD8OtVtMjeW3uAG8pucHt9Kns5DJbSYUuAMKD29/wosIZIIJVYgh0+XHRc1KPo+hUu5pks4VYh1ClVQ+hPeuI1mVtZ8cW2mbd8nkJEoDc4JJOP++ua7S6iEDpHMvmOMbeuDn3rJs7LTrDxhYahMwimJmRZ2b7u0dD7V6lBvoduG+NNHPfFGO28Dax4b8I6SDFBcYvroj+MZwM49fpWRf6hZ+Ntfn0RJ5Pt006wsFU5SM/4fX86h8favD4t+IeoXtrcCX+zLVLdXH3SSckDj1qT4fWFvZ+P9F1/wAwmS581ZlK8KwjODn/AD9fT7ath3DCqpDex9DCHJBaal7xjqI8C3GnaRbzzDTYZBbLj1OM7q6P4peArLxkltLokpiv4rF0jeFtpJIyMHjmst7AfEP4Va7cTRB79buZkk7hlwf/AGauT8A/EWaNtDBkbzEQpIXU8rn15/z3rwMFRnWb5d1uEVd3W6OVh8CCy0SGC/WSOfcsciPlSXxzxx1/Gu5+GWj2Np40m0eWDZDd6e8UZPzYc9Px/KrPxG8caVeeH5pZGEbRajGudvXI5zjk1lfEPVm8E3HhXX9NxPHLtZj2bAyf/rV7jrctPknodinKcbPqTeI/i1ceGfBn/CPW7xvqdvdNayq/VUTuOn9a9h+HXxI03xN4OtLeaOSK4tQqsiN146n/ACPrXhev+GdO8e6d4h1mzHlaqzLOGfrkjLD0wap/DXULm30eSKRTBIThcdgB0NcOHy94lNw0FPC05w0VmjvPib4ZSeS51uw2JJgPKm7acDuPp71wbx6lqcMcsgaSJCNqBuWrovGeqz/8IbqcRcBmhC/Tkc/XC9qw/DXi2wawtbeS4aO5VAgEinDY9T0/SvrMDGeGpOFaWx0U4yjFJG78P500PxtpMtzgbJxuAX+Mmvo9bxUvpLksJVmBDJ/ez7E18v6vLO0SXljCHaBhIeuTg8YruPh58YE1O1uINQtZLi6t/m3R9XHYE18zmWN5ZShS1R52Nw0q8lUhuZWt6vd+E/iYukWtql5b3SxytCF4VSewHT7v8q7r4y+EdO1vwlDDPCLS4jlLxMOsZIHXr3615zp/i3zfi0/iHWLc2Nu6iCFSvAAI28+uf/Qq9y8YRQ+MfCxu7SQGJiH+Xrn0FeDRpvmjKQmpUuS+58vafpd34YvCJ12SRjEMkXRwRyfUVqzau93HFFIqRhmwxizgnPGfrV7xLbxG5tsExyA7WznAGe3/ANamSaDEU/0eXzSFyMr9/J6j/Ir9SpxSw6s+h7SqLlUpHqdj4Ss/E+jC3ud4VoSVHGN2Oh/pjFeUfA7Tx4o1HxV4cuPLS8VpJIC6jIIO0D/x3mu80PxXe+DPBeqajdwO80ETGEPnqPevFPDkmu/D+Wz8dukiC9leaWRV3LsZvutn/I9a/O+arKrODldX0OVSqNSjftY67StK17TfBfirxVax+beW08mn3lvu4dQBuYfT/wDVXNeDddkTQYIpZf8ARCoVcfwg9v8AOK9j+DHiWDxv4Q8f28C5a9me5Ee3++mGI+p968w8NWMVvoFxp7okYSZgfMbtkjH4Gvr8qoUZOTa1G5e9JTWqsefeKrNE1O8l0iXyFkBLumV2nvjHc9TWd4H0ZbzxjHo9xcm4tp4WzuywUjnn6fhXXa1pv9l6jB+8NxG/OyTocdu/FRNpttoviLT9e01BPDK5huIY2Hy55+XuD2xWWY0oqqkkb2bs4k3wU8Nadc+NtTtNTC3U9o0sEKyLwrKeGx6mtb4wRJ4QvLK6gXYkqk8dCx9PWpPhDE8/xO1fVmi2WoLShHXbvJJx+XerHx88Paz4ve01KwtB/Z1gpUwwtuYhuSwFfPxxNSnVajIlVGqlmYGn6TN498MT3cEkcnlBfNTbtwAQWHP/ANavq3x9oVlffCWKxhTZbnS1MIHyjIXOcfrXzh8Kp4o/DEuhwKI7i7kPnb12nJ46fzr1S0+Lmhab4LutD1+7Ed5pCNa4Of3qAYAHuemOvt0NTVqTqXcjmrQqVJR5ejOf+Fv7RkXhnw3aafKnmxQR+U+WPy44A+o7Vwvxp+MFt8Rr7TrXTLaQWVqSzSS/LvkPHA/+t/8AW4DwxpVxqepTrbQjfOTJGpYZVSeAe3TrXdH4KyaiXe1vvKvAhIhGWBc+4zwfrXs4bL4U+WvLoelSw1GlUVWXxGz4Z8dajZaPY24mDrHGI8FOMj+uOuaxNc1O61W9nubyVhFvBP8AEWHsfQfT8ab8KdNPiPVJ9NurSWSXTyxaKBtrBwf55XtX0A3wctfE/hfULjUnECRqzLHt2sjAZya+rr4inHD83MdjxVGhUu92bH7JPg+2S31bxJK4uHC+TASo3Kp9B7VyX7clolj4i8H31pAJdSvI3iaKPO6RSQVOeelcX+z58X7PwbeXGm3N5LbadcK0X2iT7gYHAIP+OPrVnx78UbD4ifHPQ5FkMumaRCUWaQHErkdRnnHufzr4ueJm0/dPJVCrPFe2b0PFtO8S3uneNra41MS+bYTKzK/yshGOoP6fnzX0DqfxtfxxaWekvOLfysuUDcYHYDofr+lcX8XfAUGp+N9CuLV/s63+yGYqo6Z+9zxx7g112u/s1aX4c8PxarpV5PPqsK7pRK+4P6gg9AfwpYOtSnUjKW56ldwcVzFS/wBI0zU/CskT2kU63eTKzNtIYE4JOeMe3515j8LfghrHxR1y9s7G48i2s3Ki6KcSYOP5fWvU9OtTc+GoJ28wJ5JBBbpx/P8ACvQv2UEgsptQRYSHmZ2cbugxkfnX12YOMaCnDyOSdadClKcemx5Zd+J5/wBnCXWfBz2v226mTzYbl2C8lcAt9PbNeVeEPEc+jXMN3Yb5bm3fzJGP8bk5JH+RX0V8XLK01f4+qLqGGR7bTGlaI4Y5LHA/D5TXknifw+9ld2UlhbxWyOziZEUffyP1NeLgsBHEzk5s7MJVjUgpyWstzuP+Gob06I2k2uji71KRS2I+3HJ4/WovCVkfiNr3hvXdZ/0TUYpFl+0nH7xAfu+wxux+vWqfw58A2+ka3qmt3Lf6Sti7rFwwAxk/j8tcj4S8Zz63o1noJIjuFnJ84NuzHk8Z7HNVTwFONadO3oOdOF26asz6d+KvgbT73THvYhHBIvzrj+JB1wa+W/hZ4v17V9VnttJ0KTUbUyEOkWcjPTJ6V6/qXxM0zw54f/sHUladryIwwo/zGFTkbiT0A7/7tdz8D/Bmj+CPAYj0e4jubi5Yyyzx45U9AO/t1rxcbmNbL5OnJ37HlupOhCTnr2PJvF/w18R+MLiC11KI6PDu+RSu4sfdh0/zzXvHhXwtY+DdB03R7dTJJHGoeV85bA/l6Vy3x0vL6DwJPNaXRiu7OVJon3HJwfuj8f8A9dea6X+1BrVvDEt5o8U97bxAGQLtySOwx/n0rzKTxeYP2lNXRzyVfFU1yaGp+1pHAV0iWPEGqQD5I0bcWTjn1rznw/4O8Yalo7627SCwmQqtrJ94gjhsdqyNb8X6r4+8VXGraoJo59u5ROhXagPQCvpv4W+PbbV/A1rFeLEkkCmEpt5fA+tfS4WNXA2lVVu56XPPD0opLmfVHz54X1d9HvAjYLhirROx/X+legXPxOl8P2Ae1tjG7qVUq23BPJx/kVt614OsfFfim/1C2sBAHXaSq7Sze4rktX8GXttaSQXCoPJICYfkMPQdhXbHNaWLqOitjXmo1rc61GeHf2h9W0TxDETag26LtZO77vU4GPryfeut8S/FDwNrGlXOsXSPb3LIVMU8pcF/UYzzXiPiK0RXlU7pJNhVg68bscdqxpPhJ4kvdLN3E0MqRReasW47tv5YqZ0IYROcNLmrw9GD5kkvMsaJ8QbbRdfnvNNtzBbOhPl/dLEdTjoAa6G7+MEHiCzeyaFY5p22YDFgqkYJ9f0r1X9nH4TaLb+F11TULVJ9WkJQmdNwGR0AyOB0/pUPx3e28DeGbO90/SLWCSS+S3YJEqb48cDOO5WlHNJYdLlV7mEcVTlW9lFX8yl8PoRq/wBhtdLjMtxapt3FtqqQc5JPHvx2rvvHun2t34bm0y+ia4VkVJY9u1WJ68V5L4Z+Kt9Lby/8I54ZD36KQ3ktuEZ75KgZ/HFUbTx94l1y9vX1tkScDKDaU2HHevLrRnmmJjJqyQSoSqVE09jJ+EXgixXxTq2n61bveWKqUV36Bc/KfU4Hf9K9Atfg3Fpupas1nObuwWELGA37yMdflPtWF8PQBqEzPON5yWkH94ngfTPSvT9U8RWnhXQn1G7eOKI5hUhyu5j7AVeNwrwtpweh0SlKMro898PWr6TfNDLEdsqhRIemR3xx/erVfRzNfm1kTIk+ZsfNvH/1vw+td34b8N6Nrnhi2v7+F3nvoTJHLzhFOccA/wCfWvM9Y8fX/wAHtWFjqumpqCrD5lpdq20sh9c4yR781wrOK84ewizjnVVWdo/EcR4N8XN4D1nWNLvoWlsBdFmAyrqOzAfz4qp8RdXi+IXie0/sLT7i5hjtyjKepBOTx/8AXrX+Ad9p/jv4yXzamEkXUlcESKMAk/Kv5LXpEnwdHwm+K89za20h8P6nbO0eF4gfPK98DP4fNTUWv3sty51qdCXJL4jxvR9L1PS9PtoLy2kt2WQFUlb52QEe3T8a6TxzoVv4o0Lcz+YYx5kcifeUjqPxrpfGFgNWt7qOTMaqwaPf1UAcVl+HXFxo9xBK5d0jI5/iULyR9PpX3eGipYZeaFKrKS5ux6YfDFl8QPhZpaW6Y2WoQzBhvjlUf5z0/ljxzwv4kPw81GbSfEsDyWBYiKWJfm3d2X2Pf0Nbnw7+I9z4N+FmoSeWJFtbxlkw24KpIyQf068UzxoNE8f6IVs3cXvmC5WRFP7vIGQT718LCM51pUk7q7MYxnFyUtjy3x34hstV16a603f9kZQFWVecjqa6DwV8Pb/xlpz3tg0duVIWPzG++e/r/X8Kxrv4fBrhrS0mbDIWeSQ9Se3+NelfATWx4Y1z/hHNTh8sFt8ThtwDADBHtXfXw9TC004l1qnLSvBanIrb3DeKZdD1OVQ9uCzY+YLjsT7+uak1/wACXOoCTUtIkkd4VLeWehx3H0r0fxB4YsLD4uy61YTRvA6gXMJX5SD95cjOfWu+8PaVp2s2c8sAEkLZ2kNuAH4elcP16pUaps86eJcYqXQ+P11u/wBS1FXkmNw7MImz7464/wDrfWuzfQeFEjfNgA+2R1/CrPxi8Bt4E1o6lYW6jTZGDAxqMowPXH9amsNTi1jRILlMOJBtYBuWx6ivpMBKCVjadXmipROaisnmuZbSRjsVjv8Am5I9R/Sr+qfDG31SwuZLGaSO6jjIUS4YEgc81H4laG2SJljAuwpK+mAe/vWIvxD1GXTpbaG4McMqmJiIhkf7Off8frXFjlKcvc6Cs2k0a/wf0y4jLzZYT3bm38t/mwoPP6V9XaYU023jjU48uIKrjoVH+e9fPH7Nel3U41O8uFMNjaS7IY2XcWkbrz7V7lcXEvnLBDlO7em30/GvocooOlDnkrNnymaPmnym8l09zJvSQBcgAJ1b8fSr8d1HZ5d5AWJOPU/SsGGVLEKQ3zFQcJ/DW/4S8NS+LriSe4maCyiAHmBdxYnoBnqa+qg+p8nWSgTaNHe+Kbt7XTY22HAaWVdqIDxzXqGm6fovw60c3t2URbaP99dMwVpW78noKhjNj4X0hYkEdp5amSWR2H7vA5LMfb8q+b/iV45u/i7riWFk0w8P2rkAhiv2hs/ePsOwocJVt9jh+J36EHi/x7q/xk8US3BUw6VAxS1tR8oRP7x9Sa7Pwf4OtrWFXeE8jOOMt/8AWp3hDwfBptujeWFAXaAi7Sx969BsdP8AJiAKoMjPHQe1d0KSgrIicr6Ijt7MW8JOAE2gDH+f8auwQlth6fLyKlMLFQMfTNSqfLIGMt3rfToY6kAgyRuGQR0qveQGaaG3iBLykAD0HetUBRuY4BAOTUOmI134ghYNxBEzY+tc83ZXErnQxaA2owQaPCDHaDD3BC8soOcD6muhuNHjjVEt18oRrtVV7Adu9aHhW1G65vU3HzAAufQVpwWwkzMTjcxNfLVMQ1N+RLdjk9Q8N2uu2MllfwCW3YYYOv6/5/OuO0jw1L4P1xITJJNpsSGSDzOqjjivYWtgVxtA3YJNeZ/FXUUsNUWxRi9x5Xzbf4Qe3tXRhK0qtT2XRibujLn1J5r+W5LgtK5c7fTsM1auNY+Ty0j3gKD1459K5PT7yWWULJjDdPm9O1bgtw/zKxO3H5mvflRjFIxRcsEe4xJFGeRuAP8AEBT/AIx30nhz9nPx1OzkGW2FureqswUgD6Vd0COZQGjAxgjceqg9favMf23tXk0f4IeHPD0MnltrOoLuQNy6Lyc/jXzeaVGocq/q2p7mUQ9pi4R80fL3gy90q31jTp5ZUgtrS1Xy89Dhe/TmsXSLKT4h+M1128A2RbgpRfvEdAOgwPrXIeNLR9HvbLTnV4g1uGyinhien4Cvtv4Q/DPSdO+HegaPLDHKXh86Zz1yw/pXx2Dr04YiLm9WftmIrww9O/c8o0e2Ms1ilxILdSdvnPjGM9D2rSV9AOpX9rHJLezKwYj+HaOOOef5/wBef+Jtl/wi/ja70aO4MkVow+YtwQcHH4bvX86qeE9Gvde1e9/s+MrOAHf/AHRX2FXHUlB+9sXTpqpBVH1PZPhd8QfD+l6xrFjdTEsjrsVV4yByM/oazfgr4m03V/iz4v8AE1zHssLVmt4G+95bseSPevlfxHLd2PjHUIoGlFxJdGJmDFSDxyR6f5zX1H8MfgZr3wy8H67fatfxSWGoWTXTY++koGQQOc/1/WvzWvhuSc8RB3uFahRp05czs5bHo3jbxRZ3OvrZwOLvzYcvleGB4APX9K+b/HOjT+GNUggns4rQSl38tOir2x0/vV0H7NfjG88W/E+C3fEuI5Jppm64GRx3/hWvRf2u9Oih8JaTq8duDMupCBpo+vlkEn8697Kk8MpVJdTy6VWOFrxorW6OJ8GeG7bxJqVuGJ+zRWsjQQwqfmYLk7j/AJye9YXgez0/QvFPhqeaMRNI08bwooUbmXg4Hp+P1pvws8ff8IVrd5NND9piktiqCP5ir4/r/kVhaJqkXiLXWu5JIrQQO3lqz/OuD0x3x9KwnVniq95u57sqMtb7GH+0LZ3/AIq12LVNMhE0EEP2cQRt8wAJyccf5auk8AXdxoHhLTIY7ZbOVwGZZOnJ557Y2+orpf7F01dGudVkuTJdM22JAu5AQeeP1rz7Xdc1DXLe40lfLSNCJPMj7qDnnv8AzruxOW01h3KG6MafvpReyPPfiZqSXfxO1WWGYPuCebhtoJA5wevX2r2X9l/4PC6hvfEGuWgO9Ntq8vVR3wD09eman8JfCLwh4iuFvJbTF3b4mfa5bfz3z7+9emeO72bwpoP2HS3+zXEtuUiSJuIwOO3+favkZY1Ri6SV7BWxTVqcDyH4b6fpdh/wlskEkSNJqTRAx9VjDZA/zxVrxhFFaWU4hOd2DHMehYdPy/GvOvhlpXifVPE/iGTw5CLjT7Zc3UkjbldzyevUk7v++a6DxvrNzq6aDpsLRW264V7ghtwAz7+lfWZZilQw7cpas0gnOerubvhrwRfaqs0izqjIu5YtvJz3A/8Ar163+yVrNrda94r8N3NsiXMf+kCXb82VGGB+nQf/AF60ZNC0Dwf4Wm8R2mtreIsaEiJVYg9hwen4Vwf7K5Gl/EXxb4s1K6SysJIZAqyMF3q5z+n5183jMfWqznpe2xWIftaE4x36ep2f7c00OleD/D2oW9w1ruvArCPq2Ryf+A9K8yg1Hwrc+F7KLR9Ya51KMBpVdtpLEcn8fpWT+1N8Zbb4tanpum6UobRtMlPP3mkbH3sDsP1+lbvwO+HGjWXw8Gt39pFcahdTM7STN/qwp4IHSjBVKmCo+1qKzlqbYWg6OHh7b4hdF1KbT2cmeWOJIjhYv4ieScf/AF6wrbUo73R7+GFPmlmdvNfqr+o9/SvR5/hq954U1PWLKcXgMLPBHENuFBx/7LXlekW95pdm/nkxmXD4HVcHBr63J8fTx1OS5r6nrUqlOT93c4PQNGuvDniW4SeSTynhJVZW5JPQ/h0/zxr6B4E134m+ObPw/ozBLiVPMnlPyiKMdWPb6V3mieHbDxJrqfbIzOluA5yx/In69a7L4ZeJvDfw/wDjhqd1uFvaXOnmBs9I3O0nHpn8K4MfSVCtZrR6mWJqzVOXsVeRZ8Y/se6J4E8C6vqiX11f6raWEl2kzSnHmKM8D0z7mvKvBF1oWreHLo3lxdahrht8JZxqdqEj73px/kV9HfGP4zaNq3gTU7awkmb7XYyQecyHCqe/evCf2OvD9rr2veJrq5HmXEGmh7YlfXOW/OvDwUfa4iSm/dvoeXhq1eFGU8RqYfhe+vZLVba4jMcYG1gVOePao9VMo0HVLEykwTDJjTPbnjHf1r0TxnaRC4S7T5LnO2RVxySev/jv/wBetnwv4Y02ewuYrpYzaS2rM2VGQ3rX3darTpUHZ6I9KGISs7aM+ZvAWp3+l+J9MmsL17O7LqquMZIJ4z7DdXtfxo8MX194m8K3XmyXMMlvIjFV4V1bk/lz3r5+0+1Da21qJXBtroxeaPvMN2Bgn9Olfof4X07TItG0uxjT7Xm2RXeT5m3kYOSea/NcyqfV8TDEQiZYutGk4zS3Pmfw74j0yOxGnXF0lpdglVR24l+n+c1B4uu4LpPs3mB/lXMaY3DB645//VXjHjOxh0P4h+J9MnlLLFqEiLhdxwDkY7/pXbfDz4f+N/ECvc2ejXMumRIXWS6yrMuOApPUfnX6Jhc1VWlFvqiZKlC05SSvrqV9T+IOp6DqmmWouXS1jQxgp97B6fXB9693+BPjTTNdvoJ9QSKS+tGMJ835jkjgjPr8uax/BHwXsJoB4n8UoJLmIqsFl91Y892B7n3A/DrXknxw0Ofwz8VJZvDCyWVu9vHcqsLbVUr+QxXyuIp/WcX+7V2cU3SxV6cNH3PtT4h/A/wt8S/OOr6bDHcG3LfaokCMO4Oeo/OvmD4SeJtI+FnjvxB4I8R4nsY7graSyLwM9Bk9/wCZ71e8O/tGeOX0pLHU7qOeGMAiQLtOCO5yOPw/GqHwy+Esn7Q/xm1F9bumgtYbUTt9m+XfjgfMMcDr+meK9N4bE4dOSdjmo05YWnP28rxRF+07rGhXyaTJoE8UjEmExRKcBTy34/dzmuX0b45+IfD2gW2iiOFFjjKCY/eUH255+hFafxs/Z91b4Y+MbLSLa8+22GqXHl2CsxaRckck+g3ev4mu8+KP7J2keCPhH/bBuJn163CFp2c/vGY42gH+mD0yeteJWxcW+Wq+Znf9boKMLddjzj4c/s+aj8SPBGteMdRv/wCzLJGdoI0UZuCvUn2zwMV3Xwt8UeJ/DvxH8D6JcySz6aYgzRfwpHyM49gueSTXWWniOW48GaLpuhIJdO0i3AvbGP7oYr8xfkc/e4578evd/Azw9ZeLH8VeIZIwv2a1+zW8kuP3Y2sx/AV9BPA08Zg3JOyOPE4mcISdZe6eOftV+CLrxLeL47hTZYtdLYxtH3iU4Dce+7riuu1KK28KaJo91boXSxthdhTnojButd1+0jc2Hhb9mrT4IMPLO8KwMepYNuJOcH+HFeTaNr7/ABH8P6MscRg3KLCYJ0XfhQec8f59K3wlOlQwUqU3sjLDVpYilHoldfI674afCfT/AI+Nr3j7W4svqmYbePduUKqbSDwM/d7j8K8G+FHwgub748TaEym50fSroiWb7wCA8An9Ofx9vpf4R/EjT/hf8Jb/AE26kjii0iS5iZv7rh2AA6c/N6Vo/sl6Pp+q+FtZ8SxkSXWqaiwaR1DMASSQf5ivma15UpRos5auIr4WE3L4fsmhBfweG/j0lvcri0ttEM1mrY4JwDj/AL5rx/4s/EY+Cvidp/i7ynkWICN13cmMseD744/rUH7Xut3mnfG3Sf7EaWS606xWNzGu4KASct149eKwfiZPD4u+DF7qt1EEvzKgU/ewQegzg4P6D1r1MswEK2Ecqsfe7nThKUbRrS+0tSP9pTxpefF/Q7PxX4ZEsWj6GRE10MqWeQrnH0O31q5f+DdJ8G+BNMhgtxHqN3FDJNc/x7ioLEnuffn71dX4D07Rpf2MJrZWj+13kmX+X5hN5o2jv+HSuP8AGviWC/1zw9bzECCKWG1mB6BjhSce1aYCnHDVWm9DSE5Si4RjaMWz1aXWD8OvBPhzUpURP7Sv4bVZJOynOTk/7teKeO7iM6h4q8WyfvIW1MlXPRVB2rwOo+WvYP2s/D11rPw50GCzHkabYu8hnGVxiP5CR7lv85rxDwp4Tk+KHwz8P6ZYS/8ALRRdhm++6n5m+grjpVadKvUqp31MsO3y+1kc78UfECWmr+H2itEuLm808zQO6hjHuJ+Yf/r5rmfh78K7nXvGNoL2dQZN0ynby6g5YsPr0H58cHovjXe6bF8X7eytzi20mzjsYjH0GBWppnii38P+MPCl48gESzmG5O7d8jjA9eD/AIV1OjCVGdZr3typuTX7vcyPjV8JxPeaVqNu7C3nmS1mjZuFIP3vxHWuu+L/AI70uL4dW3g7Tc5RYk3p8vTpgd89BV/9oFiljpuhWdyDcX8xnSSP+AKOP/Qq8Wl8KajoevWEmsRm8gI3JMuWywxxjnGK8nC4WtWiqiXumOGhzpSqPVHefDb9mfxj8VbA6qjrYWSIVh87LFsd3B9fp/hXuUHiXwv8JvghqHh+K5ik1WMG3mSNvmeQcHrz+Yrrfh18fPD/AIP+E8Ms0kUUscZIG4Kd4BGMf/Wr448L+Ade+NnjbxDfWCSfZRI8xmm+6CeVXuOe/WvRhJ0aseZ2SLjKrVnJVNILY6ex0WC60pbm7LBpYzIp3/dHOP8A2U9PxrI8CfD3UfGy6/PYNGYrNACzf8tmPOO9X9T8YTeH7efSLyE/2zAvkzRlfl3DOfw/zmvU/wBnl4tO+EXiHWnKfu5pCT93A24x+B28115nWWKUYU3c6eefI2jD+D18mpeAbmyliP2m0lZZAfvGMdBj9Kw/DfiOCx1S9Atpp4txfywu7Pp0rmbbXtT0xLu6sRJEbmQlXReXIPXjj+Lg19S/s5fDGyvvCVnqN4geW7kZwnGVBB5ryaCrYOV47MirOFGHNPZnmfwk8RQeLviN4lNztiupNFltbS3kbnJHIx9F/wDr17o/ibS/D3gbwVbyRRXGpXEI00IH6Bhtwfw4r528BeCZdB+Pc2uY2aTJdXsEUoXhiFYZ+mf/AEKtvwvFKbnQ31cmX+zLwSBh1XD5IP410Sw7xrdVy+HU5K0IVXzxen/APZvjEtt4C+BemaJARuXUDZkRsFLFvMJPH+9Xi11od1pui26WUuIwALpQ3XPf8NvT/arsfjbYa54h1/wzpCsDbXTNqmdpbcd3HA9BWX44lbR/h9r2qshgLIFh3rtySQOn/wCqvZwWKhLDSgt9jPDxVJKKd73O7+F9/oGi2eoarpjqkmoqnmvu2/c69QO9eG/tBHTdP+Jlhqmkrzc2hmukHygPkEN+PtUPgrxLHpPhiBJQ3mS7mVo22k7j9R1ri/iXb6p/bj6jewbLG4iCxSBuV9A3oa8+jkywdR4qM7tnbQwzhUc5dTsrnxM914h8Oaw48yCKUKXH8O7gmvTvj74OuvgdeaL8RvC48n7RaiC7RcY+YDDYwevfn9aw/wBnj4XWfjf4U6zql9cPcTxQyNDGzf6p0BPQf5+mTXsvji80n4sfDTSdLW6S4SLTo/thRh+7ZAv1xytc9bGRxNZQ9E0efia/LXUI/Cvi9Dlf2S7u4vvFWv395N5slzpqsFkbnc7A8DJ/u+pr6HmKC2GVHygq696+ef2Y7CXT/H97bNHhYbaRWPYKFwB789K9/lA8uX94QUUkqOxr4/iClGliOWPZHxWZuMqzcVZEcTRlI9hywJ69sn/PSrcgMe9t2SoO0jvVEL5r2u08YOfl9ferkabrdi5P3SoHpj0r5Q8QrjH2dGOd7EZ+lTvIqWbvIxTblcim3BEaIzc5QqD6H3/pRIxW08tiOVGPU+9BNiDTQDho8HJBAduSD6VoRQywzMpQiQ5+Q9h/X9ayIUCooPBGDmt177z2RimVABHrx3oAp3zGJdyr5m5NrEe/rWcY2EKlQWYg9Kv3suy2lKk5PRv4WFU43C2av5mCQcCsnuGhUDETRK7fKcY+oo1ZCZTI+XdVPHr+FKkgW5gL5wFIGV5PrxT7lUa4WMAvtzmtVIynG6K0siXmkxzCUyfMVOG6HuPwqaykIcKcbO+F6fTFU5YV0/SzFDwBIXyffrT7K7BZWHzsc8Bu/rW17s45RsrDpyfPXc2ATuJ9+1FV9VSS3tVdlMc5lDLnqy+9FUSlofN2jys1vIoTDk8A9h71cW5eJvLKgvKp3GP1qlprou1RGY8qMF/mUE1fjRjcxoMFY1OcLtyfrUn0Bm61ILCwurlnJe3gZww6DA7e5/ya8mvtfs9Xm02zCSvcLC0z4+6d4HB/yceteneJJ4I9K1drmQuz2kjLH64HH/1q8v03wxDpfgC58XzEpcS3ghRy3/LM4AAB7Z6V9tk9CnUSqT2Pey+EXBye5h/CHRhL4L1xlR/touHZyW3EIBxj/wCvmtKDVDJYeH5oSdpuZHUj+LAP+f8AgVReCdWPhe81/UBG7aZKhWYIu7AJ647ZFaeh2NtPawpCmyO3mN1F04DDp3/vV7U8S3N4drQ9pWcnc6D4PeItN0+w1fT74EeaZZWiK9Mgg4HOT93tXltlHFZaPM1uCESZ9jO23CbiRxz9K1TcyWGuRlW3xyEqTt6kev8Anmsi5nX7Le6YSHnVjkSNwwJyR64PtXpYWhRwzlzaXNFSjrOPUy/D/ga58e6prM8t0UtUQ3QjjbiVhjqcHivRfEOnXtj4f0Br4Ry6ZsAiEihgJBzjFbPgXSk0uza7DCKN7UxMY+jMT0H09utXPjBY3Nn8NPDib/ktrxdyDGWLLxg+3evnai+sYrlhqjlVb96oGDb29tYQ/bbZjGl5F5NzD/dyfvD0+nSuSvJ5bXWpo4sjbl8btvtWzZ6ggtZ/Ol2RIu5i6/KAOTnr/Ws+80UXcY1C1n82OZNyuF5yO2D0Br6ShbBz5H1PXp2tqYeuX095pU6z71whZB2Vh6j3/wAiszwl4avfGd/Hplg8YvJIwxaRioA9cgV1GrER+DplDESqu1ifmwSev4fSqnwZ8SQeHvGFpeviSIOYjnC5QjBJFcmaVfdfs3qaVXyU3KG57PY/DKfR7ERS6nDJdxx7WH3Y+ByBnvXk2j3Etr4r1GDT5UEcjMGIXrjr+OfpX1br+g2txZwyIzSRXEKsPs6hgQc8n618rS6QvgL4galpTuXilbckjdQD3Hrg185gcG6tZKq9GeJhK8qspRlow8SxalcWTR/JdwqMsC21gQenv+lTeGNf8WaRprT6RdnagIe2mXcV4BxgkcD6/hW00TFXeN1OFJ8w/dH0PvSfDvSTqXiOGFJ3ggdtsnTaevIH/Aec19Pjcupwp81NWSPWfLa8zm4fE174lm8y9jDzRMWdFX5B+Fdx4T1O1v8AUktGnjMrgBct1989M1FaaKPh78V/sV7aC50C9cKkknzKQ3PX69f6V1fxq+F1nPpQ13w3ALO6twzNHApVZ0x6+v8A9evDqZmqdL2Kkc1XE0rqJT+PPioeEPBcFkoSW7vgYF8xeAhHJA/l/KjwP9h8X/s/XWlXDRlo4GRujbMDjH/fNeVeGPh54h+MNlBcNqZkEEpWEXLHMeMZPORgVsWWja78DfFSaZ4hx/Y2oKUW6hY+Uc9CeuD+OPesMPTuue2opSjZQcveMTw1rt58J9Lm1PS/9JMH+jyxyLt3oT1I9R0/riue0Xxhd2GpzXepWbxW2qStcQ+YpVPmOSFOOR+H5V3PiPT4reea1dj9muIyANvDZ+6R1/8A116r4D8MeHvit8Ek0e9to5Z9OQwiTb8yOoO1gfccdfavqFbDqNSO7RdSpClHmkj558R6vbapc2scWYwrEtIGDZzwMc0lz4abRUt78XU0i+aMxn7gz3zXH61pU/hHxJfaVeL5c9m21C3Vl9fy967q31q68Q6AkTSxIsUY3g4+XHQ/X868jF4idWdzZyXKnT2PW3Sw8MeBl1G5PlNJOqFgozgjIB/8eP6V1ulX1hqXg+wt7QeZDMoLHszAng+9cV4/s08SfsyzXFvIGuo3jb911LpkfXJG3NcH8IPFWs6f4Mvry1VZVUARJM27c47j8a+eq0pKTknuebUpTqe8jntM1S70n4m3VvBCEWG9MboOgXOc/wDoVb3jn4fX3jL4rxQ6c7i01dEllkC/dYDBIHv+lcN4PubzVvHF3eag7pfSyPLKg7MO34bcCvoqCIeDfF/gOa9nDrfQs4kPoUxj/wAeWu6tenShKO56Up+xgu55m3w2Pwu8QYN19sYptWU/wqcbsfy7ferutBvBZ6paXS8QySLjPv0I/wAir/xK08NeS8j94GctznaOcj6V51H4jbTLBmy8oGTl/YdB/n8fX7PDT9rg48y1sTFzrWbNrR76D4TfGy+1RT/xL71jL5hXaNrHJGO/5f3q7/4n/tFaI/hTUbDRbp73VL2NgqRIcR57nOMADr/XivD9Um1H42a7o9p4ZtWmnsLd3mMmVQuccZI/2fQD5uuaxm+HfiKz8cWGieILf+yXumGJo8MMexH9a8GalUXLfRFOlSq1E6nxI6KOz07TvB+m6da25N9eKJJ5Cu45PUZ9f5Vd0nwrLp9n9oEKSRheI93KEZ5BHJP5Ulz4CPhu9nVdVluUAJVZMZX8Rj+QrrPDytNoiPCVDAEsH/g64x719Dg8HTVL3ldM9KVTlXu7FbQrPxP8YNctZI7aGwsNKlQJLK+3AXHJIHfb6GvWdf8Ai5oXhDWpLHWbkDzYgjwleeR1+h/Gue+AdylxpGs6akqef9qDBT8p2+o9stXiP7TGr22o/Fy8SzCvHZWyQOU6bwOfyFfETpr65KNrRizhi5VqvLJaI2dS15L57tNMuiLRpm2bWPzAnjn6f/qrp/hR4n1HQ/iHoljpHzyXZ2yQs3BXue/QVheEvgpq9roMOpOYpre5hDwxhtpGeefWr3wKvLbTfjkk9yNk0EL28YPUMRwf8K+mniqVWj7NSvY7qsqcqMlDVpPQZ8YrbxF4J+M2o+Kb+KS5029kKxzDKr5fQDOB0qhqPiWy1WSzNtN5mF4Bz8pJx83ufw+7X0j+1dLZW/wZumlVDJLCFhIXcd7GvjLwtOxgPlHbKoDBj1IA54/nXfl1WLk0jLAVPa0eaStbQ90tLxxpW0EC4u4RapIPl3F+B/6FWL8ZvhlafB3wZpGt6YEjvYZEguJY+pY9xWJba/JPbaDbtkSxXUMpz/Flxwa+hPjh4Cf4geH001CBAupRTON3O3Bz+VfPZziKuGxkJU30OKvXlQqR7M8p03w0F8MRandL9t8T6jAkcfnYZVZ2yoUY4A3ev51s+LYD8FPBnhuNbiSTUrm6zMOVRXC5Ix14+UD8TxXbaJoNnd/FLStDsRix0LTWuWLLw0gAx+PzL2ryv9sDVGkPhSwSKaSdfMvJduWwp45x/u1865TxeIjKvs2ZwqLEVFDoXfH2vf254We4utQFtbx4mbehYvnoF/Gub8H2lpqFh9skjV7kDcSV5A74p/hjwpd+LPD1tJcSyixeNR5Lsf1P+frVHxZpeqfC+3h1KCISaOzLEokflgR0/D6c+1foGBxGEwlqUbX8j0Wor3KbsdHe20NxbYfCRrkHC7i2e1cPqlpq8ziHRX/00HagDbWIB4HpWv8A8LAgfTVnMWY5kLI0eWUE9u2K0/h/ewHXrWQkRCVgWkf+En0/z/Q16WOnSq4ebjroaRhOnFuSM5Lnx18PtV0a98SuUs3mWRXizsGP4W9CffOfWvePGdhBd2dvq1oA8NzCJsqOApHSna3p1t4h8D6zb6hJvhS3kdTt+6V5BGehrwP4f+M/Heq+GJbDSrxYLNF8oyzLu8vHTZ749R+FfktCrJYmMlokzzqd68udaWJL/S0k8UfYd+/eRLwoxgDof++a7DR2GjQ3lxP0t4mO3bt3Y5GD715Db3mt+CvFUFtruZI25E4bdvBOeG9R+Fdl4z8aWen6C0Vs7edfkxnPzFF5zgc8n9K/S6jpYjDau9z1ZU5uytod58LfjvpHkw22pW4R5s8Qtt256FR057iuB/ah+JWmeMptJ0fSY7j7LbytLK0qlASR3/GuU+B9rZP45llvpfkigbyYpG3YYnkH6j6V7N4n8CaZ448PXVtDdW1o4wqSBRyw7HAzXxlebp1FC2iOd0KdCoqjWo39m61gb4S6ounHN3bTOzybBulBUnH9K5rxAkFzZsyRIZVX5SW5K5+bd7D8KreCda1f4BSNZahatLpty21LiP8A1Rbvu9fzzVbxh4x0w36wW6NO96xZmhXcse45yWP+9X0OVVqNOV3q2awjP2jnF6Mp6ZpmrWUwvUFvFHtDJ7p7dP5VjeL9aOuwNZ3LyPJbSsBGG4QEcHHQn/Oea9LtIVurCyVI4njWFQFVugHpXkfxa0b/AIR/x5FcxL5aXduJmCZxxgEn6/zrtzSUKkVBM6KT55W6nv8A8EPG1t4k8Ow6I8oN/p6lFL9JE7113xi8JeHdX0vSm1u2hlntyFiimYbpFI7jk9favmH4GazFpPiu9ma6Ns0iAod27awP9RVX4jeJNQ1bx/eJealKqGRBHuc4CY4PHb0yPyr4nCYJyxNrnC8J/tHtE7JEniGK08BfEaCbRAunIsKzDyuisPT6H1r1rx/8fYvH/wAJrhUeNNdt1VRJE33yCOQPU/5NchpPh23n0EyTrHezyq6i4lXc2wjHB/Tqa4TVfAl3Y61BbaXG4hkIbI+YxsPQgf59a+2qZY40rrU3lTpVZrmWqE0/4o6obkw6luldAI5XPUfQeo/OuqjtLw6fc3ltnZLC7Ep945B4/CtR/wBm9PFHhOfUNHvjH4iXMrwSNw5A5XHb2xn+lVfhJ4olnXUfDfiFXs7i0iaNQ6hdrgYIP9O351ksRVwtJJomTpzuodNy3+z74esvHvw48T6FINjSNkE9eRjcD/vV5NG+r/DbxRd2N3OUurQ7SBn96nZj16/nXb/ArxjH4E8ai3mYCzupzbvE7chckZpn7Sk1lrHxYtLfSdsk0lukU23++x4z/OvnaDq0cTKclpLUxUJqbTWjLela/ba5qVp9nYPcXCFmQfKFJ68mp/FdzH4a17w3qWwoyb2uGDffGcYBrEs/gf4yt/td7axxvbWke4GNiu5gPwJ9P8a5K+8U6h4qu7SLVd0b20oi8sqODnn/ACfzr2sVWeIpximSlHm5U/U9o1fWrcxzXEJLq8e8Y9MeteXeF/iZrPhW88q1uZLcbmcxs3Ck9u1e5eMNCtoPDumPBGv2eaFYXG3uB1zXnGiaPbPay29xAksjs4LHGVAzjH+fxrmweWe1XO3Y5pShNWa0NI/EK08f5j1EslyFx5Nx0cf7PtWvJ8IJ57axk0m5t7BriESsCpw2ent+grznWPC8ej6jHPbZKK2Rli3zDuPQfnXq/g3xtcOtjDcPJJbIpDHuuP7vtXWsJ9Uk5uWhzYhOEE6Z4f4i0DUtK8YJpGrrhpyBHNF91488n/P8sV2ereHLXQrBYIIIngAzGR8xZu+SeT+tO+PbjUdY0fVreUxxrmKKPbtbPU8Vr+B9QTx9qNlDJEEi0tA91KPmBIxgD3Py+tc9GUq+IjyrQwlVapJ3O88H6LF4Z8L2tnEH82VhNIe5kYcmugtYhbO0sh3SHGXPaowoMxnmJ6HZs6AVteFPDd74q1uG3iT9zIpO8/dIHfjtX6DSSsux8jiaibcmyz4X8P3nibVYY418xN24KPQdSx7AdzXrc2oWXhSwePz4/MiUg/MFSIDrx7+9UtY17RvhroYtLK5j+0EbXaNfnkYDnA9uw/GvFL271PxzeNHNG9npyneY0bdv/wB71Oa76UXP0PnKrc3rsHjPxnf/ABHvl0208yLREbB+Y5uWB6n0Udh36mt3wx4X+xJHtjSIjG3HbtVzw/4XtrDG2P8AeINoc11VrAY5QxAD4Az2+terGFjlk7aGjY6fGmwN8+3DZ961QoKAsvUd+1V7ZAXUHoAMn3q3IjAFuQ2Dj2oe5z3uytLKiqQ2AY++6qUl4DMA3TGeP51HqEHmorbjt6sOOax2Lx3jzAsEAGBSbsaqJ0E90NrEtheTn0rU8HQApe3y4leWQRxt6AdfzrlYtQRkKH5yVLY9fau18MA22kaeMeX5gMrfjXDWleNiJKx20M/2Qqkf7pABwrd+5q0NflZ2iQB5ACQHQ4wPes61nDNvbAyMgGtW2lMufMGAMFQP6V89UjFbq5z31GLrl+24x2sUmP4Wyo/OvIfGekGbXl1OWcyX07HzQPuqB0Ar2LVdWisrWSVyUESlsnpxzj8a8cuL+TVLu4u5TveRiVxjAHYe1d2XQ99zSsEtipZ2Yyzszhe2V/lXVaZp/wBpnAGHB4APp71St4UmIUJtyBkZ9a27SRbFSTztG1Qa9ivNtWjuSjelsIVWOyDKsbICNvqDXy5+2Prcer/Hv4eeFZGMlnbWDTvGehdsnP4ha+m/Dcb6rqaGWQNLGdxA7KemK+A/jH40j8W/tj6teGQtbabI1vEe3yx4/IE18LmymoSjHV2/M+v4eoOddz7IX4yaRZXvgx9V2E3lhdRrG6Lt+Qnv6gV9OeB9bhk8Mw61BeLbQS2KmEyMFCMUwCPoa+VfHuttefDTX5cmSLciAhf4y3B+leZ2nj/W7vQrfS3vZ0ghQoqB9oXA+8Pf1r4KlhMRpOWlj9QhgpYqMVN7H0fDqHgqPXHn1i8GrarNKAzMpbcemRkDj/OKseKbe5+E3j5L+xIS1vbcyopUYHqvbgba+WNKCWR+2KWnCy/KWfq454z3NfVfiDxDbfGTR/DMlnKB5cZFwAvzoQADgHuKpwnSqqVSd4vc9N0HRlFJ3ieW+KRbeIfFcOsZjgmuHDtj5VyOOmOv1/OvpwfHOXUPCVnayadHKr2/kymV9ucZGR16j2/GvMPGPgrQbDyDZWrxusRjEjPu5/vDOefxq94DvbPRtIs49RtYria3BUSltysnY4/n/OvrsvoU8bTaXwoxxihVirLY8f8AhnrMvw6/aAuRZmSCJ2dk2DcChwcY9M7vSvePiZ8T7bV/C+rRaqyDT2JePb/eHTGc9favOvFmmWNt8UZfFlh911WIRbehIGeD/hTfifpWoeKfD2pajYQm71C3KssMSblTOM+vb3pY6lHDU7Xsc7oU6lSFWSs0eWaDe6zrfie207QkEl9cMFTc3AB7nHGPwNdxrH7LOuaNdPfat4jtn8zMjxRxFTgHoCMgH2yKP2Zpf7L8cie9sjb38SgskmFJIPb6fNn3avpD4h63aWv2vUb5wbWONgokb7+f7q98mvnfrPsH7iux4rFVo1I04LRngk9w9h4cgtJZ02uSojPYD0OfT1/WuCupJZNQuDCWRIjwB3APTvVuDVD4i1PUZZSCyMfLAx90+uMfWtPwbpMeqa2TLJm2tEMjFf42HQfT1r62ri4Swjk9L9DuhD2dr7mfpvxbk+H+veXtY2t4ih0dduMnqOnfv0969Yu9ettXuINQF2DDOoUeY3zAMOcA9xu9q+dfjjGv/CXWxJAWSyUgBeFx2rr4hFrXgb7UYHtD9mDwlsrnaP5Htivko5asTTdWGjHUo05e91PcP2cvAk/hDQvGaGb/AEe4uT5UvqACSwFeY/FjwzB4P0CbVbcm4lv7pbaGE9Np7r3/AJVofBP4s3Ot6fdaEtztxbqEtj98kdTnjP5Gt/xHe6FrOt2MWrtIkenzrK3lKXBYDoVHT9a8OUqtGXK+hxwp1aNSUpdQ+G3gHU9H0qSLxHILazukEn2HfuJ9zz27/wA68ttDomn69q+l6rqE2njBYiUlVYA8A9M4G3HrXtOvfELSvFviZ2sd4gVBGA6FduBjIHX+XFecfE34eQeIPENje+cNzQlWB/iAzwTx09zX1eU4H2qVSa1Z6NCUub392cD4u1vSLiXTrPQrXfHgs8qfKZOeMgfnXpXwr0dfE2gi01TXpdMtAd0UbvtDc9Of0rQ0nwDp2m6Xbrb20JlEZaaUoNzqB3Pt6cDpxUPgb4Ty/E7UreGO4NpplmDLNKOrAn7uf8/hXo51hIU8Neeh2SqwcXc9O+EnxW0S0i1jQb2UCDSFkVJEYt5ynjjpn/GvHdT8eweJtW1azs4XREfdbyNldmPXjj+tQeF9R0j4Z+PNRN/bpcaPcSvHE7ruYKp4OOc5+lZfiXVBffEW6ujp02lW17APJ82LZvx/FjAz/DXyuSpYLEOa2kh4enCNRzW7PRdJn/4RXw+t7eODIIsmMMPnY5xj2rw+TxDc23ir+1rcGe837yjr8rgnoBjqegOOK6XxdbS3fh7ebuSRI1DK7tt2kdev+fc9a88S/tlVJYmeKcAAEdmznJ+lfb4mrHFxsd8aPK3K+59EC38V+OvBOrRsLTTMWrs9uEDSEEdyPz69a85/Z2+IkXw31W9vLhJEkmtTAIuxAPTH1/z2r0D4M+LY9V065Rbh3u4oAsxk6EYwQew/Af8A14vib4K0+LwM+pabFFbX1k5LKmMunfP17V87VwFWgue2jPNlUUpunNaMoat4nm8Q6hb3k7OJLhi4hHyiMdhwBz6/yrrbv4o6bp/g6e2jUpqEsfknDbjgf3R1+vSqX7NHg6Xxn4D8VXOo27hQpezupV6Hafu5/wB2vG9Dtr/xhqkcNrb+bs5mI6RKr4yT7+1ZUY1K1VUZsOei24/yml4P8ImG7hvbnqZjMyldxJPTIB7da+hdI8V3NnD9utRIUgYB8Nxt/D02/hVPX/h/p0OgtDYRlLtLUyxzc/eCkjPNeeeBfFt//ZNzAZz8yFJkIHDY5/L2r6fHZZSqYbllHYxko4qN1sj0Pw18HPDHjP4g3PiG/hF685e7WI/dDAZAavXk199HsrnaRbW9vE5IGFQKqnjA/TivkLwb8cb/AOHuuNa3qie1DlcBuVQ9efT3Gcd67f41fHe2uvDE2n6WQiX0QDSbvn5+nYfr61+Z1IV4Vo009EeHXwVadZJu8TNX486Re6TJa3Vy8cctzlwnzbDu4z9fwqDxbPBrfiGCK2njeMxqqy/eOOp9fqP5157a/ATXbPwnZ+MbprW3sJCJfIlU5CZ4LE57deP8a2PB3i7TLfxBGbmdIAV2LLIv7rBHPPvX3+UxpRd29T3aeHgo81PWx32meE7CQhPJDqFO5y3zMoHJNdt+zF430jwl4m8ZandyJZ6RaW6wCR124GSeP/1VxN5r73mr22maLNFLdXg8uOOH5iwPVgemBuryj4mPH4V1s+EFupbhIFL3si/KZpGGcHnjB9/656cxxarfuqbszL6r9ahKnUe56X8XP2lLDxj8YPD2oW8DnStGmDRh/Vscnr/dU9f8a9S8XfGOL4m3dppEmnSx6YQrrJuGGcdMjn6CvkjwJLocPiCWbVI9ixLujaT5gmPUfTvXqejeM7TVvH+gWWnSAadNOkjP90kg5IOf93/9dfP18vowp817sUsFTgo8sfhOzl8N3fwd+LVkjof7A8SWzrJI/RZCD1PTqy13nw48YDw58NtZ8M6QEufEmoTzrBbn+50yfw9f72K9b+LHhqy8XfCC/ma3jNxZWovLaUDcY2U5OD/9evmPw7dLoP7QWntaO4hudFNw0f8AtlDn9Vr38E3WwPJTeqdjyo1oY2EoSjqn+Rv+DPDupftINaeFfETyRWvhbKzwopy5zwM+23A4/GvV9P8Ahl4f8G6T4oj0tYfM0xo51hR/mjCrnn043d6479n/AMWQ6B8X/FTSKIl1S38wKPul1OOPwrn/AAdqOt6/4j+MmsiVhp7w3FtGSx2lskLz7CvlcRRxCr8nNaPYxdOtzuEXywVvve55t8SNCiv/AAPeX6SSJcS3zXziNvvKx54GPrWz+yL8XZvA51bw9PL5dtJm5tpD8w4Hb3/H8qx7zxWZfA9jpq2pF2qCIl/48kgfnu/+v6+f/Ev4QeI/hE2lX9zdLJFqEZ/ebNojJGdr8kEHt6V7LwcacdGe3KlSqRVKrqfX3gvwdb+Ofht4u8baiBLqGqxXDRzSYbZGmeAewz9P5V5J8PbC2+IGk6B4WEfmwSXXnXGMfNGvPPt82K6bwR8WLa0/Zmm0a3vI4ro2ptPL/jR5Dz+e5jUPwQsU+GuueJmvGx/ZmjCbzD8uXbJHc9uB+tddDFxoUnTS1fQ81U6tGM1J9fdXkcR8LvC1x4r+OuseE7N5I/CWnXsk0turbYwF4yBxjJX2ro/jp8GbfQ/B15relMZCmsCPzC3zLGDwPoDzV34Cavp/wt1291fWbn5PEVq87SOvCPknGeeTuqf4hfESbxF8F9QW2Tet9eubdT/cEnXHr8tfPYn6wq/JHqvzJ/f1JtQ0iekfHLwLrvi/4P2GmWkwjFvYwyT/AMRkcqBjjtXhXwn8LH4LeNPEunalePIbbS0nij27R83JOOgPyqOpz69h6r8KfivqniOz0TRtSOy9nWOHDfMdkYJLfiPUfz58E+K/jOXXvj34pktpXeFP9EIToyAcjj0q8JgpUpSjUej1OSlCtTbpy+FangPxD1qXVfHt1NEzqZZBv3fxEn2rbvtMuYtDN0DJMkO3Cb+QSRjHXPPpVrxXoQ0/RNT1RIvMulccFeACecf5/wDrchpni3V9O8xmk8xsBYYtu5ck/wAI6cVtKVRXjF6HXSqKT02O+8JDWr3xFb3WqvK0kaDa8uMpkdDjvXqOqW0SaVmUvtZsLuxnp3rgvDnhe+XRLfULu48yWUCSSNTzGOo/H8BXQalH4m8VeEr650Sxlu7fTwDMVTkA5+764HXH6V9PhatKhh7T0sbNJSujT8BfCx/iFp2ozygytbQyJaoG4ZgOWyBj6Z/+vXr/AOzNYafoHwhMEt3HBqUM80l3EcbztYkAj3+U9P4q4n4FfHjwn4Z8N2ukzMY76Nfmwhy8g65+tYml3V34g8VahqEJa3+1s8wiVtvrgce3618jiFOvUlO3uEzUqqcXoji5fDur/Gj4i6/qGnxtEskhkR5MbWCgAAkd6sad41u/h14U1vwHrVrLaXsk3mMP4WVmHQ+nv/Ku4/Zl8W2ttDqemXMkUE7yNMrltpyDjB+nt/jXC/tNajbeJfiXFc2eZYILPy5ZUU4wOckjP51lSqWkos0oybk4SXuo19ctxFY2UEUZ2uwQHd2Aznv1r1jwH8b9K8CeD5dOkuHOqlSsMIXcu45AwRkV4/4ZlfxPplldXqARNEgji3cbAP4sY/pTdb+Hl/oKQa6p/wCJaL6OVVZT8ybgOD6/X617WMcFQTvYjFRp1YcjPr6+8EjRPhT4ODII9Tubz7dcydz8rlgf++lr5q8XauV8JX7wfu7pb4syR/N+73EnPWvrTxf4ji1LxDoWgWjFk/saa9VE6fc4H4mvnvwn4QtLnwp45ur0F/IsFgweiTkkt14yDtrzcJi1KlOKVnJaHlYFyVNxm9dztPiF8TNJ8LeOfDOuakpOiy6KqQXEKliJN2SAee3HT/63m3xc1zxX+0HoNxceFtKKaBp5MjgjYZCOTx3J6/55kfwfdfEb4K6myygro0yG1k4yV6N6kD8q+ofgnotrpnw1h0iG1j8hFCSY7K0YJ5/4E1ceBfsq/s29Ub1qsMNBSiryTPg7Q7lLzw/DKyOjW7bWH3SCO317V1HxlvYbrwXb2ySZaVo5Yj6YOT+FZL2sNl8SvEnh/ToHktjeSmEHGAqnGc/X8elQeP8AT57TRbEPObhHcRNvX7nzc199OV6DaPYdRSjGp5XO6+Gl1r3wA8MaRquuSm40nxFDJamCNdohL8qxJ4JI7YH17V0H7K1te3F38SdFmcS3CxI0XmZxtO78eflr0X9rnRLWT9nrwSLaJA6X1oIgMcko386+dNf+ImtfCn4l61qumWxgS8tkiXzMqJVUAEj1wfQfj6/IrDwpzc+r1+4+fhL61B1GrNv8mez/ALK/jVNR+LvivRrlRFdNHIscY7FScgfT5hX0Vcl1SZcBcpyf4uPT1rwX4JfDKDwe3gnx2WEepawsjXQ3H/lpnGPpuxXv16jmF2mUAKxUHd/F647V8jndX21ZSXY+NzScHWfL/TGx72tLfCjhTg+g9verYVFhOCfu5x941DEpg+zKSBgEk9zmn25L+YiklsltnsK+YPFuJdusUMMpy7OuTlelQ3mHSAgEoQcfNyDUt6QUQgFwACc9FqO7QkQEEISNzD1PrQBLFbozMmDuK/NlhQjP5arvL8EMH7AVCJpBf26I2BIhJyvSpXeL7ZHEpJ8xCfn7getJuwDNRDLaSA/OTgFx0FUpJAtpGqc7lz7KR3H9au6mVa2YbRyoIBzistpdqRblwyrtIHTJrPcBoLC7TJ3jaSD6nPUUXMrSarCF+Q7SzOOg9qiWJ5JtyrkBhn5uePSmWri81UYwmxSSC3De9GwNFzWIUbT+d/3vmcentUNlDEkmIm6IFJ9M+tX22G2G1g4VsY+9gH1rPljQ6rKoO0eWMMvY1akYSjcs38Hn2jQ+ac7Qw9cUUlsUSRn4z0Y9/bNFPmJ9kfNMEa/Y1KbMYGT/AHfxq5sjhtjKWRA3QBun+etUY2V0ERBC+WCGHQ0zXZVtbC3X5dwIL/Q98V1KF2eo9Tzf4v37Wlzp1rFmRbsmFsMVAU9T9O1ZvxHlW3+AUOlWb+dcNeRRqq/ewGJz/wCg1t/Fa2hg0iC7fb9tdhFBluwOSP8AGs/w/aW2t+EJdauEEq2GpweYkicqoYZHvX22X1I0MNfzPqMF7tBMzvBGhrO17o96zn7dZhnDLtKsuCQfcVVubyLSteuVgHl2X2EQ+xbP+f8AGvQfiloA07Xn1CyQRQXUe7zA23JI4I/CuCutBiudSgimIeUwBgVXpn+ddmDcMRiG36nZTqRlLm7mbfvG1xYzQYlRmAYf3cnqevAqn4v8DtoHxRsJL2c/2ZqkY8pwu3Y2ABj3rIg1AWlzcPOzyfZmMeyPquDnOK9q+NOjp4t+Euh69blBNYPBKpVuzkLj/P8AertzGpJyTi9Do53TcV01OLl8cxWmsxeHlgMVraIVMpb7w25/H/PPak+IHxM0vxxonh7SNMlMs1lgTR/d+YDGT9Kf4q8MaTpXiixijiFw+oqXeQtyuAM4PJ/WuI8K+GV034o6rAn7y3VWZZAvQ8HH/oWa4suao1FUmtCYQpytURZ1CK91KVtPiBSSYGPCf1//AF/hXeeH/BOo6B8MNQ0S4x9vjZp4ZQ3Ix056ZHXrXP3Gq2Xh3xbZ3N3lF3AOAu7jPUV6j44ms/Fdto0eg6gC0qnlXGZc8kH/AOvXbmdW8lyM0nOVly6I8G+FWk618QL+fTnZHnt5C0kcuFDY6n/GvVbn4FJqtlcS3Tmz1KzkCp5K/I6dsmuK0ez1T4O/EVZ9RtGSykU4ljb/AFinqc8/j1r2G8+K1h9nfU7RwIGU4hDcyH9TXiVHO3MzWpWnOKUdRPBnxDkWFvD4Md5dacoTYzFS6+oAx09zXAfF2We68W2t3ewxW8xiYKN249s81zHhnXnufixJqkkZglkYyGPd1UjH05710fxo0q71E6b4gtp9ggjNq4lX1Oenr2ow9d0q0bvQyoxVOqm1qzm/7TufLIRtqyDauPm6deK6X4bX6WM5DyYnlICv97OW4NcPoyy6tGojxHjK5Of0J7+vP5VdSa80bW9PQcyQOGdR6A/1/wA+tfWYuvCrh5RUt0epUUZwcUfU+t+GLa9QWmoxBkVAxeJfuSActn+Y7jrWTD4mjtdBlsrwAiCN1Dv3QA9Peqniz416XpfhcajdwpJNLApWI9GYjqf8mvELz4s/2zZeQsRe+mypSFTtVTyMfhX5osLP2llsfPUMJOUm57XNT4H/ABEtPCevXyXkDJbzTsE2NyobILD3Ne3eLL/w58RfDN5o88iPGEIilmUbo35wQfrXy7a2UdrcJNJbksG80SBff09v8iuri8WRW7eY8iICuUHqff8AGv0XC4HloK251V8GnUVSO5wOla/qP9t3fhq9U3P2SR4oSi/NtX/6205r0jwv4q1b4OW1zqVtbjUNImPzxBuUwckgc9PwFeZ6XHqWl+P38RLD5sLzhiVYZZWxnjnoFr3H/hJtN8IT28t5b+bomqqULyrwjMM4K8ZB/wAmvNx1arRXI0b1WpRUWrnjPiXT9R/aC1a68S2MVvZeSTCwmfaWAGfp/F6/jXEz6ZrHhC8mjv4ZLaGX5Q0bhw4/TpX0ba6Xp3h6G5fTUt4rK5bzFjDcewrzD4wXhays7SzhDzXc4ZSPvKAchfx6V4cKtTn9/Y54VW5KNrI7/wCGUosrHTtPutt3o17CVET/ADKsp4yc9jt/zmqeo6hpvg/xlN4deAafH5QuIxEvErHnjjrXJ6Lrl14VtrbS75RE5cSwyO4/dt1C+n58f17SLXbLxh420nWL+0ijuLRPJkbaPmx0yO1Wqcqsvd2NIJ8/O/hPCpr6807xdfXMtjPZvNPJ5VvKpVirHA28cnsf96vffi4GurL4d6iFdGsLZFeI/wAJIU4P/fPpXUeOtH0LxDrnhaS627jeqIsJy+GAI47fj/THAfFbXYF8Va74eum2x2twskPshGRj8GxXtYHDrE1VGa0iaU6nt6kbra5Prvj20GnM0zJGXU5yx3YPp34pngzw+niywvJraFrncAq4Xqex9P5VzOlaRBrOhTXFzHvzlFjHzE9QCPYn/wDXXvnwK8J3Pg/woLC/UC7eQSjDDckR7ce/b/Zr3ca3haSVNabGlerGhBuO5i/sueCrn4feLfFGi6vF5N/JAZ4OnK47YJ/nW1+0XpS2nhi11kDZPZSFkI+Y7cE4/CuT+M/jXUfDPxvs5dKkUy2lggmctwQSSQfr2rzf45fHK7+IOmaZptk7JHET9pIY8sTwp4HWvFekbyWjOCFOtUrQrJ+pq6B410zxDot156GLUlgO6MLwx2nDA9P4vwrMtNM1G40j7XDJIBAMHb75+n8jXWWnwSi07wbZ39rM8+oi1MkmW3AgjJ46/wD1u3Wpfhxf2mr+DNYuVzFJZ7hLHI3BULnkd/SvRhmMIUbRex7yqw15ddTzvXZ9Z8G6Pba1ZX0ls97L5Qx8pUlSdxrY0Lw9FefDG8upyL261ORriW4kXczuDxye2a5HxR48XxjpOm20dsLOztmLYHzF26Bv8/nXonhnVbeXwNbaTGQHhQqo9cjk8Vlh4Qrycpr3mdsk3FSSPof4H+X4h8E+HxMsbz29vtWJ142DgZ968L8aeDEtv2q1stOkNpDL5d2dvy7Bj5h9fu13nwK+II8P68+mJ5QKw5YSNt2kdeK5aHX4PE3xmvvFLD58tGo7YAwCP++a45YOznGlueJTw9WlVnKXwsp/tPX2rS+I9I0394NEKhYZmbgSEc1wFx4AufDE/nCSSWzkjVWk2fLvIHf09P1xXr/xTvU1rwTMt86xzW7iaKV/YjgfXpXeeD9Pt/Fvw6gcR5S7hQqf4lfbjFGWRqU6yjUZTxDw1O77nhWhaKsttZyuql4pEdsdtpyM17vd/FbSdcs9VstNYyanbQK0xbKhdpG4g+o9OK+YfGPjq98EeKNT0eyhUzW0mJjc/dLAcEAVgeEPH8+j3l/dXCiY3ylZ5FbhSTnIX+mRXXmlCOJxEZR6aHT7BYmCm/kfQHhX4gReE/EL61fyxyQzxP5xRvm2dOPr/k103iW7t/HE1tqUsEYtJ4U+zoVDMIyAcZ/769q+f9P0O58WD7HaS5d7fcnm/KpTqAPr07f4+o/CjXrvxHpsejpj+0bBTG0JXkIpxn046V4Wb0Y0JQdPSyCeGhR99bnqt/rXhfw94St7m7li0qzt4wrAry5z0Hck/hXjut3SfHeS2nmtGt/DunuRawB9puHOOWI7fQZ9K4T9pfxHNP4htvCiNiCyUXEzbvvOw6D2Aqt8LtX1nSG0hIrvy9PRhKYivBAPT15rz6WGqte2jqyqdDkj7S92zsfHHwZ1fwToK3GiqL21KmSbS0bc8eepB747j8q8p8OeMrzS5xDcTSBgxC28ibTHjtnrkV9i6V4nj1W2+1RqkmFIO7Gck9SP/wBVfMvxx8L3Gn/Et7+wsMWEixsZIwPvZ5I//V9a6sPi6jnKhV0uVhq06s3TqKxoeO/2g9Tk8HS6LZQxpc3kfkzTyrt2qepAPeup+EDQaf8AD2GCBxPK8gMjDPzseB6nrXnmv6LP4r09SbdHeLBWWNQu0Y6D1FR+DYL7S9dt7SCWa38pi7Z+Xgc4HTr7V0PLbq8EauMYJqOlz0T44/DTX9R8M2l5bx/aZrQmeS3jPzFCOcjHbb/497V478NvD2pfE3xdY+Hobho2k3FpH+ZokHXGc96+pE8cNfSYm3BSoU7l3NgdTiuQ1nR9L+FvjnRPF+mQiNrlv38aNwdxwePUjn+lerThKhDllsc9PFTjCUHv0OS+J/7PL+AfD19ruk6vK7WAO9N3JPfnqc10Hw3vHbwLYP5iefJGshAbnpzXuHxEuNEuvh7rl7I0X2SW0ZlG77rEdMZ618vfDrWGsdHgiRN7x8LG7feyO/8A9atMLCniKji1dGNGrVrQftd0dh8S9QspvhpeQXbH5pVijx/DJnP/ALLT/gr8LNT1lGvtQt4P7KZAiB/vg+o4/P19eK5nxVczeIo/7M1G3EEYmEyLGp6+uT6bq+svg+9pfeFdKWzYPAijcNo+Vu6nH6VjisBOjK1N2T1Na9d4emnE+S28e2ngzxzqukzzm902CbyWcZ+Q9eAOw6e/fpXH+JtWf4j+JLu9TZGkERihhkb+AdM+59vat3X/AAKviz43+PYbICK2s5HcgdAxIGf/AEKtXw54Ug0PT7i0XD3UkDLNcn5iXPb6V34Ch9ZlZ6tHoUqkIwU3uzQ/Ze8OxpeX1/qUEJRwUjEuGwcj5sH26V23xm+FulatHLrVrDHBd2cBkAhXiRBzjHT36VyPw91F9HubnS7s+W8vMXylc49P/Hq9st5J9S0C/hMYmljtZFSNv4zs/wAivnswwuIwGKjWhtc4KtSaq8y2PDPAupW+q+FE8ogGNCV9WI6n8Kl+1JYa3pE0jMCCFY+x9fxryf4faleeHtUayvmaKS1Z1SJ8ryTzg+ldFfeKYPEF4FkfM8GSHRSuwZ7djX3ODzCFaFpbnYqTqO8T6D8G3X2Dx3CokJhYFtq/xD0rwz9p/SI/CfxiuLrTyVj1G3W4H91j3IrofA/xph0TVLew1WN7i3B2tcv8r8+lO/aq0eXXbzw5qOmRfabaK12ySp6Hn+XNfO5jjefERpWsjjp0ZUK2q0ZzfhzwDa3PhvT9dEebuVjJkt3HT/P86peHvh8nibxm9xqF7JbXEMgkVt248HjnPOP8+tM8CfEOGz0qHSb5wluzEwzD7sZ6YPfFdZDeR6f4kiYPGYHAV/TLdM+9enDCe2w/94658yu0z3zwu40KzNlLdeYJnM0MsnRuOVPTA/zivkn496DBoHxPvJbMmO0uyJQsSj5SOpH4V13xi+Ilx4ZutNtLG5826wSy7jsj6Y/H8eK8j1+/v9ZvI76/nae5deA/ynj+6PSvAhCpB+zmclDC8lR1G9z6I0zxImv6DbRRtHLbCJPvsdyEDHNcJe6kNB1h47thAZwTGPvbxn9MVxfhmXUdI08MhYMymRcttBJ4GT6/5+uzd6Br/wAQoLWawtY7u5igHniV9vzA4xXqUpTwy55v3TSeHhC7NLxFKk9hHIs3lq2JFZG5yDVXQvFS2FuRdjep5XHXPrx61wkOo32j6o+n6pE9pKpKtHNngk9Rwc+1dbrGmQNo8bx4MrBcCP7zMewA75r05uOKp2Tvc5nGKV3sP1O5vfi74ltrC2X7PFbRBlx8pA6MSRxn0r3PwT4QsvBOgW+nWP7wMS9xK/WVz/TNYXwo+GyeCtMN7eIZNaulDSb/APlip/h+uK66/mdIwP8AV4UhvLXk+2a6cBgY0Iny2NxCk3CGxLptvJrmpQWUYEUABdjt5wvX869G8dfEnQv2evAsU94oOt6lGfstjG25gg7sf/1c9Kb8H/C1pO0V9cqY0kRriRpV6RJz+VfLH7Rtzc/E/wCIusa1DI72ImS0s1JO1UyF4z617d0mkj52HLVnyz2R6v4GvdS+I1nH4l1nhLoH7LF/Ckf09z36mvT9I04W6KUUBQMcdc1R0TTYNH0TTdPgQRR2lrHFtDbucZPT3retlLtGAo2gZx717dFe7c8Ou0ptIuWsQt0ZiN5Y9T1qeH5mC9zxUVxJ8w2DZ6Vc0yIDdMwC7RhT35rr2OFlyDCkr1OM1JIVKgZxx+dR2+d74GcA5z2qvNIS2A3HQ0WuRcfcbUUNjIJwfm6Vi3kgdNyk5xhgfWrV07SsqluAOtV40LMycFCMtmsZvQtMyNIhnfWUjRT5mwtg98d69VXEIjjLbEhiVcHscVwGi6WV8X2UzELblCCV68j/ABrV8Ua4NP8AE91ZqzBViRyd3HK5xXA9ZJCl7yO8tbsDAc/MMdfatiDV1EfzoqAnA+Y9K8ktfFYgIJkJUKFCN/CfetS01++1aWO0s4fMlZs542j3JrCrhluzLlfQ0/iN4pV4Us4my8hG8+gHSsGwkQWqEgBlbjFWPiZ4CbSrOx1OGczMuBc46ZJ+8PYVlac25ApOcLyfeu7CKm6SdPYiV7anU20aQr5oOxmADEds/wCNQT6kHnVUfCjIPrx9aieUvAqlskc/iKx1vALhnkGAPmJ9BWkad22yFqdz4d1iLSNE8SeIZn8qPTbRxg9SwQknv3r83vh54Su/FPjnUda1OfYt0Hu9xb5m3Nnnp/ntX3B8dNatvCX7O+uLIxjudXxbof4mLHJH4DFfH2hTT6altHCokcwBWPqvtXyNeKqVZPoz9W4aoqOHc+rZ1V9BYarp+oaBbN5azjarsu8Mcdx6fSvH4vAz2/iqPQvtPmRsxRXC/NuI6jrgDqK9i8L2kH9qtcCTzwy8sV4Dd/yP1ryC81i7svFkmrNKxma7O3Hy4AOMe1eJjOWPuw3P0Gg3rGJ9Ky/sz+GbTwBDBJHIL6VEaOQHlWJwefU+teQ+NvAeqfBXWNHjN+Z4rgtLbSouzDrjIPOOa9t+Fnxfg+IFs9nK3/IPh3BiOTg8Y/8ArVzPxS0WP40TaXokl/8A2edL3zvM6/Mu4jgH2+v8q+GrVqk8R7NL3UeZSnXjiJKo/dOl8M39t8RPB/8AalpLEZbZWFxblhuRsY56cH/PtlXYtrfyraWSOJ2j5Abkj/P/AOuvP/Bhh+CnxevtIvr83GjXtiFZ5G2kqRx6ZP4dPek+IXjDS7fxay2PmywtCBDJsOMDrye9fXZRivqkZU5LR6nf7B1ZabGx4neLTmeKRsXC8qqtyc9+M1o+BfiO3hSG8glshdx3TK2/ftO8AdSO30rxCHxFNc6veXTNIZ3Ybfm3AAcd+1dIniaJb+LzJPKMWCxReGJ/w96WOk8S2t0dcsPFR5ZFb4xeNZ77XbC9t3SwvVZi8tv8u3oVwOufesiw+K2v38Zg1C4XUHVCEklyrA+w/wAKydTW+8W69eSQQiSzhk27ZPlUZGDz3J2/5zXTeE/BFtDctcXex/IYYQ/NtUDPT/65+tEMFzUrtDmqbS02LvijwLceC/h0PEkkzLf3UsawxBuFVsZDdP72a3/gw0/inT9XS1t8ixiV5nLdyOwx/vVzPxt8ZHxN/Zum26mOCzP7qDnLNjAzjvnpiu5/Z68P+K/Cb39zd6WRaXcJLyswVSApwOP8K8yaunCo9TnqzUY6y9457xf4btfEuqWMtyERLWZfNJ6mPHKknj86vajbza/BMN5i0uDEKJH6H09h/n3oReIk1q0v5IEjMrsUcf7QJBrq9I0qWx0Oyt2jKE7FYnqSevFfY4eMaeD9xa2MXOV03ueXS2cXw3+IVkbUPG8JhdgvVkf1/n0Fel/GzUrDwpf6Jb+GLeWTVNRZbufCtIeeQADnr7VT8Q+H7J/ipbXrxfPJDCzRsu4Ii4yfqa774j+ObEfYdUjsLaeaBljEjIMhc5xnrj5eOBXx9ag5RdWUdip1XJxOUn8VS+H/ABLY2ureEP7OubyFfNkjfcrgj7w44PrgmtzTdTtYfEzfa4z9jigdgJHPy+xPbHzd6+hYPB2gfFG08O6nqbx7XtBJ5KsFZvlBxkEcD2715f8AGj4YHT0vNX8O2bSaX5bJciNuQD1IBzn86nB5gqcEouzvsKhiac5qnPRnPa/4p8M6JoMzR3UklxeQBoYo25GcgZI7fn+FYHh34qQ+B/hzqmn6akj39yrMZyOEXuFP/fX/ANevL9I8M2k9yTNcCVbdQEU5zz0+g9qsa74xtrLTG0lLOOS4JMavu2nB9T0P4V7mIk8fSUJanvPDU1Gz1PZPhF4a0H4meO7PU7sxXGn6Hp8UqRP0llJOS34/59dn9szTrKf4cWOs6bEq31vqCKn2cbSqFcEkD/d/+vXjn7PviiPRZtXsVla3vbpEClhtIUZyAPf8K9Xk1ORbe4guP9IiCneNo29D1H09qKeTySU09Iq54lRTjiVJPRHgvwx8NXnx18aaX4c+1mzso4jJctF1GByQPUn24r6E+KP7J3hPSvhlez6HDIl/ZIcSyPy7Dvnv/kV5dpep2fgDxtZ6/wCH4YrHyiFuIw3y8kZ/LqcdK9J+LXjfX7rwzdz3GtW0mnyfdtYcKWQ9+Dkn7ucj8a+er4it7SNOGmppXeJq4iEoStCx5N8Ary1tdPneZRG8iNEwXqzDoT6EdK6bx3q9vc+B9YtjHJHdyRKoG7jaW5P5V598NLGW6nu7SyjJuEbzsRtwFx82SfT/ANlrutU8KXNxbSEXDSSNAx8uReuATg55r9IShPCLmXQ7504c129T6k8FWGmeGfh/4ftbSSL7MulMGaP/AJaHZyQBnk/jXzZ+y7Z2T6J4qnkUGcXjwo23lUOD+H51zXg740S6LDY217cy3EGnRGFY95w4I4OD6f5NcX4d8Yap4Bg1e7W2mOm6nOzQ3IBWJG3HByB1/wA5r89re09tKVPo9DjpYL2cZpvWTPp+8upUVo3k+fhV+bqPUZ/OvHdE0SXVPEkmnxL5aSzMz7fYnd36muCh+LOr6jqNqwkeOQqUJDH956c//Xr1H9mnVm1bx4lnen/S7sSlS3UsOTkfSvdrZjN4SXN8VjZ4eeEw83fWx2Oo/sy+EvEUMsIE2n3xQt5xffhhjkE+vfBPvTdE/Zs8LW/hLUre8H2i5gnVVkLbduPQ89e/B+te4nSIrG7drx8bFZljC8HHofevALX4gXs/i/xJoM7l8P8Aao9/cADjHt9RXwVKliMQ7byZ8lTxGJrJ2kelzWiaz4Kbw3J5clm9mbWPZhgWI+U/nXw+dLutJ1Kfw7JbyvqcVwbVYkXczknI2jvmvo2+8azeBdNu792425SMfN857j6V538Cb0+I/jnFq98uLgMLhQ7DHLAED8K78JSxeCnJ1noe9hPa4elOpJ3VvxNv4Cpd/D7x/eJr2hzadO8BWFrlfmLcdDyOfY/nXknxH8Oa5c+PddvXhkuFmnLi5C/K4PANfcX7Yvg7+2/hz/bejRBdW0SRL2IxL8zRd/ToOtfL1nqlz430+G/QbI5EUyEN91zxj8/YV9PllOlj4zmneSdjTB4tV1zrTudb4d+A2ha38M1sgCdbltjcJdK/zeZjPB+v+GK479nD4TT/ABc8V32nX97JZxaMpaYxL87MCRjPp69a7nTPiDefC7QVjuLcXMfKwyswzHnsMZ/mPvdah/Yv8Zwab8bLyynPlxa7HIrZx/rCxPFeHj8LiqDlBO99hYmdWOHqVIv0PcLzxRH8MPhb408FanqIOoQ27m0a4b5pomAwBkc46V4X40uLrQvi54fvIIgjP4ejWYn/AJZuwO4cd/mr1/8AbX+GjeIfGPhZ9PlSG7eF4pgW2gomOT1x96qvxP8AB9rZfDfw74jYETRSwRNK33nhK4A+mfr9a6MorVcNVhTk7pvX1PCwUqcYxqdZ6nm2t6Zd+H9C1HVbOd01KKBblp9vO1uDjPeva7S0svA/7IE0rRbbjUbNJnO35neVuCa868a7Lnwfqq+YPOmtViU/3uQR+dehePdetdS+B3w+0oAoLy5sLSQn+EL1zntXt51FxxFOUOu/obYlzn7NJaXv9x83+Nry18H+PPBkd2peyHl3U0QxjaG5PX/drpP2rfiho3xSu/DWh6Xd7rcSKzMvYsQAT9K87+MWmal45+LUllbwSLAL1dIhmH3cK2CM/wD1j+Neg/FT4E6N8MrzR2s4JpLyC1E0h3ll3g9cZOCNvau6hD287Lbc9WUqXNByfvaiH4c6V4J0zSYMPIsF1F5plbl/mzyM4xnimftMarf2HxWsYtMbyrHX9NhSaLbtOxWx0z2FW9Y1OLxtc2FvCT5dyykP3357da7L9pLwYbvxd4b1owkvp2k7WjDbcPhjj/OKyxNKlTxUIJbmamoVI+063PFP2itbjeTw3Z6esnlW8JWLZ3IwMHr1+tWvhv4b8QWutWOj+JJZ0hgha6ihLDCAjI5GPpXtvwd+EOn+Lfh1qN3qsUT3bXEMiyy/8sssDtGen4f3qzPjpqFt4R+PGm2W8R217pqiOIdEk5AGfbviumpKl7Zqa1RMcdT53Sp9Lnl0/iq98G/E68vTFITNbOdPjGdryEAMc4P0zzXEeMrxvAPheDVZiJda1G5M0rD5jgk5P5cenzcGvofxJ4WsPNur6/SINolkrs7dRI33jn19OD7V8ueOPGtl4l8bXUcYS50iCFYlyowpIyx7d6+cliHOpJQXUwqVk0yj4s8dW2raFYwWcgBuWCyJ65+vHXg103w9+Fb3mr6KLthHBIrXEmPmIAPyj14/CvNofC1pqXjyw02ydksp2EzDtGo616XrXxbm0H4hWjaSsctpYRC1Me3g8c+/+enr59R1LNRfvHLCM5K1M9V8X+DU8FeD9U1ESRyW8SBY02/NyfbjAr3H4MW2n6T8KVeCImz1S084gLuJdhjk+ufb+teFeBvGZ+NFxfWuqRxxWFmwRbeJeDu6H6e9a/wY+Kc9z8WpPBlvIg0CxhmVIh0AUZByef5fWvCnXr1J8s5bbmNaFeUbdUcP8afhVonw61NrjT0cyyLG/LbiC5OQcen0pmn+I7TwnbQ3Jk34QrCOerD+laPxs1228ReKQDLiIuzMo+Xdg/Lx7dq8U8QTXGqX80EAlkEWTGIVL7VHGSPT16Cvv6sIU8FHu0enDmdOPNudD4O8M6jrVzczW9yLWBC8omClcknpnj9K9M+DGqaFpfhjVRq1st3fmV4HlbDHDdBzzjPp3rR1LxDpR+HunS6Q0RnWFFljjxkMR8wI7flXn2k6AZL63g3yRLcKdwVuNw6GvladCUk5m0YOerPT/hr4E+02ETYV7NZ2Xhtx2gg+lej/ABLto/E2q+Efh9YLxPL9puQi7fLQcivBPgb458S6SdT06xhE9qlw26S4TcsLZ7HuT6f5Pqvwg1660j4k+Jb3xNdY1W4tVa1kkXaSoPO3PGAOP6cV5qrVak3TcrpHmVqVTncr7G/rWtHwf+0x4dhS7eW1e2TTMt0QMMYP48nPSpvF2jReFPhv4rso5v38mvszKG5aLA6/+PVwfjrUxq/hHWte+UaxZa7C1qR8zEZXG08kZ/GpPidq1+vxV1O1uFPl3WmW928fOFkKAE4HBJK19Bh8JKnXhZe6v+HNadJ86b0/4B03g/VI/DXwa8VTYQJJavMC/XzCeB+Haqui/tQWWgfD0wWfGoXkYSaJexC4z7Z79fauG8AX2rfFLXW8KQkwaLHCXuowvMiZwBxz+VcY3w0itvi1qPh/c32KxmLeW2OQFDD892PpWMMP7bGT5Xq2ayoU5Sl7TV7jfh+bi5+Iel3YkeS5upmkmkPZG4Yj8P8A0GvaPit8PZ5Phb4m1GS28qbT3jljY/MeWGSPbH+e9cP4jtYNA1eDUoY0gdlLful9D1wPyxWvpfxR8SfHR28HtCkWksoNy8X33XPHP1X/AB9K9PHxxGGhHlfulTuoqS2W/oY/xF/aF/4T3wB4P0VAUnsJY2mU9PkHUetdH4gsdE+JeseC3aDz7e2cbif4gxGd3fj6fWl/aA/Z20jwRbadd6VFJBcrao08aqNrgcEkZ6/L2/PseO0+/bwJp9hqAJcNZF4ojnoOMDHbPXmvRoYT2lFVZvoZQ9jUpJ0tD1+8+Lc8XxMsvCpgCaNpk0cULheCwIOPz4GK+mtVj8lpF819hchSfrXyNYxxa78E9H8T3EKR6pd6iHWRFCFACdp4A/u4r6rEkt54d0iWcnzTbp5w9HAxzX5/nOHjThGa8z4XOKcYzTgi6qCW7Us5eRYiQdvHt+VKke3cw2ByCAU7++altncTD+PCYI29T7fypss3ljcQnDgFPQH1FfHLY+c16kd5lreFSSBIAx+XoR1xUV2R8i5xhTzUt5ghC2XbqFHt6VWuN7ShejbcBD2pjIbkkXdiIxvkEJLk9PpTyjPrCsoEm2LP3v5U27BN4gOAAoC46j14osjvv5TvCbUCjHv2NZAWdYAS06Nu2hSd3TP5VkbCqpFn5QAeej/4Vq6q4RACQGIAXNURIi+aHBBVQAQ3X3poa3G6dhbsADZHnc2f4cdsVDJZiLWJruJtqMuVA6e9OPlJcedyZNoC/NUkG1pmOAZSo3envQxjJGPlZRySylinCio/KbzGk2kh0w2ak1EIbQMc/L8nlqv6mknBCmM5P7sY9ajqSKC5tvNbDpgLn1z2NFMZf9DjAAxkEfNRVAfN1hHIIrl5Vx8wVQPTP9az/EZmuNSSNEIjCBRheBxXQToNOtY4A28jKv7MDxVLDF5rhzvkiYbd/wAozjPNevSjeR0xequeVDVbX4gfE610tZMafptrIyO/3XkGAcVrfCTQp9Y8E+LdMdjG9zdFVJXjgZz+fFY9x4LuNJ03wg1m2zVtU1KS6YI3zGPd0GM1674djTSdNuYmUR3SzFnXsXHXn0/nXa3KMbN6HvRlywstjxnxb8RbXxBo+m+FLkSR63ZzrbuN3JCjAbt/X61l+G7qa912OFvnFsvk5PUkHj8u1SfEbwM+r6nc+NdOvIIzbzFfLRdxOccH3+b64rkdQ1We28K6hqlgJo72N/MbCn5T3xX0uXqEaTqRep69GMHBW3O88F/D608SfErx1YSybIDDG6DsZGGM/n/+quX0v4htpfhi/wDB9+8rvaXQhUO3ykq4wM/57VU/Z88dnRvGNzf30jJFqMJR3lY4Mh6HPHer+s+FbfU7PxVFCAmoCd7yCUddw54+o4rvdKU43eptC6k+fY3tVuE1zxCbmfywsUQWED5cLjv/AJH0rY8D6bJYW8mrPBJPHPJt809MfzxXleiXU8mmWd3qUctmZtsTArtDYPUD0/zmvb/iv47Twl4D0jQ9FjjudYvIxHCkWPlyOW2++78K58VOPsowitS5xULKPU8K+M/jKy13xNaw6ZGAYVLSlWH3vVvSuv8AA+lrpx0zWLO6MlzCwYoOjgj5s/WpNI/ZlmuPCx1rU9RfT9ZuFMuwfNgHpken5f4Yvh+5k03S5tL1DAMG4rKilcgdMe5rGhB4n3E9UaqVOpHlgz174+S2Wq6VotxDeJ/qWYBWDMCeg/8AHq8Vg8JPdQ20jztbOEPG7+nHWqFr4d8S6lpcl3p0xlaGQsY3bcdg5wByOK7Dw1qMU+llL1CmohfmSTP8v8ivdw1CjJ8k9yVF048tx+k2VlptzBcPseTaIy38Te30966XX9KbUbMOZi6iN5ljD7lH/wBf8K5S5KpfbEGAhG30GO9eh+GoFltmcMDM6hSH/iHfArysywcMNFVI9WFR+zXOc94R0JG0CS6ijiEqSFnLsF49Tn/PtWBdSW/iLVftMASPygVP90kd/p/kVJrFoItXvrKKR1iWXax3FR0zj0qLQ9InsfPkbb5GzkFfvE9Aa8vDXnOzNaTd7sz9fii8XD7JE5kWDKA7eARxkZ6/54rf+DnhFtK1Wa4nSKSbaEhU/MEHc/4VUi0yGxlkkk+fzV3Ls+XHr0q1pt9JBcyW0QMYddqsG7Hv+Fe/icElR54GsndOx0HxH0K30+/QxTgvIgVYtwwjdzXG22j2MluPNH79vl2npx/jV7WfCWn6bp8t3d6hNI077RI7bvmPcf8A16zIreWytQUvBIY1zk+v45rLA5j7NqlUehN24pEcDJoF5JEyp9mADF9v3fQD+lafjzVLzx/4GubbS4Elwwfn5WR1x046kcf1ritc8R/bJzasrmTGMo27vx/+rNS+HdR1nwrcC6+yGXTWYK4K8Ovfn1HWtMxxFOpZx3KUVFXZseE9VXVPCMEBMiXlqohljf5WDAfhXO67Fc2Ws2F0zjyYZA5B/vDp/nmu31jS7HULaPV9Hzbu53OyfxE+vbn/ADxXCazd3GqXcUU/mxeU2MlQyH/6/wBK3hTo16K5UYcl5XNTxdaweLdCnnjuQl0ql1i4wWH93/8AXR8PWlXwobpn8y8t3zNFJ94qPWua1kG1hM6bpU2gBx3P0rc07Uobm1tL2xl8udU2uD3x1DVxqn9Vd2R8KsdNB45TXfiL4WhjyEsZPNOemcg4/PpVz4iQx658bbpIW2ST6bFI2U3fMAe59qy9L0O38R2d5NbuLTWoFM0Lov3mXpn2+lQeBYdYvf8Aiq9YQJJcKbVptvUDjOB3+X1FThsZChW529DanKEXzR3RoiSXwjcw3Mj+bbA7ZiF+Ue59xXqfjzxZ5vh+717TBJGtvYidXRvlO0AkDt0+v0rldX8NPq3gfXwAERLczCQ9MDnqf8a8ajvvF158OjPFuHhpyIZY423MOenPP6104nFrHPkg7RQRjGtL3uh1vgzXZviFr8+t6oP9IZTuBbhwFx+nWr1x4M02Xx9o3mxqLO4m3Sxher/w5x3/AFpfD/hGHwJc6aizyyfaljebfjCsw4AwB071f8Qy3A8U6FbRTY8243qV6rtPFetXowWDbXRGvNdpR2PpHTfsss0VzFCI4ooWQwj5ckDGfxr5P+Ovh+/8MX6PpZmt9O1iJ5biGJtqg7sbSBjr6Vv/ABT8e3/g7XNLgtruZCI2dkkYqpIPcf5PvVk67P460LT7m65YALt4ZQBznoMfhivmcuwrrNcz0MKFOVKXP3OL/Z88G2/xC8a2WmXShYIFMssZXhkUc5Hp/PvXbaL4DeP4w+JtP06Dy9L0vDGMZbhhwPpn6Y+lb3wsjs/CvxltLm3jeOF7GbzsLwwIA9PX2r1PwlY2kXjjW7u0JS61TlxJ3UEYIrmxFepha0lTevQ3rYudO7XkfMnxks9Q8G+IbLVLF5rIX8JjyP7y47e9bPhy+u9Gh0y5urcKXQGQyep9uCPbgV337WWh4vPh5K8AW3W6ZJAvcs4zkfRaxfiFH5k1pFFs3M3ygL26V9dlqc6SqVNzphiJVqcVLqch8SfGn9qWlrZWyGO2XJmeRfnIByAByBn612PwY+Otj4I8Ky6drERktYCZ4TH1HHAx1J7cZzXJfFDwHe2PhubVdLYzeWyrMpUZK46ivOdA8Kav43vo9O0iETyiEzEt0VT2/E9a8ueIp+0lKOmoTpUasOWexcFpqnxr+Kt+bKForjVZzKVYb/JTGBuxxwPy7V7z4N/Z5sbTw3e6VrQiuJEElyJY87mKjI3Hjgf5NRfsq6PbeAL7W31lBHrrAwkH5vKUDjnj8Oa9QXxJFN8SINGjI8u7sJJmx824HPt6V51bEzpyU1qcVXETptU6S91Hg/wxgitNSimnmMVirMgmk/ug8DPbO3mvTPgTZ2M3ijx5r2luPszSR2sGOmCctj/9VeS+MzJJ8D9XuYQI2W/W3wO2JBn891db+y14r0zQdKv9Dvp/s8U8glW5LfKrgYIY/wBcVxZnVeKipRN8Q6k6N1voYH7U3htrTxf4f1OKA51O2YNnqzKQKzdHAt7C2tI8CQKFPl/eBA5P+fzr0f8AaQ8RaV4z8R+H9O02eOdNKt5GaQdC7HgV5dZQXrKzrbyIoXa0p+XP4f5+tfWZbTSw8b9j0qDtRip7l+XTdY8RTRWWmXkkTswX925UYHTOOua9Q1rwJcaR4Y086td/aJpV2TEtyWHpWZ8J9EN2YPs5zdnczIOqgHGR/L9e9Zv7SfjJItU0rSba+A/s6PdcEPwXbt+FfLZg1UxHLR3RyOtJ1VGJ1fgnwtoklnc2CP59yo8xYxL82T1x/wDW/wDr1y/xw8Lx+FfD1jcWFxImty3CxW8bYzLk4OOmMbs5zXGfs+6JeeNvGNxqDzTW+m2Ss808TMoYnoqn1NW/jto2p2fiXTr+01C5vLW3Usvnuf3ZB4I98cf8BqMLLEOqqSldmEGpV+VyNnRvCXxDu7QfZNV0x3CBpJbl9jA4+7nA5Hbp+Fa6fAfxr47htX1/xZZwJndHa2yB2U47nj9awfCeuzTWCvqEhDFNx2NuyO2cY/z3rfTxanh2wkuLecyXDKWijj6u2OP88/WvoqmCxXJeclYqpTqKfubHmPxktZPCtxbeEbXXrjUr3ePOj3llTPT8c13fgPw9aeEbO1immMt+VLzSldzZHX/63868zsfBd94212/1Wa7ln1GNhNM6Y2qR0A4P+e9dJrPjq70TSFR7WMzRhYzI5+ZRjuDgflmunLatKjdT3Otwk4qK3Oo+IuqWp02Rg2ZTGWjUfKT2Hris/wCG/wAZ9b+F3hmfYGke7iLxwy/KM+5Pb3/2aq/DTwF4i+K9xPqVzCbbS4gc3My7QwHO0A4/zye2afju4sNT+KOhaAHjktLRo7e6i+6oBbkE9+Otc+PzCNSfJTKapTjyT9625q/APxEmt694l1C9uYf7V1UgAfdGAf8APrxXoGq+HpdJvzIyKIVhyD7+nqf0+lSfG/4IJ4f0+LxZ4VjWN7GMSy2kLBfMQfxDA9P8nNed2vxpttd8IKLsfZLqOZP3jNtynuffpVZVi3h6rla6ehEuWtFez0t0G+MoJkjtr+JjbukpLP8A7PpjnvXS+GPinPFbQwtk3BO0SB9uPXOeffoawNZ8VWniDyhbKDCoJIOfvf4e/rXNa74T1PVIob2wh2CN/NYxvtcsPTHevYzaVOtQk5dtDuVKHskqi1PdtC+G+geJtTur/U7GF3s4VKndy4PTgHGB9P4qxPE/7NFjHpUmt6FM7XG/e9rJ904/hUen4GpvgH4pkvLHUdMvZg94SrJ6soGMYr0zUfFsHhXw7Pc3zPFCHKqPViOAe1fnWXY32OIcZ7NWPlamJr0K7UHp2PkfXfg7431bT5dXg03/AERcDcG/ecegwBx26Gvbvgg1l8QH0vRr1vMvoFWCeIty23kkj6V7FoepQX/gaxlSaMllLKm7hCScfp3/AFr5OsfGS/DD9oG+u7d44ohcgmNW3KVYAnFejPmxWIulpE7oYyriITi42aWh0v7Qv7Nl1oWo6rq3hq3jNtBIZJbRFOWQDkpjr9K5X4VaZb+IPC0ty0Xn3KOVYZOY8dMfh/6DX2RqOsxeJ47S7Ev2mzvgJRJxgo3Vf/1V8oeB9LGi/HLxZ4Yh/cWzTMwi3fKOhBH13Ka+swGLlRqOFRaM5cHialWDhU+KJxmteEkHjTT7p7eRyt0ksvnNuDICMg9q96+Nnwq0XxP4FuLzTrNY9ShtVvIJYeDkDkcf4dK8v+KzT+GM3uwvm5EUI/vDcQT6fz7V7P8AC74l6f4h8LIl1GTPawmEiL5gVxnnnPH0pY50Pae0R11Z1bQlD5nyN4evPt0Mds5zMikgO3AYcYINet/DfU30orDBOhuJP3bArxgkcn+n+9XnPxSsIvD3jBJbZUhku83jAdstxgZ71X0Lxw+nzQ3W3KxMWbf02Z6D+Vc8uTEU+SWx6WJ/eUfd7HvHxh+EY13QZtY0u3jl1O3j8wGRfvAf1+90rgPgB4Fm1OZ/EusweVFa5S1t/Vz/AB4J7V9J+HvFFhrfw1S7huBI0tsy4C7sBh6ewrkNBs4tH0e3tIABCoJH+1nmvRwFFQajHY+FrYqtTi6UixfzmPzCEO51JO9umf8AGsy1tv7Tv4LVVLu7AEDuvf8ASp7gBnVX6g5yehz/AJ967X4OeGBq2qyXtwo2mUxR/KMbAPnb+lfTQikeBXqcsXPqO+OHxBsPhF8KYYk41jxCvkoB8pjtxwx6cAivnCDxLo2rPpOmW7CSWaeILCcZB3D0rov26J3v/itLZOzLBFo6G2XsozXifwM0C91b4teGwnly/ZJRcTMP4Y1657YPb+leWpyddRZ6FPDQWHdV7tH3MXKEggbiQpx6jrmr2nNsUHoeayzsNy2wnYGJGeuM9zWha5xjr3r7GmkkkfGz3LhZnlPIxnpW1DgWaEphgMkjrisq3hJKsprTYbYiC2OBxW5ysmjk/dnjqMj0x7VRdTJLg5z15q5AN0JHYHFPSLHUZNGhi2ZxtHdcDjAPPrRZWRXe0iZ5xWxHAS5U5G7kY7Vai02IAKSckYbPQmsJNIad0c/p0BtdbWZ2xFGpDYbcefSq3xH08SeL1kjUlZraNtqr/F0GB6murfR4VljkAAbcu7b3wf8AP+NXL7TIJtbTUJAXcQhEGO+etedJ++mgTaOW8P8Aw8URrNqGRJjIt+y/7x7muy022tNIG6KNVIUqAmOKj3Oz9M8d+5qa00w3L4Yc4JbHt6UpyunzPQjmZqXcx1zR7i2lxIksRXPoa8j0d2DiM4JAK5PbFe0R2CWlnvPGVOSF5Xj9TXi2msy6jOrqUUzOFH90E8A1WAcW5JbDeps3V0YYgeuMgj1rO0iD+0tThs2/eS3LCLnoFJ5/IVFrd55YWMEZzz81bvw806WfUhdBfuDCE9dzfL/8VXdXlyUm10NKUbs4j9pPRT8Q/FvhHwLDLJFbWtrJqV15bc4Jwnr2r5fuJra3ku44w0iW5eFP7zKpI/HNfTlv4gTxD8XvHviNPngs7VrK0J+YBY1wefqtfJH2y209YTqhkQXQd1KqeGLHAPv+VfmDx8nXnG+39M/aMkjGFCMLbGlovieezdWMhQMC2zbwR/nrmuLvobrXdUuRaoUtxJtlkPQZPvnr9P8ACtiw1PTrvU9PjacSZPQdTjoCPeu10XTBqoubWGIbJZgBGOuc9DXNUhKcZVrn1H8PVF74QfDa90tItdhu3i08kwuvKmQdcj2zXdPc2EkN/f8A2h4lQiISBd2WHbAxTfix49j+G/h3SNCsYljM0e5j94oPTvznr/OuW0TVE1bwc08jpvkbcmzHOT3+nf8AlXFlGFdetKpVjp0OfllUTm0ed/FPVItS8YwXLJI+YFVZAhbbjpggH/Pesqyt7nxBrFvpStNHeXL7F3/KQpHXHXHevoLw80FrbnIjeSF1LSMgYY6kZxn8hVP44Np2gQaJ420G3hgv2lFu2MKCuM89v4etbZlP6rV5Ix3OilXtaH4mDr37POk+APh1b63JfyXOsSsqAB+HJODhTXm3iTwHrtnBDq9rbPLYsojLe/dgOePWvXfB93H8T9KTU72+MsNpIEaKR9wRj6/wj+LkACsr4z/EGLTLbTdJ0wI+nRRNumReGcemewPfvXBRxU3UURU6s7uM3dlKx01Lbw+0NpHCEji+UFR/rG9ccgktXN30EtrqQlYyIIlCMN3DHHIx/KtjwjPcah4egvGWWE3EYby26kjPPr9Ks6hvW3uw+3zm2kA/MSR2/KvuJ1IwoXIi7to5rQNIin+KfhWbUjEbKaYMwP8ACQpGDX054kuhY6RqEsefL8l4oIvulsjHA/rxXxp4x119P1PT3t5EJtiHEYznOev49K+o/A0L65qunLqBZ44rQTeVL/DlMrnPNfA4uk5VOe55eMpP2kaknZI+Xfh350T6tAZBGySjzUPzEEOelep6r4sWw0rygZbi8EqKqj+BfXHf+dXPHHw80X4c2N5q1vHltQ1ArkZ4zyFH/fX+e3F67qIgvIopD/pEihkG3nPb3r6HC45qEYNbnq0eXERUo7HUWGqzXWsKzunmugDbs5GOmcenuKv+LtMj1bwneRwIZPKjMwO7kAcnFcPp0E9vfSl3f7QoDsI2Hyjr17+9d5BraQaaPKTIeJlkBzhlI5HrzX0s4QnQ5WtynR5Z3Oa+Dfxlm0nXdOttZu3e0hHkqx+YqTnHPt9Pxr7W0rW7LVfA9taoBeWtzgu65w5B5zX5ueK9AbRdYjABitp8S2/lt29/cHpX1J+z/wDHbS4/Bkek6tbtv08Ersb5pAT+ePWvyvNcDUw7c6KMMZgnOCnS+IwPjX8LLnwr4+0698M27R6ZqcYif5twSQtyWH0+mfatrxB8OtG0yxTw3LFDcyyRJLJc9/MOec+tWfFPxrTxH4st7SDSJY9MiUuoC/NnruOR0rlrbxS83i22jngM63Ew/eFuMHIx9BXs5Bi5OSp1VsjpoqtKlFS3RgP4DtPA3ivT7qINKWUsSXLFccYPpV74heLobPS9MTTLgCW6d45xu+9jHf8A+vV7xLLLrmrWllp9vJLeLvUonXOew9AK47xz4d1DwnJo8usWQj87cYt7ck985719tiMzo04+wUkpM74Rg2lLcwb17qbZ4Z0/Zcy3kyxxH7p3Hnk+g6nH5V754p+A1v4Z+Dd1eyXRv/E9vEsksrvxsB5UDJAAHH9Sa8f+FOiy6h4jj1+aNja2EgaGNsZdweCPYeuedv5eseOfF8l74V1/BM5SAuRztI65PuK+ZrYWpP34RPPxFSXt4xg7Jbnk/wCznfCbVdaRECRyQgrnrjce9er6jdXv9ol0gT7NHE2+UNu3D2Brxb4S2N/JNd6lpWnvPY2CAXQK7eCeR7n5ffiun1/WNR1vx9omj2byWFvqMyRnOcgMBnHSlWzKoqXsm9Ed80m+fqjE8deF4tK8I3GrRQyQQyzhvNC/KFJwMn/gVfSUD6Zr3wb0nSfsNsbW4tlDjAcYPvjrXL/tS6RY6H8E4tE0uXf9meNmAG5mRT8xY/Xk/lXn3wY8QNqvw6FuzTk6fJ5QAX5VzyOTXnYajXzCm/ZaNM4as3UgqnVGt4e/Y+uNQ8QyPFrQg0gL50IP+sCn+E+g/H8jXN+KPBXiH9n74naFeeb9stZXK2t1H/FkgFT79xX0D4L8blrW2GELov2ebP3gR6/h64+tZP7SOrWmv6V4IFoPNng1FZMyfwjOMZ+tfOTni6GLWHrq8TzpYyvflnrFl7WpNX1S6GoXomjtzCWyWO3aRnHt+lfPb+IXl8Svq8CCOVbc2xP95M9ef64r7O+KqeV4YvYxGzpLCECfw4xgkY9N3FfF1t4UltNdWyffLZzb5hP6D0x/+r71ffZPhaMZynGVyMDUp1E3a1iXW7afxzZiG8klaF14dflXjkEDr+dedW+g6vo+vac+lzyz6gXMUUUKnc3PbHbv/nj2e41CG3hSF1ESsAiuflxg8GtvwBfaboHj7R9ZljS4jEmxpNvGCOWX8d1dma0+WnzPY9SdW1N8que5+JtY1fwZ8HLa710LJfS2AguoZcNhipwDx+f/ANavjX4Sa4dJsp4JUJgklZQpXgLn5T+HavvTxfeadqmmXcuoSQyaXcWpyXYMrewB/SvmH9mH4PaN8SLvxNLczSK1rLIkDRttOwDg9um7ivkslx9PDV56WizyMHVVKnOdVWVzF+KV3pX/AAiv9hrdR3N3cL5jFV5jdTkHjpnpXAfCjwd4mutUk8S+F7NZZfD7rcyzKx5IGdo9cjt2716J8efgtfeG/HHhnTNJuDI2tMYopGUdioOeD/e5xX0/8OvCmifBHwBqXh5x55itGnmuGUZmZgc9P/rmvbxeNp4p80H5HpVMbTjh17Nc3N08r6nl6fFVPjUg1Y2zJLa2pgdC27bIRyB0HX/Ir0b9ofTUb4CWUEKv+4+zbQvzNtGBnHrXzx8I9nhnwpr9zIfLiiJmCH+IsSS34CvoP4NeIW+K/iOW31LZNp9to63EdpL8wKnGCQB/s84x/QbYihTpSpumrPd+q1PAxKVBqra0Y6nhHgGwvfifr1j4fS68vy4Wbf8Ae+RB3x69O/417F8Q/Df2T4FWXmnZdW+oxlHA27GSTHH/AHzUfjqTw58EfjjDrQVLOHU9IkkHXHmZHTg8/L/nNedXfx4T4ofDXU9IeM219bXIdB93cM5J/wA5+tROs8bW1jsdLdTGctWkrQ0Oul8OQaJ8LfBnim/URzS+JYryadh0RnfBP/jtRfHC6XxB4oESqpjvAiRsehQ89Pc81ufFm/ivf2L7Fwmyd4raOIf3ZFkGT/6FXimi2niTRJdGbxCpnW08v95/0yPTOcHIHsK7MuxCVaTv7q0McKnUvOT1i2kPm8ON4T17wc0LmV59Ujid41PykMOB/SvQfjv42s18Wanosny332eFogP4V2g8/SmeHdJbx/8AFDw21qd+iaRdLdySBfl3ZyBx1/DNWfiJ8Kj8Rfib448Q2koWTSIobOEdt5QbufX7w6Vy1cdSq41Sf2ToVaE60YVdLdfU4P4hfFfUtG8DJp+hzLDCiJMxRNpchh9cH5c1yumaVqWvW2i/FrxrqO9FYR2duVP7wqTjnnjv/nNQ6D4Tm8UeMotAvnNvbyKyyq/3lYD6YAz/APr5r3X40eC7TS/AvhbwymDa6TZmZov7znhcj22tW+NcZzU4faVzrxSoUJxjTWr3fkeFfFv4siy+FniCXduvdanNsjDHQAZx9K+U7CY6enmTq29gcfNzk+v1r0Hx1cjxHLPprTx+Rp8xAHo2OefWsvwJotrqvjO2FyB9i0+LzZTt43AfLn8ea+dXuTcluzzHJSm1FaDvDXhXUVvFvJDLBNDDvUFuSzH2/M1rX/g77FpBvJLsy37HdJ5Q+UnOeT/9YVpeG9dbW/Et+WbZErOsCxqPuDgZPqa6XXRNNorWUJjec42xowxjoc4zzXvYPCNxdSfU9Cn+7tFGz+yR4dl8S+P7yc3LpbQwbZrcMf3pHT8BuUivT/H/AIR0r4NeKtY8XW6IGktWZgP4HY8j8fqPwrwP4b+Or74G+MLiea1kkkCbdv3VZSOv0H4817t+0veP4h+Aa6nK4ivr1ormVSeSoH3fpXxOIoyjipJ7N6GNRVPbX6M8okmTxH4buted/MeRGk8zb6DoP5V0n7Nnh221XwrrWpXu37TODEjPjPAPH+H+9XjvhTx1exeFX8NpAZo5VIVdvIU9cHtXtvhSyk0TQ9OsbVHRmhBk29QT612YrGyko0m9EaJ7xPL/AAhpt0bXVmWdowGaErJ3YMasaf4iudOWWM4ubmZBBaxBeVc8cj2p+o6mfDer3WnMBBcSyElXXcSzHjaMdfSu+8DeE49B0m38S60myEsGhSZOVGcBj3zXZVxcKWH93do7nNRi5HpHwx+Ek3hnwhbgS4v5B9ouFRlwuff2/wAmuG8dm68a+N7aDSObTR133t8vQE9s9z8uMc/UDNei/EHx/pel/D2+ey1QPNdwBYxE3zOx78fr/Ouh8JeENP0X4J6ZZ2pjj1vXoC+5kOWkYA9RyMduv0r5LDYpUq0ZzXU8mFeUJc1TrseVrZvP4t8P6Azk2moXsDyY6ZLjk9v4c12Pxc0iLVvjT4snUADT9JiiUDu+wMPyrkfA1jdXXxF8MXN5L/x5XypL8vD7CTk++Vx/wKu/+GFlc/FH4g+NNUZP3c16YjI/3RGilcdf93v+Pav0erio0uV9Gr/eVWq8k/aJ6L9Tnv2FbBo7rxVr1yok2GO3iU+5+b8qx/G9ouj/AB48Q3zyB7a8LP5hx8qnsP8Ax3FfQfgHwnpHwy0DxaP3dpFFcbg5bksAf69K+erNYvHGt3epyg3NoJXjjDY4PXk+/r9K8LLJuOOnUm7ROanUc6sqj20APa65q7bCxiijK4dRyT/ntWv8IdAt/Bnje+SOSO3SaOK4VHY/Ku7nHsB1rnV+xeGfFtnZ3TFIdQB2qOoI/p83rzXM/HjUdQ0Xxtp89sZIoVs/kmXq2OTjHp/KvSzfErEuNKhq2dnK6ycE9GfX/wC0jZJP8N9Q1BJd72cImDHqYyc4r5iu/DEfxAtfA2kxO3+nTGIlflbyz/8AWrBuf2htf8aeFdK8J6lc+XbXFzHbzTcMxjyB174+v8PWvVfhobbRv2gdI0WbCWehwFlMjcMCgCkZx/e7V14CeIo4eVOtuzmhh6mGouPVXZr/AB40WLwPrHhDwlpMZi0y3iFxNCCcbFkH/wBljmvc9N1mDXdOSW0lH2WCQwDrhAMcN7n8frXkPje+h+Ifxp1eHdiGxsDtlHzE7SCFH13Z/wD1V2XwoT7NHq9lj5JxHdxAdwMq2P518dnN4wVOW61+9ny+Ohemuf4j0uIq1zvPJCfKUbrTZndUkLdsOCepohAO7CYUKFBbqKSdghQog3Ed+3v9a+K3PlZb6j3/AHtsFzjI5+lVo5EZgpYgFSFx6VJHEFhY7svyMDoM/wCf/r1XcgSjYpwF79iKkm9xs7FtTwrE7VCj5e3tTLLDXjZIzn5s+meMU61mL3KzkFyflyjdfwp9nCJbklHctuJxt2/r/Os5K4xNZZG+UOSQowD61SjiV4SSdr4BYjuan16BXD8nLNx7VGFAghhQAAITnb1PqKS0ArvHkfIp3EgD6GnwyBJmcjC7ti470hfdboTyWBGO+PXFRwEi2jBOctzhffqBVWKLd8u5O/P8veqPmmSbDA7lXoe9Xrws0qsuSoXBB64qpCuy+nD/AHPKBC7vzxUkk52tHGgfa4A/dleg/rRRGU3xKeMkgH0+lFAHzsGe+s2mlPzqxPs2fU1l6tdpa+EtTmiBaXy9qAr3JxgCta2VBpl5l8Ekhfcn/GsdFWawSG7xHbJJumLNtG1TnPbp9a9mnO0jspL3kkZvgywub/xdpOp3cmLXSoNkEfpIw5/z+teY/FP4y61F438Q6TpEqeQyMu9FGVcjkqw54+v5V0ei/HvQU1rxChk2RrvNuUX5VI44PoetecfDy1gv7PVtYuYw4u5nHmSruIGSeP5V9LlmXVMZUlGorRSufVUKLjeVRaHZ/DGGa8+BV/5qYvGuGmUfxY4P/wAV+NM8EQW093cW9wIntrhHjG75hz6/z/rWP4j1m68N+Br9dNmCIzbfLGFOCeSP++fWjwxpuo2Nrb3P/LHyUmClecE5/T/IruqUvqVOdJ9XodMo6NrS53v/AAg9hd/BvUrGW2jW90+5fZMihSGHIPH+9g+3WvNfB2pzEwm5P+vxEB/EzHjk5z/jXceCvFLT3HifQdSkEa3qvdQndwdw55+tcZpYiWG380Ijwzqdx/hIbmu3BSlPDzT6IceaLk2avx90d9K8C6M9lGXvHukhWGJT+8JHYdc1kfDLwnrumeNrK68UaTcwFkGw3DbwoHQ8EgfSvT9YsLnXzNc3Rj8nS9chnWM91Uduf9r0P9K9I8e2BuNLvrmx/wCPgIwhjDBhk9DivBfO7a3OaeIlFKDW4zVAt7YXEkIzCYyU9MYxivmm4sIr3xDc2jFoEjJw5+YkirHgn4neIb7VE0eMidPM2yxldxyGOcDkfpU3iT7bofi24a5j2fbGDgbTz0GO3417uVrlqttbo3w1J0pO732N/wCHd0vhXUjIWEkL43ZXrz1Aqz4t0mDxXql1daZJGjxAYUqMvx2A/T+Vcl4rnaLQbme3kAYMoDHp16kZpnhjwd45tH0jXrSFLuO4AykbdVP94dP5e1PHzeGrKpB2OuT5FzSdhIdPvrPUmjuSuS3JH8I9/wD9Z+tei6HfWljbO00vltbqDk9vpS+NdKkvfC0k3l/ZtUiZVlQY4BPI/AVyGkeA59eWWzF6dgG5t2eW7An0+mPpXmYrHyxlNQasZymqsbM3dO0mC60jUdceETyX10VCFuNueSPrUHibV9K0q3S0tQQQdzu/SPjjP+eO5rh9bsNe8MXd5Yfapojb4YIj/K6/3gP8MVWHhnxJ4j02G4BidZWKrGcqXU/mef8AJrDDQcJptmkEk7mjLqrXqecHxEB8rJ3I9On6VFBrY0x0ncHcqg/PnuexrKksNS0mD7BKyb42AKbtpQDseldjZaZ/bltBA9sn2d1CNIV6E9SK+rr4ikqFpM7G1FXZQHiVPGeo6fZiApp0LB5wy9WB5H5f/rrpPEXgceJIXtdJsvsGV5mdyuDnnB/z9Kj0bw/BYwXdjAfIW2YlpCvLHsc10Q+INvpVhavhb24ClPLDbRke/vXwtSXNO9M86pOUnemcnovwU03Sb2CXU5jc6jExbZFnYc+uev5V0U3geS81KG3NyBaklsbRgAdsdM+lcrq3xburaV3ayjSSUkrs7Edu/wDOk0v4oXcV2JWiMc4Us4kz39PrXRTo4irvqRyV5K7Mvxr8PtY0NNRvtFvDFLDKVaEdJIz1ODnpXFw6dqsMCyzJ55kPXbwM+g4/pXsFn8T4il3PdJGDPxjbxjGD07fh+NcdfalaXj7IFxEBv+V+APUDrXpUKtbDaSWhpTlVWkjgp7Oe6jSF5nQFiGMfQ47ZqPSNOfTNSEUCnayk7h3z3z0rX1nVZZIWg07TXvJUJYzcKE9fQfyqt5uoW628kjCzE2EyVDbuOuD/AExXPicXKv5BUmtmauh68/hPUhc3Kgpv2sS23APBPfNeo+Db3SrjTdW0aaYJbXMwuFDfdUk5wp/+t+Hr84+O5JBKtu1x5qgDzFGcnPZfXPvXR+B9bl1HQbq3t3DX0CbSC3zFD0Pvjp3qKVB1I2TCEdGkzv8A4zXXi3wJplxp+m3KXnhzUkKGRItzxgjkNg8HHTrXf/syHRvEXw7m8MX3lSSBmZo5PlOwjqv8z0qXwh480rUvhn9t1IRy3WnQeTPFKo+ZlGOOleDy6/qugNqmtaMs2m2jT/u5kAwu7264PY8Cu/BQnK6krNGkYTnFxejPQfFutWdxcz2FtJ5V1YXQhGfmICHGSRxyK5zQPE73vxQ0q5vVP2ewmCqgU5buc5/z8tcXoFzqZ1GDXJ8zW08/lyTyAqpcnJH179/rW740tv8AhHfixayszeS0UdztToCc5H/jteziK/8Aszox+JnoKCjBJbntn7Svhiz8QeA7rWHgAurBRNFKnyttPJB+leFfDTxkunXkFpdS5smAc4z8v1PtXqvxy+LdlqHw1XTLJWkv9WVY3XbyijGc/XtVbxR8E9K0D9n2fxDbq0d/HHFKJB1OT36dfevFwEquHjyz3MKcvZpKotyz4V8e203xZmbT45bvTrOxIkMa7juIGT9BXOeP/iw9942jnsLhoLe2UeV5XTgc7sYPP+RXT/s06Att8NPFPiOeJBeSRMkD9yoHJB9itY2ieCNN1PRrie8sIru5JZjKc559K9OjlqxkpVmzpU6Tk4yWx3vxB1WT4leCdM1C2eW4a22ykwoW2kYLHivO/HPjHTku7BbG7NzdoQ2F+ZVI9T04PpXtH7K0CWHhjW4pxFPK82zy/vbV6Ege/wAteOSfCOLxX8U/GapKYtK0+7zvi+UFj244wPp+Irsj/sdNwb3M6VSn7VweiidLP8WdFk+GlzaTxebq97EbVYE+ZXkJwCfTH4e1dh8APBFp4Qt3Mv8AyEruEL5p+YRk87fqOlfPmteBrrSvFVklmfNtYGEwl44ZWz0H/wBevrTQ47ab4dC+eMQXsVnJNJLwpQqpx/6CteNiMO6ac+jNMRyqHuPc8aOsNc/EnxIV3xeZK0Y+bgBeB+taHhPWJZPjPY3ksm+Ky094XPboev8A31XmGjJrEGmjU9Ujlijmdnjl+6XBJ+Y+v+ea6DTNRfS7E6oy/up1MDf3iW5yfrXrzwsK+Fi49ESqUWrN7nKXHiC+8V+F9Y8JabB5s1zrMl197aFQOOTnt8q9/wAK9T+C3hpNOsLnSriJXvvtOXkHzBkwBx6ZNP1vwda/DrXvC9vHGnnT2LO3y/fZ+vp096i03xEPC3xW0C5kd7azc7J4/vBiCSDXDXy9RwvtIrXcVSf7t8pzvxN+EmpfDW+v9ahu459Lkm24Klnjc89eldf4Q09PE9hDcW0X2iIxKrjdyrdw31ruv2hdNa6+GNzFp8kd7dXbqscYYMwZiAGA5ORXhD6d4y+BVra6lfyeXb3CqT9nQ8ZHO7PGR/nFebhsZVnR9nDc5sPiZVopTdpG98SNUn8BeMIItOlNtcm1BkMbdCfX2rE/Z3+GNr8XPF2qa14jU3lnaKZBC7/65s9+ckA9fdqpeA9Kf41a5r+r61LI1uqgMu7aRk/KAw/Wuk8H6nd/AjxQv2KQ3Gl3GV8qX5Sc9Uz3+vf88ug4Rq8s37x31Iy9lKMPiPqD/hFNO0jTVstK0y306FU25hUYGOea+f8A4reXLaXcAPmEnyoZVYMAQfX2rpfiJ+0xZReCrtrC08q+u4wix7irRnoc5/pivn/StUudehbzZZGEagrlumeor2sLh6f1hVLWPMy/A1lN1ar1N7wpFPPfy2wclWRVLs3C/wCfr+FXfFvh59nmLJIixqV3o3f3NXfB6BL6XAjdCmOcKcgdjWz4j2CwmMuApYLjj5mPQGvrKsoezZ77m1LRG/8As5+EZPD3hS71bUQJbzUJCsYdeFQdx25rm/2n9NhS88MpDZrFaX7b5TEv32HY/WvUfhlIZPCVtZu6RPEuEP3twHYe1Y/xTez1W58L2Ny1ubmK9DLEW3FlHce2a/Ka+IqRrtR2uzx6Nat9ZknseieC54JPCmlWCxxRTRwKGtxhV+vtXx/8XLKy0T4xX32KUbDNGZZ1bhWY/Nn6D/0Kvfta8QyaPDeXiK/ngFEU/KDn0/pXz5Z6LHqniKL7VE8lxPOXm35+XHIB/wA/jXbluCniqnM9melQw/s5yqPZn05feL7m+01dPinDwmyjiYHPTaAc5ryq5+AV1fRX50+EziSA3MMbr91z2K/yxWhcNNczSOGKyIu1PXj156V7T4G1hJo1uEyGezSNXTqHHX/HNc2bU8TlVRTg7xOatUdB81M+Jo4dV8F+JotK1qI207NGrxN82Yy3GCOx/wAivrDR/DqzS28ksGy2MYkQehwP5VxH7X3h63Nvo/iRFCTWsqxTyL9914xz35r2b4eajD4t8G6dc25Nu8dqFZHUZYAdetcVfH18ZRioDxeKnPDxnFas848T/DS/0/xOPEvhyS3sHVV8yM9pPUAA9e/GPevE/jj8TvE+vatZaJf7IFjbcUiUqJHBwCR/9evrDxdrdn4X0vTbC+nHnahKFhi7vzjJPbG73pmpfCXwve6zY6he2Sy3Fou0Ef8ALQ9s+/v+lY4eCg4yqLU8qjXjDlnWR82/DX4hT2liNDvJi7qrMnVdhHVSP5c/hXJ+KLbTvEeu3l1DClsVYK1wG3ZJ6HHr9DXp/wAaPh/D4M8ZRm0QG0vYDPGqqFMRJ24yO33vWua8O+Hra6tZZ5oRNGZPudnYDrxg/wA6/U8nwlCtS50tWfTQ9lGPtYrRnWfDX4n3HgezttNkm+32e7c0br/qD2Knj8QePf18r1TxhLffFzUfEOmC5nlZi02xOGxwe3T6ivVP+Ebg1LSb23VI4JWQCID+Ejnmr37LvgmyvPiJf2l4RK8kbKyPhi23GevrRmOA9kueLOa+HpKdVRs+p5l8TvjDbeKvBy6NLA0d8qgogThTuzuHXn8a8+0XxxeeGMG0LxMFC4RtpbHPzV9b/tAfsz6D4lY3uiSHS9RR8K23hufTP+fUV82fDv4YQ+JvGl7o+svIjaczNOIlK+cq/dI6Hn/Jr5arUjC6qMwo4yjWpuUNkch4h1+78U6v/aF06GRUVcn+Ef8A1q7r4c/B+/8AGXhrU9aa6jt7I7oYY/4mf15xjmrXxm+Ddv4M0CfW9IuZBpwZEltpPmxuOBg+1e5+CoLZfhHpMGmqSqwhpCVC5cdc1vhsTTlFNGGJxbVFSpa6ngOk3Xir4c+IbTwrdNLHBcXMe0v910Yjv/nmvo+5AgnFvGN20hWBblsGvKPi54gsdU+LvhwWcv2gWUMSzeWoYB8gj869QuiZ7ySXoxOWJr6nLtVc+axzdRRm1qUrwSvcGKMkszbUB/vE4GPpX0T4E0mLRo7qGNNg0+zjtmb1lcgt+I246V4f4EsV1XxzZgKdlvFJcsH6EqMj86+gLeWLTRBabsiNDe3Ln5Q7jnNe443R8hi6jUlBHw5+2NqMWt/tAXVrHMwS3sYreUjqWBzx/kVu/sy+EbfTLPxb4hwxWFY7GGR1/iP3q8J8Z+IpvH3xm1/U4Z3ZbvUCEO3qinH4Cvs34d6XDpvwOVkXYuo3wmB2/eG4Bf8A0Fq86h+8xD8j3cXUdDCQh1aNa1B+X7gJBPydDWhaPlhjspFZtuo2LtwAq4BrQtg38PAK5z2zX2VPY+Nk7q5v2KExJnGQOlWnYsoC4OSBz2HtVPTZsomCemMelayRbkVsHgD861vY5JCwIyxhMZOc+wFPAQv0HFSogR/mbOcVA8TCU4A2nnPrWd7mRoW0Yk2sOCas3GEHQ4HpVe3z5QzgYHQU24kSNiQDgc1zNXkBBf3eDAqPI6ghiO/FX/EOqx6dpWlXb/uxPMIBlueR0rlNVvTM4CgjbgDHvXF/tH+I7rTfCvhCzsI5Y/Mka7MvPDAcDNc9Vcrj/XQ1hG7PfIrZZQHCEgc8dMev41sWNskW07evQfe6968x+Cvju18YaPEJZiLpVG+P/aAwcV6srhHVOcjI5ryazkvdJUbOxFfKksMiASKFUgkdCf8ACvAknNrqF2JdwzK5Htk8V7tdXIkypYKpBHDfpXzz4luTaeKtTtg3KyjaD3BFehl/u8yY3G+xNJILy+WPkhcA7++a9E0jUT4P+H2r69dkD7LazXQ/hwFUrH6YyT/9avOtHjkkuWCcTFDtG7jcTgfrVn9qjXV8HfAufS4zi41aeGwVS3IRfmkPvz/+ujM6nJRaR6ODpqpXhHuzzDwP4wi0H4N6hc3EeLu7kCPIzbdxlYnPP+9ivGPjs+jx6ZpVhZutxfxXIkaSLoiEZII6V6J8ToftulaJ4Yso3MlxDHM1vCu4jZ0/T1ryP4f/AA0k8Saxqp1BriK2tJWhSOZjufOcbm/wP51+O8qniHNux+04SlTpJSuZHgzQVvfELXd2JBa2yFlkLbQzEcAHgn8Pzr0eyu30+2nWzmePdHuWQNu2kf1PfFed+OtDu/B97ZaQsmFkVpWjDHIHAGTgH9BXWWUi2lpBaSRiQoqhg38Rx0wMfSvqMM1VhyW0Z7Mmmji/Gdtr99DZatqdtdfYJMpDPJ90knsfevQvh/qcFv8ADloY8xyrMSZJF+8M/wAP1r3f9q/TtNu/2d7GazNuGV7aRDHjkHA/9mr5i0/VreHw3p8JbrKVA9Cec4/4FVYKpGlVlDoma4Sft4ax2djv/wDhLXbT1hgEe53HO4Zb27iud1zUJPETaV4TWRzNc3QjaLdu8lieevfHpx9arawAulLsYmZXDKYvlBAHqP8AIrjPCmtz6J4w0nXhlhBdq7B/mJXdzk98Gs8xcMQ+ZK7NalCNODcVqj7Bf4OaJ4E+F19pulpNcas6ec0oXmR15x06f556182waZqfjnxDomjS2ZS5MxEqv8o29wa+xbjxtp8Fg5bdH5qJKsiY24K5yOnT6Gvmn4gC/wBI8eXfjbRVxZQTB1t9pywIwxA9/mr5WpRnSXO9HLQ+bwlWrOpKM1uanxwV/Ar6bp1nMAwtQCI/kAAOOAK8nuPE73l2hhk+Y4DEZyML3Bx/nvWZ8QfH9/8AEHUft14CHwUjw/y47HnH+z3/AAFd1d+CdM8M2Xh+GxQXF7eWouZ5ZWOWc4479d3QCvZoSqSpqEndo9yMVSSU9SD4EeA7D4i+O7u+1UPcWOnMHKO3DuOgPtXuA8c6TZfEvVrAymIGMIrDoAFHGP0+lefeAdNn8OWupNaINPe5J3lW3AEDgj1NeY3f9rXPxFadZhKsMikSP8yuR1Pr+tZSwGIqz1+E8ucPbzlGT0PrWfQ9F8Y6Dpr3hjubewkM6xn+JyM8jOcD6V4NqEth4i+N0F1Dtis0hlbavQARlR6dC2a5/W/iXqmkeIJywL6ayEGAN9zPQjp1rU/Z1li8QfE77PcRruuYmjhJ/hOckHv0WuTFwlhYp32NaMPqlOU+iN7UtItNCu4FgR5llAPmSLtxn06CnabZmE3j7MgllUJlic9zXr/7T/hjT/8AhDLDUrbbYTaYzKoVflkz2Pp9a8g+Bmt6ZqMMceuXRF0d37v7v0DfWu7L83cqMk3e3U1oVvrMPaRKPxL8NeXY6PcyW7vctBI0KhflxkD65/GvPfCvjSTwDr0mowW6XLTIA0U6/eJPGPUDpX0/c+HrDx/qVte3NyLbRdD3JjvKxIPr0z7ZP0ryPW4PDEXjbRtTiWMvb3To1lG24lcnaCB+vb8DXF9cliJShON2ehCTcbDtd+N/iO6gbUG0CGysY8K9wLU/PnoCxHA+mfrXKap4rHibXtHvID9gUKNqxfLtwfmYf5NfSjaiPFXmWc+mB7Qx+YtvMo2lRzjHTH4/WvNdb+F918TPJ1PRLO20+90y58opEQq+UB0xxnHzVwPmws+bl5fMVHEQi7S0PR/2btJtNQ8TardXA869toFaAP8AMfmPJzWT+194bF/4T0lkmCXtjcySbe5jI55+vFUvhTq7aF4/n06WfZMsLwTtGOjr0yfbpXpP7RenWD/CHXZJJBPfiFFjbfvfk9DjPHp0rwakp1MzpzbutDzK8nHExmtnY4r4XaLpniDwhZXkwWyV7fe0Yfl0Uc+n8qzNc1CxbStSsLS2Vba+tnt1csM8g4P515h8J/EM48MR20rkTWqvGoPRoz1H4f59K1Luwu9SkM8EhSMAMuH4UY98Zx+NfuSjGNFdjulh71HUZ2/7HqSxy+LtFkUSRx2kbKSozkHrj2HX/dqT9oDw/eQfGH4c3NlCIom8pPNC9JC3zEj6dKT4EX76B8RdaaEOLi50/bgj5SQ3PWuX+LvxW1nUPFdhdNLbCLSruOKN3bcMnA3Z9jya/HsXSrVMZLkfu3IhQquu5L4f+Adf8fC03hjXbEeWbi5yIuOo9Px/nXKfBixttH8IT2LI0k8w3P8ALwWweT04+7Wb8U/ESRa5pcJ1ZdRvLrPnbG2qinofTA7D9Say/DmsS6bqdtbCVka4kdVlVdoQH+E/5/8Ar/pnD+HVClv1O+pheajZHUTX93o2qzNC0aSPEYnXcGGMf1/T1qv4R8N654tfQtRuJB/ZlrforRY6AMOa7G68PaWugzX2ouFu44mIy3zM3Y4/z9K8Ht/iprSaZNbabcpZxwTBhGPm3HPQY6nPSvCz/lr1JOkrSXU5FR9pQlHZn3Z43uIbXT76W7mEcBUqhkbqccY9zXy2PEtpqusQcRlLQsWbd0yen1A9awbz4geOPEv9nafqWn3YvLnBtiylQQeMgen15pll8G/Gfg3Xi1zpUs7XLb1kh+dec9cevfgfhXjZHUqYaUpVXc8zD0KWHjyynqa/iRrTxDrcNrG5e2Xa0o9R3P41i/E2WXTLjTkspTZ2wiaLjoSD689qnv7S+8M67HHeWBtJtvmASLwEHcdP8+ldXY/De5+MemSmWZtOsYDvF0AGwxHTPHPtjP04r7WrjKdak09judqdpS2MD4da34r+J5Ok6Pp7XU0UDRC7mm2qgGQeOmfx+tex/DzQdQ/Zj8M6nrOqyQ3HnsizCB/liGcde5P1/Oub+HcMXwf0KW202fzLmOYxyv8A3y3Q+3+Pc9Ks/FTV73xj8K9YBLSGbaFHPDq2SByefl9/rXytXK5zhz0o2VziqL2suRfCzmfjp8b7fxB4/wDCGu6W3mW+jyLMsRU8cgk9+v41618YL++8WweDdPt2MUfieaLcY+pjwpYfhu9fr7+PfDDw5p1z8HfE+o6lChvyDD+8XleyAE19M+HvCwl8SfCIXPLadpTSOhXoRCuOvutfLTqLDYiNOXRnDjKtPCqKpx2ueA/Gvw/ceHde1DQdPWUJHFFHKoX5fmPU9un+ea9g8N+X8J/jb4f0+FV8mbwuLeVd23LqxyeP92up+I/hi21/TfGviCGFJ5bcxsW9BEVJHucLzXg3xM8ctrPxB03XrSQGeKyWHcjfxEHgc9Pmr7/D1Z4/3ktIrc56CeYRVOS0W/zsSfE7xLa/HX9pXSNE/wBZYWa+RhflBPVsfWtT46fCnRPhlcaNYaPbfZjqEo8wJ82VHqf0H4/SuQ+F3gbVvA/xJ0jxhrkX2OxvrkbZGbncTz9MjtXr/wC2F4qiudV8D21oRLcS3nmgBv4Rjj/x6uLDVoxrNRd9bHXJujXp0aC9xJ/ejPu7uHxh8MNc8BeXvk0yWGW3O7kIWz+nzVf/AGtPCXmfBvSL2H93fk2ts+3uSMn3/CvJvFPjDU/CPxg1i102JJIZbCC6kR0++F56/wCea94TxLpnxx+FWj3ESc/ao3mj3cRyKCMH/wDVXj42ricDOU4/DLU4q9GpRnGpDa7v8zGn1XQP2Z9J8N207HF/ZSO8hX/WTAKdx69flrhvgV8YrfWU19L2XF1r+so0NsOrDgVp/tNaLH44+IPgnSZU8yDTYXuZ4/8AZbGFP/fNeW23hlPBWvp8QHQmwsdSNtbWsS7g3XkDuc89/pTjhpex+tz0cjooUI1afv6yZ0HxBvDoHjjxvqlowe4iuFtomTrubB2gYPPY1rt4su/E3hEanrEgTU4mjW4t3X5ljUHr067s/wDAq8qtfH0fij4qaTDOm/8AtTWRdzRZGVIICg444HWnfGO+uPBx8c3ltJssp1OxB0V3IUDHv8x/4FXuVZtRgutjrq0eWPv7o+XZ9cvJfFGqLZrHO17dvtRl4YbiBjkdfrXpHg7Q/I0W63L5twzFZiF3FV/u9K8z8Jb7PUoboQ+dOwPk57t3I969H+EXiRdH1jWrDWzLaRXaB1Mq7Srk9gex7V5E5On7zPPjFpcxdh0IWVrDd22LeWE7T7gnoff8vrXW/Dm2TWdeuLQeW94bYsrnu2cYH/fXetW+8NJeadZLG/mxykMvk/MWH1Gf5Vj/ABf8E6p8P9F0bxBpTf2WpYLM64YjPTP+fxr1J5i3T5KejsdcJ8y5ep1nxx+HhuPCWn2sDxx3caNNLPI3cDAXPofrXk/xL8VeItQ8MaTaSxP/AGUkAhAb24re8KeIrnXNHto7mWSVpJWLE5YS4Hb19/StHx1awXuiXUc6sFMO4HuGUHGM1pQwcZ4Z1Kmsu5tGbhaMtzrPgR4MtLTwTbvJEHvbqci4d1DYyBgD2q18NPEJ1nWNbtpYhHcWUhEWxudhbH4/d/8AHqy/2fvEEVr8OpI5C6GO43RySd8A9D7VzV+3iO0+Jep6rotm6W0qCRn27dmRz7HNfB1YWqSuzzk5TqyT0NbVPDcXi/496hcABbKyto5JvQOF/r0rf+PPiSdfD/hjw3bqSJEM04TGSB0/Cud+HWrNYfDfxd4mnBk1C9n8tY0+/kdB3OTuzXLaJ4iu/H+tzX15AQsKoqpIvTHYAdB7Zr0ctw9TF1lB7I9SnGTl72yN3TtAubO1hutQjMkKKHSP724Z6Edwfwr3f4F6tc+Ktd1LxBqt2TZ6PD5djan5VRyvYfT2/h9q4zU5FOlGWVxEXUKoDbuo4qL4c3Ms/izTdKiJ+wu5urry22jYnXOPSvp8bkVL2bnHeJU6aqQNvRI20bVYdNu2QXxV7ob15ySf8ivSP2dfEek+F18a2906wRR3IuwT8pI2/MAK8b+IN9fWHxBsvEs1oBp93NNFayhuqYKgEeuOR/jXGfEO01C2SC/SWb7PdOEmdPlABYEhsdscjnFdssHDE4J1Iv4V+RyVKCnC0uv6Hf8Ax2+N9trFlfadoZnke7mM000eflU+g/w/Ouc+AHi3SLS61DStVuvKhnVZIpZc4U9CG9K+obH4LeFraLQtdtbaCSB7eO3bzE3LKGAwfc59fzrz79r74WaPpvg238U6Parp93AwglEKBd6s2CD64PT/AOvXylNc0LrRnFTr0Zv2PX/I4TxHqOjeJfjP4Wj05BeWlkpSWWL5g5IPJHoOv/AqteO4If8AhO7W5vIo5UtbI+TlflGc7uPU1638Efg1onhrwPpN2IfP1jUIY7mS6lbncRwM+3Svn/xpZ6z4j+MXiS3WXFtaSNErbdyxoOi49e1dWWxlDFU+fXU1w9aE5umvsmd4c+Gmla42q3bRiKWJt1mY/wCFeoOB712v7R2ixWXw28A+MbAGLXrhEhnaH5fMCrjJxySCvBzn3qh8L5kt21O2uGSKa3Rjs9VA5Ge+DXV6TrNv8QdS0LwrOqyJp1rJcQ+awbczMCe2P73r+FfoeZunTpKfmaVHU9qpP4Uc74a1u+8EalL4h1cHzLvSXVF3bvnYDAPfg1638Etbl1XxTpyXJldbvRBdQjvGw++ByOPwP1NeeXfhZNd+IPhDQbtQ8d1fZdTnBRASRj+Yr2zwzp0Vt4/tNRtIYoLC0srqxjA6Llzjp/8AX+tfnudQpzaqeR83mdaDhruz0m1y3LZfeODtHFMuiFdM/OjHJPcHtS2rEiLGwZXjHSq96geVAQNpA+UN0r88ktT4uRdaFzC55Kk53joMetUyN00jZ+RUIB9Gq9a3A+z85xtKgH/P+fWqMRRJ3jJOCCpT0JrNozuVNObY0nBJTggfMMn/ABqfT5BNcEZ4YkY29a2dC0GLU7nyoZDHJgkY6DFU4bc21/JCSMK7DIx82PWlZMdylq75maNnLleo2jt2+lVxMkmxGGzCkj1Bq5fq7PIGB2BQT6HHvWZg7HJCg7B84/l+NS4otDLgx+SFPGFLAjsf/r06APthVemQxI+XNJMSiKQAmVA+lRwo8hyWwBgEnoaiwye6JLzFiSd397mooRuvJHA6ptbPr2qZ1+Qc4O7kduPWmQuG+0N68cd8elPlYC2i/vcjBIJootHPlrISOWIx6Z/z/wDXoq1F2M+Y+cNPkMdnN5jnO9t5OMc/59RXiHx31+/3eH/D9rNJGL2Zg0sR+8CcdR/vc+3Q17k8MlophLhzK2TGPbrn3ryT4hWMY8YWs8sX+oBKKcfIT2H125r67LMFHEVUmtj3MtSlXXNsePfFDwvD4XvdCs7VEKvbFZs/KHbI64967XwLBFD4Rt44ZE8wMPMG75VPoPw9arXGl2/xI+Kmj6XjzFigZpcdF5yauXGmQ+D/ABFf2UXNup2rGi8DPIz/AJ/Cv0LL5Qo1HTv7yPr6rU4cvUj8QaJd+LdY0zw5ag+XdEz3EqL91Vr0vxXqUXhwaDpRijQXNgyNKF4OBtBPsTUnwYsxe6vdajtGGiECEr93PJ/wrjvjVeY1K7jjfzL3TSzKsbfdUHJArwsZRWIxLSelzkjec1F9DOttAs/EOgMjvJBq8e5I7gN90jocZ6e9crNb3ehw2VjeHzZhIrF0z82DkkA8/pWh4R16aWXTrk5NtcAcSYUFs9R+P/oVdV4mvxp3jTQxc2/mCMOcyJwyEDocdQaicpYRulHVSOuaSdjb8ReKre7tr6a2YwwXFusjBOu4YHTr1pdK+IdzcaVaxNP5q2qhB6lR19etc3EbaVpWdBFI9w8bRux+aNvugCsO7sXsLOR7TMYjB3r64PJ/Ktsvy+OJjKUpWsQ6dN2TNL4BwQWfxcvHWMPB++dDJ1+Ykj8i1e9eMPB2neKfDxjnHlzKXkjnj+YqRnp/+uvnDwncQaRqgut772UMxGdw9MGvUZPjjp/hzw9Ja3ksk9wyERGNDkg8Ent/nrXqSprBxbWphWw9WdRTpvY8x0PwhrPiZNVW3tTLa2rmFyzcsV6//WxX0N4A1VLbw9pVlGptbq1t/LYFjjbnOOf6/nXlHw2+M+laLZalZamnkGR2kV4s7mLd2/z+Fep+F9Hs77w3Nrk115rzxkx7W4Q4yAeeST1r5DGV54id5BX5pxcZ7HK/FjUU0u01KeS4EDSIbiS3Prnrj/P3apfDr4ieHrawtVupBFeXKjfhTkkdOen4Zr59+IVxr+qeOWh1GZ54mZREC3Eq5wpx6CvVdQ8PwwW1hZ3kKWd1bwK2Qu1mIX72OOp6/lRhsJKpNWOynRSppS3Ol+LniDSZr/Tr2GLzcIUOflyoxjNW/A2vRXdslyGEUceHijPykkfpivJr60F9fxmQkdiN/Y9/89K2PFW230KR7A+QI1DZT5d2OvHp7161TLq0Y3ijb2aSSOh1O3g8S+KtUlRUSMtvK7d3JwMD8elWVtr7wvZtdSKTHKdkJf8AifbkDH09Kufs/Lbat5guJEkuHYyMH+Y7cdOfWuy+MbRaL4YF55UeyCcMqSMMDt8teJiYVU7NnmV61RVPZo4K90J7Tw+j3IkuNV1FS37pjtjz2wP8P8a4jV/A+r+F7FPtNwpEilkTb0B9evNdV4e8bLfP55Lo+4fuz82Pb2/l9Kj8Za9c6vFbmYCUwNuPlqFyB0574rShgK01zwRrGM4SscE9tLZJbLcYfKgq/wB0kY/h9qssGvWLCTylZSSpXngdQK1Rpc/iK6S62CKHG1Ii3IYDr25+X1pmq6CdHsGuZXl2ONuEHGPf8favosK40YpVNGdl+hyVqs1xLnzHlgGWbzG5Ht2NQw2pk1siMbGCgoNwXg56Vr2cMl3eNbwHy3ZeC68L6/jSQeD77TtYNzNeQyo7Fx1XGOMGjE4ii4uI3JJWZZ0qT7LNdRtCA7KVAPRs1T1EwmFfOnjQW5LMd3FSWV/Cl3cTSPFKtvuXaWCgn6n09q898Tk67cSC3lITdvmyu0DPp9a+d9i6j0OaUU5XMfxbrtrqGoSCy5gzyQu38q2fg7PGvjaBpF/0by2WVtu4jPt9a5OTTfNuZ4ofnYABR7npXt3gTwfa6NeaXp5ljkeQma5buWx0HHQd/wDIr0aEXHTsTs1Yh11YrS51axY/6DqUZ4i+b5weMe9dB4ct0PghbeWIkiFoJIpl56Y+YGs+eQafr2hWskIdo9QMuSvy7A3Ndd8Q9T0/wz43it2AFlqsHnQk9EcfL0+v0r1cLUhCpyy6nenZJdWSeDfDNlJ8G9Z0EpvuxDLdwP8AeKzKCRj/AL5U15t4H0q68d2Umr3l2GltwLaTfnJAAwAa9k+FE/225ktmIxslYHsVPH67q8v+EOrWWn2Wt+HZt4na5Zo27FlJHU/rVPkqYjkjuhxck2bPhXwlaa74ws7XU0V44QEEfoo5/WvQvj544sNM+Gd94QiuIxc3DRxxwg7SqjBx+ArldB1Kz0TxI9xNMBBCpeVj0wOT+fT/ADz5H4xvb/xPr954rubKddLv7kx21w/zKMcYHT+77UY3D8lSLgtC6dL2tRc+y/M94+E2sAfC2LTrfy2aKCSJ4z3BB5Iqh4D1OHWfBk1yk28DehR/lGAO1eUW2oappOhW9jpEsr3l8xGyJQxK89P69MfrTvAk9zbXqaMPPtrjcyS20rHg+68YrrwU3SfJfc7pYZNt9T6U+B1+mleHrjVkcR24WSVyflzt7GuN+EHinT7vwX4ome4J1bULp5sljlgeBXn8M/iDxJ4hT4e6Xem2t5SVn8leSp5bP8q5bX9E1H4beNrjQS8uy1YFQ/8AEvHOBx+n41xypyrYlub0utDkVCKm03qz1C705bnVrWRJMxxgqWboW710vjzxNLpXgObT4LjFzfypCoUlS6ZGenY1j2tlbR6JFMRIt06BpGD9+fqK8hvvEM+r/EK1mu5ZIoraZUjWToqA/Mx7frXdmlDnw1ou1mKVPn07H0z8b9GTTPDFo0MKizs4obYgr1JAxn6muUtNGTULOztBbDyyqMwK8AgjpXo/xx8Q6Xq3w9ktbSdJ7y+ENxGA3RUIJNeba49/oPga71lHI+xRwvuH8RLDNeZg8TGjhfZt6nJT51FRZrftL3ItPiRorwk/uNPEw2/MBljkD+deZldT8b+LNGghQnymCglduSWzk9e3vXdWviO28f2zeI0Ly7IUtmMvd8cj6fNSeArWXSvGqSou5mUlYyowO3H0FevKpLFYKTgrNKxvdQjyvdHoPi6903wZqvh4384uxcSLDGAvAYEDcevA+lekeK/DFt4h8K3OnX8MN3ayw5XfjuDjHNeKftc2MGh+E/D18oxOLpVjDMM5yep9PlavNv8AhonVrTR3gCTy2kUYUiNvkUkev/6q+PwlP2S97c4oYaVTlqRdmbPwXtIdGTxDokCDiUy7h6A4CGqvx5tYH8FxTyxlJoZlKEfLvJ4x9PpXG/A3WJrz4iWEl5MUgupi053cEHPykele2/Hbwnp/jvQbew0+8jjurVhJDHzhj6HjjPr2rkrU5RxEWke1fkmlI4L9l3wPD8QL/VL7Ws3FlYRLDbNIo2h2J5x6j1/WuV+MOgN8L/GYtbElYrlmlWQ4w4zg47DPtXpP7OPje2+GmpXfh3WD9mtyp4lUZEh9xWN+0de2fxI8YaDbaGyyuQwaTaWIye2fX/2WvflW9nHmW5NCdWNaXN8JU8O+Hb+fSLTUbdvIe7TzVj29Mdif8/WuT8cPqmmX2mHVwVxcJMu37jAHlfxr6V8DaQI9ChhiMcj6fCsbAr69T9TXP/Ezw5pOs2ttYarFid3MsIRtrEDr/nFeNUzWvKp7OWxzRxr9u4NHEan8ZdE03Q1m09D9oKlVth8rh+nbt647V4pceMdSvfEKarezF7qNt0YGdwB6AYJ/r/Ou18f/AA20rw/YDU7KVoLVdqtbyuXOT/tHtXp/wM+DmnpDpfiS/WOeSVS8Il/hHsPU1cPZyXMlds9GrWo4en7VrU8X1Lxr4judXs11RJ7cbQ0UEi7Q2RwT/WunWJmMF3mQ3GAzJ2GB1B/z/j678edKs4NXtkNtEpFvuDhQuDngA/T/ANBrzCJImhXynJdMMwY9ffmvuMvpqlBWVmdOExEcVS5kjasPEpa3klbT3dwMGQNtB/z9K6zw14wj8P21vLPJJJA2XYBeUU4x/n9axNOtItWsLf7MC7RrhivZv0NV9cP9n32kW0yrAtxIItn3SQcZJ9/X03VxZ26VWlyT1ZzypRleLRF8fvHuneMbTQtJtPMkM9yjvvXbhRxj8/rXrel6XqenabDd2kDW1pFbqqlOvA+bj/vrtXHWnwusNe+KGjX0JieztkBuIi27le4HrXut/rCWfh7Ur0R+bHDbuFjOOgB/lXxeDw9Kc/ZxdmjycTiIUXGikfNXxL8XyeLPEOlSSSSz/wBmSoyvIu3kEEg4/TivX9K8ZpcQ3RZSglYeSEUcdODj/Gvm68lu7XVbhJW/dM5kRuPnB56n/Pauw8FePYYEEd00pSM/NHg8qOMg/XrmvpMZknNh+aL95anTiMIq1KLgtTU/aYvJ4JPDOsyu0UEGbVs9OcEZ6/7VcJ4I8TWeoytbhzFK29vZiO+fetb4+fFCw8YeDz4fsIJEVZllM0yhdzKc4/8Ar5ryXRfDuvT+HZtRttOnuIVchZQp5AGTjpwPrRkuMngYclXe51YeElRVOp0Pcn8VaZ4ctxLqFwUQLuYxfN+BxXJ/Df4uDw98Q9J1i0uwonuzG0e3blScn6/w1heA/DNp42hgg1+7kt5YpN6xH5d6e+T1P6Vt614OXxT8W9Ds/C9kk8Gl+UJxH90cjr/jiujMs3+sS5IlujBQcZLRn2LrWuQ+KrRbmwZHglBZwG+ZSfbtivjrxN44Xwp+0DfXNg0ZiVVS6H3Q3HzA17H4q0HUtLtb20trqSKV0YRyRN1PQcDvXxqkUk9/dNenzbsyMsvmMclwep7183hMPPEVpe0Z5uDy+EHLlldM+x/F/wDYnjj4Vzxwjet3iRcN/q25AP8AnFeHnxvrPgO+tvC8Msr290gjV2UfLng446fr71neH9SvDpscab4REpZIo34XHTJP/wBaua/tO517x7bXWoztKIj8n+x8vHTFetUy+dBprZHbDBRpxcCt4R1WefxjbMziSQ3mF9G+bA/+tX1ldSeR5mVO8LhvQn6185fDDw/aX3j9JHXe0UzzRrt4IznIHXivoO+naTczSbieqV9ZlqXs1Y+Wza0ZRS6HWfBKEy+PHYkLutpYwD3BXgD3rrP2iPF1z4J+B2pa/ZRPJqNwn9nKVz8hII3cVxfwnkSz8YWMruRhlI3LxgnBz9RXbfG2+hT4M+KLW7XzIZb5be3Vl3bSx6ivXqNxg5LofD1NcVG+x+aOh3U+majbeXvFzMwiYN1Yt3+tfpbrGljRPhfoGmxIE8ixt/3Z7MeSce1fFml+Aode+KvhayhyS2pRpjZ95QQWzxz93/8AXX3d8VGis9OnijHmSDCxoOwXArmy2025nfnFTmlCEdrHE2illHAAA4x8361pW4HB6n0rN0sk26NvwNoP5itW2z/CTuPPK19ZB3PmmadkX3AA98cLXRwHbECTnBxXM2QKY6kgkD05robRgU2sMH29a1ZyyLUkaSSKeikA8U0oMkimmTHQnIHNMklCoCepHFZJMyLCXGEwCPf0rN1C8Idx06Dilefy/lz6ZrK1OfazevBrRQKsV7qZgVKnfkgjP1rlP2lmmudM8F6fEvlqkTzOfXGMD/x2uhSRrrU7VIlKszBAo9zzWP8AtBXaT+MtP09SPLsrDLA9ixyMf98151dc1SMTpgjyPwH4rvvBHiSG6gk/cu2HAY+vXHSvtbQfEFv4v0G3v7Vt8vljzEDcnHX/AOvXwnfmMqOxbnH0716T8DPidL4Z1NbG4mIhYjyyW4OeqmuarT9orrdHS6d0fUaTKGbamzeMcnpXgnjiAJ8TtcWRv4o2UjqAUH9a92llSdI7tABFMMgr8wBNeFfEBf8Ai4msYMhPlQrx1zt5q8NpK/kcqhqdP4A0z7V4g01ioMfzSPnoyKM/z24rx79svxCdU+IGj+H45hs0ax+1TL6O5GSfwr6H+EOkQhLnUbncEWPygX9F+dyPw4r4M+Mur3vi/XvGvix5hGLyUrHnqIg2AB9dq4ry8xnzqeuyPq8hwaq13OXRHvH7NNnF468QeLfEc0RuY9LsRDZ59lyTyOteQ+A/iTpdlpV5e3khlllnZTGO5ViAD+Fe7fsHXVrbfBjxDGrKt4yTLID97JUha+Kh4XubObTrS2Ms99qMrmOFOgG/A/z+hr8rpUpSrtye5+i4aH76cZ/CrWNHxX4sn8Y+NbnWHURxINkcb9ox1z0rv47e21K7t72zuFckIylfmDMB6dfpxVvTPgzpOjWRh1Im91MZ86QttVdw5wAe31/+tr2PhOy8OvZzafHgq3lrvzjrxk+pr7/AYJxXMeusRTk+SJynxA8S6jrGmWPhGaV5JvtCZjkz3xgDt+v4VQ8f/CvU/Aki+bMl3bwxrIQF2smeuR6V3OoSW+h3i+ItUliJM5VpCv3HzgEfT3/OpvjT430XWtIiv7S5laa4tlTzE7kHqPb8q8TFylh8UlBe6zvoycZRjBaHIeDZ54dN0e5KLIEcko/8af8A16r+I9GtNS8WyzafElraOgZoo8YSXPLLgVp2yRWWi2r/ACCAQqchuufatjw7oMF+iXwk4b5QhXdx/n/9dezh1Gs9jfESUY3PR2tLi30q3C3MTs1vGpEj8jA649qg8VeH1Hwp8QGAJd38cBZDF8xLnjge3X/gNczc+IUPiE6VhvNjUA+m0dcD1/OvYNCm07wx4YvNQ1UmCIjCRuu4u7LjGP8APevDzWDlUjTWltT5mopUnzRPgFpkey2yPidIwsaj17g19K22nxtonh/UJkc3MtihG9QxUKMEc4/Suv8AB3wA8Ia1Z3PiUWDSTS3Bkhg3cR98Hnn+fvVb4q3SaPf6ZDkc25EkafKq4OMYHp26fSuSliadKtCEjaeK9q1CO5yNr4inlSe3j+WOKVlZgvJH14GKo2t5FbJPMQXYKUzt5OTVWbU0CKlqxRDIXYbfm3A9hzxVPV9SllimNwNm7OFOML754H619i8RQS0ZpGnKWvU5fxja3Gs3tlJbkLIH8vLYw69cn3H/ANeuj0DwTc+Hde8O6ppN6/265njCJzgEsOR+Hbn1qz8OfAp+JDaosty1p9hAkWYfMWYdCR6f/qzWxp2vXfhn4heE9MwlxPBOZi/ZxsI4B7H5vf2r5DGQjjp+zp9TorTTpygt7H0n8WNJj1/Rr6x1RhInk7v+2oHb618YeGdGu4tfnkkX7OtrMyLLu+Z07DH/ANavpr4ifEyz8SeIrfSYZD5oYtOu75Q5/h+v5/0Efh7wzY3PiNYmhjaExNI0aqMkgcYPFfGRhUy2c4Pa552EbwlKXtNjjvFmsw6D8H9JiMhF9e3IZ/n27Bu+Yn1B968jsdUg8N+LbvVYbVLmU7jCS3TI+99Pmr6B+Pmh6RZfCYaoLMRyxXqQxOF9f73HQV4J4J0uPWdQVbqM74IfMz68j/PevoMpk6z9o1uz2sHXhiYc0dj1vwH46l1zQ7SfUJXtNQG9fLHy+ZHnrx2+v610nw68QXi/ErT7LTIB/Y7QvNcufunb3/PpXnN2rC/fC+WsahcI20dOQQOatt47ufBXhHXfs1sJL24iCrN94hPb67u35V9FmtJVaSjGN2a1cMpq8TU+K/iHSfBWq+Ib2yljl1TV2eaF1+ZYUP3j6E/Suq+Enk2fwDbXNZm8yTWS3zTfNtVWwAOvFeEzaRL8UvFXg/SbiT7EhhaO4kj+YhSdzHr3/T3r3v4rXVgvhi1+G/hSNZTa2vzFWOIO+Seee9fPvCUqcU5ay0OKvQbcYI848Y6THZ+ILOXS9kdtdWwmdo12jg88+9atjYX8vh3bpyoZZgwjJUsUI7/0zXHeEbt30uzt7y4d4QWjWTeGGRwff9a9K0vTPEl7p17b+HvLjjCFTLO21dxHRWIr38RmfJhoqL12PQqe5BJnGaXq/iCTVf8AQZ7eCe3iEV1c/LjA+uP8968x8XRPqV0LRQJ5TIUhCsWEkhbGQOoroV+Gfih/Fdxps6lBFEWup7fcwizzz0zWx8KdAfTPjTpOm6mIpLaBXmhmC/LIQMg+38X+FeHF80fax1RoqqjDmjq0dpq/7Ks/h3wPpeuX13NJrIWEvAW3LjP3cemO361zJhitJt6ohaJt5j3cqx9T2/DtXtvxg/aD0i402Gxs2N3cwRbQka8B1PUn2r5msvFltDE9zNH5s8jFSu7l3J7DH+Ne9l+Nnflexngp1qlNzraav7g+J3jjV7/UoNsuLdo2BATh19D3wB/+vFa37L/hq01bx5LqN7B/xL7IByCCwZz06/71eiQ/DWa+07TL3UbaO0kltjLErsGbaRnp7/5NR/DC0/sm81C3tkAZ3CiJMfLjOTj61147BLF05Om7SYsRVhOnKNI9x8XS2W/QZiI08ydVUhQu3BH+eO1df4gxehomTeSQ2R7HINfJX7RHiPVLG10aGPzI7iImZcttDY+nstei/Bn46S+LdBitL22SXUoo/kjZirY6dfavzjEUMVg48rPjsVhK8lGpE1vi54TtPEOsaDI8Rlmt7Z4Zvm5IJ+XNTr4r0nw34Ot9Ke7hjeDC7I25AP8Ae9x9fxrzj9pWfVbvTbLWtKtLmWCzUxXRtmOFJ5GQMHHfP+NfNMs9/qaLeXEd1ECwZTLuVTj69f8APNeplkp1pQU5adj2sNS9tSjGpLY+gvFEpvrmS2trl3CSmUbF+9g/ePWk0DWdR8QaVDos8rC1E3Kovzdck/14/WrPgW3ttRtZbrbh2ijJk7pkdPxrY0+S30vxdpbIojhS4XfvU5VS3UetfpeMnGlhHy6WR0qn9iJ1XxQ0S28G/DnQdKtGKLrOtQ8v8rFe+T3z8tTftC/H9/h9440+z0uKMXCaWY1Y5ymem3t/OsH4i6/P46+L2iWJXydC0aTHmfwhymRzxzXmGveEtV+Kvx9ksYxmOSMxLKV3AIoPT61+bSyv2kFiKu7Zz08HGVp19kmfVHwm8aRP+zPdXN1J9pvbyO4M6luSzEjBPrjbXzzoPhmWx17QYdRmKW904VsfMU5OPbrtz/OrPwKu7jwj4m8S/DPXrgxsD5cELNtDuD8uD7jbUn7QGoL4R0eyVAU1AXolUBhxjsfQGvqcvlCOFqU4/FYjD4VUJSjR15tT1r9qWe30H4DCFmEdzFNGlscc5A5/Mbq+ZPCU+q+LPCuqeLLy6muH0FYo4TK5bEjMBxkn+ZrY+KPxD1r47wWNrFAHstOgV541Y5RsYLMOMn/Oa6rwRp0UXwst/CcTKdR1jUorZwFCkgOGyfwWvnMNgatGEp31bv8Aeyo0Xh6N5P3rnf3enRXHjKwvLj95Nc6NGkwKjq4yR0/zury/4c+P5vh54D8Z2VpDJNPb6x+5UKzL97kZ6cBeOc17p8QNPh0D4sNYqqRRR6bA8Y/u4JX/ANlra+A3w3sX8B61LdWiyTXt1PMvTlgeB+f1r28xpxWDpxq6ts8yWNgoOUvh0PItF+IknxD1u71zUofsdyloUii/ijIU9TgfqK6XRtMS+8D6ZbXMO8LFc6s0Z9V3Yz16j2/CqP7Svhq2+HSaNrNrEtlDeRvDMlogw8h5B44yatfss+P7Lxkdcg1KNEFlYrBGJFH+rwc5Pv8A+zUYi1fCQpU1a1vwNXKKo+2p7HlWkfCi08K6L4D8VqrSa9qt5LIA7cFMnGB7dunOeDxWd+1r9ks9FWxMn2f7VcIQndivQn0rtvid46t1bwvf6WsdzZeHYjEUjU7TIzZbH8+nFeQ/tMXz+LLnwqbeY+Zqcu9c9RtAwPzas6rUaMXLdA3OUVKpueW/C+ziv/HdjE/KRwtKsP3sEY7ew969e+NHgqy1bwJ/a6xCC6tCFD/dJBboT3A/DFec6X4aPw4v9H8Q/aXkjeU2tyWUYQMcD/8AXXe/FjxWNQ8KW2j28yyiWRXbHzB89j7fNzXjJurJq25zLmlUXLsaX7NmsWniCzW0uQZ7nTVaRS/8QJ4P4dq9J+MtgPGHhzSNDwQuparGg3YztH3iMnt8tfOXw01a4+Huqz6hc7RHIm1vL+bcmeB2/DpXrXhz4iD4hfFfSfssbG30uIzww7NoLYA57/nXHWoVadTVaCr0KiqqcX7ovxi0S0+HHizw9o9oqJbeSZVPHP8ADj8f84rzXxLq48S+MNJ8NoTHFdzrFK5boOv/AOr8K9K8UeKJPHfxwksZ4FljsIXSZjjEb4zge/Yf/WrJ1vwHa/8ACaW/iGJkjMSoPLX5gHHRv8a6XmfsKLoJb9Q9pypRn8R28Oi6do2gtpVrbGKK2XZb4bbzjqR3JPJ6muH0Hxyl3pE0EqLHdxSPG59QDwRx0Pf/ADjt4Hi1GSO6DiWRW+cH+Bye47eoryvxZ4Yn0H4o3vmDNlc2/nQ4+UFyOR9M14uFpe2qtTd+osKvaTkpDPhrol/d3V/cMT/ZsFySsSfdd3PUD2HWuz/4RC18Pw3lrHHvDZkf1LHnHHp9Kyfh/rkGjeAZry5t5Ra2t4+6QKcMxOSP6DnmqOhaje/E/wCJ1nbWrS2/2ybcqbuNgHOQPb1/Ovdy2tGjiJN7HqVZcqlJ7I6vTtCn1G1iZ5GEiqWWJ+uwD14/lXTfAGwn17TfiNrNrH5psrA2tif7rMpzXsuhfA22n1EHUbkmJYTi3j+VWIQ8k8c/L2FeTfAPxHbaFrfjXwlaIRam9M7SHHyhWxtJ9Btr6fG4t1aShT67nFHF/WKUvZ9LF7436Wnhf4VfDfSLhlS/k33Dk9TkZPvzuxXF/EuW2/4VyJcrK7IhVF6e5Pp61P8Atk+PrXUviN4cs7BheW+n2apGI/mBdj7flXQaZ8J9Wm0rS7rxHayR6ZJAZVtQu75z91T/AD/zmiji6OGwsoT6m1KXLSg6j7/mYXwn/aL1WHwU3hiebL2yg2csvzH5T0I6cduBx60nxh+MGs+PfDyaZqDPJaRKN0gXhyT94/Qe9TaL8MNK8MfDqzvJbXOs3IncTc5TBPH9P/11LpWmW974fgjmQSpcWzxNvX0yAaxwmFpYqm5w2BRw6lzxhqTfDL9qnUfBHhA6FfRfbDaRFLWR152gfLyOy9+Aa7X4SaLN4++GOu+KbRTLq0t5I8vlruZ3BzhR9PqfrXivwy+DbePdZvrK7vXsxaAqsi/KzueBj2H419Bfsh6ta+BrLxd4P1e8jgu7G/Mw8xdu5cYyAfXrXm0qUaeJ5XvHU48VGFODnQXvXVz5f+I+oa14d8QmGCwns3ugzMdv3w3YDpz7H8K6/WdJ1P4Sr8NfGF7FJb+Ymy4i5yFHIBHXke9fWenaBoPxO+IjSRpDqFtZyPI4KjGMDjJ5PK9j+deN/trXkV/4ji8OJtWCwtzdjavAfGAPau+pWqYyfs3sFPGqrONGSs0tTA+Hvj6fx/8AGLSfFkNjLaaFpDSRvJIu1Vd0I259f5d8V7n8Jtdg8TaHrNtaJl9OvmUufmLByTnPp/nNed+HNCTSP2MrRbKPGp35SZTGvzO3m5J4yeitXR/s66c+l+Hddu53cHUp43XHzHCgj+dfM4+PtKU2n8Oh83mEadeEp7OLse2oh2RKfkG0Ant9DVW/kdLmEAHayge351aMphRCTvIUDle9VdTkfzosnkJwPwr4Z9j5F72J7KRJIZDENrlSAh7E1RWQJeDAGAA2R3I71Zsd7W4ZSQXQ5wvas/AjuxKGOxXAYHvikzB7m3bagbeXzrduAhI8v5Tk1XtJzM5Zh++YFjjv9TVu6WNJS0WwJsBAK8DNUbF9k1wjnLLhlK9AfTND2Ainm2P8zcEYZd24flWcjxRjBGGBGAPmHNXrsBpHeQEscFnK9fYCs5ECzxqGO5idvoSelZs0TJJlHCcPgEkhuR9aWEl1bAAVsMxLdSPSlmj2y7AMnGGH3QD71DZkNuDhyI8nA6j/AD/k0jQsXJRFTH8YBOex9KZEgjhfZwMnjbzn6VLPDmElQOVyP9qoIcrbOSc/KWx649KCHIciBIyPvuMEAe9FKqh40YHAKB8DqKKdiD5yE8l/qs2cx4UEKOma8d8bSPrvxH1mDfvSCUBgOgIUd69nTc/iYovQRAqD0OOTn8a8p0LRbrUPijq9vHCDNes0q+Y3VBgMSa+8yesqMpSlpofRZdaPvdiT4T+D49K+I2oazcjy43tisJK8ZIxnn0+v8Nc14h1O21T4m6zbq0c6BQcr6heRXr8Olw3viyTw9GxSS1gzKU7DA6cd68F+GPgyeX4ta9p1xIXt7Vpmld+rKh+X891ZU8ZOniJ1Ho2e5SrRcnJmv4a+M0fw/lv4PsMl0hlzDEjDcHPTA/8ArnNcTNJrkniTVp/ENnNaXGsxsI45OyHpjFaeh+B5J/jr/Zl3FlZbr7RDj7uzt+GK9Y+P0I0ybw9KVUTLdBYvl4YDt/Sumlinz+0Wt2dUXDnXL9o81fw3caHpGlw3iRwTQJlYQ3O3APPYGu/+MFnNqngjQNVtdiSW7AvLt5AIHH4n+lcv8c76+m8d2f2CCR4BpQnmijXdggt1x7f+y1S8N/FceNdHk0u4iFvBHasIjyodgMH1x+ZrolP6xUjJvY0fvpW6GX408Q21s9rPAdkgtY5W2Luw4PH+NatlqcHiLSILy1uIrh2UefEuMjjnI9T/AJxVK38JQeI/B9xc7v3lqu15u4BPpx/ntXJ3PhPVvCOs6elqZLyHUYz5Zhyp44+btx7fT2r26NaGGitbI2UY6LsdJaWrz6tHbQyIgc7ccMcdiB+laniX4TX+vwtead+8mhQjY7HDkdQP8muAt0u/C3iazm1C3uLaVZPlMn909cf/AFq+tfDM0GsaDFd280boFDsAwyDjJyK+fzLM5u3s9jGtXcUlE8f8EeA7TWdBttPnsY0vpHKOz9iB/ewefvUsOl+IPhleS6HqOZNMLfupo2+UAng9/wDCtXQPiDF4W+LT2QAl095RkjGFdgASPp81egfGWyF/bRT23z5XdkdCnUc1y4VKpOCqdWckq01UUJLRnh2r2MUmvaPeu4uJIZCFfhgADkV2XxYV9S0q31gbQ8KLFJjup/8Artz/ADrg7jfEpPkgqrbl+ao/E2s63rGgzaVZsskDxYIPysB3we9faTpLDtVILRHtKndLUs2uhzyaUNQecPM5DiMfNux71R1vUjZabcW03lxu6MmC3OSMfp+NcdofxBu9B097S3aScxqxCSAsVI68dvzH0qbQ9QtPFOvQy38REEsgeU9gQRnHfBrWpjYyjoUlvdnQeAvEp8M6jBNI80URX5WjXnB7j1rvNevbr4x6lbaWmoMlpD95/vGQ4646f56103xvn8Pap8OPLtZbaCXajQeXjKYxkN/LFeU/BDxLDp2qedOohaT5QC/DYOPw/i9K+ZrU1UfMcmk/eS1Og8Q/DlPAMkbQXlxK7IcP97eAenpx2rCtDNqdtJIzlAJCSDnJA7V3Xxn8cB0tYYIBHlTyHDENz0H/AAL0rz7SNTU2heYuCfmGF3E/yNfQ5dKChYEpyjdlC61GbwteJNbzv5ZJbHOMnt36frV6/wDilrHi+xXSbWxiuZQoIMa7WwD1PbH41U8Qq+qvCltyWUDB75PbrUvg60Hw810Pq/mxCdCuJE568Yz1/SvOx0YyqNoekVfqZOoXXinwYGmv7ZIyyh2VFGGHr0P0OKzp9b8U+LA0ltLDBGyhSZML8vcZ5r1f4q+KdG1fw4vkz/aHYbYht2kE/j2rzbSglnpEUpj8iEttXOcc9Bx69ua8hRvPUyV2rs5ObwrdWaAXMizpH1IY9Sf4fX8RTXjfyB5SgEggyf3WPbr1/GtPXtRlkYRouxWB+fdyAO3t9ai8LNZ3cpSSUhkBdYS3A/H0r02qcICldIxba3h0O+tbu5JklZ0ba/y5AYZPT9e9emHxJbafNeancSgNIojtk/iGfQfX/GuK8T6ONYuYbmNkjjiI3HdwyD0x69q9T+GHg218Za9qviCaEf2Tp1gXjJXcDIFySAe/+e9YU6kVcmnOO7KrWZ8Uw+HNXt0aKOF5GkHfcAPb19q1filoVx458J6JNYIbjVbKYxNFxueNv8PrU/g6WP8Asq1093InuEa6QnKnk8/5yK1fA2rxad8TrW2nb/RZGCjfjbuxx7V2VKKjBzXQ6Obl97seXaN4iuvDfivSoblbm3uEmEMsZYqcH1/+vXS/Gn4X3vgk6f4y0wt9lumDS+V0Vz/F/wAC6GvfPFXwz0TXtXur+4sozqKwSMsgUfKyjIbHI+hx+vNU4Hg+IXwBeKYiSOKzkjmfndmIHB6enoPxrz8PXSrc5i8VGS5l8zw/UbKO58EJKQEuZ4Q0k0fcHrXoPxL8JW2l/sq6XJaQlDavDc+Yy84LkZ/9Bri7i1k0n4P6dqFzgo1qWyinH3iOfqK7zxv44TW/2Y0gaUSE2ILEd3znGPbdX0mKrQcYvqbtzqOLhstTA+Bmnxaj4htJljSWfyl2RuBgE8E/U079oe2i+HPxg0PU47bMl3anzETqxIwOPX5qo/sgam9748s7WXoUO0n+8F6/hXZ/tZaJJ4k+KPg2ytVMskK7HYf3twJ59q8eco0n7RPU3liJ/WOT7Nrmv8DfC9pp/inT/EOp28dvfXoZxI2Mrn7ufrXFfte2FrD8RbK9Mq+cbQqzR/xEHuf/AK1J8Uda1bVfGtv4d8NQDOl263M0u49dvA7cVm/BTwrP8ePFOov4jMlybKNjKk3RWBwBjtWOFxD5+aW7JVoVHWm9kT2Ooxan4TtikuyWSMIPZsYx+P0qx4u8M6P4f+Fep6rcW1vJqMShLecINxc8HnHTNZ3j7RG+Gniz7OsBjsYpBcQxc7PL9f8APeuh8SanYfEGfw34UsXE8E0i31/sX7o4wD2rqzLEucI04m0pLkVSGqtc840b4T+Otf8AB/8Awkccwt4pYg0Vq8p3PGPT0H517D8JZU+Jvw8tdA1SQPFGzw3URb52UdMkdx7H8a9b8dXdr4W8GxrbRCCOCBYEAQY4FfOfwXu5vDWpam7rsPmhgA33gSc4r576vXrKXs1tY8yhiJV4ylbZ6HVfD/wMnhTS/Ffh2RvkF8BZF+vy55/HcvpXI6R4yivviXYabpMss80MvlSScqc5xwO+DWp4z+IN/pnjXX7fRrOS/u7mzWSNF+by2K8nHtVD9kjwn9v8Q6v4h1BSLqxyQsqdHY9fxPWvRp4yphqEqM+p2S5YU3Unua37S0Wo61r3hrQtWkKs86bYg3YkLuzjrlua9XtfhJoFvoNroDafFHBLEY5HRRlmxy3/AOvNc9+0R4dh1C78Na3c6hHHqMSsqRN8pcE5yMc8fSoj+0bpmmeE2kuLR/7Ut18lCX+Vmxjd36fj9K8zlr88JR+Hqc8o1q1ODo6anjdt4Kb4a/FS709GH9nxEsm75mCk8DPXjbXoWrE/NcZOHXr2Ze3SvPP+EhufFOpSXV458+Vg3nnonoo64A9z+ea6JvFaWaMtwJLiOOMqpGGz/wDWr9AwlKlUgm4nrypVHGKfxHMeMS8Wq2oV0E9zGQr8Zbb3z/KvVvgj8MtIuEg8RalcSPMisEh+917/AOcfjXkep6xJr92twsAjETBVLt938DXq3ww8aWflQ6dNdxW90AI1U/KrRk9c+ua8POKXsIc1OPUyxcKsKN4OzNv4o6sfhR4evtU0yZ280gKkrD5MnqB6V5T8O9f134l+PjqWq3QuLOwgdyV6Yx6D1/z0r1r4taPBffD3xMl7NF5cVozx4xgEDjHua8y+Emlnwh4AmeRgLzVQrb0XlUHYGvlsLFYm917zdkcGDtKDlNe93MP4z6ncS2KWMMR+yyzAvlhyOoHH+7n26V7X8E/FtvH4MsF1Nkt3sVKEl9u1R0xXkfi+CW40oMkR/dyCXJ+YnHU4681y2qRTahprtaklwmS6tyAeOMYxjtX1lXL40KUXHS2/qezKhHEUVGR7b8c/Gek+IbGH+xpknlhbZJLJ8u1fQDvXlazj7MFDorjG5h1yPQVxieHPEekxWuoXOny/2cxOwt8xBz/F7n/OK91+Gn7ONz44EF3qOqyWEbIs0kUSjhSMhSPXHv8AnXPhsbKVVU1MqE8PgoWb0R5dJ46ufB4EtmfPmdifnX5WX0P/AOquY8W+KNY8R31heXFwwwgKDhdpJ7Y/+tXuHxr+BOleHdRt4LG+kERiZ1Sf5s46nOc/rj+vn1l4OsvEd5YJIEJiAViPlyF7dsj8K9zF4N1Ie0auzrhXpVoe1hqjP8FeMNV8F+KrPWGMrwhgr/MWjZehH+HH419XTeLtG8V+CZJbG/gledSXgLBSvcgj69aXQ/DWkX/h4ab9itRp/kFRFIgZtxHUn69a+dr74Sar4Znu3jvBKkm4iMMc4J7sOP5f1r85jL/aHbRpnz0uTE1nKSs0XvEem2t/r2nwoN0ewuTH0P5VPqGjwJFGbZVgKkcD5d3PfrWb4RX+zXk+0qY/LyqkfMckdf8AP51q6tqtv9laOEBp2GwYz8gPU1+sUa0alCKe57K5k1FbHn+vrm4n3SxvyWX5futjpz/9evqT4Oz2N/4Niito0eBYQm046lfmJ/H3r5ov/Dt1qt/ZLZyghyY0G0ZRz6Y6j8a90/Zo8P3vh3wxrdpeyCVbiZYkx0Ugkkg/8Cr8+zmaw9RzXQzxs+Sloznfi18OINS0TUbnR7drfU7DEqmNdokBHII4zWR+yFq9tBH4hvZ5B9vlA2/3lUHp/wChV7j8RbkeEvCur6pdpGkEdqygs3LEjAzXxn8Kp20zVluLR3RWUlsttIz9K87KoVcy5laxxYXnr0ZRkfXHin4paJpXhy7uLm2a5eMgKjYXBz1z/wDWB9jXxf4yuItQ8W3+oQRfZ0nbzVB6E9z+de4+J2Gr6RdNcMGtmUs29Qu8gcc14hqdyBLM0sZeNVC7kXcRj19B+X1r7iGW/U/3kmd+DpexTR2/g+1h1rSvOuJmldAEOz5e3Tt0rkPGej/2B4g8+DIjDK6MOoB7NWl4C11xavZR8M3KY+befer2s+GZ5Ybx7wyjcAxQru2sMYzj1r1qvLOloXOTUrvY0PgkqXPjyK4OTHBbSsSfUjiva7o72QZaNmBA+Yc++a87+AmnQWWla5c7P3sbRxF/vYJ7D/vmvSHjDyoAD93p7VWBg4xsz4PN6qlWdi/oc62epQvuZDHhsHr/AJFet/E7wm3xL+F8tvptwI9QJW/gU/deVAdyk+/WvJbXMbrKDkZAPqMeteueANbjgiWzkl2JIweIt8oD9h9D/OvYUFODiz4nETcakZrdHyh+zZcS+Kf2gdKgu4XgOjJNNOki8q4GOenSvqjxX5mqSXLxsNkasED9x1JrB074SJ4H+LXijxlp9qwg1S1MMsYXmGZmBb8PvYPA7V18mnJL4bvJSiEhDhx1GBnOffvWmEoxpRtFmeJxSxEuZHC6TIDbxk8fL0rZt2Xb8rHBGTmue019tvGSANyg8N7VrxziNBhu2cV7EXZnJbQ1o5gOASCDn2OK1rW4wi4I65Hy9Qe5rmUnDD7+OhNXoLl2Oc4AAH1rouZNHR/az6jDAjioZ7gmLB+cYxz2NZ8MhVh2GMAVJcThU5Y5H+zRYzsJcSneMHBHBrPu5yqMScqeMmlmugzHnAUZ571k6hqHkjlOCDgjtTLSN/4eW02qeM4nBxBArSMe2RwB+NeOfGbxDPefFTxCHjwykQ4ToAgxXvHwkxZ2OratMo4Uqv1C5ryCfR5Na1a51G5XZNczNKze2eK8lJzxEn2NYux5xaaHPfyhpMSKo/T/AD/+utlNAW02SJERJgFc/wAI+lehW+gx2aYVVf6qPx/GsvV41jzuG9ShHPYV1SgaKbZ6T8DfE83iDT7jR55QzRqTFlumO4rjNbu5b7xpfzu/yqBC2epZRjn6mp/gHEw8elo2ARIiuzsdw6fQVsf2FHc/F7X7FlHkx3xncj5SEChmx9Dx/wACrihJQqST7XJva7Nj4seJh8IP2dtWuGOzUfs620Z3cmWY5Yj6Cvjfwt4bi+IXhe+t3mKIsKIDt/ixywB/z7ivaf2/vEd5JpPg/Q4srAzPqF2Cu4DkBAfwrzD4cahbaf4Qto7NBHLK7LL8vLY6Z7cfWvlMY6la8KT1e5+mZBScMPzvds2vgJ4hj+GHhvxhpcs2944S6yeqgHBH9a5X4ezrO2lagEBltS5ik27iozyP6Vq3LW5GrzTqIlFuxI4wVA65rn/A+ox6Zon2l3S3gIaYh22hVB69P514WJy+WHgprc+0UE4+bO9t3fVoGutw+0XM7Elm6gH+lZ/jzWFsEsba3lMQiT99t/vHqfw/Co/COtJ4j0Cy1C05toppFaPucCnpYR63fXVtAN808QCxuvOD1546fWvr8HNOhG71scSpeznzM4jxqkGoeCJktZvNlN0GZSvBH9PrmuGea71uz0rR4beee6t0MUccSFmOSOv0rtNU06fTdSeymPmbJ3glTuyr69OBXofwQkh0H4hRXq2kV4zskAEi/OpY8ke1eJi4x9r7x7U5ewoOqlqkePeNPBvi7wfY6fFrVpNBBKv7oBeM+hwOte5eB9HttJ8NW6XN1HDcJAjM33S7YPf17V9AfHPRYNU0COK4IjFspkwFDcDODk/lXybbeMYtQZo4NgESsZotvDEdcfyrowlejFPll6nlYTGSx1PmktmVfEV3cW+q6lqlpHJ5sqiXzivMeMD/AD/Oul8OeKB4suY9Kv7olLWL7RE80v3/AG59Pf8ADivQ7HwVYyeB57y+VMNYtMT6Z6A54r5A/tW5hu9sW+VldolTG7Jzgf5Oa+frYhY6vJU1todycKt4pbH0pq3xbg8K6PLY2F0JJSCwW37EjHA9/wAPrXJaRLP4+sba5nimeFAY2klX/WE9uOntXnWleA9cn022luHW0llcZM3zMFz94+/1r6E+H+nwaT4Dt9HW4E9yJ3meV129+Bx/9euLF5ZVo0XXl0OGo6dLWK1PFdZ8L6v4b8aLo9gXeS8ZRAr/ADEZHf6V2XxB+F1z4O8ARand3b3l9vKSxnO0OcYWu51LwXfDxho2u2bR3Elvztf+PH59ulO+Kq634k02xs7i1is7FnMgG/dubn73vj2H4V4tHFTqtLm2MaeJlUlGMX3OI+D+lDwlot5rb3Jku9RgP7lG+WIenuTVa+0C4u9esfFSkhNMUoyL/ebPT/vquj0HQba3sljupSD9xQvygH1x09uaj8Q6iltomq6WFRN4UqUboPUj/Cv0LLsNThT9pu2dEVKU72PL/GOoXsfia0fSreVJJAbhZdhyGB9Rx9eTXq/wr+MhvvE9vpT6YZNWvSIt5f7h74GM/wB4np9K8+n8Q2mkwQLcTZYDag288nuaj+HWtpY/HLw5OgQRiYneOhyuOP8Avqvnc4w8KnPO2yOutR9pScWfaXjHwzo3ir4T61pepKJIkIKf9dMHBX8a+H/BsUvhfW76znlXzVzGkpb76g/X8q+vrzwvd+KtN1Z7vXToenRuHklOMNnpjkD+dfN/ia38Jab4ht7HQbhr0LC5mutxYu/brnGf89q8DLMXKk4xa0RhlMI0VKne5c0nTr/XtVtorO3luLm4BVumDjux9AK5T4m22p+FdRk0144onjj2zYO4Kp5BB44Pzeleq/CzTX1vTNQisfEkGlagxCwxH5WwMHO44PPf+teY/FnQtW0zXb621Sdb261AxRNMrbhgEdPr8p6DFerPMJ1Kj5tEj36c0puLOR0O9t21+2uJLiWC5jjCx+UThmP06CvW/hd49tNI0vxBphtXvPFGtMYoJJP7rLgBjzgZ3GvTIv2adPi+HtsbawhGpiFBFKWCsXPf/wDX+tfLtne3fw6+K0MuoR+Z/Y95tuDF/F6HHoK5qWLhWlKK1scyrQxDlGG6Ol1Tw7r3w2kl03UowjpEZY5YWDfKB1J9RX0j4W+JWneG/g3pmoy2rGSO3AALbfMkIHJPp9M15z4qhTx/4S1rxLdNslv3isbOP+IAsB26kjd6+xr0v4y/DGyHwJs7C2Jim0i0Vw23bltoLbh6k+tc+IqU5xUXo77HLiK0HyUp7tnJ+EvGM1+s9vdFPtGpK948yfLlRgbQOwA6c15/r1ve3HjuC5Ev2eC13sHj+ZnB4GD71D8A/O1u5k1BxvEUPlqhbpnjk/Tnmuw8dWwt7d5SyvcQT7BjqFYd6+1yqhSlh3Fo3guWpboeU+LvEb2V/ILaKMJMMICgZix6kV6H+zP4FtNQ8ctqniCzSe0tLcMkU0P/AC0J5ODxmuh+AngzSvFPxDhkv7RL57eAtEkihhGw5OR69hXY/tVeJpfh5ZaZ/ZUcduk8wSQhBhBxgcdPzrycdRqYSa5NmcWKxTnN4eluzu/jRZKNX067iVBa/ZCqlflHJ6mvmaHxDceHvElxc2cnlXDOYlj+9uJ4bA9DTfFn7QWs+LPCMGmSTRefGuxm2ndsH8X09On41V+EugL4nlOt3EZntYm3LluGOBxj0P517OX4i0LV3Zl4ahLCUn7ZlX4jpP4saK71ANtt0Kptb16ipv2YvDLD4hXu4M8tvpjzK4bjeDjGfpXonj3SY200RnyraVmVkRW5Y5xgdsGvQvhr8O7TwN4VmZbcJPdQuLm4H32LKTt9gOox+PNeFneJpS9ynq2Y1cVF0+W25qeFvLv9B1aNo45beXDujqGA46e5q1rfgHw94w+Hd9Z3Npa+Z5Rmg8tFVo3C8Ebccjbzx7Y7V8r/AAw+Juo6Trl5od3PsguZniDytwXB6/l9K9r0/XoNL1uBYr55WuQInKvuCgnp1P4fzrycNg8Rh0sQ1p0OdYSqpqSdkcb4H1a28LJML+3V4ntcLCGHEij2/KnfCNbj4v8AiqC8nKwW8MzM0afKCq4xgehrE+L9tb+FCRdt9nhnR3hcddpPGO2RWF+yNe3L/FzT7KzvJDapHLPOD91k28DGev8AnFe/UxNTEUbX1PZqQ5KUprex09/Fc3evS29vAfPuNRuJo49vOwMQM/QV037K99DqPx01xr1wt3bQtDFGfUZDcV12i2h174yX2FRBAzRII14CgngGvnn4ceI7nwp+0tfXdsJJwNXuIpfKy37tmIJOO1Tj8RzYdUYv3kkefOft6Eqa3seg/H/wtNpvjG5+LGkTB0j1NI2gCFQwTCkkj/d9Kp+CfCs/7UnxF1RLxzFpkcKTyJGoYqRj5QffbzXVfGi8M/w61PSbNQ8ctx5SJt3csxOf84rsf2X/AA1H8GNQfTtcnEV/rcKNa7lPzhhgr9Qf/wBdeDUVbBUYuUtZHHOvPD4Z8vxrRHGaR8Jbb4La7r9nHJLJaajapJZSz/O5QDcRu4+n/fPpS/Cbw01z8UvCepyMf7OF7JGi9jIqkg/ntrpP2pvGyw/EXw5oUCHzoonlcL1KtxwetZfg/XIPC/hTw7qM5xOniJCgC9VJGSB9Fx1r6B1J/wBme0j8TJlKtVwvNLeSJf2i/Fs+lfH5VAJEmiKpwu4Kcnn8DXReGfiTNp/wLuEs5/Kn0+2kaZ4253Z3Hk88+2R/IS/GP4Vz+MPGOpeLjhbOLT2ijUPyCoyBwQeT/k186+EtL1qXwnqdu7XCR6lE80kTttJVOCePXp05rswrp5nho05/FDf1Iw+Hw9fDRg9JI+lPiDpK/Hj4MeDr2EExCeHzio9yr/y9RXmOqafbeEfFPirSfDscdrNqLQ2cCxttySMdBj+97fSvSv2QPFFtffAG+huDiHT7iWP525243f8As1eY+FwdU+OLeIrkH+zrKOW8LjPI6J0/z7VnhaihGbn9l2OKnGUZToyXux/4cr6D4Kh0vxDDos5EtnHMzTDbuxIqHgccnd046845ryj4peHG0H4b/DXxA8ZV1v5YXfbyoEpGP/Ha+hPAVi8l14c1S+bM2s6xdXzZ+YCHBAHPY7lrhv2ibb/hIvhdHo1im+4t9WdYcYwHLEgY7cK1eDicV7WpyrY6ZOcnY8H+KGsxy+G30QSoRPMHX+8cdMVzqaHqelaSi3gkjKsqtG+O44I/yaty6LJfeLdBWZwzwELchvm5Xt6cn/0Gu5+J9pFZRPcTExw3AEiseoAwKnCT5KkX0MISdNqJgaT4YGo2EU9zOv2eVDuhXLNGT0Iz/hj616B8BNHtPBnibUZ5JfPAgLGU/eCjoB/nmuK0XV7WLRklknGFUggMMHHQ+tRaT43u994EtJLaC+jIt7qbKl07lQeo9Dmvq8ZTo1qSjHdlTc5rlZqrrUUnizXdYtybR7uUzCTuR6+tN1fx5P4ivLLS9CWRJm+WWX7oJ9c+3+fSua1qGa51ILG3lwPbbD/tHPOPw9K1PhFo39i+KNViuSCYrZHt29i3zfX+Gvl8ww1GnCLtqKcE1d6s2NRbxH8PLf8AtpbhL2wISKcP0wT0I+vTFa3xZMurWWha8kygTw+WuP4lI559M1f+Ifiayi+GOoWt06O0kW0L/tEnFZOsaDdax8J/DVipCTQxCZmLfcQE7v1ryMPTlGpFxWrN6UeW0lod7qmhWmifCC40mSWKMLbBm9WkY5DfnXkvwg8bweAfH+lazcr5gt1dGT+L5hjkf/W9q6DRNbufGn7mdt1vAdjo2V3bR1A//XXrN98KbL4g/Cy/azsoY9UtFEsMyqNy7cHbnHp19a76uFq4S0pq9y5TjFOFTVPQ7DW/2movHaWnh3whDJBrGrOIWuPvGND1I64/L+VczoHgmw8B614iWyzc3y6VM10xbduY8sScdvcD+tcR+y3ptpouv6j4t18GCHTw1tajacK5GC3H+93rstE8TwX3iH4nalAyyxtphijc9GZs5wen8PavWwdN4hN9CIUY0bxpKyPMNC+HDw+KfCd9fSCe2n/fSxysOSpz164Pavuvxcba98B6pdNhIrfTGuowv8G1MjFfJy38Woa/oNgzDEcewMF4LkHGPQV7F8UvHEng74RrC483UNRshYm2djlt3Bz7YrHN+TDSjTSvdHm4tVOeCXc8z8WfETS2+EWkauJkMxiMDWyYzvydzHGcAjr0riNP1G7OgQyWyyfYS2Y5T1APsPf0zWP8QPgf4h8AeD7XU1JvbCWMSXA2FTE5GRkeg3d8mvVPDnh4w/CLw9fLbm4s3gVTKP4WI+bOOmfm/wD10spxyw79mtUz01OlGCcXcz/hDerZ6rJJK3y7wxLttO3GScVh2l5F4k+OHiDxDY3Siyb5VjH3WbaF5rzvUdWvrq7ktNOt7k3pZo2gtlPmlf54Hv8Anmuj+HtheeD7wpqFm9utwoZY5VCkZGOe3+e1fRUaeHxOKdS+trWNXBcrkt9DrPCnji++BPxosry5umk0bWQd8g6LuPTHtXQ/F6907xdq/iPxEj+fHJZllmP8ACEgj6muF+N+g3Xia88NaZpqRy37s4aPdwGPA5Ge1Zuo6rf+Hfhtd+EbmEf200qRSp3jU/w/j9PxoqwoYOpKTdtDjnRj/GSsz2j4I30/ijwJ8N9GdXjtHW+RiOjBUJHrx8v+eK7P4EMbjwlIyuTJazfZnBboRms3SRZfBLwz4AiaMCVrC4mlBx8j7ASfXozCsf8AY/1yfWtP8ZzuPNge/RoW7lmJP8q+DxFePs6ijtLX8T5fEwbpzmtmfRJVIwBnAwDnbxVPVF8yUZzgjLAL1OKttGVhGDvLNzuqnOo+14JEYVQWIXdu5r4tnx7vcuaapgaOLqUj2kDoB2FZlpGJbycIcAMQfwPetBJU3XE20lSAPkqho7obsnJyQSRt6imZvc2GHmSyJkZEeBVGzly7OvRsdParkeZ7y4IAR0Qt8/bHpVGzIj7gsygsP8KAIWz5wG53QE/xdfeqDERzAHYSW+VD1q7kG4YA/NtJAHQ+tZUpEMrMq7HALZ+tSaJl27k3MCSSDgNnuP8A61R2wULcRt85AC5Xv6U62LGzik35LErkVCyCGNSesjY29wPX3zQU2W2YC1y3mYVM5+lJBIZ7IuzkxsvGPSnhDJaShjyVGwFutV4ZDDaPF/EpAYDvj+lBmLEGW3IAyQuQT3Aop55RWiHmkrt9gPxooA+cL/VDp0F3ebkJghaU/wAJG0E59q8+8HaodH+KWh3Bj8+fUtJeZiW6ljjA444VjxXT+PFi03wZrt3Ncj7QLVsRRr/Ew4Gfqy1zHgSyXVPH/hJjOPtFrpjlsY+4E4Uf99f+PV9LBSpK7PosCvc5+gng3xNdD9onxCtxN9nlljZWj3cMQowB071hazq50b4ya9FGwje5iLMR8vYZ/M1u+IPDEWk/EtfEEcpfUvKMq2+7+Lpznpn3rxnW/F134p+JNzeywi3liiMRRe7A8nHoa3y+g8VXalse7h6Cqy51sekQav5nxB0nVpcRS24KqB/EAOM+1Vfj1r134x1HwjCirvF06RxxtuDE45/ya5zUb65MsUjKQVBKmNeQSe9drounJJr3hLVZQZVsroNMm3s2Fz+fSvbxmAlhJKcPhOxwhSSkVvhZe3up/ETxLaa6gkeK0+ySZ6KB1Iz0H4/xda0PG/gfSNI+Glxf6ZbiK6sFLLInzEgsN3NbvjrT10zS/iVqVjB5GpqBN5o67QAeK848DfEu58b+FdP8JT2jpcXUTyNOWDbwuSD788nNeZR9pGbnHY5oTlOTlEq6NrQ0nw5dzXEqfZruIlifU5AH1/X5q7fTLuBvh9Y3kuDLbAODt+5k4OPSvLhC9zbabopeIjzmimI6cEnj/vn0/GpT47eHTn8ICIeddzG3aY9VCnr/AOO8f1r0ce/aU7R3PQlS5veR7zf/AA+0Dx54D06e63l3xIssTbWUg4yCc/yGfWvnbxTDqvg7X5dHspbmOPhoHGf3i59u/rX0V8OrCXR9CXSEn+0RxMXhBXlVI6fnWV49uNN0xIvNkin1a3kLAbQxRT6nt/OvmsNzV63s0rnj0XJ4hxbufNRiv7PVZJbxJY5mwyo2VAb6n8667VvjXrt7okWhrKdgAw6KGO0dmJ/z6103iC2TUoGnlj+0FRvU7fmz/hWX4V8JafqeomWW0L20MeFWNtoBPXP/ANavuoYD2EVUkr2Pf/dv3pLYoeFpjrcaCWPLRgnBbkg9/wDP6110ujQQSW88UeJAAhA/iGc/n2qjr1ppfhPxNZWNumILiHzVdugPQjt098112mWYub9TEpfaoZSGOFPqa9GviqUsLK71aInUa1izvPAHw98Paf8AZ7j+xoZDdITM7qN2Tjp2H3vavCvjd8NH8K/FC3t9Ct0jg1UiOKIfKiyE8dBwMda7/wCEnxSOo+I7/QbvaVMrR203+2pwB+O2tr9oHW00LTNA1W4WM6lHdBoVPqD368CviqGInH3ZvU8OM60K1pbM8l+JPwQ1Hwn4etL6XUo7uZyPOt9pwHHUoM/oc/U1meEvC8EWjieW1H2llJkMjchj6f0r0nxd49g+ItjbNHNGI0GJAPviQf3h6+lecz3E1pqruhd22kOgbj8RX3GX0oVaamz0afO1725Ja+HLd/FMF5O5dGUnyrj5hgdM59K67xp4UEHhK41a1jhfyocCMfLx34H+Ncc+pyz3YMihNpG3+HA9q9H8GadJ4p0q+gvJZba1xiMheGBz2/wrzMzvhp89PQ1nKVOPNJnP/AzTrTXU/tOSOGVkHljd/Cfzrkf2lteaTxtpttGc/Z7dgwHXcWGM1R1ZNd+DniK5gspWjspRuhmH3GXuCPX8M1yWj6iNe8WNqepsJ5GIbLNuC9Me2B17V5uFc8VPV6GcY80vaJ3RX0zSbjxD4htLO+jmis5HHnSHKED1yfyr6G1Lw5o9vodtpr2ET2gAKSJ244INcBKVbzC0iZOD5hbcoX1/H61jSfFi/wDDOny2kEcc8UcjKplywwemB/KurGYGdJc8GY1FOb93oXI/D+kW/iB7KeEHzI90aTN1U8H/ADmuN8deBIdKn3aZceUkikywdhg/wn09eax77xleX+tLf3AZ7lDuVd21VHoPWn614yg1e3WKKCVZWPzPuHU+lebCFSTVwUZ294bJ4vthoawGEtcxKELA7RXq3wz8frp/wc8Q6RBOHvJInYmNdrYboD9K8NhtAbaRljyVYk5+UDFdV8MY5pf7ZZcNCYlL5HXnIA9z0Nd/sY01dip25rHo1hDPqt7okunzn7baWoyh9QOQDyOfoak0R5PiE99e2SG2azIIQ9Q6jkg5zx/n1ruYdGtvCGly6jaw5uEktpmlP9x1Ax/49UPwu0qfQPipfwXFuI9L1RJJ7b03kZ/PO70rjrY73ZR7nTUqJRaR0v8AwuK1bW9BSBlnmuNPNvdR7tpV8AZx7/N/jXMfCvxaPAtr4u0LU2L292sjQZ6DIIx9fm/wqp8R/g0L7xPqWv6VBJHb2dsZ2ijbaDIOeMZx61ydjpja74SmvgWLykygyN145r0MvwcatF1FuVRpUXG66lZ/ifaxfBbUfC1yWkv3lKRAL0BbPX0/GuCn129HhwaOl1ItpLJvMBI5cnseuD+H0r3jxf8AAoax8D9N1/TiU1WG1E8mPl3Jg7gf++c+1c5L8F9P0nwh4D16MH7TeXUDXJZixIY9MdMD/OawqVo03yTepqsVRjflJNI0LVfgJB4W8U3jgpeqQ6YOUyM9eM8fTFb/APwse28bfEyynspTIkVtI+9+u8gE8eor0P8AahktdUu/A/hRDGXudQRhGMfIg+Ucf8Crznx54Jh+H/xJW70pI0E9qIUx0D4AOAPXpwK6qEIV6qhLqOjV9olKSs2bvg2X+zPGGs6u0QknuEW3cluFw27/ANlrc+D3inSPAvxg8QaSrbIdWVMyBuI2Pb8K4jRdSk8LvdLdgzvcMZPqwH16V5bceIrrT/iBc3Ih8++Dh4w7HG7HGPw//XW2OwsMPU5oaaGvsJVoyi+p9ZfH/RdO1/wl4w16SGO4l02yEEDhd2XI4I/HbXg37Lhtlnv7+SUS6hJCoUytyMNwBn1r0zwj42TxR8DfE0GoPFHfGOdpItw+c7Bt49iteLfBbRr250iW9MjLBFiJAv8AESM4NeZh4TxknFLYilScIypS22PqL416kZ/B+lyJN8kg8xl9GxwMexrwTSkk8PXNsbpfLW5UnO7oT61wWoeJdX1/xvbw3+oySQQXgjWIMdqqGAIx/iTXqviyzeVFtogrvu3oS3Xbzn6V9jgMMqEHGRNPDxw8VFbM6f4O6bZ6h8XLu4mQTqdPaIE/MC2Qev0WvSPEOq6H8KtRvb2a2hsNPltTOyJ8oZw39fSvFvhD4mtPBPijzNS3W8bI3ny7vlyBx/n9a5H4xfEW8+NHiuSw0G3aTS7GMs0hP31X19Bn8/pXyOKoqriZQto2QsNOpV974TE8VfEbVvib4zl1u6LpaxqVghDf6tB046c1Uj8PX94ss9ofPtncbhM33Gx155/U113w58LJa+G5rq/Qm8uMhY/7iEcccVrR6dDpd1FFv/0eQnMfYOSK+jlhI08L7q6HsKrTguSmtjodE8Ip4X8OWQigEtzJEHaYr6jsK5nxfp8MemrevmJoX2zbPugseo96+gPDNtp+v6bDcWx8wxoE8qT5njYcYx7duoPauC+P+g22gfDDUZZIvLu7iVFUju27k18tgs7qYefsJx6nBRxkvb8s0eS+FdEi1q4mgs5o2mGGcyKfuj6Vz/jnw1rHgm8iub+NpbV3wtzHnCDtn0Pbnj6V6p+yRoUFx4iv5pysiLatGsj/AC/Mcn/4mvT/AI/6NZ3Xwv8AEV3dKEkjjKx5xjrjcB14rvxeKdVuT1Rvicby1o0mtGfKWseOtT1bR4NNkvpDZyECRJcL8o/z611dl43sLbwYtvcSyG4tVCRo3RgOma6jwP4W8JXfgHSYr6wjv2EJeaX7pDnrj3rx74h6WNA1u4sLeJorKRFniU/NtBHK59j/APqrmwtN+1TjDQ64qnNuKVrHpr6xLqOlQPcBQXUcltoyexqHwLYqnidmYAR4O9SvH5Vf8KWME3hu3a5ijKXMKO0hbqcdR/8AqFUfDsgTWrqOJsbMxBd23kHGee5r7GrT9rScW90S6i5ZRie56ckGs2NqBF5g38o68ZA4xXc/DzW7bQtdu7OaZA9wgCxFgp3DoPQen9KwPCWjS6Z4Ziub2FYlgRpcht2SAWzwa+TvDHxR1Q+PNT1AN5jNcuyh84YBuQewGK+ApYSeGxPPGV7HzkcNPEylF7H0f8cNTF74gEMhKC3hKrjGHJYnk14t4QvG+373TyDvkCgrzg9Cc9M/j9a6H4tfFXStS0+zkitZPtU6hZ5l+ZUU+vuT0/nWP4btjqtmJ44JZI4iVkYpwCB1J/8Ar1+iYPEvEQtJanvYag6FLkex654R8Sm0g1C+urlYLaKEyF2YY4/lV74W3tn8Rre91lIke3tpAqxs33lOQM/j9a+dfHuram2gy2SzuLZ/vIflLDOeT6f5zXefsm+JzaPcaLI6Il0gZfm24YE4B/CvisywEcHVliFs9bGdbCujSdWG50/xf8FQeH9RbUNLt/Ktrj/XCJvuN64/nXHeDre21l7i+khR0CiNV9c9f/Qa988SeHptcmewuifJnjIyFGFGMd6+dotH1XwFf3VrbGaRoLghURD8wxx+J+XjJrbLs2hUg1LQMDifawan8SNe91C10jxXosTwpHEsobCr74FfRepvYeHdJe3trZbcNCSBH1BI5Pvj8a+Nr+91MasL+/tbiCd5BIZHXoAeAcnj8cV6nqHx62aIt/eaTLJIYxGswI2qgHXHU/livHzGTxNW8NVsRiqUsRyqL23POPif431rVdLt9ClvJbi2lkYzR7uFQHpn29/zqh8NdDtjMRNFJG6qzMd3VfRcdj+tVfh7pE3xCv8AX7p5XDFg0SZGCzHvn0rt9P0a48K6oVuSPPixHLFt+6O2MZ5+lfU8PQVGbjboerGEKNNQS1MfxTopgs7lra4meBmyYix2he/6dq3vh94Wik0G2llhiLSyZkfbyuTwPyqbUp7Qfapg+MQtujI2846f5zR4H8c2Wji3sr2OR0kYSEgcLjkZPtXs5/NvD2pfEZSc+Rpbnn3xH8HReCPipZx2pMNncMt0Y4/uoAfmx0611l7fpJbzSs42SqX3Fh0PT8RXJ/FDxbaePvGN1c2qSR6fbLsTPVmz830z+tclql3d3L6XYFpI4rqZFG3OCu4DJ/z+deBleKlyKnV3OSq7Q996n0N4E0+LSvDxaJNi3cgmGF5yBxXSwgs6fxuQfxz3pfsCaLY2NqBhIIEjPzcE4+lT2yD5lUZKng+1fZ04JbH53janPUbLAi+UDjKkZxXQ6EY5EMcvAYgqTnKEelYkcYCMcHgjj3rRtDsYcDlfy9q9KB8vXlc9h8MeL2G2y1NzHOUAgunxidOm1yOM+hwPx61o6zBFc2l4lnapHctCytCi8OSO3v8AhXm9te+ZZrBI2VKjaPT8a29H8VSadGLfUZN9uMBLtfvRHsGFUqST5onn6I84s5W8qNSrRlMowP8ACR2NaH7yXGw/dGDmvQtZ8Gab4nkW/ExtZ5F/4+oBuSRj3Yds1ir8MvEcTM9vFZ3UQ6MLgKz49Aec1v7WMV7zszTnRgorx/ebfnBHy9KuQyeXt+blh371W1QXej3Bjv7OW2boxZTgD/eHFZ/9owiSOKISXMjfdjhUyE/gM10xlpe4XR1FvPhgGIwQdp96iub0MSh+cevcfSszF9B80ul6hEiKRmS1fj68YqqNTWZxvWQEgYUxNnP0xV+1iyGzRkuFCA54I79axr65E8yxwoS7kKqL8zFicAAeprRg0nWdXXZY6VdSMRjzJYjGi/UkDiu08H+ELXwdbS6zq1xHc6qEJM5/1dsD/DGO7Hpn8qxnXSVluFxdQSbwr4PtNLcCG7uVLSRht23PUfh+NcnFALZ0KncAMfPU+ra1Jr2otdynIOBGD/CtQTqXTBAPBxitKMHGOu409TL1PUBA33snByB2PauXlt7zV5khB8vf8pO31/z/APXrpxpol2fJsPTG39a3dK0lI0DbssCCPl6EVbiac1js/g14NttIlhYRCR2HU9dx75qt4MsE17x14s1FfvTXRs1Lr1bdlz/3yuK7jwQUWWLG5NkZbHbgZ61xWm6s3gL4fanr04HmR21zet8v3pJW2oPr9Pyr53FT5HUn2S/X/IqnGVSXIt29DhvjrexeKvDfi3UxB5kcFuVt1deSqAAZz2+9XynpKmG5t7ONnTbYxSMFbksxIPFew/Ez4m3GifDuPSrW2P2jUrFVafd9wkcjp1z715R4ct4p9XsWWMxZtY1lLeo6YzXyOUVJVcROdTZn69k+HqUMPyzPTNE8GwLp1/HPD9onktHVs9ztPT/61fO/jawki0bS4bYOUKMjRrnLYPf6fL+tfVegzh4pYfNjdpInDGJgzAgYB9Pzr5W8L+drOsTW00uGSeRY4pWHzOXwATj8z/KvXzLE02lThqe7Rcm22d34L0jXvBvwjfW5bYi0MzMsY+YsCevsB+v87Xwc+I406/1LVZ7VLidVZYct0yAMjtjtXrvi/Tn8KfASfTLu9iuJxEHQ8ZDZ6de1fMPgm5ureM25twscjjk/wMeuPpXz7qS/5dvQrDTdRSc47M9Ji0IeKrm71K+QxbpS8jxnliTk5/z/APX3vht478L6B40tpbnfFYpjEh6bh3+lebeKPFGpaH4RitLCMrBdTMjyj5iGPb8f85rjrvSdc0/T3a4s5QsDqrS7hlSfocnP4/Wuf6picSnKV7HfVcKkHSb0aPrD9oT45aBH4Tv7bSLmS91C9jVUde2TnIHpXyr4b1YafCVBJ3bTMC33gT1H0q54I8Oap8R9bg0WyMaTMSWeYFfLHqR9N3f8q9z8Z/s8aX8LvhRrd1HLLqerRtDI1wyj5Mtj5fw3f/XpUcL9WhKN7nn0Xh8Eo0U9Wc5r/wAVbjXPDVroweUA4iEMSn58cDJ/+vXH+E/h9e2c01zqcYDswYKjdOv+c/rXReErawi8Z+HvtTFFZWdt/wAvzbeD2rsfGd1FBqM/2F/MkdeI9vzZPp9Peu/Ko04VZK2p0SvB8sUcfFq5s9IAXlw5/eSfN0P+f881leKPFmow29lLgIpYIqo33iDyc9qbrMb2VhBbtbE75irEfw/UVqXPhqPUbGC1D+XDGRKQ/wAxJHTHPb/Jr6vEQjVouEtrBKMU/ePRvg14piuPAeoajqt0+5r0xoQ25gFFY+p/EHTvEWseX9ujTySUitSx45+8T6+ucVwms6nB4L8DS2KMDcXEjSW4RuSxwT6fKP8AIrzzQNG1nWtSji0iI3d3Ipc7FOMDkkntjd2/Kvyx4CNOrJt2RhDDU6UnV2PU5vGM1xqb2HmoFjdldRhi3r3/AP1fpUtzLDe6pciKI+TKEDKW6YHHP86ktfgi/gfwSfEN9OZdZZk3hWP7pGIGCB+Z6/4YOi6paf2jdmV9kELKoY54J6ce9fT4XHw9hy03dx0NqEoVfehqkUPinpawaBZzxRjMc6pvH90jr+dc34Nsp7jVoJ1kCNtysh6gE8nPGK7v4keXqPhG7ZA6tHLEyKOkhJGOO1M8PfCtbaWyudVvJIJZUWRraI7VUkdDjr+OKX1apiU2z0JSsrdT6c+H0fhrxD4AvdBvLwTXWAssskpVmyOcZ4+n864tvgb4ZtYjaaVcSvcNKGe7l+UqoPRcZH+eteAJ40ufB/xIu41WU2qMA0Z6MgGcEe9fYul2kPjvwAL/AEmKO2kltmaCaJtxDeh9/wDPtXxlfDTwspI8SdOWGqe0i9JHzr8Pvg5q/wAQfE+sRW1/Fp+maZM0P24L80hzwFOQP4ea5j4i+DNY8DajMuoXcVyysTHJvbc6gdSGzx/nNdn8KPiL4i/s3WvB2kRxC/a9cm5kwpHOCT7jbyTn+QqL42/DuXwho66nrfiFdU1m9UIIWz8uOuM9vwH3vet6UfayUO56dNy5mpPRnr8vxLGo+C/DbWF0h+zwxq8cb7myAAcj+tfN3xd8M6rbeMdW1q80+RLK+mDq0TbscYyQOx7/AMq7T9nzQJ9b8ESGKEbTcEPMzbckEgAD6V6T8Q7W3sNLt/tI8+O5iZXEjfLuHvz0H1+tfd0smoYeippavc5cPN08Q0lueV/Be/uPHPiDQ9I1CURaRpji44b5XIPAHr92voX43+PtL0zw5e6I9zE93qUcnyDpGhBxn618fXy3Wk6zFeafctYpCpAWPqcn05GD2z+tdLJr9l9kS7uUOo6m8LKof5grDpkmvksXlsJVlUUtnsd9fAqpVjVcthvw38QweF/hzfW9lOi6jJdESSN/dXHA+n0/OtzxJrCX14piGVZAzHlsyHrnPT9a8QiurmN5hGfKndy8kcTdM9cda9k8E61pmg+HkZpje3d1HuCP1J59P1/nX1uXyjQptPS52SjpdI774F+ONP8AAOqvPfTR+fNNmNi33MAgA89Pm5rP/as8dQ+LdIa0ivIbljMLgSwNuCDIyBjvmvJ/FentZn7ROBEj/vWhVtxUH2/X+vFcrrfiIXOnm1jGzCY2jt3GD6d8VyYyP1mommYwwtJVPbW1ZXtdXtIZo3upPm8oggN0bsTzX0B+zj4z8PxeF7nRb+6it5kzMC31xkeuR6Vu/DTwL4Q8N+GrKObS4NQ1OaOOeS6uctlmGSQD6buMf3vz8W+IOhxeFvipcvo1qILS7iV4raAdS3UBeB17D+tedisHV5bWZi6kcRzU5dDvfi/8UtMm8Y6LZ2H/AB5WpV8t8ok5GSc9M9P8K96vfifB4n8JTz6M/l2sWwy7c7iQM/5x+NfI+t6cL1xDqFjLBeFNyiVNjHHGOf6frXefs/Xw0PxHPpFzJ59nqkfkJAOiSHpj/Irw1QTkr9DJ4WioJ9in4tsLDVfEbXlrBtlUGTEa8FiOSAO/5Vr6HczSJbiYeXKSGXPVW9f85rqbbwjFo9+0LL5kvzLMf6Dp0/CsLxJappdxp+oRbo2iV1Ydi2ePr781+qRw9P6io+RtCqptQSPp6x+CGg/FXQdD13WYPtC28LRC2/hKnPOfb/JryPV/hh4e+BPxs0y60hGtLO4sbgvEW3fPwAO/9a3vhH+0ncXvhObQ/MWy1SFDHFIF3A444HHJ7fz7V418bvFOpeMvix4W0a2kd5IjFatIOpdmBb9Otfn1STpr2fVHj4fD4qOIn7aXua2PWPhR4vs9JvfEOoXwKTyBniJ/unt9Ru/H3qz+z7oeg6NYa/qiWyS3sqzXT30q/M4B7dcD86+evG8t1Y/G/W9L02QiztUVfYMIwSSB78V6NYeNo/Cfww12Z7nbcNZSWqRp/AG9K7fqjq0fard2/BndVwUpJOG8rFHwY83ia4M8935sRnkmWF/urkkjA/75+pr2fx3p8mqeMPhbNbjM1uk0jLGx4CrGy8jPHvzXzV8C9T+zIPtePLidUeTdxtb/AOvXuXgrxrat+0Xo2g3N4J7eOwaK3P3h5jDoP6V0ZvgVVw1OS6HPjcNKlebWi1/A4vTWvPiP8a/F+uajavDNosBiEcvRAARk/wDj3rWb8D7KT4hfGjQbK/8APfQklmnt0dTtMiruODx0K9ia9h+Oy23wc8R+I9daJhZ+IdMNsFRfu3CjA/8AZjW/8GvCumeGPAHgLWVbbPHaTz+YMYy6En8cV899Yq06Tw6V0rWPPni1KhemrcysvuPTtX0lbjwd4jiKfu7eC5JJx94ZIPtw1fP/AIg0xdH1c2CNHGLfSlcfw7lZGI4/766VS8J/tGwr8PfHEOoT7bi7upYrZi25m3fLn2pmtajNqPxf07RZwXmv7C0ji/hyoGWP/oVetlco4GbqVdLo8/DU8RQnJz2Pmbwx8SfEuh+G9V0W0img0aWc+bJEu0AnoGOD1/Cvot7ZdCTwtpQYm+1rT7ZXH3SRIQCM9f8AP4V6J4p+FekWXw/8R6db2McXn3cbKwUZGHXdwO3y+lcnrCWt18ebK5mIGkaFp8BibswEZK4/Fv8AOKzo4uOLqzVONldt+fmehLEKvK8Y2IPFXiS18KeL7W3EZNno0otIVH8JcA5x3Pzc/wA64PxTDPe+Mbrw7aYOoC+TUIVLfxrHvI79QzdvrV/wWg8b+Ll1vUZSljfawRsl+ZSM4Gf/AB2rfjKeHQv2htO1KONkVNXjt52K9VdNnH1DV0ywtLklp7yVxtqOh86eLD9n+NiosRghurZpSq/wPg7xgZH3lrkfHvjufxKBaSSkR2wMIEv8OO34/hj0r1X9ofSofD3xXv5Yv3X2G9IGflxHMoYdwOrf+PV5xD4Xg8QeLrmS6jSS0DBgqdCwHJOPXsO/5V5UcNJQVS+5neK1Ynww8CS+MtVsxfXDW2lAjOf+Wyj2H8Pbnr9K6z4gXlrrXjx9N0z93pujQm3jcLwTXqmk6bYTaJo8lmkUEp+WSKP7zAHB4rxf43anF4T+It5p9mBEk9rGZXC8knk/id1YRxc4VF5GUaqlOxn69Pd2PhKHUY1AayuhumK8lT0478/T6Vpw3kkEVrrksoeWaEK0q/KCDjGBXWWOnWWs/DnUbdIy7zac58pvveYBkH1J+WuY8E2J1L4a24vOXIdFj/uqD8ufpWVfEvESTmbRlFuzKniuca3psdnFsfeu9Yw33sH3rovDfiwf8IhPpk0oj1GyUQpF38sAYz9P85rmNChks7m5gZTIqqVjc43B/YntXReGdAtrTxvfXTh3lW1Vpgf4WYDp7V72GpU5OL7Hopx5Td8ApCyS4K5OWYn5SMjoPrX098P5ovDXwi1HVJXDpKC6sW5cngDPvXxz4h1g6VqsscHCu7AYb7hPTNbvhj4jazfx6J4du7rGlS6jGrR8/dLDOT6VeZ1HUioLocmIw0prnie0W/hNtI+BTRXT7Lq/umuBH93ajMOD/wB85/4FWDqnh6bRbS1sLcgNq1uzSuV5Kr0yeDj8a9m8e32n65ruh6BprRzkqzSAN8ixheQf6/8A164efSrjWfHltZsAfNt9tuhz8qDIyB7/AOTXn5djHhIKNRWvdnNSqtR99niPiPSfFMLhdMt5LkWsitG8Hc8YOefy/nXe/C6a5vtfMHj6O4e+VlMK3D8ID06EjP8AnFe9x6bbeD9O1iYCOS6t4QhynUleg7V4lrEwvne+lKFwQVJXcBznAH8s169HDPNpuq/hWwp141rwsfTfirTrHXc6f5kU+nXtltcj5h8o4Oa474A6/ZwfDy+0GzsnvxZzShGK7lwCfXsPSvELb4o6rBpNxptvMiOF2+c/zFkI6jP+H1Ferfsr6iNM0ua2ikGBdHzwe4PGfp8tfO43LquXTlVXws8yphp0ott9jhdP1nw14d+Pd0t55FpNc2Cx7yu0JP1OewJ+b0rD+KuqW+p6tAulzRXssGVbLfK7M2e9edfHC8il+M/iiaEqYhfBkbnGNvbFa3wOsJdX1DVWlP2uWLBizjGDxx9Pwrtylxp1vbTdk0e7TpqnFVGdv8MLW6ufit4OtL2PY8lyrOD825R+PSvdviF8H9Jg8deJvE89vDLJZRxSosijA2oN3tk9M849a+e/Gvimf4Xa/wCEvESxPusb50dPvbl6mvXvi98UU8cfDTZpMoTWPErBBEr8qg5bP0C89vr31zuftKilTd42PIxdOvVqwnB+49zhB8Sk+LmpS6zPAEsdPsZrVLffuCZUgnoOTXo37LnhZ/B/wosmkGf7Une6JTquBtH/AKDXzj4HdvBVhrWlMsZuXUw/ePBI5P1r6r+AurW+r/CjSY4Sf+JeTA/1JJrizPB0qWAhVh1scea0nRocsdj0ozZto2f5CVGPbnpUUkYjvHwOdv5g0khcCJUToAc1HG7NPIDxuXOT2I9DX501Zn5/JksjFLeZmI3NGQBu2/oKqaOGW5bGOFG4H3q1JGfswynLYBYHnNM0yP8A02bIBO0hST2pXsQSksZLoBQQQeC3OO2KitmzKrN1ACsT2/8Ar1JG7xpcHYd/lkYHt0ptrInk+bj5z8r+nIpN3AryBvOkbPVSeOhJ6/SqMsTSICUA5yQW4Iq7NGrbhj7y8sV447j61VQko+8/dGAfWkVr0BQIsBVRAGB47io7qNoriMsAABkAdsd6bAAY4VzsAznHc5q1qURFuu5FdmG3+7jjnP1oLFtxlJTkbUwxwvXjPAqtbOZ45zuGzcMfLzUsStHZkhflwN2W7UIhjtmK8Izgjd6UEEsfylmZfLCjaPT2oqESBzJiTKZ5J7e4ooJPlG80D+37C2sL50RbxSSFbngZ/Q7T2ryDwrqF34R8UR365eTTJHhHzbQVBIwfrtr1u6u7bSfEOgfbD5cZupVYdshQAPpmvM7bTQ154gkcDL3krqW/uEnbX6jleChiaTVTdn2mWQ5abcloyfWfFE+t/EFdVJe5a7h2GCFSxjUckdOeeeleVx36v4x1fUFUIMNtjC7T1AwfevWfh3cx6ZrUjIEMzqFX5Q2R1Iz6Vj/tM+C7Xww1rrGmMIhOVM3kt/Gx4wf1qY4V5fieZ/Ce3TnGnJQityW5geax2yquTGGLr69fxrW8Oa0INGE8yCJ0GZFPbBri/Bupz67aPZzXDu/lAq8XynHQmtLwT4F1EWHii+kf7RZRW7KvmMfnfGRg12ZhjqNSn7JBJJK8mdHrXxTsH17xbFPdRywX+mBVB6Bym3BPb+f0rH+HGn22ma14auXxFFDG8bv6IynnP1rz2X4Z3+n6XeWlyQb17dLhTJ1KckAHt/kVpX2uef4RtbaBpI7+OFYmMfygkDgA+9KhgYRwsnF35kEaKS9w2Nd0myj+Jmqazpz+ZppAkSMfdDAgMQOP9qnfED4fLo/hbSfHVlKJWkuw7Dj7pboPx+h+tbfg/T4JfhjpnmQp9ouoZlaVvvKckY/CtLUr6G3+D8vhG6yLm0nR1IUtlR8wP4lq8GMJVLQvqtBKU17qZ3PjwSn4V2WpeHUa2vvsyTM8a/M6hTuU459xXzP4Ym1XxJPFMJJpbmRi8zPnCrnp/n86+nPhP4jhu/D1hpF+DIPKCK5bgqOxrh/B3hCKw1LxZo9vnzobkzRyBRhkJ6E+n5V0YSisHVTqq1zkw7dOcnJHL3+pTLELOVpB5a7W/hBHv1z+FO0m+udKUTW8bvGnPHQqOtHididSJZB54+VkDfdI4yR/nFdNoOjG8tY1bf5bqVA2jLZHX6Zr67FYilHDt82jPTm1GKb2PI/EXiO58bapHI4aKRQI4kh+bC55biveNAWTRNPjiZ2Qi3RS7Kecj/7Kk/Z68D6ZbWmtzXVvb3c0F2EXzEDHAHHX869J+IMML+Hr3UJIwZbZVZSF7A8D/OPvV8HKq8S3ThpY82pjYOoqaPlPQQfCHxDuZZW3vbzF8juzHIP4bq9D8YwQePtP8n7U9xcwI0kW7t7j15rD07TYb69v9QuQC8pJT5eRnjpUurRS6dEt3aHy9rBWI64PtXtVMokqHtovW1zufI+mp0EHwVvLHwNZajBKbfWlh3zQ7du7Pbpn/PeuKt4ZdN1doZV3yT53MvRcDnGe3419F+GPFg8X+GbS5h2lxGIZlPVSBj9a8E/aC1UWvjXT7TTyYJwhaYRdd5xgADqe3T+dLL80jQj7OotTio15uo4SQmpaQlxaXcrx5kVQxbb1wO1d18H/ABFYX2itb3pZJICQsqpuGAP8461x0fhDxjqfhi2ZofsdtMuJGf76jPfvz/8Arrr/AIUeDD4b865vbgXKnKrH/Crdc44rizDHRxVS70RWJqx9m4t3Mr47HSdS8J2+n+YZJJL1FFwPmaNT1NcReeBNK0lIo7ZGEix4bLfKT3bHpXtHxO8Mafqvha9kitI0v4ojJHtxtYjnmvAbT4gy6hHHFcwF1UFQ/wBOnv8A561eWWhVVnoZ4WTnBcvQypIpzILYrncxEJDbQ+D3/oeDU+nfC9fE+pLbTXssZKkSIVHyEc9f8asRyR3WsRTpENrfM/zfdb6//XrqtK1iPQrl7qYAbgVXH+A/nX2dbkqwsdVRzS93c4DVPg3/AGf42stODSy6XP8AM77+UA656/59K0viB4KtrPS45tNtIo4YQVKL1IHeneI/iE9rdLcwEyyTHLGXGRj37GuS8X/FO/161jtYlMRbAY4zn2A75/yK+WcZU5s5+WorORya6hbiwlikOSM7QzHr2r2P4P8AhdoNNia6AEdxDLeOfu7ABgA//rry5/BUtjNpq6nJ5dxezxobcfeUMwHJ9fWvbNa1geHL+TRIAGWdFgH+yi9/qe9TOo56FU488tDsfHF9cL8N7WO3OZr6OCFd/XCsDmui02cWdnoGoSwgzWE0cUh9VIwSB9P/AEGvKdU+IFtq17Z6ZA4le2jVlMQ+WPaBkE/z5P17DrNL8U2ocaUrvLJql7DHEQv3WBwfzrkqYJunzx3OuVD3Vc9StfEEGrweO7W15CQOqe6GM9K8R8JXMZ8CRysuyG3jcMexIyefbNdz4WmGgfEHXtNeQFYnEcrluCgGSf8Ax7FeH+H5p9b8VXfhSC6kt9Kur6Qhh91kUkqPx9q9DA154S6qfCy6NFrmPpj4ReIj4s+DV7azMDJbGeD73Aj25X8K4TQfEEXi34H3Fkrj+19LkDW4K9EVsjH0HWl0zw7rPhP4TeJn03zbeN7iRIpH6mMgYP4fNXg/g3xBdaRoN6Ld5GmMZI6spB65H+f6VyQw8sXXlU6dDKGCi6rknodRo3jTU/iT8UdN13UCE+xKqwCNjgbD3z6969E8Q+KY9e+KlnptwkaNbxGUF2/iPRfT3rzH4XaG02napq4mNt9kwqKO74yTz/n+Vc/Lf3mreI7/AFG2FxLdKpn8yMbiAAOvGMfWvqaVKnhYKo1do9SNOC+R6nc3EOt/EyPRUJ29GEbfxlugx/SveNI+GfhbQ9OvNQm0q3N/HESskifNnH+e1eV/sf8Ah2z1i81DxNqUYmuYpTCksjbmTI6kZ/wrufHnxRsm+I1t4N0y4EqtKBc3G4YBOOPYDvXyWPxtTFVmo7LQ4K9WoqnLT2R5D8ZvAOqaTpB1LSbUx6fcJvu1iyodTz0/ug7sj8q0Phn5en+AIiFILfvSQ3ClRyPx+Yj/AHq+m/Gtnbap4ZnslWOWwW1dSdvHI4r4x0vUfsmnXGnW25AspVotx4AOM/h3r3Mkkm5RW6NsNVeIi4tao464F1c+IZWhtJHlkmeaMlTnBOc4HrXq3wXudQ8a+IrzT5ZZZJkj2/v1P7rHUEfTd3/Kuv8A2cvACax48v8AW5z9otbG12iJ+7npXYWthB8Pvi74jNpbxQfb0juUyoyQxOcfWt8wxksPezLniISk6SWqObuPA1nJr2s6bJNHc3TAQTADcI8jrjrx3HFdD4N+CWheBPBPii4tpZJdQFrJIrydPlXPy+wPrmvDdX8R3um/Ha/ubeQ5uZ0mfa33AT84r2PW/GtxFpOoRBiI7iIwqh6YPGM89f8AOK8HDUq9Ssqv2epM1Vi1ZmH4bCSeHLKaJEACgNn5gDnr65Ncr49vW0qZZIYvNMas0zBtoGe5IzV6wur3QdNaNWeOOQAgsvTjg+361lQS22s7ohOftE77XlbuDwa+wrYmEKNrnVRh712Vfhx8RZdK8SWiWl28bth2jZvlIJ5APHTr049a9e+PWot4h8DTXdxdB7OCItEQ3Af8PXpXJXH7MqNpLaloVw8mqxrlYpm2o2eu3AGT/nmvPDLrt/4tsPA+sF4JFmVZokbhlPOffj2618LXw8ZT9tFBahKftIPVGj8H/Hsvhee11CeC4t4mwZCiFVcd8etdZ8c/j5pnxA0X/hG9GhneO6lU3ErAqEAOSAPUntz3r6a0z4XeHLbwlNbmxixDAApK7myB1x0/SvjKz8BNZ+PbqKOUSWLO8nlovKDPAz7fhXsYXC+3s7mFGdHE1nNrWJpeFNSi8NIdPut6JJhUy3AY+o/z9aTx/pNlrmorK9wJZ1g3DHQY+8Poa2PEGjWd04lkg2SxqdpRvTOCRWJ8P7VNc1+OK4j2RxMc7Pl3D6j/ABr6mdOOHo3tseipRV5roV7XxvY6fa2+ntCwFpbfLHGecL16459P51wmoeJTdawtzE8trGzmRhG25mX1Oe9ew/Hb4XWuheFbLxDYIEuA4hymV69iMYxj2ra+Hv7MHhvVfCFrqevSXUl3cKJMRPsVSRwBjHH45968dY9VvdjucbxdGnDnkZeifGmey8Fy6c0012ohZYz3ZSP4s9q8C0+O+trxpYIZpWYsZGhiLAZ6g/T/ACa9e+JvwiuPh5NZCwvTcWmpTCOOJmGY8nAB5OcV9SeDfAujeBvAlnYw2tpLdywBptyjc2fYnJ9/855oQTqWkZSxlKnDngtz4Otb2a41210/li8yqVk+YqT6jpmvozSIP7BSPTHkKJsBeIttBbHqP8n1rN/aL8IaR4TudP8AF2mxpaTSTrFNEPuuc8MO/B2/hTvDWvW3ibQIbm9v7eK+yVk8xgpcDoR7fl9a6qOKjRqXWx1+1dempR0IfGvhy3vrIySOmZlKJnrgjj/PpXC/B2BLL4hRQtcArGpdjH0O09D9d3+cV11n4lt/EWtRafbES20BLNKP4j0yoOTz0zXqPhf4feHPCmh3OtNYxwXAhk3zHO5c+v4t615Gd5jSnD2S6hPEKFPkluzpPFHxLi0jRTeC0jkKsqiRW24U9zWLo13p3jLW7C7iuQQ0yPNGVGQRjGQeg/E1h+HdGtPHE8tjLOk9s9uWcJ8w4HBHv9O9eR+IbDxD8FdR3mUy6U77YJueB2z/AJ59PX4yjTs0o7nJCnCN4x0bPp34uaLouv6pNpl3brLboh2yJ8u0k5yDXH+GPD2i6uuq2FzElxBEvlQR7eQMcjPt6EmuD034sSato73d4pN5F8gCNuJyOvbgfjVPwTfvojlpJijXDGaM7jhsj14r7TBZXVlD2s38i4UZ0YtN6nbaZ4R8MfD4vcpstFuL4W8Sf7QIztHPHryK1vi94KgttOn8TW8wkiWESSiPqwH3Wz7D/Irx744+Id8Xh+2EshSKSS6Z41C7GIAU+nH1rO1f4m+Kdc8FTac8ZfS2UK2yIrhfrjPP5VfPWwN5bXOiNGpUlGbZzWoeJ21PTpp0iEgwSzB/u4/Icdv8isLRtWcSyb7p8sMIHY7Q3rn3r2f4I/BnRvG3hS9vdTkcSK4jaGLGE4Bx269+a1V/Z08P2/iq60+MTWduqGZTv3Z4+Ugnn+9xk1lPMJVo8smdVXEUoNwvqeKfC3w1B4n+K9hps7sbZ2YzRBvvkHPP1P8AhX054q0OwvbOFHsIMW0oWE+UMgA8DNeF/wDCGal8E/Hen+IIUNzpEs2zzHzkN2znnn/PavojW57a58Nx6ijRvHLIrE7uVLdQa8/DwqVcVCUPhTPlczqSnJTp/DYzr8GaWMghFZN5D9h7VHaYDhjngjJHcGreoQiaJAT83lj5h2z2qlbvsmKhvmXof7w/wr9Zoo+KqO7ZurBk4U/w4GOgqVFMeRyuDwam07bPGCzBuQBjtVxbQkkdRg5IWu2J4VbdkEE45KtnB461aF0xLKUVx/Eh71GbJo0yEwCMHNJDG8ZIycMOa6onCdLo121htaweSwYgFg/zI3tg5rsoNcuUt/P1DTo7iNRky2koz9cV5hDO8LjHJUYwa3LLVXSMKjuhI5HPNTKmp7gd1a+INK1BSv2oJGP+WV7EcYPYkjGPxrQ0eLQtJnebTY9Hsp3zve2+b8QOa42PxE4thHKwkXBH7wD/APX+tWrfxFaWlkVMEe8rlsJ1rlnh+ZWuVr0O8l8SQSR7v+EihUL1IjL5P0qqPEMbROyamkoU/MY7bp+Y/wAa4ibxwYrcpb28MaFcsdgbp7VS8PSa58Rbw2kF48GmRn/SLrYNqD+6vHLH6nHU+hw+rxpLmlt8v8hNtbnbG+uNVmW3SWXUJHOGDPtVfrjA/lXEfGsHR9b0bSoJwStu80pHTJIxx9K9u8I+F7Tw7ZRW1nADHtADSZZm92P86+e/iTdt4n+Imr3ioPLg226n0Vfaows1WxHLDSKRKknuZVgnygYDkZwPat6OyJTJQHjJPvjtVbTrWVEi3BCoXq/tXQrCpi3gZ3DPvX01rbhcxBYqyK/JOOAe1WbVWRsjgY/WtAWw4z8oIB4pRbbAzLgAcAH0paBc7PwdPKWVWbcTEwI3dsVw/wAer62tfhtp+nnbbxatqUUfzdPLj5/IttrtPCcHlSLKpJBU+nGegrwv9sb7XeaX4fsrCQOlnJ8oH97v6d/6V8Vmz5Yzt1Pcyij7bERXZnO/GiPSNJ+Gl39rRHuWjCW6LjeTjsfQV84ap4pitL7RJElNvOLQiYjPKg8E/hX3j8P/AIB6RqvgXSD4gUX99cp5zea24Rsw7D2968I+K/wf0K68X6TYDbaXdldC2njOMyRAgjt/Qfer4zD1J4X3ZR3P1GhjIJyprocd8O/AXjfxdby6hpFrJb2kkLFbmbK7we4yDn2ryDRPhz4nEOrajaQyT3GnXLRNHGu5mfOWBH+frX6q+BdPtLaK0sYoQlrDbFVTsMKccDufpXwvonxMPga58a2VpDE5bVLgxySdWJOOntXTVhd8zZjg8xniasqUY25TxfUtV8SeK9XsdLvY54ZJ3CeTM20oB1Jz0xXo+r/CfWfB9latLJbCN1DAJndnPJ78/iK5PWdWfT9W07V7vBu7m4EkhDfeUYGf8969L8ZfFqwudE0+1iim1W+ZQioPvcd8Y61FKtGDSaPfq1Jwty7GVoWiNcJDDOQ6RzFleRflDDnv/wDWrpE0wT31wr4eOWRDKU+bkfdIzVPw99tktNOuL/TWgtjKG8p85KnrXTfE/wAQ6fpS2dvoNoUmY/OR1z2z/Svt8LXoVKalDVHEuerUSRkeEoLXwv4o1C8hhS3aeUmMRqFOOPlY17Hd30/jzQNWs22mCWICTH8Jxkdf6V8oeKdW1HQLeB7i4d2uMs8RUMEOehI6cc8V6x+yp4pjEOvy6ten7LIgWJHbcVJ6/wCFfK5n7tVyvaLIxuDnGCrRd2jzfUvAnirxNrWmyDTW0i20xGRrq4bb5gyDkDGeNuBXMaH4wFh42jgvLk3JRigcN8uenH1/z3r6Q+KfxFisfC2of2cdqSBkWWRTh8Drj3r5j+FvgmfxbqV/qrHzPsSPd5/hLjn26dq83CVE6qcNjtwVapVpc1RWZ03iHUrnU72SRMxwKwIEfQH3qbxH41i0bR0NuySzSIEwOpyOSR2HqTWRpt295NNKryJDKxbeenPUY/z9a42/tvtuqOLdUEhYjYehPse4/lX1tes4U+W57EaSnG8iDUb641FFM0Ukhjw4UMWPPHQ9q+jPgXpo8HaLon9pulvcajG7LvwpwWyBn/gX/wBeoPht8HtK0PwnDreryreavNKrW0RbiOMN8xA9/p+VUf2ktXjsl8L/AGZ2MqyTMoj+UEADjt0218DmM6zkoQj8zw8VUdZ+xhoj3bx34VF98PdSPmeW0gQIOM/e9q+HYNXksNS1SO5Je6inaEntwSBx/Kvpqy8WNq3hTTJvtD+Q0Kys0jHIbHJ5/wA+9YXwO+DGleNPiTr+uXQE+n2iB0iHzBpG68+vt/tdu+WUQ5qzg9FYww01gqcubY4Dwkur61HcX+r7YLVVAht9v8Q9u34133hbVxfa/DcSw+YLY5G9uF9fr6+1b/xk8Cy6VeXEWnKXsWUNgKVMJH8PHH0z+def+D74QiRHckSsQAi/Ngd/8/lX6Ph3Sa5IvY9OjXWJjzox/i14dOva/qGqWEYt5CW3J/fU8jn+VfXPwXOleDPgtpVtDJ5t29tIPm6ljnrzxj3/ADr5t1jVI5IZyX2YQbQq+h7/AORX0V4F+Hctr4Vs7V5/MvZLZSuW+XaRzgjuetfN5tGlJcq3ZGM5fZxU31Phdbu/8N+Kbz7DPMt5e3DFRHnLkscY/wA/hXf/ABL+HuteHfCthqHijUSL+/I22QXzGVQO5J/2u2MHgZqLTorT4ffGaFL63Oo3tnLIz5+7uzxjPoK7Txx8SY/GHiFtUv7QiO3t/LhhDBljOeD06n9K+ZhKpTrwko2j1PTjzScJQWljI+Dfiafw5oH9m+d9ngSVrlSflLH0NdN44+JFrrB0fRYhHBOqySbTnLsRyfYEe9cf4P8AD+qeMrOSawtJbm5LNvMS9PqTgflWTbwTaH46A1RY/tqRPGI5OsY7DI/z+fP2zzSjVh7OD1No0qcqnN1RJq3h3WtT+yDRtOkuVVtspCjMeemT29+MfpVf4baMnibVbaK8lKpBM8Uke3hiCRknjoa+tPCWteHfDHwds9TRbeOOSIy3IOMmQ+p69enSvkLwzrr6fr181vGEiMzSnzOjBmz/AOzcf7teZQmq+IaS0RnHETruUbWsdd8aPhVb+Hre3vtMa3SYSC3aKLq27seuMDkVxepPpnhH7Pp32aSe+TBF1I+0c9wO/p0/Gu51PxBbXv8Aa2GMO8Izv95QRxjn1/ya9G0v4M+Gdb+G8uuaoI59Yubc/Z3LblgIBAxg9+p/TnmvSxsIUYc8nZIv2qopKp1PNvhT8I7v496pfXV/emy0S0AieRPvyOB0HoB296w/ir8K/DngXxHHoukahc3EoZftXnEMQpI6e/417n+x1qkCeA9a0yZYxPZXglf5eXQjkn3zx9K8n8RNaax8V9ZuE2OHkO2QfdAUc4rwsvxzr4tUmrJHBQnVqVpxb91bHs1x4bitrSBrRH+y2tukYI/gAXAxXlMtik/xM0+9t7cG4iywkLbsgE7hzkcj616TpXj2K08KyNC8dw+0LLGf4iOvFeVaL450vS/iB9pvpRGLiVnaMYwjEYAzj884r9KxFSlTpXkrpGkMLU5ZyPpr4reBdH+I/gaIx2cKap9mM1rME+dWHI5/n1+hr5m+DNnda541s44l+z3Olzia4+X7pX5SD9a+nLHxdop0ayY6msQMQIKruDY7j6d68M8J+PtC8L/FrxhbwWryrqEwaKSJuMEDK/iea/GJyr1sTP2ceuhzYKFa0oTPUb/TzezS3NzMIHKsASo5A9K4XxBLa3dvDaws4hhQ+Z5nVHycnJ/X1qj4x8S3MTF7F5giKWbPzZJ4GSP8RWN+zxqMvxI+Lmn6HqRE9qxd5o2UbSFBIBH196+2w+KqujGnUeqO6UI4aEq0tonnOn389j4/t7DSWV7qeYRxSp95Qfbpx7ivfvDXwNtZfHNzr8l/cT3um2TagzsoxvQYyP8A62PaoPjx4O07wZ8cNG1uxRIHgkCyRogVdpBGfqd1ej/DDxTZXvxQ1TRi4eK+0eRAm/dk56dfT/PrONwEadB4iTPMxWKqVKCqUdrXON134Byx6QvxCiuALm70lrq8iLbt+eenbjgkf3elc18F/hY/x5srhLlfJ0uOJhM0eVLOeUBPTI619S3FzCvwYuLKRAXtdMntnDfL0ztH5V5n+xv4i03w38HJ7skSSzXkjGNMZ3DoOfULXj4HHuo3SWy2POpZlilhpOK95Oy9D5L0rTbn4feM/EvhjUJDnTZdpLL/AK0A8Ej3HNaUV5qej/F3wf4ikt3jguruJYLsKcOAcN07/NT/ANok3WtfGnxbrmk20ht4kiE0ka8I+0L8x+vr/dr2rxx4cg0r4LfCXUJ4szRSQys23nlcg/hXv05fXIKkfQVsWnQhGprKej+43/2yNatvGfwguLqIiefTLlPMEbcx/Nzu9Mj6Vyvhb4mT6V8DfCNtKfPlntZFUFuiEnHQZ46f5xXd+BPDMPxY8K/EOyjUJHfzQokknzY4/wAiuR+Jnw6j8L33g/w3aKVOnWE0edv3m4OPz9a87B4alUxsqc/s/oeFh50Iy9jb4bng3ifwhf6la6ZHZQl3uJmZTGp7EEsfr/npX1rN4LOpfE/4a68UEUtro5kuwe2Izjv61wPgXT3ksbWVAHFvayEx8cMWwMj27fhXsvja7bw3povvuxWGgkiUnqdmCP8A0GvBz2tL67GlTXurT7ycZNznGEdNzyTTfiRf+N7bxMbWZvKt53QRDoCzkLjr1PsKoatcW+pfEBfDDgvql3CkDEqMJ5aA/wDsvNL+ybo9vNp17JcIfs946zuTj+BS2T6Z/wDZan0TTrXQNRj+Id/uk1PVIrr7NGezklUCgc5b8a6cJShhJu/WyJsozcYrax5OusavqusR+EPDkJTUNPvZNQEg+VfkPHvg/wCfWtrQtbn+IHifw22oqXup9SiW6j/uyK2PTjhc9PyrtPgN4Vm8N/EnWbjVF36itssLs+MAu27Hft+lZXizS7X4RfF+/MjiOxt7601Fc/3GbDV7EZXnOMuxq6kZycFv0/U4j9oSJfFt58SnkhCX2nzREdORFtGSeOo//XXgVvc3MIjeGFpLogELE24YA6ke1fSHxyeytZ/FPiO2nE2jeIZUiZ93yhwgz2yOfpXmvw90mw1e5tJ7OdZFVCHkC9FBGfr7cj+ledicRCjSj9xhKShG8tjB+FHiHV5vHksrsohsoT5iM3ClsjnpyPoK0NWTS/G3xhnGoqtzPBAWXLbQzjkH6dq0PFHh618E+LbubT5HIvYBNNhuS5zj8+teW61pV2fFcN+rkSzgnjON2cAA8fzrg+q+0pe2RnaLd0e16DLBba3IzSoIoV/g/i44/CuK0fxTZ+GvEmvaLO/mWKN58GOuSM1zkOmeK/C2m3d3LOgMnzNGG3sASM4GMcfX867/AMOfDbTNQtre4vSZ9Su7fCs+PvEcZJ/wrijCMlruXDlvqcT4Ouj4g+IYiSRhb3LBsS/wAc8+wC1taz4yNl8Qddms5P8ARmxCsgyocKOSPcH/AD3rkvDWkTNr2n6fAxjurjUWtWmH8KocE/n+Fey/tBeDLDw1oPhp4II4CLwozrj94AueTgZ5roWIlRkl0PUU0molj4efAfV/HajU9WP9l2kw3xRj5pXXPX2/zzXJz+Cr/SfHN5YZknjtJ8wZ+8MjjOO/4H6V9Eab8efDh8JWkhdkv7e1UfZY8dR/ntXmHhm+/wCEq8Qz6yUfeytIxLdM8fnXr5VCeLxDU1oc9KpW5pSqfD0Oj8JDVNC16wAmEuo38RtFy3KhmGfX8en9T6P488aaR8NfjOmqXsfmaZBpX2GFI13fvgAcfl9PqK4/wbp7678TfMG5B4d02W+c/wB6Qj5c/Td711HiH4Z2XxN0PwPHO4uLxrkyXZZxiTc3IJHX+Lv/ADrmzSgpYiUKey3OGpOk5e+zN8F/Ei5+J9h4iNxF5U0biS3QryYzkfjj5fX61yWvTJZ289vgOZFxjnGe+RXoP7R/gt/hbq3g2fwnH5EsxktGEa7hIBjGfp83uPWvIviK+peEUt7zVZVnNywZT93djlsjAA9h6VvlWPWBk6c3p2Jw8IVLTg9yz4c0JJ4TNKvDx5UdwoHQ9Px/CodS8Ya78L7OaTT5BaR6k3lDevYDqPw969V8F+Bjrc9qY5PKsfJR3ZuwK5wOgOfqK82/awurZfHNtolssQs7K1CyJu27nP5816eMxeHx8OSLvrsa0q0atZ0papGb8OPgH4j+L1tP4gnu/sGnTK7QzSKGlnfuwXsufU8+gzW98ItAtvhz4h1fw/4suY7K/aYfZ7l2KpIpHtzgdT2r2j9mfxfp178EtJtri4+zXens9uw3BRjPU/Tb3xXk37XUmlatcWOoabdLLexzCKV4+59R7Z968jF4NwpLk0RyQxNerVnRnG0Vszb/AGiPh1N4o+G63ukXSXA0cm5mePLbhjhlI44FU/2Y/h8/ia5Hiq+Ui0tY1trcc4d9uGbn/P519MW3guGH4BzaLDaobi60I4KLuZ5GTH44615X8IPEUHgL4RrYy2c17Pa3RDRRLtYNnv14FeVWTpUGpSuzljjXOEqUd4v9Tyi10G0PxFv9OSIlYfNJDrtI4PXPU161+yzE2laJ4h8OzHzLiC+N0ofqVZP84rj/AIj6/ZeGk/4SQ24S/vrtYVG0Z2Hqa9i8O+G4vDHxLN3AhSDUtLKzD+6wAwfrXBjMwniKEKNrRSMMyq+0oOL6nY3XLxZXEYBJHfmqtoxC7lGdr5A7k1bmkUyuxHATb+PbmqNsSzN5qFyecDofxr5RnwTWprtKCzEZzjcSV547D2qDRt/2iY5Q7iWHy9B7U/e25uQcr09OKXSkcW27B67jj0qSWMiba0xwACpAA7n61BBxGwIG3IBx3+tWpYlHmFWBDAlfcCq1qFe2uCPnI4B+tSIS7ZEmZt3ylQVX19OPas682xQh9uFPRR2J71Y1N0gmjCD5UQK2yoLvfc2kbqcZBxjtigoWDJEKleWGTmo9Sm3CEDlz97LdDmp4PL84AnG5efQmq1yMzEsoEG35cdz7UATXjFbZeMgL9w+valZU+yoMbcqGwveop8C3BjwgC7W30t8ypb24DfOQGU/SgCSNN43KAhA5x3oplrIVQY+TgltvTPqKK05ST4B/aD1LUbabRrnT4vKtbFnebb1DHgA/Wsv4ea62s6JdNPODI0oZUkx0xzj2+7XoPiTw2PHlzc6IJhHZyyRJIxXnAYex+lc18TvgufhNrdtdaC0klgqDzog5YqSOfr/n0r9OyvFrCvlmfdYOrTdNU27MzdFuzpWsXMr5KQkr5iryM8jn271q3njW1+KXiLSdE8q3udMiUZSM7gxBHX/J+tGnWQ1XTVtUTMl0DuT0B9a534ceH/8AhDPihb2Myb9oPzfwjI4YH3/P5a2zDEQqzSuejePzPTvjD8O7B/BszaLB/Z15p0JYCJdvyLyRkGnaHO2l/AK1ulQhprZxI56l2fH8untXb+MNRkh+HviHU5D+9WxdETsWIIr5l8CeOZ7/AMCjSrid0t7dmkWH+8cZB+ma8mlgniqmjOWlCrWWvQ9BvUS88SWEyyPtaxRWEnbAPFcTonhY32r20ZU+Xcal9lV+NqKz4wBzzirum+IhqGraeyzSIixBZAn3c16No19p2leE/CK7UjuZNfRpl743n5j7Yr6GtVjg6SoX1sdjU6WiOf8AiSRoOu6f4W0WHzZrbUUYoOnlgZxxnH5H1zVP4saXNf6nZavZCS3iaQWt7CPlG0n5Tj1/+JrsrHV7Cf46+LLq4QfZRabopB97eFj4X/x6uKGsT6/c+NbeVykaKl5DGei7f8qK8fBLnrqS+FamVPm7bfqUYtUl8P3b2glkIdQ0Lo3UDgn6/hTPG/jfVfB8Oh3+mubee7YxPvTdvAGcn61HBLFq+q6XJE4BCbSWXb96t34xeD59T+GNvcwW5N5p8wby++3o2P8AvnFdOcNOrBLsae7BpPqcB4R0zxF4+1iaSzaOe/l3ySSt8oQe+cjnt6Ct7VNe8R/DGSTTb/y0uWiLod+5UB4ymf8APvV39mzxPBo+t3jTRriW3KiP7pGSA2feu0+M3hu0+JOt6K+mOI7iBfKIdTypI+8fQCvm51pP3ZPQmdf3+SXwlL9nbXo5/wC09OlmzLdZmBLffcep6/r+NdN8a/F0/hrwW1uv7w3cyQ7Sw55/oN1dZ4W+HeiaVp18bS1hS7jsyEuF6khSSR167fyrzDxx4O1jx/oIaFklNr+8WNm55HC9s/nkVnh7KsprRM8qHs6mI59jmdBnaXSN6tvYncyex6bfrT9ald9ImDIQoy2R646fWqGn2F94dZIbu3ljbaNwf5dnsOlLqV8uoWhjjJMZYDe3UNmv1L29NYVy3Vj3uW8rrVEvwd8XahpWpSWcNx5STpny3+bnvj6V6XoHhzTtX8Tw6vfIl3qUBZkMmMnA6gd/6Vn+E/hTomlrbah5EkmosoKys5wMjn5eBXJWup674X+IsmoXltc3tjBKzRyIvyhORg9hj+VfjmKq+1qy9kedVlGUnybnux1J1e5VmRIpBgkrworybw18TIIL++07WBFAyzFYbhV4AHYj2/Srmq/E601MFrCYwMc7onXncefp/OvME0g6xfPMhkWKVizE/Lya9LL8rr4yPNUfoYU8K5X9qdz8Ufi5pln4YmsdIn+26hfDylcL09fw96xPgF4C03W7DVdSvUMjW5WOGMYYAY546da5W7+HlnxJHJIGUlSdvJ9v85rW8E+Ij4Ngmj80xW8o2ERscgk9fb8q+gWBlgIXTud8aMYQ5aTLXjvwO+m+IVj08hI5ULYRtu3J+6R/n6VwutWjWtyE5LQjDgMfvdq9Jj8aWWs+IbKzVWlnncRtJJ9OMVJ44sYobxSsajep3HaPmGDjJqcHj5TrqnLZjVbktCSPC7yJpLiSItgOxUSfdBJ9fp+NWdK+H4g1LT7iWczCO4DTIU+UAHt9K1raA3OtudoW3UMhjPt6D1qLxX4pl0S5iS2XzDLndG/TaOv4/j+de1j6LUOaJUpKdkjev7EX3xO8LiZgYluDPJn+HGSP/Qa9QsfDFh4j1xr67bzYpndwI1/hXgjPXH5V494ck1DxF4jtdRvUEcccGViHUx98163oPiSXS9BDG2Ec12zNCSpykSnOce/r+lfNtSa0M4QlCKtucqvgKDw74Cm1qSOM6jf6qYozt2lY85K/TC9q73wfodhdePdMuJzHD5EazRA/KGcHr+NZ3xJvrd/CvgXSd/lu5kvbnZ2J5GTXn/hnxNqvjDx2+p6dB5el6IgkeMn5mRTzkDjn0zx616tRuFCJ2NTlBXZ1XxdjmPinxlc2jESsPk2/L94DJNbXw9+HdlrHwATUg3/E4tmmkt5k+Uo6ntj8u9Y914mTxhb63rKwLbNMoVYt27eQMc5r0P8AZ4eSP4cajZXkI+z/AGuRogemwqd34Vnj0o4eEluyKs5Qh7r7DNB+Iml2/wABnj1J3LR2siS/Luy+4nP5t/8AXr50+GGjjV9H1xDL5XlQFl9ASpxzXV2N4t34D8SWshPkPPcKjcYCfwYHrnpXnXgzUrqxmuba2aTfcQmN0HfHt/n+lejgaMqUFKXU7aKsn3Zt/D/xDHY6FqumPDM8s4LK6fdX5cEH619MfsneENNvfht4n1K6s1F5dTtbGQryRt4x7D0/xrwf4eeF7bULDWr8OxuopCjL/wA8wRk4z3zu9eK9h/Z58fW3hmy8Q6DJJjcfOU7/ALr7cZrpxVZezaHWTlBxg9TyPwR4z1P4b6r4s07SLSa98uZwVCnjBPPGece38Nc74Hv7nUfF63hINxeXG53fqnPPr/OvbvhnYx6d4S8SeJIkS7kvr8xtMVDAqDg4+pavNX0uLw54wuJrSJwHYyr6DPUfj/7NXmZfg44iTqSWhvRSneDWp7R4i8fXHhzwTrdwpQOsDxgHua4nwfoEM/gO0nkjSW6vFEksnHOSfTjFcZ8U/Fy6pZWumwIW3ET3LFuG2/wjr+lbHw68VT6l4Yl06MOI7ZhFGyt0U5/l/kV6kY0svc5x6hHD+xu0ez/svX8Vtp/iW3fEmLsKx9MLgYrJ8XX0mv8A7SuhWUKmSEWyi5jHSMAkgH8Ntcv8EtbvfAmu+KNlsbhItsflu335O5z9NtdT+z7ev4g+I/irWdQj8q+nd4YkP8CKDwK+IxWIqYqtJ9DyKtF06kqq3PMPjL4XfTPjdJqFhHsgkAncn7oZSQc/Wp21q68Q63ptm1oIYd4M6K3BXrjr3/Otv4smf/hKJC8vBn25TrtzwCKw4dCudAmOpyGOVS27Yrbdo6getfb4WjJYNWfQ9OMk6UVJ62PWPF+g2t/4M1a4tfLj+zWMkrZ+bovH4CvmDwFrghktDePsiYAiVh0wcGvoHxt40gg+HNlp9tEUvteCwEjpsY815D44+Emu+C9K+3G3AsrYA+YF4TP0yfr/ACFfHwnV5pU6j0uGFUowaqPdn1JY/GnwZpWj2sm+W6KQhVjC7cEDqSfWvnDSvHNr4v8AjxB4nvIo7eNrgiKM/wB0DjJ/WvOtJhudW2NFK+CAABngk8gdc5ro9Q8Eahp9ib5ZBHHEg6MMqR39q+hp4F1aLSZ0xwtKkpd5H2hq3xF0/wAM+HNR1e61GKS0aMvHJvGF4wFA7kmvlXwt40E8l3duVd7otIofqMnOAPf2qHwD8L9R+N1zPYJdSRQ26mR2L8bjwOPX61geL/hnefDnxla6RqVwJYGUzQyL8rEKcEHtn8f6Vlgk8JJxk7nNhqFGhJwvds77V9Tit0by7lCZEGBH83J68D/Gsb4VeIP7L+ItnY3dqZIpJQwjLcN7n2FckmpyJ4htV2k2nnrxu5wOT+dfQPjLw1Y6J8PrzxKYFjuLW1FzauF+7IcY/wCBdq6cfmjcPZxW511UoR5H1Ln7QPxF0q58FSae8AJWZHXClQGB6Anr+AruPBWrW0Xw30u+vHMFstqZZht3bFUY/Wvnbwn8MNY+LWnWtzreoy2waJp1HLbEHp7t/JetdT8bbi68E/DW08MWruY7lEhWVG+8oxwfQnrXztP2inGcTxKmHhWappnJ+M/inF8V/Huj21lam00jTZDMhZtxkK4wWPT+ldhLrV3qeoqZ7iSSTIZTuK7cdgPTFeFeDNMurS+xEkuzb8w27QR9TXrml66iQI80P72IBQY/vcdetfd4fDq3PNXZ31cHBRjCOyIfjTez+M20jTr2YWtnBKZWUfNuYgbR0z/nrXn/AI48Ear4R0GHUonc2UjKvnBNpUH6dv8AOa7V2g8Qa/aXV6CFjkJMPqo5Ar3LwppVt468A6xpt4pkjKSQxRvjC5GRg+vauOvhYU4yqX2JlWWGjFHzR8Ermy07xzp15eSg2MsbxF2bqxxj8jX1N8VLaCf4d67YWNys93cWyKiQqFzlgScD9a+HoJ7jQNVuNOlXElrcFBj5ThT1H+fWvobW/F93b6Dok6LIEuYwsdwOi4XH8+5r4TFYSWJrRcNWzSrhlWnGrexe/Zi1KO1t9dtJ3KXEcaqgl+8MH5sH0Br0Px54Ig8c+FdSt5t8mLV2jA7sBkcV4dptyNC1JtRgXMsybpF3HBz14969SsPi68tp9lsxG7talMlf9USMf+zV6sMoqUZxqz0RE8LOVVTgfPXwx0lykkd3EWwzZjZtvzDgn/x3/CvUNZsYU0u0e3VR5KnGBt2qTyBn9K5jw/dxWd5MZP3uXYSS+hPftwfw+tauqa7arYC3iZJ8tubDccd8199TlFU07noypTcjC1Pw9N4pmmuL15HXCxopUZAA9K9F8PabcXGh4lRJLZcqQibeOw4549Sc03wVpSazpzJZxCS5OGKOflOfWoPjJ4xufhf4SsrG1YC5uJGjdAvLY54B6D3r4vM8wpYiTowXvIhVHzqBlfD3xdF4f8d6ppdrcm3tHX/V/dHmDrg+tetQ62J4p9QuHCFAS0r9FX05657da8N/Z9+G0/ivUrzxXqrN9mtn/d26sfnkPJLEdgOvr+dd78fYrq38N6bd282zT45GW4ijyoIb7rHGPx5/LmviauKj7ZUkzy8U4zq8i3KHx48U6FL4ISxgukubydlkhEfQMB1/Dv1xXm3g7x9qR0R7GTDwQ4faemByPXpt9eaxNM8Lan4tnuL9cR6bajYkx6FvbP8An3qay0eXQv7QZx5iGBhG3ufu8dfz/Wvvsjw0XBzvdph7Ol7P2bdz6H8N69F4p0ODUYmjyQFlT7uxx1496muodjq2QD/FjpXj/wAIvE8ek3sFjcSfuLtQhB7P/CR7jpjuK93urIz2y4PzKMn6/Sv0Cnqj4DG0fYVHFbBpt60cq/vAiuoLIq8nHpXV2xEsYZM7X+7u61wtkjQTsWXkn8vpXQWV2bWUAngjq/QV2xR87Vjc6B7UMqnHOPm+bdUBsiWbAwcYBq7azJcorKQQo4FWUiVufbmt0jgehiCyOR8uOOackIXDcg9OK3VgAQAY+tRzWyqmCBgDIA9T3qxox037u/PJprzksxYsM8CrkyCIhVAJOAMd81saF4Pa8mWa9x5YbIi9frTbsrsTko6so+HfCs3ii5RAXjsRzJL3x6L6k17v4c0qz0zRobKxtktoY8HHofp61jaBZpZ7AoSKNVITHQZ6/ia6zS0Ta3lnJYZz/SvncbWc3bojllU5mR65froGgajebyWigLD5dvPtXzVYWDrulc5aRi7Zbd15Oa91+LFz/wASCCzA2/aGO8BvvAcn8K8ybTgYQVBxgED6V3ZTDlg5vq/yC5kxr86qvQDH3a00mwiqvI2mojZlegwOCfanyW4XAzgkce9fRaDTB5iyg+np6VesIzOwLLlQRuI7exFZ8Ebu+FA4OADXS6RZKxjDAAkjOO5rnqyUYlXXUua/r1r8Pvh1revXEIk+yQgKvYsxwBXyQ/i288b6vbS6pMSom81oAOue2f8AEivfP2qbyO18A6H4f3gHVL1ZJE9UQZ5/GvAdU0qPT23xL5bKRGz/AOfavHoYaOJhKpPZv/gH6RkFOmqXNKPvPqe32PxNbwrZqHuhHDAoYjfuBGCAAM8fhXgWm+L5/F3xy0/UbhPMjvQyqS3XGcH+nStW98H6x4rtpLexlQzSRhx5zFcqPz/pXmXiCHUPh5f+H/NgeCezmkVJI/uuOvU9vmbHT6V81nCpxl7OOjS0PrqWGpRk2t2fc+kfFa30Twze3V4cPa2rqshXaMBSMivzLvvF9zeXmqyjzE+23UtyrMvGwnnGa+gtN0vxf8X9Kv4Y9SFnYyrtXK7Q/TIYgdK5H48eDbbwr8OtKJaN7vT5khZ0XiTPB/CvjHiXH3Ju7FhKVHDVHy/EzxCS4ub6B7mUzTpGQqs2cKD0/CvqH9nDw94etdFt9Z1KAyaxdxHa7qW8tf4dvYf59a88n021bwMhCrF9ps9wAX+IjtWpret6n8OPhL4ZvRb+RqE8Jthnoh7Ej1xzXnVMRKrNUo9T06n76Ps72bPXfif4i0vwv4Pupbq4Bu1YNDFE4ZuPX0FeRaX4gvfGNtp13Esj3UiOrKE6YP0H1ryu5u7vVLdo5pHkmdQ0nmNu3PnjPP5elfQPw+uD8GZ9PkuNMjuYDEBmRxl2PzBgT6en519Jl6qYWm4KV2zpo4f2FO0dZHB/GfR9asbCwhvbdoEWESKI12uwzgk1z3wq8S/8Iv4jit2iee1vIfmj7gg5JOfWvTfjV45ufiLe/aZIFtYo4DGsatuCg8nnr+eP8fIfCGntJ4lX5PmRdq7W5B7f54zXbPDSxnuzep03cqL9oj6I8dW9l468MLp8kv2Mhg58pPmKEdD/ADrz7wNqln8KPiJeaE9yLzT761Eru2FPPqP6cVs6jqD6To88zgeXGpIz13noAP8A6xr5/wBb1WfUtYXUJCRISVV/ulQP6j3zXFHASwUrKVzgwtPRx6HoXjHxRpFjfn+wIS4LOxmkztznoB0/+svvXNeBLRdb8Q21vI29VDyFvunJxz/n+9VnwF4GvviV4iTRrKQ7v9bPMf8Almn4+v4Yr0nWvgynwy8bQS6XPK7w24laGQ8OD/dJGffn/wCtXb9YjUlGnNnpPEQh+7e519tDLaTCeRndQoSMMfu4HXHtXO/FHTIvFcenRXC7Ht1Z0kXsxPI9OfrW/qXjCKDwtK2GivmZMiNd2B75/TiuYtLj7e8M5YHO5h8vJwete9ChTnCzR4rThLnIoLQ2/gxdPit5LlrdTGsRfbuPYfQ1137J3ja40Dw54kt54I47oXgZllbaUyMAe2PmFcjpvi6Sx1+aVnzFHL8y/eHB4x7GuQ8T+KBoHjXUUMckVjqkYuDGjFQzHsK+KxlH6pXlyaXNXSVaDhPVH0Tc/ELSNa8XxaeLzfHeZWaaTDKWP8IP6V5jH4Unn8c63aafOsVlZXRCyleTnoB/n8RXlGv6/LFc6PqEVtdafDC5WHKlRLkjPPHFe/eEdCn1vS5pLCWPzZGBuL1v4eM8D6cfrXLDHTw8W4vVnZRowoK8TzS7+y3V1efarlo4YnaMLF3IPOff8q+sPgr8StPvPDZW7hmN1aQ+YSW/hVcDrjj/ADg18RapqdjF8QbrStMupJLES4M/3t7j7x/ya9kvPF8HgzwlqdrC5OrXKYYbduyMjp681nKvKc1Oeup01sPHE01FnmXiXS774geJfEvia0uJPMmu3a1gib5nKnB7jHt/Xvzen22pan4gsLTUfOsonm8uUy5XafUjv/jXW/C9hNql75bvHawRAZ3cFyecVd8dJD9jmVSZJIHDtIv3mPYg+3+TX1k8Cp4bmWjaOumrJU46WPsnwBoWi+AvCTWmnAOghDhg25pZCvGT6Z/xr5Q/ak0r7HqujeJ9rQT3bNBMm3aGcDNU/hh8YLnR9bcXY863MaqEnbaVYHkjqAfXH59q6b4karH8WPDesWf2c2Z0mB71VlYMQ2OCOnXb61+aQw1fC4pzb0OOnRlRqub2ZT8IaX4d8QfBS283WZEvIGAmw5bzMHO0qT0+7/h2rN8N6BBrniL7LEyiCSFwoClsKoJyT6//ABVavg39nhrb4L6l4i1e9liuTbm+igiyqxKBkZ9Se/A9K5n4V/EDRNAuIriWAymKBj5ZYZY8ZOTxke/9K+6wFek5c0WOL9o5ezd7GzrfhqD7NeLEpAiiKyY/iOeD1/z613/w98QWWr6DonhKyJnknZVnmHylUBG7g/5+teead4zfx1rGqnT4lt0nmCoknbcR6+/Wugm+Hc/wfsLvWNJv5bu+VSs0hUfIp7qOmKxzCr7W6m9Oh01YLltPc7vwlexp8fdc0rQLWOHRbXT2hnMSlR5g+bJ9TnjvXn8/hZ4PHOqWoVMpvbj5lwec/XHX3r2zwra2/wAP/hTe6xHaCK7uNOOoTzH5mmcjjJPOBuzXjHw/8RW2v+PfDSzyo76wkkcq9lDKcce5rz8vnTVf2sVtozzqUnFSmugzTPDBOi30aNKLn5vnizluvpkDH0ryW+sLTTQk/mfaQSwmLjcQR1BA9+nBr7l0z4c2XhDRtb1u8uA8ckJ8kEfKGGRxyT19a8r/AGVfh/ompXfiHXtVtIrrEwjhWXHyg8sRn9a9bEZpzVWpP3UFDMXGEp2vY+cbfxdcpYzrZMUUJgiR2yo9gP8AEZ960/BfhLUr640zVBKMyBpVEjc5zgfn+H0Ney/Fr4a6FeeNdZlsYRbtcShQD8sfC88ccmqelaNHoWp6TDIPMDDyiQo2rzxgV7+Bo0qsFVS3PRWLi6fNFWbPRPAvgCz1i2nsbti99PAcuW3bGI4H4dK8Y+EfiBPhn8Y7S8mg2mwnms7hkT5mP3QTjr/9lXuUHiS3+HkeoavOyZWNvIR+rk9B/hXy5pK6n4y8bTW2jwyX2r38r3P7r/lmpJJZm4AA/wA818vUVX61JdEzijzVlNVX7jPbPir42HxT8eTxWdusU0GFO9iuFB6n6bunWsDRL248KfHXToYpQrwWO1pHOwSlxkc84Heq/wANdB1HR/GOp2+rYmuGhd2m3bhvHGMkCqXjPwpP42+JNpIk0sdtZ2wF48TclVPCjp1+buOK+0x0FiMFGmuqKpxhT/drSCQvjD9oXU4tMn0L+1Ge3uppIpREq7SCccd8fl9c1D+z74xfwfqzaZqMDPoNzukhZM4WTA5Dcfjziul+N/wW8PwfDbTb/wAOWYF+1/F5zhtzNuUg8+n6V1njDwfB4d8JPp9pBHu0yxjmXKj/AFhHzE47j9a+VynL4zlKy1WjIc6HLyRja5f8I6Zp2p+FPiTczMrzaks7eVJj5WCkpgnud3NT+JtatfGnw2+GejK6kRWuXRX/AOecYXJ6fdPWvnTxr4qudM0yzNtJKLOdCboqx+Z+wz1P5811Pw28OeIfDd5oGqeIVks9FvbaZbVG+8FZejcDg9hz9fT0sPh5YbFO70ZhVw8FJSb1vdfdY+r/ANlx4tO0LxDaoys63CrHzy/qfeuF/am8VzaJ8QtNvLS2a8hsoHW5KdFaT7prxyH4kal8KPFuk6+8E6aHds8Xyt8jNyOcZ/UZ9K9W8C3t38T/AA/4g1K6QyG8uolh835icMDkde3AxmvnMfVq4OvKtTWlzx5YP6vWeIbun/X6HOfBqPWZ4/Hcl+hsksbRXiW4G3azEtnPYfKx9DXceFfGtn8W9C8VafLK072ukypg9k2gj9fr9a3vippg8F6J4tumSO3TWoYYkjDcgqu38q4zwJo+k/DHwj4o1qeRYJb3SFVx6s4IH4mo5Y4ml9Zq7ya/AmVT2qdSPyPM/h3q+qfDnVfD9rEZGXXdMa2CdoyeA35V6aNAk8YfEfwfpNoudP0aJZ7gj7rlW+bpnqV9ayNHksta0jwnfQiPfJDIlp5nUYTkA9aueE/HVv8ADfSNR8TTxmV5ZE02FOPmY8sc+3413JxrT5o9DWUXq18Rj6l48TTPHniCWJzK1zrsdtBlumG+YDmu6+Nfwaj+JHjW9vnuTFHHpyb1BHBU5Hr25NfP2raJI3inRo1leSXU9Tjuv7ojk3/Mfpivdde+M1pZ/EPW/Dt5IqLd2QMcvr+7+76c/N3/ACrmx0p068YQ3aM3TcXGcPMw/ip8JtGT4Nr4XS6SJ7grdQSltwMgABCkcDPy45NfJnw81OT4NalqMGvQmWSYYhYsVVSpOB/WvfNX1G78Up4VtHvHAtJZM/N90DGAfp9K8N8f6hp3xQ+IVpplizSWlskkk03GTt6nv1/k1ctSjNx5KpEqbkrTdyh4q1y68Q3C+JblJEWRgghVvlCnge/HzdqzLnX7Rr3TRNKIkjYMC3zBwP8ACrPjS/NjZwWsC+azDd5PdVGcEY79/wBK5/QvAB8Raabu5u/skgYrEu3cB9QO5P0r0Z1adLDqmh3UUmloek+LdfspdEnnSRZUkjAV/r/h71nv4jubGzt5IZP3qRDZ8vKkivMJtEu9PleG4kaWJCFBjb5Tzkbh2x17V0w1UrYRQOz5kX7x6bT1Azxn/PvXFSw8V7x0wp9Ujt/BWn2Efijw2Xbyy0pd327izN941698eYNO8X674d8PtKDBblrjEbfwjpz1z97vXkXhDwbqPxD1uK30i5+zW+n2wIvV6h+w6/nzVOzbU/CvxW02w1OQyXFtfRQzSyfMGQsOefUe34nqeLHJuHubopxu7p6o6vxf8BdaOuQSeGYSLWeEbw/bA544IJ7fzqbwfZ6l8OWjEqx+dMCGUnoCBjOcc5r6euNTtF1JilxG6zcD/YHb8P096+cvi9fajrPxDGh+HYJNQkjtwZIrdBneBknJxgAbe49O9Rk2Z16FX95GyJw9eUpuFRe6ep/BqKez+HPxN8ZXzHzLpvsMbheSM7Tj8WqvpnjFvDfjrw9CsgMdqi4jfoQxGM/T/Oaq+CtW1O5/Zx8RxXKPbQQXRhMYT52kBDEnjsV55ri7z7Vp76Vr8wWdWjDOpXk4Hy5H86+9wkaeJpVK7WrZzvDKpOd+rPoL9pLxxp0vib4e2gkTfLdecc/MFDYBx+LUv7Qfwjj8d+AINN0xIhqFk+6POF346jJ9a+Q9d8X6n428d6Rf3wmYNcxtCSh2KgccA9/evvLSvEllqVzLKJNkcClifug4HXPTNfnOY061KftErps4KtKrhVH2fmeb6F48074YeC9Ih8Qo8d5b2qWr24TcXlQYzx2I29/8a+XPG2vT+OvHUl6YvNbUZSWTcG8tScKPqBye1eqftJeMdG8Y3k1ppEpkff58sn8IKjHB9/mNc34a0CPQvCOieIXTzHuMsxPUBsgc+lb5ZBQxEZS+00enhaSpr2rXvMdBo+p+BdPnttPugdOaEPh32/h6Z/zz34nxKi31sty2U3t3bcSRz/7LXceINQN/bW8FpvkRmKkfeDZPHHOMfSsy1sXlvDYX0QQI/wA2F6Anp7Z+v4mv1fEYWFWnyrod8Wmrtas+i/gN+0DP8SvGHhfwyqtDbWlswunfH70qvGB/n71Z9j4tj8MfGD4h6I+02cU/mw72GFJGTz6VxXw/tNN8A/ErRPESgadG7SQOdw2klDisTVLEeJ/Geq639odpNRLyvs7gkge9fJUsuhiKkqU+h4X1KEKkqkfhf5na/Cj4dxfGTwh4q1DVWkkuLG8ka0UZwuBu6f5+ldf8Gvitc+OPiQiXEZjtU02S1jJXgzKBlc+v5fSq/wCzJ4ntvB+k+NxfXAEdqC6qe/yHtWJ8AmFl4bkvQg88eIUmLnr5cq7RXzWPy2FBzjHoeTik3zqSulsfRRLyRsN2JAcj6VQtyzPICPmVsZ3cmr8qGFpgg+RSSueuO+KzrAmWVpY/kVm3AnuB3r4Z+Z8U0aFygWJmaM7wuQN3AB7irdjhLSM7cqV3Kd3GD71RuA4tZDEAAw7+h/rVqwDG2C44ROM1BkyJJZMTsuDhPlJXbx7VS027I82AZ2HB3lduCe4q4geTzxI2VZOoqnpUm+5kBUEKuOfWlYEJfKZ2kTfxEm3/AGs1VDE20CnG1c7cLyPp71YkZEW4O3G8lV9qg0mJNQufJQgGNSwJ659vpStYZNFIiXm0DIKjafT/AOvSSokhZosB+OvoOtVjIiXhyFLbSrEeg7/jT4wxU8jb0HoM0ARhUvIDgFAikKR82Sev+f0ov8CaHk4KYWPsOKhsJyrXCFBtwSMHrjvU0481o5g/ylAB6cUAJZsxhKlRuB2+1FS2IDoSvBZiwx7UVoiT4m8GePYLv432dgnyQRTbJndducdjn9a9B/aJ1qLQfD8t1MpDXV2sQRsNuQN1rwLTPA97D8Wtda4vMeWpvF8vqxIAXio/jD441Xx9qXh3wrdF45rR0jLlywlZuFb6V9rJqS5ep97DCxlKFSO1j234e22mabo9/qhaJ3dVaEluCSOTj+fWvNviTqq23xB0u5sFEji1VGSJfvMD2+n4VQ8b+E9R+Hq6WhuZLi3UjIRjkMMfw9KhtNT/ALY160nZCksK7ucbiDn3/wA/z3o4KrWXtL7HUqac+dMwfi94617ULNtDe0mt/PVWbyyf3gHqP04rB8K6a0VmoC7ZgpLwup+6ByMcV9Er4O0nW7C81a6tvPvbSEspk6ZA7D2P1ry/w9YeTd3ClTGWJI/ixntXq5VXhCo4T0N6daNnYb4W8Hy6nFqMlnbSSlNOaRDH08z0+o9M1y1hbaz4Z1IW2qPcJPJai4tSGLbWPRgPavov4MXEEOnXulhAkiySeaz45UjPHtXD/FGKHV5dBuWjw4Vomkj6jDHj6CtppYrESindEU67c2mrnD6VNe6Po9tdO/2i9lvT5hLbgynpgjt61S8a6lc6VpN1q1kfL+0uLWU9Tg5P/suOn+NdLaW13P4wg0+1tfPto2V3YdAe/X+dR+JvBkuu3iaKJWt4Jb5QRtDfKW479fr+db4aNOjKdPqjqUop3RUtdOLeELPVbECSdIRM+M4J6nr2HWvZPCHju28V/D9t1oJLkoYZFLdGHGfwrhNa1HTvg9HqfhjV45NptytvclPvbl9v+A8ivP8A4TeOofCqOl/bSS28jtsld+AM8bgM4P0rw8XOeIqOSWxk6Xtk3b0PoW08C6H4FtrO/s7IJdmEmaST5t/HQ9e35VwmpeM57bWvN8qKNPvhYl4HPAFdhP8AFzw3faMEnvlDRQhljRtxYDoPQ/zrxdNWj8Qa3MtorkxqWHy/dBHT8KzwWDhiakoT0Ry0cPJSaqLQ9b1D4sDwvoV/ftJHJJLGIoBu+bcRjB9v85rb+HfiqLVfA0qxkfaJG3S/3gSOQa8A1SxeYeVLbK4OCZS3p6f5/Cul+H+o/wDCOajKkAKRyqAUDf6vHXrXRi8plQi3SLxGEg6bdPRno/ifwSdYtYZ40cSsNv3jgqehrxI6xaafql1YbNhileIy7uNwI+b6fnX1PqHiLTv+EIN+JIo4be2O75hkNg8j/wDVXzd4N+H8WveDdV8S3QODMyj+LAJ7D/gXrWGEq1ox9hLWLJwc5U0/aHrmjeMIrmzhU4jRIlZnZh1H+NaniHUdO8QaNaIGTzS4RcYyM9QD3/WvFFSXw5cRNGDJCyhWTduGKpeIPFMtpcaZPZTSRsq+Z/wIHjrXVWyaNGnKrB7idC8nKJ2Hiz4Z/wBilbqxvZZHZSWQqME+xH9cVi6UiW9tJDKQkoHzIeh/z9BXtmjtD4lsLO+kcyCSFDMoxxJtBPHpn0ryr4jaFFo2vtPZkJbMgaQf3Wz2A9a1yrFyoe5UWhFCo6k/ZyMy+kSCHO3AK4B/unHXH/1qw9K8OprkyI+4QBiT5anueeKhurz7c7mK8ErLgsC27A9/au98FaW7wwupGzbliGGF/Gu7NcVH2PudTtqqVKPMjjdc0Sw+HvjPRNSyRBKSwiPzYI4JH0/XsKX4k/EnT/JjTTFaW5cYZpvlCKfp1p3idIviJ8QlSAs+kaRGQsqZw5PXHfFU/Hem2kHg+/b7KAioFhcJ91j718hhvcqRk97mFOCbTlucToGsQm4mkuB5Z27m9z3PoB+f1rkfEWqrrmtiXf5NojERnB+7nqe+TSWEM2pNHY2iNNcy7VX5toJJ7+3+cV1fiv4Qz+GPDU+o3l8JLyEBmVcbOT09c9ucfSvsa+I9rCxtL2cZep2vgFYtR025v7dM2kg+zIX7Ada77xwUs4mmfHlWumx2kSrng9SQO5ryLw/rKad4H094+ILaPzXVG5Mme9dnB4om+JF5pdupCNeyJvMa/Kqjg89c4/KuCFJcyfQ6OR6S6FH4c/D7UviRdX3iHXpprPRdPhb7NC3ylzj24+vcn6V6L8DtEsNH8G+IiLZfNvSYmz1KEdPxr0Dxc1v4Y+F2vGCMBlVI2x/Dk7fqTXm3h7xJFodtoVoGQf2jeRRkdwCw/pXViKfPhrxOT2kp3S2OZ1Pw5c+H/E82k3SGy+0L5yRcMNp6Yx2Fd/qms33g39npdfsFimdZmtn42jyiSpPHcn/0KtP9o0Q6f420S/2Yijt5YWmZeoBzj8K88Pjyw1f4GXnhEuTqmoX5SCJFPAaQHr0ArnqVadWnTgtbNGkuapCL8zltE0prjwBaagqbDO4leMncjc+n+eK2/F3guw0DUvBus2sMdsLyYwy7EC7nKZBwOKu2WmyeGNGbRr1gpsoV+R+mNvTmuT+OHxHtdesfC9rpfmI9iWlZhniQqANuev4V7NasqahpZHTHncrrY9B+Ful/avFni21/1VibMTB/Rs9fwrgfB3wu13xvPrc1rItldwSOsBfKiRj29efxHt2rrfDsuq2vw11PXmJSS5iCyMnYA5+bHTO7vWz4L197N5LpXfOI5UQ+w6fn7V41CM8VWmo/COTlC7KHwh1q60jwB4l8Nasggmspt7xvjchB5+uT7/zrgv7RfVdbEhSQNNKdofoEJ7H9f0r1Xxq1tfeKl1C3GE1SIQ3GflBbHGfWuAu9KTw/c6fLceZ5sMwDRldvA6jHv9K9bB140nKlselQaT5urOX8WaGs3jmHR3mlfesS4jxzuPTP+f0r7B074V+HvAPgm9aCzjtprCxE7Tuu7naCevr37+9fIS3V5c/Ey31i5tJo7Z76JoJHzt2huB/6F2r7u+Moit/ht4qeRFjJ0tlBDclSBj8a8XHqpiaz5H7p5WMxFSFWFOPVnx94Nu9T1GG+1tJRFFdXLso4+ZFJx68449v0rN8PfEi80zx3Nf2lu0YiY77ZG+8o+8eOma67wdDGnhDRUhUERwEqo6lsnOc+tU/hbYLqniTUjFpxmEm9HITnIb/CvWxOW0aWGVWMddDtTUm4yI/E3jXTvHWrx3thbGDynWaUydWb0H07V2Hh+xTWry3hli88MQc+hP6Vwvw68Cf8Jj4k1/StKeNLi2leSMSN2DHOKsL431P4PeObvTNZtvPiHzLjHP0PTP8AnNcUsc4UPZQepFWmpe7B6o6n4qy6bo/jbw1pkL5lt5UlEZ+UI5Ydfwr2vxdJAvwznhuIknS4XaFboQCcmvh7xP40vtb8aXGvXEE1utxMHiMinCoOm045z7V9M+HfGEnir4T28fnvLcW7GJgf7vXn+f8AwHpXlQotyi59dwrU5KnB31TPNtM8MW3hiZXtIs25wBntk57CtzxZLZy6NdFpIY1njMZWRwvJBwDUt4ssVhud9g5HH+Fcve+Hz4wUxqgLW6koeeGPTHTP41997lCl5JHXGTesnsehfsPWSR+M7xWLhjYu2D0dieCf++aZ+2PY2ltf+Hp5j+/N1JGcfxKQST+fNec+EvFXiX4E6sV+yizuLqMsski8OBzkHt9Kf8S7fxz8WdNs/Ehsxc2NtumTL/vHz3AxyB2r42pXhztrqcUqDliFVUrKxh/Dnw9Br3juwQ7xDAS5JbhjjgYr3TxPeSeJdH/sW4ObMNueI/xAdPyr53+HWrXNp4hsJM4lWUBYyoX5g3I49f5V9e6/faI9ncRpYR+aVVt0ac7j9PT6V5deM5y906sU7WtqSeGbSO0sLeG3XFuLYIIxjaox2rwT44/EvSPE+uW2j6eslzHYSGFpsbVZzxjBwfz/ACrJ8UftEapppvNM0oR2ccatF+9+Yq/TjAyP5VyPwV8PW/iHxxZvqMkl3AZdxQ/8tHzksTzwK3w6lSadTZHHh8NKEnVk/Q75LVbK2hH+rdUAX2z7Uatqen6HbR3V4VgiLeWP4tx68CvQtR+Hl/e65c/ZY1nsZWDKSwXap7Z/pXlHxe8N3OreP9K8LacY5J4YA7hvlUOfX6D6V9q8fRo0VZmtGsp1LSZk6L4y06bWHYxyJFuLEfdIB9PpX1/8L7COLwZZCObKXLfaHIbkgnIr5M8cfA2+8EeEhdX1/wDa7lXWZ4Y1P7tQfmxj0rtvgp+0PD4b0dbHUR9sgZ8RJt/epj6cf3e9fF5xi8RiocuHZFegsQv3fc8r+Kngy+/4XV4i02wikkl+0K6hF45GST7ete431oLLwfoVnOgLQQmMxlhlSfT3xXM+HfFUfif4m63qEqfZ7jUmBSI43gDAX259q3/El2I9btLeaQ71QlU/hPatclUnVhGqtjulGapRj1RyusaYLgYjXhVDEfd3Y6Lmuc8P6xM2vB3DRLI4CxlewOOa9AvJUcks4jXgYOOT7Gua8CaXat4505r/AJtZLwKoPTBPTJ7Zr9AzVRWGlKPY3oScIScuhmfFW1j8Na4gSUxNdp5w2549R6Vyfg6ae/1IWiTZjcFpB3I6V9o+MvhDpXi61kXUrRGhWQ7TGgV9vXj/AOtn8a+Zviv8M3+HHjNZIWEVnfRFoSW5wBj1/nn618EsZWdDXTQ5MNmdOu3SWkjsfFNwPAXw6mvbOYQXFxEqxuvVmPYfSvIPFnhjxR4i0y21/V7w3EUcIMfmtufaf4gOmPzr6n0f4e6R4p+Fvh601iJroeSZ1lDHIOcnH4N3/L08f+NhXSvEP2G3DjTzbRoi9s45Gemcdq8PAU5Yqu0l7xrQqRqVXFLU9O+As8Vl8JbMs3l3F7cNKU746CnfHa4js/g5r8xjBYokI3dfmYAMK868FeKIbXSYLTzDGluAiAN1Pc4H+9/9eofjv4+ml+H0mk8SfapVQMW5wOc4Hf3/AF9LxnDuIp1VWhqm9TzZ4Wbr38zufhhpNj/wqPw9CbeOVJYyzP8A3t3Gfrn8q8w8eaXJoA1a0OUEozbMfmypPr7Gu6+BHjPS9Q8C6bo15cJbXNrEPKMvyhlPX9f89KyvjF4i0bXfsum6fdiXUbUskmVPzg5wB1r38or/AFKM4VO5wRp1YVpKS0PErXxBLpr26boXMLh2MjdCOwr648L6wmu+G9Mvwv8AroFYYb06/rXx1qvhzUfMhVQPNuJhDHGV++Cegr7O0PwdJ4E8J6Fp8oOLezUXDM3CyMc4r9AwNZYiHPHY+ezqpRioq+o65sBIVdUOSSQA3Bz6mpYlKoqhdnH8qsRSieHcifJjB/hP5U0j5sD+EDOfQ17CR8XKVy1ZTGCUMG4KnIrUttROBkkEVlouEBGM8gmrsQKjbgPwDmtEc9rmiNUZWPPXkEsOlNN7JPwVO5ienYHpVYQLy3B+nf2rsPDfhtI8XFypD4DKPu4z6irbsrmUpKO4eGtD+xMJrmPMpOVzjgGusji3oig+px2qsiMhJ6g1etQdwyOO9ctR3RwTnc3NLiUqsfyAKuQvv710mkqy7IpV2gjkjtmsDTFIKttGO4Poa7DTbfzdjFgmQD/u183ipWuQjz/4gwJdaykRbesMYAI6c81y11Zh1GGbcBkDscV0fiK8WfX75+27aMegrPRfNAxkgZ69TmvawrdOlFeRopGA9szKrYwT+hps1uUQluuMD1/KujNoOiqQ3SqV5bAowPbgHvxXoxrXY7nO20RR2DZ+XvXWeHlEkkalTtI2+xzWK9qYmLOu4EV1Hg+MG7VnIWOMGRs9AF5NZYup+6bOiiuedrHzr+0Z4mh1f41W3h+JvNGj2ICp23sQWI964vxCpOm7iAZN4yn9014z43+JUmt/HXxXr0V3sjk1CRIJCu5WRTgL+Nd54LXW/HMttEtu6KGLSucqpUHK9eefwrhp5hSwtNQm9kfr2Awrp04WfQ+lvAWiT63q8VqsAAgt182baPmC/wCNeRfHs2ut6bJZW6JJLp99iOVFC70Pp/I16rqfxVtPg/4SWzlijfWbtQqRRtyAB1J9K+e9d8XJr1rY3scbRrMzs0cnzFgD/nnFfNSX9pYt1V8KR6uHo1lNyex13w82aFotrDHcSJ5uWc/3WJ6geteDfGrxhN4ygn0SzGfKvWMqN1ABzk/5H0FejW3jD+zNNeYMHWJiwc9sA9vfpXj/AINs3v0utRkRXurqZiCe5PPNGIyilKSqJWN40+VucjofhrpWo6/eaPpF581lpyh5DH/y0x90Gut+P4fxBN4d8LWziCZXNzMR/wAsugycen+cVwtr4z1nw1q80unsqW5UrLJt3bHH+fWrfw9hu9c17VNYv7k3dy0Xlxgt1z3x2z0H9a+ZoZdGeMUm7JHRyOMvaEPjT4bTaDpVnc6W0t2yLifzfvHnhhj/AD9K7jx/rD3HhbQ4QwwAhZ5V2ykhcD/69aOuwzyaVPYR4guJETIdt2ct0715h8ZLHVNL1SyuliuJ7O3gUedHnbBJjv1A/H86+lxVKlQtyndRqttXLrrLFNDBd5jW4GQh+82P4hW7YWB0S+GqCNQ6oCT64BGeK8u8K3N34t8Y6bHcXElw+CxO7oqjJx9dtew67eP/AGbNBGC6SqGJPXAPQ124GKceZlzqO/s0K9qfFKAScpPglP4VJ6Y9/wAK4D4gfCK/8CrJetcieyG0EFQrgsM8D/P0roIPiRF4XeKN7ZnyQSE+bB7YHpWp8XfiRb+NLTTCsQMLkNJEnyspAwc++elfP46pWniFBfCFKEoSXY739lrwFqui+F7vxNFGiSXyhVJYL8o781Q+Pvi+4Hjbw8J5JCtwiwMkS/eYHnGP+A1638PfF9vH4EsLMQDbFbKiiNtq5xnGOOPmrznxLLa6n8ffDejajCJxs+0QOW6MVJPHuVrwMdP2NRS6o8SNWU8RNy6HK+IrFLTX7jTZUEAWJHUF+QWGfUVg2Ns8MUkSNukYkoiZ4U9R6V2nxT0qe6+JGrXUcfCRxRmP+8QnOa4PVNXPh+EFo/LZjtLHpz29q9ihmc40oxTu7HrRhzxTO+8E+EbKz8N3GuXMXm3krCKMH7scY4JHuffp+ddBcWnh2fTNHN5p0FzcWoAR5F2/MOmR7/5zXitv8bL/AE/SZbUpFJZ8Axn5Tz6f5H1FdbpesJ4he3jhBO1BIyd0B7H/AD+NFDA18yquVV2ic1aEoI7HxS+meNtEuNPube3RAreQEQKY5ByCDjP5flXkvwT1HxD4xv18Ix6ibSwlVvtKInKgH5snrk/X/CvS4NOMcDvcXCwDkqpXjPbP/wBeuT+FF8PBHibVL2w0/wC0Xl2zKAW2qilicg//AKqM1ymGBoc0ZXdy6PtHSlFbnpeq/CXwR8KtHvdUFiJWCjMt024yPk42d8k+n+NeS/EK4H9jWt3cRBLzUiWVNvzLGPu7RzXo3jiebVLkal4vuUOkW0fmW9lG23znA4UAHOPwyfpmuc+DWnxfEzWtR1/xAfMt7IJDaKegHPA9lH1+tfL4fnlLmkzsoSlTj78rs4T4daXPdwwRrgQCRmkMfUDHHHqTXoXiTwYZdBuzPbPHC2Aw3hiMZ7Z71R0OO4tvHOqw6e6pbzSFlRFDAr7Y/T/ezVPx14ifSL++trma4RTgfOxyc+i9fYYzX6L9bgqEYJ62O6neUzxrU7GW0mjhtYpt+TsULvIx7j2//XXUXnxJ1OzXU0aEWRntRC4kUq4A6DH8s5ruvhp420Tww73M6G5mCMIopE3bAe5IyM9v681594x0htWstY1/U5vLvbiZZYIuPmQkAggdMDbXjSw7xCd0djV21I+n5vFb+MfB3hvwFomZJdQsYoL64RSqxxhRnHHPHXt7ivmbxN4Kt/CPjfX/AA7IsjpZSgIHfgArntj/AGv++a9M+DPxIHgfQbXVY4Yrm4aMwHe33QD0HHfrW14++Cmr3ejXfxE1TUf+Jhdxtd/2WFGNp6c/Tb0HXueteRh6H1Wcoy2bPMouGGq8t/df5njPhuWLw5rUFwGMVsrR7trbicnv7V9i6j8OrC88KldSv5H+1oJgi/Mdh6D6fhXwU92ZoXlD4LD5Yw3cngD6V9l6Nr1x4x8K6HMZXSFbWOPcH3HcFH3u2R7f1r0JYGeKl7uptjnJJS+882+Inxe1XUpp/CCxm3sIrYW8Y4wyhcDPQ4NeafCSO78J+NtJ1C5tmuxC7rDGjchhgLz0ArrvijpUkHjC1MkCJuhZTP3ODwD7+ntWMUvra4trTTIJLjUJJU+yoq8l+pI/r7UqmC+qwatqTBRdPlStc+k7Xx+PiNphtNVQ6XpWjws08DtzOxGQCPTvXzvoHxhu9Fh1tdNuWs4GmJSEdstgZ/CtHXNN8TW/jPTNA1SP7Dea68asV6ZOARxkZ/D+LpXtPiD9n/S7/wAM3fh2HTrXTr6eMPb3Zy2CMfebGev1+9XlzUIx5pq5hBUaOiWjPK7b4kS6nrc1zqJDxyRp5Lc4BAx3x19T+daGvziTyArvFdRMJViH3XGeD1/PJrmda8ByeDdSs9Flvob0xMqtJt2gMf4e/wDU137+GTCsaXm+S6aEMU/2cnGD/k+9fZ4PF0qeFUr6IclBSUlseUfFPxdf+JfEcbumxIofLEKNt5xyR/k/Wvp/9iXwDY6b4Hu9elRZ9QvVV95X5lTBwM15vo37Nl/8Rri9v5L1NM05V2xyKgYySd+vbPHrXSfCT4k3/wAJ9Xm+H9xBFNqFkTEsxfYpQnKtn6de/btmvlsTmMJyl7LVnNi6n1qi6VF+8jI+Il4NI+Lcll5ciExMJdilTzyP8/7NY3wd8QDV/Evi60mmCbY5JYYm6kLkD5uSfu+9dRbSWV3+0Zph1S6Wf7VAUnZvuGUqdq4PHHygYH865jxv8Pn+GfxavtYhnWK0v0drfb0Kt1GPavo8szCnilChJ+8kbwlGSVGS1sj0bwlez3XgvSruWeMW87BDEf4JA5ww64Py5q74q1S3svD3iKW7nL31xam1gRs7QGXGR7+vH868fOvXL6XbaejlEjuPMjWPKjfk9BwM1iv8QLjxf8RLrT54zbQW1syBC3GVx26V68MJLB4n2kH7slr6m/1VSPTvC/wbsfiB8KbqcqgurKWNwXbgfNg8duFbj/Zr2X9qHwvBp/wT0PU41RJNLe3LNEOArLtb/wBCpv7NllDL8DdSugwcTPMAT6KWwaxPjx8T9P8AE/7LOpNbTJJclIbdlB5LpIg5HXpXkYqtGnXc4M+IqyxFXFrld1GVjyj9oDR7O9+B/hVoVJea+R4lH3jGQ2ffn5a9X+EOp2+hjw1o/wC7jkuAkKk9N5ycgf8A1q8R8MaV4k1Oz0O28Qt59jbaXJPaQsvMYCj2GT+f1rq/C94JPE3gK5jkwEvFZst02A8UVsPHGYCc3ue1iYzqU/Z9Vc7z9r7V5I9d0TTYyphli3kD+NlPT8N2a4n4SQn4t694yi1FJH0vTrBLdbdW4yeMHHf5ffHrWLf+NL74wfFZLiS1eew06+e1iz93luDnpnK4rrfgj4jtPhn8WfH1pqSrHpmolphIM4Xy3xzx/tV46o/7FCiumpyTpOhh4whrJJfmQz+GbP4crouZy9toTz483CjEq4HHXJL+przbxTFc+LU8IeHrdC8Tam0l66L912PC+3H+eK3Pjf4sk8SeIAbd8aZMxvJnHXYG+VT7/LmodevIvAnwC03U0XOv3Oqi+JGMxgNwDnOOPb8KqNB4ak2nd6G1naN92djpGj2C63rOvXsZSHRR9mU9o5GbAPWof2jvBdmZvh1rVnHGk7XiwzXEeP3sRQEZPfNYdh4kj8T/ALNmvai8wGq6xqIZ0DdGEq8e3C1sfFPxjaaz4d8DxrKIvsxDNEeu9YwB+ArzqcqlbFRq1dkzD2dXnVttfyOQs9OEOoeIdQijCLbwN9nIbcEYqePrnpXyP4fuL7wj4tnkcsk0bNCzD5i245/HNe1+J/j5Y2El3pNggmlZy01zu+VmP8I4HSvKzKL/AFOa8ykrghhG68he559DXtV28TVbSsitU25GxoM51K4u5plzIWO3f7eg9vrR4D8R2t1f3unqc7mLRA9DjqP61X8+OCZZZWIhYfMB71w2pQz+G9fSeGYnc/mo/wB3A/u14WJhyz5WZ/Fodx4msHjvJ4toKTsNu/61rQ+H7a6trZ5CS8SGHA7k8cDPH61gW3jIeLL7SrWS2AneZIjPIwUbiePf+L/69ddqmsWfgzxmdNvszxwIJGyu75iMjHpVe2fLodlO6skeq/s4WUei+GNYMrYmkvyCw+YqirwGxivP/isDqHxV1G/EUYRWRt6t94gcce3Sue8EfEnUdK1jUYomdI9QbzCLfDFCegx/n6V0MOlNrlzLIS4Jb5l3/Mg7/Umu7LsLOvV5qnwlQpulUc59Trk8dzwwvLG5LiDCy7j8xCkAjB6jdx1+te8fsv8Aw7tPDHw6uvGuouk99eq0s0kmG8uNSeAeevf/AHq8Cl8IxW8U6RSLGqQ+aFdd2QAeMA/7Nbfw18a+K/ifog+Hvh0GCxljZrmYf8sUOTgn37dK6s3wtOFNxirNmOJinC8HZX1O81jVo7X9ljWNZgPN9rEkqgdPmlA7eoWuO8aa1aP4d8M2ryRhdUuLfkdFjIAZj0/vV698OfgQs/wh1vwZr11IzrcGSPy24BAByM+/+e9fJ/xg0m48MeMoNEtZWvIoFjjjUN8wZj2HQevNcmUY2EKUsPKWrM8JOFR8sZXsz3j4xWljDDCllBDFbWKqsJiULgHgcDtivOdd8Xa1e6VHptrNKHuFEf7puGJPAI/yKueKrrUJUs7S9/cOLUMBzhccAGq+h+Grm+UzlvLYDemW5YjngdgNtfR4nC0lhHdXstzvbjGN6jKlh8EvErNZ3IuI7iSZvLnBziNSOpz6fr6Z4r2vxh4Di0r4Nz6VZN9oudNsxLHJt5bacnjn+9j/AIDXf/C60aHStStL1B55t0kQj5sHaQ2D/wB81RvZ4Lzw3qq3D+REsTQbuyk8e3X3r8nxGJlQqQmnax8zVx05YjljokfNvwt1GK+0KeXeRdRMGYH+Ljj861PFsSJeWt8CTcPt3OG25ye9dlpfgDS9OsLgWwaKRlLLJ3BA9sZ/HNeXeIfFtpNcrbl4wlt8repPbI6j6frX7Bl+Z0K2FUnLW2p7VFupLm6HWaVBH8UfHen+FnkMFvawNdykL/rCv8gd2P8ACrPg21WPWvENhG3zae3lZk6lcnn/AMdrzT4Q+OJfCvxme+vyQ13ZtAgK8EMQcj2rsba0uz4i1iW3cvLcF/NZM5K84A+la4PllVlW6M1rUuVNX0Mi98L+K/FVr4u1XRJfKsLKLM0e/b5qdSPwHNepeEtZK6d4BW2Y/ZtSNqlzEOrPHg5P/fLV0f7NsVpceFvGvnFSjWphmiborbW5/wDQa8m+EWl39/rfg+BrkiCzumlJ3fdUMduM14ObU41HOVPZLU8bFe9Cd1sv0Pt/U5C014wTAwQMdVNYumIWhV9+8RrhV3f5NbGqO/nXku0bZcvgdee/0rHsCfNiiI2KVAYivyCp8R+c76mlcqsaDc2dy4VUbgE1NZsCjqTsAG0se5qrfIsYTBIYAA47r6VKmI7dpd2QVCLsXgketYNXMR0YCJckfIrKei9xVLR9kau2SMnbnbwD3xVmDMkby8IEU9e34etV1k/0QtGwLbt2B8pI96LWC9ivJF+9ykh8sqS27o2KybCYrfyOu6Iq2BnqD7VtQSENGkhUqykrluxrFt4Gaa63FUJfCfN6UpbFLUtEkXMrR4jTBBz3zVgTLs4UhmToelQLvKyAnZn5SRhsij7IfNG05G3B3t0/+vSWwNlaWMGzeVFy8jAHA7d8VoR7Ft4ozkMsJwB0b8aoxAK7IwzGwA/Ht71ZeNreaM/whSp/i59qq1ybk1koms1EY2DB+ROoopuhtsvJ7V1+VoTIoHUE4/WitLBc+HviDqp0v9oBLewWN1fTIY5j6Lj/APZ/SsS98NCT46+Hr2RQ+nbYuT8vIPc/8Cqp4S1dvGPjPWNdvUR5t/kofRV4/wDZa6TxnfR6V4ctL9Yj5kFyCrBucA5xn26/Wv0WeEdGMakkfpMFKEIwe5r/ABpNtd+Ir9SG8qJQwU9NxFeV6FMyaraTJFsEjbVJ7AetbWueP08YSuY94E+1DKe7dMZ/w4rXntksLeO1WESsYyBhNuXwcc9K+poypLDJxLguSKjItWfxL02a7i8OwxSvLqEggaRW/wBXk844rpPFWi6d4X1XSrsA/wBnri1uHk6ISetfNOh3L6b4ktLoGT91cF2J65z/AEr6x8Y6LF4y8C3aO2yK+hEsUn3l3EfL+PpX55i5ujiLR2kc1anyTXJ1PC/EPxDi0DxP4gk0ucyWc2I7WVP72BuyfQfhUEfiqbWHt1laQLbxAq33gT/Efz/9BrV+FXgdNb8LeINAubeJ73TZhcsZPmLjkfh92tK00ET6PDeLAMmdoFEfUfL1/D6ivpcBUjQi5S+87o8i93qjf+H2ppJB4k1WIgy21uGVD83AUn9duK4nw38Qf+Ex8T2molBaQxXCMwXpgH7x7nPQfzrK1afU/C92miQShl11Whm9VTODn3+90P51Lpnw/h8MfD/XtThuD/oshiYydQOOmMdd2On41nB/vZ1G9JdSowXM7nqP7R/h6y8Va94LvHIeC7V1lCvtO0cgfjXk+veFbLTLiOKKDZbOpONxyT0GP8iu58QeHNV1v4QeDfFWmO9zcaarO8TfMWQk8H1xt9M1xt1rsfil7aRIxlcs6d1z2+lelgKMJyakKjPXlXQh8N+DZH1jTri6hHkgkCPftAXPJNdB4i0a28JagL21t/KjJHmquVVUPU+ta+mMUmsJUOBGysfMYY47Vq/EgjxBZ6xFZWwxIoVX2lizEDgfjxXFj6awFSNVPS5ftF1OK1ie21K2FxaXMU8Y+YCT5SM9iOvP0qS10qOe1ID4kZQzMrbQuByBV+y+Bmo2ehwag85N/JBuNirdMep5P8q5i38Sg79PFq/2yN/IbC9+4I9e3Q120c1w+IoyaeqJ9rGppDWxzk/iO5u1uNON3I9mz+WYUfhiD3/yM1794C1y3074epYRRCS2WB1IP8UmMZ/OuJsvhvpOnWFxCkRkaUGXzpPvKT74/ka3/g74eTWtK1hb9pY7KK52QuqjlsfN+q5NfIyxsXWvHTUxqVYbM5gKNae3hY/JDmSTPZj6D0qh4k0EG3M8aDfboT90cqPb261o3KQeGvFuoaPOQgViscg6MDyPzp+uXUUNi8ecCVCArdeOv/6q/Rac4VsLdu+hqm7q2xH8IvFr6dNcl7+SOKWHMWWPJz+fNera54KtLzw7c3VzLK13dRGRkXGdxHHPb+Gvm2w/dakluhOUcBQflBA9ff6V9WabPPqNjp88Q81XgRWOOF49PSvz7F1VRm+U4K8nQanA+StJ0jUby+n09be5imjJDb08tQwPc9Of8mtjxPY+IvCulifzJEt5SqHyZeAx9R/UV9BeLNGso/sTLiK5eTLqq9VB9PY//qrh/HMg1fUhp4Aa2jYbkPqPavWwNCWOXvbI6Fi/aJXRxHws1u0s3j02SOTM8pMj92z279PY816/qr6Rq8I0tObXbiSOVdoBJ6DOeTXjUrx6V4heVI/LZMKrxqPkx2AroBemVlneV3kZsbz/AA59a7XlSjqiasW7OOhh614K0v4a+P8AS9ThnM9s7ZMe37rdOR61P8c9Ys18KyxpN5kl5IvljuQDkk/QVw3jLxle+JtUXTrKPzDDcna8fzFz0z36HjvWX458JXOk2VreXU8jyP8AIyPnG7/ZY1xydrxQKlzOMpPVHsHgPwnat8OLJL2OKS2mtneYbeWy3XPXpt/xFT/BDQbe21WwS3Ryq3zGGV/40HY9P7vtVmLW4dP+Hdpp0biJ2tkijO3lhkZI/DrXBR/FCDwxfpFbRyxpYyFhHx85z27YrajezkzucZTXL0O78c/F1bzxV4y8NsXkjuLoW0EaKW2lcc/mv/1q5m9a607xL4fiuY3K295Ezeh+YdP5VleAdD1q+8Zx+INTsvs6amZJ4ZJF4LHpj0B6DPX869GsfC8/ijx3plnCUdoJPtb+wQ8j/Cu2coRw015GK5IWiex/Eyw0/wAZ+JtN0iY+ZErCabDfwHH6Vx0PwM0WPxHqMtsJI4rS6S4iETcADnjOcevfmsDxn4l1Hwd42sdfODZzS/ZZHHQegI9RWppnjec6rrfkSb7a4tXkPzeq8/8A6q+XwsKs480ehzxjNRSg/wCrnNftL3cXhfWrDUxH539qQZjTfwGUAZ78CuA/Zo8OWnin4jzG+iF3Fb2rygSf3vWus+H9+fjh4q0TTtctibbS7K4MMhbcZCAM/TG3jvXd/D74VWfwk8faTqUF272OprJbzLJj92W+79P1+tdGKxVSdP2fU3qYmFGm6cn7x23hXSba70Hx14aZMReT5qAL91XQ4wB77TXjemyppvhOwublTvhBtpT6kNjkf/qr3XRZotB+M2raXcNsS802OSJjjB2nB/8AQa+dNTe/Q6tC6l7aK6kZvLYMBluM84z/AJ47/RZJBqDlLczwrdS7l5FOPxY+r/FXQ9HMqS2AuoZd20ctkZB4/CtT9o0XTfG+1s7dPs8c0cZjIHBJwD7V3fwo+FWkXWkaj4pvYBPd2Kp5KD7qnG447k4/TivOfiv4j1Dxt4w0TxHDppg06x/crMfmLOOeeB0PT+favMx69liLweh306/v2WyPWU+CIXw1NHdTu+pWgW6Qn+EkZAA7f5z7dd8VvHsfir4KOkACPd28MEkm7klSMj8a1NW+IWny+D7jW4iJ0fRiHB/gcLivC9PurvUP2Xb+9jjzcWV/5nv5YYEj/wAerzKdWSrKLejaOenB1q3tKvR6GFY+IZNG0w2cMfmGNMLIX2suRXsHwN05tPglncIZ3t/MZx3Ynn2x/wDrrw8eXq2nwzjyljeJGUBv7wyRX0J8Ehb6j4NvLtG/1DCBgvbA4/8AQa+uzStOGEtD0OrMJKlR54b3MP4eeDhov7QOvTRN9mtLmxNwTG20B2wcfWuV/aL0Q6r4p8KTzAPdy3xhYONxaEEfe9a9L1KaSwv/ALWjiJ4UYsxxwO3NfOHxL8e6r4m+Idndux8izUND5f8AE5H9fxr4bDQqYmpFLdHNhIVKklVb0sfTVn8I9C1nSl03U7WOcXalVZvl2AjHymvni/a8+CXxE1DR2Z7zT1Xb5RX76DoTk9fevddD8ZanZ2ulC5miKRwhDlDzkZIP/fXXivCPjbrNt42+JU10rOIba1WGaQLwz9jn/GvpKi9hGKka4eNaVeXPK8S7aa/d+N5jc2+mzW9g3BG7fg5wB2/Suy0a5toZo7XzI7acEDa+FYEcdP59K6D4Sabpw+GlvcaeESTJVwF+aNh0z7mvIPjrAPDfiLTLqCdzPch2IXOVA74+tccM0lipvDxR1wrKpUdJHvHxk8C6J4y8MaNA2I720VGJh/iU9feun8N6Pb6foWkwRBVsra2G/LfwjrmvCvCPiW4uNKtr65klG62UgyNu4Hp0/kKk+IfjTVbrSrHRPC8r3upairRyww/MyKQMn2H6e9ceIwFeE48+iZLpyklFvRHDXemWWt+MrvUdLCW1pNdFNn+6eSD7+1eraZeP56QEuXjUquepx65rz2LwPrvw2s7E6zakKVDIQnCsT0J/xx97oK37XxJaG5TdJ5EhUHGRgnv+NfoGDwlFUY3V2uptUg5JKLvY5Dx54PtBdXcxgjiEkxeQD5SfT/P6Vy/gWy1XTr6O5tYXdIHErPFng/59Pyr0HxFr0WoTXWwD5SVUH5uR7f8A669K+Fml21vpWnpGVCzw+bJhedx7fSvl83g6HvxWhpOboUryOH1n9oGfw5Z4tQYLmQnMu7cqk9eOx9sGuY+CfiiDWPipJrGvzB55Vysz/KBnhc/Sux0LwNpGofFvWDqEccltFcmWOP7wTdg9PU/yq5+0h4e0qCys7/QbWKC8gYtN9lT5vLGeDjrn6V4kKkatPlZze5eyja56f4gutKaw11rp4biFbRVG35ssScYPf3r5Vj8G3Vq6XsduYonB3RxKO3fH+fwqxpXjG80iz0y2uVnC3pMhMny4UHoc9q9h0yDbGJo2EirCWVz1IIJ5+lfS5XgIVIq/Q0pRVDVPc8WtNLubfU7K+tlcXCS7lPoAPT19q63WJtUdl1C8IKsCqOF5Xnv7nvz+FbWgWapHfzybRKZjt6MMEc/410ei6NB4ksLm3mySFdQfUkcD6Zr2K8KOCSqqPkbzxPvWex5Rc6pPJfhTNJcosYZhK24DPp74qvqPiCTTrS3kh2iUy5UDOVI6EfT8K5OKe5t/E8cRHmXK3IgYBepBwenXNe5a5+z3d+JPBc+oKTbXNqpeLHylsDJOK5cVjFWpqmtTuqVaUIq/U9v+D3xbsPE/gwWuq3QGp2cZQs/RgOhzXnn7UK6drfhi2uLeWSW4idYoflKgbuXxn1FeDfDZ9WuryCw0ozNOQd8UbdCMg7s1p+OfEGvWmpW2jeImNvLAplRD8qnng/Uf5NfM1G3+7SPFpYGlTrOrF6s99PiibR/h/oGksMSLCqtL6qO30H/steb/ABOtUvPs8KTRlwPMUht2MDjH4cf0rkl+J0+opY2Nxh3tUCqQp+YHuMf596ZfanHcX0M0uY41yzO3UkH8a97KacKa21PUoUPZz5yukLWem3MskEqJGoV5Y17+w68etYPiQPrPX5VCgJuXkDGe/wCv869102xto/DtruA3OolI+vNebfFeNdK01NVKyAtL9nj3LtAyCfx44r6arUp+zd5alQrwnPltY8w07Vp9Nm8jdIAoARE+Ycdck/0pLm8me+W9iuTHcmdS+M/MDwTV7wnoL+J9baOcnyIIfMk8v3PAq7448HNoml/abRJ3jaZM5U/IpHG3oSPzr4KqlOq4x6nn4qUIt8x718HPCEPi34haZcXKiWz0uE3kp7bx0z+NfWdtpFnqGgzG/hFxNqExeWM9VUZCgH2615N+zj4HfQ/AGlPcf8f+toJ55H6iEdB+P+fWvevIgW6CQ48oKFU+oHXNfcYDD/V6MYP1Pw7OMS6uIlyvbQ8R8YeA7jwq5vbJmuNLchSh+/AO2T3FY1tIJdzB95KgkV9G3FpGUKNGksTKS0cnzKQPUV5fr/wvWO/kutHTMEnzNaBfuse6nuPYV7MatzzaVa+ktzkIxuOSOMZq2ih3CqHwSAQF5rUs/Cepyuyf2dPG6nBMg2L9Qa7jwz4Oh0mSO4uFFxOBlU/hQnv7mtnUSVzeVWKRS8M+DTblL2+QmUjckf8AdHeuklgUlucBTgY681qAMzAF/kz+VRzAtxgbABtwvI+tcvtZNnnznzamb5HzjkkHJNXbaIqw5wO1NZMudpJwBV20QnO7nCjg05z0Oe5p6b8vJ+/6ntXZaa0S2EhlGwrEzlh2ABrlLRMMnzb/AJcYPpWnrsraV4Svp2YLJIgVSG7twAK+dxK52o92NanmiXbXRuJyOJmLK/qKntZfLUHqQOlVbeMDaFHy46elXVgITbtwdpNfSJKMeUdyXzn2hzgkHP8AdxVedC778gnvjpVpbXd1yCAB9asJpTSAqqgnH44qOeMRqTMcWzzYOOF4b6ms34ueK4vhd8F9e1lmMV7cwtaWa9y7DBIrvdM0EzzpEqct90/d2jvXy5+1rqk/xD8VaVoWmSm40XRJAs+1uJJM/Ngd8dK8jGYtW5b6Lc9/K8NKtVT6I4j4C/s9Wljodv4h8QH7bf3n+kQ2p+6inJyx787s/wCTTPin4xv/AAZ8TrTTtKItoVtExFGg4dvQACvpeztooNK0y0sfKEa2aqOnU55/+tXyP8VNZNx8epbxWjkjtpreIE4YLjAYV8hjJe2qxknofoWXVq06suf4Vc3/ABd8Lr65thrPiC9lfUbwKRAPm8lD0BOO3twPfrXEX+mRQy6bDGp8yMPEoZiuRnOTX1B8W49k2nS2yfuGsxIZPcgcfgFrwe7sIp/EFjeKyFYWkQvuGHOOeP0r6/KKXsaNp9Xc+jo4mTTuZGq+DhNol9GjB71omI2ZYZPY4z/9avMPDupPp2lfZzELa4VsLj5ufXFfQenzxW8k88rhIUiZ5M9cAHJr598Dsuo67bng2xuHkOerLk4rPHY9QlKEehvRbqfEGo77TTJXuRs85ty47965yz12fS7tpLaUhCcOIlK4OOMkev1qa81S61TW7rzGSdo53VYYvlWNQcdOnH+TX0T8NPhvaav+z9rl3c2kce9JGhcqN0iAcNmvkZVJQvNHo1JRowV+pR/Z/wDC938TtHvbq8EscUVyqrIW5dcDjnn8a2vi5pNx4O1uDRbqFZbHULdpGiYBsqDgg59O3IrR/ZJ1Sx8L+FZ9Kv7yG3nMxaMyN95AOSfpUv7QGuWvjbxnpMOlsl6ttaPGZYm4OWGP8K8/D4upia8lV+FbHnUZVJV2n8Nj5i0mFfAXjdpgP9CVykMo+b5GH0HIHB6fjXY69q8VvLG80pjiIJRNvJJ579Pzrv8Awb8E18T+JvternFlaqNkY/jcgYx0PH+TXI/FbwQ82la7e2Eixx6NdrCqt1K4x/8Aq4/GvraFSUKSkmehGtTnU5VujkDJFryOkSEyRKZd8Sfdz2zj/Cr2n6ALuCCS5KpFC6qPVge/+etdz8M9MgPwZ8T6m6CSaWZ4QSo+6oH9a4TS7ghrRpf3+35lMbHJI7H6dq1wLhiaknJbM7HLmukevw6lBZ6abdZClvaw+axDDOxRnP8A47Xjtr8SZtV+K+m+K5iYoLVNsSh/uoAQCfc7umPyrf8ANvLiKYLB5aSxtGySNywPbH/66b8PP2frvXNZZL+9jh0sHMaxr8746ZI7CvMzjD0oS55I46cadK8patmv4x+LIu1ury0wLu4PynbuaQnjpUR+Emuv4Yi1TXZ3SfyjcQWZ/hX/AGie/wDL3pPh54Bg1D46w6Lcxg6bpzmZh94SbQNv+fWvpnxRYyalDOoy5j3qg28bCPT0rxvqyhD2kGediMc6NaFKOzPja88F2ermC5jH2N5YwGC+ufvY9fTp9a7q00aPRXleGbzPNiCHb/EB/U1XtHgOqXFlE4uJ7ZChCrtGR2+npVS2uSt9dm6cQIqgFT8vPrj0r9EwcqdKhGfSyPRfNU0R09jC89ssUKebLICW+U5Jzx+VUtU0S90bTriKVvsz3TEgMpUhR3z1/wA9am0zxxNoV8zQoyFotwMqbifTGcVy3jzxFd38UWr3GoyHzsxqh+XcB129P896+XzKs8XWVOT9066FFp6nR6h4X03WP7BeK7luVjjKzxzOWDd8AN0Hb/Gu20ZVt9PSCOK3trXdgxopUMBxwB1+7+P4V4f8OPFqR+OUtroSm1uQYkQdiR3HXPoc17rrVxZWVhbtYu8qrKHw/VVHOR6/nXXh8BQhSaau+5z1qclPyOQ8UW0uh+KZJ7dhAzRgsY24JOMD2rz74p69P4m1eySNTJMkO12C7QSOzE+g7/rXpyyx6945kuxEJLS3s2naI/x7exHueTWD8QLG98a+DtFh0azX+19SujKsMXykRqDnPt/nmvnFUlCtyLoelSkoJXPJksp7PKoxxkOSjevX/PNdA+hX/iW6sIZ7g+RKAscYT5WGOvUH9SPyxV++8Ea74UNtbajaIZJFAXyvmwe4Pv8A54rsrXTkh1XTrZMoyrhfm6Ej/PSvo8HCc9ZLQ64zUlzI5G8tdP8ACujXunq43wMJWCZYbuuc9P1/lX0b4G8aw/Gy103T1iZdIs4Ft3V2+ZyRjn2x+frXmnxK8J2un+D5S8UVtPdhonKt90noc/z/AN78qXwr+K8PgLwxa6LoummPU5ysT39wowxJwcAZPHb868HMYyu3T3ODFQ54qUF7x5J4+0aHQviT4i06yEaWlteSIgK/dwegH+frXv8A+zJOb/wHqUDjeLS4aQNu5XOeMds9K5nx/wDDmH4lfF2DSvDxBmktjcajcDp5g5z+NJ8L/FafBZ9XW4G+2dpLeUbdxMittBA9Pxr2sqxEVCN9yqkfb0VTi9Vudn8VoRNNZRzRxxSkiQMV+YA//XrlPDkcenfEbQdSLkmJwFjl/vEYxj3rc0XU7bxtaX2tX8jyTn92qnquBgcDGK5W/iuNP8rUpRJ5UEyqtwVO4c/L6Cu7GxhUpuV7MKcWo8kjtv2hb27svF3g7xYVX/iXTFmi+7khgePw+tX/ANqjxjet4Q8H69plzJDDPICwGfl3AEH8zjrXE/HLxLd+MPh7pssFusD2su9pCflfgAk+/wDnNaMGhp8YvCvhSLUmCaTaQBPJjY5Mg4wQP932r4+eGqRgm9kYWilBy6XOY8D6Xe/FTw3PJakHUornzGErfNs6cE19D/FGSPw54AXVpY/KuYtOEKyFRuL4HrzXlP7PHhIeCv2hNW0kSyS2NtYvPHDL3BAIB7ZG7/PNdt+2zLdX3w907UrSU/ZrK6AnCfxhscjtXiYivJv2MZaPocVWvFYiFJLRnf8AwT8bWeo/BvTbkIvnReZC3ozk5JP/AH13r5k/at0S8j+KOhapYs8b6lBHE00TFd0gIU5x7f8A6qd8Cvjlpmg+H28O3InCPP5sRQDKljjHf69RXqF/bReNfLaSPzY9PlLC5kXdhm9Pr/8ArzXq5dlNedTnkvdsbQw/1ecprqeh+B/hV4Y1HS9NnucSy2MkeGjbaZGIB5PJ+tdF8ZfhzBqD2txGpL2IJQfe+V+D/n+XfivgbqfnalqVndARQoyzABuDg8Z9ya5z4w/H3V0+J6afoDPci3haBoOzseSCDxn9cLUYeEsvxkk907nlRp4iWKbi9Dh0sRb+KooDCTu3XEOOowcYx2OKytM8Gnxn468TappluLu4gkNuBGu3DjGT06/iPoe1TwH4+eT4kLJrto8GsRSFgJM4wwIxxjA/D+tb3wF+L2mfDn4ieMh4hUmO+uJLiKSNdwDZPA9zu9favtsbm0atJcm59JKVWlTc0rtLY7z4JeO38G/BrxnZXYaKbRJ5Vlg/uE/dzj39/wCGvl7wHrGoa34k0nSNRuZDpGoalHNJFu4VS3XHTo3/ANavrPwPotp4i+GXxF16RRBB4kvpimf4kOcDkf7VeR6d4JTw1pGi3j265tpo93zbjgv1/EV4OEozxXNUmtmeHTq05e0aVm/zse5/tDeT8MtY8PXj7I9Mv4XsXB/hyB835V5LZSweHPD17rTMHhtC62oDcEsMA5/xP4173+0n4Qt/ir8LZddDkJpFlPMiDOPN2g5zxnG3n/8AXXy7p5vfFHh/wb4HSE291qMkTOSvLIAeefT5ia9qnVjDC1IS0STOXB1/aUv3j95bnrfiTQX+GP7NvhrxRp6Il99qivpiBt81pCevqfmqPwvo8Pj6XXrt1KC70xW3hd22SRstj3+b/wAdr1Dx34fh8Z/CvSPCCPmPStUjtJxu5KRIeoHb7teZfC/XI/C/gPxHLdTxJPPMWhG7jaQQB36npmvnMDOdejJvo0c1KrKpCTlvd/d0MKx+HUWs6V4cuWDlrySRpI2fdiGFiDk9cE/SpdR0JPGGneKbNpI/7M07TJZlHGA2CV/KuikvW0TwvesD+/tdGEEAPQySZL1i+BtNubv4S61Pbnf/AGpE1q8pblcnD/XNetVtGk5Sfb8zTmkvefQ8c8L295Z/B7St3yLiSRYy3+sYuQDx69BSeMUuW1/TNLYGKaz08Mw/iDyDdz7gV6FLPp2jWlhCYllsbCMbYmwu9lzx6YJ5r5w+IHj7W7T4hXGublKXcJZxGv3AMgY/Djt+FcGInCHLGK1N54qUo2W5p+IPhtpsEMmoPGIrvaXVg3D/AFHPPrivNzcT2VzLwRHIDhO5PatC68d6n4jvkJV54kXdktwufXt+ZP1rY0G3h1a0eSZQkqEBRu5KnuTx09M1xqrOi3JnHFtK83c5Zr6S7eLzphA6sN2/OASemK6vxNotvqXhybEavIib4pe+4d/8aqeJfAqX+mTywzIJldSNv8WR2/z+NOu7+LTdDt4J5XMyARNhOGJ9q86rX+sSTLUlNqxT0vRINO8PW2oLFs1KwIuSwfhmDdP8/nXW+H/Cb/E7x5pt1qbkWN1D5koDHc4A4GR2/Guamja9t4bKMA+YMthv4QfT3r1j4X6rFpXxO03T5kjSD+z3Uxj5hESBjn/gNOvB04aHXJSjTvHcteKfAOmaFZX11a2UNgkShY5EXa6j1+mev86g8DNFNZSSRsryqFLk9QOxx6/nXTfFzWX8QXlj4V0S1Et3dAg4bqD6n2615rrvhzxL8Hbq0S7jEazRFkeNt4kYdvr6VrgcZWop2dyIVHUjyTep71a+Gbz+zdTu3h80CzJjz1dypwMfpWv+w1rPh3wb4d8RNqtzBZasbgxvFLjcqKOg74NJ8PNav9b8J+Hrq7lEn2qFZCm0YHPf3PWvMtH+FK+MvHHi/XWuXs9BhvGiSOH5TLIOvY8D26+1c0cdVxVZqb1ehhKHPCVOb0dj3XQ/j1ZXrtpOiILzxHqGoyR+Wc4RCcFs4wR8v/664v4q+AtO8C/HLwrrWrFJ4dXWRbh5vuidR94ZwBjtWH+z1o1h4O/aEhluSZEZXhhMvzASHG05r1X9pvwFL4/1fSLWe6EUFijvkffDk9vb7tceLorAV4676s44r6pXUIr3Wtzxb4g6xYza68UJMqwMVaVehyc/l+tdn4G0WXVLWwFnCSNpUunU4PJA9qo/DL9n/VNO0q7ub51eS43Rwx/eG3acd+59j+FHwM1W/wBE03WtPuJ2imsbx4d7+x5XvwTX1WKzGEsJGNOd7nZWqxqwcYO9g8afGNPCnxk0mPT5xPp9nGtpeJD8ykknP1x3rS+LfxA0rTvA2u2dpe+ddakUeFIlOVwwOM/5/wAPLfEnw6tZfiBqEn22QwgLMQibiHYZIJ4/z19KdpWlR3N7qFtfIJEtMMBP1JI6jv8Ar+NebS4djiqUak5bmSw1LST3PRfA/wAUdC1XSrOa6vUtrm1iQTxuvXaORzjr9Pxqj8JPgHF441XxD4v1CLNg8zy2EMn3GGSQcfRa4XxT4Xs7kWrxmOK5lbymeL+NT0yfavq74Sa7HY+CZoWhW2sLGHyC7+y9SP0rPE4F5alaV4vQMTN4eleluzzX4kfs/WXiTQdF8WK/2O6tYvmhiHUKeOfb/wBmqh4Fi0aWzh1KbUobK4nU5jlYfMq8HHP+P4V6XdeMrbXvhLfRWd2kq6e0isY3GCrZPP4+uOK+TdE8CXesfGXQPD0k0iW1wocMG+Rsgngf8BruweLmqUqcXorE4atOdJut0Kvh34l6n4b8Z+INL065D6RqN60LH+KRTwvb8OK928FaRaaN4w8ICZPLs5Y5oJJT8oVyPlPp9K3Pin+zh4a0Pw/F4lsrLy9U0tyZjFhRIVP3iOnBWubguotV8M3r+bvlsRBcKB8oCtn/AOJ9a92k4VcLUjLc569anWot09nufT13I8FoFKgMiBT1y2Ko2MwTUrOMocMCM7ux9asq7XPhnTpgfML2sRcSf3hVCJVTUI5Qfu8sPUGvx7ERdOo4Pofns1ZtI0r8hbggSABQBz160+5ZjZzHcCCAcbaq3cgN1GqxZ3rtPse2KmaL5JsnLhSp9QO4/wAK5TmEikA02R3QZKZHoPao7ZBNaKvDcZx3zio4pA+lBRx8pC57Cn2BbyUO3OcqSPlwPX/P50AViAJkJGSqHaB61XaKRGDgRkscsH/hP+NSSMYLlfm+XaQp9PcVX1EDyQ+3IYbtw6gD/Gi1zUngUb5ZMCQlcipo2D24YIm8gkIPUVHpwF1GXAHzKVz3GB/WmDfBEoYn7wXzB82c9/6UWsZXsKsaJFDwgY9T7+lSzRfLn+E84HrTVJfKuWfauVHfPvU3mF43U52heSO30qkRcWFCl/aSgbCUKt7qfX/P40U1pT9nywEjKpBB/i+vpRVWA/N/4e6ddab4env0/d/aJ5JlQ9dmePz71Ndfbvifrdn4b09Wt3I86YlTt3Z7D+XSuq8Ewo/g3TmjhRAykDevXJPOPbt/u11PwU021g8f6lbwyx/b5V3Mdo3KgHOK/b8ZRU8PY/SqlVU1KXVGBrvw1fwF4etJLh4jeIxxjChgCOo6f560Rz2MWmSavNcCSKPDAb93zH0H8uK0/wBqK8mvvGeheHNKXfqGxjNli3ykd/6142nhTXYpri0nK4ibhyzbPoD1/wAPWvlqSrv91F6BRn7SEZy6nIreLf6zcyo3lxtOQ2V6ZY8A9ee1ekeP/iDf6Ne6NpOlXkhs4YBm2BK5c49uf88isvwD4NiXxhDJcsSluzSvDg4dj2xzwK9I+M3hrTBpuleIo4UivIZEiDxr8pU9N3pWEoRWIhTrLqdnPDmipHn2neM9S+Gt3earPCZDrIEMx+6VB5GBz2rp4fFlvo3hie4iDzqg+1ooXjj1H8/asDx7okvia2061Eoj82dVDbdwQHrUL+Frrw7Fc6WbiWcRrsaRvm/dkfy+boK9/FYSNFWWzM4tOza1OV8PeKpvEXi7T9R1JkEMDlokP8KkYA/9B/75r37wJp1t4g0rxtok0Mc7XFm86dG/eAHGP/HTXlXgD4b2y+CvF+oXixy31mhltgi8IApwQffvXSfDTUb3ws+j6pcMhluIPLk2fxIe59eK5HUpSpumt1YbfOnFHc/s4eMrIfD2TTNQB8qxeRTn5sA5+U14RDqFtc+J9ejtkdLQ3TyQuOwz/nFek/DuUaRpviC0KhEv5pNz7fl3tkcY7Ec1y/hf4SXtreX1jF/pOqx7mR9/yunXv09/608FUdGt76tfRFUYqEpSkWNP8ReVbFZVkkdshCfTGAD05rS+DOpS6j49mt7uWU2ixOwtwxwX9Kz9OsJrJ5be/jEUsbHMZfuOBg1v+DFfRPE8N2sICu5U4xkA8de9dGe0HWwjtuiKiVSMlE9qtl86/jkR8MuM7uwH4YzXz/N8H9Xv/iFrey8FlZxymZpHy27PXaB+tewQ/FPQNMvfsrzSvqDE5iCFUBIx14/nWHr/AIoeKea9gygkJXH94HpX51g6cqcLL4meTQhWpybXUXxXaWHh/wAKyzWl60lzBa7S5XmTtkf0rV+E1iT8J7G7jId5JnmAGMglu/HX+i1wd/eS6jbSxyyB0ZMMDjbg+uP8+9S/D/xqngyGW1ubnfp4YlowNwPGOAOv4fpX0Ecom6LqzdmdM6E5Qt1MT47w2lncaJewA/bJHZWPoF6ZP1/zzVTwPbv4nl86SJnS2b5wV3KSe2a9A1fWdJ8b2iyWkHn20ch2mdPm3e3oPWt/wtJpeh6TJp0dvGit++Xfjcz+54zXnQx9ehB0EaOrKFFQ6o8y8aeAEtNJvtX2iBrdQVUZ49vrWH4c8TeKfC2kLeW6yPZypuVXy23POcV3Pj7x1pcutWfhq1uY7lpyBdBl3InoPxru/AlvpVvpd9cyvby3IISKN8MduMH5R/ga5oc01eoYXkqfNUR43afGtrqMyatIbieIERmNduD6dKpR+LYr6CSVAVvJAS0b9QD3BHWup+IXw7sb7TLm9sLCGC9QmVZI+jkdRjv+n0ryXT5pZpmwhjCNtIK8sfbPp2r7LJsRSSdnY7KKp1FeKsaghu7+Y3RjQIVLMT8uT6/54rnvFHiW90pPsEU48p1O4N823Poe9en6dpYvoYRGjyR7duOeW/z16Vg+MPBkB8faClyY/LaEtIgXhwpzz6V6OLzSlCfs4O7LhUi6nIUfgf4FIu5Nd1OFFjTKW0Mmfmb1PYKKrfHm/gudNs44ZTKv2xiB/wABPT2HTiu01XxE9xCLS22/Z41IYbto47fTFeP+OmFxcWNsrbsS5BPzYye3tXjqNSb5n1M0m5ts9L07RPtHgnSbyVXEsC+UELHkba9B0r4bW114e1Vrq3heS601Z2fYM9M5z1/Dmsu/Fp/wg9soODGqbsduOtdQPH0Vp4Q1BoljS9ttII8sMcgjqfxDe9bqS5Io2nKo1aIeO/EWj6R8OvCl7aNETpDW8cy7eShGGPf61Y+C2r2Wva54y1fTgZLa1hUwyFeecl8fWvMrmOLWPC2n2zoHiu0jVivYZ6Yq78PbjUPg94/vNBlIeLVYiy+Z0KY45/SubE0qig4rZkuk3C32md3DJF8Sfgzq8jWyJMfOK/LuIkXkMv8A303evK7ZJdO8KafPFJKkksYjkI98jj3r0P4Wa7aaQ/iDTJ5ALK4lkManoGZdpFcUwX+xYI8DyYJh5YPUqGOBXXllP2EJKrsXGDg2uh13gaGLwdDoVwqCK7t5WhZgvDh+P1rpfjL4wttL8H2UsbrJqMd1CfLTquDnPtWX4j08f2l4E0xVPn6neiV8NyqLgnH/AH1/47Xm3i/Q9V1X43eJLR1keygBdR2VQBjAPBzXjwUa+KcYy0bMFCnWqKUnsb/xo8bX3i7VdP1Hw6s0mqw2pMot15VCOmfX7xOM/Xmsn4PNLqXgu6MxLzPO6ybvvZIJ5rqPhxOunXE7zRgnzdszFQ2V7rnng1vfBfwNaS6V4i3zugurp2XzPlCgLyfzb/x2vpadR5dL317rO2bjCDUVsP8AhF8UtI0rw/4g0bXbxbaWVz5Mm09lK4wB2HHevR7Xwto/ij4In7NHC6NayTrhNp3oTmvk/wCG9tbap8a9QtNRY3GnRXUqORntwOfT5a+kLP4q+F/hT4X1rQ768cQMsjWkTIWYBgQV4GP4uOa4lJYqtzW0ZlKk1rDc+V7CXxJrXhK8jtDcx6es3kOA/wB9CeRj279K+mPAHha28O/CvXNCluvNa8tWm29432dPzryj4eQC58I2dwp8uKd5GVN38RY9en8vxrtfh9ePrfi02U00iQKpjfDdcDH8/rWuOy/kpqrT6HW3eNux578JPDUuu+BdRE0JMtrMQJBnIbB5OP8A6/0rs/gh8SZ/AXhzWbi+ti+lCUncP4XA5OOmPfNdV8A4bTwp4v8AHnhfUXjDMxmTdhdwI7e3zV5Pp18V8Da1pMk6uZ7iaKOLcNzAnA2+33fpXnQxFfG3o8uw9KqlGeqVilpfxY1rxp4l1K0hKD+0tywx/wB1M8c+w9RQbI2V/Gl2o89furIvLEdya6H9nv4Y/wBm+Ior++mi+1WkTlYl7gjg59u9WPjhDBoHiXRoCUkOoSmRot3EYyMA47ZbNellsYU67pNWOunKLfs4KyLtx4kubvT1tlYnjZ5pU9Rxj0GK5i4+H001/bi3m3vdIRMJF+6x6k/Qc/1rY1zT4xZsn7wbUBUJ1BHP8+tJo3i+CfWtFsC8hvp8Kw/ujHcmvbzGjFYaUmtkybNaxO28BwDwHo2owxob/wAxVZYzlVLAH15rxK01O5+JvjO6utR4uVkCCIL8sSZwwHb6e1fRGm6cb/VYLe4A8ssQWDcgAZz2/SuY8ceENO8KarJPYoLPz18134+Zh6nr7nNfFcPxhUxd5rVnLSlCNRrqyHxPY22l20EdqubUQgEhfugcAfj3pf2dNGZPHN1qU8SblXyoj7H1PPT9axH12XxRpsdvFdo6MQqgKVHHf/OK3/h7rK+H/EFrYXDhFkkGDH8vzk9D9f8A2avt83pSqUWo6WOicH7Nrqz0/wCM+orpnws8SXcyCRo4v3Jk+bDegr5I8DSnU5EjaLzd2woU7N3/ABr6I/bLvJZfAdra6Wf3LXPmXTHvjoK6b4T/AAd8N2nw/wBM1aGxEeqXEKSEludxHbPoVr5rA5jKhHlqSukclLExwtG892eCaj4EvLLz3kkbdLlmjKjcPTnP9K7/AODmuGwsLiZUM7RKYRGzcDAzjP8AnvXpni/4aSSwtMEIKRFndG25PU5/Cvnq0+Itn4a8OTNFaSRz6izLCgX5Q5OCc/rWuMzChjqfs6TvK50UqyxcH1sX/gqt946+J2uaneiSCwuNzNIv8LA4XHvhVr2XTvDVn/wms8C3UdxLGhZY5G3Ng9A/OP5V5R8BPGFh4asNTtrx4xIZhNJLK3PAGQa898T/ABAlHxC1u/sJ5TDdMWiSPKBk9R6D/PFfKTo1OZwjoWqM6lRx2R2v7UD2Wl+LLOCwaCNo7UbxGo+ZgcngdB+VUNJ1e+TR5J44eWhVQQ3UY7H9KyLT4a6l4ss9O1lLwyz3sm0xt8yhQf6defzNegz6E1nc/wBnskf7htoHYY6nHpX6Hkco06PLOWp1SioRUNzl9M8TWNrbXNtcH7NMQHIk9PXtXZeGNd0WDTpr5b9SxUlV5y5I4U14141sdRuNQmmi05r21dii3MKHb2xnI4/rTvB0E+q30OjRQAXUgCOi5Uhj3P0/OuLNK8KzVOMupE6Ud2cz4X1dY/HK3s/zul40keem4HA5+n/66+/fEWoRXPw40q8tZklnkRBIA3QnJYYr5in/AGVvE95D9ts5IxHBKMLsOXYjJOeyisvTPFmteCvEEulai7IFj8sIjnaxPA6/16VGAUHVSbOarGNfljCWsXc6XwpZWnhz4hanfW1vw0h2g/dQgg/zrsfE/g7QPiLEra9Ci3cq4jmRvnTA+X04/wA5rhrORr27lvbRWkBXafm7+vNVNR8aTWljHNc5j8hthIzknP14r18Tl8LSqxVmdNnKXmbXwm+Dlvp+sag91MLuBBtg8xOGHc88/wB36etU/jhoqeELexme13iWQrCPXucY7AetenxWOo6N8Po/E9n5c7C2+0RwdmXHXjvXzx4+8beJfjRaafL9jLx6czFvsq8hiMY9AQK+Ko1K9Ku7uyFSnUlUbvoj1nwbqEfjHQrU2bf6ZGo8yPuvv9K5L9o64j07wJpVvcAtez3m6P8A2QuMnt/tVwPw6+Id/wCCNauIXglRy3kvG33hz/F/jzXo3jx4fiJNp/8AaERjECkR+W24ZbHJNbRp4ydRzbvEfsZxqc/Q8o+FuvxaLd3SzkkTgHI+U4J9fbrX0Ff6Evj7xhoHh62KvbzInmIn8KA7mY/WvDta+DmseErVtYjdLi0UkrCmWOP71fSP7H+l3d/omqeMNSG+4nxp1mCvOD1Pr/OvSy/DyqYhPtqz4/iCvCnRcoy12Ppfw3b21lbXE0cIK24FlaoPlGwKBmtKFAjgfdJ5OBTIvJtbWGxSF45oiDIxXbk4qV+HGCcYxX3sHdt9z8dnLmZI+WOQuWAIpCA23JIGM7R60xS7buSAOBUkXzuAScbe61exhzWHeWrlmZmIIJBp6qrbVUYJwST3qXI3CMHGBTtoCHA56c1ncTnci8squFUFcjbSSqH/AB4Ip0ZCZXIAA/X2qSA4XGenTNTcjmK8kOZBg8YAIHpV+2gXYTtwSabGHbaWHX1960rCzIRx0DfNk+3asKlSyEmy1pdswdDweQTld3NZHxK1QzXOn6ZF845mmP3c+nFdnpcQtLXz2GwKhc/T0xXlLzy6zrd5fOP9bKwX/ZQcDH1rz8Ova1+d7RLu47k1lZGYhB/dJJ/GtNbDewA5wOcn0q1Z28cciqEzhen/ANetS2tgcEcZGMha9KrX1HzGZHZKi52DBbBJq9HbiNQFbaxO3p2rTWwkWMjfweue1ONg7uiriUbsKT8pBrzpV+Z6lr3mrHE/FjxzF8L/AABqmtSMv21kNtapnkyMMd6/OLxt4rvdLXTZ/tskcsrNPM+45LFs4PX+vvXvn7X/AMTYfEnxFtvDttMBYaKD5pVvvyHnp7V8h+OtaGr6pDIyFLdY8ghuozwfauTE0k6Kber1/wAj9a4fwUqdHmqLVnvvgr4g+KvEmmn7Lem3tSceaylmXA/hByPpgV554i0x/D3jKRbiXzZCVnaSTOX3dSfeu98J6tpljpGmWMch+0SIheKNecnqxPtXq2mRaXqt5DBPYW9wJYzGJZIhuKdMZPavkZOrCTbjofST5aErKJheOvjjpuoeD4rK1824vPsqxqChUJxg8n/PvXlFrFf+GNAstSuLYuY5P3qK3IVvukn6dazPDngHVPH3xHvPDGiea9tbXTrJcHOyFFbqT+n613v7VGnT+EE0bSLcf6KVjgl+XazuoyOPfbXuYfFVIJQT0Z2UXSXuLc4XxP4/F3ptzElsLbz0KeZuOR9ff868e0XWdQ0C5vLOGHypHyVBw20Hpt7fj0r17SvBD/bYJdUySFDm3+9g8YzWV43tLa48TWZhjRFMJ84x9cg8A13Qw3toub6nTCSi7I4Gx0a90fQ7nUJIZkeUbhJKvIBzz6896+sPAmu3c/wH0TTtw2TWZLD1XOCD/wB8+1eZ67Glp4E1mdz+7WzIBPzBTjj86tfC/W9VuPg5YxS2oW03tEsxbkqDyV//AF14VSlOrUdGBpOcakLs84+It/b+HbxLKFjLL98MrFdiHoPrSeIvFGpRXujNaiSIpYglRlSGzyM9c/jXf6R4Ds73WmvZ4BLIilgN3BY9T9Pr1qvr2lhpr2OSKMyRkKJFX7vH+e1fTUMnjSprn6oXtoppJHY/Bvx3qX2OKXUcmGVRIAcblYcDOAOfwrF+OpvNOtvEs0eYLXVvLK5xhnJy1VfAOpwWVpcG7YRRxIMsF44POKb4716b40arZ+GdBjJygEUsvyrwcsxHsK8rGqdCpGlH4TOklSqOpJWT6nnumeLtTtfBF7oaNi3uGaQCLqzHnBqf4T6wW1hYb1lQuHZTIvy5AGR2616ZrP7Lp8LeFZ7oa59tvowXaORQsZI6qOTjP0rw/SvPi8T6fptyW/dzKJY423bV9zjp61pg6roVLLqehTr0q8XKm79D2ApaWkk04bLFi3lnogPp1/z39eq0z4gx6DYJLZQIs+0hmmbgDGSVHc/n/LGJYeHW1OHULtY82/KKy/MAewH8+1eWazba1pmpXGnaxHJbbVMiRqvyypjAOR1HY4IrPMKkcQ+SRqoxmrPoeq/BnV5L577Xgv7/AM87i/ykgHOCfavSviN8eLbwn4duZRbo97Ku3727aTn9T+H1r5+8GS3UcqabbyEm4+eRF6Y9f8/3a0fGuiPf6DqMMgMrr+8jBY/KV54+pq8LgnVpOT2PNq4alVqqT6HmGmeIb1fEVxqn2iS3lupt7eX0APHUeg61b8V381/qSyefJPMy7mUd8cg+mKxtLsjd6lDaSSLaNI2GP90+y/5/pX0n4C+D3hDxX4Z1mS+vDb6lAwEMu/5guOuOhyfY/hSrTqUqTs9EerOUaMVYj8O+ErnxnoPg+OdxA80TSO/dEHHH1p37SvhrS/D3gvRZ7eJvOtrloFjx1yOWI/Umk+EPj6Dwr4y0fT9Sme8so91imE7ZG0rwD/CvX+lej/F/S1vblop4I3hjmZmjm6DPAz+FfIxlWqYmEpPS54lTG1adeMOh8jeCbC6XxDFfTrIEiy0bKv3m6f5/nXs2oatBc6WD5hRiuRF7+oH/AOum31jbabtmKYifIYovCOOgz/n61maLo974lnNtZW4MwBxHwqqPUmv0WpKFCjdvRHu07VIqR0Pw0vLS3uNYnvJSh+wuu9ugP+NdD+zPjVvHt5c3DA/YdKK26n+8x5xx2rz/AOIGh3Xh67tbBnS4CReZOYV+5gdD/n+dcp8L/iHL4L8S/wBppK4mZBH5q4ZQM9x/n2r5OpGM4yq0nqzapRc6TUT3Xx/ZRjUdWinU7BIFB9iflB9PrXn2vzx2Os6NNDmOJYmQ4+bLZ4x9K9X0DVf+FwTLp1tZmFppgZ7kYZMjH3T6n3qv8ePAGn+B30SO2J+03Dvv5L7gAOeen+c1vhM5jThGlOPvLQ87D1XSqqlLcTRYNE1rTbm31WOO8jIDmIMcsOmfXjc3+TXn954F8JaD4juNYVpIIIFEpg3nYCO/HUntwPwrNfxTbeH9fg3l0QqBmNvmjJGMEeldVrFlFrnh641ARo9pKCjSyZ+8f4SP+BV7FDBrFxlNvVnbUk6b8j0f9mNbLVtc1rxIsW579jCo4baoUe1edftIfD1/B1zCbmYTJrF28sbJ8oUk7iM+5b2rc/Z58U2HgKax01GystyY5g2c5YcMPp+X416N+034Wfx94XhutMiuJptKzMH2NjOQeD618fUhiMDX95+7c8iFaWHxXM/hZ5F4M0ODRLa00FLWRL2+dArS54kOBXpPxl8NWGl/BvU4HxGYREzTFf8AWSK43dOeaxvBXxn8F6rpml22uwvYa5p4VS/lFmV14yen15ziuL/aX+N9hrvh238P6BO13C1wsjSbDl/QAYyf4fWsa9evXxEOWVom1WpVq1ly6I29T8IQ+K/hZqL6bNG9vbwRzPsUZyBlvf8ASuH+DF+LTXrWKQkRCVX8kuWXYAc+nP3ccfjU3wu1PWrDw5exzyTWcN2iq1rIu35RxjH0qnNod7/aV7e6fC3miUsgh6hRyevH0zX6LSwilR947IK7fMbdh44t/C/7Sl3q94+yzluGtnx0EbIAM+3y19MeI/C2hfEXR7LTLuRr+wu/3+zO0FQO/Q/yr4r8KeEW8e/EWztLmeQJeuS8h+9kEcfUV9rro6+DLzR7O2kkuIYIQgZ25wOOvvXw9fA0liHLsePmFNRqxcH71j55+J3gbRvB2t39to2jW2nPaOP3qoFLccHA/wCBc4rItvE97pPh6aIySPbyjPkx4UBvU+nrXfftM/FPQNLmlSzh8/UtoWVt3ftn3HzY/wDr15t4Utk8XeHorra0aYzKY/mCOexPT6c/jX6FgK1FUkkepQlOVJTrLQ3/AAX4+g8HyJq0+EiZSs0ZYsSx7j3Py8GvR/gt8LrTxDBqXxC1ZXlvdTae5tIu0Uak8/U9sV8+ePPDMsNvDY2bFrYlXbHbJwcmvt+OGy8L/BoS258ixg0iRST8uCUIH618VxBGCre0p72OXMarowg6Wjkz5n+KXwr1PRtUtfF1rbmWxuoQJGQDzIiBjnsfrj+KvYZ/2bNH8R/Ba2ZUVp4YTeJdIvzsxGcg9az9O8W2+rfsi3WpzSiadLGeEmTs3mEL+m2tH9n39onR0+Ci2mtXRS70yBo3M2ctGOmPXjivmcJOrVmlLZHnYjGYqrRioL3lKz80UfDlvbQfs56LbtiJrOd45o/Uh365Pf5a4HxNZXx8Gya4Yx9jklRVbjDENgcZz146V5/4d8baz8TdV1nwnpcEw02SaTUFxnIjJJAwOefQV1GreLNUtfDVl4T1K3MKxJ5oWTrtDZAP0/D8e/6hlVWMqLhK1zelhnGb187dj17wz4k+1/sl3S3c2bjUrg27AnlcygEfktUPFHge28L/ALT3gG3gQJZWOhPKQOxUSDP57a4j4I3lr4t+D3iW1uZHMGk6lJcwv3AA3HA9qt638Z7P4h/G/wDtWzSVbWLQpLaJ3+TPUnHP+9XmpqvUnRS0eh5P1WdPEyt8Lu2eifBrxGniL4geMILiWNysk9wqDsPu8f54ryafwxHqXgO3aKFBqIvpPk/vRqhI9+v/AOqtz4VanZeAZP8AhILtikmq7rOQbjltz5yB77fUfd961r+eDR/FU9ttjj0qKxudQ8w/w7sgY/Hb1A+71Hfz4QhhOalDubxjyTk47OxwPh201a6+Ht3Ndqbi7nBt7G3Zv4QCOPQCuW+GnxeudA+G+peGLqDyDZ3Mkctw/wAxLsxzgEV794OsbHT7PT5JXij8qzOofZC/QFSc4yT/ABL618ofEknRNQ0myaJYxqc085+UYkJYHI6dD6Uq1ZTg4vZFqpDVSPLPF3j2bxDrepJf3UyLA5S2t93B57Hvn3qPVYp49EjEyYk2ElT82Fz/AIe9Z2s6ULf4i2xyAFAnMb/MNoPrVvxjrSb5mAdMrhcdieteRzupUUuhyuopO6KekeVHat9nHlDIV09RjINY9zPc2GpSS2QfaXLKA3yk/T2qxaWUVzZiUCUiRSwCdM4/Afyrb8MaYZikM8Y4baYj/CPf6fQV34iUHTsHMnoP03x6+o2Dw3sPkcbWMacFv6movF0LW2jWYViIiwZh36Y6+9aetWNnBqSowSNVILEdG/z+NdNqWkW954bunZ/3ce11IX7q8HIzXz+lNp2NoJQaaOJ0KJV1yzj3ySSKAd+3nd6f5Ne4fDbwXBc3l3q92pkvLpfJhJziJQMc/wBPavPLS50rw3baDeXr7Gu1klG31zheMV6hbfEbSz4fhaymJlEZCx7eSw/T9aqpKtiWoQR3VeaUUomf8NfE8SfF+aW5dA8W63iL9Mrx+o5Fbn7Vt9Brtx4VtLAS3N9bec7QxKWYq59s9K8ZvFcarJqCPskmnLKiscjPuK+o/wBmDwokXhKbWdQh/wCJldTOVll+Yqg4G0H/AHa9OlR+r2jPqc2IlDDpVGtTxrw/8T/EPw58MHRdW0qa0dkLWRul2EIeOOvT2Nb3wq+J9xp/gjUNHktZIrhppLtZJBtDhu+SOTXof7Rum2Xjb4sfDXw2yxzTIzNdIF/hLA4YfRef51jfGZra21u2srcYSAAsiqOYyMDmjCQoRxUdDfD1YVox5lqzy3xb4rv9G1jR9WtLl0u45hMpHXcGHX/vqvrrxBqcvlQ6pf4QvYxvJLIu0fdBOO2fmwK+QrXQbvx98TdB0CC3EdkLpUeUfNkHk8H/AHff619K/tf662m+C9E0fTm5kmELY6GNVwN31/yaxzyEMZiYwou7tsGOcZVI049j07w7eiXSNOu7dDIkqJcRgfNk14dpepaZZ+O/HMcsyW4XUDKIX+X5dvJA9c+3FTfsyfHFdM099B14eabRXitbn1B7N+PQ/n7+a/HTw3JY67L4itGkNrqP7u6Veu/ru9Od1eDhsFUw0nCs99keZhqEqdaSqaJjfDXimLV7nVjczAXEkzMjt0dR0wacbs6rrk7syIZcxg9zgcCofCfwc8RWaQ6nq8Mttpdwo2xw4YnPTdjnp6Vy1xrtzp3i1NMitpIlWfbC5U7mUnAPPQdq/RKeYU6FCNNvZHqQlTcpWZt3Iu9qxshMiyBYxzySf5V6b4rvdYg+CeuQW8kgeSEXLlEOTgjqe35/w1vQ+FYYtLF3ej7ILeITMXXgH1/GvU7a104fCSWG5aKS2utNcyXO0bWZgcGvlcbmX1v921ojz62Jp8yha+p8i/s83d5qvia+8PpcN5GsWG9kkY4Z9wwfy617L4x0cfCG78P+JblhLLpF+IbrYo+RGHHPJ6dRz/j5T8EvCNxp/hK9+IsNw0dzosxWGIY2tCpG7cDz78H+te+fHWC3+J/w2c6fcRI2pfZ7yQhudoGWz6YP/oNcPtvZS5Ut7GlWadSNNLR7m3rnxw8MeNBPodndG6kvLVz/ALK7h685P/xNeOeBtMOi6D42gvF8maHRgypIvVlYngH1rxbQtOutLv7y/id44rIhYpOcEA9R/Kvrb4u+GraDwVoetWajytU0k2s7L/eChl5Hqd1e3y1aSS/n/Qxr0KWFShBaS/4c9C+HeqNrvwp8P3+R5hthDIH6bgf8K1jGj38akYjAGAq9WP8AjWB4Ct4tH0230KKQfZZdOh1OE7f7wAYAf/Wrdt5RFqBIOUf7vowHrXwmLTVWTlvc/P8AEJe0bLGpq9vcRkZ645bkVLGWeKRiMhlO3PUcfyqG+PmuXA+fb8p5YEf4UluBg5+RvLPIrgOBPUSJwumiPGCY+vvRAskdugLb8nby3SlJRLOVTgjaCAf89aht/wB3bW8jg4IJXPQUC3Y66hQShXCII+oGcE/Wql4outOB2bAqkgfTvVxmzccjIeIs3oaiUQhpbdSWUphfbPUe3+eaB3GaHGFhkfcBtAwH6HI6VJBCRcoW3Rqy9P7ue2Kr2cws7kxrkFsDJWp9XuPKeNEkz8uVwvQ5otckZdIYY2MLnJO1cdWpZd0QAPJZQSC3PvxUoysdsHxIzDcwHUmlnVYpoSVMR24+9uJ5q9iCCba9mI8ABhye6kUVHdRbt8Z5w25iOgzRTuSz4E1fxW/gbxHd+HLu38p4lAjYt90AccdKz9H1/UPBWtr4qgAIZjEPn+9n/Dv/ACr0jwjoth4x+OHjPWNaslu3sFCQxMu4YBxn3OK434h3Nn4j+JMGh28C2dglxHvQLtxu6n8vavv5ZzUr/u7aH6RCrSqPka16i+AtUvfiF8StR8RanKv2kRfuow3K4PAGeT710WqtLDqs0CN5car+8+XcCSPSqXxS0o/Da80zUtFiEbykwDHYjrn67aWbUjfwLdMyGSWNd43fdxyOK9jKpRdXml1LcnJe4tDnrUSWPiSZWcozLnIXkH0/Gtb44awY/hNHDbFJd91CG9Qq8jJrmNYvzb668h+SUqGOG+Yj19vT+ldpo2kj4iab/ZLmJ7eUksOGbI7kZ6/lRnCjSrQrJbG0oqKU5dDgvDeux63pViJShmiYISOhx37f1rT8das2m+NobaYoltc2AkYn5vnBIH59qpeMPhjc/CSBtQtSZ9EdgTMzcpID0xjp6Hn3IqPxFe2XjDxF4ev7Zv3Eumsrehdc5Aoq476xCMbbmkeWXLKOx2Xge8EqahZPGZINSsCWz1I6ZP4NWp8YPDMVp8BjqNqRFLpwhjHl4xyQOK5LSLG88MeObVrNzcwz6YzJE3c5+Zf/AB3Iq9pnjyXxr8HfF+gXyeZeKxmiU9gG4xj/AHa8ilRc8RGUn7qepk4y5uaGxi+FZLiwhiW7k8sSQp5YGcFsda63wR47sNI+LFpC8q5RBBN6AsMZ9OP8965G/mSfw1YSDJkREMZDc5HGDwePvelef+KbW50e/S9nMkP2xt/mp9/d6Z6dff8AE19XiaVOKVR9DVx9pFp9T379pfQx4bgsdf09Y0E84hcnGDk/KQOM/wCea8QtfiDfRX1zdM+91/dpH90Ann/OfzrL8XfEDWvGFvZWF9qT3enW6grHI3O9c4Oev6V1vwg+FEnxA1QtfAxaYqlmO4KzuPf/APVXiYzFOrD2fQVGn7CHvu9jjP7cvdb1RbgyTS3jMdsMaljzxk+wruJvG97Pptrpd9AiTQjO/dycdsf/AF69UsvgbpPhnWrm40qaSOSOHcgkwwJ9M4PX/JrSh8HeHtf8H2161lbS3rAhrlF+cMG9R+Z/nXzsK1OE722IeNpbpHisd9LNakK0km0fL1wQOuB71JZae+sTC2M8kRKhoyFDZx9K0NW8Ptpd5MbeMiNeGXtg+n/6qktdLe023kM5MirlkdeQD1HH+fevvY1o1aCktrHXKpFxvEj0bVpfh6722qL5lhKxdHjbdtJ7jPb/AD1r0yWGZ/D76tasj2zQedG46kAZ4z/n2ryX4geKdK1zQIdMRCly0oCgLyFxznvz/k17zoljbnwpoENqhMMlpHGV7A9we3NfnGKio1r23Z5eKfsoxk+p8oLqEmo6rPNFE6NK7O5k6gg44NeheEb+fSdSjkaVzEwysXOAD3B9apfELwFceE/iLNC0f+i3IFxCUbgqev5Go1kmgICKgCkkhe/1/wD1V9ZhsFTq005I9JRjUpJ9Gdvd/Ei20uMyJFLcyOxATdwvuaZeeHhq1tHdzQeWSm5SPlU7h7cZrntB0x765zOTLHtDJEf7+e/9a6D4y+Ibzwz4A0pLeRBLdSfMTjqACQP/AB6vBxmHWDq8tLqcPLGnNQh1N3TfEGj6Uml6TLOsFzGmCAvUnpk+pryH4z+Ibm58Z6eLKKaO1ghaEzbCvmEnnGai+Flhd+JfFsdxcCaeOBWdpNu4AY6Cu78fQo9skDBwkiuMHqAB+lc2Fpv6xFz6nNTtDEJPc8ll1C6gsY1lnO6QkeWW5wOnI61QvtMmSa2lmhfyy4YjjAB9uv19KvadNtvF3Yk8snBPoO4+tR+J9Zt7N/Jdy7MvzR+hz0yM19vWioQ5UetK1zrZZr3W1hTT5cQBTIQf49nOMV6pceGbPW/BOo6zFE6Xd3pQkVSu7G0c8Y6/e/zxXlPwn8UWuoXk1ueLiIb039WQDBXP69fwr2r4V6i6prWjSR74YhIyj+7HIOD9K8LmdNxk9rnPJyScux5lZrJbtonnSA2UcKyqE7FTgfn8xrsvjrbhvDPg/wAW7fJuRc+TI69dh3HB+prkRHKvgy8lcGNraV4k+XcMryB7V1/hbW7P4h/BxtIu2xfWkivsZTyVbII6f55r18biIQpxcVe43N3Ul0MLWNPGmvFLA0jqQJW988n/ADxXO6jMw8b6PpaXP2e3uQrmI4wCeua7jxIhvLm4dnEWY1Yp6cdTnvVnxB8MrLxR8LoPEVlGY9ZsV8zei7TIqnBB/DaawxknHDxlD7Rt9YjTinIr3uranN8ZvD81w5fSdEaOITJ0yw5A/r/kV6xZ6NbXHxLlmZY5Ev7JhIeMnBGK8m8VQNpHhHw5qhLiTUIke4j7q4A//Ua3NG8cxWHi3wnK8g8uebyWXdt2xnGd2T/WvnMJhK6lGvH4Ucig2lKmY8bJo2t6hpwBSSKQ7gc4X0x+H1rpLCylT4UeJfEcV3JbLGzxhFxw3HIPPWsr9oKGK3+InnWLO8V5ESfKxhTnkZ/WqumeMdOi+Fmo+GHn3319cJCkRbllLrkj+tfXY+pGthotbnXOMlT5t7nmfgXwlrXg+70PW70DyNSbzVkLHLM3c98/N/8AXrrte8Gf8LQ+LOg6NKStr5DmZUbk4JPb8817X8d/C0el/DrSLe1RcWYj2fKOFVBnmvO/hfLc6F450PXbgo6SuIXdvmZY24JrHCpvDSqLRoKdf2lPmRzdroV18LtV1HQrxJDp7P51lNLlsqfu8/oa6D4Y+ZHe3N0zx4aUIAF+Yoef512vxs8OQeP/ABta6fp92nm6baPO4XP3CRwen865f4b6c9tfmyZN8qSBl2+meCf6V1Rxir4OSnukaSnGdO63MD4safdX37QFnY2Mhgll06FpZVbkYHPPrjpVfU/CsWm6VbfZo/LuIJw27d8zcnP1NejaB4Yj8VftH+ILuRxKmmabHHj72WKDg59/SuE8R69Auq3+izMsd9BIN0cfYYzXDks0qjXkdFL348sdyxY69H4b1q2uWn8r9yysY26lunTv8tVfEfwT1i4upvGWr6hHcRy4eCIuWKoeUHPTHYdKr+GNOGs+JdOaQiWHk+S69MfWvSfjX4itZPCFr4dsZ4pvEGpyJBFaxPuKjPXjpzXNmmJlhMVGcFbTUbnKhJaHmdz4nitk+yzyILplBUnOWXnP/wBbmuLL3EvimHUrRJXKyIYo4VLluOeAP8a6zx38GNf8AQxa5eTrfoYhC/lJ9wHoD1/DpXtn7L/wwm0Xw9c+I9Wtlilu2C2tu67ti+p69ayxuewqYV8rvfQ2r4qjRpOpF38jz7UfjiNHEhl0vy9RhjAVZ8pyPUcH+Vcb4v8AjjfeKre0s2gggETEzyyKG3A8EKOmPqa9W/bF8EvqmleHbqwtD9skutrzRJt3YHsP9qux0r4aaBH4RsdBfTLc4gDO5i5EhGcn3z1zXiZVj6eHqwnbVnnRxlFcs3HVnzj4X1GO3eO4VPLiBZQT8wA/Tn0rZGuwza3bSxEyLGw3D7uPm64+lYvgmWC68W67pVzIQLed4rVEzxhiCP8A0GtLxRoh8MpBrEsTx2xcQKQpVWOSQcf/AKvav0nMMbQ+rO7tzI9iUoWTufUnxZ+C1r4n+HNnFDLLJdT2wljkX8Ovsflrz/4G/Ed20j/hDdRaOC50knbPI3GVOAp719A+GtWg1fwz4eRCMLYIvOd7LjnI9Pmr5c+K3w7h0v4i31jp8jC41PM0o2lcDOM5HUHrX5KqzqucNltc+Upt4icqM9r3PSvi18YNI8I+GJlF5Dc6jdxGCNIZdxLMORjsK8IlvLLxJ4PtEhjiEVrCQwKhSjYyfz9q5N/hH4ovL26uLiFbSyslI824U4kyegz0/wDsulV9K8PanZt/ZF43lC9frEwZWJGOfp9M19jw/ldNp1U72PpcNh6WHjaLH+EtHstV1W0inDIJWBcO3EiKeQT/AF/xr0X4ueC/DWlaJbzWtkttfyTbEdOrIB82fw6fyrCT4eDR723u0MkstvFtJRuD6A/z6Vk+OvFt/wCI9VsoXWP7LahVBHUk9SfWu7NsKoNVILY7VdyTj0Pe/hb8M9Qh8J24e6iiAHmQRld25DyMk+tc38TYxo2k3upXEyJOqbI4hhmcg46e1e0aXby2OnWot2M8f2ROP4WUKOBjtnivjf45+JLq7+J+oact3+6t1SNV/h3Hk59D6f71fLYbE+0m4Rdjz6FWVes4y6H0l8PdA05vh7oknlrcC7QTzZ+ZSx/hP+FcV418NWWl/E7RfEunoLSOJxFLH90Ow+6R2rpPgjqw0DwBYQXiGRpAZkiP8IPp/WvOPjvrF74k1vTUtozFptuxk3K235iOp78V5cXNYh3kZ8lX2rvsfWvh3xiJfh7Dczp/pQhkYnjbuOc8etfFfxN0qGXVbbUnjMojZoWx8xLE9cexr1HwB8RLe1+Gl7Bq18olinDrj5t8YAyQPc15frfjTR/FOsJa6dPvjX7odT+8PTI9+1fY5TUviFdbDwmHlCrOZu6ZCllp9vbxsMMofj5SwPevPfioTbSQ2EXyrO5mZ933U6Y+vevRbbVrZLSRLn/R7mICJty8k9PXNeTeOdO1a88Tt9ngk1PfIXQRp0BPyjPpX6Ri1H2DS3sd0E4T5mfXvwom+2fDPSLXiWKKMwhH/ukcZ/8AHqzvhl8OdP0fWH0uECe0hDXDMYhkuT2HoPrXl/hr4jeJfhXoL2mo6K8E1zEFgNz0UnvkZHH1H616h+zh4k/tuad73UEGotIVeOTphun+Ffj0HUpYyTrfCeJilWpQnUh1PPf2ivgxYxeLb7W7eOWPzE8xo4/lDFR/9j7VwumXcs9jp25f3SMFUj5iPTIr7O+NGlQSeFdSuLgIVsLOV1PqAOma+A9F11p7KCTyPLTgLIG42554/wA/WvsMDjKGJclT+yzoy7EVMRhW57p2Pddca41HQUsTieYssagfxkkAfj92vpzwD4Ui8JaToeh21uDFptsbiYLjmU8mvnr9miyX4ifECXU7qLGmaFEZm9HkPKg19d+H2lTT3v5VIlvHYk4HCnpg/Svbo0Y0ZSnHeR+P8Q139YdJPbcrpK93cS3EowXYMAW6A1b2DYrsBz09qfLYhT8uSAMAnvSJGV288AEY969G6tofH89tLi+Wr7sZ96kt4mVevy849aQfIGx0PWnwAY6dBihvQLirF05Poac8fz8Kdxqe3zsPP8WKQIfMY434GPvVjzahcqxQHzG46881ZitVEYbJy2SKFiIds984/GrsEBMY+YfIOAfaonMLkUVq+RGhJYLk+lb+l2BeONnGSeMehqnZ2xcq6xYzgnHaug00LHKCSehBDeo715leq+WyFexkeN9V/sDw3chCRNOPIjJ/vE/0rgPDOmGK0iQtvIGWJ6nNbHxLvU1nxBa6XErGKBBKxDcbyeP061b0yyCRowjAQgZI74rfDL2NFSe8jRu5bt7Fi6fKOnNbFnbFCCccjApbKJi42r0BOCOPoa00VYkaQqR3wPWuWrWb0MnIglAjQjPOcnK+leefFz4j2Xwr+Hus+JrxzG8ETJAhIyZCDgD/AMdrvbhjKoDD5TjJ9q+Gv24NY1j4k6xZ+GvD0Rn0zSjuuo9w/eSDkjk8/n/FWVKN3rsfRZRh1Xrw5tj5IOsar491i5ZFnu9T1Wc3GF+ZiSerHoB9a3PE3wc13SdHe+mGY4FPnwy9do7A8j+Ve5fsteFbSy0rUL0LGmoNL5ciyJtaNQDx6jH0FT/GmIW/wl1gSS4laTerbuS+77o57+1XiaicdGfqsMW41Y0KcfdR4l8KVifWhKqh4IoTtPoxHf3xXskniKbRtEupY3/eLGVQDruNeL+BZZYfKkgVkkY7WjCjnPGfbFehTWF/Opa4G/AZxGW4x/nrXtUsFTq4ZXje57MoJz1Z7/8AsceF00/wld38sayahfTklivzBR6mvL/2tJv7Q+MejyE/abdb9YHB6ICRjH171i+FPjhrfgnTbm1tpfKjZDHGBjg+v/oXpXGjw/4j+LttPrFqZLm5ttSUyeY/LfKCD+G7joPlrwcRGFP3drHHRw1SlXlVm/daPV7zw+LvU5PkCAgqMd/Q/SvmPWPFKWHiPxBaz2rebFcEJtPG0Y4PX6967iXxlrGg+JpbW/klSa1mCyRydSf73vmuD8BfD2/+KHxN1yyjnMVrFNLNdTkc7dx2ge9cdLFTpxUL6HqqUY2m9ixrvxFv/Evhd9DS3ECYVpWjfcZAP8Pxr2jwz4b12T4aaCqxxf2SkeQsTc8dT9D17V4F4z8LxeEfFlxp7PmzCZhYv8xTp8x9M+38q+t9O1jR2+HmlRxXUdvbrCiPFv5BCjPSuGrjXhpe0hG7O+pDmppx2OQ0rUdM0nUgtzcx2iPGVMhYtgkDoPf8ah8RxQab9smE8colXdEYmDEr26Z6V5R8UvElonidv7ODSWywKrFGOd478c/oP1rBPjRrexs7iQECUlTs7KD8w+o/zmvdw2cTrxTmreRlGhZpnQayt19mlMS/JIhY56YP9fT+ddX+zppM9v4vfVbsvBaQWrKhLcljjimat4q0vUbbS7e1UF50G1dv3FHJ49/wrQg1CLTfAviRXyhWFmUoxUljwB2ry8wrSre9Hc6Z0VUpOD6npXxX+J2j2+jrp1rcR3DyjdL5XzAc/wCc5rwv4VaFZeONV8ZajKMX8UPnW+f4AOp/H8fxqH4beCNX8f6Vc3r3UVlBFiNWny2WHU4qnousXXwb8VarpVz5N2buJQ0iZ5Qk4A6/kQfrXm4eq4zbbuzmwlCnQi4R3PZPhp4003RrG1t72GZoI3abYE3EsR/L8RXMfHTU18d6rLd2ieRbQQlY4pPlIwM4P1rgte8fG3SJ7OOOzBDL97dn6/8A66yNa8creaf5CzfvHQKG7kH09aucuaTlI9DlUXds6r4QXFtdeJBOrFJDp7ssZXgNgf5HWuh8Y6vFbLLAkoknkU7/ACl3EZ7HtXlXgzT9X0jXtPnubSWBGQyRS9mTjqfT/OK9a0XTl1V57yaISGYswJXooA6D3/8Ar19ll0lLDnHKSjPnOQ8H3GmXWt2t1f28U/lSFliK7enBzjrx/nivpnT/AAB4evIrC7tbWS3gdBJkSnAGMnr6V8f/AGv+yvFd0FjJSOQxoQvUdz78fWvoHwX4rvV0Foby6Z7dU8qCE/wccEken4183maqNNUjevCVSKcXYxPhRBpfir46NdGH/QdMdnVZW2qxzjI+nUV7L8W/GOj2C3M8tzFc3E0hZIYcPmvjeybUPCviq/aWUo0rPu8p/lJySM46Dv0rel8UaibOOZ9ONtGWDNcmIsrN2O44Az9efevBlRnFRbexzvL41KkZzlsep2drrni7wvqMS6b5Qifz0YNyAvYe+PSqHh7xLceA2lnUqDdQmPc2P3eR94fTv613PwImGnfD3xJ4ludR+0zsrxbe0XGBgHv93t/WvGPG+m3V1osE8UhQRY3fLw6EdPxPNerzyxNPkex7NJLmcV0Om8aaq/ijSLXwj4Ns5NX1a4G64lhU7gowepA/P/a61yGs/s+fEHwrpv2/UNMhjhQGZ4hKGdccnjp+tezfsm3I8M+FfEGotEo1A3CQfaC3ONpPBx/tcfnXT/FDxfc61Z3GnRyl7u6jKnfj5QfU+3YV2U8HKnSSgrnBPF1I1/Zx+E8A+Fvxm1HwdYO1vdi1cqzCNVHX8cketeoeLb97jwxB4u1+5uby5MOIUmlOGlIzz2RR09/TvXzDe6fJpHiC8sxLHO0TPGZIl4LY6Ae1fWX7PUkXxO8LWGj6/pxls7ZCI5ZPuSbfujHHP4+vFeBicP7GXPbU3rpQ/fWPmTRTd6rN9rmiaOBpR5krepPQeuPy9819aab4etbf4HW8OUkuZbsyS5b1bPH0G3/Csj9oPwZpnhKa2itLaO30+aEFQicIR1Ht/wDY9Kq6b8Uv7V8LwaFDbwyhMK03K4Hr6498V93lGIpzoqS6aEybxNNSicDNfpofiAPCzkxXAVtn3Qc8/l+Nfavwq8WWXin4eedbXKTXELiNwGDE46lvavkePwIuppeyRz+aZQ7L5jDhsZ5H8q0P2Xtbv9F8cXGh3OUa+kdGiZtu0r049+o615OcwpzjKa3szzcfh/aUW4vWJ638YvgTpXifVYPESobduIZ0sl2M3HDYA54+n9Kyvg/8CfDWnazLqaeZf3VqpEb3OMID1wv/ANave7mW3itLm0vHxDGDt8xudwGAMZHJNfPPw7+NdqnxcTRIliNvdg27IW3fPnv0r81xUa3sYyovXqeVha1aVJxvexj/ABa8I3kPj+6a0RrOyiRGbGNucZ4HGK1vAuty2v2zTIYIXE7EsZPvYxziu8/aJ8Q2Phn4dX17j7VeyJsjkT+AjpyPb6/WvEfhlqc3ibStMuUIj1S5bygg6sc7c8dvwP0r7rJ84dXB8lbSUVa57GGqTq0+aStbqY72cvwR8QWOtOI9VeC6eSSPdwgY9B7jd3rY8fftP6p4iWGbTTDBEsJD+UNxjBPQnH+H0rZ+JHwwSy017TWrlrm5ly4eP+Dbzjn9a4/RdDg/sp9P0yzCReUZGIT7w988cV6GCwkcZF1W9LnUnRrNStdo8S8S6pdale3N3PcSOkmDktyQeh5wcn8K98/Z2m1vTvBniie7tf8AiXy2rtbRzLtaRgp5/wA+1ZXwk+FGmar8bNFtdahM+lsWzBKoZdwPGfb8a+1/jj4D0zwv4AvNRtoo7NLOzkH7pdoyV+WvLzPETwknTpaWOfG5nTpVaeGatzWPlL4S+CLvxw0UT5mlkRp7yd23LEgPyqMfxHrjI96q/En4z6t408P3Xgzw/aThrNzaTgsGDBRj5jwB931GfWvVvAGtWvw++CU1/YmJJmsmuPtEnXPOBXzj8Kb641ez1K8EnlSalcSTSHb8zEMf5lm708qpLM67VTZIG5TnLnWi2LGlWfiLTvgPrGlm/UwCcNJaBjuVCw9f5f8A6q2vi38Mbzwr4a8BX2jOyHU4Y7S52t8vnMBgn8d3qMLSSW1xpF5eWc/Kyxg7Swbfnpk+232rude8UPqHwR8PXV7GN+g6/Ah2dVRenPP96unM8ueBi50VcqpzQ5ZwW+5P+zJ4Wl+F/wAZddsdVeO5MulLcLMwHIBwePY7s1BrCQ/G/wDaQRdEXGj2do1tcuqbQOuTjpXeWng4eLPHmpajZ3ckMum6a0TGNuWD5ZQevHzZ6V5n+xl4ivtN1jVbS5hjh+3zM32uRfmIXqB06/LXz2V4mtUqys7NdDglO051ofGkkVrPSh8LfBPxY0WOU4t5pliPcgrg/jWH4f0uDw9+zz4P1aNVOp399JE84Qb/AC8yZUHrglV78966zxND/wAJv498a+GbeT7OdZvJEEh68KD0ro/Dvw8vL34beFfDBiQ3OjyXhIOfnYFjk8Z6N6Gvrqs6eFqwnJ2vZvzInNwSlPd7hZfD+XWPCuj3cwkkFpIkzFX5LE/KeQenzf55GV8QdGuTba6kUykwQi3cyN/yzDDpj8sHFd7Z38Vr4D0izt7hHk3oswVww3BshQVyOvua4DXtWml+HPjq/lP+kS6lHYoR2IYMwHvj8a4JP29WVSPwt6HFHmTbexx91ealoXiDS9ckuWkttT0+WG3hHRUjAXH47vQV458Ytd/4Ta68HT2E6R/2PCwbd1Yk5PQf7P8A9avpzUdCt5pfC0N1sjt9I0/yJR23yj5h+S18XavrSeGPFurNHG0+nC6khzu4254Oa5azSjY56001cl1vRNR1C7i1e0EUk4UL5Mn8QPOPb8vx7Vh6TZ3PxAa4S4eLTre3OJFH3g3+enNW/wDhZUCXcgitp4/MJ5GP5f8A6zXPaNfXVhfTXatLLG6kMNpUcnjNctOhM53zWOzsUt/BNhHBLO08Me5lmZdpAJ59c+3NYniTxE/kW2oafAwhdizPzwP6f1ql4o8VnULUxFd4K7cH5TnOQe/6V1mlQ2l94PVWH7p7bYOmTkf1rGacZWZrBWtfc41r576wD3KySs3zFs8YPp7V3MXidNV8JHSUcROygSOP4VB5zn1rhtI81IRaSKGLKQcdQfr7+lbujaQ/9o/Y0HE+EkkVt3lAj0P59/rVTpQlG7PVpxT1kdFomjwePEutRuJiLHT4hBbiNThSB7itjwz4bg07SFUmOR5gzOZOmec/SvSNJ8PWOk/DG9trFQoW0Mqkp/Ge5P8AwL/x6uB07X0OmRIwMkjICFXoAa7spUakpN9DZNyj7o3wvEhvkV7dCqygY+99CK+r/Cmpf2H4QnugxS2toJJFMny7ZAvy598tXyHDqcVqXlt5GE5GVWP+92IPQYr3j4KarqPxP8J6vbau/m6VHi3aMLtZ2PPJHp8veufPpOkoTi9jgxtNuClPZHCfAltZ8UfEuLxZdNLPaaezMzHpuKkBcn03f/Wr2/R/AV14j+J2qavdsJLK4jBtvl37S2MjH/fQ6fjXPePLXT/hT4c0a00AbJJDIXhOWy/HzH2rL+Gn7V8fhJb+z1yzTUJo23RNG2z5j/CT2Hp/M18/KGJcfbRWgShUdFVKS1eh61P4G8PfD74l+GLeDy4pJJJZmcrtDME/p/8ArrjfincQ+LvHMVlK6Sw2ERmURtuV2B4GfUD2rx742/ELxf8AEGe18XSaTdadoFuS0NyPlxk9QeDyfbB/Wrvwd1VdalR5ZBaTGBw0bvuLkDqT6mvqMgwkJ4j21R3dio4aUYKo5c0i9rekwtq9nKiIkjyB3aP5WKg8j/Jr1X46waZP8JtIvrNcxpeW8crKoUvGQepHvXl2o65by65bAYjgijZA5HDc8n/Cs3x98Qn1Dw0fDlooFuJRLJKW+8VPygA9BX0meYOEoKpSj7wnCrNryPrm7ngu9Lhg3eYiwKyxbflwB15/P+tcH468EabPc6Vq620Bv1KsJtvVQR1+nY4FYNt8VLe402zmmeOLFuiyA4+UAf59queG/Hdn8UdVFjBL5UVlEQE27ty56nP+Ffm9VV6MnKstOh4Xsq9KfPLYf8ZPFGn2Hwx1tGniF1dWjrFCH+fcTkGvnbT/AIieKfEHgO08PRPLJpVpk3Mu0qGXP3S39B+tdt+0n4IntPJ1bTd728I8m4HPyg8AjPpXY6zodlYfD2x0/RooTbtYJIZhj94SBuLH/Jroy6NKtiIRavzM9rDeySTWrZyv2mLwx8DL+OxmHlzQmFkH8Ts3Jwfb/wBBrofEehS/DP4b2CwI7rqlhCT9MAk/X5uea4zw/p0virTbCAAjTE1GFZv70ig8nHoPmFe4/tJ3Nna2elwRlZLa1sWgiiToQen/AKCtfW47L4fW6cacbJ7m05uFWNlueR6fpcV14XCxxgrcWrytubhXAPX2H0rU+H/xguPHfwovvCEsZludCt3uork9HRTx1Hbdj/gP5c1p+rahaW1pp91HG9vcAQ5ddrbT2z/9b8695+FPwo0Hw34avnsrXym1m1mhG/5jnpkk9ia9LHulRhBW1T0Jrzgk3U17Fb4PeNoNXm8I208o86PTbm1JLbd6rygFepQE7ZjKhG1tyg9cdvyr5u8A6K3gr4veFY5nAgihkjILdyCP5frX0yYXgjmglc71YFJCeNvv/kfWvzPPKUYV7x2aufD5pCNOqnHqrivKfPDbskgNj29KlUiSYgDG5flHaqLSHz9smDheCOh96nsGVbk5GMdcdRXzB4L2GXlwI7KYKBGAQMBemOtLK+zTbVcpmRQybvlGD71DexA2e0tw7HLbupz0qxqJBtre3BzsUKmV5XH+FBIK7eWZlAyCQEPygcVnzSOMzKQAqhW+vc1rNEY7aAHyxuGDj5jzWReIsEd3GOS2MYWgAlJdLRwBtLDd/CcnpUszKJ2mkQZU7WRO4omiZVt4N4kWNQQAvTPU02ISPdSSLyB8wI6EdOKsbLV7EJIrJgcRyctH2x7mlkkEt5lW4RSqk9TjtUFvdrPLDG3yDnn/APVTrtxHEzMOYyVHy0GYTyZdkb7xTcKKheT99DLGNrsoBAX5VP8AifeirA+TvB/i200q01PXrX/UX1yzMhbnAP5n/PNeR2/iY+Nfi7Jqpt/KQSKVhVf4F9ceoqjpnjW+0+wtvD17bSWnlruiml+86H8B+Pce9dB4ItYbS+ubi3jw5Ult/wB7J/l69a+/y7KJVoupJn6d9Wp017Q7v4nXg8T+H5UKjbCDMp+8PbFeE6VrSw6uoWSSNMFWPsPr0r37wBdxXetXFtOoJZCYy3zAjuPSua+PXge0h8MS69p1uIdRtGDzRx/KJI/4h2/lXLDFSwGJdOaOOjWjTq8ktjlrXw2+sudQkYEsu2P0YHpyP61vfCaO98IfFK3sJmMVrcQsQ4+bJA4Hvz7Ctb4Q6LJdeBLa7uJf9bLuWPnsOQfYVe+InhK5m/szXNHlEF3pZUDK8OxOVzWeNzB4qfI9hVsR7SbpR2PQfE/h2Dxb4TPhy8J2XshZT3GM5614RqXw8udC8B6lFEfPufDF0duF5KMef85NWPDfx11PX/ijpw1NI7aK2U27JC3BYnnPp/F1/OvR/Burjxd8QvHmjsg8m7tfOWLsxA2/ruzWuGdRW5lsTTdSkrPY8p07xjaT+KfCg8x/tDxPGSe25eD+frS+GNKSy8fQQKwSLUZ2hYL0LFuCfTFYv/CEHU9NS5t5CmoaVFIQiKGyEJyCfap9C1CW+srS/WT/AEmGZGVx0z/9f2r6ilQUr6dj0uZJLlNf4gCL4d69c6FeQkoVaa0dPukH+E/99dcVa1KfSvF3we1JJ3hS9toC0Kcbi4Hy4/l/Sug/aV0uy8TeDfDGru3l3kt1Hbmfb8yxlSzH/wBCryj4g/D9vBd/brpMkslsoR5Y93Lcf5zXBjajqNUoO7JhUU4rueh/Aj4M6dqPhWXUPEdhFcXtxHmISrymO49PwxUPh7WJ/CmrPp1swtoYpHaPf1HPCnvXqPwzgOveEoJ7CcW12tuAYuMNgEcex24rwTxFrj3XjK9t5hsvYHKhAv8AF6/nXnYam/bWrGcHOpOSZ6vaePLkS3jSzxuroxYlegJ7da5H4LeKzJHqWhXLFFEjTRk4+XngZ9/rXOz+JCluqNaGRsDMj/ePv+f1qn4UYWOpf2gqP5blgSPmBP8AhXo4zK4cjq09wlhY2asd/wDHeP8AsLw7aTQ7A91LtY7guduMc+xrP8CX0fi3R1MsogmiOxy+MMB6ds1U+Ktyni3weFlkebyBuhH96Ttgf8CrnYPhJ4p0TQbTU7u4/s6NlUrDGxZgpH8RHHPt+tePSqTUfZJ2KSjCCg3ZnK+O2/sfxnqNqjh7aFgqS7ej455r2L4VePdXstFiW609LyxhQ+Xltp9f1/zmuC0XwxFdz3T3iLJIynOW5Y9z9K6bwtqVl4Tv4rK5Zn0qZsleG2HPvXRiMDOMFUa2NqqhOnyzVzE+JPxQi8beJI7ieGSzax3RMC33QcYx7fh+FSaTpcV9CZfMkMRxgx4YEEZx2P8An8a9O8cfCrw54rSRray+ySlQy3MKH58jj/P6V4toXiSXwvrFxpl8okggkMMgTG7I6H/PTdXThMfCnBrqjOGIjKPJDS3Q6lpLjwxaNdw2v2iEKSzux+WM9SR/h+dcZ408WSfFHxFpNhOUs9MtX2qIm3Ak9ecf09etdd4z+JOjTeDbrS9MWSS6ul8phIvCL3Gcc/hXNaR8MxHpVpqRviZHiyqBOPm5GfX9K8udf21VzmEdPektT6Q0fw/ZeG9FitrC3SCCGEM1yMfvMjrnv+Zr5v8Ai547ludffT7OeOCODAaSNfmbPcdazPGHjnxP4diXS5b6eSOSLKfvdyhR9f8AIrsfDfwd0fV/BdhfXsckuq3cJuJJjnqegJPT/PNdCkk1NI56dFU588ne55npsEOuXnkRzyOvlAuyLycHr+ft+Prsan8P9MksHuJmk3xqGM5fvnoT7/Sj4f2A0rVdRuEKXEak2ygqc9c8n/P3ap/EDxWus6hDoGnx/Z7WOQSXBb7zkdm9h6fr2pV8TVrSUVobTk5OyM+eeHTPEmkwQGG3gkxveNdpwfevXdE1DU9Nu7vUo7v9xNB5LkZXKds/TdxzmvDtTMX9uKxTzDEpcg9OOnXpXsHwX8VLfaDd21629WJT958xZCev1/H8a22p6l3aVmb3wZuLSObxB4Y8QSgwyK9zFNI3AJHXP+Jqr8T9Hnj8GaL4i0NgUtnaxm8n7joDweOMDsf9msu40ey1DVYIZiQIpPKkkDclT059Pu9jW49veeCfAr6dcyLcaRd3rKwfOEYnjHfn8qtU+epHm2GoJT5mYsWu3V3FZi4kUu0Ko44UcDHA+le4fAXxBa6lpN94Yvp40vcNLGpbkxkYIH868jsNBguLS7sEj8sOpKjduwf4MHnvVAabqHhbw1ovjXS5ZHuI5xZ3KP3cnGc9cZ+v1zxXrYpwhBU+2xtOEK0OQ7TxvIkHhJLQP5gsZpYipXsGwMV5RrNxcHSluHgygX90hxgE+n+fpU194svrzUbzRNZiNtqDSGZUK7VwwztIHtzXRa8lpceDJ1kjQJFbF2jDckjsvv6V6GDjD6rytd2dNOEaSSLf7Ornxxfanp+rOZTHAfJZ23HOcf5zWXpvwq1LUfi7rlnbSi3TTMXamTPOMYwev5962vgrpa+BLnw/r7zh7fVkCT5X7pYYHPr81fQOkaDDoHxYFxcmN4dW0yRN7fxOpBX89tfFVq1SdSUIvRHlYuvOnJqPUPiZdprHwflluDHHPb2oDZYZDjt65b5a8Wtb4WGiW92TlIoC6j1K8gd/61oavpd9qfxt8SaAFe5sRa+dDEM4wdvIHTrXMm6W10nUbS9jkguoA6eTJ0QkGvosuT9hOM9tzbD01GN09GHwi+JA8QfGmHUdrxJeWxsXWToMjAOcD+76Cug+Ik+p+H/jBp+l+HZpLaS/sQ0mxdwGSeR6etd98Mvh3p0Pw88P3UloiaqsJuvM28huoxWfosUXiP46W900J/d2CKxJ3dCDn+lfLynJVHy6IzhXj7W62WjPO/Anj5Pgh4u8T/25LLLc38I2zFN2W5x0/wAK4z4R3a6r4o1a4upopLqaF3Yy53Ek5PJ/z6+/rv7UHgIaj8QvBU0cSxPqc/kTAd8Oo/z/AL1V/wBqDwJa+BLTRdY0SBbMxMbW5liXaWJ+UZ/ye9etltRYapzb3/A76WIpXThvL9DldJh1O50/ULxU/dhWVTH8pAHTpzXR/s9eBRq3ia08T6ujELKVhD95F6MR6dh/9eui+DuhnWtKsHWAixkIZn+9vJPT2z35rW8KaxY2viXXtKtJo7dNMuCE3t2Byxzx/wDWrzs6xarTcKevQdSo614Lc9H+J0JnsLjzY0S3nO0Lt3Zyf51e+HfiPTLfwedOnu1S4imVfJ3bSF6CvlX4n/G/xD4/8Zx6No0kn2KFm2+QvDlepJHOPenaB44fQkuRdxt9pkUExuvJb1rz8BklevT20OV5a6sLSkfVHxC1azvfEej2ULLcWNigmk8v5gGLcdO9cv8AGbx5pfw/8LX2oxzJJf3KlbW3VhuZyOT7AV4Vonjm7sNUaT7QXY5kIkyy5Huef1HtXKeN9ev/AIo+N9OtLlE8szxW6wwqcbSfm/MfSrllFbDVffXuo3/s6NKKcn8Jl/CjWh4b8U2usavp0kkE+6d5ShwwZicjrn+tfQ/iTUtC+L3hlbSxhkFusyMrOm0A9yvc/iBW78RvCFk3hHULGWOK0jsbIsh2jKFV4IPX+VYv7P3hWLUfhZY6lcHyg08ioDjk7jz2rWs5V9LaoitVhUheOltD2fwJpKWX9mlZJJ9qoDvboq8ACuH+NnibSNK+KEDyKXvpIEg3R42oSeh49W9a5HWv2l/+Ff8AiO60O1t4b2WzBVZWY8MeeMA15NqviO68Y6nHf6g7+fPN5jydjuPbnhR25P1rgpYCvNyaXunLhcHUhP2sj3/xfbkeH54UBkjJA2Hp/k1434rWys7jTisAt5QxkJGWGB1Ga9X1T4gaTo/g+9vJB5q2FqCwj/5adADn26189wa1L48uQiHyoAgZVDbti5zkn371+i8NThRoTjUdtT1KMZLVnoUni60stEuLi4niijVSVyw5Yjg/T868xTwJq3jOJdV0hXkUy7c7tqksf5D612k/wtPiPQpoonk+1pkwu/3HUeo9CfTpW98IvFOj6L4ag0rVrhrKbTpnLgKWDj3x6H/PSuXNsXGrN06Lv3OxVeSLUNWeneBdX1Pw54JsdAvgJ9WjBi80vuGCeAK8O+PvwGmi12bV7e7Iu7tDNLF/eIPzEf5HFemXvi7TtX8SRS6ddSzxrluM5BzxwRxUPxP1SLX7yzEdykhiXbMC3P0Hp/DXzeAwS9u5Xtc5oKdKaklueZ+GNY1HStHWycyyTRovlA/KFJ6/5zXbaRHb+KfD8i6uI90TF8Rrtb8Kx9Tt7eG+EKkEBdoB+XGfeq/ijXbfTLSIRE+YE8tgW/i7D6+9fV1Mjpy99bnqcrqJNbndeGfB3h7TtDurKOIXkc24SzTdRkcjP09PrmvLbP4KxWnxAt7zSZmfTmJmeORumOeM81o+D/E15JfQWaSkIWJZfvbSOo/z+dejeIfhre39/a6zoGrS6fqUcQPkuu5G746d/fNfN4iFXAVuWL16GU5+wajLdnnPxbsXsf7Lk2CCSdiT/ERt6kf99f8A162fBxI8NxSxGOG5LlmkdeccYAJrM+Omn3l3o9ndXpb+0tMULKFXarFyBlfqfT+7XLafq13p3h5bCWaVw0Sqx28j3J/nx+dfWZbia2LivaPYvk9rTWp6zHr8fxO1SDSdRPmRYMJBXgepOc/3f/11xXjXwZefBiaPW9K1b7RYiUREhSpTPQEnqO3+cU/4WTi4uZJmkErq3leYM5DY6j1z/nrXZfHnw3qN98KJorUC4laRGb149P5V81ndD2GIjbaR5004zjB/D1OA+MP7RGv+KPh+dJDwRtcKFuJIid8injPqPzP4VwPwr8J3HiRL07fLtLKHeyS9W/wxXVeGP2f/ABP438Evrk4GmGFSsSyr/rFA57dD9DVf4FadqbfEOPwiI5BPey+RP1+RVYZ9f51pl+HUZONPR7mOKrUsLhKjo6NXZ9ffs6+Ao/CHw30iyji8rUtdl+1T+0YP6DH/AOqvfdpQrAY8QxjCge3Tis7wboYM1/Pawq1vp6LZWsY6YA+YjtXTraPOrSyrtbbur7F1lfl7H88YzEyxFR1JbsxJrcSMX6Ej5qz5lfYQpx1Cn3rp5rdGgDA/NkYx3rNuLfAOVw38q6adVM4kzGVSsK5DEKvzH1PrSKjthv4SB9/tVuSE7cbsgLtK9qqRoyjDuSQOg6CupSuO5ckx5abV6Dt61KZ/KiIAOSBVZJDGgGeccVGXztUsckE1PLcLmjFJuxhcEnPPcVdhgO1xjhuRWXbyEoQGDMOoPUVtWMpZCDISQD0HtXLV0QXNKyT92FLf6v5fl9KuSzi2WR3IEQBOT6VXsk3wghjgrnIrE8aXbWmmGFAQ04CZz37n615ih7SoogjmtLU6prN5dygDzpDtx1C9vzFdxaRRqAAMHGAN3QVzvhyD7PaAuAWCkA7fyFdFaxKFBc7CDyT1Brqrvp2HzF2AKi5CsnH41LKyJGDICdwwcdaYJFCAFmL54OO1Zur3DxRnyQS+duPc9j6VwxjzysaQjzPU5T4n+OLfwJ4X1fVJeZoVMcKluC7DjHXmvi7wp43ml1a8e/UCW6YySSFudxB9/wDGvTP2lfiFBd+IbLwqiB/s2Jp1GWAkPQV82+ONUSyuhFG4S4Mf74JjK8+o4z69K936rCnhXN7n6rk2VulRjKSu3qTaZ8RpPBXjTVrjT1SSG6fDQyMVDk9xjkD2x0rD+MPjjWfEGz7daulgqh18j/VBj/eHXj8K1fg34IHj7xddPKgS3sYyzTf7X+ev866X4+6VY6B8OWnjhKXMl2LRmReqjof/AB3tXyfNeerPqoulCol9o5T4XWzPYee6DzQAA6524YZOB+v9a9D3JFp1w2CZghALdBkV5v8ACjVENjJbs5jbKbT6AD8K6K1u7/xZ4gh0HR0eUzSEgM235V6uT0AHvX21HF0qOGUpy0RtNS53J6IpP4RtpfD/AIj1W4i3pa2pnjk3chvSvV/2SpbKfw7q13eTiMxOMxyL8ocjIJ+n+TV34yeBbTSfgjrFnoa4ktolluZdpUyoPvfh+teRfBbUbnw94akuY/Nu01O7MTLu27doBBr4hVnjqlSVHXXY3lUjiKLUWen/ABc+FGkeNPFdtdWD+VqEykPJEvG4n5c9a4H4I+G0+E+veOm1I+ZdO3lq+04JO4n9a9d8I+JopvFEUc6FJVw0Z+9kd68j/aK8XXXh1Ly+0yIJeXerPEWPzAArwB0r5+tPEUa/sqkLGNKEnywbujyD4s6nFrHjRVt4xK0VsYZJCv33PP1/irR8Arc3PhqTS3nkRtpdXPRB2HX+Vefvb6lFPHd3iSQSuxlMkq8HJ6+n416N8MJ4JnmYzAPuDeVu4OeMnP8AQ+9fTUMPCtHllqfUNKFL3dT1j4I/CeyRPt+qJHeapKDt3qGEaD0U8Z9zXDftF/Dc2fjK3sNIiijQxm6WHKoqhvUe+3r/APWr134eXcGn+J7IPcAKrbW+fhgRzj/9f41mftJ+Hjf+NrDVLGX7bNcwlGRGG1Y1xgDHqea3WBpYWDk5XZ4WHqVp13GWx8vaJZX9n4gtI5w0E0LHAzv4/Dj+dejeJ47mXQ7mXdlHhJXPbA6/n+VcxqWow6b4iW0nJhuFweOnPYV2vidBe2y6XYv5cbqvmg9weevv7V24PCQxEbyPYqTcLWL/AIIvbjQPC9lBLhJigMqj+In+IdjXm3xTF7q3jN9UitpZI5IxDF5aFgCOO3r/AJFdyvnWelRRs2IY1EMalecYwtereBPCHkaSLi7tgzSbWDSDce2Pwrzc29hg4rkjqeTLEewvPc848LfBH7H4d0rVPEtskl3qWTHbP/Bk8BuvXr0r3l/hH4W07R9JkXRrR7yGFP30qeh54/8ArfxVxnxN+Iek6bf2On3d5uurVhtiDbdjHHHfoO2PxFXtZ+Jk2opZvLLnbGFSPbtXB7kZ6mvnKUK+LjJQVr9TjxM69aMZp2TOe+O+o6dp2p6RpcMccU0lvukMajAUkYx6Vn6PLHbaKtsNkbRK24J8xOeuK8Z+LPie71nxjqAlmJ+ysqqw+UjIzgfQ11/wx0fUvEN3Y6aUYXU0JWUyfNhRz+P58fpXtYSU8HQ9lJ3kepRpctOKZzPie1aymtbmGPeA/mOCvJIOcf5/OvSvD+n3Fzoskm3LTqrEFumBzxXCTrBqPxPh0OOIiOyaSOQk/e2gnd/47XpOkxJY2jCNyYSSinuR6e2K+ty6hCcFOornTXqe6oo52f4cr4p8VWqSSeUqhFlEf8ODzzX1P8UfhhpemfDfW9KsbdDef2NI4wg5dV7YBPNeHeGtai02Iyqr8srudvyuQflOeeMV794T8aP4+mm3un9owRlCm7cpVgBkD/8AX9a+H4mapzi6KtZ6nJWlXhyzvoj4p+BlzqmoDxBpElxLBbyQ5mBU7Rk4OR/Kul+Ifh27sdFeGOY7I4TLPOcqAo5A59frXqWoxaT4Z8SeIUsvs1vcABpQMZYgZx0rktevbvxL4au4DGII7iExMpXcQhPPv/L61plLliXyxVke9TqqUVN6HM/s068n9rzaVdSyDS2Q3MsIXgP0XJ9/yr1Sye28S+MzJFbeUoyoiLbgVBx+Z79a818NW2n+DLaRbO2IZwqzTZLE/Un/AD+Vdx4V11LS4E0U8UlyFJEa/wAJPQ5r7ylRUIWkjkqUVKTktDy/WPhTpv8Awtd7O81HyhLdF57Yr8oZsEAHPIb8K+j7edfCNoJowNO0uyhyB90AAdfcn9a+V9dvdS1D4ozG1sTJfXUi+UC/8eMlj0x+f616P44+GPxEn8JXOqX+pw3McKGV9NjcswUD29Pp+Nfnubxiqtuax0zcYxSqPQn8U+MvFXx6V9K0rT/tnlkqoRQrbM4Gfb/OaztN+GerfCawt28RAveX8hkMR+YRBR0J7kj8Pl4PWvTP2JfKs9K8Q6terJudo4o5GBzx15xUf7WerhbzT7yQj7K6tBFIW4DtyT9MV4WEzKtRxHsYL3LHnUsU/b+yivdRi+HfF8EWlXEkAjL7jt3YVlxwD6ZqLwl4fu/CPi3w74luLdntTIZGx8w3N0yffr3+9Xlen3NzbaQ62qEFlJZ9p5GOGHoDX3D+zn4S0/x58HdHvbyXzEiQxMMBvmA5zn0211YzETnLlvoysxxNLD0nOfwvQPiR4q8N+G7ebxBd3MfnyWhmij3bnJI4GOnB718TfDTTdauvHdrrUFl9m8yVp1muF5dmPYeg/CvQv2qfD92Pjlpfhu2Lf2deQxmEFuME8/X+lelataRaDYadpdgg8y1URZHzcr1J+te9kuXUsRRlOprfQ8igoUaSlDXmK/ie6TxT4P1vS9YWNCIWZTu4Djt+def/ALKFvLpPiPT77WbeRbYI/kDYWXdnAb/Oav8Axctr2XRFmRQHkIQoOvPVufevfvDHw304eDtD8n5riW0jLPHhVYjg+3Jrmr5U8LKcaez6HVUxUKVG0vtaHLfG6DT0hgvLnUwpLl/LfGNoGDWL8MPCQubO+uI2ZobshraWNRsK4559z615x+1tqf8Awj1ha6MXaS7MpYuOSqDHXH51q/sp/F17fQ7vRdRlkNtC2befbt4A6D69/evYymq8PRdOXc0pUaipc1PqXNaiPg/4r6NbiVoJmdWJ28YJ5AP/AHz6817H+1f8SxcfBSLSluAdUuykUiRfMcd84r5/+K3imfUfEX9pw7kEbN5S7eYxnOTnvXG6T401HxB4j8OaLq00hjub1DNuXcRHuwcnvj/IryM4w0q9VVVtYrE4KNZwrz3h/ke3/C34Vy678LrXR9dEsc08MiQR7zkKRkHA4wOnP5V538BfDOfE+t+GEVTc6c8sZc/LyGIy3Xk/LX2lbaTBpckEdtHtgRVViOiqvT8MLn/9VfEGh+MIPDvx/wDGd1ayl1muJivlfx7uT+X+fSvP4eq1sNjpwn2ObBVp4qU4I6T4vaR/wjWt6XbRKlxIEZZpV+Ubien1wtebWfizWtJtbvw1eQx3FjqbGXacrtIPBHrivRNA8HXXxU1/TNJjkl8qeczvcbuYo8/Ng+p7V6B4++E/h/wT428KxqR5MwuLZVlYszZUDv2B9TX6BmVSDhHXc9hV6VNrDzfvWD4M+P8ATNH8Ka9qt1c/6RcQqvlldpZlBUYH/Alz/OvPYPFVp8MLSz1DyC7mAzoF7c8nP+fwxXI/Ey2bw34MubDSLkGG0nBuiM5ky3AHoF7c/wAOa3/HXhOT4laHe3WiTfaNNstJExAfqwzkdD0HPQZ9s15uBwGGoSlUe8rHG6Mac+fo/wBC94L1220DxH4c8aaw5NvOslzIcFsF1IQnjn7y9gPwr6L+HPiuw1XRtP12JNiyWl7PKW+8QGwvT1+XHH8NfKnijTbnxf8ADPwTomkmOC5v7ZGbOflVB82evfgdvcV1/hDxDfWfjLwF4TtXMtp5Atbvy13ZGeSf++c5qc4w0ai9pTeqSVvI87F0vawUupnfChr228QXGlamWVor5rgRN/FxkZ61Lc6vHe+FNe02ROY9fN00o7nJ39fTtXSm3g034ga5qbkh3vpoYML2X5en0WsHxB4VlkjtBDB5FjNeGZ5i3+sdjnBX37da8+clRjFJdCVZxJPFvihPLs55Aosrp/MnlbpyfkGTXyV8VorfSfE/ibTZCFe5HnRH+H5gG4PA4Le1fSfxrS3uvhQsqP5cU2qi1BX0Cnj8NtfJfxClOr6vZm6xvithExVuGAPGfTH4/WvN9nOpFSex59aHupo5rSNKv7i3S6iQNEflyW5OOvHtW/pzh7YxzLINpKuD0/xpfC19bWlnPp90yxqrM0Um7qp54PqKovcfa7tY0m2Qt8y46kep9666EuW6Zx8zehW1G3hutZhgjj4kcKPc/wCevSu9n0+TSNCuILNObddseffqRXB30Z0jVbG43ZhVwxPuD3r1G4vol8PPcja/nJ8oHVye1eVi2nO6OqKbkjivChXVJnEo8uaSQRAhSzc+1eh+GdHRG1+dy4awszcAj+JwOv4VifDjw/PZ+ILB74kxiB2HTIcdDXV6tObKLWbKzUCbVFWNt3WNP4vrkN6iuaVSVVqnE9WN7HbTeJEl/Z/lghdBqUmngM3GVy+efTjbXG+AdPivNCjuGj/eD5CR1OOK5nXJLnw3p8dv9o8+xnhKXGF29OmB1r2/4P8Agm313wHpuoebgScjONwx+VejRc8FKzW4q81Qp8xn6d4Di8S3xHlZigjEgjC7Tz/e9f0+vaur+DfifTPDM3izRdyRTi5WeOM4wQAARiqnxW8dRfCyzTRtLIGpXkW6SWP5jHGOnXqW+vHvXlng7R9Wmd9XVMecpId2+Zsk5Yd8duorelhJZjVTqfCYwviKfv7dD034g6y+r21pCweed5dindzt5BzzVj4P/s+aXq/iGfU9bBuYZZlSC3dhyw+8Tj0rjfD5Or66sbTu7IGbJ6qR16173p+sw+BPh+mq3kgtjb5mYn+Jt3ABGOv1FfRZjhaVPCqNNbF1nVhTVKkz0L4ifD+38a/DvxJoCSw2EXlrHD8o2RhTxjp24/Wvgj+w7/4eeI7m1vIpnNvLtVyrKjg8c5H/AOv1r7E+FHxutvifY2tjcGK3vJbtGn835BIgPb27Hoa7v4t/DvSvH9nf2N3bRfuIpHhlChWBUZBU46duv/1visLWqYKad7anlUMVPAycK2qZ83w+D4L6zgdUXdsBMiZyxI5I6/oOa5rxR4HTwsbC5lEhW5DbZXXjcB+nr1Oa+hvC/gTTtN8FaVdQO0tyEVWDdTg4ORz9BXA/HJrG0m0+wyv2tZvPWPvGAP8AJr1nm0sTi4UU7pnXRxrqVeVHn0eiXV7p7SI45jLAj27/AOfzrd/Zjtpm+K2pWVwXjT7CzLv/AImByM+/+c1YgYmFJIl2BvvKOnfjrT/h7qJ0D4n2t9GHkVQ0coCjhMc/nXu5lhKTw/NUXUdZutTnFb2PdPGPhS2vy1ncHzbC4tpPNST5SMc/jjqP518seE/Gl/caJd6FteWFN6w3O35lRSRj3BHT2+le2/Hz4vEeE9OtNODRC/meGXPyttI9fQfWuF+EOh21p4MsNU2jaZbiC6eTsFOAM+mK+OwEaeFxHtVtfQ58voVKMLz3I/A2s2em+DdbN9dC0KRuY5D1GVO3YO5Hy4/3q83t/HmqXej6O2sGVxPKEUs24sA2AT7Y6UigeLPHumaDBKDBqeoiNcLwsbP6/T2/ir6I+In7MA8feKtW1O1vXs7XS0jhit413GUogLccd/rX0GNzNOoow3Z6FWvSoy5Z7sdd/ByXUNPtrqcrBb27R3ILttz6Dr3+gpvib44WuuvY2HhpNjaKGluYjna544yCOnzYOPpnpVXVfinrfjvV5PAWgWotvLgRZ7qf5vKCrjcf6dfyryaz8E33we8e63pWszm4OoWgeGcKf3rsc5OT68da4sLUeMqpVHdroefTftG+fdbI9DlnN5rukajexvb3FvdW7yEddjuNwPsOlfUWsSpaXO2MEoGK/N6dq+efHPhW9l8Pwa3Y/v7S/wBNjRT3QqOCAO9eu+CvEreLvCvh++ZsTSwlZk7K65B4/wCA189xBKM6seT7Ksz5rN1GcoyibCxq1yWwmGTHHT606wc/bGBDOdpH3eDSAKwdtodipUA9OKmtGdLuQqTHtUD5On1r40+ZIp4Sln5jL83mFsovX8O1TXKmawjkCZkB2l/TNOSNxpLh28wsSWJbjPamWDtJYfMDzKTgds+9WBYuGAtokOw4YHIX2rBuW8+6JJGwH5QfunPbNdH5WLkCMZKAkR++KxbG1EjztIMqGOUVfxoJ6i3JNtLbkEYMQB2Z6D1qa22xWeeBlWYfw5FV7lZHVZACWHPHoKcyPI6OoCR7eB298+/+c0FEFkpS8UhTyu7G2rGo7nt5guQk5B+mKisH36ixPVoypPfirt4qzWeGHl4TLYblsUEWKMDGW28ognyyNuO/40UlooFv5RGyNW79s0U7hY+Qf2l9EsLbxLp1xbRKbiO2KtGMc4P6HFcD4d1GVb8bYWwVzKB1244rtPjL4ls/G82l6zYQ+WhiMeEbk55znpwfr3rlvCBXz5DGn7wna319Pev3nBunCiknax+mUI1I0Uqm5qaXqKQa7HeIZEYMYwD/AHT1rsvifcQ2/wAMtTM00ZuLy3EMSFgxJY8Y9hXBeM9JuI7myNv+5kmyhQrwc+47+tZuk+BNR1/xZpelM8z28TJNNLJltoB6AdP1r4fNaFPEYlTizlq0oqPOz0j4VrH4V8G2Wj3s2XkUyiU/NgEZ/wA5rUm1bStW8bad4aV5LjzSJ5PL+UHHTP8A+s/jS/EXRrDw7ojXFunlvbMsSgdGzxg49a8p8D6jIPFiam8xSWBSGIXbwBnj+X9e9ec8vqfFbRHFRoqtF1Y9DZ+KHwh0/wALwap4l0aaSN3uQs0TKMISc59axvh14rl8M+NW1uaMkyQmFzu+QxkdST/u+/1ruvit4icfCW5uO15cxq4P91iRXnN3ax3Hh1E3eaTCNoPykMRn/P8AvV9TlNFVaEpSWqZ6dFudPlqbnR+FNQsgj3sBSS2u7q4t5Ae+8n17fN/npXm0GkS+H7Yjl2jvHhbDcKgbCA8enrTvEGm6n8NfDOgX7L9r07VJRNK8jcBuox9PmrZ+Gup2/jq58QQhFga4gM0KlfvyIOMDtz9acq8oVGtrHVGMVHmRN8QPiFZah4asdDUTXOpWsomkQLwihev1x9fvfld8Q+LNO8T6bDdROPOlhRWiDfxbf4qm+CejWXiDxPqOsXkIjiaFraUSL/y0BArjPHfgKb4Y/FeDTt+NHv5RNbru3AIeufx6Vx4JRliJPf8A4JjF04yt1R638KfEJ02xgMSqCkfkyb2+6oP9PeovAMFh4m1bxZfvbQPqD3RVJDhtqDuCfWvPfF8FxoujzJYyywJL8jCNeWGT0qx8BfEEej+IWs7txDDdxBP3ny4Y9OayzilOhU54vsKcLJziXPHuhTaLcpcPblNwO3PzA88Ee/Y1Lp2nx2+lWsKyEZBce2eefpXpPxV0yPVPDaWhIFxEw8kDqcHk/T7o/wCBV5/p6StGAIgZIwFbPU+x/wD1V62Hx1KrQUJS962oKpOUFc5zxNot0+oabd20rPAJo1ki28BiwANfUXjrR5NT0G5hG1kFiAqhPRc5H4141q9rcQeBtR1Z1RPKIMUb43sc46dsDp1q/wCHvjtBcaCbe6uik8kAi2uu3IxjHHH6141KpSpVXJq5z1KU6qTjujzu/uH03VQkUihdgXnse/PWs7xXc21xaQtb/PKrl8HP05PbP0roxolvNDNd/wDHzE7na7L0+lY95oEEdyroWLHBfPSvqOf61hm4o7lOK91npfws8V+Ib/wWTII7uG1wPm+VlABwAe/3c1V8FeF9Cm8T6lqkqW91qd2xd42bcI2b2/z9a2fh9CJtMFrbhLeONBvTcMdMZP8A3z0rx34hT3nw8+KN6bCcFpV87hvlTJ/nmvz72U4VGpKx5kU51Wo6HY/FD4R6QbS61i0aS3vFzmNceU55JOPWsDwjqsWs6Fb2sUn72JMGM9CB3/CsrXvHnjXxZpUX2fTJpbMoWadPlZiOmO3NYnw7updN1C880TQNJGQI5V2leea6Xh3W92G51qDUbN6h8VfCupTaxDNa2z3sMEO6SQMMHPPT0+lVJfinrp0FdAtj5bFBCCcqUH90D19K6y8uHnmciZtpAGRXE6uIU8RvPthLJjL/AHs4r14YCpTpe8bU3z+69z0Hwpplp4c8PrbJEZ7orvZ93JcjnmvM9Z/s/Q/FuqXJdXuCm4o5PDH+pqW8+Kt7CbpbK2C3L/IhLbmyeOAB1P41zGs+GtUtlF9fyI93O2ZQz/vVJHG739QM4/l5UKclPXoZxi4TdyjfK01rC2DNeXL4yOn4dq3PCfiE+Hr3TFkAEMbGK5iPzbgScn6j2zTvh9bLeau00iDZaQERY+7uJ6/+hVzWuXgk1W/kj3ANOSD/APW967bpuxDl7x9BNbrLZX88Z2PAFnQxtuEikf5Ndpp88PjlNO0i4jcx3EBaU7hhXUdenXH0rzn4aa4NZ8I2kwI8y0AtbmM/xJ2J/wA5rubR4fAy6bq8UpNsG+zsdvGTnilOTik1udClexnaBeix8QtaStIFtpmtpZG6EA4Dfh+Fa1nqFrrHhvxd4ct5RMlndJqEO3GWwBnuOlclDcS6teeLHLpcMZHlVk6DIO0f41ifCvwV4iu49XktnEF7FCS0Mh/1keOTn3r0HUjUjFzepduqPW9F8K6d4z1zSdZuBGLn7IYnJ6sB0I+h+h75qtoPhkatH4m02WJUOnl1PqykE559RWH8OfEdy1/pZWFESaXamG2gEnvmszxT4k8R6X4+128kj+zJdTfYHiTODgZB/Ed8Vw4iVak3TpuyZVpyTs9TrfhfbxeO/g1qOlxxR/2rp7s8QduUAOQR6f8A2Va+ufEaTXPBXhW5X/j8tx5M0zZUqy+nv+Ncz8I7V/Aeo3OtXDkaJfwmOWQdpM5AI6+3YVh+GPMv01C2uopLS1eaS7ts9QhbAK+uK87CQ9riHTMkoyqS59Utj1z4ea/BL8b9Mlupt87WE0TOO5IBUfUH61U+M3w91DXPihGdMiDxXdibiZRnqGI5+vavP/B1w+g+L4bu4kjnmhk2xt3GTkMP69a9bv8A4vaNZ/Ea2hvLwRSRac8czjoJGOQMDP8Aer6nEt4Si4QW+hnKnUhPmhqux3ujajDpngmxeX91NY2BhuIn+UAAHJP0FfO3hrx5dzeLb/xJo0Lf2daIInD4yQeprs/2gLvUvCnwWGraddNv1NgHEbBh5bd+n9a85+E9m+i/C22ilk8s6kr3ADf3MdRXzNChOtNRZrhsPG8nLqdZ8SPidP408X+B0w15NYy/apXCbSMYPX/gPaug/aQ8Qp8RdA8LeGtGRpNR1C6DHd/CF5JNcP8ADtYZL+5u2BkaOMLGj/MRzk/hUn7OdhL4j+OerTahcGQWME0sIDcht2MD6V3YnBVsO9DonTp0YcyWsT0vW9bl+CHw1+wWbRm58sRRkZbM7DnHHb6Vydn8E4pfAa3OpG5TXb+F5zMHK7C3Yj3P+ea6L46SWtlqnhlLpmltE1aNgT/EABk+9dp42+I6ahZwGzhX7oSPGOmeAevUewrx/qdaonOKuzz41KklGcPtPU+VvgtpMuk694j067TGp28YjWWTsu7nGe561oeMAh1+VwsglhjCHPTJ5Ix6/lW9L4fF/q+u+ImZjqQkUlI+mBgAgDrWNo979m1pZNTlP7wECSVdwPYZb0P+TX6bkVlQ5ZfEfSUm3ZsZoiWup3CQuzYlG5ht64GSM1ueFdDa1+JGl3dqgeRJiyyH7qgf3vp0/rWNc3TaXqV3fROskKRFlKr0PrgcYxXV/s6jUPiR8UFaCXZaJDunx91VB7A/5+b8Kxz2pTjQl/MXVlywcpPQ9U+Jseo+JfDd1pzxpHLdrtkmjc8jPQVueAdNPhfwp4f8Og5S1B3behdmzUPxL1e28GW1/NduB9iUosW77zH7oGeea8rb9oJ9B8Mu02mCS+iQ7Jgx+bPt7etfkMHXqyah1PAnRnWilTWlzgdY0S21/wCK2vIx86GO6mZz2IU8LW5ZpLao6cJFvIWMY+VPz/lXIeAvE8mo+I72WTT3FxcI0s0gfcFY9yMcfn+Fd5JZLLckyI2xxkn39q/bsqy6n9UgpLWx6EnOCUX0KesXz23hXXEuUItJbORY/TJ7Cqv7J+iT3F/qj3Fq32VbYsski9Tj+HjvXRav4euPFWo6Domnp5n2hiJFLD5hkbsn0x/+qvXtQ8Bar8NNSgaNUFvsRSIvugdOa+KzWFTBucKeiY5Vo8ns07NlbWLqOz0KT7MggkIZVIX5hkc14hb+B7iFrlYn8yEIztJJ6nqM+p/yK9j8f67pmm2trunKXFwzMRtO0eo9wT6VwHiPV2lsUiUR4kbcPLXgj61eRYSGIpyqT1d7GdFSppSZ4tokuo+H9dkidZrZgz5YMcMCeCCOCPpV65ub6K3k1FJ5ftDE/wAfBBrU8e6bqFvYRakiy+ZG5UAr8uD1rL0pLu+8OSzJa+eA4QkKfm9cCurGUFgqt4nspxlC5tfDrV59Te4i1BJp4Y1DAyfwsegyOeaveIbFbq9NzbSOiREmQFgqkY6+p/z9a0/h1oF87zrLZGBbmAhJG+VVI5HWrTaXFd2N8Cw8sRNukLHO7kEde3sK93LcypYmLjJ2aIjVcKqS2MfwVcpYX8dzEsOEYq+G524/U96+sPC0PnaNpUsqjzp4Nxwf4fevi1NSh8PanZWdz5myRfMYBu2eccelew+IvjxH4Y0GBdBuiZ2iCs0vSJccj3J68dPWvms3gquIjOPQMwousk4nf/FbwTb+Jde1AASTmK1DkRuNpdRkA/TtXk+q+D7a/wDC+wyPEzxAqZGPysCc8+/zDpXM+CfjTeweIL+6vZRcJdKYzMcqCW4PAz/WvTbnWrS4sM2ckUkQQQgL3Jr0strcj5bbnLRhVhaLZ5zpkM/hG9i+zlIiCGcl+hH+PvX0X8PtQHjC2Ed3Gs6wqJAjLuUjIzuH/wBavE5dFj1m4nV8xmKHcwHY+5ru/hRcf8I0GK6n5HmfKQ+MuvsOT+n41Wc4OVenGcVezO6soShZ7npfxo8VDQr7SodLmAjWAyyRD5osDopH8jXO/s4+GodS8QeIfHIhBlt0+xwELw0rdeo61xHxJ8UvDcXlxKIpFZBHCAvzDPXj1r6X/Z/8IPoPhPwnpDpia6B1e+/hz3UH/wCvit6NKnRw8altbH5lxFUlhqHs1Kzk/wAD17RNKk0fw5p9kj4cpunwPmLtyfyrRjgCW77lOFGBnqakaWWS6G9lADErjsCannR5FYbR2JO6uLme76n485Ju5lTKAdzZ4UcVSvbbIZlYc4ABPUVsTx8AqNw4BzVK9h7bcnGB7V2U5WaMrs5yeAb1ReFHU9hVSaKSQq64xnG3+ta9xGF4C8rwfc1Skh+RWwRnpjrXpwmNSKQHbJJXJx64oDljkIBkD8Ke6MJFYdMEZPfNESjeFIxkdq6LlEsKDJHViMk+pFa1nGikhmKg44HpWbDHtOV65wGHWtWyRlJCkseCS1ctV6Fbmxa5RMpyByABx+FcP4vvZ9S1a2iQho4Rk/NtBJPeuwkvDbWruMM2CQV6YFeb6bIL3UrqcMXDydG6Ef5WufCw951H0NbHXWEbxrgEAg7vpmtq3dJowxkDvnqVrEhYiQcnkEnC+lakLqwzk5GPpiiqrsysWZWPzceYeRwdv+cVyPj7xXZeB/DF9rl9MIoII9xG77z/AMIz15rpLgjy3bdhugJbg18c/tqfEaGXX9D8B2VzkJKLjUEjb6bQfw7UqFPmqJH0mT4P6xiIxe27PHb6HV/GOq3XimWZopr26MyRsowVzwD3ArgdN8Paj448SNHbrJI0ilmkLcIWOAMmvqDQfAwm8JXDszW8A8tlb+6nBAGe4H1rxzQtVsvC2o61aWM3nxi5eOF264B6kex+lY4zMPb1Hh6S20P2yk/3XJDpoeu6Dp9l8MtAttMslRmCKtzLt++46knHqzdSfWvIfj/q01zYQ6ezB45QLnt8uD68V2epeIIpLW3M1wJZCoBx1JPXj3ryz4pKmtaveSN5kkcdmm2I/KAv09e9THLJRourUepyUcO/auUjW+FXwuv9f8DW2q2y4EhZ5pD/AAgHgAcZrvP2cbm3g+K+rLPHkCxOWK/MjqeuK9D+AukT6P8ABDw/ayp5U8m5z64LcH8uKamk2Xh34pkAQ282q2RbeF2h3HXH9cV8TicZzt4eDuc8cX7erKi1psZX7SXji2h8ET6Bpgk828YmZz8uYycN69enWvKPhtpL6Z4N0YG4yZppJTv6jsAB9PrWn8aPEtlceMIbB5gZLaIxswXhmJ6+1c5Le3Gm2OhMwCMhkKmPoVJx0r73hjDRpUXNx1bPehhVSoqMDqvEe+x1GGe0kMcmCCfu556fT/OK8Z8Ua3qPjvx/ougzlbiz/tCN2kGWGc45Pr2P8/T3B9AHiM2T3Vw4MqE/I3Trjn/9deS6cYPDvxMaG4CRJaXIlXf958k4Jx69TXp5thKE/wB5JaoxVvZuC+I+gP2lPh7Z3ngY2dtbRRzr5QSTbyW5/rXxnoU1zpNzPExCXoymMcqRx9K+1fi744Gp6dpsjJHDDGBPIQ/Dkf4da+KbedNR8UajNCW2T3LyCTbyqlif5V8fQqN1mqex6GWwqQp8tbc6PSvFN7pt/bSzTPPb5LPIGOfy5/Cu7tviuNQeKO1gm1G/jyyqFLHaRwe/frnNca+mQNZywRIdpAYuG5bPX1P+fxrufgMyaNo99duqpdPMY2uJF5I42j8q1xXtGrLVndXnGlByS1PLdV8K+J7vUrjUNY0qa1Vsybm+UBR0C854r07wzaJe+RPMZNu2MMW69Ov+fzrR+LfjeG008NKBOQwVIS/3sjnP0rgdK+Ic+lwSQ/ZopAyZVjlSG9uxr3MFP2NGPOrM4k54ind7m98T9VGnzWNnbyAzkMzIG4A7Ma9s8O/EqHSvBemQzqJ9St7ULK28YUjJBPX+VfJdvdTa1rR1S+lMjg4YD5sqO3/6gK62bxC6Wzx2yGdSmwiPuD2NfPZhP63V2KlhITglU6HM/EPUV8U6jHexOZZpZXxIOsrE9fYDt7V77daM1notjcTbfssNqnmOWGSoXn8f85rxXwz4cmttStbi/tyLe0YssI+YEnOM/j/+uvQtelSXwtdrJKfNihkwA5UJhT2r2sFSVCmtC50I1FG2yPKPC+nv44+J9lHJKXS8v15f5WZNwxx7CvrfSNNtvCfx6ktJ5o7a0FjmNnwuCQv89rV8jfD2+fRvGWi6hGo3Wlykx+bk/Qfzr7E0eDQvib8SNa1HU13QWdjHIke4qVYD25x3/wCBV59WjGpOTk9C60JRSS2PGfFfht7r9pqQ6UMQuUe4lC7lUEfPjI9K+j9b8MaENOi0qKxhtrORBLJMctK57HP/AOuvObSz0+08Ry3UMywSXYYL6snQA5/4D/jXRXniWS2tCqRLJc2oCrIX5RAeB/kfnXv5fVhGja5nOlzcrXQ85mh/siS6tCcRgs1up+8qk8Zz712fw91IfD3wtrviq9ljOoNCY7aL7qjPcH1P+fWvH9dvZdV8fLK9wdmVfZu3BPX8B/kVu/Ffw9HqUNidLuvNgni3TQl9qhsDHoOfmFfP5lTeIqONr3OucU4KM9jz7wJq3/CXfFK1+3SSXAubkyXOPmDqW4Gc19T/ABN8FabpdpNqKbk3QoqwyttVcDt04FeR/BfSbXwleMbsRHUpmJ81F3CNQOFBIHT+fTrXcfEX+3Pif4i0vRbS7a20wQLJdOv8HrtHUkj/AD2PydbE1strQ5fdX6HHVnacbO0UeLajqlzqlvMij9yFJT5eQffH9fzrMGuWVjCLgX0lvLCu3y42Kh2PUAHt9cfWu38f+Brb4aeI9KtLZprq31G2aQSSPuIYHB/Os6L9nS717S7y70u/i80MJVgufvcjJGff/Jr6qnnKrUeZPRnvRlTlBTi73Oe8Jakra9bazbsXmjUh3k+UduR9O3c19n/Ajw63jLwHbX16pf7QZ4Wd/m3IM7QfWvi+00Q6Fo506JVF0pZXI/jfoevt/npX2Z8I/iLB4a+HekaTYwCe8ghy5fOA2OSMV89j4e2ipx1ueJmkZypR9lvcZ4b0y18B2Gqaa0SiITsFSNuFOP1/XFeB/HnxVF4s8beGdEaIfYba4j84t3LMAeP++q9h8beIJbPRdQuBeRowBYTIvzhyM4APc18l6Jpev3vj2wlu7Jtz3sU3mNLuVlz/ABHJ69KwweWVnB1pqyVzioUNee9pH2f4t+C2nWOl6xPbQRxl9PIjTjG4Jx2/rWz+xnqU2hfC/VNO1BTAWvX8pD2UqPXtVPxX42utUSPT5EWODywBtY/vD6k+g3fj61wU/wAaLX4V30NlfhLiG8Qv5S53Bl75wPwGD+FeDifbaxpatnDWwtfE0nTnrqvzOd/bRu5/C3xE8DeI0nBaPdEV7KEIP67q2vD/AIr0/XPDs2oM+bieYOXPr2I+leU/Gjxv/wALe1y1vD5kdlHERawBRlSeDn1z+H4Ve+Es8mkXX9larZm5tVUyRxBuUx1Jxx71+kcNVXQw6p1viPVlhmsPGDWqOz8YXq6k6mICWIMkeJG6Zzkj616X8FfHcsWiPp2qQZg06Z4llLDG3H8X4N1rg7u3m8SzXEhj+z2SKwhjixkY5y3UZNeI+NvFV/YJPGkk0VgXAXyGOCwHJ6jr+NermMuZ+4ZU8Iq8OSa2PbvCnh23+K/j3x14kuozd2cMhtYR95V7Ej1xt61xGu/DG9+GaR6kYRcWi3JI+z/d3t0JPr69frXq37GXkap8NdYghTMsV+yzsF5I25H4dutdz8W9HttV+GVzoiun25mNwp/iTYSemf8AZr4OVWvRxHMn7pzwxdSjiPYLWOx816DejxZfyWIWSW7ZPlTbyzegHv29fWup8dfBzVvCfgKHXLu0jgv9LuUvxEmGdIgRuBI/X+tO/ZXsIfF3j2PUQkca6ZJ5rnPMmBwTx/n8K+p/i5Nb63oF/ZvEuLiwmjYdsYODXq46veipx8tCsZmMqOIhh1G6Z8yfEr9qbUdX0WDTvDbhvtFuDLIqHzRjr7V4H4S+HniC+ttV8WXduI/LZgzFjvIzgnAzwKT4URyQIb3cAy5gJf5sAEhcZ9a91+FF0lrqlzb6kVl0++jdHUEbTkdCOBzXovBSoUFiqesmtT1qUadBNwVg/Zb+Jmj+GPEtzbapPEC8J+zSuf8AVnnP/fX+TWD8c/iXL8WPi9o2l+HZAFtp2eCX+8wwXI9sL3/KuC+Nfw1g8J67Y6toK3JgupDb+UOu8D5SuO3bmtvwN8FfGPhbxFpHi29s0t5FYARy/fZW+U7h2yG/+v6+f9b9rBczOaVOhCs60pe8yp40mn1a2u9HsF8/U9RuTGuFLEqn3jgdvl/8dr6j/Z08DWmj/s7TNeRhbq4inglcr83JK4+g615p8KfDmlX37VOo2qAPbaXpjShN3AkO3d/6HVzVP2iovCPjmXwAYI00aG8Cs8Y+YZbOD6+/86n6xWnVUILQ4MfOrXfJSVuWzZz/AMPPBd/4W8e2ialbyCC00a5ntPMXhhuGCBweN3cfTsa779mvwtDcX6306JJcq0jLJIvzKhTsfc9aX9q7xgPDnxJ8GJakxSahYy2zH0VmGBWZofjqDwHo+q3iSRi8W1khSEnnc2ADn1x2/wDr169SE3Td3u0c3PUxFDmSs3+hyN1qxutXtdSaXzYDeXnmnbwGB7D33e9adx4h+3WmiWFzbySzzXQC+UeFRfusQOv3m/XpWNBpX9geF/DlndLm5kEt1dDvuc5U/XDUzRrmDwL4s8W/2u4kvobSOW1EnXLLwv1A24rjrqM4pvc3Uk1ZbI80+OHie2tvhXpVhvL+brc12p/uICRke/zZrwPx3Cf7KsdQtwSY2KGUfxKTkkj619UeH/C+ia/Pp1hrcMcs9/FJNag9FOOQff3/AK18q/E/w/feEGuNHklLQ219JbLH6oPmGfp/npWTkuXlRw15xScDj7tpdQiWVwCVA249KZoqyTX8cUQxjAIPueafZXo+yyQSMSoU4x2H+fpSaC4g1q3XcT5jhN4+bINY1fdWhwrc7zxNosUunwxLKm95A0eOuF+9t9sVT8HaZLeeKbSyj8w2LHepLH5Qo5Jz6mq/iiGf+2rCPaQVG8SH2PPPTitbS/EY0zU2ePL7mMKyjore/se38u9eW6bnqepQheNyPxlqkmn+IY47WdkhsnX7nyq7D72T39O9df4e8Rr4t8VXV0sbxx+SCF4+VsYx+XpTl09bnw1qTzwx+ZcqFLr1GW5x7mtjXfC0PhvXbCw0iGKzItUMg3cqw7nk5P5/jXbhYwjVTa1O5yjHSxU8dBB4XvFYlJCVZJB8xDA57dPSux+HfxSsdB8E29o122LaM+YkS8SEnt/9avM/Ga3NvMwuZ0uEdsgKpUE/Svo74QfDvRrbwZpUp06C7a5QyP5iBtzA9cnoB2rrxyXOonNiatKlTTq6o8NvE1X4x+NYGiAAOxTKP4UB4H1PavZNF077Fc/YgrxPAojYSt02nHA/z61m/E5NP+BnxK0zVNLhj+x6tH58tsGCruVhyvofyHr3NeweG/HXhbxo7araRx3F3BEfOtpF3EEnnPrg/wCTWOHx/wBTi1JGNSq3SjOktD5r+Il7feFvEKTwWRs7dt7JdlSqzMeGGeOnzfzpusX3irxLoNn/AGvLdRaRLDm1DKMOOOR3I9M17b8YYYPFthpWk/ZIzcapqkcaA/MVAOWK98dvpUHx5SCyi0ixSPyoYCLaMIvCqBjJ/pV4bNZY/ExoOOjOiliVeKa1PO/Dvh6SxsbW9sD5WY1mix8xbHUn/P4V6KP2itRgW2tprP8AesFjaaP5j6cKT6e5/EVlpajTbC3t/wB2kdupRUOeF71N8JNCg1LW3v3t1niE0iqwXdyOcjr9Pzr2M6wlDDYV1ZLVbHJXnSqxc5xvYt2/xX8Qn4myaXp8L22lrCGlhlXhgB6dvwryT4k65eD4lvPqkkkjSyCZXP8ACgPC/QV9NeK7HToZYLowpBcyN5av91iD1GKxPir8GtL8X6NbC2L2+r26/LPt2q2Ox/z9R6fmOX4qEMRGs1scOHxFCnJaWv1OCsCstpGY5gEkUNtDcAD+ZrL8KeI7O5+JGoWqSiOOWEpb56M2QMk/p/wKqdn4U1+zUaVeOI2XERkK8cdwP51wlpaNoXxL021upQGtr6MTBe6k/wBa/QcbmlHGYfkg9T2IQjrJO6PWvip4ck1Z7GH7Q8T2pMoIxjccdv8AgPb8q5W88WXngTwrrGjAkpeqJlbjKsRhsDkgmvRPEzJLr8jEYiGV2DtXAeKrCDU5oUMamSIY4bcQQf6/L/3zW1LK4zwsZLe1yqc+Z8rN74dfs/eI/Cq6H8Qr64hSysJorua1CHeiHnr3OO2Px4r2jw38esXWqXAGLOd5J/LGGLZUjJ5HH4fgO/otprKzfs4X7XEWBBp7KX4yWC8ce1fHmq+Grnwr4dtXkxGbnSxcqeeVbjHvxXm4PCwqVZOotUrHl0msRKSqrVOyOy+Cnj/Q2+PerTSODaatarFDJt6MMDA+v4c10P7UGvaXe+JNBCMftKxeW38LBOMk98+lc9+y/wCB7K50+48WPEr3izm1hD9IgOCQPWqP7Yvw/uNLk0/xjp0rvEyLBNG/ZxgZFeThMQqWMkou3K9QoVKUsU09LaHvHw58Rade/DRre8mCR2VwsURlxkoSGAH/AH1W14T0u20nU/FNjakCzt7mOaF06hZELfz3CvmrX/C2oy/AqbW7aeePUoY4Lgqjbd6swUk+39Vr3D9nSw1O2+H17c60zy6ldyRMS/Xy1T5K8/NKLnKdaLumzxM4w0KcfaQlfU9GtFf7Nu3cnCsNv50+IKl/KyHJZRjPbFSmMxwqFUcY3DcM7jSwRmO/LNj5Yi37zucV8rbqj45kbLttmC4OWLYPU+9Fgd2iMkLZeRw3PY56ZpswD2QZ2GTnlc/rTNLklNo5DxlVJP8Ad/woEaCuI7lgD0XgnqRWZHA8NpcqpzuJcVPdkKiEN99Rn5tuaiuQExIfnwu1vl3cUAZWk3P2qFxIcEA8dvqM1cRUaAmNsKVOR9PWmW1m8Z5ZXglUiP1XPSolWWwmeNgCpkCrJ2+lA7kkJRLyDKsV2Bfrjqat3LM0hKrtVztJOMCo53VJlI/hUhfm4/KollEUBJw5ViShY4JNAhzzFbvahGCxUA+g6minzB3mEu3eg55+Xb9KKB3PzV0vwn4lt5JtMis5bme1VpCu3jJPAAPp6GtOC81Pwu8V3d2z2d6PldJAV2HqTzX09YaOtl4ntJxCEkkjeJ3PTBwcDp16V518e4oNX1Y2jqBFHancT688H/P8NfrmWzqYqi5SVmfoNHMVWmoNaHieo/EPW/EWvRXbgiGyBZMqNrHv+J/GvZPg54xn8XX81nOsce6PzIzC23bj+vy1598PPAFiiQXN0XktUYO0X/PVj0z7Dviuo8R+GZPBt1ZeIPDcTB5JGE0Q6IT0OP5187j26VV01ozXFTp1I+ytudP8Yr6ee0jsfLBh27iJWKlmHVu/T6814/pr3SWj3EceIoztLFtoYjpjGD/jU2reP9T128uNN1aHMkeVWVOoz14rf06zSPT4ICr+UFDMT9OPyr7TLaXNhY+01ZNCl7CCiUPH/wAStIl+GE+jySeZqckiMsK/wkHjtjA74rk1+I1kfDdtZyBotREWzJX5Tx6+tYlnoFp4j+Jtnpp5iuLkeZHt2qPUA88eteo+Pvh3pPw18SxrNBG9leWzNFJINxSUcY7/AM68qpXjgHOnDrqeg404pLqzuvFWm2PxS/Z00CElY5o1jAbbyrq2G59/8mvPfh/8Mbvwnr2tRQ3bSzWaJcWo2/eXaSwyMdenT8PXp9Q8R/8ACs/gPaW99b4vL3dLbgdELN0P4dK6bw/4gsINZ8P3108cSz6KFuG9XVeR/wChV81CvVrVXJ7M8yDqpyUfhuef6D4qXRNL17VrZIxlhcpF6OMlx65NYHxg+KUXxI8PeHbi2txHrdrIpGwcsDnAA96paesOpprN9Zyh7f7VIjQ/d+RmOBiultfCOmj+wNYtoo4Dpk6yTYQfMgPOQOOOo/Q162Ei6Mvao7pKEXzMybu/lvraytruHyLxmRZopGPy/wB4YNdTr/hawHg2/vEt/KurKEypLCm3leOcdzXb/HfwFbXmlW3ijQIibpghIi+beGOR+P4V5UfinAvhW/0i9s5YtVnxbuApwCepIOME+9GaV3iIxa3MHP2kFymZ4L8E+L/iDC+rWOprAY2VM3LnawA6en86v27eKfhHevNqlhb3FvPIBId25Sevvj/PNe3fC3Tl0PwtDpiRpInLNlRySOSR7Vy3xbhjE01gVBtWiGY4uu414sIVJSSjszijinKq6NtCW618eNXsFTYLZlUtDu3LkkZz/T/9dcz4n+AmlX8t1Jpl7c2d0cuqhg0Rf3Hbn0/OvPdAS40LUZWjuz9mDAGN2+6M98frivVofFs7xSSRFVidgco4bCetdNbL8VH3oK501IVIW5JaGH8ILNl0nW9I12Ha0ExGS3zKx9Pas7xPqFtosu2UOVbKoOMtjvUfizxZcaD4mhu0iNy12mxokX7xGOtc14u8K+Ndc1iO7l0UR24jLRKj8IvU7j6//Wr0MNj6uHh7KS0LXK3z1Op3Xwvu7zXJpnsJjaLEoLTSN1J9K4D4rR+X8UIVu2eRDCqyt/fHU8+tew/DPSE0bwtYoYiLq5Yyzb1GR/s4rj/jJ4+0u91220awsYZ7y3UCe6K7iueoA6158qrxdV2M6UnKraC0O+sbq0tbC1uxJHHYxwITLx1I5x/LFeHeK/Glj4i8ZalcWEBht3ASJvuh8cFvp6ev41i6vHqH9nG3tribyG3fIJeFB/HvXYeA/h7Hp/h6OTalzdzKWZ+yjHAH+RXbSX1P36uzOjk9l78mczLrV3EPIXeIzjMv8TKfTPb6j8ai8K+GYPFF+1tJGS4O6TPzZx711fiLw7PH4bu7jesc8SFVCfMB1/TFcv8ABfxJBohvJry5wD8m89s9xXVVzCOIi1SK51Je5uO+IvhDTvAV1o17aIiTOxYL6gdz24rmvEGqwarbBYgWMxVWO3jk9R/Wt/4leLLHxz4j06w015LmztwWZz/Ex7D2H5VgaxCyWEZtlxLE42DuSD6dzUUqDUXOQlJ2943tTSy8O3OmW8cC+c67dkXys2Bwf/Qv8a8ru7ZpIp5GI82SYsQ/UZNep6Oh8Q63LqOoxGKTT7YKokXoSCTx6iuAnsXh8Ny6pKVQSMZIz/eJbgYrgTs2zilJXZ0Xw11a60mbVNNtgkktzDGVz0JB9/avbLvXLSf4bTQX0XyW7fvYz2ccBvxrwj4RJJ4g8f2cpTEcC73XPDD0PtX0q/hi3utau7B0BtL213Ku3gMDwCOnFE6keVXNo1FynL/D3Sx9paCxxnUEcM5Xg/LuAPX+tepeC/JtDY38aiN41OnXR9WGOT/L/PHk2hq/gjxJYbpmFtazgSAtuDITjOfQf5xXQS300J8b6Nat+8nlj1KzJbk5wTxxXPU5o1IyR0SvNKxl6pbf8I/d6tbwosUlleGSFQ33gG3A9e9er+KPCFp460K9uljP267tY7+GVG4Eipnj6/MP6V4nfeLZ/Ed+95Lp8ttJJaiOTzs/OwGAfofpXpHww8Yax4a1jRrPXY3i0ieJoYZT8ygn7qvj098/UdK9mtJVFCS3NJqaScdyt8Kr+LXfDF5pU1uZ4YzvaM93zyPwqh4o1rT5G0O+iRIwXazMinaGzwAeP9mqdzrUXwy+IXiaxbmAqzwiLoQ3IOM15lrV/c6j4N+zpGJJY5xMmG6dchR61lhaEXX9slZIuNHmbkd7rFrcy63YtGBHuVkGOu4Hrj/69c/oPw8vfEPjnXrbVbp/3iiSEqxUSknGQSOMd6y/DvjqXXde0PzCPJgdInw33iSAc556V9VzaJZW/wARtBRUjk80MuTjpjI57k11Zji4znGlHrqXOqqNk+p474o124134Uz+H7l5PtVgotdsvoDkfouKs/FGzttL+FfgS7sg9u0Vt9lunjx8mV4H4n9Km+NinQviJqiwRIkE23dGM43kf4Vj/EHxLp3/AAre3g84F0uIgbVmGeDgnA7V34KnGjyVH1NYQk+WcSnpVtN4YlhlV/MjlhCkBhk1c+B2u2Wk/HTzlfYlxE6yRr93DDnmuZ8eeN9M/wCEcsbfS5Rc30rriP8AuKPXjv8ALj867LWvhK/wq+GOheObdzLq07xtcEsVUhvu4A6AfL2rtzCrG1o6mslTcOWp9ol/aW1nVfGvi+2tfDWnzXtnoqebO0f8Lnoeuc/57VX0PxjFqGg2SyqYpkiAwfmLeuff/Oa9i+BHg6XWfhXf67dMP7S1dpZlYDoig8f+O8V4JpEYHiO/ilU7YWZV/wBrB5NY5Wo1HKDWxxUpUrumvsno/wAMr3T5fEsFpqMyRwXhIUyL95uNuR/n61a+PPw+l0WDWNUVEl09ZlxjsOMfj26c+tec+M7yLSp9NvX/AHa7jEpRtuHIyPzqz4j+KXi/4n+HYPC9rZm7KFJZ3hXc8qKeM499tcGYVK2Dq/uXa52Lmupxeh2Pwh+Ex8TXFndanEfsLwmQRSf8tBjgH27ius+DOn6F8Hfiz4vgku4reGSBfJEjbSFJyeuK4e0+P194H0e30xrGMXljCEdZ/ldcdto7fnXlOseNZPGWtz67dv5k12yqI0+YRgcfpXzUoYrHVbVJXTKqU6lbST9063x18Q7L4ufHR4S8j6O10sI2ZwcdSP8A9VZ3xh8OweG/EJtrJZHs5ozJE6ttwQccD2rK+Hujf8I5rD38tqC0j+ZBI69CT8uAfU11nxiuorjw9pEroUnjumDHuU25/n716M8BUwfLKK0NYpRajDZHmHg27mtfG9mtuNhlkEMwLcbCRuz/AN817Jda3YRzSMlwBliAp+VW+lS/D/wrZJ8JYdRht45NTnmkMk23lMnBwcdce/SuWh0xLgXVpMRL5TEDcvIb068Yr77KMdTqUeVuzRM5xm2ux7B8FQPFGq3tyrFJbVljh2rt69T619O/ENrDTvCVzfardx+VLCFUTYyX5wTz1r4M07xHrPw8uILnTbo25LDCy/NvUdc+wqTxj8WfEHx08W6doLXjR2kbAPHb52qBwxP9M/pXxOd13KtK7vE82vhHOpGq3ZR1NT4m+ILTWfEOmwQ3EL2VpbENIG4Ziefx/KufudWh0y2hfJnhLAL1XIA6/QfhX0da/DrwcPDD2kWlQwSiExiUfMzYHBJ9fxr5a8VWMei6nNpfntJJExzG/Xg/416XDmJpVIShDoetgqlPFVORdDuLTWovFemRRNsOFZEiPy5HrXsnw/8ADlnoV9DaJDHJBb2oZfl+65+99TmvmfRN+m3kKPI0TrtkSQfLjByV9/1r6L8C+OdO1iRt2pQwXQj3NHJ8pOeOP8+9VnLtUjLodeLw8qMf3Y7xNc21pc61A6xxwS28j4THyKRj0xz9a8Y8F+F/EHjhJV0a3JhjARmkl2gA845/XtUXxx+J93rPiLVdN0pkS3iAt927l+Pmx67ulez/AAUu7bw1okFtG+RcQIzMflO4jofxavj5ueHvUpu1zOSdOippanjfxw+CXiHSpdIvhELhJI0hBX+A/Uf/AF/rXovwk/Z9udOsE1u+gGoyMyRQ/afmVOOSF9ff/wDXXrfxB8R6Tp3hWN9TlWOFnjVNi7ju74B7D3xmvS/CuraQ3hHT7SO7jyCjRydiDzuH/wBevCnmeKlpNX8zycTisQ6asj5v+JXwpgttc0B4LHy5r5yZYwgwMZwc449+K8cntbv4f+MtTs5wdkrbjDuOGz0x/n/6/wBN/GHx/p2meOPD+k2d1HeNNKEITH7skgDBHQ/exWb8dPgLJ4hhTUtGlMuq2mPOhf5RIg64x/8AX9fp6OCzqVGrGFRWTOrB4pQUY1ep4T4f1mc3Oq7zhpWCqn+yBzUPxHvpdF8LRzRkx3BlRoRzuwDyfwHtWSkV/pV01vJBLbzR4Dbk3FSPcGtNbUeNNY0u21hvOtQxXluCo6D86/S3mdGdFKLvc9Kqlzc7Yz4HaRL8V/ifouksZZNPtv8ATbot8w2Lg4Pp71+mngS0ZtPutRVEAuyEth6QpkY+nevlT9l34b2/hi28Q67HbGCXU5Rp1nuxwnQlenFfZ0MJ0m0tLSJVeOGBYcjscev/ANaliKn7uEI9T8H4qx0cRimqb0irfMW2uY5uAD5hOMFdoA74NSzELwB8pIxn2qMneoyAD0DfeqZLfzAymXeCu4A9veuJ2Wp8BdjJiGI3AHjj2qnKokfcOh5x6CrphIfKuGBXBB71UkJ5U8YxwK1j5BfqULu0yigjjacEdQc1jTw4AJByBj71b0+8uSeVC8e1Zkq87icA8YrvpSfUu99TNeJlG4KMAYBNRDltx4OOauS2zy4wTjup+UcUxkPmhSMnHT0rsUi1LsCRgc4x0/WtGCHzFaIrlSOMdRVSOBnDjIGO59a0FikiwPlLbQcg1z1JGsU2ZXi3URa6SIEcpMGAB9FHU1haQEaFFaNAwQAletUfE2sC/wBdMSP5qQAAsV+8a0NObMaHaFIGfl9DXdTpezpLz1NJI3oygfbjnaQD3Falr8tupL5yNtYEVxmUk55x/D0rdtpQYRwCGYAArxiuGtFpEWbaRFqN1DpunXd1cpiK3jaXO7sB6V+XFs9/8T/2mmv7uXzEvLwgsekcanK/pX6BftGeIZdF8A3lnbqYLi+kWASxrzs/i/SvgbS9QsvC2q3+oBf9IaXbCNvzccDH+RXiYnFyw9ow3ep+j8N0Lc0+ux9d/Fa90zRfB9xpumzJcPuVljjbowHy5I9+1fENjBqa+I4EuF8iRpnknBTnk5I//VX0R8N7c33wuu/ENwXubm41ZocHqBnA69xXnvibTYNN1uKPyniCyFiAvI5zgfjWeRpVMVJVFdu7P0HDP2cuQd/Z8+pNtUlIwMlx3Ht3qr4m8MpJftMykNHEImL/AHWB7+/tXYeGbeG4uCUw7yqCSW546+lZnxD1C30G7McbpK8yhli+8AB159Pxr9ExjjDCz9DpUm6lj6F8Aa7pl/4B0aB08q4tYUjKlOGwOtfLnxc+Il34n+IIubFikdk5tIIkXlSWx19Sa7DVPjDBoej/AGDSAxuJIxl3UYjyP5joOlZX7PvgGLxz8S2u7oPPY6c32qSP7oaRm47/AP66/Go4aMajqNa/5nA8PDCOddnP+MfhTrvh2aPU9Su/OmuYzM6OhbIA6ZqtqqyHR9GhlVkaGESxgL9xSeB9COa+yfj1oQbwBeXkSb2sj5gfb14I49j3r4y8WeIEeSJrstYSpaoSB9c5Ar9Sy1wpUYxvqellmNeNpObVraHpnhTVLW9sNPE+YBAwJ/2lHOa+afi1rkerfFHVdTsmeK2Z1WJ0baTjr+GfWvXtFeTW9HSS1lO1wGUIvIAHJ9STXzte5h1i/DoN0dw4YMvO4MRj61x5s5W5m9D0aNGEajkXtf8AGOq6zapa3FzcXMMf3Mt0Ue1df8CfCUfivU/EDyRB2trBmiXHO857dev+TXffs6/D6HUdUaS/jhmkltZJFG7d5ZOOnvj/AD68dok2t/B3xJ4g1e1t0e0MxgwzcPyTn6V8fGu6T9xGqmpScY9CHW45dFsIo7+ExXMpELRp1UDow9h35rpvhZamx8IuJ2Ajku5Ap75PAz/WvOdY8San8VfGtoJCPtM7LCuOmM5P4Y+ley3WnxaZoSWUYVBEQu/++3rX1eEgppVJbirS5kk9zy74yFoNXsrVJD5ZTfIexbPBBPp9ax7DR21OKKWRTbxSqUh2LxIMEbv88/pWv46RLzxZYWt8vl2iNGH2tuO09Qfr/wCzV7n8bdB0mx8JeC7jRLVEtFbYjxKchduduOvJ78/461KcbuUiHV9i4wtueP8AiT4fReGfC1tqFnI1w8W37S7fLkNwOfatvwv4JmsNOS5mjMklzmVZNu0EH+79O3P4VD4w8USxeBDolwBE12ysrN1ZQc8eozz19q9xNut54H8OPHGkEMVojp5fzcAYJP1+bNfGLERoVuap3NpuSSXc85vdHdI7fZJ5HnMVYbg3lkd+c8iuSu9BuZtKucP+8KGMkvuzzjJNdnqFxb3Mb3bT7Ei3MrbRj349aytJ1ODVIY2WPFu2VBZeWI7/AOc19LUxUHT/AHa3OuhrGx5g3w9lhWCRb/yZYSrPsQ7gc8MnTn8vrX0V+zfHp3iPxHrpmlke7WzXdFyo2g85x1/hrD0XwNFqOg6v4i1G4S0srCMlY48bnxyeO38P19u+L+yj4rt7f4lXsMi4i1C0aIFV4QFs8/htr5nFYhwpTlHVozxbTpSUN0Yfxl0vVPh34/XVt8kuiX0riFUbgkdVA/lXRwaxJ4k02PVreR7dJYgPMDHoOPrn8vrXof7Svg0eMfBNnYacSbmyunnWTaWDADoCPWvAvB3ieS20Se2mBeKEBW3rzx3A5/nUZZjKlSnd6MMHVVaknLcj8SWz6N4wsrmAvOJrYDy/uhsnB5//AFfd6131tfFrm3hlh/dnChY23MCR09Py/Wud/wCEcn127tNWiiuJLWBSqvJ9zJ7j6H3rrvCeky6jqkr3Cxq8Kgkns3Yj1/8Asa+zwTjNcz1ZriOXlsd54X0DT7tLmKSAmdELo0h3BcdgM811fgfQ7LR4dQ1O4uczXZRWkOMRKvvXmN7A1n42slk1KaW3a0Z7gxfKMf3Ris74m+IPsngaeHSZLiKPzDuWTqwPIB//AF+nWvmOI8vlioxdPSx5zoOrCxufEHUH+JXxO8PaPokf2mHTmMUtwV2j52BOPwXiu71j4Z+JNCe5Fm8SRB8Bg24hPUnn9f8A69ec/AmzubXwbHrkhH2i4mJBDfMu3pzzXdfGD4yan4d8DzOl0BcXMZCr90qcYy3+fzr5mhD2cfZLdFWrQcYQ2R86at4osI/G1zp8sUkrxTFG2r/rHB5K19H+CZ7eTw/btawm3uVxGxPzbl/2vT/7GvE/hP4TtY9Pl8TXsD3Op3UhEck3zGJT1K5xya7O38UCzuWto7jEcjHzEDdcHjJ68/WvvcDgIVaCne50yftJcp2njC306++0yPLJujUsNr8SepA4715tr+tQ2llIZId2wAxb/l25Pb3pmsayft5O4x26sT8/U+wH/wBauF8a6Xq3jaFzbQzy2VoAXitEL/MR1J/x/wDr13VpU6FFwkdEMOo6s+kPBF4vi7SluUlVG0+JGkikccKByD9AteG+INJf4xfEbVYzO9pa2SFklC/MCAcFewz+NWfh74oTwt4eMzNKQ1gYHR/+WnGAWPbH1ra+B0U93JdX0zojSJ5IBUfOucg5PrXxywfNNypRM5/uk5L5HDaH4SvfDNz9k1RDJJEplhbf8jLngqfX2r02Cwh0zSNI1WN1xdQklz6/xDNVfitaC1exu25EMpjJDcbGGcH6Fa9V+AGk6T4l+Ds0eq21vcLaXkyxfa+gXOcqc59uK5KtWtgpKb+45quJVOHPNHj/AId+Jl/K95pcrxx5YqfL+XgnB/T6fjTviD8MNVHhGK9geK4gupRHbGNix3NnBycf59K5b40WsOifGWWaO3e0064tQtsV+VWbbg+nfj/gNew2mv2+t/DPw1BYuUtNPP74Ftx80c4b2B3fXtW1fF4iu4Tp9ehq6qUVOmtyl+yfcaz8Ntd1nw3qH+jzT2wnhz/y0IPJH8uK9P1K8bWPErW8tz5k08MisRhSgI6//WOK5HTtIXxL4x0XW3ujFcWJ2ttx8yMevPYd8jiqt1fabbeNZ1tb47ZbjKP/AHgRjGSe/Sto5ZicR78tNNjgahGTq21Z56vhbxX+zbqz+JdMuEvdHcnzZVzsVScgOp/Qjv8AlWx8Sv2v7/xl4MuNKs7WOC8vIivmxNycn+Ec9fr+Fev3c2na54V1XRL+Tz0uIdoXbyMnv9K8b/Zw+CNlZftBRW17EZLGG2e4tY5/mwRgd/TdXl18SqCcay1j+hyz9k4urUjeUdbnB/DzRbrQtEFtqsElvLNIXAlXaQCBw47e1etweHL7Vrc3dtZSRW8EReSXhSSMkYBP4V0v7Qvw6fQvEF1qVqnlwOvmiOPoo7kn+lYeofEX7X4VgjHmJNJCEmAxl2K4JHoPpX6HhMUsVgYuK+JHXGf1pRnDqZ3hLxnZfE3xt4K0iZIYIxeBpP4skDjtwflwOv1r6l+NFnJB4C165QeRLYW7XMEn/PORMjC+3pXwXoWlah4W/wCKo0+dT/ZdyLkmVuNxbpnGOemc17t45/ai/wCFp+HY/DNhZ+TLfQgXU7tyEHJGPU/N3x35r5mlho+0lC1zzMbhK08RTqU/hW5wf7PM0fh34jNq11I0c99o7vM0jHMjl1YkH3rkrnw+2tePZ9eu1jkvLrUSPPLFguG/hOcEDrXoGoeH7XUZLm8t/kg8P6OUJT5f3rfdz7j6/nWFrl4dP8O6VsQlkVnQIo5Y+vv2/wCBV7uEwMbTrS6Kx3v3naL3/Q7X9pTwXeeObfw74tsGlka0uIdOgJYY4GS/Qd/8+nllv4S1K7+K1zo9yoWaRY8iRt2WZxg898cV9W+Hlt7Ky+HPhK7dJ7ja9/dK/wDCwVmGfxavL/imLPQP2joNRtfLcpawzso6ZG7jj32n615sa3vcrd0eXhsRKKdJx2uT/EOdB8QrWyVfLtzfRQeyxqFJNeV/Hax1HxH8U9ObT7YvLeSngNwU4Ck+wCsa7TWNRfW9X+1Dl7ZWZY+7GRufXkVcTUtL0/xJrGqtIZIdOtooYpD82JMcqB/PpXBKbesehrH3dTzL4tXMXgvxZ4bn0w+a2hQoZUX+Ik5br6bq8N/aQ1KLVvE1rqESp5Gpr9p3LnKOAA35/L2r1bxDolx4i+Hmr65eAvqTauLaYd2jbCqR9Cy4/wB30rwT4oQXOktbaJdP5k+lAqzhSp2kZ7+tOU4xjHujnxUIJJrc4nRNPfUbiSJP9YB/e6jpXSeFPD80XiqSGXBaBAyn3yPTvVTSdHfTtOsdQRizzsNxPZCe9aWt65NpmrrPp7R7oIgGdfnAye4rzpzlax50Lydje8VWo1HxFplpaK5k8plaP3Jz+VXNQ8L2um6fpFvIhimE7SyEt904yAe9N0LVYrTW21K/YSXQhGZfQsOy9M/jV/x7qNzHHZN5fl3dww8qLPPTHtz9fzqYTd0j2aEWkkLf695vibTtFtljlQzRhivTHVsfh1ru475PF3jLXdQgJlt7JY7Vif4cDmvPb/Qx4dtrbUIkD6lHIGMgXbliOcjPWt3TbLU/hpZw+JLhxLZ66x+0wsu0I5PH+eKKinTlzxOicbpW3IPiIVElnH5ZMiBmURru+U9T+H+TXpPwo+P9lofhi20y8UhrIGNZFbhgeefb+VLotvY6pNDeNHCiSwFj5jfcXuAa8Vgshqvix7awCiG5nYIPuqYweSOua6FW+tTSkreZFSlGrDlmro7H4n+Nrv4n6ul9LCjwWe4J/Ftz29KsfBzxrbeCteu7mWL7R5sYhMUbbQAe4B5/SuqstJtdJ0SK0hiURpuxn5iTg5z6n8/rWV8PPD9hBrj6nNEJJoHAQHGQR0Ir2sTlkfq7a1dilKmqbilojsNR8QavpnxT8La7rVhJpnhyC4VY2l7My9+hz9RT/i749sPFXilhbzl7OzG4yn5ck47GvQ/i34U/4WN8MLFN5ieK5jnCFecYI25Hf5qzPG/wSsLX4DalqsEKQX9nAsykfM+wdi/U/dr5LKpxo4jnXxROKnXopxlLroec6/42udZhi0rRLeW91G6Ulgq7nQd8DOPxJr0b9lSO9trzWdA1yGWyuYP38ckvy4z1FQ/si+CWn8ITeJHj8y6urhooZCu7ZGnHH/166/43+MrbwNrWj2sdtG+r3dqUyG2nBOATgcn/ADmu/Msyq4+XseX3Tgq1lWnKhT3ucz+0V4vsrLxt4X0q1k3w2V2k108eehde/fivfdI1LS9WDETwSpJEZCN21lYgkceufpXyHqXh1LxGupAbm8QAsWb5s8knnvn2NRWniTX4YoJrbzJPIbYvzchsfr9a7KOTUqeH9rNdC54KDjGK6dT0X4aeLI/iD4u1TT7+DF3pckm7Yow8YOOfTB4//VUHj74JabrfidddtGe3YOJZrZ2/1gXGNvtWN+yYDd/EDxZcXjFNQNqS0Uq7SxLFm44r2nxjqln4Q0i/1i7QG0RSVz8vzH+GvlK9GrS9+itDnlXnSrKlD7jw/wAQ689he3VpOh+0qQyZXnBH+ea5OOSe/wBZicfvJyC3y9MnitnWtesfiHfWp0a3l+17GSQlux5AY+gFLo2nLo3jDSkITeylSj/LnII/MV+i5bmEZ4eNOejSPoYJQjzdexqN4m8eay0HgIJNHpt6wVZB3jBySGHb15ra/aOvt/8AYC6f5f2Kx0cWspDdJFPKn6V7jaWlr4I8JaXq1zbxhojJezZXnklV9/4l968Z8PeHovEVnLZXcRkt9QuZP3LfMVDE7QR7Bv8A69efGvGlUqVHscHtIqalayTH/speK9Ib4eXGkXN5FaXoumvW81wp2Z6j6Un7UvxL0bxN4UstD0y9jujFdLJM645Cgngc9d1eXWfweh0bVfETahdMNJ0lmhh2fKztnAGePu9DisTSvhbPfWxu5ZhbGVSywFOAhzjceCSa8XBYBYvEVKtN7jjhaSqOsnqz7a1fwvY6r8DtR1OwKm3udHjMKDphMMRUPwjvFv8ARJmVg6MkZZQ3YDGR9a8Z8F/EzU9G+BFz4UiBu7wzyRQgKcpF1J+g/wA9K7n9mPWYtS/tPTlfE1vah1DdSoOP0ruq4P2WEqQqbrU+ex+GqwpTcnpc9knEe390p2FQSPTHTmmTEi4AbY4Ee4//AFhUt+FYKoJPygEH5Rj0J/Wq12PJldgiFPJwCG/TIr826nxbvchdjNYKFfeGbOT8oGPSlWeOztEB+dHJDDb6d/pT0CNo9g6ps3/NsHY1Jc5V1OQi4OXC+3UCoYht7vlFuSQB8pDKvbsKk1OMvDMuxUZQCQD93NQo6y3NvbqXQOoYj1A9f/1VKIib64bZJ5e0r+HY5qrICGfYIbQqMsqngfzqu0uRI0qb0Ugjd79MUXEwgjQsT5YO0kdc/wCfekvHVrO0ZUfn5mI6kfSgCJlWWaVpN6DIUDv+NSajFtsxsB+bCgjqahiYm7VZiQzZI39lqeacKruW+WIbhj+EHtUANvrgxtbxqhKxqAfRm96KbdKZXVVbIUh2L9eaKAPjrw98WpdT+P1/bXAa3sSz20MUn3Q2AB+f+TVn4uzsdSuZnQuNoVYznLD09ePmr50tLnVYdVGpzPPa3Bfzo5ZE25yeMZz+HNddo3iDVPF2qSxXdxJf7WPzSNt8vHHHav2LL+eNTli9D9GWDpQlzw2O68JTyfY7RY3G4nLOnp6Y7YrvZ7iDUorfSFm8meVfMkiRtxZR17V5ZDd3ujzTqq84K7k6DI9f8/Sk+GmtXA8ZpdTy+bJGdqmX3HT6etcecYSLqKtJ6Izq0U3zrdG/8VvhqNC+x6zpoa5tiwSYxL9w+vU9a4+5utTuLPybREkWNMsxbkA+xr6CuoLnWNOawChDdI7MhboSOPx/CvC9Fl/sq1vre4bZeB3U7225AzXRleY05xdJaJCoV3VTjLocf4U0TUZvHlnfwxlzbspfCHOAcn/2U171+0dFFrOg6FfGMCCG+RmJbllPb8d1Zv7N4stf1nxJLeJuSBFjjHrnr+u2vPvi98UV8QalZeGoYGgk0/UDvD/MCo4z/gOfqa8DHU6mNxKhTelzRt16ijHodZ+1nc2OseCfD5jcRTQyA+UPlIXjj8O3NeQ634hWDwxo+nzvNvCEglvnC47kY6dKn+Mlw1/Jo1yzvIzISRn5Rntz6f8As1QeMdHEfhGxukAZ/lWSWT7ye4H869/DZZGjBqW569GmqUFFob8NXiEF+rIRFKSoY9FUDv2rt7K7FpodzFHO8ttcIzJJyy4x6f41z/hNI7jwN5VvHvnCHcVblm55rndF8ZW0+m6fpV0JEkWYIHHZScnmvRdOlQou6MqkFN6Hr/wk+M8l9pSeHdVvcRwSq0csrdgeAT6Vg/tD+HF0nxjD4ksxvsrsIHEY+QSDGPwNbdx+zhaXyzahFfXEFwsPneXt27wFz1/nwK5jxt8QLvTfBMuh+ItNMmFVba5jw3AGFyeR+tfDzqqrW5YPQ4IuMprk+Z6L4E+K+nzTWgkMkRMQG4dOBj5umPz5q38WPEPhqeO4vbbVVll4Zo41PLEcYOMfqa8t8ApHL4ccI8cjkDJ2889ucda4fxhpb6frcpZv3LHds3cHjjPI5Pzf419RQy/2ajUHDDU5VHJbndppEU9oz5b/AEkllUY6ev0o0+6Gjuls8ZKjDZ5wQf8ACqvg3xDaLpS2086W5VRjzvl47YPFX3hj1i9X96XWJGUEdD7V9FzwcLmzi27S2H61dRahe2jLCJVjkDrIG6fT1r2TwjeNd2EflHqPKyW3YWvFpvDS2cJubR2fcw3R7jk+4HtV23l8UWekTf2dcFnlQbVPzZH+f/11+fZlUhKr7hjWpqpBJO1jW+KnjY+DZb2KyuxJflysUcXzHp3+h5rxzwlpUus65JeXwk+0ICZCflJJ9fX869H8DfCHWNT1uHVNcnWzI3Od7b2Zvpnn9PxqDXbSPQvF8+nSFMow2you3zB6nHH+etXlnLz3a3KpckFaL1M+68OxyqfJYghCq47j0P8AkU3RPiKPDMxtbmxkuLNcKhRtrcdiemB61s3kqJGj+auWLEL2IHrXDPoF74o1JlsY0iR2y0sr/qO/0r3MwoUqlK0mXb2iamd9d+LLbxNos3lIkFtkh0Zhu2jqTXG+A/hnp/iH7XfXDGS2WR1RV+UZBySO350/xN8HNb8P+GJdTN/DKqgM3qwPbjn866r4QXip4NVFkXCs4lMjbQATwxz69x/s18vTgqGxhU5acOamed65o1l4Y8RzRxLsVT8odvmOe+O5H4UuiXFrqni60t0WKZEYsPm+/wAVQ8d3U3ivxpf32l2815aWsYjM0a8Myj5mX/PTmub8LXrr4osJVkRCzEeYW456/jXtSxHtKNkbWcoK+56D4uuLbSdH1+cS7PNUoqBtpDcAYrzS3v5dci02wePzbW0jzKx6c9PTp2rrfi8Imjt0tv3gLfOdv+f7tYV2kVloumwqAHZQ3lp645ZvrXl+zcdzlnDU6X4QW0Ok63e6hHvjiU+SgGWTJ4wT6gf/AK69Y0PxFe3fi20ihlPmQOSy7flMYHzLj6V458Op3OiamignzrsNGfTA5r2RZo7PxVod3EUBe1VZCO5PBq3R51Y0pwVrsq+LZ01TTILiPP7+Z7Z17gg8fpW1480cadbadqUMsguIljt2cfxRgcZP1rnLbTHg1+1i+0HLX5bYV+XLkjr/AMCq14h+IVtp82r+HNVGDAxjim3fd4+XNWqXNKMX0OqMHJqx0EwsdTZg0uyUJtVwvQngA9qq+FbpPEb2+j3ruIbeV7dWPVGAJUj8azvh5cGbWLK3vh5ltdJ5IeRfvqen+etP8T+H28EeOXMIZLdWjeOUt1z6/SrVKXO4nQ735epU+Gmi3HxB+LfiDTNeYT3MUBtV/hJ2ng/UhqpaN4WfwF8S9S0VyZbOyf8AdiX5shgOSPb5q7ey0BvDvie+8e2MvmXEcizSxR9HUgBh/wChf4VR+LupW03jzRdesywt9Ttdsz7dzB1PGR6/N+NduGjL3m9iYVJObitmWtT+FMF1bXs2k2wtL0f6bDInQ4GcA8/h29qwdS+PNzqmq+FCYvsl1pNwiXTD+LbgHPv+f3upzXo/hzxEbXxJ4alCGWK+VrYru6eh+h215L8WPhNLpF94j8QK+yVroSQxxt8joevH+NfP0YueKcJ7ps5qPLUquNTpsdt8c9Sg1TXtP1C1lSWO6i81o06gnHP1+7XmOu+FZdY0nVD5ZbUbYK8Y5zJyMisj4cqbvXHubrzXtwQpJBZQ38q9+8K6XbXPiu2bIk2oQ2W6kHjv/vV9jWhKlhefqj1KlSNCFo9DwzxL8HfEHhLwRZeK9QRYVLr+4I/1ak/Lx1+ufyr0j4n/ABmttd+A2leGzIJNSUQj5F+UqpByT2x7/lXsXxy0l9a+FZ08wEB54YEwvCAtjt+n+7Xknxl+CWmeBJ/BthZRby2BOT82455z24O6vPw85YnSW551HGU63LzrXU9S+DXxdstH+ETabbyq9xp9qyASNtBJB5/H5q+ePBWuzajeahf3L+VHLM2MLxyew710HjzQYobCSzs2MDuwAI6MuejVreJ/DNto3hu3ubVfLgiiTLIvHmY5J+pr1MDbB1mpv4tDtUKUW5RjrI4z4mw3ficabp2mqk8atvZw3Oeg/Cve/wBiHwvBa6D4tmvIwdRimRFaVfmII647D0rjfgt8O18XzS6vqMxktApCRovRj09+Ov8AnnW8B/EmL4YfFbV7aNknspoxDMT91WHdh0zXDm0vaVVYzrXqwcKT1Vjzv9orweJ/2kG0li6Q6iYtpT5SARgj8K1L3wdovhwSWNhYR7bc7hLJ245JPc1qeLddtviF+0FYaxG2+Oxj80tt4bC84z2+6Kvaldw373E6hFidWOzsOOM1WSUlUrcsuh0KVSEIxlucc99J4gSzgjJNy57J3H6cH6VB8Q9A1c6FZ/a5DOVJLRxdQwPAzz1FaPw809Hvri4YZ8sERA9ieSa9as7C3vJLXzbcXeULskq7gM859PpivT4gqrCUVLoxusqUi58LvB0ek/DXSLO6uP3kjieaF2HybiCP0r551fWLK0+KmrGxuA+nTXQDqjbgI1wCT9fmr6/8PeGRrXlR24EaLEdxPTGOFP1r4t8WeDG8C/GqbStTja3sZb1GVl6GMnLZ/Cvz7C4xxblHRs5cPWhKrNM9H+KfgO9tfBY1myWa/RgJEeNflhQjknjPP5e9Uv2P/Cw1rWdfv43zNaW+I34y/r/hX0/Hq2jW+liKMKmm/ZQmzsy7fSvA/gLrWleBPHPi2O1keOOdCYlPYFj0Hc4qo1Z11LnjcpzqYiEqex75p+nmxAuirII1M0gOMAryAf8Avnmvhb4ha5NefETXbxlxE0+9QehTt+dfV3jLxTqOp2ksDXPk2siB/LH3mA/vV8rX1gmq/GOK0MvnxtdRoxHRQen5fzr3spccPN8ismdeAo/Um6j1Z2PgPwpe/EDTPt1nZzReUxEsh6LjoVJwOd3+e/EeL7HX/AHiWCC7hLtIS8e9tocep9/wr9BdM8O2Oh2q2enW8VvAIwpVEGH9Tj/P+Pz1+0z4cUeGLbUzCZJrS+W3WQqMFCMYz/ntV5rXnCrBT+FmcM29vWdNo8t8L/CPXfF0N9rMjpaQQFHDhWdmb2P+fwr1NJB4B8PXF3JLPetb23mlXiKjPYA9AM++a9P8DKf+FTaTGqfvX2tMRjliOv5Vn+I7IJoOqzMEljjgd5BIvysApwK8KvVvKMH1E8XOVXka0Pju68aarrNxDM0s/wBiDNNsZiwOecAHPI/L2r1Ww8V62fD1nKklzFbSIGSDfztPY9+f8+tcL8MWtvEOtaZYahareecjMr7tpQA8e3TnoK9n1jw6NOu1i/eeW+QDy2cHgfjX2GFyfD1Kd6kNLHozlFWTWh5X8OtUn1T4oWNxNE8VvaSPNMkzFsMOB16fer7V1TxW9j4fvNUm1BY7aKAs0oYZY7enNfM2r6MNI125mWBAjKMhOrADv346Vw3j34k6pqujJozOYrNnCrHH39hj+v69vlswyXnrxlSVkiJ4P2so1Fsj2b4MS6N8Ur/UI7mH/SBCSqhuJVJ5P1PWsrx78M7nwBJZto91LeNLdLGsUi8xKT/kGsj9lvWP7N+Iy25BAubVoZYj1DDqtfRWi6BB4g+J1t5v/Hnp7NfPn0XgD86zwWErxxigneHU+WzvH1MGpeSPZfhj4VOkW2l6dK2f7HsfNm/2p36H8K79bm4dMTKqYOQR3B9R/wDqqt4YsLi28LNcoglvdSc3GHO35ewPpgVZdmlIeWMIxABAb7o7V9jzKc2uiPwfEVnWnKct3qTxRkZ3sGGc8VowBF3KOMjOazLSWKSbZvxtyCCKvxY/eMCDkDGe1TPscFxJWAZc9CO1MkjDpwvzEZOaYWyUYEZwdoz1FCSrGApUksNpPpSSfQZUmUfMhOSOuOlZ13t3tjg9hWmzxxTFgVZycYHbHrVKQxspZs7mJPArrptopGWXYEAknAI596eFLvkH5sc1NPCWT5SM5FIiOjhhzg4xXXdblIIECAhQTzggrzmquv6xB4c0u9vbh1iht4mYMfXHGBWtEFUyS4GRnPI+92rzD4tpBrVodDur4QmRBMQOrY6E0UYe2qqLO2lG7OK8N6wdVZbhXA+0Eytn72Celeh2jxlMqPLPGPm5rwjQ57nwrqUVndASW7MBFMPmyucHB/WvaNDliuY12SD1+uK+or00oJo1qRtex0tkwZzjnGBW/Zsdp9jnArG0uFRIQCX+UbiR1NdJp1oo3ksoXblge2OTzXzmJkkRSXNKx84ftDeMZIfGcOjKxliit2a4B+6jn7pr4Vayn8U+KNHSAPPNqF66/LlepxgYr6a8eao3jvxh411m2uAbX7Q0aOW4YKMAfQfWvFv2aBZp+0H4U0zUXQQ6bNMzBvug4JT9a+OlVjicVyfy6H69lcIYbD3gryS/E+yrr4ZQfDX4TeH9Etv3979qV5yPdfnz+G36GvkLxV4wfXfGeoRxJ5ccc7AbW3AKD0JPQ19oftMfEfTtN8Hy6JpF9DN4nu5C0PlsP3ZJwe/HDV8f6h8Errwxok2oTXk8txNGZXjKHLOff6t0xXt0JU8HUVZadD2cuqOUefEaSb0Rvabaz6pcCKxUCQKMtu2jB9SK6fWv2cr3xXbxO+qG3v7eEkkruDAnOCf6cVS/Zp03+3TfyvKzrbBMRe/HP/j1exeOfFA8H6fqGoiRYJWiVYI2b78hOMBfcc14mcZ5XrVVRo7Dr4qUa/s4HmHgv4G6Zo0G3VgdRvyADK3yrEO2B0Pr/WoP2bdfsPBvi3xZaCUSW0zlo7iVSo+Vumf8/Wuv1i9vLjS7UKYoLme1SZgG6Fhn8M/5NeL2drHp1nexwxfM0r+Yx7tmtMHgMRVpurVWjPQlD6zSlTn1PUfjj+0/ZahpdxoWjRNLBJGVe5ZurBvvd+B+teU+GPAD/G34lxWNy5sLdLCEzbF5cD0+oroPhZ8CI/FuqT6hrqSS2ax5hgHy72Jz/nJ/GvYvhL4RtvCnxCfUC3kx3YMMTyNwPk2qCTj/AD3Nd1DHQpVnRvqji5qeCw86dDdFzx14R0jwrpWm6bpOnxwW1rAQjbfm4HXPXn3618N/FT4dN4QtoPEMk0lw+oXxWSF2GCx+bIxzjt1r9Ffi1p0stpANuwRsTJKe+AcH6V+e37Qvi211W80rSbW48+OyZ2kKdCSetelmGI+sU4U6b1vqRlFevWtKR3vww8a2Gm61bsFaxnkg2jGNoYjBH0P4Vxnxm8Y2Y0+fR7YJPcXEpaYhuIwO/wBTXL/Di3u9Rvri7M7C3gQhQ38TY6D6Vo6p8O7y/nvNVgxcSsvmiAfKpXGWJPr6cda445dJw52fU3hGd+rOd8Aa4nhzxdp13eqI7eMFjjqpIx9elex6zqsUuh3FxbXkYbcpjeVOnPQjnqK8UsfD134j1jSbCzX/AEm8baC68x45JP0r2jXNBGk6JpulugIgAiAfpI3r/kV6GCrQinBvYmaTkmeb+MI01C1a8JVbn5TJJH3IGB/9aul0/wCK+or4b0uzubfzBYR7Vdm3D6455rlPGCT2viGLSHx5oUKAF3DBPBx7f5FdN4EsbfR9ZsnvGhvYmdFltivp0IJ/w/Gt52xGiZ11LKF7XZzN3Lr/AI88VW8/2KeeJcMspi2qIx26Y5r6T+D2pjVLVvDkzqmo2qnyY5m27oz26Gun1/VdOn1SzlW1S2hVCjFFHyqTk57V5J4BSPxj+0Cv2JpILayjaYMvTavA/OvzrMbe0lCS0jqefKtKdNyascl8b7ifwXrEnhu3uUlmiYPKoXhQeQP/AEE9aj8NSzXulRC3i2bzl0DfMT37Dj/OKtftGaX/AGx8Ybp9Pie4AtYkupEX5Ucep+lcVDfajoGpw2okNtNKBF+7YMJMjAOP/rV9DlqVSlG27PZw7i6Sl5HoOu+PYdN+HuqaRAWluLtvJmk3coAeRj9K7P4b2FtoHhDTLi30iO2ndAWlKfvBnsx7/erzTwv4PQw77q3QiNiwEjbiWB6/0617DpVxNLpRiV98SPwj4wM9jXpVcplJX79Dz8RXjrGJ694V1nTLjw1m6thJOy+Wu/5sueDtPTH4Cvkv4peDB4B8TskTNDpmoq0656rn7wx7bq+mNIZXsrSMAGdCck/KWb6e/avKv2qbIS6d4Ru5FORcyW7g9dpA4/CvjVUeHxLotWSPDwuInCq49Gdf4c8OAfDjTphAxsyoWNzjL5Hv6/WvMNJ1+W68S3tgpk/czFRGG+VscZ7V9C/E/VbTwv8AACcWkUdqLe1h+yJ97LH+vzV8n+DPDfiya0HiJtO8pUbzkkOcyrnqAK9rBYxUqrlzaHsUq3tU3I9M+ztaaks946eY8Z2kdFx0JrK8WagupOU8yN4ygBQL97B59azNa+LM+rlbQW1vJLkqzKvCk8HJ4GfXI/Gqdix/tAQuTsVC4DrtxxXrYvFRnBno0Ym54X8Y3fh3W5/Dun6Y2pm4iV7a1RtqpIRkn2A79Ky/ix8NfiPq+mHXNWto3gg+c2lv1RO+R04HueO9d/8ACb4Y3viD7T44a7+yWsGIYHHV1H3jyeld/dePbSFpbY+bLaCNlZ9pYNkdPce9fGR9qqycI3TZ59bFNVOSHzPBvg/r9zN4XNm9rIbO3kLrcvlRnuB61A0M1xeS6ntIk3nGfc9vf3rpPh3p97baNLZvGnkRyvIML0jJ59jkV3lx8NrbTtHn1F3EcPkB1jLcuxPGMZH8XPP4V9dh8d9VjKDWh1Rmk0+55FqK3ep6vDDG29iob29/xr0H4e39x4ciu4oPLHmAiXenfHf6/nXMtq0HhHxirRpvSWz2kSfMFY46e421Rfxm9/aXFuhMTSt5Knvu9Mj1/OvJr4qWIld7He3zRPO/ixcSQXkyW8p8i6kLNFG21Q2eFwOw7f5NekW17d+EtC0q2g2QCWCN0yvPIyQfp3/nVzwz8ObO1s4xqEaXl0s3n+XKu7Y2OoHHT/PpW7rOjxa7tgkJE1uzNGNvPQfSvq8rjF0+Z9TgqVFN8vY6r/hFG8e200d3Mr/aow0b9kYDg1nfBaa5j0ifw6czrbXMitt+VT82OvT/APZo8NtqV/eWWi2t448wKieWu7b6k/8A6/xrO+L1lqvwKs7G6s77Ml1eiEgqFz8u7rjqa+Zzh054iMDz6lpxlTTu3se++Ofg7oXijw3BZ3thHLcLCY0lj+Vkk6hh7n618i/CXUn8I/E++8OaurOjM6SQ7eN46EfXvX1h8NPifD8R/C+k6hPPFb6jbqY7jLbf+BY9wtfJfxw1DTrT4/x3+mXRCxohaePpNLk5x/46KwyuaeJdOWyRxZaqznOlUPY9fjuIbeW5kb7PGYSscMbfNtPTJHGa8v03UrRPE2nXmqPutLVS8qO4wxH3R2+vOK7zxR4kn13RLWJV8r7SCXcdQSP0/i/xrFu/g/JL4GvL2G5KTRfO5wGDgnB454H1/Ovu8RiqWHp82x7dOKS5ZHVeGPiLp2u3l89igDwMA0e/cSG6Hp0FaF34vh+Hvxj8KaldMIZpkNq8Jwp8thx+v0ryn4K+EH/4S3EZZIyA1xMnQBemPx5FdJ8ZNOsNd+IVlrt+ktz9liWOOEZVGweuR/Svh6+X08yq3jLc569Km26SPW/jb4qi8Wz28MDvAqRSRySFht2nnnOP8/p4j4Y8LT+ONbs9L0uQrHNNtmuU6JGMbiO3/wBeui8WXw8YaXeWWk4tEFusr25xucjnaT6f/W6V3X7J2lC00bVr+9iSIwrsAkbbtVuck+wr03P+yaEaXS5z2+q0JuHTYk+L/wAJdE8MfCo2enmSKJ51tbhz8xlAbcD+a8c/xV8761qMPgrSpxoVlFFOhCmeZvmyfU8npXunxQ+NWi+LdSufDNgrT2otpGjcZyXHRvoP8+3jp0KK8+EXiDXLl38uyYMc/wDLSTtjv1+n3q7qVpQlWiisCqrpp1d2dZ4I11tJ/ZQ8U+Jr0+ZqGo3SnLfxKGRcDnp97/Cqvh7Xx4/TRdRuUjRI1WAwL/sn5mI/yOlVfBWg6v8AF34daN4D0vbYWVpYi7ujjf5hJyo7dTzXMfBbw5qeheIfGcd0DHFYW728Bl+UrIWxx7kbs/7tctPHv2U6HU1UadPm1vK53fifUtb0LXdJ8UWt1Jd6jq00mnQWr/MAo4GP9kjb2H161V1bQvENlrEl3rEn9oa9IU8wjpGoyQuPp7CvRPh14NXxb440C5knMul+HYi5kfo0h6Dn0/z61la1qtp4r8deIdSUEJb3LQoQeCFGAf8Ax32rwYSlCfLU3RwOr7zSKnheGG98Ww3N1GfJhsZbsr23IvT15968r8Ji813wd4kkllKR2EwmmkOeZHfCqeO1esaZq1va+LpoCkZuILBppkRuVUDo2OmRt46/SuR1zT7Xwf8ADm38MRPnxFr93DcTRhvmZFbd/wDE8Hn2qoTuuWK1/wCCZxd5SXcp+P8AzNJ8MWkkcWLRrq0F15fRRvU5/Ovmz42a1aX/AMSfGoYja0qCAgjGBGBX0Obl7zwB46TUi6SMsaxeZ28vPOOxHevlK00+HX9euJpJXczxiSSQ/McnpnPr/nFYzjNTakcWIeyY7VtTin8GabZwS75JEClO6leTTvAyQxRXEUsYlmutuB3VBnJNUfDGmef4jeJ8iK0Ltg9sdPzra0S0Vp2vI13ouYbdD8uc9fb9aXJfQmlBPUltLD7Tr1hd348qGa9G1e7op44/+tW/4y1eHVfifZmOMrb2zRgIc8MeXzV7w9pb+IvHWmQQWoe0sIzK8py20+g9ea5HxRaTR/EDVoZULzG5YqFb7w7H8qxjFSqqJ60GnoeieLLkNOE+VA0ykiNt3Ge/1/Ctb4kTeZ8HjFI3y2l/HIhHzbkOf/iq87vWuWh/eZMiuGYHrx3z6f5zXQT3+p+PNBl0yGJRaR4DMMY3Dpn6fjXo420KSiXyvR3PcvhB8J9Ev/BWn/2jHLfG7ti5EjldoPYEdv51zbfBOx8IeOVmtriT7GY3mhjlbcVwcEL7V6J8Fbt7fwbpCXey3NnC1vKHb+6MKT06/X8a81/aF8f2f/CSaK+iXhLWCuJHi6HJz16frXm0HeCUdzxcNKvUrSjLbUn8Qs2l2MoL4ZwVUBfXqfasjw9qw0iRJljBJUqB/ez3NcPc+PZ9QupRdXIjhK/MHUcg9cfX1rf8PCXV7RHsopbjAIRIl3FifXHYf5NfbYPEqdNQmz2VSjBe8ek2XxW1GCC6sg/7oDMav8ypn8D/AJ/TY8afHe4u/g2/hmK2d7y4tRbs0a7iQSc8DJxj2H8q5u08KQaZMYbmBBcz24WU/eKZzyD0z/nNO8B6cglureZ33g7WkDhm4znHvn61jLJ6VPmqwWrOWpGhJXUdUei/sleM3sPA19oUsUn2myuDJDFzuKtk8jg4y3tWH+0/pOr/APCQeGPFNzEC0d15LlG4A3blXH/fX6c10vw3bTn+JdwLSX/S4dHKyIvVmDLjn+9jdn0/le/aT1cDwrp9lMT51xdRvCG7AH5vwHvXyeFSni/ZtbM8Ok1TxLklueZ6nr9h50ssIMhlyzIH6g/j2qf4eWcerTWlumzEk5eXKbuB069q5vS9Kk1DLySqgUlcRr1HqTVvw543g+HPiF2lhe7BzsX/ADiv0TEKPsOWWx604tqShuek3Oo6d8PfjxouxRF/aNm0dwkfy7SRwW49K5T9qX4kWXiD+z/DemzA2tqxkmIb7zHsf/1mvEfiH42ufE/jO/1O7m2PJKCp3HKL2Cj6/Sup8CaSb2SfUr4JKZlKxpKu7B6Z9B/n8fkMPg3Ko4LZhTwkIONWavI6P9m+4Sz8VXsGo7RbXarCpZfl3A8Nz+XWr/7SOjXXgjX/AA7brN/pcrzGMw/3CVCY/H/9dc3ZWEsuqzQ2IMEifP5pbbyDxxzz/nFbHxUbU/GHxI8I6I0wudUt7eLdKflCEkNnPXovWrxtKng2op6s6Z3upo+jPFuhahF+zNJqGqztJqcFvA7xs33UMg46Zzin/C24sNE0JpjEj3LwidXfqjFMgZ5/vLXUftDPBp/wA1gpKALm2ghhjP8AEwZRx6/drzL4K2N74g8HyS6rEY444RFCUXb8qDlj/n8K8T2/uyptbnge1vFyqbXPALPxfdeJpr3SLknbdapJcToG2k4fkf5NeiybIYWKsVAU5R+gU8ACud8Y/B64+FPjC01e1uBqWm6grTwSFdrAn72R/I1W1zxSbmzdJpPs0bJumIXuP8//AF6+2yqnSwtG63Z7CTqxi6ext/DLT7+b4r+ELuKAyWBuGhkiH3QG+Uk/TdmvZ9O0+D4fftI28EaCHT9VjmtVCDb8x5+nJ5qL9kCKy8SWcuownfBZB1WWVfmLHGT/AFFYfxL+Ill4j1jVNatWjE2ga7BNFt67GIVvwz/n0+TzTEzq1Jqns9GeDi61Wo500tNmfQVyrFo85CoxUk9qpXah5LhcYBj24HXitHWrhLlEmTCRzKsqhV+8rDIqpkTzFcYAQnG7sO+P/r18FKNmfCyVm0UJro26WMCZG0ZCt8uQD6VLrEg2REyMjNIM59+3402e2S4+zTFvmDn5i3XHoafeR/bY4gAEVTuJ/iH0rCxkOuLItcW820+YFwQW+7VwMDEziQgMCrP6GoDM3nW6As5HA9yPX6UNK2xlV1y2SR9e9J6AV7xBdWJIbeqgnPp9fpUVrZi60xGLGREXCPu7jqRV2DyjaXKzME/ds0WexxjBrH0y4dIFhxtjGSAPfrSuWJEUuWVzkFVJO9uwqeQ5j3xRB1lQM2e+D0plvb7Wk+XllIUp1A9/apYpAYreJ8YDff8AX6/WpFciSQ/aYVf5JJVJ+Rew/wAKKm1e0C3EB5RoVyAOuCaKAueFeNfC9l4z8CX8EEEW9YS1sURcxMBkc++3/wCvXzl8LdAUeGb26kiP2tLpoWk2/dAA6dDz/kV6ZZeOZfBuj3d0C5gjh2iHdwWPXI547+9eVfC3x2/hyHVJtQtXltL+UzeX2Qknt6fNX6zVdXCVtNkfoGHhUhBq50euxw29qzFsE4IHbnpnvXH+HYLm+16CGMmAyTBjKFOCqnO6uqsNS/4TzxHFYWlsPI3FigfgIOpb+td+2j6d4UtJROFjMmNsm3ac44A9v84rhzPMYVoKmtzSVXlVnubt5480nw40Uckvl31xGYISy8byMde2O9efwfCmXxpqk6G6NpIImeSQfMGY9B2pPEvg+98ZeCLnU4QG+zv+4B+YswHOP8/hWb8KvincWVve2F45ivI12CWTqWA6Hrz6fr2r5/Cpp3gc8I2v7PcwfAGu658Fdd1a2utMN/AnyvNE3ylByGBPBPfGQa4Pw+kviXxtL4jms5I7S9unZZD0B7D34444z6V9I+GdWsdf8R2+kX0EREkEkJ9AcdD7n61i+IvAtr4W8C6tZWQDvaXYmSRV5QMBnt0/P73XtX0WAg6VdSnuzuozhSd5L3meR+N/Clzrj3z28jsbGETRxjo46t+Xt+NZmqzz33w/+1yK3kSKPm/uNkg/+zelepeFr3Tm1SNbuTZC9o3nHu2O3+PSuJsri21vwxdWMDjyYpWJHH3cnGR/3zX08qyblfodrnJLUp2PhS/0Pwmk9xcHM0Kv5IyoCFe3uR1rVX4SadL8JbLxVpkZFxa3wW6lLbiUB5/9lxXoOqaTLc/CqwvpHRDFanznkXcABwv6VD8EvGulX/w18QeGbso4nR2iEY4ORjI+ny14VfGU6tK19TGdSco3j0O08TfEnTfDvge11uSfLPbCGGPjEmRzzUPh3w54a8f+A1e8jiuDcpvde68cDn06dPxr5y8TeCfE0ngu3lmlF3plnOQLZeq4xz+HUiuq+C3ii8s9OuE3+WoYiMfdzxk9f05/Cvn8LhJVZOdLVnM6KUG4Msy+F2+HWryxR77jTroAwEr9zHb8K5HxdZx6pfykI8isg2v93LD1Pt/kV6J8TtcjvPDVvJK5FwkwUp3Qev1Nc7PoMbW8LW1x55liDEFeDkdetfeYGVR4dxq7o6qMmleRB8LPguvxA8O6hLc6jJbS28vlLEi/Kuem7P8AjxU3gjwreeEfHt9pOsP5ohjYqRlvNX+Fl/qM16N8BfESwprGm/LBLgMx2/NuGRz/AN9Vc+MkEFrpTa/bqbe/sY9xcdCuRkN/+v8AOvnsdjPZJxi9ThddxrSjLZi+OLjR7Pwi8ukLi8VQEjVRlfU9+/1ryDS/ik0kUKR24eSNispdtu33CjnFel+BbrT/AIheFp76a3mt7lAAJI03AE9G9OteA+K/Cs/h/XZZFmkuY9xZJlQ9N3+f84rwsPD6xU5ZrU2oTg3Km9z27/hIGY70fJChgB059PSuR8TSXPiPWIyVwyx/I4+YkZ7n/HvVTT9cuRpMSSbCSo2/LwyketWvDN+v9qzeYSkjqVXPQD6/pX08sNDC0eeC1RcY+zbZR8Q6PeWelG8knEkAXCmPOSR0z/8Ar/Csf4deLYLHXC2okm0cbmKr1YHj6V6V461BdK8BfvTFvlUJDFt3Fz3I/nXh03hXW9IsxfNbyyRzAjYFPygjr+PtjmvGjiZ4hcsxQn7RNSPQviZ8Y01mxfQ9AgB8zCyyt0Ue/wDkV5rdxavo/h+WKR9kJI3bG4YdlOP61b8Nac8V4GuY/KwpYAqOQex78e9dF4omtxos0bMH8/AAHzdOnPbH+TXqfVIqkmaKMY6I9F8HQWVv8OLaO2WMI0ZEzBeWcg5ya+ZLgC21iea3XMMVyQCFOw4bsa7e38fX9hokXh60Jt3lmAJGfkQ9Svr/AJ4rovHVja6D4FkijijjYBBGAoy7seePf5q8b2kYNROTWnN36nEa/cpdW8MrM2ZFAUH9B/kVhatPdW1rBEW8twTtA6kH/Ctg219ca1punXMR82RSQsmVUrgnPrx/k1X8a232K5tPOOH2Muw9RjFdzlCSSLk03Y6j4YrHJbKA8khCOzqU2gHPPPf/ADzXXWWqyXUsITCGNcKQ245B5Oa4HQWuz4W+z2Xm+dIrYWNTlmz04z/n0r0TSUhtNB0id+JI4FW4BXlWx83+NbqKSR0xVkbWkakmt+KhbJIXntpoZd5XaNwxz6e1YHxu8Pf6bql+YwlwJVkfHXaQMj+v/Afen+H7xLbxddz2WZLRkRy3rnFafxEv7aX4gXGmEeZBc2MchQ9FkIwc1pFRg01uaxvF3IfDl3dw+FfD9/G3z26KCO67TwR7/wCfau98fa7p3ieKeGOXzbiK1WaQP1BI5O3joetc18VNNl0PT/C9loVsXTUIvMaKP+LCjGD/AJ47Vzvhr4a+IIfCV34quLmaK+UkPbTfdeMenfGK5o4iCqxbepacZWbZ2PhfxQsnha4064YyLKpVmHXjGP8AOf8AGvP9ee61LWLJLdJC1kzFRu6J24HH1x0rWGrQaT4R+1iIvI7DmJuBznrz0qTwxqBHiOO8uAiLKOcfNkH/AD7V7M0qcHJI0VNRvKxp/DfxRJffEjQ4HnDWscTtFGW+UN146V0/xH8R2XiDxDdWNtJsjgtQJcr/AMtATzj/AOtWZL4Hh0C2/wCEotFPnadqasY1YcKxBx/u/h+dUfiJ4fex+J1xqFqrRW2r2H2kCLPDL1IrwMJyTxHtHo2cqcHO/UnZ4NN+Hto6wRrPDcJ5ku0d25wBWvc66PDunx6ygzH9qhbLd1Y9vqOa808T+KrvTvh/LbFC8l7L5MUm3jcDnv7dP8mux+JNkF+FHhy2hJeS2ELPJ2YFO/utdGPxU1B0U92bzhzWT6n0V8a/FVn4c+G1rduo/wBLureWIno2MH/2avLPix4nbxNNBqXmq8KxxlGRdwyep6DrUHxhu5fiJ4C8KWNqftDWskKqg6MNuCTXAanDewagvhyZjE1rJswc/MoXjHT/AD+vRkUXOo1LU46GEVK0pbl691JPEE0SuiYiA3SBjjPt6+tddfalBffCPXLFAJbtULRjbzx6fT/2WuLXSV0qSKNghi3HIdhkk8V79onw50608FxaWYdt/OpaWY/MSzDjn0+bpWudVI4dpy0fQ9CrWhTimct8E/HNhoPwOvZJZlS7tY5N2MZY44P4V86Wcuq3sN5qksTPDczs/mc5A759/wAK5jW5b3TNQ1LQvMkdoJ3hYRsVBUNwPcV7ppulrp/hmztVGIkgHO3dyRyTWWEwcsRB1JPfYuKjS99dTZ+EXwmfU9Hg1u5nBu9QQvDEc7Y0HTn1J71xOqzXsM19pt15geKQo3TGR144GO4r3/4J3pvfBrfMQdMmMSRj+JDyp/DoaxvG3hrStd+JmmR3dsN93C7sY2K7sc1yYPHLLsRKNRao4qWNbrShNaHmfg65jYyC2mRjwgjH3t3T8/wr2aPSrvR/DIe8byplhdzHGwyuBnqO/r1HpXiPiLwva/CX4u6NcRF/7MuHS4MT/wAABGQeP90/0r6P1Cb/AITvTZ5tJgku0kI3vG3CoR0B78duK6c5x9HGUFf1HiPe99PQ5z9kb4kTa7baraaoSXtELpK/8RJ4B/nXDftkWMCWen69GCjm78oFOpJHXJ/Ksv4btqXhDxJqdpFC8d3FceY0MucGMEjaR9Gpf2mvHWl+L9PsfD9vBJFcxzJO+75RgdcevpXwGGfPiYKHw3M6NBOtzQ2Zm+HfG5uvCEYuryTYsO0zbdwIHb/P6VyMN+wuLnUoUFusqhd4+V9oHQ9Tz+P1qTwpopubSOwLSCMgscdFGeQc+1WL/wAJwaal3cx3EsgiztQ919z39q/ccLltCpQ5uRao+igqdN26nXeALy7uPJaSf7SZQABJ/AB2GK1PHPw5tUto/FejxLHqtqwkni4wyLzux0yO/tWF8MdQRbm1O0IIFzs3DBBzXuGjWema/wCEvElm8x3XcJQGLquR29RXw2YUZYOupU3ojza8qineOxsfCz4pweOvCtrJKgOrKxhaOPuB3x71zv7SUMcHwcuZPKL3D3sbbC245U5JH4V83vcav8H/ABEVtpHt7i1+VZfuh1PQH+f9TR8VPj1rvjmW2sppkbyEUsI/mQjuW9TXi4iVfHV6dtYpnLRwDVf2sXod78N/i1qWmafcoUE9hHFuEMr7RwOOn8uc+tM8f/HO61fwJq+n2ujfZ5XhG+bzRkKeCwAxwPw4rj/hnat4gs540UIrYJO7qD/nP6VZ8X/DK6v2EdnqUaGZhE0cqnaxHt/9fBr2ZYGMZqVQ9uVOkqnM1qcj8MNU/svxHbh5P9HhhdlG0fKQOx6817rF48S7e3uQGDhSoG7lvc59fxr54k0TUvCPiFdP1CHyrgJlCjfLIh7g+g716L4V0W71K2to7hfLhlJaPH931Oe/1619zhqkZ0ko7HdVjR5eZnZatNLqE9xcOuGZCxKttAB9OtYHwv8AAg8TeK7ZJ7P7RHaqZXuB/wAsgP0yf8mtHWvCmsaTotxqWnNLe2cSAyxn70a57ev+etetfsuzadf+FNWe3wNRLB3H/TPHP6149WpD23Izkr4xUMM5U1dnmPj7wAfh1MfFug6h9njjlG8SfLMjk9cYxg/rX0j+zVFqXifwNY6pqSiTUfEVwsSNtCnyE5YnGOvtiuP+NOlW+ueGYNElhSW+1C5iSPHUfOAa+n/g94WttEhtYIBi20K0SyhAUcuR87U5qnShKpBan47xDmar0lTlvc7S/wDNtXVLfBjhHlAD+EYwMfSqaW4kYKW254II5PpWvL58vyPAnlsciTdzt9/X9KrS2yCbzACHJ/LivPpzsrH5ZLVsqC3aDOW6ZyakLLEGA6gZYnuT7VK4YA7yOOCD2qrPFmRSV6DgKeD710J33IYwyqJiSeeFX6UFzhhkZ7e1EkMixFuFYnIA7fjUJjUxszbnJGSff2rRWZaB51XBAIOPmwvU1UDMzknABz+VSsxAX97gDOPeoEuCz7SpyD1roSsjQsP5RC4QsQMAld1IIwyLtUHPJy3elkJCIhXynA5Zfmz7GnQqyoW28AH8faovZGq1Kl0fM2Roo3EEsT2x/wDWr478deL7vxB8TNY1OC5aOxtibWAK3VF6/hmvqT4o+JofCfgbU7932XDIbeHPy5ZuMCvhHWPHmkaBff2XC/2u8Kl5ZCxXyyRz/wAC9RzWU8XLDpOC1Pu8iyuWLvJo9m+HeuL4zuLvRZ7dZb+2Ussp+XAI656fyr0XQ7C60WeK1Msc0YUnKnk4+lfG+p/EG98JtHdaRqSwTXaqz+U27egPAPT8K+qfgT8S7P4haQrzCNNWt0Cuu3aXUDqBX0ODx0sRS5pI0zjJKmF/eU1eJ7Do94ZOGUZAyM9DXPftAfFCP4VfBrXNVDD7bLGba3T7pDtkEj6bq6TTmjeZdhwhUMDtr4Z/4KBfFO71rxSPBtuBHZ2qI4z/AMtSeSfoD7/w15mLsrza0Wp5eU5fLEYmMVstWaXgOzlb4V6a7ZebUrdriQj1YnmvLfhR8LtT8RfEnVdaknazihZ1SSPO6Q9MjGMc8jvXZeFvinY2vwus7az0ye/u7K0EG/b+7Uf7TcfXg12vwM1G7vPD5upIczyeZMRGvzbc4BxX5jRqTpV51b6yZ+qYOk6dSTntseW/C6OHxn8e7PRtWnuBPBM6NLu3ZdTwc/zzX2v+0NDpPhrwJcyzfZEYRlYsY3YwQoHqSdv618VeC9L1fwhrmt+LdVtJLL93P9nmK/MJC3OAe+P/AEGu18JahqP7QfiSy0vV9Rn8m0UPIT8wKjrz6/WvtcS1PDRl3R14vDr2ka1/dijv/g3Yv4U8FafcwR7JL5fOlzn5gxOAf61594x1a7+K3xM0vS2bfE10yYTsoI3HGemF44r62v8ARtKstGtdO061EUMUYVERedoODnrzivnTw/Y2ll8UfGGowosTWjNHFjDGN2UbiP8APWvlaXs3XstThwVWniKkppam/qUsUmpXvlkCKGMruPy4UDhSTXkdv9p1S5iijgEb3E4Ix0AJ/wAK2tT8SnUdHvbVNxkkco5iz69zz098VS8NK2nT2XnqYNigg+ik96/bsNRisNBW6HsQjKPM+rPpT4Y6Rc366usChIbWEKSflwSOf05rwH9ofxveeGNb8K2VrKLeeOKR5NjbRv3HAJ99v+c19CfCrxJpWjaHrdw2sWzTzoXNsHGFIBwep/vV8g/tF65/bvi22WGPzbxVXYqruOG6YHqPb+9X5zjMuhTxUqsXc8rC0ZSqzlVXunS+Mfjtruo+ALnT7i8YSMoRZBlmIJ6c+nrk18q+K9In0PxDLDI/nmVVmUDrg17zJ8LPG0Phj7e+kOkRiyolbnb3JXntXhviTXDr+unUGijRYkWFYU+YYA6bvr7VzxbU0j6LCeyt+5sej/CdbcabcQSsRKQQoPygdyPz61002rxLb3RgkeNkt2UyMvBbH9a8u8Ha1bWuvWsMu5EnDKx28bz9PX/OK6i8nW7nCovlA5BD9No55P8An619dQq81GzN5UW53OW8FatJpfjTTLidAMHy18vqGJHI9q+p9d0rQ7TxdpQvpPs6RQ+Yolf5Gftge/8A7LXzcdIim8X2E0qkrBGJiR03g8V2Pxh8UXOo6zpmqz3GIWRU8rsCPT618bXo1Kla1N2ubypXs10M7xfoOmad421C5t3Ety0zH52LKFPQe+fr9aSw0qWe7eYHy5gUYk/w9Ont610VnomnajoQuDH88jK6yHrtI5AIqjpqxwapOiMCsanaHbgAHGDX3OBwbw9JKTuL2qfu9ip8W9Y1G00y0FpLjzG2vHJlt+ew6f4etafwt8LeJvAGmXHiSFPKvb+IIkTLucIzDDDj+mK9X8L+AdK8YMranbC4FuEfcnVDnO3n0/Cuh+LvifTvDsIgeSE3UUQaOKPqFDDoPavic6w8bua6s8yeI9o/ZwRoeEfhDo9v4VnudQgN3qeoMGuNzcjPXn/gVeD/ABR+GGj+DPi9aRQXHmO6ho7ct9zHHr/nrmvqPTvH3hy+8Ox6pNfR2VqkMbzfN1OM/KPevjr4t3utfF74u33iDw9p9xeadb7Y0lhU4Xbz+v8A9evRwVTD4enCV9Djwk8R7WUZytH8DsVgNtLOq52MpPlleR+FC+JoNEu44Q6JJIwURHLFhkAD8PqKwbS68Q6VazjU0EdxMmVG7c654xmu0tvgpqk9hCZLUmY2obzpWG1W7Y+v+Sa+i/tSg48zkkjrnaGs3udTN4yg061kmjKySqA+F+XPOMZ7Yryj48eIdU8eajpD2thKmn6fCJsD+It1PTnHsPwrHL6ncahqej3ZYTWUwDA9APb619OaH4Bi0zQNOlvrRruWSFJAZMKEzxhRkV+fY1QrYh1aevmTUlSw0Y1ZanyNf+PNX+I17pXhi5uJZV81IY4X+UQgcEsPXHr+Ffbn/CLRDRDptnGsbQWK7ZQo+dlGSfpXyz8aPDNp8NfjNpGpadaCOO4iFzKn8LNnOMdsj2r1c/HyHR9OtpAbnN3CVjjKn5eOnpWcZU7JJGk266hOlojwPwX8OLnxZ8XNR0yeYJZW92ZbnHQr6D/CvTPitoVoniSe3siLaOz04KNn3mbqR+IrL+E/hw+Lj4r1eyfyNZVi64bl1PJG3PT7v+eKteJfh/qfhbwzceJNfkV5ZIwqQl/U8DuetdlShOUeaUtD0IVrT5WzuPBXiqe8+HFjocE8JjMCh4VblO5H1Jri7+LULG7lsGleJnB2H+Ngf8//AF64zwX4T8Y6LZafqlxaPZWSyhhLKwzgnP3T/WvTdc15df8AEmkyRMsqKhjaWNR97+8v/wBY17mU0ozg9LnFVjaTnA858XWGv23hn7RALqBVm2BAwUMD0PPP+e1Z3h7x3f3dutnd3rGeOMoqXLH5T3/H8hXsniPTraTSrvz5t6Lhlj9DjgjvnPWvnp9JudWmumjdI5SSsYK/eI7H+VRmNBRd7HqYR88fePszRfghp6fBuC4ktkvNeu4FuPNOMkE5AzjoPbNfLXivQ734f/EvQ7bUIAbOa6juTht2QGG79fb8a+mPgF8cdM1DwHp2ha7KbbVdMDQkBuqjOP8AOK8M+K/xBsvGPxf8MwWypJbWdyYpCy9mcEk/TbXgOhytKJxYWVaFSpGrtfQ7rUi0Hj27t7Vcq5OEj68r0FHiTRLrRNKsNTZ5o5riZkYyLt2cZzjrz2/GnajFe2Piq5v4LWYAFdkhTjdjHJ7UnxOGuXvgaCfUb3yhcsBbE/eDD+npXs4XHRw9ONORvTSctGdh+zStvrHifUtRnbzPsPyKNo4duQQP+A55qD9qzQrn4maJcadpVsLy6s5xcKY16OOMH6j3rwX4S/FG9+GdzrUU5mgVzvcFtzMw7j+vb3r6x8IxRax4P06WLJfVEhvJGVeSD0FfPZrjKfN7S1mjwsX7TDVva9Dwj4DaNeaH4Rv/AO1rZ4tVNwFkhbOfLHA4/wCBV5B8b/DbeHviGpjm2W88Zu4QW+4civoX4061c+AfiHp9pbWZuLG6t0REGP8AW55q34i/Z00b4iXMeravc3dy7RosVrH+7CHH94Y4/KvHweOVCp7ee0j1cPiadK1Wf2j5w/4XJeQabEjWqyTKwXzYnKqFPHA9fzr3Pw1418T2/wAMWDeGJmtfsjA3pXgjHXGPx6+9eF6j8NL/AMIfEJ9NNrNcQQSh7eOSIycA8fX2z29a+8vhZ4W8QXWkG58TPHGs8McUVmuMKDjPHTp/nivpsXiXiqMZ01dbnTi8VTpxU4vRnzz+z1r1pdeEfEtzPJHHqcfypEeyBcjHTnP1rX8U+GZNQ8H3V7OxSeCNJI8L1yecewrxDxJqd38Pvjrr1hprmzshqQR0C7lVCeuOnXmvcfip4+ivzDa2lyPszWqeYB/y0fHce/vjmvp8npxVHntdsyVKUpqp0ZxnwqhTV/Gy2FzcGK3uAA/zDJT0B9O3/Aq9W8WtYeFvDfivS7S6kit4reTPzFSvQge4y3/66+YfEurT6LrWm6npzmKW3YMwGVHBz17Z/wAit/4g/Ge58UeD76K00yS3e5XyprofNubGfmwMDP15rx8/vVUYw2TOipSe72Zx3hLTtYs5rTWNQYhJ0dYZHY7nVuuB0IHb/wDVjqvEvia5bwlaeF43je3u7gSTgYynzAjI65PU/j1r0jVvD0EngbwFJeukdv8A2SszGTvJsHX69B/WvJ/in4Hl8Fz+GvEUkx/s7VG3on/PMDlcH0I65z9TXp5dUpzw8VJ/0jWhVg5KJ9U/sn6RHY3Guak3MSwLb57bQMgn6bWFed+MPEcYm8X39oqKt1qLCMKvLIvB7Dv0q58JfjJpWkfBvXJ7MSHUWDARHLNhcnJ9vmbNcJ4dtrnW/AGmxSZ+26ndbY4j12s/zGsfq1P2sppaLc8SVOSr1J92ewQ+IH8C+BtCtA2y+1m0mv7gj7xyAEH5txXAXF0vgzRhZvIPtDbZJS8W5vMY7mz9N3/160Nf1SHxV8ebHRbYY022MFpCPujZCm5+3Q7e9YPjW+/tnV7tDsjW4u3mbK7cJnC/oq/4149Si783UzhF3bZl/Cu5H9s+IZ7qPzLvUURHn7RK0nzc9Mkdc/rWrPp1vf8Axrv/ABfeTp/Y9jcNbwh2KncsWxQMVWGrznwZq0enRpvW1EEMceMBywyze+O5rndfglm8G+HLCJDJEL3z76UdsLjk+5asaVO0pS7By8sro4z4kazcWsVxeRsfs93DcLtHzAM5PPHGAO9eI+EGA1G7QfOqwgAj5cDNelfG7UZNES30yKQI8yn5OOEODn8Tx1ryWxmu/t0kdsShmj2t/wDXNFX3nc5ayU2aOn3wWe/W0gM5kGGCE4K9yT2A/Cp7rXIU0KwtrVzHJCzmcHuSeMH/AL66GneG9PeW2u7aFgktwxiBdeMD0+v4fjXZxeDU034Ta0JYon1Fpkbzost0cY/D1rmk+VmsLQPRfhrPp15bLHpd3GWZVfyx8pwBzuP+frVTXPASXXjG98QoqXCLCqKpX7jgcnH06da5rQPC3/CDiG6gu3nvPJCy9FHIyRj/AOua62x8fW2naPdahPG8sgyrW4+XcenX0rhXNCftEPllfmRx2q6dbvrtkkindK20oW6Ac4/pXpc2m2mhaDFFa28VvdyKHUhRuAJ7/wBa8c8WeILu41jT9Wh02W306BvMDd1YehOM/lXoOoePNK16GCWCU70hTKbTlTjnHAGDXdCo8VVhCZrNzaSRykL+IbgzLDeM8G5w6BzksD/npTPCugWmp+KY4NfzsQjdCuW8wkjBJGP6V0WhOt7b3cKldytuADdcn+lT6/Z+VeWF/EEjdVGWKhuAfTnOK+mnltKMfd0CEteVH09o3wr8GajoKWi6VZT2jQ7vNKDeWAPPB7/SuY+CL6HpviXWtGjhtre50+UsiuoU7D09Ony+tebaT8c73wnp0trbQPd3SqQTu+Vc144PEN/b69fax9pkjuLolpGZ9u/PYkdB6c/nXh1LwqpQexxwo1pSkpz06H0L8R/EFrp/ii5EMySTyEMoj+7uOcn+lcJb6jcaMs95HvjKqxEY+bOQetc74RkbWLm3nuZD+8bfjnkDGMH9Ov4V3XxE8qx8H3sYjEbSkRRsF2lWBJwT3+7X2lKt/s3NJ30OuEI0tGcP8Pvibf8AhHxzYa+ykGQCKdS27YmeuOOPX0r6Z+LGhP440ix13ebmOSANBFH0RGXlxz1H+TXlvi/9nmy8MfB1dcRJX1aOGK6mkb5d4bqAOgA9vxzXR+C/i6NI8FaVZXwy9taFW3LuG0ep/lxXw8Y1Z1XWox2epzVFCs1UpbrQ5HSJrXTba5tp7hAYRuaRPm6jmsDw21v8Qvi3oMN1JELFpthVfu4AJH1ya734CeBrf4iWHiPUGXf5cxRUfuTyCTjjArzHxx4Q1bwN8TLzSdMtpPOt0F5HJbD7v5dBnd0xXr1cdUnBQqKzLi41JSgnaR6R+1ZoGl2fibw5b2NlBBfNE5mdFGFQHAB9+/P4Vxek6lc6RZ/ZllAQoMHyudw9Cf8AP0rnx4wn8XeIbefU53lB2wmSXLMhHbJ5z/8Arr0DXLGGCwmeSMBYAWX+LPqRXfhJ04pyudkIuEFGerIfCWq2Wm3n2i/lxEHBlmZtwOfTvXSeDdZsPGnxue5sEJ8mxENqZE2mXnBwOvH0rG8IfCx/iTp9qbZZHikBkabdtCgHp2rvrvR7L4ffF3wdceWIJI5lglYN8pTb3OBmvmM5re2qRlDVnPUqQalGGrsX/ixqutah8Vvh34Yu45Tp0dzCrjb8jDeMgdiAK9YsJdJ0HUdcs/t1tBbRXUkYEkoVUzgbSMj+lYfjj4h+H/CUUuo3caX1xZXYntty/Muf7p7Gvln4v6i3iT4uw3Nq3kRa5HBdR+a3EbOcM2OO6/jXm0KNebjKcbWPIjh5V4xjP3V+Z6h+1P4j0670XwnY2eoIHsZJEV4W4dWOfXpXcaV+zh4Y1rwcLPUpZp9Q1C0S4E28ZiOOCv09wc9815D8Uf2ebnRvCNzrFzrb3l3awpKoPygICMnHJ+mDXsPw2+NvhO+8N6HNqOpJZ3sVkLaSFlOSwA/D8yBXqSqVqa1+Fm+I9rSpwhQex5F4c1TxP+zfo2vWNqY7+zvmKJKW4Q9Cx78j/wDXWd4W0Ea/ogu4ZN9zqki2sgLcl2PBJ+u3t+Ney69b6F8ZdW12yjuQYJLdZCIusYBABJ9fmz344ridD8PWvgnUoNJtpf3EcodiepkU5B59duO30rpy+FOuqsJK8kr3I9pH2b5l7/U+l9Av5pPCujW90cXNtCtvdDcM7145rRVcTEoCQq8H1BrKt7mFfidqNrbNvtbqxjvoemFOAD+H+fetSaRjHMqHYckED5R718HiabU3c/PcRpJtkU00dskYaI4jbKgdealjhk86RlYvG6Bl9fpUFxEbi5WPd5YcbRn1H9KulWVJMZJt1EZYdvevN5bHBe5FGH8wOoKswA561GyObs7VJ2kq2en4n2qVEBYBJQeAePWpop1iQqWI3ckDufWpaLUiFYUlDgyJhOGB7isq6sDp84YFSpyRHt5A+nart4ohtpBFgTRkYPcev51U1FGMVvKoJYKFZt24c9jWdrDvqSQXSny5MFHBKk/h3P8An60wy+WjOWySxK4XgA/4Ux4jaRAGTOXBIK8Ad6Jrfz02RYILblI7UXuNssRXolt7oyEOwQqT/ePaiq+lKVuLtCo4Xdz6+tFIR8KX+oy6zZ21lHbZkcjcX9Bx0rb134cxal8NL24tpvL1KxXzhhQobHVeO1cN4R1y3utXgjaDYk+drF+VJ6Z6V9B+HCP+Ec1SO4YEm3kVVZepI4/z/s1+3ZjUoKi5N3Z+j15OkkkeJfBDxNBout20jx7PtEZh+Rg2c9N3v2rX/aMkutd0+zbTXNnDEw3IW5cev4V5j4NeePxjBZ2y4eO6YEbew4P0/wAa7zx3DeSXd0HPmxBQq+oyPT1H0r4ylhHjKvuG0aUW1N7npPgXVba/+H+mWlvOXcR9O4Y+v0968o8daA+lfFK4RIXSCWBZVY/KGcqDkGpPBXiQ6F5UccaBI1CElvm59cVseN/E7+KfFVq5tfLit4gm0fxA+/8An71epgsvWHxCc2ZUsPKnUc0c/pV3daBrUN7cSAq+QGDFiW/hP1/P61vaH8XNL0v/AITqLWrjCSxKkCs24yEKRgD/AIF2rmvE3KW9vAPL3uQpGOM/0qOP4Z2WpW16JozPLIm4zMw+VifbOPavczSlCMPax0aOtQi1d7nlOrapqkUcUM8csMki5iJ+UlCc5B7/AFFdf4C0LUJLWznmt7i0gv5zGLuVTtOeuOe/b+uK918Q/DnS/ib8NNCsbf7Pb6vbwAQyDqHUY207QdAa2+Feg6fdRJ9p0+5KNn2bg59exr46vj5qFo7s5p42CSilqZHibxA2n6JF4NngdI7638tZd38A7j/9dcfoXwugi8PyNompTf22MsiysVWQAfd9vu8f16V2/wC0amNb8F6lZJstnR7bO3aAxIOPxHFYeh3s2lXKL5vlSQyEZDdvSuzA5fLEQdR7E0qkXBSW7H+B9UOq/C2609x5Go2l83nRyfeYHkg/T6n61xbytZauDCEAYMyj7oPqCBx+IOa7i9gisvE2pX8Sj7LqwPlIjfxhRXnPlX0MyG7hDhmK+Yq+p717mW+zp81JKzPRpxWr6D/iBrH23SIY1j2TMwYSbt3A6j3H0qHQfHR0xLGwnjjkZwIlkRucn26cU/x9pMS+HrSSONd8rgAbug6knv7V6B+z98O9G8ReE5tUuNPW71K3uSrSSZwAME4/w4rPMMW8Mny7kV6lOlS53scrbahqvgjXX1i2jNxCZPmjZT8wI9e/8X+NdP8AFHxnc674Kmig0yVPtSq055xs7jH/ANetL4+CLS9MsDBbCBLnMOxF2gOCDn/0GuVje/t9NtIvtReRV24f1xwK+XpYavjZc6OJOnXSqI9S+Bt/pcvgdNJPlq5Usc9SSvT/AIDXGeNtLeDVJoWRNnIRh02n2ry/S5Nc0/XtsEzW83mEswb7pz3A/wAK3fFXjrxI3kQX9nE8pbasgXbvHGMf/rrvw9N4esubccaPLU9pENJs45PtQdR+6YLgNtyfb+latn4Vl1W/jgsVKOQSCWOWx39KwLe9urAPcXun3MDuefM6478Dt+JrpfDXj7QNKljuLl5YPKUusX3i5NerjcWo0uWCu2XUlJaxRlfEC3fS9Q0mG8JNzDcAsjN94A84H6V6JrDr/wAIcmGSQ70QRluADk9OnFfPOraprHxA8T32r21pd3MQZisgTf5ajsW6fln+VdJ4Z+IK2UVzY6yLkoFH+szuTHGQDz/OvAhFxSktWNx92yepe1O2SSB/3aAjKnHUD1z/APW/KsTw3bx3N+29P3KoNhfoQPUnv/StGTU4Nbv4bHRXMofLOSpygPXP+T7iny+B7uCxZ7a6eOeKNplJ+6Ao5yPf1r3quNpexUL2l2Ic1HSW5qajZ6fa2EE7QwiVl3CTZzjtzz/nvXIT3ya/4v0i1lnkcQMXaM/Nz2yOn86zPCWpXOowz/aJi6BuPNxxntUYke38QyXUC5ljUnzOyY7V50cDzR5r6lWV7Gv4o1FNH8fWN5fjyo44ioIbqCa43xzqa+I/EE93ZqXsYwEifbtycZP41372cHi7RFku1S4ndi3mN8pVT2U9ePfrXCeIksdN0mWCHEflzEBQx+ZwOfpXLSfJPlfQwTWp658BdGYQ6XPdgAKJbj+8WQgj8MVTuPD0um6m1vdzNNbapI1wIkzhULcVo/D7U5LHw7ot4cITbNCQW4wBzWgtwNd8S5eLevlosYHdR+letGSkmdFOTvrsZXhrRf7Jm1OxnRZE8uR4iOu1en+AqSz0ZNZ8E6l4mkbzLy0ukjYv94R8Yyev8XPPStrRr6PU9e1GS2GxwksceF9ByT71Ys9Lg0/4QeKtMl/1l3aLcpjqsinp/wCg159as4M6bmpp/jOyv/Enw+tsxZg3xTfxEBl+Xr/u/wD167rWtWsV0PxFbi5hGxwgAYcqcA8enrXkXgP4Yy3HjzwleXsskYvNOW82HorqOAPT1rg/EWn6zP428WQWcsnlWV7ueMt95Mnpz/SvJVOVatzR6HPGMZz0exd195PDVpf+FXDPczuptnK7QwYjkE+zev41d0TRWkaW0cyeZFCFX5ipDgevXmvQ/ij4fsvHdhozWaiLUo7NJ7eXdyQqg4Pc/wAXNNg8PBfEvgS7tR5aapH9nvECj5JV4Jr6PD4tVI8k+h2e3jy8pD8N/E7a18O/F2lX77ruNSyA/fO1cLx65rpNMYeJvDGnSvIGvILX7Gso+YhTnmuF8e/C/U/C/iDxZqunT+XZxFQ0aqeUJGT9AetGiand6VBbW0DB2miMokj7v1IxThTjyynHoYWhN86LOgeGbTxPBHp84EsGnX6Ox7hQeTj/AOvXeftDaKqeGNOjtIjbQTSqp2dOMY6eorxrwD4n1zR/D+ueJPsf2uyuJjA8o+UKc9cY9a9y+KOrwat8H9B1NpN8ck0DnDc5xjP+f0rz6VRV8UvabN2MXUnCqjA+EVtFovjPRrG4fzbVgyhG/vc7a1Pjxog0bxDpmugx7LpjG3qHBNcffamNGjs9R3/PbTpKr/dIUHnH/wBauz+Pdjf+O/CGkRaD5c1zNNHdoVbkKRzj6fjmvpJz/s7EXprSSE5TnUjJ7HmXj24FhpavGRJLMxIJbsOcj2r6g8Laxp114W0W8F0AUsYnZXXqQO/4bf8Avmvn8fByeXVYbXXFlnvJYgqlH+VAeSwH885x7V9AaP8ADSyXQINPtTJHNFZ7EkRdpOAckk/0H518tmeL+uN33QYitTSjG58q634DstZ1DUNekmY3V5cSTxEfKoAbjvzWqviYrpah4vMQLsVd23kDn04Fblrc2l3DLoyqIptJmeLDtwSD0rkrbTW1XW7lY5UjWNyGxhvmx/nvX3GSq+GielB3iubYseFPi/c+BNbufszCKGRQzxS/MDnnjP8AhW/4c+MyeM/jfo97cIYLJQLRYx0G8HJwcfyH0rkvEnwf1TWBcXukOJJ41LMjdCo7Z559P1zXEeFI5vDOpR3dwoS6t5gxik6qQea+XzKlT+szlbU0VKjN3XxH0v8AHi307xLeZsoPMNjCcTlSrbh93BHp3rpP2a/Ec9h8OgrNJFM97J5jp82FHAyP++v++a8g1v4gWt9Y3jaa/mz3ShVJ/gJ64+lbnwL8XT/D+wvYNUh8yzlR2Upljv7ZGa8GvhKuIpSgluYYrC1JUrQ3PYPGMul2fjzScxrHfX9uxU/d3MOMEY49uR9K8C/aB8OrpniHSdSjXEs5aFkLbsDqCfxqXxz4tl8b+J9Ov7O4KX0sywxwjOYlGAAfb1rV+LXwg1nxmlhNZa15l5aoQySZ2scZ4/ya83B4Z4GpFTepeGSw/L7XRnP+BUCzNFI+wxxBZMN1IHUVt3sbxWpZl3oGIbPRga8ch8Q3uifare6SW31C1byXaNtoLD+Lt1+ldd8PfF8mttfrqmoCS2CDZ5nzEueuT/hX63h84hSwum56kqXO+ZPQy7PXH0fXrgwTCK1G7YB8vI6Z/wAmvoX4V6iY/Cf26/GLy8zJCSpUqo4x05z2rze00Tw14o8T6P4ds1W5nlbzJpY12mND74719EPpGkf8I1JFdxC0gs1CrjO5QOg/z1r4PMMY8XJ30uceJrxptU2tzxzxv4YsPG/j/R9OunIFxas9yFY7mCgkcj/d9axvF3wa8PWn2K30jTPJYqxaZX+ZeOMnjmsHQfHJj+LzzXShIIS1nCh+8qHjJr2DxBLbS4e2mARCNp7n3rDAQrUsRTi1pclurCUXF6HlPg+1n8L3zQhgY4nMatH8o2gY5H/Av/r13Gn6jZatcym4iR2BJXePl3d/85/CovsCWet3SoySNNEsjRuvIz1GaxYb2OW4kcyfZNrFVCdfYDH+fav0nG4anUotvQ2fNN3E+OXhiyW/8P6vGheONWWY79u0j3Ppt9q7z4E+C9C8ceHmk8+bzbRjui3cBSM4xkDB6d/pWBruny614YlSdxdxCFgf9k8d/WvLPg78SLrwreW0tk/FzNtaNmKjaPevnMvxMo3hF3SHXpznS5Ys+zZn0+y0rVI2jjNtb2ZV43/uL0z7/KuK+Y/gz8Rrn4f6pdarJal9OvWfcV6hCeMDv/n0pnxY+Meo3SXVva20VpDqCNE0oflwMZA9B/nNUJtX0/8AsDT4IykkUNsM4ULhiByRU1qE51nJdTCNH2dFqo733PoH4a+JLL4r/E5NSsoJH0fQrczt5wPzSnOwYPu3p/SvtDw3btpHhy0tdh+1SKZZT3Zzzx/n8K+ZP2RPhgNA8Gaa1zH+/wBVY6hdt90hB9wE+55Ga+ojcSSX4aOMSEEHcW2hR04r0aseWnGmumrPwTPqsKmJl7P4Voa0M/nKpkBSQJjae31pjHkFlyaqJL5UjYcuSSTketTeeHyVOSpwfbNcnLbVHyo+RVfnnJHPHSqbRZlkUfKmBzjk1aWRfLGTxnGR1plwoHBO3jaB3NWnbQCjJCxQghgDxk9cVUlUoSPM+QLyPcVpMrYHzc46+tRlAgZtoyRwGPeuiMrFrcxGYHJGC3X3piMd+GHI5qzPHlNx4JzzTAhXLHgY49zXamrFLck81wkamLKnnPcgdasMQImbHKqCVLdu4qCGVSVJBOeOewqHVdUg0bS7/Ubl1FvaxNK755wBXO0ehh4SqSUI9T5d/bM+KNtol3ofh8v5s0EbXbQJ83zknGfp/k18JWWma9rV3cz2enyzyyTFn+YYHOevXIrs/HviXV/iv8TNb1xBNcyXbt9ntkUswjB4OVB4A+navf8A4IeAIrLStJg1GExzKskjrIv3n6rn3PtXzmNxUIT5Yu7P3/L6dLLsJBfatqeDab8J9dtLJ7nXIjEjIWijDdz056flXV/CvVL/AMHeK4biCWVGQbVCYwyj17fqa9/8ReFxqupSpM+yORgoEa8cgcYI4r518VlvCfxC1KwibC2EqhvmO1gRnk9uOK0yvOYLmptao2hOOPi6dTZn2zp/xO8PtosepPfS5RSzQMhyGPOMda+C/wBpnX11v4h2moPa+bPPYs00fdcyFgPyr0jVPi7Yax4ek0/SbKSOd4tks/GFHf2/XPtXNwQm4me5ulFzcNGFaWRRkrg4Ga+roSePpyjJWTOHB5VTwNWVT+rF7wtDba94NsrXTGS3t54sSwlduz1A45OffpXpXwA1uKy0rxAEhx9lnFlE4/udTXzF4+1F/Buq6e9grRpIjTMm4qEK4GBj/wCvXs37OGtS33gjV7pigluLoMf9rIwfTpt9PwrwqWROriFBbX/A9GpTtHmXU7H4kSwXPhu6hvFEpVT5Qdt2ZCe2OeNtJ+z+un+Hra9lkdbCadT5cj/KCByc1z3jDWrWae5sSPNxCf3mThX9e+T81c6RqcOg/Z7e1luUj3ZeOIsSOvbtX02ZZfRoYb2W1tjodLnocs3ufTHi/wCOGgeE/CcV1DdDUdS8krFHH2Yjkk+3+c18f+GfifqlprHiTUzcZa8lJfeu7qeuP5Vs+BvCw8f66LOWd4NMt4RNOY+uDxtH+fxqH4i+B7LTZtVHh63jidGQeXu68cn6mvh8FgoxrNR1b6nNhMJQw6ajuzrPhBaHVtE1LUrgCd2mKIC3HH3jj3qf4hX6aXYxFnjimERDfNyOe/WsL4f+LYvAnhOLTp1FxegF5Jo+itg44743c+td/wDs5/Cs/GzxLda/4gZ7jR9Oba0Rx+/kJ4Dew/z0r9KePjRoKn1sRVqrDc1SpsjxC3vtVfSjPFY3Qicn/SCjbT6YY/59699/Zu8FWOs+MNZ8Qa7DATptrDDD52GUvt5Iye/avp/4geD/AA5p/wAN9cD2dvHZ2toQpSILg4IHevkzwBqd1B4eRZ1fcsvy7e/A5NeJRg8VV16nlLGLMMPN0ny9D6i8S6jok/gnxBdPOkiwWsn/AAE4PT+QxX5peE/gneeJPLC3It7K5YyyTFhuRQeijua+t/FHiOWx+F3iqV5RtNm0ZQ9yxwPz/wA5rzX4XWsCtp88snlW1vESJD246/5/vV4+bYWeDjKceuwsup1MNCUY9Twz4qfDux+GHirRrSxuJpBLALmQSsWIwRzyO9V7bXZ9U1i0soVTddzCMKW3bs9/QD8/rVr4s67J8QvjFfz2B+0Wvli3tyPuhF4Jz6Va0zwXbWyW7OZHuFyfNPy/OD1A7e3Irmw2MnHDqL3Pt6N404ue9jb8V6BB4Z1CKCGdfPSINLJ2BOAMf/r/ABroIfCNp8RPCU9kz+VqVrumt3LcbgM/p3qn4B8IWWr+N9R0TxNIY3ltllgJflsnrk9z06/j3rubvwKPh1rGnzQzSPp86mIiX+Ekc8+mOn41rg8RSdaKqOzIrVlH3E9TlfDt8NP8BWmmiH7RqFsx3TM3DAscn8B0rnr2Y6JrYjLJvu1J+5uOD39h2re8M6na3t/qsES/u8boc/xgHgAVJP4ci1bWIrueFw6ZjQeoPGR/k193PEUXT0kefCfJK7RP4X+MF34agu7e2tYvulRO+WxtGPu8Zx7n8Kp+GbFPFGt3Osa2W1R5RvYzNwpPTj+leVa5cS6b4j1OzhWRGt5WibcxwAe/+fyr1H4YSf2pprw2m6Xyk+cD5QM9D9a+KxWGniqnLF6M6p04U4ucVqyh8U9On0NYbzTE8vTZW2PAGLKrY+Vse/8AOvoL4a+GBofwx0AwKDLcxedKUbiTeSe+P9qvJtQZLjT5rNk+1zLJsK/88yD0+v8AnNb+g/E648PWcej3101nZxkbPl4Udx06fjXm47L50YKO6R51aEqsFGGjMz44a3Y2Xiq1gVl86C3jFwD/AA5fIz+HrX0j/btl4m8KWl/aPD9nktx+83bdjADr9NtfFWr2OvfFr4l63d+GbVb3TwFWW5u/kUkDt05x/nFdtd+HPF2heH7bTLlHSydQ2LZvlUnqCRnqfevHnSlWgoX1RpVowqwhTnKzRz+ra/D/AMLg17y2HlXEqSKS3DbcAkex219M+Ivitp91oen2umxC71OK1Bba20KoHc/5+tfL+oeCd/izStPjuYhdywGa6JUs8ajsp7V2fh3T4vDmq3MrCSWHyzCqyNwVx6/4D8q6qGHfMoROqvSpzpRpy1sZni2/u/G3xO0W8v0SXTlhAP8AEUHVs/iuK0vH6DxNps40+xFubQbYc4/eH+g7Vj+Kdeh0+/0IlDBYRFkMaqeNxyctxmur1zxJpeieAL7U4FMd26mG2XduYse69vzr6Kll9OmlUnuTFNcqjseR/Cf4j3fg3xE80sgjSV/InjK7dvUe3I/ya9g8a6//AMLG8R+EfDX2n7Qb27VnO4Y2DnkeuPpXlvhj4CS6n4Gm1jVr1rS7kRpoEk+VSWz1Puf8muV+Guvz6H8VdCvLmf7P9mlaJfMbqRweecY96xxFJy1Wx0OMZRk4fEfcnxK8JRP4SvbeLKLYouJAo42Drjj+7XzFoPii0P2e4MvyRyuFEP3jz1Fe7eLfjFY614D120t7uL7Q9v5DY6lycHj3r508I/DTUdN8NtcxRTSzSbppdy/LGB9e/fpSwePjhp+zSsjnwcJRi41tzs/FfitdTtbhUyiFAqRhTkt2LE+nWm+IvANt4NstCup8vc3AM10/8KkDIAA/PufftXn+oatc6f48022vJALBkRpMdCmeSf6816r8aPGthD4Z060juDcsGE00qqWzx8o9h9P617NXEUazUd7noqEqbXLsfOD641nr1/d2108EbXBZQr/dz2x6A9+P519C/sp/Dmx1rTtX8S3kSXt1FNsgEy7tqnksM5OT78/LXD+CvCkVl4ZuJLjToi96xuVaTDEofuD2A3N+ten/AAv8YR/DPxEl2sBTTJUH2iNFOBkegrkzDL508P7Wluc2KnKtBwpuzPZfFd3Pb+E9X1GK3xNb229S+egOD9cbs18233j6bx/Z6fp5uTLJAxzHH8uPrgV6N8aP2rbC70fULHRbEI80DJ9pl6KpHO1efwr56+BGtwRa1PDdSiC4lhLQyluNwOTz618dhnWnzOrHbYywFKrTpv2q1udv4k+G93c2eqRzoIkWPcJCwXGR1J/+v+Vet/s5fG/QrrwxpWnXY2anp9t9mWRvlBReAf8AP97rXLz+K9A8UXk+kz6k88BVVmjiXdub0z1/L865HSPDGkeE71po4hbxrI5Us3zFCTgfhXuYfJ/r0eesrI2xVGNeHLNHtPxVurXXtVsNQmlWc2cvmJs+ba2B14/xrf8AhV8TbSK6FhqCmSBzujLdYyexxnj/ADx38nm1i3WxjuUtsQzsgbD8Mp4/I1h+Ptf1m3FnD4XsZEnZwZTGoYkZ7Men6feroqZNh8PRlG1zilh4tKD2PQPB3xLg8U/GnxV5yx28NpF+5LxBigVwvpmvpKx1qGCG6u5LyKSKOLzgI36gDIwM9DX5x6B4m1T4XfEG6n1uzmR76ArKPvZjLZ3ZGc+/H4CvTpfiP4u+Iem3n/CH6RKlksW15mdW3KBwB0/Ie1eDD/Zo8n2fwFiMFGo4ycrJaHCeKNUt/GXxU8R6tFESs96SP4gOMdfUfNWrpFhLquqqod5Y41KtGV+bcOhx9fStbwt4FufD3w3gmuLVrfVGumkmMqHO3O0ZrV8OeJZ/AurR6vHocmrxLnzDtPynH3iOcYDNXoYfNVhqclA9ibtRvS6KxY+Knhq28O/BN5r22jjv5DGsWV5Ll/mIPsK9x+Hfww0TU/gzoenLYxul5YbpiqhgHK5zn1Jr5W+M/wAQ/EXxUto7z7A8el2Up5tkPlJHj5sk4z7nHH41L4E/ak13wt8Pb/QLS7iQAbYZZPm2LjnH9OPx9VhObGU3Opq22ePVp16lKKhLW+pQ+Kmq6n4u+Jmn+CNOmZ9PsnhsoY4m+UYIBYnp0/8A1V6r+1v4cudX1j4d+CNHthLJBAVSIfL0AXJ9htzXNfs1ppGmWGreKdVTzb6Zyy3cy7i6H+IA8jn/AD6eh/DfxDD458aeJvidfq/9m6JaG003zP42IIyD3Py+lejToOnFQWg5T9jNTW0fzZynwo8Faf8ADf4dfEGPVLhJbzL2olK7grBOg/FsY/2fy8u0D4gX/iHxX4Vh0m1EH2SJ3VA3yk/3m47D8fevQb7Q9c8X2uj+FLNiLnxLdTXd1IPvRrvyxx06NWj4s8GaV8PPtY0mFN9oo0+12ry7tjec9ST71N54WTVR/EaKpHmcpbswPDV0NC8WC8kMkjmynmN16yScE57cbuP0rT8BeFE8UeMrq6v7iS5sILNpplf5huIOOPbrjJp/i2yHhuGx0xFJmWwVrsqu7DnHA9h7Vn6HrT+GdEu0JbOrKYI5FypGeMds5+v4GuapV503HqZStLbqL8MJoF0fxdPdIJFtLSRU+Y4kcgkY/pxWRptrf6d+zpf6oOb65v1mbc25o4Yzz+B2/wD166d9GA8caB4TtmDfaLdrm8IXgqfmJOPUf+hVy/jvxRFpXwv8RR+YsUOp3bWdhDH/AAxBvmYYx1K5qHK3M11JctGz5z+JWsnxX4gN7PIn71QWz/CqjAA96p+H4I5LG4WMpIDKYkbbuznGT9Kz0Fxrt1P9ntt7tkRxj+Id2/ziup0vR5dKuodOkjxLHH5rx+pI6n+vJrCL5rROW3Uk0Ke00vWmSUlIQvygdj0Ofr/kVW1vWL9LCdEEv9jXFys0xKDjBH+fc1ENA1XxFqzNaQ77aOXaZf4QP7oPr+JxXpk2m2x8MX8E0SmMQ7PLK9/p146//qrGS56qizW8UrmXdagLu3Wfe5idQymNuSpFcVaRPq+q2ulpcP8Av7kR/M3DKTzn3NX7E3ZENvbws5hbP7xtuAPU+lZulrNo/jmwuLwG3t4rtWYjowz1BPUetd+JoQhS7G692DtufTmt/D7TT4ZuLRYRmOAxrlepA5PPIJ7V4P4J8HiXQX1GQzTxQTPCPl2qe4OOv619Latqlumhahqc8qC1CGRZD828HoK4L4d+INAufCxieWGzBZ1khboSeOce3rivFjWjh5qpHU8yNWpBNyOG+fRdRDo0ZaSMsfl4NRarrDzXVqLiFmaVQY0KlVKbuSp6fkTXT6TLZan8UP7Lms/PtGiYRCVODt+bpx/tD+td78ddEttS+GC6lb2gjudPnVYXiU8KfT8F/wDHq9KpnbnF04x1ZrGvCMlHqyPwN8Po5/tVpIUjhaMsZjhg2cdff3zXNfCf4K2l98TfEdhrEP2m10yMyxW7LuByfvY9v5Va+DvxjtbUwaVqRaKNohiYr91x2IPOD1/yK3x8VovDXxEutZ0eFLi1ktRbM0zFfMQYyR0/pXkRjWq3b6mVR1pOUYdTp/ib4F02w8BtqFnYx6fc6Opmh8lP4e46YIz7V83XXi278Y3OjW11KyRTXUcZB6EluSev9K9e+PfxR1LxjoOh6dp0Btob1XW4iiY/MwIIBJycevNYN9+zNrul+CLLxHDLC+pQKt59lHykxjnj0/L8a9DD161OPs5O6LppwpKNWXvM9o/af8SiHTdC8OacxP2m3Dukbf8ALNRjHpXh2o+HpbHS1ZbgSoQFMY+6gPUVhaj8V7vxf4h0m8uIwUt4REZN3Aww4+tegakyyabOEeN1nT90OOc+vt+dfY5dyVKV7WNadL2MEkdX+zj4hsfDUNzpbuI1uPnlG7bx7VZ8MRr4/wDix421e3c/Y7UJbrLt6gY+XPP93tXi+t6Lqtpp1jcWmZHkcRMY25Q++M8V7B+y+xt9A8R2DKUvvtKyMZFO58jgkEZ9q+bzeSo1VKWxwV17BSq092eY/tC/DOLwP450270NWddYR3S2GMLICPuj1z19aseL4PE0Hw70uC8tZAEi8ydtu0YHTJ/nXonxl1awvfHXw7srxl8yKZ2cFexkG0GvWPilbWkPw+8QC4SJLeKwkEI2/KrEfIe/8q8p1uZXi9DWli5csFUWrOf/AGYPFeiz/DO2tRPGl9aIVuYhjIIz2/8A115T8XZr74h/EaOOxYQWunqzCZ2+Xsw59Sa8F8P6jrXh3Qk1iyFzHasRbmcMVBJGOfpX1fpfgZPDHgzTzJGZ55rYXE1y/Usw6fTHaihODxFOEtdS+SNCo5rVyOM0a3/4TjdBqZknW3V45Cfuhscfl9a8y+Jeq2cnj6ynilzHpljDaKV/5aspJPv19vavTPCt5aWut+IEnYoqKHiiHypkjg5/Sum+B/wlsfiD8Otd1fVbOOS9S5m8lZUGSpXepJPPXdX6FioU4wikjVVIQ96W3Qo654hn8R+HbQz3IeG4sBC8bPuBOD+HWvFY/AWqJYSTw2ypHES6x+btLqP6D9a7Ozlubzw80drEsllau0c0nZmU9PX+72rf0nVLO6t5Jp38qIxHdnHy5B4HX8OKnE4eFXDLlWxqvivFGN+y/wCJDoPxftrW+k8q21C2e3YP0Djp7V6P+0fpt74LsDrUCE27Xy7TH95S3UHqeD+e7k+vgFn4S8Q3dhdeJtBtz9ks5yVkDfOApySAew6H+VdnqPxm1v4hv4a0jW44jbC+hWYp/GAw6g/n1/GvlMNU+qzm4q/MrM5auHvP2sHfuj2j4CeNtV8R+IdH1bUwqLqcEljANu0gjop+u30r6Be2It3KBASPmz2wa8c+I2n2Hg3XbebTJI4Etb631BUX+FHwrkfXv0r266UNNdFMmNgJgPZuQa+UzKhKDjUWzPg82XvqVrXMyHDzM5IQKe/ZhViKIrec5eNlyPl6N/ifrVWydQWVl3hVbOfU+1W42Z44sfIyHcfTd6V4Fu54JSdAt40anBDFmIXg0k0ewSSKcEKSrhe9KjM9rNIUCSlixPfg06eY/YIxjYHOcJ7+9RZiuU9xgaSV8AsoyH659f8AOKkmuhOFaMhlGG+7/Sq2oQFZpUYncyqyg479cVDaw+VeJD5knzIG4UdB3/CoaNE9SzdqsrTEjeoUtz0HoB7mmwytb2isM7lAXA6HNWJohNaMn31JIVt3X3qpFgzNFgsojLEdzjvis7Fsat2UucnIEgAy/wApOOvFFMghS5swxDhxkj3opCPgz4ufCib4aWcF5YXO6y8xYmEnXePU44/z+HqXgXxhY3vgONri8igvo4Nkwlbpx9cmtX436hoGtfDNLaOQXM+pypNCY/mZQOcivm0aHc6ddv5qGQbDtdl+Y+5x6fhX6BDC4jEUkpu7P0lReIppT3PUvAvh3TtET+1p0jnvH3SFt3LZPH4D/PrVDV5Y7q/uGCHazFs7t2PQfh/nFZeh+JL1NCZ2fEca+UGKd/apdI1aJLPdI4QyEsCMfd9DX0mUYZ4ecnPsbOm9kYq2aQ6v53HzAs2f8Kl8bXY8LWFjek+WlxlTn5sKFHTtzVqXVBPOgjWMozFQT3FereKPg+Pif4VSyhSOK4jtg6nsWC8Y+lRj5y9tGUCKuJjhkvadT5/0bxDP4kmTETSywqCPKB2/Q9gcV7Rrl5Z+BvhfNrN+g827iRki/wBojjH0ryj4QpLonjG98J3cKwXiuzFVHJkXng+ny1U+IC+I9fubdr6QyaKl+IIrc9U+bGcfT3r5bMMbWqz5G9F0OirKNVJwdlY9a+HF7N4c8GaZ4g1VxZwmYyYlXb8jdPwrT03xFY6jF43S2mjuQFjurUp0bgk45/3aPjLpTXHwo1WyhU7LW2iCLHjCbcE/n/7NXh/hPSNY8PaPGqkwXGqwja0jbsI3Q4/w6VyZfT+tKUuqZ5dGjCtdyPbfjZq9rf8Aw98D3KsJN8kcxHoxjGf13V5VceIrYau75819u5APlVmx0J/SuUvZPEGk+LtJ0PXL97iwVkaJP4MHjIwB+fWuo8RaTbWtzLOiHDnDR7eef8+lfpWClCnh+VdDtp0VTSitSj4D1m+8WeOdJ0+S4VIkvWkljVPu4zkfXsOv6Vu/HC4tPB3icWFq+yK92XUZf/ln6jj1+lexeBPA2maN4NfXV022eRgJ1kjXklVz1PQfnXzf8d/iHY+N9S0a4sbNoxaI0cssgPBPQE9PevkqladPEOcNiaWIdSryJaI2B4Vn8ZQFjdG3jVeCnf0wegFd/wDs8eIrvwf4ivvDWprIlvOoZJHUqT6MP8//AF+q+Da2Gq/C2aWFYkmhUCRtvJIXr/6DXL/FzxHb6RZ+HdVtxGdQUEshXkoOpJ61yVazqP33cK04170mtDq/2lfC41nwMstsAlxbTh0Yt16nGf8AgNeS6LcPqFjatNJsmjQLKp7sB2Fdx471a5ufhxbandapK1nKiMbZvmIY/wBBXjsNyJHDQ3D8KCPmK5xX0eVVYOLsjPC4fkhyJ3sbV5bXM+pqluR5zKMiRtpKk8nPb9a6Xx34FbWvAFheae7ve2shcoV5ZRxhvp29q5TR70f2ubm43tlsJ5mchfX8K9u8MafNceHjNA6FiCyxjCgE+v4L3rhzV8nvRRdecqEbnNfC7xI2teGTpl1aLLPbEriZRyo9/wD69ec/FDwfZaLqlldoBbW93MImtu/TnHsP1r1fWxHp/wBjuLeE2koBZxH8hfOOQPSvGvifPeeItas992LkQbwsbt91T346mvApOWIqKKZjQUpz576M9v8ACX9n2Hh+FLe5soiVKP8AMFwB2+tea/HfSNIm0GPVbd4vtkUgxJbt94k4x9T/AJFct4Uu00GCSCe5IaWQA4bjp/n1pniVoPEM1rZO7+WjFi/uOnAr6b6i4QRUaUo1XN7HOfDbxK2ia3PK0AnaZBF5fdcn71ei+OfE0sfhO5XTreT7dcqItsfzAA9+O34Vl+GdH07Q1uRDb5uLgj942GIA9PfNaX2lbLN3O3lQw53uV7fp1r5jGwdOui6sU5c3U8vtdO1HQtLVJI4UkYkfvH5z6np+VRWEpihls4yZbmVix9ORzzWl4h1p/Gup/ZtItZvs8DF3kKcHPQ56DFVfDFzbjV7iO+kjjS1QlvN/hcf4j3r2aeNXsfM13jZmr4GaU2GoNchozGxOD/Cqjv715xva7sbgyuG+03BYyt97k16T4tZrjwXeX1o3kxXQSNQepX1z7157cxoJLFpgXVIlL4YfeH+f/Hq4qNP2kpTfU5OX3mz2LSrG7g8J+GdMRi80+9k39NorT0LTrqG5uriNpEkgtXuJDuDAKnXH/wCupfhvriX/AId0S4lTeUeWBS6jO3OQf/Hq0/CFymop4u8jOItMuEUSN97OeAP8/ert+CmzphsyPwbbvp72Grk83wmmWLsR3zT5b8T69c2YUp5ykeUO27n/AD0q54fdP+ESsFMm+e1Uxr6qDx+fze1c/H5ieLWMieWbYIZh6kDr+PauNQ9tNxOlO7dz1htQi0rSPBuqTTlFsZDYXDhR8uRjBx/u8VwHiC3t4vin4i+yuDFdRJcAhh8+RjcfofrWT8UfFyW+iT+HD5mb/ZcwSq25VIPJ/wA/lXnuh3t1oWv3E1w8rST221Zn+YyDjgHuP8mu3A4VwqOTQoYe3vLqdl4V8W3tl8U9FN45eztz9mEQXhFPHJrqfiHJrHhn4o6VpFlvmimuFvbZx0AP3hVf4O+F4fGviLXLa8QpLFZb1YYzuBGDn67e9b/wz8YxeO/iV4fg1NP+JjpkVxaMSv8AdQ4P1JrjxeH9lUlKnuRNqM210PS9Muo/Ed3q2kX6COea0ZpFLbt/y4/Q/WvFvCVwkOv2enTRLJJbyvbyxnPQHH61JrXjiXwP8fjdylzYBTFMO+08EjFYqeIIPEPxL8T6ppreZHDMlzAA23fgZYfn7V34e8cNKM92KnTkm5dGdr4L0G0g0v4l+DZvkRg13ahuvTPH47ak8QaFPpHwEsdJCGe8lWO4jb+5hwSPwH0reltLTxLLH4wsJHgdLHbOp67l6g//AFq6LT7jTfFnh60icSbWYQspboAece35fWvEoydOtGb6Ge8uZo8avriPUvB8kgUHEHBHzYIHH5mu/wDgpfLqXhnTpboqJYWMR3NtL46c/wAuRXB/E7wqngjW5NPsGlj02YhliLbsgnt16j6fd967vXdMTSNN8NTaaq21hK6JNHt2kMy5DHp/n2r38zxHtacKkFqzqklZW6nV/EHXzp0On3bOIrv7akRG77yA8/5/2u9eoXfiaz0KKbU5b+K3sCok+dwoZfQCvkH4m3c/ifxBpWm2d687wM7fu25LL29gP0rhfHus6/bTRw3rSBEUxqSTsz6qRxXhwy2viOWs9Ec0cF7RJtnZaRo2peLtX8Qa7pkywWf2qWZ/QgngZ9x7H6Uvhm5S1uLgCERmXlhu7/55r2/9njRYrL4W2hlWKRrh2kl+UfMhHQ/hXkviHwpPpmqazdW0eLH7U6wHd0BPHbpn3r7TA4mGEtSkzvpTUpSpNbWPbfghLZJpeox3c6pcbS3z4w8YBxj/AL6rn/hd8EdJ8V+MPEeqavGLnT/MKQRSLuQlj1/wryiDxTd6eUjEzvJKoyBhhk9fw/OvUPgr8ajoXiqLRNYWM6ZdYjSU/IEfgAn+ma4cww8qtX2kVozLEYatTi6lN6nF/Ez4U2Hw08fmLT5JP7PkAZYiflUk9vQj0xWjFoccuhxyJcSCSVzyegXtzXo37VekxDSrTWrbEnlykyLG3VCODxXj/hHxDJe6Dbo6NJEhwoH8Oexr0sBRpytBM6qdac6MXLco6dpsmleIkkYiRiQI33chh3r3fwXqn9tW8tlNMPtqRMysFCkj0+g74rwTxDd3MOswbNsaL+8A4xuHTmtXTfim2h63b3bhIMwsueWKk+mPQe/411Y/LqE6UpuPvWFWoSrwWp0Hjv4J2Hj34o2VnDfrBtRRqMUXysCOTk9Mndz6V65d/BHwtF4ZfS7fR0ihh4E0eN5I6HIx/wDX9a8f/Zz10ah8S9avJrgyeegOWO7IJPP4V9QWl4ljq4jbDwtkDOMc55HNfB+ycI8nY8LG4rE4ScYRelj5C8F+GpPh18bLW2vWzA8qlZhnIiY8+/8AdHP519DfE/UrK0MlhaSeakgDzNu754/+v/vV4n+0frTN8ZorbTY/Ka2sVE0m3kE8/wCf51g6f491KCGS5uU+3sAEV5vlJA/IGu3LcHTryvUVz34UZYunCrLexR16CG08fyz+RGIYlR95Xlzjt/XFdJc+LbCaHzHZxFEQG3IeAfYf/Xrj77xCdalAuDiWRdxQ/KM56Cq2neHJ9V027FtceUZGKtK67lZgOnrj/PtX3awdCPLLl2PXdJRprm6HeaF4kHiK8u7yzUSmLEaKnytgDjI+nWqF9ZXVjESYS5V9z9OF/CuY+DWj3dz45bTZ2ezmRW3Ff4gB13dxX0n4V+EcPia7uldxJCsOWG44fPrXlZhmME3Qgrs8rEYyjh92fN114x1eO2uLLT5ZNlziFY+PlycE88V6dpP7KwtfBsGoyaisF8kQuWBztUEEgBSe59QT79qh+Kvwsg+Ht+bu0Q2ymMOqjoPp/wDrr6W06ey8U+F7K7iJntLqyVcp/wAs2C/Xt3rxsvjCVRpHLjMdONGNSnomfIfiH4WGHxX4U0bWJT9ma0d5JU7sTkDPOfQ0eFvh3Dr/AMSNI8OafG3kXNyPMAbpEpy3tXX/AB61g213b3dt8w0pkhXeowTnP6967T9jvRZNXXxF4/ubcb0U2Vmn3v3jdSK9uhrUk3sjx80zCVPB87dnJWPsDwJZ21pZ380amKFXFrbY6COMYOAPeut0+d5IzI24KzDHuPx96ydO08+HvD+nWTsBLEgMpHdicn/0KuhkZLiOFFf7q5APr9O1ctSXNJvoz8KrtybbI5r2NztXgE5Of8KY0oiVypGWHWq9xblX6BmCklveopH2x4UkgDH3ec01FW0OAvpfIsYG3LFQpp73WXBBJIXGdtZi7lKkZI6EHtVgyqmScgEY+tN010GiU3IfO0ll9xwPamSOGmXIB2qc/NVV7jYDGuRnlcdsU6OdFULjORkY9/61XJY0SHvIvmqcZAAIHvVYlpmZmTC7sYPSnS3XlkP5ecEVXkkLSM6MwDHI96uMWaIfJIygoFD54HzdK8I/ax8UXum+BLbw7pzN/aviG5EMccec+WOpyPXdzXuqM7+WUCkyA7i3avjr4jfEu11n463molhPZ6MotLUbSyiQH5j6VTTadj7PIMA8VWUv5dTp/BHwpsvhh4QjQ20R1J1Rry9bDMznooJHQemK5T40eK5vDviHwlLbTcSqzzPGvYMAOKpeMPiZL4ov7gyXDFVbbFbrlVGDnOfX/PFeY+OvEB17xVpixE/6FGYpGLcK3XIP86+FxWVYmNdztdPU/WqODnUfNNn1dqf2Gws11OW42QmJZ1woy+Rn9K+MLjQNT+I3xX1nSrP/AFl3IZ5pz8whQgZz79v1r1m6+JmnahDbPdXaRQWsahonfg7R2U/4V0H7OGlWl7pniLxi0OPt12bdG+8TGOcj+VceHwdSM24L3ivZrAwdSW7PNNV8A6V4BsJjDPK/7vy/M3ck9yAcdTWHp+vQaJpssbHcFXKeuD6jP9K7j41aTHpeqI2zMUzbUdu5B6Yry2bQje+dLIjh8gYXqB71+qZbTdOlGLettfU6oVo1aalPqc14wtZ/Heu28ccojyCgEf8AyzVeSc+/19K774aagnhvRNQ0qOY/ZYEEy7fmZcHHJ4HO7PTmuXt7KPw7qkxkA8kp+7L44J68+9dj4C0F7Xw3qeqtB59zqTMUCfwReh7e/wDWuqhVVCtKc3ZFyqRVkloRWnji3h1SSC50sXa3OI1dX+ZQT1HGa+nPDup2HhrRLe1tLUyb4g7ZUcgjgN718zfAbwW+q6zqviu+tY/sxlNtbxt91dp5b3FfSlhol3eOJDL+7IHTHJPtxXzWb4l4yryxk7I8zH4yEbRueaad4D1fw/4s1fWtIltreHUAwaA/eTJyRjGOawNd06d9B129nszHeQTJKN+eYs4LcelfSVh4NItlUxl3ZjuLr0/H/wCv+FZ2p+DF8m5hmhjfd+5aOZSu6NuCCf8A69LAVFTk79jwo5m07tnkvwY+HWi+KvB+p3tzaRXEkqSeTKV3EZHUf5z717r+yVYw+F/A17oEiKl9DcNNKD/Gh+6e3HrXAfBjVtE8P6v410aTy7K20aVlhQNwYznJ5Pfr3+tR/s++MbvWviF4j1kiQ6K0QhR9pVchhtArxsXWrRrSm5bfkdVeM8bSkpbO1jU/bQ+LU9rZWfgjSiY0vAHuZD9+ReGGPQfzNeK/24+h3EMUgxGiRb85x932qD4ntf8AxT+M2uTiRIobQCNJPvbVXn5frWtrunpcXFrCERXEYyf9kLX6Lk0eahGpbdXPVw+FoYXDxppa9Sp441177wTeBFBDOjOh6OoOf89K8I1z4n3t9O9usxjtPuCNV2hkwODx0/Gu4+J+rPZeBdShh8xHZ1QOg52ZG4YHbFeO6LpF3qjoAscauuVlfDH8vb6ZrzM4qwrfu97H0GGpUoQTOm+CtlbX/jeKO8fyvPVxxn5QegPv6Yr2nWPhTfadK91pkv2iySVWljk++Ezzj19DXA+Afgzc6osupaT4g8zUrdgyIfkXcD24J/PP0NemeDf2h7vRrj+yta0yGVwzQyXG4qyMDg5ANfD0pKpVcE9jnxVScm/ZMzPjp4FVNbstbtr17e4SyCsU64HQ8Yxnv1rzmx8ZeIvEmm3VtP8AbdQtYI/Mhl2buRxkGvSviT4vt/F9yq2peO0YeW+OpXrxn1q74alTTrSKx04m3tmX5Rxhc+pHc+5rolgqyXPGLMY1OWKc9WeWfDN9Sbx5pUdvDJG0coe6NwpX5D2Oefmr13WPHC+Btd1JPsYvLcx+fEX+UoTnjPNMsdGurzxwVilWSC4KSZRRlNuM9B1rJ/aM0K60G+haGQ3C3UbiIDGRyBgj+Vctq8Z3nsb050pySlqeVaF4I1/4s6xrGoWBRInn3yPJnZyOQMe/1rQ8O2F54U12aC2vZrSRm8pxH0LDr/8AW4r6P+G3ggeEPhtoNvGBFeTxi6mBXlm9/wD9dcXrPhCdfGmpavcQeVaphlG4YDFcfmTXr5fmHJW5Ki90yWMVWcodEY1tBLpETuyASS/Mrnrg9iKh8UeFk1rTmmuZXiYR7vlX5geuK2NQvYvKRfPhijC7hGfl/Kq+oa9AyQW1q5kaVR50ob72egH1r6zETp1KEmxKMoyN/wCD+jxweF7eOyt3EkV1kuM9Tzk+p7811Hxt8Q3fh34Y6nd2vlicOmzPUKDyDnPPzVyngXxRq3gzWJ4TEH065QH/AHWA4xjFcJ+0v401a7Npp0rfZ9Jlh85ViX5TIDwDx268/wBMV+fxtGraPU53QqTrxk3oYHwpW78Q+Lb3X7g+Y9rA8XfBLDBz1r0uxmsbvSZJFkM9+i5aJ2+6Aeo9qd+zEdJ0v4f2LXCgXV/MZXeT5gSMjH41h/EPVdO+Gvjy6tHjYQTs09skS8GM84//AFCvawkY0Zucnud/OpzdNIo+J4rKawtlvmJZXLqAv3MCuB8a+Klu7R/MnVooplZUDfKUHO0e/aqPizxhf+M9QurHTrMQFmHKNuYp3xz+ePzrl9R8OXunzW8E0LSPcyCMBc9fY/SvTq1oySid9KilbmPpD4g/GDRNc+EFmlpAXu54kVYFXaEYcc46CvEfh34NsfEbS6ndySRi2uhH5UajDtjOO3A6V3Fn4ftYrSTTJIQ6bhnpyAP0x/nFdH8J/BVtb3dzYiby9PhLy/Ou4k8H2GB/kV14Wk3rLY5pKNOPLHcfqttbaRp07RWUQjdwxUdTjvXo9t4iTw78P9SRrYyXd1bKsMf3ssRjr7fLWF4ui0238P3F9aXUd/JDMqmIddx61lfDnxE1x8RNDhumym9yY5V2rnBUc+x2np75rzswwlJJzS1MteXmfQ8q+Ktne6Va2FzqNnJbpJa+UpkG0lu/pwfr1rnbvVLvXW03RQcssQVV83cWGO/0619cftEeFofFfw/1oXUUZmtIy6SbfmMhOFwe2K+f9B+Etp4Vl026vC93qstuXZNx/dsR2A4yPr+teVltWNasqa3R1UsVGpDVWPTr/RbbRvB9qjTqlyLZIVBz1PcY9P8A2WuH8fTT/wBiXNhpzSXcjwoyFF+8xOT7/wAPP86p6ZqzapqSW4kJiiV0XzW3E4NdNraQaXHBJHOpLAIcr6dOBmvucSpTouHUVOFpJnh83hPWjo82pXGnEwRLiXY24ofUg9h+J+tes/s2/A6Lxql3rurSsmnQKUhCZUyNznB6/qPwrofBDJfXkWkXUEb290sglJX5SuOQa93+GF74a8LeAJNO07UbV3smY7d/zFiT1/8A1H6V8HzWr8k0Z43EVacLU1qeD6x4Tg+GOqiJLeKOTIZXLbjICTgseP5ViXjtdy25Mofz2YCNl5jz6f5Ne2/HGy8O67BYXseoRRy2dqRL045zgdQfTqa+Y73xReWMsAsh57A+ZCiIckk447nP0r6OOY04Pk2SNMK5VaSlPc9LMMcPhJ4HTM8MyuP4iAOo7/hXO3evXt8qW1jFM86gMRGp3H5vTnFa3glfG2pi+fVdH/s+xlhJzMmzj6ZJ/nXW+DvEfh/wB8Mb3WL5EkvJ5tu9WG6Qj7oz6D0/rXn18fTrJ04jd4R5jjPiX4Qvdd+HWkpk2mr2zO08krfMEJ+6a7H4T248P+EtO0+OfKohaYjqp4AHvWfpOuxeONKnuIZMLLG0jB15BUZx0GfyrM8D+JIrPSdQurotJcKpIRW2ggD/ADng1lVyz22GtJ+8c0vaVVyM+jU0zQvE1voGk6rc4kvYGY264XgHK/QGqPhD4e6Z4e8TarGnOmzwOgtJmLDtjrngfNnkV8oTfG7UYvGGnaxDJ5rW/Cxsu1ETHQE8/jj8K901/wCKTJ8K9S8Q6ZbPBqNxbsS0r7toPBK/y9vevg8Rhq1GcYPZuxzzw+IglFS91nO+O57bU9NufCulMkVuXkimkjxtVO4+pFeaX/w68N6Jp4tItPF1HEBuuCpVmJ4yfas/4O3t3q+kzXBaSS7kuyGO7kEgdc9zXpvii2ey0e+giATaqr90euOfrX6jlGX0qFH3nqzqalCShc5//hEtf8ceDGsPDv2bTLC0ULcNNlVCLzjufc/zrOs/G6z+D/DvgrRLhpLS1zPfyKpXzZSc49cA9zj1I7V7R8LVs/B3wS1TXNWlj3XqyPEr9BHjA/z+hr5z+Glzaaf4N1rUmkjOo3czPGAvCp1x/wCPN/SuajN1cXODWkSacXNyUloj3n4Da9aeG7HxZ431ORP9AgNpa7m6uf7ufU8CszTpv+Emk0f+1lx9lDX3DbWLucqMcZ/h7H7vbvzPgz4P6jdeDxqGr3ckFrq9ws0Omqx+Vf7zE9Dj2/h6mp9C1hvEfj+/NkpNgJI7CziHy71RcE57AfMa8bGVXVrSUdonNOMFOUou9zT8bapDbw6reAjbAwiJDD5yOpJqn8TfDaakfDuj2FwYl02BNQu7k9UIG7n3O7OCfqasS+C4NX0bxNc3Dpb6LpcwhaQbt0sgIz7YBbHTq3bFa3i3UrCf4Q69Na/Jd3dzHpxl/jKKAT+ON2a4KanKaS2MXPVWMTR/EcML33iy6z/aOqQmy09I1LEIF2kj3+uPoa+cfEeqR63f3jyB47Cz3Qwx91P8bHjr8vevR9c8YRaR4Is9VMbkWEJS0i3bQWY4yPTHzep968AhurvWbz7HI+yGVy0xduDk5Y49z6V2VtvdCS0udJ8NPK1LXLgFCkUKDyWDfeUkjn/9YqtqviS7vNcvL6KKU6bCxh8xegQcc/X8aq31ze6bfXbaYpXYoXai8MvbP9O9ey6H4etIvAA08JHJHdIHclehIya4leLuwuo7h8NAdN8D2963H2mWSXnuh+7zXDaz4lu5/E9/ZQgiJE2ZHQnHJ/z3qr4Z8fzJocujzElLWVljfdxwcAeuK0vCNsl7cSzqgLeZtbC7uP581qk4v2r6EJJNyK+gxA63HDcL++kO1XbLfL3967Xx/wCFYbzwDPPHGDeW8q+SefmUkE5/Dd3rBvfD95Z/EfRLrcPsDR7mQ/eBGc8ehre+MPjsWNpbWVghjiYh2yvX5hgfQD9f0462JniXywZopObVjj9f03XE0q2to9QnvUZButt5xgY457VyumvPa61FFKXQQzhpkK7SQOxPoOveu70vUJL6weYyZYjLE+uOwP6VyXimx8zWA4wIrqdC+G5xwCT6V3zwKjh+ee43ytuLR7Ve6/puhWsPiC3iju5EbdC/C4UjkAmvRvBPiCP4meGZVmTZp0BEk8BUfN6A+3y//XrmtQ+GemeJvh0mnafCqFYfNtSG+YMBkZPf/P4Yv7P0GpaBYeK7G+Ro5ZUXbluCM8j8Pmr5KM4wqXaukeHOcJNuO6KvxO8J6RL4qub+w+7BCEWJF+U4PXNZ3h6wFzEZpFJWLCq4+b5T7f8A1vxre1zU4hBfSkfuyhTn+HIwMfjXP6RqH/COWMi6gwihkQNlG5Pocepr9Rw9On9WjJLRq56FOUpLzJ/iyG0Xw94YvbdxHsnkBAx8xXDKR7dq94T49+HNU+EkdxcXaxXrWJtDD/HkqQRgd/Tivmjxjr9z8RL7S9M0+1aSG2ZhHEM7sEcu3UjFL4h+Hb+EtLtZXmD3aSKViC8rjnn2718e5J1HFd2bSpxqJKW6H6L8CfFt34dOu2mmmCCNt4t5G2s69Sxz+oFbfh77VbXkFpqXyXLZx8hUqCMAdunXpXpC/GGW28OHyQpklgEZQfKQduDjkfyNeca94uXZ4dvJ7QieC4VpJR/EgIOPf/DtXpQxFfBQTte5onUcWmj134feD21vVFlu/wB5Z28o2RhflY//AFj9f8cvwe93qnx38SzeH1EFhbqY3HKq/bJz6Hcf/wBZrWsvjH4ZtdNvDpiXdzflDKltBEWO4Dr9BXK/A7xB9n8HeJ9SjSSLVbnUCzCTqVODk/Tc1eFXxdTMZpVFa2h48vaSvzI4X41Lqs/xUl84GeWKNBFLDnhs9Rj0+lZvjP4teKfEWjt4f1G5MUcGEeL+/gcA98Hvyc+vauz8RaiDr1veztvufmkfHQev/wCquY8V6QPGGtQ3scSJBAoXejcuc9O+a+meUWoXhq0j1aahyrmW3U9U+Inha20r9lrToWijjvYI7dnAUfI5PX6nvXpPgHzviH8I9FuYf3ssdqkbD0ZOCD17fnXi/wAQPE8198Mb/RJAXu2hhgjj+9uIIxj3rnvgf8ZtT+EGvf2LemYaTMSkltcffgkbocc8fhXxclOnVTkrOLOatSlKKad2mdNrOiyLb+IpbmM209zcR20Qf/lo4bnp69OK+l7/AMW+Hvhxpuspc3MOnqLCNhbu20+YYscDqT+H4V518YPC8MeheBteSTNuNYgeXY3EiuV5Yeo21wX7QXhS/wDiT+0PHpNhl7W5WEF0zgJtG417ix9SvrzGXu1kovZa/cHhzw3BB8IrGZVYpqTTXBkH8JDc8dOi/wCeleaaxJcx2DfZTIYTMF85Ii2B2x717L+0WL74WeCtG0LSLzyoYgIj8oyMZz69etb/AMKPB2nXXw78PS3cfmjUIi8+VDZkPHPuK1eb1MFT5amtzpdaNJKb2ex4z8NfHq6R4V1HQ52Do85ZRt5wR3981rfD3w/pA8Q3F89ssrRsGijZdwj5+Yj6fLjr+lcro3hi50/x/rWiXbeUbeaTaAu0sAflJ74+aunsZZ/COuW01vOJImUs67Rh+2Pyr6XA0aWKw/tYrVnQ5KS9zqbHiHTvFGueL/E97bOdQ02w/curNyIiuQV45K9+R93v0r6i8EeK4fEnhG2lU/6dbwx2867uOFGG/EV89fs9eLLnxb4i+IaSxHyprIzN6AAYH6NXofw/8Xac2l6fHZx4kkULcFOpRWIDYzg4/H6185mNJTpSh1jqfMZrT9rFxa2PWAFOoOBKSXiDKB0JNPddryRI5wwzk/0rNnEkOoySLIQoj4O3gg1eivIm1JFfepMQ4C9M18Gz4OSIjG72ciLxIx+XHfFNsSBcQQSj9y6k5LfxGpLhdsnCPg8A+h9frRdoyLAWHK8sfTFZmaQ6SzEmVP34+Rj5ufrWQjpDqUwbO0Da2fU9atrqZtbwIzMA+GAGcc+/X/PWrISK53SsgTc2d4X72O5/z+dZNGi0KWn+WJZIX3bQCRjoc96VkKXMchAUFSuQ3H51PNbCImUEPEylQ4Xksf8APpVfmSFxjYY2G3P8QrNopO5YcpbRhImCGVQOelFV7sGVFbGZFADH0+goosVY+CfCmsXGp6ndaVeYE2mKYl2+o446dNtWPEMDvdW6eZjedo9PrXL+D7i71HxXLeLA0UkrNIZOMAMc84710evSPLr1mxQukYKsiNwW9a/dcHCEKMb9j9LV1OyOj/suGfTvIl2pbKAxEft/PNeX6jqdppmp3OmMRHLG2YwE5K9c+nNereHLGS/lAJjEUZ3fO4+XHcivHfGc8Hij4yLDAsctnGyWzmL5ST35rxKuN5a0oQWiN6crOTlsM1P7faWsFxLG6W8pDq+0cdx+Br6n+CXjq08R+EkczAXkBWIfwnA6n8T1rlPjB4O0bS/hpMsa+VfRRBkmH3tw5PPqa8J+Ha+KbPRrrWbDaIQu5hu5kwOTj0/I1x1Ks/jl8jhrU6ePg1tZnuQ0nTLr9pDVb+1iWCGCxds/33GMt/49/wCO1wvxC1KK98TJJG6QWyurLHH/AH88n865jwB46I1rV769mIu54RtkHRlBxxxx/niq/iDURq2oWsNtG8+HLt83PHT24+aunAZdSxM3Uq6nbRw3s7RvdWPTPFHi7z/AOqwSTiRbiMRjPU5YY/8AQavfFDSE0HSvB0sCeVDFZrBIU658tcH8K8O8Q6zdXVrDGzC3hhnDTZ+82D0I9h/+uvdfH/ifSfG3gCNrK5SW6tIomKDswGP8/wC7WUMLTwWJbStFmMqEqc1KOx57rWltrviHRJURImgkJab7xwDwuPf6103xA0CSHwzeX9tc+bGsIVh3B6Z9P/2azfAF0PEPifRtPvYk8syAOg6t/n2ql+01/aOj6jY6Dpkkr2l8d0Vqh2kg8YPrXPjK06VVKlKyZo23NRbJ/hl8cLvSvBcvh42RvLYo26UNu2oR1IHNeq/Djwd4d8XfDJ0On28qy7vNIX5gxzg/XFfN3wkubrwl4uuLPUrQ284hKncvXPI616fZ/F+D4Q389u1mbjTNQJwiZ2hh1OB61FKm6nvbowq0nZxpfE9Tzj+3db+GfjXVtA0+5mNtBOIgkjbd8fbHv2PFZ3iafXfHWt29vNbhHVmWGMN5YHqc88/gfwrctPHS+P8A4gahqstvBB5+dnzDcAMDJ9zW9qqiJBLHFHHLE2PN/iDfU16X9mxqw5obmyfIlzbnYeFLIaz4Mbw1rUAtnWEiKR8YwOo/Pp+PpXiuiWbnX59IILhJmQp3BHQj613nhrXrnUNeDTpmzCgSIfvE+39ar/FLS7Xw/qth4j0WL7Om4NJIM8uTkE//AKq8CPtcuqNN6mdKXsZtXvcwvGek3Ph62FzFI5PmBGRl+5nvx/8AXrsvCnxI1PRfCn2hoopyVbY33do9eOtZ/wARPGWh+JPAax2t4JNTlZGeIL6fe5rmdM1G+Hh5Lf7CRbrFt81129c54/8ArV10+fMNZ6G87VYctRHNaj4z1nX9bN/dXMzzOxWLy1G0KD029h6V6ba+BBdaPa3PlMZpoxKx27huNcxo2h2lrpwlXeZF+fj5hxngfT8K6CTxLq+v2EWk6Rc/YpG+8fvYjHfp6+hrjxGGqYNqpFaESailyaI41baI69JZs4m8qQISP4T7+npWxd6bbJ503kgBQeVbqRUGteCbP4eaV9uvNSaRp2AD7Tnd2B65z9a5HW9d1V7AGGC+FhJ8ykIVDA+hwa9zDZlCdNKe5V1KKdyrqOsarNq8MNuZJ5UYGGOJTgk9CT14rb8T6L4xuPDzzziIgEbrNM5IPf0/DOa3fgl4WLaxFqWp7xlcwRFeg7E+5r0jXJrawtryOafy1WQrmTGDkZIr5/Fz9tVvHU56lbVRizlfD1tF4b8GWt1LEI1jgM1zvYcNjlSfr/6FXlfh3wKPFWm6nreobgZpneLyvlJI5OPatv4h+Jmn0OPSLKcutyf3iA/Kqj19/wBK0fB+oNb+DbbTQyx3AYqzD5sKOK5ZQnTTuiJQlGPNfcwPFdxInw0to94HkzRxjPUgHtXA3y/abUMWxkFlA/iA7gVp+LtduNf1ZNNDiKwtpRHEvrngs3qabrOlQ6N4mgs1kDwNGucdD/8AWrtw1TljqFna7O4+Eeq3DaBPbYYtbzHyge2QK9xl8A6d4T8L6vqFtLJ5ptUzJu+6CQeg9/WvE/hCUv73VoFyEj8tlB+UKMnJ/HpXrPjbxRGlhr+ixXCJe3dmipGrdHBGcfhx/StKlWXtIwiUm7pI4rwVfSt4turaUmKGa1yhZuDyOlaHiG/guvHGqQW5DzraKrehcL0qTWvCF5/wi/hjVbFwlykLm6A7AEDj3/zmmap4ce7i8N6pYW73F8szi5jRTuZB3P8A+quqzozc0uh3ppbk0HguLxvpul3d8XFxaW0kij7pLjnB7Y+X0qvrtnFe+EobiSOOSe0CGKQqMogIyM/T3rvV1uGzh8KR29tGi3NtOkyHqpyAf0riLC7t7izvdKmOHzIqMzcFBXVg6s+STmgi5y9D1Dw/pFt8PvGug6q14I4NbtzCwb5QCRuT/wBCz0rx/WvN+H/jPVvGNivmuuqTL5QbjZzg8DuK0tb+Jdn4o8PaHoVwx/tPSSSZI8tjaMLk8/7PrWTpMqv4Vn068k3tcSmf5vmP3unft71y1JVKknO2g6dFwXNPdkupalB8R0u9TbzI55oJGYfdZXIJGDxnFc58INJv7e/j1byJI9KRxDcz7CxJ64/D6V7L480G00a70m+0mKOOzuLNoWAwoLhev4itr4C2sd34Y1vR2jiNvKZShToSQf6131LVKC5NyJy5YtrYzPhV4j07+3fFXhxpQYZMyWpZuCpXA4+v/wCoVxV14m1PwpZ3Gn2z4uIrgS5DHK85HPY1w1toV7o8N1dF5HukmdGIbaRgkAZrZ07S7tNKae9uPPmnxJ5m3nIHK49vlFctLBxWr6mkacG3LufQOvXL614Wm8WW8MbyQ2PmKXXdtYDkAe571xmgeMF8deAFe9iEt+Qcs/Y9v8/41d+Gfi+A+FtV0K7fZbS2koiDYyp2njH15Fcdp8Vv4WsNFkijk+zXkIYZ+UsQeSCeOahUKrtTeqWxNO7bi/kYemeBb/wnrS6s9x5SsGCxldwCN6Hv/nirvie5E9rbQzOpcy7ljZd2T+tdJ8QvFg1bR/tNrpbwLAMPK7/KgHcev/6q82027vfEmrRfaJPLhWMqBuG/jqcdfevoMPONPDtTex101K/M9j0vwV8U9P0LT7nTry7+xJEu2HB2rjHfHSu60a3sPGHhSW+hfz4LglFkPVGHXtXE6h4E0Wb4dagsdgFuY7YzJNt+dnHTnrz/AJFdz8NLGO1+Duiw27oLj7NJLIO4JJz+nSviauIVXEJwezOOtWivfprU8S1LS20TxDnd9rWQnH8PU46DvUmsae32CSYRgsACuF56dD6frVvxDbC8uLZZWDTLJvSR22kZPIIFdF4b0aaVGuL1hJbrgAq3U/59RX6JNR+rqXkevGq5U1Ke55yfit4jtPD0lo90tzGB5cQmUuNg7gnnAqT4f6t/Zds9zdSyTxXb7mC/wA/xY/z96uz+IHw9gkl0y30uAhtRcxzLEnCZHOPTPX+le0aT+zv4RuPDFlaSWkyXMUSh3WXbh/fHp7V8zQxiw8nUWy3OLEYqjRjd9TxHVV07WPENg8BygXYf4Qeck1pXXw9t/G0rRFBbtGDs8rsCcZA+vuKv+OfhFP4J1SO2tJxeE/6REm7lU6EZ4z+Qr1P4d+Cs+E4dYuJ8XYQq8bsNqqP/AK1d2NzmnWw96b1MZYpRpqUHufOvg+a4+D3j99P1kYgjP+uj/iQnIJ9scGvpq0+KekQaQl888U8UERZBv2544Azg8n2/GvFfj9YDW4YtWtrUS3doFhkx0dTwD74FW/h18H7Lxl4JDXN9NaX1y3y/3UUccD9K+WnOagqs9EzSq6VaCnVjocFdeM5fiF4x8T67Mywu8SRQ7fmwA3r9a2LHSRrVgII9k7pEW8tm2hW9DjvWpr/7P998N9NkmSeJ2lbcsaqdrqO/Pf1wfwpnwz1O3smuLaZMyOpcy/dwMnj6f5xX0GT1qLm1c9KlVg6N6WyOQufCt7bETpD5hK4Zw3Kkdtp647dK734VQ2+pW1vpE8pinlugHjYfMqk9B/njv2qbUvMlu40jJKKpbft6H0rjfFUtz4K1zR9SFxLFLLOGQBeNwAJx/XrX0+Kx1GK5IPWxn7adZcrPoi98IaN4a8aQ3FpbfZzLCQ8qfxtn+Lvzt9c16n8OXjSO6C3EPmkBGBYc9+MkZFeHt4gHi21hv1lEiyBd/wA3KY5J+v6V4P4p+IxsNWuE0vVJHmjnZV2Mdu0egBxn3r4bD0pVMRKTe55lXAfWNGz239rbxsNR8Qw6NplxG0Nui+c0bDfxz19M/wCeK5X4Q/GDUfCU/wBnmYyWDqf3Ybjp1A7Z9/zrx201ifXr2e6kjPnPIFBRtxGeDk+n4fjXaXtmmmWJjih/ebAoO7nPc/5zX1uHwHsYOUdzsxNKlChGlPVIwPi14/1HxZrskak29td3BKxL1OTx+fX0r9DPgX8O08G/D7wT4bgVY2ZBqd30Ukj5sH6V8QfB34cf8J78b9C0q5Uyw2zrdyEp8vlLzhq/SbwUEuta1fUeI4kC2ttkcKijnFVyyhBvqflnEuL1jQgvdSudr5sUt2ryr8zqxXj9anhjbcrDnK/qarWZiRJ8yCRtwDEN04q7C+HGQEAI2/NycVwS00R+bS1EMShssSCQeAKryQYwsY4IzzWgsmHZHUtuydw7VGJAylVGc8YIqYyZjYqS2+NrMh3uvI7DFVXiRyzEckCtJoiiIAckZGDUE0Q3EZwfStYy7k7mWzovOM5HbrxTY+CFUbFx8tSyx7WXIPpxSksE5kzxjB+Ug/Wuq5duhE20IY9u/knn1qArk4Oc9MVbRCJGdmV1AJBLbcEdqoqjS78Mfm4ZdvUf404s3Udkc/478QDwv4XuLtm2NKpih+bqzDHFfnX4oQ6P401PyJQZHfdL5n3tx6/ntr7O+M3i7TptQSzupWMVmuBFGhYB/X/PSvia9N34w8W6xLZWoCxTMZbmXqCeg9z8vT+VZ08RD2ypzZ+zcJYd0qUqtRWudMurRXFustu++TlsnqMf59qzIfDx16UogESDLOS3BJ/rVRVudChV7grISpRXjUZ+nHUfWu3sPIgtYG3L5ci7nCN1z6ivZ5VJ6o+9m4wjeJmjwhpmq2EtlLa5nfISbncpHoeeB+tel/s7eJLbwz8Pb/RdRnxNa3zhIv7ykcZrG8KxPJfsFQlImZ3lC8IAPoa8cPgfxpf+JdQg0u5wL+Vp2kLbVjBJ+Y9+R6V8JiK31avNXS16nBWjGvBxqvQ9R+Ket2XjHxRoumRSwRziZ1jt45d3B9SM/wC13rnb/R7jSnlN1GQGlILDsM9q4vRfAGt+B/iFol5rM0UsRnAF3CxxuGCcntjtXrPxS+IFtpNlcvcxQ28QUsjIxYyZz2569q6MJm/s5NSdzlcPdjClseB+PtSjn1200mycT3MriHI/hLHHavrP4h+GofA3wtWwtYliuI9PVEx952I5P4frXxH4K1ct4ui1ZbMyQWxNyC6ltrg/Lk9K+kPHPx/sfEHhiVdTgYXywhY/LbcM46g9B+NeVjsXVxFZOOiLnQqz5VHZHc/CPRrWz8C+H7aP711CJmHPLFjn8q+0fA/wb0y48NQT3pMk00ZaMR/djz0I9T3r4j+DXiSTVfA2kT3C7Lu3DR/d7E8fh+FfSnh3413ml+Fo7CKaQbUwjk8qT/QVpRlKcdGfDZxSqKdj3XRvhjp2n6akFy0k9xgFpw3Ofb/9VcL8bvBFlonhC41azkkSW32AozDDkuACenOfT8qu/Dn40wXWkW9vqzSNdBCTMAMED1yRXO/G/wCJ2kah4Q2fP9iEnmz712lgvIC885P1rope0VRHhYejUqTUUfFXjHwzNc/tFDS4WeK119IVuo426g8t06fdr7D1vw3oXw4+Ez/Z7eGw062jyWGFzt/XJr5M+CuqXHjn403XiK4Xy/sKsytK/wB0E4UfgFat39tH4xJqVjoXg7TLxJUTMl0IX+UZ5wcd/wClZutGtWlTaPvIYeu6lOEdlucZ4a0++8c6v4o8bWts8ekRnyY0THzkdSe9dPB4fub+BL6SKSKCG2aSSWTK8Aetei/s365ouk/s8bLlYhOPMMqN3ck4/wAa8p+Onxqkm0e38KaEogHkBLqWJTl3OPlXgnHr/nH088xnRwkadHRrQ9V+0nUkuXRGl4R+HGlXXwb8UeI9UjLs8RaN5F3bFJGOvHXb6fWuJttI0jw/BZx6VbRSqYxIzMgzz789f8mut+Ifxa0vQP2XLzw4Ds1U6fFE8Y65IBJFfOnhjWdXl0yzuHMiRtEFVi3yyKOhr4uFavOUp1Xq2b0YVW3zS0O88R+NYvBviqb+zf8AQBLCGm2fMrZ9B/L+ma4pGPiPVVnggkKR/vGaT5cue56Z/WuV8Z+bc+KDcSSO8dwscQd353ZxzX0dYfDGMWZtbSbZNHbLIQV+VnIyVJ7fma9TLp0o4iMprVnXXqU8NBeZ5/FHO2sRh4QERCuV9T0OK63SzPALWRYJAGXap28ZBqe40OfTdQSCaARzKoIL/wAxnPf61LPr97ottEkl6hIbBDLyB/M199OpCKsjjT9tqjrvBZNnrkF1coLeQIyYkcdD6n3rmPjt4w0jW/FvhyCK+iLJehZmVtxVOO/I4PSvM/Hvj+C11KSwtpHnlKhpPm2hj16+n5VJ4M+F0WveHk8Ta7czWllK58m0gTk8/eJ5JH3f/r18Fj6ijNyZ0xpRpPnkfS2i6jPf2y2qSeaYmMaNI20YAzuHTr/kVxus6qniC/1bTdOmN/fQIY3CL8u/IAOfY/Wsz4iw6n8PPDFhqWmSyC0OEnMnzSqGA25+n+emKr/slGHWdM8U3bgvdwTkecW3Myt/nNcNBQrNcp5z5aUJ1lqc54q+GfiPwvpn9qanEJYziNnibdsz0zjP49K3f2fPBln44TUNR1CPNhbO0SoWOWYDPXg49a938XWJuPh/raynZCttIyuW6YUkZr5V+HnxZuPB3hvU7Gxt2nN0S6gNtKuVx/n+VfTYmUqdFU4s6MBXqY2jKXLaSZ7XD4VsV8E+JtUlkIe1hYWpjfdgjoPf361wXjHSLLxT4c0iK7jM4hT/AFn94lQTx/wGvM/D/ivxLpmk3MMk0nk3LENBu+Rcnt/n8uldR/bIg0aMSu3nZAXHQZPXA6Z+griwGD9rPml0PT9lUhbnep1nh/T4tF0S08lY0isVL+Vu79ctXnHj6y8R/ErUo9ZuVHl20JEKxdAvoe/Ndg2q/wBn200YtcwNCFZ5V25OOfwrX+GmpJNII70fuQxVRt5KEcD8OvrXPmdKrhZqpH4S4KNN89jzfw3osWh2VvHNABqN1IqzTjrhmwAue3zV6n8c/CukeBJvAFxAkYtI7kI/8QbODkn321lfGzQWTxVpzaVbl4p7USNHGv3ZA2OR6fh/DXAfFbXda8R6z4b8L6hP5lyjhgpzkZ4Ax646VH1iNenDllqae0c7Ti9DsNQhS01u6lQAmfdIoj+bCnnipPDV8bGymuYhtn2nah646ZIz61hah4e1X4e+M0gug8cEtsPJeXLcFcHHvUHh/XYtOW/a6ePzZQ0cURYfu8HOOTX3WBklhouoYL943Zk98Li6trqSPAaNTKVH8TkH/PSsDR/EV5Y3NnqKxKZIG4k9QB36YxVvQmuZxex2zSzs7EAIu7k9M+w/yazr7Q5NK1XS9Ku45IpLy4jVsr8pUtyM9PyzXzmMxlOrUdNPY7YxUb83Y9Q+Jfi/xRr3wvbU5jJbWpZJARF/rACMknGf0H41Ub4laHd3mmXkdyBcPAiiEJ8xJGG9uvPFezfHB7DT/hR4gthGPs9vahYcrt5AwAK8E/ZV+CNz8ShF4lvSP7M09hHDC2P3sgA5OeP1rysHUp0q7q0+h5Ma0Ixc5q0bmHounLoUV5P5onWOV2+TqVPPc9j71ftpX8W69a6fbbw0qF2mCFiMdh7/AOcmu4+MHgePwtq160c0NvFKjP5O3cQpOPpz+Nc38K7x9G15bmGWOKeOMLEZxxtI5x0/rX1Mcf7Z8jPZpyUqfPE9FuPAkeneEm+zySQ3/LL5fzYXB6tz06kmvn3W/C+u+D8G4mjukumLLNbucqT/AHunJ/yRXvPiD4kS6fo2rWkzLcTz7tuxNoUHryK880rXzeXEcsxj2RgbFdd28+hrlrYVWcorUuPNJao8f1LUtW09yt8tyi3MZW2eRTtkI4yCeuDX2N4G/ZdnsPBOg61a3H/E12R3BimwwJPzcE8/rivONav9I8V+GLS11jyo7q1vUaHaoXjPzZPGBivryPx/p48L2Qt7y2trK3jQJJK6oowPcgn8hXyk1OfMmrHj46vWoxiqS6nx/wDG3xtr51S1ku4hp0EBaMJHnbMAOvb+VV7b4DTa74NsdZ8TalJZ27L59rZwNwEP94ep78j055rn/wBpPxxb+IvF1tYWV19rtraNnaXbtDs3dfw4/wCA19JfE/TlPwg8MX1udkdpZQrMC3DIyY/Mba5MHSqKrBJ6X1NZ15unBW3PGdOvLDwL4Zns7QGWW6XCuzcKP9ke/fNcZq2oi2ee3E0aPcQEM5+UZK4HHHArZ1i5sDBbPajzIANnmj5sse3/AOo9a0Tp+n6DY3uramkckUEDeT5qhiW9Afc7cd6/RqlanTo73Z6EEoLU+b5XltbJ7SSTKxsVJXPOOBjoa+vfhr8Op/E3w7s7bXbjy9NksQsdpEv73b/Dk/5z6da+c/Cvw61HWpk1fVJRYWF1MWSI4zIhJJOOwx045NfVfhLxGmnvbW6TRyW2BGo3HKoBgZ9hXwed06yhGpTic+OryVNKnufNnifVpfhLq+oaT4fY2zRzg/vVZncjqc/pVuHx74j1VXnvFM8N3GVZJWK7VPG5Rjnj/wDXXvfiD4H6f8T/AIhXeq3l2YltYVby4v4uM4P1NcH8V/hY3g/TdL1KC++0W97MsK2xTcwGPXH8P0FeplGZe25aN/esLD4yhWUYyfvnH+NNav5PhjbaJazTXE0syQLHv3Zyeij0HTtWpovgSTSJvDPh66fYxUXd2HXbhVOdp+p9c81rfCbRUvfihYJqRQ2GixG6uhywU/wfjXX6pqUXxG+I0j2cLQTXCCKIR4ZkjP8AF1wMCvRjiFDFunGNla7ZNevaTUVsT6Xr+oa6fEtzI6W+l6PmCK69W6YXPQf568jmvAGqwaX4huXjQyfZ7Ce6QovAGQAR1yTurtfGem2V74bfwt4blhi0aykEmq3a/NvccgZ53k9T+WcCvI38Six1PWGt/lLQCxQjO7IGPlHfcfzrllGFWc3DqecrSVzpda8SpB8I5dKV/MieU3V04bczylg2PxPHU1k+Br9PHuj/AGa6VrfT45XmID8yMBycH0H1rG8H+E7jw2lxp2pOZZJm82ZXb5RlT8rDPf8ACl+KaS6LrVvBpTbLa30QyzJCoVSzgkA8DjH/AKFXLXiqMFGO7KtG3KeQ/EO9i1nUJI4i32GF2W0hVt2EHUnp36/1rkNGnN3Hdr5fmXbNxJ2CDoKvaTdDWNb0DTYWDlN32kfdDA4OP/rVuX+n29pr1xBCAjCMSc/KBx2AxXHSlzy5WRuR+GDbSSyR3kogRl3MT2x2/GpdF+J9y2kNpbRkIJvLjlH9wngf5/OufTQ5tYgOwlJZJhEhTocnFd34t+F1p4W8Im+08ym/iVd0Y6OQPmPPXH0FEo80mkNyjF2kY0PghdD1J2M0jxT5ZYw33cjJ9OlW9DX+wtVnjeX93cAPGe6EeuPStjw9ef2/4Mtb90BljYrJhtvI4yPrXOeOZYorNV24uGBYsvUIP510qzpOEtyYpyfL0O38a+L7KDVfD7QSIY1UrLIjDjI7VJ4h0iO7vLK4uCtxDJCRGd3Y9DnjrXN+Fvgnc+K/Dcd6LgQTTwm4gjf7rdsN35+v4GtbwvrkVsE8Na/F9m1S1xHA8nRwT27cH8/w4+dh+6mpLoYKaT5YdDE1FJtMnHkcQtGSfQduPemTeFZdV0qN+ftbruVXfhueAT1z3+tdfrvg+51G9dBMS4+VFjX+fFWPAuqaZFcyaVqUgjvLR9nlyrt3Dscev516tfMealyxRrKorXW50Xwl+Mdtp1jBoWsWzxXttEYl8z72/sW781oeKtUvPBdrdax5CxOVOcsMEk859MV4j4nS6sfig+oW58yI3ySghfl2AZr3r4rWcXi74d3T2Mgd2RbpZA24HbyVrwpUfh93c4lRjGak1ueZafrd14xsykUK26qwaU7uCRyMe3+cVQ8U3UlzZW2nSR7JS3IjbdnB45+tHwg1/T1u59J1GQW7XShozH/C/Tn+tbb6MG+LulWETCW0SVJpJA24ADrzX188whRwypX1SPSSjHXsaHwHnb4deK7mfxZaNp8F/alYXmXcQwIxjrV3xnrsHijxtdS27eRaNkRb+jDPUCtf9peG01W38KLpspnuIZ3iZl+UbSO5HH8NcLf6EukQWDq7eYp2uRlunOcf4Vy5XhFiKnt5CpLmlz9zV1izgsLy1MT4jYfN5WG78fnV3xtaWkvga7R0BmtvLaH2bdjj8OvrxXMp9plm4Yh2BYKE52A9c81HD4Y1Txn4nW0keaK13AyvJlQR3H+fzr18ydOFCTk9UU3y6yO/+Bvh2R/D66x5Dm5u5mRnClvlHTHH8XXrWJ8Wb9fCPiC1NncSWxuUdbmKP5STkY496+jPCgj0OzsrK0VILSBlVRH90gdT+NePeF9JtfH/AMVfGmpX0a3MWn3JW1Bw21XYgH8AvFfnVPFQhUVRdDyI1lKo3bRHnjXE8kULzrmSRPmWTOc9/TrWpbzjRgqXgEfmAsBH8xX2I4qxr0dxaeJ72CO3c/2ZOI5ZfvZJ/wDrU3xHLZT3llGAsZkYEb+hJPQ+3pyK/VsvzKlXopt2PV0klylzwFrtle/HLSPtaolo1syxeY3AcLkH643VN+0po2najf6dqdlGguYl8q4Mf3ip+6Tj0+Y1zXj2zi0HWfDF7FG6XrMzfu25ABGP8/7VaWoa1c6/db5UcFhtOOgTnjH+P614ssvpYutKqndGsaLbTTPavgnfzfG/4I3nhi5tzcXlgSscjH5k29CDg/TtXm/wX8YDw18QoZfENxcpd2909hJLO5YqeAvJPAG2vbP2FoLWzuPF1qfL3IYWQ9yhHzV87/tAeHbq7+L/AIxtdJXYG1OHbHGvG5l+Y8Vx08HSozdNbs8yjyyrzpNaI1/2pfiXaeO/HiwWQJ0zToioP/PRz3xxj29af8J/jZc+GNO0vw7cxA2TSlYrrhihY5wR6/jXHaJ8OnE1/Hq0wkmt2DRbP4zzkk9f1+tdZofwSkuWsC97hLiYSRgdEbd0zXPmOXWo+0mtDrqwoqmovZGl47cWHxGt9cdC6ajH5E7HpkY7+tS6zZpJZ3gZcpGpkUldvI7D2r0f4seFdHHgbVBdQ+WunQeeskfVSBwfqT+FeA6L4s8Qa9a2tvZ6ZNqKsph3Iu4EDjk16WSY+NOk6T6HPTqRqpShokfUX7IXgq01HwZ40uECpd3wZCw6hShA/KvFdH1Gf4d3/hm+bP2Z7t9Kus9MB/0yNtd3+yr8T9P+H+ja/Za5dLp98s8ivbXLbSFPQ8+m6ubvrFPHfh7WdKgkjuAt8b6CdG2lULElh6/e5/rXU8N9c9oofaOR0pc83PWL/wAj6fE8cXkxiZJX2ANluueV6+zUXsBiuUkcujKNuA1eXfD3ULjWNDhspH8rxVoUYYOWOLy3U8KQOvp3YHnkV6LqFzBrujrqdop8sjKxn5WQg8g/SvzrF4WphKjp1FsfA42l7Ko0Xpn8rOWwGHBpbuVE+zsxfDEBj/eP096htpUvtFgkCLJK6FSx9qkljMmnrtwGUhRnsa81o8xasr30BjvIjJGoXGcbuV9Afc0txHNBChVx90sQc4walu4y95MXwZBbBBnuwqCwBmszFcDFwy9N3UeufSsmX0LNtcRT2UcQJRhhj/iaqbvJvEIIMMmFJ/hJPenLJsuY4D+72oQu35jyO/pSTKFEMiDJiYAxleKyKQ66YBZpSXjXG0nbwO1FEt4ktvIMb8qCUOcc0UFXR8o3fgfTPD+lCfTFAllmDSJH8pwQR0H+ArhtQS5u7m4FtEZDAQd8a9sZ/wA9a9I8c+ItG8OalJCXIM8ZYRxdc+nf+dR/Dj7BfeH47y1iKPLM8bnvkH8q+ynnVWlS5FHY+89vKHvtHyzqerXs/je6tbSS6jt8DMPK7nI64PPWiw8Ka14e1Nb2bSbgxW7iaWYIcq55AY/z9K95+InhS0tfiZoGtxxR/Zp0Mci/d3ODwfwLV6Br9yLfwm9tL+885NjYXbsz7etdmExHtoqpbVnoPEqVNWW55j4s+IFp8SdBsipKbUC3EZU53+n41nfD64Sy0qJokxCzeWIyobKk9DXM6X4diS+1W3gLAFtzru5Ge3pxTrqP/hGmcW8krwhTnHqev/oPevtVhYVMP76HCEYq0NEVtb+C9zffEiS18PP5GnSqLp5t3yw5PzYH8hWrpGkTaJrM9tJdfaPswKmR12kk+v8Akmu9+Hl+NO8Hp4suXEWmxsElkH8JzjsOma4iDxTaeJvjTdWmnzr/AGfewh4WC/L5h5P4/eFfL4TMJYSrODXuq41VqS93scj4+s44rmSV2jMl3CzgyfL9044qh8PY3stW0tQjJBdzRpKsmVDKT2HoenFbP7RGjR6V4r0LT/NL3EtqWkw33SzgA/j3rtfG/g+W08OafrliiJb6ciM3ld1GBn8CtcuOxzxKU4q1zpnVSpJsrfFm1m+G3iS21+yGLW3ZWJ/usDgD3qT4deKo/ix8TrXV9Tt032sIjhQNuRMkjcPeu6+NGhW/jj4MWuo2ziTzBbzMB6EgMPwq1B8IdD8KWdjqWjiS0mgtwZfL/wCWoxk5+oryOac1eR46xa5FF/Ezn/j54dW0e21OCERXEEjKWi/ij7A+4/GvHPFM58UR6bHIo+zwTK7NtOZFJ5/D1r3jxN4w0T4geGbpLS6jl1C3QyNG+Vy4HJGe3+cV5d4eigvNKOxcQk58vuR3r6rLEqtJ0+p10HKMPe3PQfF/wf0vVNK03V9DSC3kktxmUYwTjgED+f8AjXmGq6nLGPsl0pknjXZJ5j8DHQEe/wCldXL8TR4W0e905ZBHNHCZLa2fpjoMe/1zT/Ad/p3j/wAO3f2mOC31mN1Zn28tnIzz1/X61nSx08JWlTqfCh6x96exzfg+BYvMdZSZAoym7r9K6rXoo9T8EatFNEfkgZmPuOQR9NtYWt2C+AtXVplIikAXYF+Uk9CM9DVTWvHd1d+F9Qs9OsZDHNE0ckhyxVe4xjr+NcWZVqWJlGdPUxcXP3omZ8GfC8/iPwzqV3Hai6dsAjHbnlR6itSe5+wzm0u5BGUQ7hJ8u0elSfBX4n6N4H8JSWN+8sEyOXTy03Bh2ycf4V5brGsah4o8SX+oNYyEXEhMXmdEQ9Afes8vqulU12O1czbi1sdVca25S6is/MS0DFVCtywHoB2q34c16LwzLLePa5ZRnlv4e/Sqa65pt1okMc8ix3KgJlV43jsD15rodF8MpqlpHGIPMWSEs6H6817+NqUpUGpCk0laexjXWu3Pxe1S2tRaLb6PZuJHTlgxz6/5469q9ovrW2NioiuIRZCEAo7Ku1QOuOo/KvH9Ia38AazqGhSOY1LCdZP7oIHA69qw/iH4/s9RgbStOklIIBmuHUx49gOv+fwr4jl5pWWxxTi52UNjodQ8c6fZ35i0ppHZGI8wLtVvUqP/ANVch4l8ZXGpSKj+bIAcP8vr65z/AC5rQ8M2VpaaCJ8CV8HdK3zFeOgrH09ILqa5N3KSgZwsZ+UAdse9fSYPC0lDmbuzppwS0ZX0xIbKwe5uVjCknaj9Sce5zz+NdJ4UvLSw8AX2qyx+ax81lkK7ghHTNZmk+EW8X6msGTBCq/NKe2OmM9c+n51yviDULnT1uvDEExXTLaU7v9s9eTj1qK6jVlyIJvmTiihPA8vhi1aRgZyxYdM5JrT8baNNLH/aqMP3caJKB1HuB+v/AAKp9P0sXN7bRmKNFgVWMe4/Mc9v/wBf+NN17xDDNYatp/klZY22qF/X9a550VRaSMZXZo/BXVntPENy7zBhNBsUPjkghq9GOkC8+IVtql5gDzYyEK8MCOc9ua8S8CajJZeJNNZY0lSNzkMOuete86tqQeK0uI08x48bR64PT+neuuhCPM5M0p6O50mh6qdV0TxZpDRNHJbQyeTlumGzx+NaXwl1WKTxJZaMkYeW4MjEyf3VXOP6V5P4y8VzeF/EM8kbufPiA+VtoywyVJ/z9RXafDm4+yeNtF16N/3EqNHIe2WXqf6101eVwuzqnHS5l6t4hS1u5bZxsm0+6lhEY6qNx4+nrXLX/wDad/4ek1zT0EbC42t5fVcHBPt/nntUl5NDqvjnxTdxSl7aTUXZfl5IB4/CvoD4beEILbwbf219DHuu1kuiv+yVyua6KqjSoJxW5U6ypU721PHvEXwITw5qGk30d/ciK9tftJcY5kxnrjjPpj8qfpen2mqJokd55ieXcgMI225Qt/kmu48ceKrXVPgrperxSgtYTrbmPdycHb9em2vPU1eWXzGtz8gZXGeg4yR9T/n3xppKhNPsFOU6iV9zqPjP4pi8Lm28OSwvLBOBNayh9pQg4681W+F3jb/hCvEMKbDJb30hiaI9ee4HPT6c1z3xU1W1+KninRDaXPkWdlDHHdFF3MpJ5P4f+zdKu+LPClz8PfHPhlpiZNO+1JMsz/NlAehPqOnr831rzcPNQjyy3GuVU1CW7I9bllm1TXLK+jEF1HdtOsRblo2OR+XStm7tEufB/mxKI7m0UzoPVe4P1Fb/AO0da2xi0PxPaRxp9on8hvLXaXjZcrmubs9RgtdHIumlRCoSb5uME8/hXsKX7hzW6JhJyipHH61ff2j4J/tK2laOaBtwdV5GTya7/Up7bWvgz4eSOYC+sh5Mfqd2SW/8e4qv8QvDNt4OsNFubVBJpV5tt5V+6qhuc/Q7u9WG8NyNbz2FjHkrCbmMDoiLjOAB6VxUsdTnOPcOdO0jm9D8C3niEalps+sSWkLRriKJTh2x+OOev9Kq2HwYvtKuzdWuoy/2hZk/MV+XgZI7fjXceHdb/s6O1v4VEkMS7yC3JPf34rfvtSXVNCL2khxcN5p8v5sg88YxXoYmg6slGGzL9q7anlOt/GXWfE+nQeD7W0ht7y8xazTr1Cd/z9K6zSdP1fwZo76fZ6sZXWMRD5eAuO3Xgd/6da4HXtHj07xva32nwCK6dwx5O0vkfN+NfQelx6RqmkwWtzp0YuUwpmjypZvcdOa+exGWTwzdSLHNQjFM+fvCt/d3viGW31eVXvYZujr99eo9ue1ez29+0VtEgWNAcsfL9R7V4T408Mar4N8c391cKFiZzNFIVO0qew9QOlPh+MuoWVk2yGOVhGQsoyu0nv3H4cV9FRxkZUEn2OqX72CcWezN4102x8Q6Xp93JsDMJHO7lQCP59/619DCeO5jF5E/mRSxhoiPm3J1HTPHy1+d2ma5c6x4mS7JT7VOQBIctjOF7/5zX054b8S+LPCGnR28V+upxKgAt5IuOD0OP1rwq8qShKPc8/GYN1YqxmfHfx7qGl/EKy8kiNFslDB1DZHBwc+vXpWXH8aNbtLPT5G0SS2sJV+/LuVJh1zjGD7dfrXF65r9/wCMvictxq8CmaaeOBrZOkahgMfj1/KvpP43aZbz2NlpZthBCqBido+UADgfjXm4Sg6tWFPluikoUlClNXPIdZ8WSeJ9JikhUxZcF8L0xnt/9bpXUfDbxTJAiwMQUPyrsUceh+teO37X+j6l9jwDnIJi6+3Xt+ufXvd0nxBceH5vMjYu235oyp659PQV9visuhVw/s7bHpVaEZQ5UfWnjbUIfEHgvQlkWOOWK7CKd338jG0dep6fzryzWPg5f2tvfarCYrK6hw0aRMGyT6jjB/zmvJLz4ual4gv4UM3lWdpMk4A9iMt2/wA9cV9bRXA8a6PDJHcZs7hQykepr81xCq5e3dHi1PbYNWWzPDPDfinRpr630rxCsun6lGSJJJF2xOSeM+n5fnXFftEeI7PXfEWiaPpTx3BtCSTEduZG9+lez/GT9nS11uxsdWh1Bo70LtGF+/8A73HNfKms+CNY8E+KITqi5Jk3QyxP6cggHsO9ehgantpKXMejhKkaqU09T1Xxh8NtX8I+ANPuLHULie+kt/tkyjOCp9B6D061zHwz8Eaf4j8D32q6lbrcypdeRHInyspxyR6/ezX1j4T1HT/HXhizvYNs4htBBOpYfKdvzZBrw7X9e0LwTM/h2BPIW7uDMJkb5ATwenHP+e1fQ0U4Vo9my4YibbilqjhG0JPDtwIY3MkMrfJ5i8qM9CeeK6TWrm2jFvcrh0KqpU4+Zuf0qtqE1umx3lUog3R723ZBrDvpZvEOq6ZolhHvmv5o4onU8DJ5Ir9ATTVkcWKqP2TnU6H1D+y14Z/s3Q/EPjiZMXV84s7Uledg4JHqK+rtBsBpuh2lucK6xBpCf7x55rzvwj4StvD8Gg+GbdM2Gj24ecj+KQev49a9EmlFy6Rsu5H6++O1cNbWyR+F4/ESrV5Sk7/5Fz7clruSFgEIDPj5vmHetOxv42QqCGdvmO/5fwriZJmgZliTyxkhV9KtWV4fKAY5O0hjWcsMnE8d26noMN2zqQeMdR3qRZARuQ5G7BBrkLDUWGEWRgFGSPb61tw3wkRixygPpXm1KDgzNpM12xtJ6cZ57/Sq0zvEQxVSCv8AeqOK5Gx+M8/L7VVu7sRgqFJArOMHewWtqJ55lJjKbsNnhugplwxU7RnGM49aopdbclgXZuOtI8wZwQzgEHv0rrVNplq25ZMmxWL4DMueO1ZGt6pF4d0C91Seby7O1iMjA4yWAOAKsC5XeN3zbSArbTwK+dP2wfifFbHSvBFs3zXZE96Y258sHgfjWkablNRPpMqwEsZXjBepV1XxPpXjPwjc30cUZndXmMgxvAUEnPf/AD+XAfBOz07VfBl1qSwL9pvL12kz2welcpc+JY/DOg3ptigDW7RId3ILcHP/AH1x/Op/gR4tttAmk0a+uUtreVg6zFflWQ9vy6elfAZrKcMRKUVZp6eh+0U8G8Lh3TpI3fjB4Bt9P8LWV1p0ZSczDzVVSwOTycc/57VkeH7b7VDFYLcx20kMIkaSX5flHXr/AL1bvxj+LM1pf6d4e8LRRahOGEksm0vluy47e/P1IzXFXvw38X6nJqOtajNa2hmhANqX2tsH06V0RzatyxjFnXhrqmo1Xqek38ttpngy30zTLwXD3GJJ7uJt2TnHX0/pWibrTtChcWqmR1tlMki/xEfpj/Oa+TNM8Qaub8WUM0sEEEwWVAxUKM9O/Nerp4xg1OBrUXMpkCbGDrtzj065/SuqeTV8x/eTla5eIwrcU09De8c6rDqfgnV4IohFKsRuIWHzEOp659f85rhPg9pll4otpdU8Qs9/eySCOKGbDIsYx26f4fjV7UNRttP0Wd3k80GMqsS98jHNZHg/X7PRNNEl4wSJWH3V2nd0/OoxGTzwFK7dzmdOSpuMTpvFfw1Ov+LNJ8PaCo0631O4Fs3koPqWAx2/CsT9pn9n22+Cw0S1gvbu8m1Jirb3G35TycAd93tXoHwf8e2Gs/tGeE4o5CYbXznkMmcBjGcGr37UWsyfGH4u2Wk6RCZbXSIjCX+6GYn5uaMDgpYyVkc2EqV1WUJ/CjjPDvxNj0ybQ9PttJkit5FFmHjYfM+eor3cadq9jCPtFubdZFDKrMOQfXr/AEr52uNB/wCEQ8Q+HPD7K0k1tqUbrcyY3HcwJ+oz7/hX3d8XW0rw94JvdT1CUQ2624ihCfMzuV6KB3r1JZZ7B2bszzc4t7aMYL4jzTSFuBbuxkjitwDukLhQuO3JAFc18R/F9tqGn2+k2hh1MoxuJ5SxVVUjgAnr+tcFo1jqviLSry2sNGbR7OdA7SXLs9xNGPTgD2PT/DX1fQ/DXiR0aGa68PtYwfZo7eVQxmAGQTnOOdwPJz6162DyqU0ppnn0KPsaifKeNDWJ/C1nc/2dcXAjupmWUhdvToG9h2wRn3rjbyO68S36pExlvJztiz1Xn19B1NeqeItHgtdNlS3USKGBLt8u4nvioPAek2Fn4ksLyeMFVXAJ/vnrj+mazxOT/VaU60dZH3FOalSc472O61T4Eax4O+HMN7Drk15FGqSzwbNoCnuAOw9K9H+CXwi8Ny+CZfEOrQi81aZnLSzf8ssZICj/ACa6rxrcLpHwvuLqSXK3EPlQIW3GQkcc+1YPwh0fW9Z+Fovb2eOBmmdlik6uo7n0r4qni6jjKM0eDKrUcHJytqfPf7SXwku7j4c33i97oR27XSQpbRr1Tfgc+3+etVU8GjVPDeg26zCztbeyjdpSPugrk49Sa739qn4pWEfwvj8GW1uZL83Ucj/L8vByf8KwbXWxDpumRqkTRiCNct8wU7cEAVwOOIq6wRtJ1uWMjjPiromiab4W8PT2MAl+yX67iVPzx4ySSepz/wDqr6H8P6fLHb2srP8ALdQhuOhyBgg8dDXg3x68TRy/D7SdOihzJLfBnKJ/CoHIxj6Ve8PfHfUdI8FQ7WV/IYRwySKMqCMYPv8AjW9OnXpSjUa1RrWwdbFU4tPU9H+LlvYaRZwmaR01eP5lIfoncsOf6V4c0iOhdme4IJJfO4nP+HtXnvivxxc+JtfvLu6uZ7t3zlt5xjPX8O1fQ958KrGX4Xadqmkkf2hFAszOG4lBGWz2r6L6/JuKl1PXoUI4enGM9zzP4p/DyK4+HWl+JoFZLtWEMmz+6xPLV7U+raLH4F+Hmj2kiA3KwvcEKMhFXnNcI3juGX4eyeHJ7WO5WSEK0g6oQf1I9q5TQ53tdVsXSUW0MWQFD8nPr7YrSlg5Va37zVbhVoyqRs+jPffiTr+la9oeuafBavJbNbsoyu0bv4cdf7vtXiX7OUur6Vo2sSRrLZRTqU5zliuM/n0rptS12ze8MUL7pZVywDfKP/11Yg1O70u2tUtBGZJAWUd/cj3/ADr0KeVqjOU4aJ6nBGioU/ZvqZfxM+J+peEvB99piySRzarhjltrIqnnGfUVxvgjwnc614Sl1O1MZknG1E+990425HT9a9Ct/hHZfFG7uNV1+4uJ7e1AiUB9pDHnr7VNo3iDSPgb4zj8PvG8mkywi6STcGck9x06fhXiVcfCVZ0Y6tHZh6tOjBwor3i54Q+G9zb/AA91XUtYtMXs8myCORfurjqPx6Vz76MILMMyD7QQoVyu7PPHavS/G/x98Mf2BdxQTTXc0gWRIypUqPQn/gVeG6R4pn1zTdb1F5jG/mIyeZ90Af0FerlmJ/fST2sKjKvVvKorHR+MFjsfDjGRsuG+Ylt30Arnp/Ez6H4Pa4tp/LulOVk7AHjGe3+eah8V+IJtcQQIR5SkMyhuT9f/AK34msDxfBLbeHo9tuZLaIj7RIVO0E/d3EfyFehmTp1oRptnpU4fzI9m+DXjq/1LwxPPdoNQO4RxXMy/Ngdee+O3P41qaT4HsPFPxHsNZvETdYymXn5s45AOK8R+EuoeILGwuHjnRLNiZECL0+i8fpXVXHxl1XwRr8MW+IwSsBOXTcdnGQOOAPl/nXymIy6vhYe1gtEefXT5ZRpH1lcaBpHjHxIk93Zxy7YyolK8gD0Ge3TpXwT400m2vfiRrp02NLiwtLhgHP8AFgjIz6HtX2HbeP8AS20+C50q4NxcTqpy38ORzz7fSvOtA+C+iXkOs6heBvttyzy+aPlCEnIIrhhm9RTtN+72ODASlTcnVJPAvhd9O+GQ8UW7W6RLC1wLVYuTtODz1P8An0rjdX+Leh+MYPD9xqcf2ee3ufOZgvIC9BxySTt7Vd8NfEXV9O8M3Ohx2sZhjLxBDlSoPBGfbtx6V594a8AwWc6SzSPeTGQlvNXox56e9exhcrqY+o6rdkz1ZSkm5SfoT/tA/GvVvHiLZWlvdWelEtGMIcSdOvuf0r1z9lH4q/8ACAfDe/h1t/sY5aHzV2k8cMOnWuY1fTWt9BYxBQI2w3Tgeo7flWJdaDp3jDXLO0urwQWkaL5j/dbIPIH1r0cRlkcDSbhK9jKSp1Y8rjoQeL/GY1TXJZ7vUxql5ezYARtwRCflHHHPtitSTw/rNpM12thNbwxIoaR12jntj/P1pvxN+HXhvwnoPh7xBoluttcpqSb1aUsJkXnofXrXceI/F3iHx7pyWGj6YNPM4Ba5mbjgcFOOn3ce/avnY5hKLi4o7Y1WuVU17v5HlmpR6zOrwGP9yAV3sw+Uk8nHX9RUPhmAx3YjeSWdipBwv3cdc1z3heS40zxdLot/I0kt07wsS5ZfMHcY/ve/FdAthqup3lxpGkWsst5Mjx3KKpyrDhSfQfjX20MVGpRUmzqba6nPfEbxxb39zDomiCM2sHMs4YrukHYN7H3NereBvCP9n+F7O51hpby4kQS+UzttRT0OD39eK8I8V/DrXPh3cWsOuwLbxuC+6Jt5GMfe9Of/ANdes+APG9/4zQNcTCK30yFU8sYbeSMdfX5a8CdCeJfLS6mNZrk5ja8b/BK58Zai19p2qQwXEMI8mLZ1IHTP69653Xvi74n8Q+HtO8DFvmDC0lEXzeYVbBwOoHrivWNC12G002/vpH2C1jMiybduWH3VxWr+zz8MLa40u98cagEOo6hcSSwBl4iUsSSBjOSd30rxZUMRQnKM90eRPFRox5qmy2PGfiLcWHhu2tdKtMpJYhHCbhkSY5ycY4PJrn7TR/EPib/kNTOmnQ/vTIzfKw7CMH1+prvfjd4VsIfjZ4b0ezly14hmu/l3bs8gfjXW+LdBa4m020t4fJtZZPJZx8oRFHOa9LLpyq1owmep7eDpRmtmeVzXRghjRmcIp2JGW4wRgH8PxruNOuY9C8KXWrTyB4LSMFBG4yfX2pNZ8M2kl3Lp1taYRYSTMfm5A+9n9a8t0S6utV0S6sUeSWKaQwLFz8xHTj6bT0r7LHOksNLn2sZe7VjzPZH0N8GPjHoHiB7jT2YafNPbAGSR9pDLzj8vYfjXMfED4kQ+MfHI07RSt3ZaXbtsm7K3RnGf8+nvoeGv2ftI0C8s7vVISc6ebqYSY2pgdx3J98/Svn7wZ4jMniG80Kxify9R1JYzcpnPll8IM5/u+1fC5RGjSxLq9EtDzYUaKqSq0z1u30K78O/CLW9Zj3iTWdQjsI5mblowRkj2J3elJ4a8SjT9Z1z+zFP2xLUWiXIYqIsdcZByTu/8dr0/4/8A9m2Gm+H/AAfa4j07RLcXt0NwwSo4Ddsk+teF/C/TLvVYbdIpPIk1i+eeQp1jgHbB7Yr6iVNWlVW8io1faxbZ33iS7/sfw9ZeF7M+VAzolxen5fPdm3SEew+p+tZ/w90fRG+Kmo61rE0Vvo+mqptxcOFR5cYBwepwuf8AgVc548uB4z8UQQ6YRHoOkyIryb9qsQcAEnqW+Y/4UaPoUvjz4j6Xp9uSdKimNzdY+ZRGvOT9QuK5IU/Y02+opRtEXXNdubDXdf1m8i2nVrwm0tXYqwjHGQPQ1j/EbxO7aXqsbcXdxaYfP3lQd/8AgPXA61c8W2kuv+Mr3VpNgX7SGiZ/upEpwqj8KxPHd3ayab4j1W2/fMbULGAu3Yi8Hr+Z4rhm+eDlLcuUo2R5P4N0P7Hp6+ICN0wLLGo+YDH09ak1vTb6T+z7oMLiW8lEIJb7rNwOnbFRWXiUaB4bubOKzJimQmKTd0LevXNWPDfiu0ez0CzucNcx6ggk3KchC3TNeZKE4VHYy1TuaN3pF98O/EuiyX0sd5YTSFj/AAgP3H4da6/xf4vOqQM6SDy1jZlRffr/AJzWh8c7GJtBtk+zB83itC24YC//AFxXB6NEZbjzZZQ8e0p9n284/Ht9K9fCU09Zbs5kudRqM4u1vrvRpGhtZJfJlwwj5y+T0x0ro7/wV4i1WOTbp7wRKoJll9x2OSTj6fjVfX7WPTPElhcIpEYZWVT0QbsV9JaYtnaJINu+yeLnPThetebj6vsKnJHqdEqihbzKfwp1GDUfBmlyRJ+8hie2fHRSDjGPavMP2hVtrPxNo01sCbtYjJMI129CCv8AnJrA8KfEi78E6lq1nbmK4tprh5I4yvKAseRUHiXHi3UBeGY/aCEDHacFcdAPT6ivOoUZVLoww9Bqbk+p9DeCru2v9HsNV3B/ta7gSpzkdxXinxnkt9E+NstxbsUlmt4ph5fRXKnII9/xrrfh1460jQfDdlZanKUNqzfOF+8uc8Y4q98N9Fh8f+OPEWv3sA+zFTHbSOm489MAjp+FYwhONW0o7HPBTpVZSlschPqz3vh/ykiMlw6DkKFBIPJx/n6U/UrzWtG0eOMeZFbOoBjjbdjPc/1/nWzqGlvpnimSF1TCoUIX5dpHU/hWt9kS9R7YHfBIpUu/TJyOR719xQwcK9BOx0+1iteh4vplhf3d9b21hb/a7l5P3XldRjqeOv5CvZ/AHhHV/DmqajdaxAI7iWJFhBfcSxOST6cduKwPg9PH4b+JcFq8MYBLQrIV5DZ/n6fjXsHxuW98N6bo2rW7Bwb5VuU+9hCM/wD1q+DzFVFXdO2hyYjEyjNQWxgfEHw5qEnhK61hl329oBN5aNxnucY9K8y0rXLnxTGkNt5ksgTzU64IP1/z7V9D+N/FGnf8K91uSe8h+z3WnsLa3DjDEjjA/SvMv2c/BKRaDd6veyAQ3CC2tlC7vu8MfzrbCZnPA03FGlLFqNJymrW2NrwL8NtSukmuZR5CRxKGOQxJPPAr0bxdpej+FvBVhrWTE1vHsleRvmZz2NQ+GPEFnY+ItU8NC7jF3FCD5e7bkAflXF/tFeIbW18AR6A8olv5rpZkjVuVVeufw471UsdPHTUJrSRxxrVq9ZLoecj47+Jb6zvNPhmMEErPHGCnIU55zwAfpn3q54E8aS/DPR9Qu4FWee8INwZct06fU5965/wHYG58mW5JkBZ1aJ8YPHH+f5Vt+KtKiktlEsPAbcE4XAx1GPy/rXvf2DTnS93T/gHuOlSXutWPVPBPhO5n0HW9U1VBNdX9u14Y93KNtLKM+v8AKvAtKtrj4geObOxtMW73UgjZfvGMA/MT7/gK9MsvibcaXoSwjO4wiLdt/hPHfPQe1b/wL+G1loXiCXVWdzdNaMynj5XPJx74r5qrCrl1SUJPc8+tUnh4Sk9+hp/GT4N2mmeGNN1K3nkur+1uI4C7tzyMce34fjXnOjaZJfXj23m+V5LkOR14/LP5ivffHH2m58OSvuEkFkBK4ZvTrXj3heVX1LUmUs/mYcHjByT0NfcZDNV6bktjPB4urKF5O7O//ZjupPCnxvvtHkm/0XUrMsrjH8HIGO1cxqurHWPin401nyBcWNhrUSzAsMnHy7umeq56CpfCGqwWHx3s9z+W6aVJ97+F26V1Hw18PWDeIdc0a4JSTxJC6tIenmKWOc+prlxdGaxEqsOh0pKEpVHuzhvFt0NF1STVPk2SOyjr8ynkcDB/lVXwj8dIIIUttWj81YXBgkt+qIT/AJ9DXmnxDvde0/xJfeG9TnzPp04tlkboE7NznHH+e1e4eJvhvomjeHdEsUs4fMNkJWuUX5vMIBLZ6/5NOvio4uEKFviOlqHKlPqb3xk+Knhub4f30EFx9ovNRt/LMYXaykgdf511/wCzfZWOi/DHSmgjiEskRkkcKMsx7Z68e1fP+kaHaeJBci8hS428L5me3cY5retPGmt/BG4tbLSZIbixuoTKsV3ltjd8AYx/n8eL6ksDJa7nNVwynT5KTszZ/aw8Fx3PjDw3JpdkkupanDI00MeFYgY2knpVfwro13pHhO2klUpqULeXMPujZ3U9K4S8+Meq638TtL17VblbhLUkmIJtWNCDnB/x6V9AXMela/4LfxLosoFlIjCcE8hsHII6Y/z616OX4+NCryz2e3qKcJ06UYS3OW8QT33hfVbDWLKXZPYmOSUAnBjb7wHthvQV9EW1zFaJb2kgAt9QgMtrL/CWIyQfxb86+YLjxNH4ktVZ59kZhMMtw67f3Z/vY9Pr/FXsHwmub2800eFvEMnmSWaibSdSX7rx4+6G/l37HPFfPcR1IYirGcd0tT5fNMK1T9odto9neWWi2dtIQXiZtzD5cAkn+W2rmmyCO8vopPn2gMoPbPep4i63t3bT8uigoOxJFY0oNvq080eY8RBWYdM+9fFt6HxnJbQ17yZEa4mK5jjUAe+euKqiUpBbzwEbWUjPcc1WeR3t3jDE7wWIT5hx1I9qWw8m4s33oEkRNyxisW7mjViZgkkct0GAYAKUX19fc02zu2+1okhB80knZ7D+dLbFR4eGxgHYk4C7jgmqbZOpWUgICRIcqv8AOoBa6MfEWa8mt5S6SyZZcdsHniinTNHBbG4wcyMAvrz2/Oigei0Ph340ay6+J1u54fKtDGFgkC/ec9c/Wux+FXitNJ8Iy+Qf3YYuxPdj0/z+tWviZZWl74eSzuII2t3iILP1DZ4IryXSoJLC2trFZy8YkCqRnoe5/rX1zyurVg+VH6HSpRq0kmaPxk8WaifHmgRSFI7a2UTLGq9ASMj6V6Z4h8aWWueGGv4byFAIR+7kYLhx6/41wPijTNP8VfY11A5ki/drKrbZCo/hB9PwNUNd+GEGt+dLYN9ju44x5ZD8NxyDnAz78H+m2Hj9VlCFXSzOhQpxjFS6FPwbMupXN+6ykzuw4Zdu7A561Q+IerGz0yWGFEed22Y3hdoHf8KmvPDt14E0VZLqSSC6EfmySHoUHGB3P6Vl6T4AvfifaGW11C3t5SfMD3K7dxJxgH0/ziv0Sti6ccOnF3TOiHKpcz2PYfCES+Iv2fl0OOPYssTo0nPLkgkn/P8ADXnfjH4XDwP4E0HxRpJljmtZVWWQZY4zywFXofGur/Cqxh8J39mEnldYob0NuVRkAkev9K908S6Y138HjbomIzAJF39eM5z7kbhX59SpOWIm5/CzglUlTqJ/ZbPkvxd9v+IeoQ6rbH7bqXlBFVG3FUHcD/P417z8I72TxP4A1bSdROWtwYX3fLwYyeh5GDXm/wAKLyLSvFsRtYYkVmO4beCDnkew64r0rxn4Zm0ye4l0qX+z11VRExi6BifvVhmEPZWjA6cS7rkWhzvwx8czTfDXWvDlxH57RTuisV/1a4659vSul8CfFxBoUWmalH5rQjytzNyEAxxzzxXlkng6/wDhtrw0o3ZuLPVVGy5HaQnnj1z71WurW50CINb7pGUEMBluQec/T8K9DL8EsRfXQw+rU5JWNL4X+Fre7+Meu6M0uLa6DSW+G6IRux+I4p3iLw/c/DfxDPbTK8umOw8mb7vHbOPT6/4VmfDrWG0jx+NbfYJ2UhSjfKMjuf5V7X4/sLXx18L9QuXZSYoWuI23co65J717uHpxwMnKT0IqTlTqqLXunzz4is7TXfEOlhYHkjkk8uWVG/hJr2jTfglp2n6+s1jcTWklqiuIh8ySYGeprlvDnwmH/CJWGuyXvl3CojLG6/Kozk546/lXpmm+L4lCSXTm3Cqu24HcdT/k181jsRTr1XKA8RV91KD0R558Z72013TLGORJIrq1uP8ASIlU/c+vqP8A2auq+Hml2kC4gt0NutuWRZVDFgRzz715B8V/inpviHVb2006NzcSsAbgMNrKD+ePve9X49V8S+HLDT54tTMkc0I2xJjccep/rmuWlTlKSS6mrpv2SSdhn7QPw5i0JodYspBbWs8mx7ZV/wBW7en+H6V3nwj0TRoPBiWBhgu7sRhmaVQ2OOSPcV5V428X33inR7fTMycTiSXzWLEMDwQef5n8K1tFkvfB3h+RraVZL3YZVJb5QCOce5r0lha0FdouUZOmk3Y5b4j+E4tJ8cyWmmKly92RmCNdw3k9QB3r1SytLzwJ4Za5uJxJc2luWkiXrkD7uf515t8Lda/tHx6LzUAiTygsu/8AhJGAOfevd/GVrZwaDfSTSpbRJC++R8Nvz6dzXLXjVa1ZzVqso8sDzP4PeFJfF1/e+KtfjjdJn3RLMobbjOOPQCrXja30bUdPvbd47YzKG8qRECtx0I4rgPDHxTOhacbKMkwkuM7uik47ev1raOsQXluJFXzGl4A27cZ9D6V14XL1WjzN2K5JxldmF4Z0v+2tNWy02ffMQwk3/KcE9QD6f/qq/r3gKfS/DEzsYhHbfxs3DnPPc9aw9bjv9OlW7t99orNgSRP1HYVWg8S6v8QNUs9E1K4dNPklGcL8zAf3z3/lXVUpVMPpF2R03bsKfiKNM0G0t9KjKXgjIcyr0J/jB7/pVXSfCKR2A1LUHa5nuULrH25/iPv+WK7D4weArCx0ozacsdk9qw/djo4GRn2Nc7q2sxRafpsY3JKbQD/dwMD/AOvUU9JLzM+bn1iQeHbXfqqlB+7ibIBb0GcZ9Kz/ABLpa2upX135se/UCDFGy8A8ZH41VkvtT0KeK9hQ/ZJMAoR8uevI6g+h/WtnxIUmj0C6DrcTSATbD1U47n2qa79o7ojlaZzmk6XLoV20twx3KoZdntzyDjp+Ne3aBfHUH0tGwUEoeVz0KkfzrwnxLq813qlyu0ElBGFVt2Mf1Ne26DOr6FBIkWZI7OKYkdVYDn/0KpU+WJpC3Q1m8JW3jbxTNZRrFLDLKi5VdxC8A/lt7/lVjxR4bn8OfDXUbCyPl3g1UW1rKOojOBwf+A1d+E9xbaP4ytofMRPtbEsH/hyCePTn8KwfFnie6ufGWs2W3OkRakRC/q+SPz/OiTnU0R1RcpysVPDXg4+HLe+sLkxy3gwSR8uTtzwP8/SvSdS+LKeFPAlldzW3ni7tDZs6dd5+U/gafremWVn4jj1m4lSKxltwrGTKqH28Anp+deHTaBrXiKzTTd8cWliaS6h35+ZM9B7V0LE+15aL6D5IzfvFjTNBv9R1Pw74dnlb+xdRuA/ljuxPfHPPQV22m+F4YfEmt6CkYjXTwLhZW/iRe/4fSrng+9TTrzw1cuI4o7e4Ebb/ALqKeD/9arP7QF9d+GLufW9HMZdohZTnbu+Vu/HfFTiXUpVFThsw52pWWx5j4bhtrzXPGVvbSosUmyVGHQKCSwH4tzXuvxT0uDxX8AY9RiKG80+3SZpR97K8Hn6da+bfh/pt9bWd1rluha0iP2aZDnLs3+H516taeNJbfwj4k8KXEgSOaAFOuV3Yz2P971FXKEHBNbmsqLqSUo7oz/HviDUdS+C3hKzdTOWnjZZI+qsvZv6Vg30NzqEc8MchjkILMh6AD29q77QLOC68BrZOwdbcJJHIF6sDwQOaXxx4dtvA8+l6nHIP7P1K1Cu+3gyHpn/P4V0YdytOnPaxcqkY+4up2mo+HP8AhYHwr0WykYiaSxRlI6B04Gf++eaZoVo3hPxDoEUt0lzFNb+RK/ctjkduD79ay/D3xUg8J6Xo2mtBHdJeztbxuzf6vA7Drg/NmsrxZrDX2oLtVEktSHTb8vuM18fGhW9q1Dozy3RquWqsjl9Yjbwrr2o+Gr/KGdnkgk7GJiRx/hWJqtvqfwu8XWE0M839i3sQaPzejAjkEjv6cfhXoXxE0IfEu58P69ZSJFcW8RhnjHZuo6f56YrO8X6nbap4YPh/WpIvtMTA2sh+8pHTp6fyx9a+loY6ScYT3W56MFeK5t+pxVzf3OreI5NTmUx7WHkqPu7P8TXeWPiOfUrKOWJz5iHLHd90jp/n9axPCdnBpsksUyRmZ4wdhU7XJHbPrWbqs0vhK3mnD+UGYqpK/KM9Aw/kcivqatag6XM5J+TB2m+Q7v4q6hB4r8CQJcKBcWThmlVuTzyO+QR/k17NZ+BfDGoeE9OgttJtpLQ2aCMmIZJI+oH1/wB2viS/8V3+qlrdZPtMk7BAiZ+Zz0AH+fyr33wF8V9b8GaPBY69YTPYRoHVovvx47ivjqrUeblVkYV6NVwiqbs0cf8AGX4cWHw28X6fe6SioZQHltj8wBHO7tzng8DntW/4V8cXOuhbh4fLVARjtuH8Q9v1rifi78UNO+JfjGxmskm+w28JjfzgULkn8/r0+tb3ht0uoBBG+xlUKq/dHTsP61ph8DOvS55bnbHnhRjz7jL/AMNXmneJbXxakglg+0xvMo6IAep/z+NfQvxV1+y8QaPZ6pZ3sfltGGLr93BHrXjfizxFbaL4B1JZtzme2aJMdS/bFeSeDrPVvF8tpa+Tff2a6lmf5liYAfXFZUZvCVuaXQz5PaNSk9j0HR1tvEnjG4uYJPtECNvUpja2Peun8U6U8+5Y1VQVJC8KQcdz14rmPCWlf8IJFNG1tJ9lbLtM3vwK6rXNXsNO0j+1L+8jNpEAyoHDFyOgx1PtivrXmdOpSvHdm0+ZzXLseEWUBsYtTe5Xyi37sheo5r3v9nDxdqUMF1Z3sglsYwHiz2IOCR/nrz61876pqs+oWrXe5oEvZ3bCr0XPSvY/gr4Nv73w8+pxa0lnFO5jiheLdvOep/8ArV8lmUIVYXqHRiYRnStU2PRvH3x7vfEOsDSYAlnaW+FjyvPBxkemT7c15D4stNR8X+IbCRWGy3LRiQ988nA4OT68VY8UeBNU8Ma4dYuXivbJptomXO5m9GB6Vr6XcrcWUEy4KuS24/3gcfnXo5Tl1GrDngc8FToU17NFTVrjU/BGhfZ7WWezmuiWeSJyo2jg5x1rzHVIdX1/ULfyUMq26hsbuef4j/8AWzXsGubta03c4DxxZQg+/XGe/wCea53SbGHT7gyAguMEDj/PH+RXqPCSjL3QU1GPO0eam7vFuY4bgOjRsVlt5W3Lx6dcfSvpv9kP4c2/iL4srrUsTnTtHg+0hJegkIyBXnPxQ0OxsPCsevxwxx3bsIZVC8HP9Pxr6f8A2VdJbwV8CzrF3Eft+skuAVKtsAwv4DtXo4R1JOUZeh8fnuP9nQcY7y0+R9D+CYxf6Zq2o4z9qvGCsOoUcVqPZjZKwDPJEAR+NHhS0Oi+EdNtcYmMPmOvYu3JrQRY5JBMXba6k7ewI/nVc75m+l/yPxySs9Dm5oXdyzLjJ7dvaoTARu+ZwrMMgV0NxaIf3oBYNjj0qnNYKrHaSQAWGa7o1U1Y5WVbaZomC7zjGVzWtDcSBEzKXx932rLSIwspIwDyPmrRgHXgMME+4qKiT1EaaX52Fsgg5X6+4FQ3k4ZkVSCVAJw3Sq4yYQTzjjJqFmYOcbcnG7PpXNGmr3RpYsRSAsAOW5IzUbFVfjoByV6ZqJWDYXcGJOfwpkmPLyuSc4GG4rTl1NuTS5FrGtW3h7RNR1a+cCys4TK27uQOB+Nfnx4kGo/EnxDqPi+93f6XOxh3NwsQ+6O1fQP7aPxJOkeG9O8FWbhJdSYy3RjbkRg5x+NeM6LMg8PWkUUquIovnjPsOcilSmot36n7Hwvg/Z4d1ZR99vT0PMb/AEcnxCumzTSCTzFZmb5uGxgjsK9C8XfC7T9G+H97rdlqslzc2SiaX5Ao2jjAHrWDYh9V8dNqEK5jlt9uH7OOAAPavVtYswfh5d2Tp5EmpslmgbqSzDPH/Aa+Ez1Xrx5T7WvVlCUYplf9m/wj/bPhy48XXSg3EhMNqJOqADlvr711PxDU2dmqYysgALBuQx6f5/Wun+Hmkw+GvB1no0A8s2TbVA/jLdzXNfGSEafon264uRaWsDbnL9d2MYA75rDCYROrTm9U2eHCc6tdt9z56vPD7alrF7HAy26QuXaQrwzeuP8A69OXw5Jp+kfbLi+y3LExr8q49M9/wrZ8H3UWrR3l7ETLhixj29M9KNcnCXdtp8jiL7RHuWP6HPT1NfrcfZ04aaHvSqzXus5RdHv763jkRnCS5bLN1z6rnr+daHh/wudamaN438iEgmNl4J9D/OvVvAvhsSTQS3VphYcbZHypOfUc9B7/AI14740+Kt9onjPXNHjhgto1clAF2uR0HtXwWbY/27dGlqY0KvtpuEehb1jyPB/iHTb+zcxX92RD5iN90jpj/CvTfh3Zvareale3CG6nIPmbtzEgksxzXivh60vPiL4t0ewjffcac32t3dvlIHP1wDwK9Q3z3k5tIhmKVipj3bec9MfzxX0nDeFVGj7aqtW7HQoe7Yq+JPFqz+INMnjijkNnem5NzK33lH3QD6fy9K9m8J+JL39o3xjbW97O1vpml25k/dfcD55/HHfj2A610nwb8AaHq2j3+l3+n2t4NNh3l5UDM5YE55rqvhxa6P4C0t0gsFxL97y8KeTkDP1//XXy+e5hOE506Ss77ni42UKr9yPvIq+MrV9BwLG6ForQM8xCjLRqM5GR6cdvYV5PeDwtoyTvqt/dS31/Z7reGOIuI0PIO4YyT1/TNbvi/U9f+KHjbX9C8P2y5kijtZJy+1bZDy/P09vwrkv2lPCkfw70bwVGl99svIkezNz90tGoz69B/k17ORY9KhGNWd5HFRSlUUJvVnJa7ci5jjSBGClVUIV5kYnAwP8A9VV7zR7/AEez3PCsEluqsvzhiSO/HSuh+GWiX3i+zfUFjeRI5FWGVV7qOfTGT/n17zxZ4Hu7bwXrerXSDzLVVlKMvUA4wK9jM80w6oOLmm3oexGtTpS9lczvilrl1c/DHRbKeYNPdTQtHn5cYXJOK7n4efFPQj4At7iSQItpAYpovR19uvP0ryzxR4f1DUX0K/nlS4uIogI7QNtWL5c56Ht7HHvXHeDzBbwpbMqhXmdnVG3YIP5e30+tfD0spniaSqLe5pVw1OtDlttqcR8VZNZ8TeL49dns5LexvLo/Z8rxgcAflz/+quqFrNBBpQvYghmUthGPBHTNbXxt1CB7fwhpQYG5j8yeVRjAGNozj9K5C8SS5htZpLgybR5ajd90e3+fxr6nAYBUqfvLUt8qSXYdd6daeMUks7hpEiMxEJDdD6/ga8d1bRtUsPEMnhs4dxMFG9jl8/dJA49+5r2PTxBo3m30jsIYVLDPUYHT8a4zwxqEfiH4habq1+yIslyZsv2AGAPy9v5V52Z04UoO252UZOzaLj/s+X1vpEdxZXhu73aWeBl65HO3j+v1o0P4l+JvANlPZXImSybMIiuV2jH454+lfXHg+xs08L297avGXuI2kaQMM7jnj8K8V/ae0STVvBOkG0TzNWN2BDBCvMijqcdfavhPrXsakY1F/wAA8ynmKnX9lUWhwGhafL4qtjc2pjCdWbn5W9Fz/XNW9O0B02SXCjzvOC+W3zEqvrj1rA01fE/gWPTIL+0fT4JGA2yqMuDyQcf5969P1eK0Ty7i2vozbTuNuH+bcRzz/OvscsxcJ1fed01oejXqNq9N6GFc6bFPfGREIIjK+Wi9COhzWnpN1BP4ssdGvZwhCFgC3KqRnBPv+VQav4j0vw88ZkkW4nEZzHD8wJHTdivENT1i8fxjHraXMhuyRmMnpjooGORn2NevmWLUYctN6kYelKoveZ9deCPGVleXGqWaf6HZwNhXOMEg8semPxr5o+OfjAeI/idPd2g22Fvbm3t5h0IB6inaT4i1DWriCxgBN3dSsjAsVAJ6luT932zXT6j8NLIfYvtEonMUoZvk2+aevzD0zx1r5DBYFTrOf2maRw9PDz9ocP4d8K6h4ljiE8ptrZyu2UqVZkPcdODXs/xY0bTtL+CF1Dpaw26WKxnzE+UyEHkE98nkfzrPvNRgt7i5juZ8mNCNpXaqrjt0rmNd8SS/EWwj8FaZCI7Z13l/vNIV5zzwPxJ+td2JwtTCzjOGw+Zykn0OR8Gx3Go6c9xNNI/nzrbRh/4QO5Pflq9r8SaBbWfg3StICiV5HLz7/wCLAznHp92vLdMtE0DUbGwRTHbwzxh5JG+VjnnJ6Zr1zxjqNvd+K4LVbiN2jjDJhuGU9/6H+dXGlOtWp1L6XOmrJ7pnO2lmWcojb9ykbExgemDXIfE/TBHbxTY82dlwdnXgdfqeleiQBNIgmlJcyM2Ecr3J6fjRYeCF8U6isWoyz282wsq7Qu0nuc5r6zMatOlhpKT6Hk05OM+Zsj+Hd3qekfCa21H+ynuJ7VXP2dPmJA6A+w/lWX8OfH/jO9t9cvWSP7NKC+LqI4D+iDPQfT3rsPhPqp8GeJ38Masxjhkfap3fLu7EexHXpXf6bo2nW/xMvbTdbzwSo8gjGMK2OhH1571+TfVXJubWjJnU5G+aOh84aPrmrX1zqhuoBblctJIF2lSSeff8P8BXTQyxWdhb3yKCGXq3/LQn869Y1DwJpup6zqccEUkhkG2Rw3yRrjufQDk8mvFb3yNOi8hpAba1maPfDlsgHgqOc5/Gvv8ALMzpU6Kha1tDalNYl3iW71dR1PTFRZkhtWc7sdT7bsYqle6FLprWUgAkSRSqvt28jv8A41keM/i7Z2GgLp+nRu7PIGbLDgeh+vpXPah478R6r4ceSRfKtIVK7wnKggdMdz3649q0x2I+s0+SPU9GFCz1O68N6dL8SNWha8kkl0zSQJGjZjhmPb8a+gdF8LX7XCTLHGluoEi+a4VSAOw5x/nivkz4IeOtS0SaexhspbywuJg8siJ3OM84x+tfTUvxKljFvEiJ5UUJPlI244HQEEmvmIZRVqt6W7HJieaLtBnzL8VfA3iPwF4uGsX0RktJ5WuUmh+byxk5Ixxj1rufCPxIvbXSILrSMfbL4bXEabpXYcDoARn6V6vr3jzSfFGgpa6hFFA8aFlQ5Yd8n2J+ua8X+D1xq9nNdw+FEDwwuVN5coNqyZ7HB/D+ldDlLCXpVOh2QqynRTktTq/G3w71W18C694g8S3LHUru3EKRTsGMJPY4z/e7YA9+tecfDq2t/D+j2sStva7fe4PUMDjj/vmtz43eJvFrXy6X4guhLE67oXhUKrgewwOO/B+tcxpMM0OmxOmZJc7mZe2e31HtXq5RzSrOfQai5Q1PU5tVl+wQaaYBHBMxBJ/i5z+R/Cul8B/tOeGvCXhm8065s7ia6t2KxW0SnCtz0PHHc8V5xfSajdCEMDA0KBm+bcSD0DHt/nmuL1S3srXw3HGkSx3UlwW831Tvz/OuzNalKOtrsweEp1IfvFexe8SeL/GnxC+JX/CdaJolxPZQgQxlIiyhQOf1at6w/aOu720ntb7TIYjETwvyneOOeBg+ox+NfU2mponhTwNoAj8mSEWKuscKhlZiuM8dh9P4q+cNZ/Zyi8R3VxrX2yTTLS5UzNbRry7noB7enrXwccwjQq80lbscVLEU3J0pq0VsY9j8X4bjT7lZVdJrhXWNx8uxcds569q9n+Bfw1tLPw7batLYGXUbxDMvm5by0znuO/8AnnmvmHxb4LuNFutIt4bC5gurl/IZJ14IBHTjqa+yJfiAPD/gyC3ijEbRWawNIPlO7GMDt/WuzG4yWMpxpwlozTGQbpqNF7nmPxn+J1/rPiTUfBWkqRdXSw2MMqNuBjIy2evB3ckVT8beE/DX7N/hLw3LFF9t1k3qzTTP96V1B5HooO0Dr+fNbXwXj0LXPiXr/iu/uI/O0uFYYgR8wwOWC8cn/PrV3xeLf4pa7Az28TwwK0qiVgwghXr2wS3v+teSsPXhotkeYuaEowWy3OQ1S01fx/4P1Gedv+Jhq8Zvr24b/ljbjBjQL0yRwMdOvNQfD4x6J4VuRbW++9KC2tXK9Wc4YZ9SNo/pXoXjvRpNA8A2GlxbY9a8SzIjj7uyIYwueMLjrWXo9nZ6Rql/NvE9j4fUqiBeLi6YdcYPT8a+jwmKqxouFTc1UubWOxy2t+BGTS59Hs9mzToftmpShuGmIyAe/wDntVLwP4xTwh4fvbeKKMXl/CfOvT1jU9sepH5d81L4N8ZxQfDrxM1zOfPuJG+1M67vmyOOe/3q563htte+Hs155YEstyyoZOsaLjPPuPeu2U5Om0dbV1Y0tWWR/DlvfwxR3I1GcwWUZ6kdC34bfevOfGpTRfB2tNcqflh8gxq23Lscc+/f+leg654lV7nRbG3IGn6bbAKAvR8csB9f8+vkXxduHfQItPjHmLcXRlkz1UAAjP8A31mseVxpybOaW1kZHw/toNbuTG4F1CIwrA9mI9fpTvDnwsj1iz1uVLmeL7E7IsYUNuI5Uc/l0/Gm/DyC48Oa3cpMVKCBZAiruBPY5+nsKm8AeK9T0l7y8vLZzod5KySXK/wvkgcdcflz3rx5VrykZOT1sZmva/rix2Og30skt3GFZd7bt277uCeeelX7ef8A4Ri/Wy1HNvNPEJVLryB6Z9663VNJ0/WvEXh3W7e6jf7KCr4/iUDjOe4pfi94RTWn8P38B/eG5WOYjPMJ706OYujNKS0HKptFo8y8bajBf39r9im8wKoUMvzEuT+teu3VxrF/8PLVUlaKZIQjf7bgdGP8qfN8LNH0x7e8toi1xC6u0a+ncnr+mKveJfFGlWvhnUtl1HJMIz5dtG3CcdfYD/IrlxVf61O6RmqkatuRbHO/CDwHba74S1u8vYx9ommDR+bhSVHbPpmsTWtNMWrPb24yDgDP3lYHofp0/rXd/DrxnYeEPD+nahe/PBcxPGkR+UMSepz6dK4HxP4sjufHcpt4o44XYDMfzYLc4Ht78V35fdT1e5tS54ydyDVvCs4Et5YyvJLtBMMjBQT06+1ew/CpdW8P+H4JjDGXC7WEbbsg9iOvP+TXEyahaywq6zcFeAF6eoxXonhC+SPSuJQisgZzH1U/56V0Zpy0oRnHe5zV5u1mjkPGd+dZ+IqXcGIzDbkTQrnBBPf3q5HqVnbwmeSYQRKNzAtzx0AHWuXvVntPi+IrBTcx37Z8wsf3Qbrn6Vv/ABZ8GT2Xh63vNLgW4jgkO91Y7hkf1/yajD5vLCx5JLcUnGyT0MTwlbaj4h+JVjq1jbtJbRXYaQhfuDt+Pevbvihq2oeMdDudEhs0jvMFQn3QSTkk5PB/z6VT+D2lDS/htpt3HEIrqVnaX5dxPPPHXg1kfGzxLqHhrxV4c1q28v7DeQkTCT7hcHnPT8ORXiVsTLE1WrWb2OCNVV63LbY8y8e+CtV8I6XZ/abxb8yAL5cbFli/HOOPavYPg74h0rT/AIa6XBNdrbm3d2fev39xzlR6flXEeJ/FSeJLFkCRv56ArGF4jPpnA/pXE3lrNeWiQ4MY2kYP3SR06V6csnnUw95/EepKiqtPll0NDxdrEvi/4wXUnhyeW3S6IZblM8gDnn0+X/69aHjj4XXNzpb3UV3Ne6lGgmfzs5fHA29+O1ep/C/wL4Wj028mW3KX0dmP9Llc5Ln0z7+n/wCp807iVLdj5qBQoO7bkHua8KmnQrRi9LMxjUUZckVax5Xo2izaboUOoNOEkI8z+8VA9B1/T8KkvJ9Y16QT+QfspXcsrsOAByQP8ah1rxwLDWLvTIbaKSPd5ayhipDnkgew9+9ei6b4NvLxrKGG1lCmPa8knyjaev1/lX6vTxVJwiovdG063s/emeW2GoDVNa0/SFXzZbiQQIN38We9fSGs6ZP4D8JXGuRZlexRXe2iYcn7p6dAPoa8Pl8Ir8Hfitpd9qDfabJrvcu5vuDoW/8AHv8A65r6eudR0GLw3f3Gq3sL6ddQFVQ4bzlIyOOvWvgsy5sbiPdW2hx4ipKo4RirxZ51oXxbtPiT8PtUs7CyMOpSxmB9xOMMpAIryLQBd6Z4kttGRn+3A+Q23oCB35rE8I3+raF4rn07wnFJeG8yUGzaVUHjJ9B/kVoa/wCAvHHhu2ufFepac2mMkgZnkf5nJIHI+u3r27V0YXF1MDF0qbsjvpQo0E4p6s6P4l+E9a057DWbTTpbxoGVr64g+YkDGA3bA2t0z+Fd14I8Z22peKdG1WAG3isJY7p4z2To2fbG6vfvAOl2b+AvDkN1Gt3JqNjG8sZXdvdx1J9AWr5g17TYPBvxI8VaCJPKkjSSFUX+EMmVA6dK+gyipPG05+2W90mcuGxUMVKdG2sSh8VdP0r4pftHXiWFyVs7qGNmeLHzELkg59lrU1rxHdi6l0dVkc2kYgindiwAA2kk/wCOf6V5hBZat8Mtc0bUnlMlzPynlfNuJ/gPTk9sV2ulXV//AG1FcapbTWct2ZGMNwmw7scdQOvy9gKzw+EWGxajN37HsyjFRSXQLhJfDlxhJ9j7ciVVPDHuPf8Az9cmLwnqPiTxtottf30skepzrB5xb5ueSAf++cV0evXKX15aWmBuClAPU9Rjt+tZd14n1Hw5r3ha9vtLnsLXS7pZWkZDhz06kDn8/rWuc1U5KEDKTtTfLufQ2vfA/wAGWPgy/wBLe0EMxgP+l8bw4HBzxk96+U9W1XxP4R8IXPh0XEiaS0xOImHz5PcjOB3OPz7V7/8AED4zWHijR1vNPl+8uWiPynJzxXluseHbrUPDb3DQhIrmJpFA+YgAZ6VVPL41MNGUfiPMw/tYp+0d2ewr8PLLwLYeApLhBLp2s2LwX2W3bmKZB/8AHq6/4a38HhKK68LXNx5kMUxnsJpPmdYz0GTxkVk2njPTvFnwY8D3jOJ2sJobO4j/AIouCrE/Tb/XFcd4+8WwaJ4yi0O5jmW/sZQVuYunlsf4vYjvn868OhgoY29OrpJP8DgnGeIjyT3/AOCe1+FvF9x4h8YapYSETyaWqs1yF5eNhlc/44BrXt3lu9WmilCpExO4exH+eteLeC/HY8DfGmKa9BuLDXLU27y2/wAwOThT6V7rdwpDqsc1viWMKVGzOAp6HJ/+tivm80y+WCquO66HyWNwzoTb6Mi0mGOK0lctl1JVR/sj0qrpscy3d09woRJFKrj5vmNacbxxW0bFMCcHI9MmiSGJkjIORnLPt5wO1fPWPIbdjP0NyLa+8xBHJGGCDsB61FpVqIoruR33KIywcLxk85rRthu86NQqRujKQPmbJqjp6l9KvbU7USMBBj0Pv6mpsF9SUqk+jW8+5doICg+pz1opNHuUurdrNwgWLKrGPQH170UWHzHwprHxWFwYre8s3lEoJREYbVJ4+Y+9ZAvLmRFvYgEUsP3hUYUDt3rlNfF1ZOk32aXzSvyq0RXI9eR/P869S02zNr4W0ieN98FxB8vydWH3if8AP41+y5XVpy9yT1P1KTjTS5epy82sz3s6MFX93lhj5fx+td9Hpt5qHhhv7PkxqEiqYxtCggH+I+nrmvPbyFItYaMSZjGWYbeM/wA/1r274eRx6rZWd0kYPlodyN6joSP++Sa8bP4QvGy1McTLlpqaPMfizNrOq/D4x3dvHZ3sLgzoV+8FxyD6f56Vz3w/1z7L4YinS6HmozLtHdgPb8u9e2fGDwvLq9nEVYYiiZ7mF/8Alop/ngL/ACrwfVNPt9Omt7S1V4IXGcR9OfSt8swsqlO83oFCtGrBJnfXPhaL4uaI001yftsRM0DFTnj+h+v41P4V+MFvp3gbW9E8Q3JW80xXhUFd+RjAI47H+lT+AdQj0WWNIQgiWE4Dev1+vX+VeDeKfDWvanq+s6g+nXTqZC8skSnBQE4IrxK8JU60oX0uNJVG4y2Rf+HXiCSG/jumB3q2ZSnzFc5yB0578V2HiL4tt4p1W3sLAyJBZxqUkk+XzGyN2AQDXZ/s/eA9E13wG17OT9qMziT5RlFA4/D0rzT41eEYfA3xStYbHa9tcxCZRu2gEnnGOldlOmsROLnE1hVpVqjpvdF34heL547HQ7kASyLcFlBbow5xnn/PatC1vYNZslvbW4BMoAkj3cqccgiuKTwzd+K7AbJBDDFLvVg3OR7E9/ofrWBe6VqeiX0VgHks7mUBl8livmZ6Aeua9iLpYGfLsdEorY6fU4Z7fVZkiUAM3yov3Xz14H+fameOfGmv6fpttp/nPZ2ku6F41/jGOAT7/XmsKw1DUrTxDAL8kCIbGjkzkf72e9e9WXhHRvFnhsQ3lsLiGb5jhduCeRg142ZZlDlstbmNWpGCXMjzXw74r8aaF4SjhiRHsCcqrYdtnt1/CvRpfGGieK/AIshH5YaExTOW2vHJjg4/ljrUnwz07SJNTfSp0Sd7HfGYpcZz7+uK5vx94Uj8Ia3fXuknETZZrUnjaeTtz/jXh0I+2nFdzh5qdWdjy/wt4MKfEDTrG48o2GQxmLcMCeN2e5HBr1L4k6e/hHW4SiG502SIeUTj5McYHsK89/t4S3VrM9uTtcsxLbdmfb29K7PxF460zU/DZtry7L3CqXhUIcZAwMH1FfUKgsNUjKS0O6UZaNbHCwvcXV/IbWL5QxZumFX0561qPrr20MMF1FvBBUFF3YHt/wDXrC8O+Mktt0V3b+YyqFJj+XB78Vn+KvFVvqc8ItI5bBYyQXX5mkBPXjsK9mpVpezumaW5n7y0IxdyvrDXNlZSym3O87F5xjq2Og/zk11viXx0de8PxaVCTczTBVEsjf6odRgV13wC13w/o9nqVrqBCXN2MiaVR9wDhc9PpzXlniS4sL/xxfXGioZLMSDZFGvysRwf/wBdfO1Ie1l7pzLllNxtax75r3wn0K08H6XDa6dC+bUSsVUbnYDknuSeteNWaQ2WqiCS7WNImMWFb7p4H6V2o+J13aaXE1zBNbJbxBWAbcDgY+v+fxrhPCvheXVklvASizlnCSLuLZJOd3Su3D1Pq6tNWRlGMk3zO5p+JJ4ZdKuI7eVZAVKA53DkdvcVjW3gG50DwSvioSywSQSrJDGx52Z6kY79RUjWEEGv/wBm3MecYVf9nJGP8812Xx21ePSvBNtpkcv72dUjMS/3Ryc0q+IhWkoxHJ8tkjzrWvGOsfEK+0/SmdUt52CS5xlhuHJPPT2Nej614b06z0GQS28UsllCAJCp3EgetcFo3huHw8Eu4ZTcXexXSVl+6OuAOlW/F/xXS60u5s7eAm4miMT3AYYOR1x2/WuCtRqRV0K19i34g1K01PwjEyxIVkhG0ou08ds+x/8A115m63D2aSSFnwArN2x2zV7T7vUL3So7Ty2NohKiYDaM+n0oml8/SIkEqKu4p5ZXace/P8qulCybkaW0MSezkhcXLMBuAZf4s/1r6E+FyPdeGLHUnUBijwSnd0BPB/KvA/EM6RyQwwuHCLhsfNt6V7F8FNQ/tDwprek3A8nyokuIwG7jp+f+FYz62FDexa16S703x3oc1jI+27h2ySDrEy5AI9u//AqszpLJoFmUfF1HeytK57sSTk11HhOK28QabqMVwqm9gspWWQ9UfacfXn9Kx4JLWDT9KSeTF5fRGVX2lt2BgitsP7srSOmE1ex1Fmk3xB+BesWsjGW8jllCyJ1DJyD+Pzd6t6Vp+mD4M+HdTZxHcQwmyOOpclgQfw5rivBHjOXwd4D8VQW8BkmmvNigdFJABP8A49Xn2v63r+iWkOgNM/2ZnF6scfzdT0HXv7c1hh6E3XlPpcShNzbex39kyvc6bpm0maS/QLlt24DuRVK+16W917xH4Yv4/LjjmLKD1bA9T/8AXqp4MiMfiXwdq0hZ45b2MymRvund0/Pml/aBD6D8ZHu0YxieGOZ/K7qOD+fzdq9CtXprEq/Y2XSHc7T4eaJF/wAI1q3h5VSJVdLsjHLAkdPxX/x6sb43+BrnSrPT9ct3JQEQtvXqGIwCeOh5Ga09F8TQWHi0R2lxG/2rThMXGOMfMvPv9a6DxH4gsviT8E7k7w2q2bpI8KL1dSeR7H/2WvLhKUq7ado3Ml7SlUTT0OMbUT4d0y4guI3Zo49yiLu3p6DB/wA+trxt4vs/Fv7NttBNMi6tYXCIV3DJIb+o6VlXlkdem09EJC3cZRpT82OOwryrVdI1G21i+0dIpbi5snLME+bgdGI+jL0H417mInGmrpm7hCbjJkcOo3N5fabbid5XhYLEA3Ksfc9/pXar4nv7nW3srtWs54odokbKllH/ANf/APXXsvww+COmL8NrG81IR3eo3DC5V1+VoyOeCOf89Km+J3gm01PwfHdQQxx6lYjd5yry4HXP1H+eleBQxKVazRCxdN1PZnCfDfU7mw8SQNM5SyuIzGpH3S2c5q54h8Nx+IvGflyxkMFDKI2K5H+H/wATVHwGjtabRGEMqtLCpbjK9OD05rW8MXeoXgh1W6O+4jd45IUXbtQduP8APvV4qMac3NaGspKN2jop9G0/TxpQu3yzYTzPu7kGM5z7VoeMvDGneKPAOo/Z0tpIlUujBfmVlPQ151+0ZrFs9r4bstLuEdiXuWCPzg9c46fw1L8C9N1XX9K19I7+a2tki8qL5SwZmHBBPOa8es6iSlc4pqVue9jpfA/wf8ITw2eqzWksciFGU+acNg8+tepat4P0nxBDKlsUieKPcsRxhh1II9ccdK+b/D+rav4T1GSwup5JYbU/u33HDKehC+31zXe2Hiy4d5LiCZQg+Yueox7V7VHC1pU1J63HONa/MnoeET6Vby+O7mws5ZPsf2nltoVkTPOK9e/4ROCCGSXT7i4LxsFVJ24DH/P1968n1OSef4mX00UKyEXG/CYXIGCTXsmna1HeWayDbldgMe77nHOfr9K+zy5xVPknud1W/IjmLvTJ9U1G2tdVSWSFH3YLbhyec19HNoUaWFla29r9ktxEq7QoUNgd/Yba+dPFmpTTaxZvaIUZYyfMjbkHPXPp9a9Eh/aX1Hw/4Ye01ayhubqCILDcBTuk4/T8OteBmNGjztHLWp1ZRi4HlHia+1LxV8SNX0TTpppLW3cpHCG/dbQBkn6Hr+FZNz4T1bxBcy207rBDaqV+/uBbHXBx1/CtX4Janb3viHV767kAvLxWkTGOGZ8lR17V6RqmiLYZlFq8Uc8YA6fM/r14/GtMqw8a1TkfRHZ7R0oJPc8sntRpoMF3bqbeCMJiJehPYfX2/WvY/AF2tp4d0qC2CRwRR4wcctnn/HPFc5baHa33hy63wHBJVWdvmBHeqfhTWToUkMFypkstxXnqCO/4/hXpZrl0Z0Go7oHP6xBo9G+LyLB8MNWvLgny0VT+7Xo56EevNeK/DfxCZ7CKHUMGHaQko+VQc8k+/wBev8/dtc17SPHfga58PvHxIAGy3zFh0I9ju/8Ar149b/A2/wBF1FIracrp8sYkQP8AMST1x6D6/nXyeWY9YNOjN2dzkp1VBclTc19duYm017e0myzMDkLyAD049fwrH08Rf6OrOI2BADnvnvVXxAtx4flW3n/1O7YpjbuOhJx/9auO8QeKxc6g8MfmRtbxAZ/2s5yP8/hjmvq5YvmhzQ3OqShKG57dqmgv40GjeGYFE897Om4D5ioyCc/Qc19j22iRxTaN4as8fZNPgjzhuAFx/M18t/seWM3iW/vPGepyfudPQ2tr8pw0jDA47mvs7w/4ZfTEMkq4vrg+ZMzdRnoPwr08FGVOnz1HrI/HuIK7lX9nF6I6SW7IVfKIBCgEntTIp3iGwESMuQtQQaVLcpIk1x5RRS5Ax8xHQZpzQPFGmO4H8O4471ouXY+KnLWxdW/dk6ADo3uaQyoee5BxVJpDlOGAUEYOPzpVYFfl7davkRncsbAMKBnHJ+lPVDyUCoh/OoGlzt/vdKkDGVQqgDB6mhp2KJmG6NUIOScimTKC5+TBOB9aJSUABxtFRglgeflznbu4qUi0xqAsudoBXIOO1Q3l0LW2muMD90pbB6Z9TUgddh6nr8u7g149+0t4s1DRfBK6LoUck+t6uwRY4uqx9z/jz0qZSUU2z2cDQeIrQh0bPnL9qIw3XjfSdTMxkvbkOj/Nu5GCu0c44b86wbjwVremwQ3E8EjgKHbyuseRn5sd/pmuc1qx1Kx8aaAviK1ubN4biFmFzhf3auAwGO3rX2rPoKT6bLIiRvBJGzjChlcBcjpivmVjW6jkn6H7rh5xwdKEFrZWPinWtSutHNtfacWKIC8km3offt+FHg74r3nizx9of9t3Q/s+1cy/3VjP97Ht6/rXvb+ENM8R+BtQtpbZYnvXIWRFCtGCcAZ718jeIfDV78P/ABNeadI5DxEqkhX/AJZnpXmKUcbW5J7nr0p0a75ban1Brnxpn0LVX/sBYbiMrmSWT51b/aHTgdOa8W+M3xJ1rxfqSJf380kKqXRI1HlBj0ODyMdO9dN4U0GGPwrbbGjeaS3CuxX72R36fSvNfFtlePiFYinlM2GVemPr/jX19LBRoUo90GHpUnVbS1M3wh42u9Da7toJWijuUBbHtwa6Pwzq154m+KujxzSySRSEK0rr90qMr/6D9Pmr0f8AZK+Fmn6odV8R6zZfaTZhVgiuF+UMe+PX39K9e+K3gjR7nRbzWLWxjttUs7dpYXtl2YZefx/P8K8fMMZWo020zzsVj6UazoW17jtS8XD7CsNpbC2nA2sE7euPc/Svl74weE9X/wCE3bX57Pyrd7eNFBAZiRnk+/4c17B8FPF2q+N7i9meziMNrbDdMfl+Y9MdecfX6+tD4m6g+o3M8NzgIkQVYz6AcD8etfN4JTrYmNzgoVPZVmo6nHfsvrKNe8QahMV8+KEIpfoF5yK6iHWrbTPEDajKuIxMzsR1H0H86wf2frcyw61a20LXmtXkxgSFF5CjqS3QADqa+hZ/gtYeGfAWs6prUK+db2jSDcvG8D5cjPUn3PtzX6Q80w2DpKlKWrdlY9L28Y1GpPcxvAvxzMLXOnaVp7efewlml3feTJ5Ppjd/9es3x5431zTNNsPIuiJJJCylFGFAH+fWuM+Gs8Ys47nyxb3JtVQpG38JJOf8mrXibVDf6xp1moZ9gdnCNwpFdDymhiqLqzj70hOMYz0R9Afs175fC1zcqBJqN5M8szMu0tgjHA7V5b+1ddDXviJ4T0SU4jiAdmX+IyOqkflWt8JvHz+DdditCmQIvLJ5xz6dv4v881d+Mnw+1zxlfwaxb2CveiUXELxtzsB4B7cde9fmmLwn9m4jSWjPneX2WIc57O9j6G0Twdp/hTw3pllYW6wLFErMFUfMT3989TXmH7SfjiHwp8PLiwlIl1HVmWBI3XadoOS2PQVy0P7SHiewsI9Jk0OO8urXEfmRtydvQ4IOP8815P8A2R4n+O3jW71S8mkgt7JS0zzKWWPB+UKMf0FYQoQxWJhKc7RRnhaE1iHVqP3S/a/EOa/s7dhafZ7mGIq5LcOoG09P8P8A6+V4S0Ke/SaeJYxHGxMe/Cls9T/nNJfaPH4at7hAZbhreNmbd1YZ5IHp61ueFfEtgdMhuNwiZ4i3l+px09vyr9ow1CFGgktrH00p+7eJ574xu7e68STyNE/nxRhBLt3Bsjoff/OKV51/s2G4ZFEajB2YzuH+eKoeJ5dtrr2sJGZPsqqzAdAcALn8a5W08atqFpaW93HFAqvu3h+OfXNeRVxcIXUHdm6puqz03S7O11f4d6/e3VxGkkMciJGW6HaCpr5zWSZbGE2ZDzRgMzL94N6geg716dfT2c1rcQeaSjLltrFck+o//X9KzrfSII7RJY7DyrcKAswT5iT6d+a+VqwrV5OUkd9KnGluehfAn4oS6TjS9ZSUpM3yhugcjqfr/ntXcWV5ZN4kk1zUNRNzcFWjsbaVdyxkdSPTH043V4/ZNG1zpZVB5kUwV8deen59+td9Z2P2m5jYzRfuyYwi4zz6fj/nivnnlyxGISk9Dz6+Dp83tErNkPxc1V9Z8LXlxK4uZY2V4OmSRxx9P/Za8P1a+uIzCbZWkkiQGSNVZlXjnkV6pqdvJruq3Fm4NvBbsVK/eLAd673wTo2nDw/PYixiNvKNhLLyVPXJ681043DPLIxnDVGKrqjBI8m+Ffg1/H0K39y0qW0riJFDfdx159hXues/B7w9BpIjtLKMXaRMwnKhjuAOCeteca1rsXwb8Qx+H7a0+02QVbq3UNzlznBOBkZ4GOa9I8c+N4LLQUWM/Z9QvrUFod3+pLAFwf8AvrHt3rz5YmpWXNffYUpVqk4SpaRueI+Fbe302/h1AbHuIt+1EX7zZxn6ntn6V3Fpaz3i2ImJjWWQ7j3X1P1rybRX1LUvEptdLu40gViz7huIUHOR6c+4r1OCV7K7tY7i8Mpkfa5duF9819zk8FCPPJHoVpa2e4+7srIPqVzKvmwyMFAHcD5Qf84rmfBGmwQfGDSzp6i0hulMOOcEdWI6dR6d63LjTo5dKvpIbyMSxcqxfaGUE5wPU/SuEh1kJ4tgmtCwk0xUlaUN9054x9e9cmcVOe8IMUKTcHY+i/G3w/t9b0G302wtbe0aGbcpK/ebHU98n/OelfM3hG4nb4xNFd/6SqO6TSDvtxgj/vnpX0xpvxBm8eac8FlZJbOroGuFcsd3uMdT7VbtvgfoWi2sEtvEX1G6mdprvaN5IPPrgV83gsdUwc17Z3ieVHFTpXp1Nzy+31q21/xPNZQR+WsRaXLdCQegHv8AWuxbW4rPXnN3dwpdrGoFvE25vxx0968k8SwyaD4n8TCHNoIpTCkwYsQxweO5Of8A9frDoXhG98H6/Jq2tX/nzyw5JLHeuRwWB719ZXVPMIRjGVk9T0PZxlBSOuu7O51TxebmX7rSbmO75go/u/SuV8T+MZNB+KaXEVzKVtmAnPOSx6gf+O1saLczz3gngvANxbcZPmPPQfWuW8eaJdebPfxKbidmLsf42Hp/nH1p18rUaFoatFKMW+WR9D2nj/TfGngq/sdLhl0y9lZIpdjbsg8E54OT7/yrjvGnwT1Lwvoiapa3Ud2GiDTQFf3qg8ll6Zx7jP0r598I/ELU/DmpQzWD+VJJIqypJ7nGSOmPXivu+/a61m3tWk2SNJaqXKfMuSvzAH0+tfEV5/Vtznk3g5r2a0Z8OWWk21vcXVzcCO6aQFoV27toJ5IPrXouiNAsMEaxB0EO1URevHJP4/8A662vHfww0FLmGDQr5LJrfc115jhkJB74yM+3FY3hS1soba8msryO9kjAheRG+Xp1H17cCvscm9nUbbdz2J1k6fMup0Gj+FgNIkuVljtLPAlAjUIGY9iRT3Ft+9uZrhLa2s4i0ku7lV7455NYl358nhoySSbCrBok/hyT0P1ry7xHe3jWkOnQLJHFdzq0oGevTAHX/PFfUzrU6CuzkjSdaV29CPWtbv8Axr4mittIgmuXkJSCGJSzbQcEt3+vavs/4a/DXTvCWgaHp9ykc900Qkn+YbfMPXpjoa8K8Nabofw60G9fQ1V9cuQkSyvhnCdWYH0HQf5FdfpniuWxW3jmnkKrAX3M+7aBzhfrXxWI58ZUlOMDlxcajShTdjxX9p7WivxTura3m/dWA2QRgFiAccZFa3gSZrbw3JqLoJruCAsLZ12hSOSeMd/YVV+FdlF8Q/je/wBpj+0XF7JNIu75iCo7+nFdP8TXuvBGh674et1Ed8jFiwQbZEY5yv8ALnpXmQxdXBJxW56qnHkjTe9kaHwxhLeCtd8Zay0d5JOjxW9tJ9wMDjIHrnp/nHj/AI006TS7mwiuHffdIbhLZW+XGRwO/P4/WvUvh1oN5deA7K11J2S2t4y7I+cFixIIPtWbqvhixv8AXoPEt3LLLKqkQg4VEA4Bxx0+g+tdWAdTMari3fuXJ8qZ2en+INSnh0uFmEUUNrHG0UX3c7eQf8/lXomk+I21JdOtI2At9wj/AAPpXj15c3WJLy3n2KFLYPRjjPJrU8LTXHiLStNa0uDaSF284L/Dg/e7H+VLiLJqeGpRq02fP1cO62q0sem+JtJtfiL8XvDugWbLPbaDEby+ljUZUgZAz6461U/aBfTLBNB0+1A06HzjNKVXpGP8r/8AWrc+BHhGLwTZ65dw38d3d3rkTXEj8xr3Dc9T1P8AWvK/itrEXxG8Q366bK95Fp7BCUT75A+Y5/uj1rycolQklTa944qLqOvyN+7E4vRVOoeMNYvbeFLezlbaoDchFHU9Pvda63wl4+0+wvL3yTJcpG6/aZhnYqhsqgwf4j+X4153aSajqipoGjr5l/qk4tgV6+mc+mO/617T8VvDOifCXwR4b8KWQjnvYpRdag4+YkgBirH1Ysvf+lfRYvlp04wgt2d+IcVJRe7JvjPrepS6Lo14tmE1uci4Bddy2kZOFQZ43EbfTmovDDpYfDO/v7iDztQnnkjD93lc7Rz6D6/jWd8QdWmsvC9tJODLrmpoLy6H9xMYjQHHAAaszwnrzy+A9K0+QoJhqT7ULffZjhCfYbs/8BrhrU2qacTFRtBaHJat4Gn1y+1fSIr+Sz0PSLQXd9NH/wA9iM4HbJPv7Z5rS0LQ/t/w3FlbyBFtLf5gG2ts6lj15P6+tdN4+n0bQNE1zwzYXH2nVNVuVa9YdUjQZxx69v8Aerm7bTZ/DngnWgYZUvtUeJVSVdpSJTzj61UpezpKUt3sac7fu9TM8B6PDq1t40mlBFtp2mB0Zupk2sQ35LXgXi24e2kuBOZZzkY8zOWbHUV9IK0HhPR9ctbmYi78TQQwwx8qfLyQSO38TV4P8abWKxt9Ev7RDG8bSRSZblgMYJ75+8Kl14SpNdTm5tXJbHReC5LXU7LRp8kv5JhkU+uf6UzwvrtnpB1nw9qEGbJp3aInG1weDkehPNeaaF4h1WztWvbQ5jtnMjRP83yk84rb1DVY9Tlhv4NySTqxYbeeB/nHFcVKips0hHmGaZoty15cIt0yQwZCv904P3c/T3/KtfRPF0+l3UltqLme14wd3zRkdx2rL8GT3Cw3MkqqYy+RLJ2JGMY6fjViyitR4gMskSuiHcoHzAsRxXW8BTqQfctxTbizv/E3xJtJNCv1sR5t9dqIVZOxI6/jXl+nW99p12tjfEhGUFg/zCXPv6jvz/OvUdB+H+kNrdtfIp2tGd0Ub8b/AFHp/npWP420gWV/Bdxp5csDlTF2JxkYI/4Dn/dryqKjRrqEjCk6cZOMSt43jjl8BtYLH8tsUkhYdcA5P51wOj+H9T1u4i+y2zO0mSu9TgIO+fQfjXTie5ubIqZXlhkOGQr8oceh/wD113Xw01H7Nd2gRoidhhIkYYx9ff8Az7+zWpRppyhodPwI5rTfhj4l1OYWVvLEIWhKmV2Kgt1zW5DrV/4J0228O6jFJJMq5SUf8tFJ+nQH34/KvQ3d9Fu7+6s7cXbxKS0fKrwvRQOua8h1D4hzeKvEtjcyxQ20sEexYj8uVzyOe5ryqcnia0YSd0jli3VnY2tEa5tddWaeMGdtwSQZ3LXpsPirT7Dw5dHUgAGXYqlfvE9yPavLNQ1OCV43hMkcjAnjscnFYsegal4n8VaTo9zcSwR3swjeQt/COTj3NelmeDouipJWsTOnGSvLRHvWgfEjQrOE6ebyPy3+7htqpkf57mtv4j+Ao/Hfws+1rKoNoxe3xhg2Bnr77aqn4LeF57aWxNuYGjVQlzG21wQMEn1z3zn61wnhDWL/AMJePLnwDqlxLLpksw+zndzGex57e3P4dK+ZhBJxqroeZT5HU546NHN+D7u1s4ZIL2cJJKgXy5PlDcepxx6VFb6Q99qFwYpI44cnA3fLuHf8a9F+IfgS00u2urq0SSW2t0ZiZVGQc+orhvBeqWl/pZfyfKfdyAu0cDnHr/hX6Fg8bSq01Hm16np+2U7yjsc9rWteIk1W10iCQiSRzGqB+rE8fT8+fSvfn8FTal4ettPuJ5Y9Se2VZLhf4XxwcDrjvXzr44vU03x5pV6sMkiqEkZwxXcVPGPevZ734zR3NnbX0VoRdABmd24zjrj6etfMZlgqmKxF8OlaxnXhOcYygeA+IPD7+EfGc2nz3PntbTI7SdlwQcgE9/lr7L8NfFDw9d6Dp17LqMFs8cO14mYfKwBycHuf8mvn608F6T411abV9ejleW/k+V1bZ5QyOB1rF+LHwyufAiwXNl5l34fuY8RyI3MTAd898cg96F7XDctOro7E1IU8QowqOzR0/wAV9Zl+L/jd7Pw/Gbi3t0IaR87BnqSfT/OapW2jaroWj+Re3X2tIcMREx2qvT5fXH0rrP2ftJSy+Hmq3ssiRm+JaFi3zMFB69+T7/xUMyXO8O4LMCo3sNr9fSvTy2j7aq5Ne6dEZezlyR2RY+Fd1DojvfxxhHuHCtIMbtnoTXsXxzu7TVPhFczOXdPLjMYCFgcHnHPrXzzomoJpiGK5uikQmCyY6oo68ete+6B4q0PXPh9dafa3K3ihQgjdCwUHqM+9ebm0I4esnBaPc4sVTnGpGpa6On/Z4+JOkeKvCumQXVzHp97ZwCARyf3U+6QT/jXzn8Vr6Hxt+1dqcOmOhivp0t1bd/dj5P8A47mtD4yeGtQ8LeCdLudMt3s/NuTG3k5V9hHB4xWb8JPh7/wj/wASPCOu3Mm+aUsswbqJHUgEn67fSvXyr2yotwWhphcPSw85YiMtZdDqRp8Wo+I/CZcC4ex1lIZEPTO7DEjJ6D/Peui/aJ8P3c/xA0Sxs1DSzxySKE+Xy0UgA8du9eS/HjQvEvw2+JQ1QRSQWN1qP2mD5uPNznOOxP4/dr074oeLtT8Pa14Z8cavA0lrd2Qs57cKV2ZGSQTxk/5J614WZ16zxUalKWysdsJc9SMou6Z5/wCEfDt1ZfHHw9petnZayS7gA25HJGQQe+T1zX1h8StC07Vfhr4kiuraAi0tnZS6D5CAcA18ffFn4qWmreLNCn0GKWI6WglW4PUscELxz7dP8a7rxH+1Rean4Tn0660pRLeW2yZzlS3ocHr+VaYerKpedbVs58RQrVK8ZRdkjgNJh8nTUDRK7hV59x/X1r03RXSbRreNmLwBWCjd/CR0/DtXn/w28Pal4zsdQmsoPMigjCp5jFQzj+Enke/T8aztJ1rxHN4jfw1YJL/ahk8p4Nm3HqSfQV9Phs2oUo8knsdlVLVJ6o9J/Zn0G78Tax400iJQ9mkYkUM3CMGOz17VY1LWNN8RfHnwXeX0avDNbtpt6suMM65AyMYznbXpHww8Dp8A/tWp6tckSXtr5lw7N8igMMD8/pXltroVtr2halqdr+9uF1d9QtbgrtZVLZAHsf8AIr5zDqticXOpQ23POpzi5ymtiXxvJL4V8d3+gxYM+lXS3VqZF5eM/MFzycfNg+v4GvYfhX8RYvHVzqcCK0chYMsUrDqBlh34qPxT4E0z4q6fY+NtDBTxNDbjfEWG2baOUcdckdCP5ZrzzwFpAbx1earorSadfWir9o0x12t1+fKn/D+da5pXp1qPs6qtUicWMdKtRa6o95Wc3MlwS3MS5x7eg+lWnc3EcZ5HkY3D1PUZqOO3827NzEgMTruIPfNGnqJEkLMEy5AI+YkYr88kru5+fsXTZXv7kOuI2YscbeBj3pqCLTba/wB+cMwYjb6+tM0wmTzfKmx5GScd8HnNS6oBqWhSMrb/ADAAxHy4OccVmRsNS2jtLg3AZIBJGAuPfvRT7q2ae0WEyYMQUM/fgcUU+ULniPiLwvpGr+E55Z7FQ0Cptz6enfFeLeP/ABkPDX9m6RaW0Zs4l8wgtzuYenTH9a7bx38bvD2heHhpljMNU1C4ZGEUX8AHIBP864/wBax+INYbxJq1vDcNKxhhjK8Qkd8Hg8f/AFq+phXlQnGaex+g0I1FDnq6I851u9kuEkuEhKBmyHlXaw9hnt61Z1H4o6pLp9vYaJa3EUkcQWZrVS3THXA77f8A69e4+LvDNhrXhi5ivLeORDKDGQv3G9sfp1rT8KeFdP8ADvh7T/KtoRNNCBNIEXduJ45P608Vj3impyWyNZ4mmoq6PC/AXxY1a81i+ttYujOk8BiU3HVXJwBxVXxXAkF3bpK+JI1JZU7jPAz/APrrovi14QsPt+sTafGkb24EgMfynf8AxdP0rgtCkn1OKFt/mkgqZD8zKAeM/wBOlfW5LV5oOKZ2U4xdqkVub2havKJrOOR2SIMDsfowPTHtXrOt+KbbTfAzaVavFHcSsqyIF3OFP3jz/wDX+teZzSwafafaLwB4LdcuBjoOcD3/ABqjB4wi1m/D29wjxyISsf8AdOOMk4+ldNfAKrXUpdTZpTV0jd+G+v3fgbxHqltG/wDxL7jDLGnzZBx/L8Oa579ovW7fxB4r8PNEqecYCjYy3BI7+tV/EF15WqwyxMw2RsJB33k/571yt34J168W+8QRH7baRATOJH5Cj0HoPwp1qVLDON3ZFU6MKc1Utqdn4aK3NiwQqjxt83ldsflXS+Kraw01NK1q6ihR4v3CSyfwkjOT9P8ACvO/DmuxWVgJ5HBDEO3l9U+gHep9b8Sz/Ey9tvDtnCLTT4W+0yXEmctgf1/z0rwM39+UZxehnVpzcuaJ3Ov+C7DxX4JFxAfLvC4McydGA6E/h145rhLT4l+IfhWs+mfuJ/KX/VytwgPQqev5/nXp3gLTxY6O+ntJ58StlRJ16c9cVz/xC8OaHPfWt7cQx3Gow4hWF13ZTuce3bNfMUV7eqqctUebTk6lTklqeQeHfGmo6X4kbWlvTJc3EgmkkC7FGD2Hp2FeleMPjBpXiLTi88Oy+VSpEX3ZDjkj+orlvFPhrTy0d4rJbwoCsiooxz04H5cVn6D4KtNUKTzS74yv7sj+HPQ+vHvX1UcF7DlqtbHoqnTbUkilYeXqSiKJMSMS2WbcMDufTNbtlp/2SaNpUNxEMK7FfuA+3/1vwqBdPsfCPiBbITZEkO4l16544+v1/Guvihe+ljjjBkLKdo79e/8ASvXr1aVTDts1lU6Gba/BeDX9UEovpbfTSF3QxL69cHnH9faux8XfBjQLnwbdS6dbGwuLKIyReW3MmM53deax/D3xHs9N1W50mdxbqHCqd247x29v8/h6Hq+sxaN4b1S6vpx9mFq6glg33hgY9TXydPEzjeMjw6tatGpZbHkvwq+EVv4j0ltV16aSOzKmO3ijfbng/McY6e/5VzreGLLw14jllgeVrQErEe4x1B9f0rT8F/FAWekjTJGPlMxVCi9FP94c4/zzVPVZ0u/KtYZEmZmO7HfB/X71fTZdacbs7Iqak23ua2tXls1hKJX81ZFKqE9fcZp/gvXmt7mO3WPzJRFtVT7cYwP93/x2uVl0aaNmnFwJG5wCu0jH+Hr+lbnw3+zHW2jDO18EYw5xlcDk/wD18/TrW+PcVT2NZ2UW0Uvi5oF7p2oQa6i/NK6rJtb7jDoe2PQ5rgL7VrnxHqzXN1NJcyxqEBLcBR1/zxXt/wASYorbwpeR3E2ZLoCM7m3FCSMn/P51xTeELDTbPy4lSUPECsjLyGI5IPv718/g5XqJSRnTmmryMbUtd+02r20Fu6HyRGHPv06f41Ui+GWt32jTXsKRxIGVfLlbacnrj6f55rS0bT3h1C+EjxkBdqnsccn9P/1Vd8T+OmstFOm6VKTM6gPKOigdSM8H8K97ERbhoaNdIo6LUNG0zRPh7bwvNFGsNvhpGwoaQ5yeev3vSvFYbS5awgupgUsg22Nj3b1//XU93LqfiSaOB5ZbmLcBkA7VPdtvrXe+N7SLS7fQdNh8uKIRbscdQOv57jXjSctjK7i7M8suoDHJceYcsPu49a+hPBfheHRfDcFyheO/u7WMzZb7oAGB7epr57vbn7ZcPtXIBYnHf3r6R8H3g1Lw9pDxEY2Rr87Bs4GOamUXy3RUXroR23ix/BmsBjCZILqJ1lRFHORwQKr6fanUV0a8jTzI9NtZJPvfdUnnI+ldB4M8HJ4svbm51UsI7SaSGL5dobH3TT/h/pDrpPi2BpcyNplxFHI394dDVwTkm0dClGN2cv4b8Pt4o0PxTewXQjjivDcqB/GW5x9P/ia37S1t5/GdhezRAhIyuOxyOhHblqsfBfTING0q+0uT5/OtCxz/AM9AD/Vq57wTqQ1q40zI/wBILGFgW7qefzruwzs5QnstTbmcm0uhS8S3cejanN4Vtx++t9SW6hbBXKZyB/8Aq/Kun8G28PxU+MUs2q2wntfsJjhlkXhWUc5/8e/wpniy1Sf4/wBxGI1X/iTo6k/w/J1+vat34Zarb+FoLt5UjISVm8wrztOM/n35rhq0Yv8Aex/q5ba5dNzgvh74J87xX4+tBiR9Pikjh835flLHH6fSk+Hj3fhnW7S1vVUWmsDyiNwYISeDnnj1rd+HvjDTdR8eeNJVm/d6qwUOehB4/L71VtTtkg00lWz9kYlHH3uDxj/9VduEwsakXda6D97VPqTfERW+Hmq2dheCSOczRywN/A6A8kH0+tdZ8PNL07xh8Y9V1q1jDWbaeIZM/wDPTAx+J2//AF6u/FG0tPGPhfwBc30IlZ7tYpgfm3KVOMn/AIDWJ8K7QeFvidqulrKY4Lhi9uN33Mc4P06D2rjxNKVafJHdGHtE4K2//BLWgeJr/RtYvtOe43x285VYZW2hcdAMccVs+ENTPivxD4n0Th1kQSqg7NgbgPbNebeLdWk0j4qeIt6ncrkkR9ORyfxq78P9fGm+NV1aJngWRTEzeuTx171pWwEPZRqU/iRMsPzLnZSlivLyw1iw08Si901mCtG21yoPH4etZHw0+IUuiSySX/8ApFowZplCnKkd+P1q1rmtaj4V+J2sanptrNepqcW420SFgqnqTgH6/wDAutc54M0DVrzU7aR7aODT7yZ/MBfcRu9v+BVw+/WXvq9jo5bKzMtGfxf43OtRWEkWkSXq+ceWVEz0J6cjmvuex0nTpdItzo8MQ0+WISJ9nULuOOWJ7n/4n2rwLwFoEei6FqmjPCBHHdOjE9ww4rN8K/GO/wDhJqt1pEoe5smYtFa3DcYycFT/AJFZxdOrem1sYVqMq0eWD2K3xJ0V9I1rzZ2LtFKUKpj+I8HPtXMWAurieWS0zwwxh/Qdc1V8ceMJdV8VNquZYorw+YsMi/Lg9/QjHTH92ul8OyrbMjgl4JfmB27eo7DjrX2eXuDpKFtj0ORxpK+5zmnaXcWHjzTLuKDMjTKspPRmY4P/AKFXrPxK+E0+kS3eq2l/HHAULOkfylGI9PQ1yl35sM8NypBeKXzIycc4P+ea9piuIPE2gQTRuZoriILJbyLyO3+fzrwc2xM8LWTj1RxVqzppOx5J8C/ho/xFtbjU7jVfs1tDIY1ijTc271bPr+P1rB+MYttM8cabpEzebBZsnmAfLujyM/XNekfB2yPgXV/EkJdzDK6FMfwAt1x7VzH7R93osx0qSELLqbTFGmjX7igdCfX8a+YjXq16t5O4qdWrKVnsd74k+Emk+IPDVrc6NFb2dwIRJaSWq7NwxkhsYGR25/nx43pnxJurQzaTrskkjKfK3yfMUK8DHA4P516F8N/iFe2fhG0s3kOI96qD8wA9qp6x8L4/iRYy3QuVtp4n3Lcj+LI7j+vWvfw2JeCkpTTSFB8jaqPQ5a08bw3UL6dBksMtllKhuv4VPJp1zf2SSQTEzAAAhRj6Y4rlfF/ws8R+Ewl4sg1W1gIV5bdGUxj3B5/GvSfhTaTeKtCdkXetufnk+8WPv/8AqNepi86oui5KVzrdSnThzQ2Oa8M/EC58F+InbWbGRI51CCN/mwM9QfT1wOK9t1bxDbazbaZd2zZRosq8ecAE9Pb3rnfGngC28Y6ObMsiXRJaOTbyrgcfTPT3rg9Jvtd8GW0VrfQLqFrExUR/ddSOoz3r4L2n1ibqU1qeJWmsTrT3R13jK2sj4Zlt7mOOV52ymV5jJPXPt+Ncz4h8I6PZadHBDpsSP9nCuQu4yEn15/WuI1/4gT+JdZfUifItYgUhjRuEUdT7+/8A9avRPgnDP8WPiRotjI5FpaD7TcHb8oVec/Qn6/WvrcDCpW5YGGIlUw2Gc30PrP8AZw+F8PhfwT4c8OMgGcandfLznOVU5719IapF54BCnOM8dAa4rwHarHFeak4C/asCH5eAg6fgdtdG93LLJuLk5GM7uK+tnFuaS2ifjmKxDrzlN9R1vaXHDukYDAjhuasrZzOo2KMlSpA6YqKxvXi3rIBuGVADbsH3rZt5YZFTLfdHb5cVlOco62POOcubCTc4xuIHU+1VzatEgGwuSAR711MttFI5IdwSCScVnyWSpsOH3kHK+g9/rVQrtqzM+pkqr85QY4/i6VKJCNuRweRU8i+XkbQQPzqBmVdvOARkV1J3LRDKpdiAvzGkUZyO4zyfaleVS+N2cDpTJCuxgFALZLEVormqVxhk+6WAIILAnoAOua+PPiF8WG1/4s6nd2sn+hWKi1t8dMgjcfp8te3ftD/FCP4ZfDW9u4DnVNRVrWyiX72Txn1r4h8I3F7FYMbhCZmUvNu6l2OetRVoKtRkn10P1DhvLuaDrT9EemfG7xVpPiTwWmpXY8rUbNg0cipu3EjG3Poe9c14I/aF1vQvCy6cb8XFqyHZGx3HvwDn+dcz4n+1a5Zf2YsEknn4K7Pm69z9Dz3rqvA/7Nz2mnpq17L5rwqZTahgqsAMjd6/rXw9XDRwq5ObzP0dRpUoqNQv+Dvjl9jN0dchd7FkDr5CcowP4fyFeU/GT4hWnjjxWNRs4PskMUJh8uXrID3Ir6L0XwtF4huRataWyW7QK02FGQg9OPyrR1n4S+Gf7OuNNTRrWKNATHNtO8PjuT3Nc2HrwoVVUnEUa9GjO6XvHl/gjWLSXw5bwtIkCxWoVk288A4OT2H+TXJandWq+I8Xb4hkbdgLuXHYGpdIgmimuLW5ykUbFBs6oAcYPv8A5710E3hnSdQjlAjKgIVBLdCQevNfo3NGtR51szshOMZc3c9j+BGoWB8DyxQSqsjzFpSvzF8Zx9OKv/G3xdB4a+H2p3Jl8rEDpGH+Uu7DAA618vfDP4iar4B8Qz29lB9rM7GFbaTKlsdG9Mf54r0H4m32n+KraN/E17MZIwHFpC3yIxHQgc5H+TX51mM61afs4q8Tw6mXuWJ9q9tzqf2a5rW08CRpJcW8TzAzMpYZyCeKwPjtPoelCS4e/QTzICsMWd3/ANavHfBdje6lcyWUFx9jjDNKByu1AeBnPU1B8R9Gl0bWLCeaWS7ilIMokYtk9Dn146Vy03KjKMlo0dn1FKp7RPc+kP8Agn/FpD3fiq+nlji1F5ESEPjPl47Z7ntXc/ti+K9Wl0208JeH4JLhb7El2yLuLLn7pPtt5rzL9jDwzbjxBr+vMrPZ2y7LZGyoLkZI/DdX1hothbam+oX18Ix5cW5ZHCsEJHB/CvAqOccdGpUlzWd7HFOEaeI53qkfGBsrnSgsjL5BliRWCdFOMEZ/4D7UeHZXTW2abGAp2g9Oe+eP896v/EfxhpWr6tY2OnOLhl8xrpos43A5AGcdOp4FZ+nWo1u+hjgcRBgTIHbnaPQe9f0HhMXGpQjPZWPXlrC7LGpeIRp3iBZnl8tIplKjcfnQMD+VfY39pQa5Dp08ICQtaoy4boCOlfHfj74f6jpmizaokPmRo4TafvFexH/6/wDCvqfwZeSr4H8NS+UY1ayUf3mBB4r8i4pxcJ1E6Ur66nzeZOPJFx3uJ4h8KxaROjokaJKCzyKo2gA8n29+lbOk6bAmjyR2MceLhGZDGow4bjOeleTftJfEe/0i20zR7Q+XJcRs80gbnaP1rd+EXxCjsPh9YwXiC4vQh8mMvyQTxu9j1/Svn/Z1+RVqWxjTo1p04yPJPiPfnw9qus2lww3xIA8Ybg5PUfXdz/u1F8N/CKXdtLLd24kLKzrGF2gge4/piuH8b3+rXPjXxPcX6ie6e6SEoPQ4IA9gK+vdI8GR6ZoNs6wGNHtVI+XlQQMjHrmvua2d1oYSEPtNWPTrVfq9KN92fLfxsGn6Ql34N8P2CwXGrWcc0vzcKDyevPtXjviL4N6t4Y0LTrqS4iSedhmCX0/vHPb8K9n+JQudP+KOueIogo+ywJbQpIu4bVUfzrze+fxD8QJL7XJbe6vIIJFUyBflQdgBnt83TPr3yefK3KTblK6PUws7QUr7kngXRIre8McwFxsUbQF798D3+ldZe6cLZmtxEyRqDIsa/MFHpXnieM5/B2t2xgi82OUhiZG7fj6V6Rpuraj4102S7RTaWXJiyoXccHJJz0+v519dOpTlTcVoaVHJPm6Hl/inWLHTLBrWKUSX6XG9sfKEA9Pf/OK7D4I67DrN9IBIHuAMjzcMYx3/AD+XHSujs/gb4N8V+FtTW3nkvNZFuZXljzujcDOQSM/mOe4rzv8AZ5abS/F17ZSIjkwyK0g+8zLnge2N30NfO4WSeIcbao6PbQqwceqPSNQCWN9NAyGQl5N77fmJ/wA/StfwtqkVhLFLdTmGBc+bJ90Ko6ZPrj3/ABrD8V6mtjr2+VTIJFCtgbQp/wAcf5Nec/E7x79g8jTrWJfJlBmmIbk88D29a9bM8LHE4dRlunc4I4f2js9j06ynT4p+PL/WtMVvLgSOytyydVHcD/P4Uz4sfCDXLiwuLmymEt1AcyRFzkxjtkZ/rWD+yn4w+0eM7rTpAUhkieZX3dHA/Dn/AOKr6XsJtNu7m6lnullk8llETsNqgj+vvXxMsNKCfs1sc9WtPD1VTij52/Zn+GEPiTwrrerm6ePUQWjEW/7mPXqf4vpVb4m6/J4PvLXSLW1in1xhuZJG4hAHVvWp4Neufgouo6npTAJcyPG1ufmXIyQ3WvNNB1C/8f8AxLh1XUGU3N7Nt3SdFGOAPbP+TVYDF4iNR80rx/U76dOUqjqSfu9C9f8AheWPwlc6zq+qSS65dt5wtoW2qoHY9ef5cdea9I/Zf+Hdnr2n6jqupWP2mK4mNspmb+EdfxJ/xqv46+H58KaNbzNfLfiRtsixptKtkdD3z+FdB4B8UPZeGrW2e5FvFaOztGvy7mI4GRjp/nPbure1raxd2bYlydK1N2OvsLjw58OPiEukwOY1klEjRB9xUngDPXj616nHH/bWqJbk7LSKchgOpIOQCfT8/rXxleeF/EHirxnc+IZ5o7SAuDDKH5UA9cetegan8b5PBc1jcRyG4mLCCYs20SED5m461yzy+pOUXUWnU8irhJVVFp3kcx47tZ5viRrGk26mS5OquIIt33gp4PPp3qv4jj1iTxPK+pRmKSNREQfu4A7f/X/OsDRfiMlx8Wn1e5HntczuEbd0DDGfof8A9Ve5+IfhvrXiDSV1aztPNRX4mL7WYL2AI716EMUsJUiktD19KdOMajseW2d0ulXtnFIPkZS7Sdyf8a0JvEENrMCkZlfY33l+Tn39v8msLTfiLpltrE1reaI8V7Fm2f7T91OxyfU+pFd/8KvAq+K3M08edOjUsxC/IwycAf4//rr6HEZpQpYdzkyqnJTjzy2PnDVNMubaabU50MsYmK/6Ou4HPOc9v15r2Lwyfif4q0e3sLS8uorZoS0UMr7SyDp82Cce9XfivoFp4U8T3emaeEghaJbjBUMASOmOwFe4/CS9sLHwzHfale20Wo+QY1ikxlI8Y6e/y54r4qvXhiY88UViJpUFUir3Pma6+B3xITSbmeeGJ7ZstJb+cd8qg5znr/KofhZMNJ0rVYUtvs8pBTafm8tjwR1719UWXjDRdNsmu7u5igs418rzWfarEnGB9foa8U8a6bpWgJDPpkZiXUmeVdmWUoeflJAGPSuDL8yrwrOPLZI48HWnWvGasRvZS3GnW9lbI0t7OARDt6kdAc1geKvDU/gV9KOqXCwXVwxkNrwzLjkc+/8Ak1s+DfFcp8baFYab5d5eSPtYsvKH1/AV0vxd+G1trV/Fq2qTS3F6kgwd3yEr0UDstevPMquIxUKM5aS0OyVb2FRU11MW2tTcaXLqknkoZUB2Z5K+hxzk/T8adda2biGd4rQG2jh8vbt5JP8AOud13X5bTybZgCxkU+VGvAxz16c00eIfIhuz88EMgDH1X1GfT8q/RKVCFGnyroXKHN7xvfCC3tPBXxa0/V3k/eXSmFk4yjNj869R+OMGg6Fo91fX0NsdcuwY7Xf8z8cFzngAfh6V4VpmoRNqtlevKbeOMpK1xKvOARzk89OKztRu9W+NfxRl0/TWlu4JmEYlf/llEBgk9ufyr82zSg51uaMvUwr01G1aTsludL8Uvi/pyeGNM0rQg/2iaJIpgjbQoA55x3qnq6GDS7SJsygQ72JO4DAyWPbj/Jr0v4l/B3TPh74Q0i4tLSH5VeNpXUbjIozkk85JXj/OPEbm6nexRDKp+1qVOWG3g4B9a+v4eoU6VNz63N8LWhiqfNDY76K/tH0q1GnfvUaEqAV+U56k57d64iw8SatNqS6N4btpLi5nUrCsXzE9yeeg/wA9ak8WRaxZaVpWl6GEubZ4Asr/AHTuH8PHb055r0f9n3wingvVINavykuqXH7tQjBkjXvU8QVJyoycl7q2JlKOHi5WuzO0L4GePdMubG2v9ZMEN9l7m3idsheMg17p8P8AwDp3h3TbmwsrRIp51KyXMjbm2Hg88jJ/KtGbxfp9zruvRF/P1DSLAzxWyruMrkZxxzwdteW/s3fHiW4m1bRdTsfPvkd5iO4U+3/6/wCVfmmGjKUlNfM+cq+1r39mrNEvi7RrH4Z/FrQrzS7eGC2t7CRGkdgoVzjL5Hf09d1cbrnna7o2v+KroSSbmEFn5h+aVy3+c+tJ8TNbufF2pzateXHlWUsiW8HTkk43EEgZ/L7tagvbHxT4q0Lw7prMNC0uAsxHy75AuXc59OnIHPavtOSUaMFLdneoNRi6mrMMX2r6pYO15NJeazOBF5uwKNuPlAHGAPb8uK5Kx8P6r4X8R20t7ILgLEDDFEpy0rcKOxzn2/KvWvh1aWer+JNX1mPnStLV9ofGGbHynPTO3nrXK+Hr7+1/Hkuv3Xz6VpoNypk6O5z5YH0/GtvdcbNaIXP0SMu70x9L8V3UM0pl1CSSD7a4bdsYnLhffDelWvij4tdfDWqagJDCZbuOxtFH9wdWA9//AK2a0ZdMnttYu9RvRIl/qEhvZc9QrD92AOv6n+lche+H7vxZqlzo9wXS00qF72YD5cMBkE+/zcfrXLZVVG/woSte7Ot+LHhtJ/G/hza7Sf2NpcUbv2LgE7jjvj1rwXWUfxI8kCl5JmY+Uh+bHzdvX8MfWvVbTxRe6ro4neUz3txZkEnGRwQScY4A9q870OEpAk7urmBtu7d0xWn1TkhJvdHIvdXL2OC8JzJpus6hYSqMtmFs/dyTzx7VqX9jbWl3Bw8kSsTst26EDpjtn8Kw/H0ZtvGd7KjmOSRVmbZ90sR1HsadY+aZtOe8kKQmVQQPl+UnqT2H+cV51NuLv0NYtnpWi6PHq2n3UVriRDEWLP0XPP51y40y70YrcP5ZXcGY+mT/AJ9K6tZtT8C358u1E9jPEcSD7nPfIzj8cVBaW6+KPC909uyvdRFgMdz/AAg1SxLhUeuhSe9xvhvx60evras4t2mTbCT90uT0+p7fjXW63DLrNvPb3kKxvGdzNG3LHp6VwOq6Myabp1+ITBc2hEjE9iO34fX860vEPim6ltI2tpfLmO12BX7xPrXPWoyqzdSmLlj8SNOLRvK0hLeYrHGylVBYKMHPOK5rxT4UufD3h+W+R3by5UVnjzhQT146Y7fzq34n0DW7jw3aavbzNeqmHaJV5UjoT6/4fjXrg0y08T+AxaSg+Re2sc8zheQ5GD+Rrza2Jq00lNinW9m0YfwO1mXX/DF9BNL9oubacKkkn3tpHY/Wua8WeHooPjBbW72yiC7ttxULtAIHzED61qeAoP8AhFkbSoJMOkr5n+6XXqD2rB+MCXcGtWniE6jsvLcGFU5ZgMfw9P73eii5Rn7VLQwpRbquaejG6pbw6VqpjUZAUs3zcpz0/wA4rb0zW1vrnSdUtYWdtNulldCvIUHHY0/4JeGbPxxYar9sc3N8xB3SYYbT9euD1xUnhbw6bPUvFXhuzjEk8DEebuPC9l9fl/nXfVxjrw5JbGk5p3i1t+p6hcfEiSe7+1wKEgZPMXOPT8P0P4V4amvTXHxVtNevAyjzSd791B68dPapm1Se1D2c7vFJEwXYG4YA9vaty00q1lsEupI/Mldi3+6voPavoMNl1KdGPKtzFUo07t7M9E+MHxA0UeCb2206Yy32oW4i8v8Auk8HnnmoPD3gJ9P8JWCyxhLmK3V5hznkZJ6Zz7V5T4migsZLSZov9GVw59AR0xXv83jXRX0I6ib2EGS0CtCJRuEhTAUL1+lfOZjh62DmlTW5hKHs0lBaMyv7M0nUfDDSNbW0rxShQxUMYvr7n3ry7xRi3lgRIwku0qVHRQDweOOPpWOPDvjPQPDFzrk8k9vYXRyYC3zSrnuO3+eat+FIIvEFi9xdzPK20bA3QN7kV9BksZQk3Ud9Dpg3HrdHRaDJusoVyHA42F+AcdR6fxV7B4usz4h+C8du8SSrsCDOP4Sf09K+cdRupPDr7IdyRhSxKdjnt2xVm4+NWrSeG10oDYkSExMG3blx6evvgYrXN7SnFmcsJOc4zh0O38BfadS+G721rG0UVm8kJlToFHbPv39q5e/urq3mSzyY0ACgxfNuHsa9W+Cv2Sf4W29pbtHgMzTHjLM3c1yGtWkI8QWls7Z8slX2ep6HPt3/AJ15uUYqaqzpyVolxn+9kuiOD8XWs+m28U+1xFKwDsG+4/b8a739lrWvI+ICaPKmbG6zIzn7quAT37/L+dasPh5PEFs1iw2QDKyZUYAJyDznn6D8amvrKL4eaTEumQeVcr0lC7GbHX1P1pZnUjiaqpU3dnS5RrwdNbncfF/xJ9t1KeGfzJLa3cARp05GP1rAivxba74fjdg++8hKAfLlSf09K4nUNQvvEFsUQu80qAyntkHjJ6VX8RaRrsdvZtYJJe34VYljh+bac5yB1GPXj3x3++wVGFDA8kt7fiYxoKCUJM+iv2v4rTUtV8AWtxtKy6sjyfxfuyw549uKy/2yrm01TwN4b8O6PDFPc3E6hIovmbYo64rxK48a634+uLSTV38y709ktUBz+7cEA5yOuevp6V3nw80I2nxmguPEMst59hAVfMbdnd/d5PA+v618fXyqbp+3vqhxofV1GblpG/4mb+y98FrHxVqt1q2vKJZLJpFjsJOisn9/8fevVfjR8JtO8Y2080FrDbzrAyo0fybZAMDkf/X+tcF8WfGl/wDA/wCM2rW3h1Y3h1G2Fy0Iz8rsT0x3/nXI+J/2pPE+oT2unJYx6cQu64NxFtabI5OMAivmK1KvNL2W5hKNerWjOnL3Wemfs/aLL4I8DT2V88dvepemVunzIc9T0rZt/BFrp/xsg8TQ+WI7i12PH/dkPHbg8814D4gv77xBptvcSSNa28uGEcTn5vcnrVzwJ408W2N+lpZW/wDaLxk+WWb7oxn7x7gVisrxdO9WXU1q4Sory5t9z3j9qC61GXwPZ+GbQCfUtQuisUcTbWMYGW/WvHfDWoal4P0+fTLqPE8cXkuD8q7uxH/6hXV/Czwb4p+I3xFt9X8QSXNuunvuIu2K7c9do7cenX1rofi78P4IHvL7T4GkvYmzNFu3Dbjnj1/z3r1spxv1Cty1FpLQ5cNUpU37KTueX2vxB8Q+CLO0u9LEptlulmkjPSTB+6AO30//AF+n+Kb5PEd/onxQ8IAx3gRf7StUXmTBAO4ev9KqeCNIXxJpenyTxER2TqzSyfKMDoMev0/vV2o8C3nw6ik1rT5Ek0fU1MlzYlf9W7dWXHb73pTzatQr17Ud+48RGkvdas/zO/h1L+0fIvy7xQ3EaToB03MuSCfbpTrS9SS6lQx+WVYs3y8mvG9C+NH/AAg93FoGv28p0aaYtY3q/eiQnGPcDr1Fe0Gz8jUTNF+9t54g0bdnUjI596+YxeDqYd3lHfqfCY7DSoT12Zm21qbe31Jxk78kEd1NLYXCw6aIVGwyMoOenuRUuik3UmoFptio4UA9OO1V7+1VtjI5Ajly2P4Menua8rl6nmvc1bhsX/lJ86GLDSL/ABcd/pRSTOJEt54AdyrjA6rnrmiqMz86vhb8Fdb+JaT6hbXEen2UJIac4zkemePzzXql14QHwp8KGS81d9RjV/OJ2bdhPQn8foK6z9mO709fhveabazobuWYllkYKSADnA/4FWf8bbyCx+H2sG8ABl/0VEk+XBzXtunOdaFNaXP0arXqSreya908K8X/ABs1+8+yFbkfZ4WEiRqoXcc8bsDiu3t/2mkh0cC70kSTRxhVkibaQ3pt6fjx9a8++G3hS3v1Op6jbC4iixDChb5Rjrkdz83PWrfxC8OwTu8tpHHbzsoGIl27xnrznj8q+srZGoUeZM9J0aNW0bbHe/D+3ufG3gDWtX1c+VcX7ulrIF3cDv34B245rzLSdOufCl3NaXkBGxyG9/Q59/8AJr134a6za+H/AIZ6da3lyltHaBml83GWHqAetYvhu90z4uXeswxRbIolyuPmd1PGeeuPw+tfNYXFVsFWk7e6jkp1JU5yjJe6eZ674yXXLX+zNJsZWkmU7Y9vJOeT36fn9KyPDOmvbyXVvJbyRzRkB4XX24Jzz+Ga7LwZ4Gbwf8VbLTNXncCVitvc9pVJG38exrsvjR8OU8BSx6tbTtPayymO5JwrK/qMV9jhcxdWfN0PRjWowajF7nn1hpNxrDG5RN8gUBS/qOvHXp0rtvhr4otL3T9b028AjitrGRQJMfOCCMY/z92rvw98JXWvWVjPEh8iUmVpdv3Vz/OvI/i3oM3gb4hXemZKW8p3LNGxXAYcg1y5tVVblUTB141G4J6nU/Df4KX/AIk8Gf2ndTyWVpKxW3C9cZ4J/H3Fch4aFz4c+IFtpt2PNkjufs7SR/8ALQE8Ee59K99+HHxD0rTvhTFp09wBLaqyxgdTkcZ/HpXiUtomteKWu4xsV5txO77uOnI9K8iNCtX0WolKrzSU9j2H4naTGdIN1pUJt5bHLB4c9Ccfz5r510yTUNT1JSlzIZsl5TIxbkHkHOen0/Gvpnwr4ghvrO50rUZAQiFVLty645x7jtXnnh/QbDRvEmp2KRR+XdEyQzFdo2nkD6f5NTTp/VKqdRHFQXJOVzj9b1C6ktrbTrhEdnYtvdeDt7HqKdZW99ZwPd2ojwijdEM44zj/ADj8af4vvbK11KO2W5R5bdtj/N9010HhM2d1aS24u48Fdzlm25U9+fSvpcViKXsE4s9JtKCkjy7W7/WfGOsBrfTHMkUPlgR/wA9817Novh/U/CGj2k09u+94gGkbLEE/1rM+E0mmweKNdjheO8+X90W7kHkD+le0apqtsPDtzc3shCQ2zAhugbHBH0LV8w5uq/Z3PMq4pqqoJHyVq8X9h+OprgobsSyCZo/r2+td5fa5B4ysJ9LuPMjjdQFty23Yw6EdefwrM8OwR3we7fJcvgH/AGccU/X7ESW88i/67aWU7ugHPNev/ZidDmW51vkvy21Ox8LfCixj8ENp1w4e/lkLGY4XYCeAGNed+IdLl8Ca4ElABi3IhkXdwfU5/kfxNdl8MfG8mqJBpeoSGIqCEkf+Jcdx3x6/nWV8ZNLvfFfiGzs9NVzaIQjzFepPf3xXm4fHywTcJI44TlCo/abGR/wlFlIwlCfabg/KqRKctn+g+tM+GOjald+Jri4ltZLa3wTJLJ8uQf7v+RXpnhPwToHhfR/I+xm4vVJDXMnzMTjt6Vzlj420vTdQurK7k+xrAxBeRt3z45B6dKxxGYuvP3NfIJ4hSvGmafjPQLWfw3qDpGCyqWQu/THQ14/oWp+JfEy+RapLOsS7WkVQojI9D0zXWfEL4laadJksdHmN5NcK8ck23aFBHarvwa1WDSfBNxFKfKaR3cP3OBjDe3/1q2w85L95JWHSU0nzHnn2a/t7y4gSMiaElWJU4APByf8AP41Sl0+7EyRSL15/d9sHqfavXbOSLX7PUHt2WcBirSbRg1wFxqFtL4hj/fKkFuGRmLdQP6/jXs4bE+2k0zr5r6Lck1HWx4bgtlggDzzMNsadWx68ZOPesjxe2ralq1tczKH/AHWxVT7q56/QVmXured4oW6XMsSS5Qeo9vrXQ2Lm7uZri4cCKKB5CS3yjjp+HSuKpFqTZjLTVnKx2QtbSWUCPy3YrktyOOPSvUvAJnj8JWSxyb4jOWB7qM9DXj15rsl3apCFWOMnJx3Fe2/CMpe+CtxG4W26Mrt4Jznmp5+ZcqCnJXOt03xLc6bpyxouVlmdj/e54wPQd+lZreKLvw5ardWwSXc7QzdMFSeSw9hV630m41TxJJa78QQ2UlyEHXcADgCsTwroM+rWFrfXchkt5kDtGf433Y59gfx/CtoVI0oOTOtOO50738Wh6laytiNJlCnGcMp6c1yPxB8CXnw0zrVtLI9lqEnmKf8Ang5+YZx+hFWvEiH+07zQ0V3nsikijn5VHK49M173aaVZfEnwdoYvbdJrNogzRyfMQ4yDnvmpxFVRcZR6hKr7JqS2Z4P48N7NNofxAsX+0okEdvdSD+Hjv/31UWpate3tnPZWMQgl1pUijlb+EMecj39q9l0TRNP1Hwl4x8H7FP2aV/LjjXouMr/6D/49XkeiXM8OlaHPcAP9iKADbycNxXVh7VaTit0KNeMnZHJ2/h69+Hfiaez1BQ93axh0EWecjgnOP5/jU3hXxhPefb7HUJkkmnbzVeRdvbBUZA/CvQ/2krWHSvilo93Mw8m9sQzFP4ipwBSfFfw4ln4P8NeI47aIw20iQ3JReMMB39PrXTSrqha/U7Papxi+5FrvjzTIfC2h6cLkvqVndJciFM42LzkHp/k0v/CW2Go+MLfV9LBeGRVLZ/vng8e38qd8KfAum+LfiFf3E8Ec+myWrbc/N8x9P5f4Vz1t4NbwR8StX8MXZPkoPOtyerIeQR9K5sPyyrT5WcycOdw7Hp8GixeLNb1cyRxfb/JTadoyV6cnHP8An615toGmRyXl7bTs6yQSMrR9t3v6UfDbxVLoXxWlkv55HtJ2ELPK/wBxM/L+tdz8SdGXw342mvrJ99tqcIlY7flDkkfl6ZrSjPkqzhVenQG5xm49BfhPbza34q8TabeLv+z2P7o/d4zjr9G4rm9MgNkL6xY4uLVmI+bb8+Oufr+lehfDy4tNF8SxXV04jS+ha1Zi33mGCOfr71xvxK0ySP4i6xBZqds+2TAbaCp+9+dbYeNHnlGKM4Sk6ju9Dn/CfiDW9F8Wtp3iEGJNUAKXL/dXH3Sp6Edqw/j7HdW3iXTEiUukEOx7lF4Ykjv7DjmvX/Hep+HLL4SWcerSRXF1Eqtai3b94GHAyf09/Q15tpurHXNNjSdo5Ld4xukkT5jjp1PWvPeBk63PTOqMpP3loem+O/hhpvifwHp9zp4SP7LbIyGNQ3bnHvXnPwk8K3nimHU7QlpPsuH3lunPQj1NOf4ia98O9Ck062X7TpV1kRCRvmjJ9Bg/p+ldl8FbLUvDHhs393Zkf2g5dyjHOw8jI+u4muDGYivg03DcVSpOlSbbOO+IHwh1TRpDrME8kqqAzIW+6o7Cp7X44W+g+HyjQTR3giMcRhxjPqc9AK9N8X+LdG0rStQubjULeV2hKrBI/JJPHy+lcBdeFtI1zQoo5bWECWEMrBduMjjPuP09a8eGKq4v36yu9iKF68f3iOF8H/E+60a5l1LVG+0rekiQB+eDxj2H+TUmpeKdP8ba1MY440jIAiQ5wp75zj9cfjXYfBHwpaahNNdTWcM4srkwxiRd3ykDDAVrfGHwRHBrNlfafEIIyoaSNF4YZ6ADB9/+Bda93LKUJ17cuyNfrNOFZUrHPeFp57bTWsZwDIjlVx8vyY4NdD4f8XT+GtSljVwbWdSNhb7hHce1efaZfSrrB/eyIZDtUv1DZxyPSup1DQZbolgwd/5euB+tfVY7AxxFGz7BVpa67M9N0q5t9Z86Gdt8UhDPHu4kQ9QB6Vx/wpuH8G/FDxB4fQZ0rLM2G5UZyvPtu5zWN4d8bXegXk0aWH2yUgAPLlWG3pg1X+EC6z4q8deI74WvkSys3nTSt8sWeSP/AB2vzP6hLnlTexwui4KTb0Pcbm0Wzv3e3PnxKofAYcZPfH9K88iew8S3mtmZ5JZrV2JjDfdc56dP0qTxZeax4K0u6uDIfKwFWXfuBYjjj3rzHwNrlyuq3s0py10oZhxhm6g/+hV6mHwbhdKOiOelQ5YucGamreCbTTfDF5DBCdpAkZBjcW6nGOg+le8fsV+AzpnhO71wwuLnV5hawoeojHU5PNeUS3zapMtnEj75XWNVPViTivuz4G+D4/C2hWlooSRNPi8oKnQOwy2f/r19pltP2MZVGuh8znWOlToujfc9BFoNPitraPlIUCgehpWjJQqoTeRuAzxx1qzdAF4yQSSRu9TUF0Jo5cwxh0AwS/XnrXop3sfl8jOtroec7Mp3O24+oJroNNuAqgtwOn51nx2i8OQSVPyt7elWYQ28qOBjinUtJWOc3BKFHy4z2pGQFWYnnbzVK3lXbGjuMqPl9f8A9dTzzSDc4BkYjBPfArz+Vp2ApXMZC7icqcHHtVHkyfNwQCD6Yq5NMmxc5cAbgO1UJvulg/zZyc967qaexZUk5d261Wmu1QhWGwkZJGflHqalnfy4yzMTnAGO1eI/tUfFcfCz4Z3rRTCPV9Sb7Pa4+9t/iau6KXU9nLsLLFV40kr3PGvjB41HxT+JN1FEfM0nSQbSJR/f/icDp+VcZf2tvpmiX0xyGiwsanHzGvN/h145j0PUPPuikqyAtmVjkk8nP19/zpPF/wARG1fUpzFMLiKeTbHDF9yPHU/l9RXJisbCjTaitT96weBeGjGnHZI9p+C2hv4msLvVpLXZbxvtUFeMgdj/AJ9a9L17xZa+BvBGo6hcvmBUEaRy/KCTxgVnfDLxNpelfD/TowBKiwlm2fKoYDr25b6ivnf9on4gS+K/FK6VbNs02yiVhDG3yrIwyfxO7H06Gvgearja9+41haletd7I9n+GXxS05Ibia0UyTSqASy7Rz1xnH+zXT3fjB7i5eWe3SVYgzsEbrgfyr5t+EkktnYOZ5Wg3NuSLb1AGM57D867i98a22hW1008kYlWJ32htxB57A169bK5Speh1Twa9pocvoXiVLvWNV1G6gIt5ZpDGiY+7yB6f3cmtrw7qkPia8uEsLSVIlcK7O3y1538Mra+8VX1vpdrEXvLyY7QeiITyfoor6x8FfDHQ/BsNzZEPc3Ez7pJm/ikA6qOMDPbmuKpmEqNH6vGVnsaValKg1GW54V8W/DMVn4h8MDR4xaXxjZt4XcFAbBJ46+nt+i3vh6KS5bzrmSeZ1BaQ9S38vpWZpmtTeIfG+qzXDSmWF3hSN2+4ikgKP510d5NFYSiS4kWMEAKS20tnjgdetfU5XgoewVSrq2ROc0kkcna2QRzb28RedmYED7xwe/0rq/i38KU1PQLOaz1GQX9vbB8n5lJPUfU9qveB9DlupheJj7TI2GI+VmbOMA89q6nxReRWdtezOojjjQxsH/hIH86+bzWVKNTlprW55GIxk41I04na/sz2sNv8K7Wxt8R6iWLXWFGSx6En3rm/jZ8Q5NNv7XwXp8kjz3k0Yu4436oTjaeeDXB/s8TeLdfv9S03QLlYr67lKyNH83lRjPPPH0zXV337Pep+CvijoF5PdvqebpJp5JAfvBgcHOTz2NfLVqdN1XKT1tsdjnTj8T96x3Vn+zf4f0ezuHxMbmdfMaaVzuTcMgD2/M14H4B8R2uk/E7T31OcfYbeaa1mfli5HA96+yf2gvFVh8MfDV9ezzK97KjJa2obkseDx2Ar55+Ef7MEV9o1nrXiS5uTfagxmhtYuiBjkbz79Tj+ldOGzPEYenKNSWnQ8+jiZJS9o9HseiWHxA0Dxet1pukRSXCIyBxKnAXOB75P0q18S/ihqHwr8GRCezTfM4W1jk6lh2x6D3/KuV/ZU0G00v4g+NEuFa5SxVlSWRd3KsQCf/He/wCNZf7aVzdXmveDxgPp6q7LlurkZz68DbXLh6VPF4iMJSupMxj7OrV5LO3mee2EepePddk8R+JJ2lW4/wBXGjH7g6BfRR+p/Xt9CCWPmG3i+zxqpZTu54H+elM0myS70jT3MXl7oV/h4X8vSrdpbwRWF7Jcb4xFA7Aj+9jiv3enlGGp4RQjHZHRztPli9iv8EtBuvip458QambUTmONQiS/d3qBkn8NtfQNtreseFbCa31SbMEUTOY5G3DaOuCOgrif2StmgRapaySCNb4F0k2/fYg5x6ela/xv8RS6z4i07wToBjfUJY2+2zhdxSPOSCOntX5nmuEo021zanJOv7au6TXurW58eax8URqPj7V5r+Qm0FyYmtx0OD2r2+0+M3ghNCawWE6ZEIfmjCDYx7/dzz9a4nQPhl4OTxLq2n3NhFqt/Z3RWWSVj97v061wvxg8NQ6P4/i0Pw/amKK7gjbywx2q7duhwMcnA/CvCoYlRl7OOh6PtKcpKDVrHnfjvU18T+JZbmy8x7UsdjFvQ9SO2fmr1a/8XSXvhiCysv8ARLFLUfu4/lJbb64H+fWpIv2a20vQbmbUdd36iiApEkW0KSBjt39ua5W58M6h4Zs5VvpojbBMZhfcy5+vOa+uwCeIkvI9qnXo1Y2XQ9Z+APi+08Kf202ofuoprcfvJPYcf+zV4t4f1q70fxVNqWm200iLNPNuiiLAISeT9K2oZDc6UI4rgwb4whjRNzYJ4yT6/wCff0H4JwLbxXFnLApgVTuEi/6wk+v+f0ozG+DmqsUTywpScn1POT47Xxc7SOJI5ZZv9b/tDjgf410Pg7wPZ+Jr3V7a4iEjRWTT+bNjqTgAE/nWLr2mJonxI1WwitUiiWYNCm0fuyy547ZP+etXfDury6Wt04kKSFTCyBSo5Pc5/Pmu+E3i6KbdrnVKK5LwMb4LeFdW0Xxg0rLs2FkDbuoP+Fez3mpT2EMzRwsjz4UANuAwfSuBuPFNzA6zwoBKSFd4268ent/k10Ph67k1e7YXLySMigRoW4we596qtho0cNNpa2PMrQUpe0luir8bvB2tX3gCx1CKFI7W1zNcG3+Z19Mjgc+xrzX4R6Df+KfGGnjSrJjbwyLJJNLnygBy2T7Dn/gNfZltpSan8P7u3u0TY1i4VHxj5eQTn3Wqng7wvaaH4EtY7azit3kcFpI19M5Ar8/oSlBN2OD+0koci3PE/jUxiubbTbO4M8e4ySyheFcMAvPpXL2NmIcneXMhDeZu29ufw+v5V0vxh1K00zVre3vpRDJe42r6AHHamX9tDcRQGFsWiIJCThQQBycV+iZZTo+xjPqz0IVZTgm+o+ZEmCmMfKVAwrccDrxXDeOfB6anF4btIY5TNJdndt+8Vb/P/wBeuq0nU9Ohsnmivo3jbIYH5QoI4645/wA5qjYa6za21zE4KwqFjP8Ad/H3q8ylGOHl7P4uh0U4TvcXx78I9M0SHTLfSLVoL4TxKZt27eWIHXqa+qdRmksNKsLFWdIY2VWEbcsQBk186v4xg13x14ORwwgW6VrmM9wvIH4ba978Ta7pEFtBd2t2k8MU37zzX5JzgV+U4nC41x53sjxcbTrTlGJ8qfFvwyl18cdfXm3sAyMUVeHBHJ/z/SvqXwXP4b8K+BoGkukjiWBGVY8bt3pjPU/KOR+NeP8AjzwwfE/ifUNYVnjleIKo4xkdMg84+leXX+q6vBpt2LMy3Fxalz5TKWwR3H+NaJ+2pRpVHc9r2Ua9KFOTtYq/FT4i3njL4i39/DGkVuq/Z1jOM57AnuR/7NXQfCfSrsa1F9vml+2XFrJKYpWP7pV4B5/z6Vw3w+gste8Q20d7JcyyKfOlSNN3zbu/Hr1r2i+vrS08RXl1I3lXKWJjjTu6nOAfTFfaZbl9N0lpc9KUVyKmlojndb0w+OobO3lklS2tWbAjXb5hPt6fe962v2j5H8NeDfA8Pkx29zGrQrAvzMF2jBH0P1+tVfD3izRdJubO5vZJI4YtrGJF3BwvOR25NVdS8cWXxe+O/hj+0iLXRbS4VUWT7oyMjP8AvFV/76rmxuDhTrxVJe71PPmp0lzpaI7f9mj4H6tYakvi/XLeOyV7b/RbUt+9OeSxHbH866Dx74k0VfFNno73sct3KWHkx9FYjuQeteoeP/iToPw8tHv7vUIeIWjt7aJt5YnIGAOelfBvii31+bWJvFJtJrCEsbuG5+9tUnt6g/l1rmWEpU8RCtLdHlYOFXF1XUquy6I6LxPp81h4iEJuRIkckjLFt3BQDnj3/Or2t/CTW/EPgceK7K+jtoUjZ1tfvb9vfHrVLS7+48QWx1K7jD3Eg3HHy4z3HXGa79PiBd+F/CdppH2KMCZj5M0yndkkZ2CvazDMp+z5KT1PppqcYpI820v4d6/4ihtbbULtYJpbQXCGP5TEcfKD9e/A+tex/sh6dp1hoGrzzXi/2q96EeU/KyBTjHTj7tZULX1vYDzOLudj50hQZRccDH88H86wL/Rb3wN4X1AeG7kx3F1IJfJT5nbPbP8AnmvnpYfEVYc0loceJX1ijKk3a/U9/wD2nfiT4QsfCcOmy3kd/dQMXjiibcWkJzxjPFfHumaPPdqt9dr5KOzPDalugY8Z9Me3416j4b/Zx1TxBpU+ua5dlL4jdDbhixSQ9n9/XArrPB/wHv8AXNTF5rhjj0iBSoto2+aQ46EDoo/A/hXrZPi4RnKLlsZ4CVLB0/ZRlex5hZXsUUUbvIC0Zw0UfzKWHQZ9677wtfX9jo/9rG2LxMpZN+NpIJ5A9z7Vj65HBo8N3p1jChMM4VYxjK4Pc88Y9az9Q1e4uFtFNw8bwgII/wCEE9SFFfZ4mlSxeHs1o0a1OWrp0Ot/ZMN54p+LPirV9R4eC1cspY43sflH4CuZ8WRS+Ff2kpNYUjTND1FWhS64VCVXDD06r7Vq/s9eIhZeK/HSeciWb2uDMF2kOSM4HXI7Vi/FvSr34keKPDOh6XA/9naYMXExYdJGAOT13Edf/rV+RqlOhipfyI8pJwqyktjM8U6fqXxCt0u9EjEHhPSrnNxcuxzdOG5Zc9gO3q3cc1vTed4S8Favrduhjn1aX7JBj+CMDLEfU8dK6v4q6vYeGLbw78PNAthLDbhRNFGpUSykAge/3snr712Pijwqi+ANK0O4hWS78lC83C4kZsj/AD/s17E8ZJ8sWtyZVktH1PBfBfjy4XTf+EM0z5LzWJy96e0SYGcfgvOTj2NdDo0UWqeLYfDlipeGe+CvJuONq/f5Jzz8w6fjXS+IfCen+C/HMupWkMMbJpEgEwQLiY8Fu/XpySfeuF8PXFz4W0Zrm1Hm61LCVhPcux+Yjt/eNd1Ksq1OcoqyRpeMvejuzovGvjGBfiRei1imvWWaO3RI/lyqjGB3PO7tW547urfRNC1S1tSh1LWiLeWVG5CLy5xz/SsTw34bsvD3hXRPEmosTcQwStsmXmWdiQPy6jrU/grwSL3TUv7xt4khnRPMb70rcAjPvXCqihy3OeU0tjm/hX4fg1Ow1XUb5THbRTCxtsdMbfmP0rzfwi/2tr6CUxsttdSRgnqFViPxPy12HxJW68HeENe0S2nEc2jSx3TYXbtdscZ9t3sa4XQ9JfSbbwzewkxQ3z7ponb7zHkH1xn1/E16FXErllb7Ri47tvc5r46RRaZ4y02UQm2WS0jY/L1I74/4FWflNW0KaSDYhIKnGWywHbuP881Y+Ik19471u+v7g7Hso2giij+YFVJ/U/L2/wAax44pvCdhbT7vNivYxtaTsTyDxnH05+teNFtWTFBtOzPQtK8eWGr+E10a/PkXccJhf0cEELj2rN8D6I2qeDHbS7uWz1K3Yqw3bgcEkbh0wfp1rE8HaSl9rlhfzKJI51JGcbdw4xj6etdTpt0fBviYxuPKtrsszD7wKk9f84rGUOdtI6bLpuVfGOq+IrDw9p76jChtJWKSeV/C3v8A/r9q0540udKTneHjEjDuDjOGPtXYtFpHi7TbvR5ZkRbhGaCU/KVI6EeuD+VebpHqelwzWU5Mci5jb+LKgfeH1r0sDUUk4S3JvzK3VHrXwzaLUvDiRNIgUIy8/MMnOSR7Vxlz8T9W8BavqOmxLBqFsUBjJUKBjrjj8uKxfDun+IlsTNo88nlxL+9jhbjn69z+fvWN4S0mHxj8QJ4NUkuUuI4WkeLbtJK44IOOvWuavhY8157Gagm3zHYaPrgkvJbi6aK3lnAYJ6HHTsOKztbvkn8SaYZgl5ZidN0ZUsGG4Z5Pb8TVzUNEt1TdEuxY2AX0KD1/z+VWLrT7fWNHWMGSOYAMJYuqY64zxXu1cJTlhlydhtqLsj2G40a10zUbSTSEjtzcMsam2UKArdcgVzttYn4f/EW8t9RmTfrq5Ex/iweM46ZNed+HvDvjDSb8azpsUkttbKC/77749MHPP5VNe3niD4w+J7SzMDGSCNzJHz8gznlj3/L618cqTTcDn5Urps3PGUGn6ZftpsrxiW4YyQ9MD059+3+9zVLwlr9tqD3GkyMILqNct8vQjt/hxWR8TPhnrOh2EWs/aBcra4imjEpd07A7hx/nrmtT4RfDiTxB5HiEagbe0ikEcoVdxZhzk+uff86+hw2PeEppTehpVq0/Za7Gp4r8NTaloF2IYS9zDCXjO7jIORXldl9qsL+znmtJI/K2yCKdSm4g5OOhI/HFfTwsHubmextYQVlUEb32hgDXi3x18P3+i6vYSuxFq8JVHDDCuOq5/l+Fc8sfDF17LUyoVI1PdWzPo+wu7b4q+DLX7JMsdvLEBNGE74OfpXy4+qXXwu8W6nobRie2gmKj5eDkcA/5NQ/Dv4j+IfAemy/YJN1rKC4Ei8Dnjjjn8q9P+GXw1sviRY6h4l8RMb28luDGVRvlHy8E4746Yxx712SxE8LK9tCIxeGcp1H7rPN73Ur74gapZafZ2aG8uSFjhj6KwOSSTzgevFb/AMSvgNd+B9Nh1a1uft8bqq3MC5ynuhHYen/6qsaVt+B3xjJeM3OnhN0W7DOEb+EHHY/05rv/AInfFvQNR8Npa2M3+lXEgWSI9VTqQe1c1bEyxNmjo9pUlKLpL3WeUeDdZv8AS7F4raQpE7BlSJSvX8utdn4cklj8VWlxrJaKznIVh/Fg8Z4PH6VleEgkfmvCgC7TJC3GQD3H0rb1EJJo5kZwWTMm/uMDPFfUwwKjheZKzKqyjz2O7+K3jXRvhxoRsNHbN5dhhBLGu5o2Jxke+O+c9OPTDtvhzrd94d0/U/Ed9ObmSIyJDs+6p6Zb1/A/U1wugzr8UfiPown5ttMhDMvZgDnJP12/419f+KbvRNT0CzvZLyONVgCDLBSGXqMf4j8a+DlJxqucXqjjnUlQkowWr38j5/8AAeLu3mt4WV3JKvhRuCj1J7V7P8PfDMOm3C61fL5q2sTFCF3bgevboO2TnNfP3wm1A+HPGurape2sv/CMXDNEZmXb5YLcMfw617R4w+OOiaLqvhfw3otzHqEV0yLK0eMKjEbSTz/Ou2pnOJlOnThG8dLhUdSU9Op4pr+gXnhHx9c3MjD7FrLPqNuY/mAO/kY9Qf8APFd9c6pBb+IdF1pyRaXWxGkLbcszfzFesz/Ci2+IHh7Rt0sb3mlLcL+7+YtkkjjH5/p618kfEbxZd2Gmv4ZmKpNpU5dZB94EHjr2/Cvto4+nUw8qezt+h2U6v1m1LrHc+j/FeoaN4f8A2m9B1HW44pbS40pIluZlDKspJAOe3pnj71ct+1ynha8vLVrOW1n1FJkyLdRkKcbske3NdH47+Hlz40+C8PiFZiZ7exhCyD5sEKMnoT/eB/3q+c/EsU+t6bbSrJ5jRgB8/K0hAxk+9fN4PCyqpVJaWZrhqH7y6nt0PS9WtrcaUqwRo9usO6N0x8i45rK8F6zFYyriPE5XcpHyg49Knh0K/wBM8Hacbd5L8yQBpnDdCRyD9N3tWTeaBLbWMN7tkz5YZY/u7CeuO9fW0amHqxcL6m0laLjLqfRXhj4khPsVulp5U3kkNJu65PTv+HIqa+8U+JdS1i7lbQoLTSZc7rmT7+AMcDr+leCWuhalrPh6HVYroiTBby1YqV9a39U+IOo3vgxNPlvCkqoIGk2n5sDGc9/889q+SxeVzrV2qNreZ40sJBS5olr4vTXOo6Tbab4eMtxeRyebLFZZZSu3+LHcV6t8NPiTp918MrfT/Fcp0y7trcwv9q/5bADjGfSvNP2dL6Lw/quoW9xGZJ5TG4lfqVXkjn8+1ew/E74f2Hjfwxq0jCKBRbvOr7R8uO+a8WeXVYztUVnExqTi5qnNW8z50bxDp3jSwiguCJbeO4aFGdvu/MQCeTyeo4FfUHgjVRf+FrAY8+TTbZYeG3fIOBnFfJPwT8FrrX/CQ3chEltp6+QVXo2cYINexfDrxdceEfGOn6Ddyl9M1Ai3EknUZGVz16dK+pxmHpYvAu3xQObM6KqUkl0PZ1jhTICIDN8wHYms28R00253j5wxK49Birc6iO5ukG4GBipJ9c09rZEt0G8lZRvyO9fk7Vz4V7iRkf2Ujxn94iAsdvLemTRUFqDYwTB+skgP3unHH40VNjI/NqxvNSsJ47i1ea0eEjbNC+0ZI5wB/wDXzVvx78QtX8XadZ6Zq8sbwWxDyTFt0rH19D+ODXW6Hp1vLaIDCCiEKCzDmrXxG+HWn3XhLUde0632XVknmyeXjbIo5OV9uxr9dqYGjhZQnNddz9dUqUntqjN8DS22n2H2W6ZzhCYzGvB44OOxPesnWtUF3qHlrIs8SQkgu3A5NUvBVw/iDw2XUeQkKiJ27ZHIIpNW0EaVavdbJLhImHmSs24j04z/AI19DWlH2LuEZ01PXcxNW02/1m5lawjaUiEKUT+HH9cfWvRv2Z0CeI9ct5gI5ja4QHuwPzV3Xwb8Daf/AMIwuvyqJbnUSWhib7qx9OfUnrXB/E1br4TfF211HR9kEN/B9qWPjHBwy/596/OsZhee9tmebUxdLEVJUafxHX/Gzwxer4b03xBZpm6s7okyD5jGg5B49+tcl8Q/jVb+NvA2l6a4AvlnWa5Cr/rCvXP1612er/HGx8XeF4YX+z2ECIzSxj/lo/p7D6//AF6wfhB8GdOv9G/t/Vh9sEsjNDFJ9wKed349/wDOeNP2MXGnsjOK9hC9XdbfM9E+E3iTTLbQbSNZjbi4JZMjaEGOh6cGq2v+DdG+Inja91O7svtMVix8vDcOOozn+mP0rl/H/iiy8JeGXu7WyjnezcIIh0MZ7iuT+FPxgnvvHkInQWtpcxmFIR/yzLHqff0qaTq4l2lokYyhNqVamtWZXxf+HP8AwgOtW1zprf8AEnvpNvkj/lk56kdcDsefp1NU/wCwIY7Lep8ucLuLhj1HX/P617L+0JZ2tr4HSe5mG+3YbXPVnJ//AGTXjJ11JYY4A5lQqBvX5uT2H9a+3wFKFOnZanXQqTq01zF3w/falf3ESMw2qpMkhXjA7e+ffmqPxb+1+GJNIEMzwNNCzNIOque2a6X4f6f/AGjNDGZtzbt7D1x6d8itH4w+FLvXNEtEtViE4lL75PmAPYfjXymY1lUxF1stDN1FColY8l+G/gdfG/icWuoXGyHyzJmJtrSn3P8A9f8AGuv+LPwpsPBPhtLvTzM/lttcyPx9APc+lUvhX4V8Qxa9cz3Vq1hbWkRVppW2gNkHA9a7HXvEqeIJvsl5P9otwyloS24HB55PH8q5JKUo3WxrOcpSvDY4/wCFvw91u1kg19fKit2US+U+VZl68cc11/xf8SeZ4G1G1trZxM64YL8yoD1H/oJrtIfEenQWE8qN5ccScj2C4xVPwKmma1DqmrHy54gMLHN90Fh3H6VzQfs5KbWx5/NyzdSpHRHgHgHV0i00QXDEBSMHuB0xiui1uRbbTrkb1DMCqpu3EkjpgV0njbwNapvu7O1j8t8ZITaqE9OB6+uK858iYX0UUxkR4mBWKVhgY/zxX2dLG06mGdnqehCcK3vRKfguw1GLWLK5+yzFYcbn2Ha2feu0bxxa6d4qSzlZgQwSYs3CNjj8Pwr0TRbNotGtUVhulZdmf5fh3rA8VfDnSDd3OqGCOW7cgSlvuk/Svg6lR16sk1ax51WtzTtITU/FNraWiyJJEsjMW8sMGLEd+P6V48mkr4l1u+vjgwyzF2eT39P5V0+s/Ci5guxeJOI4JgcxDqCOoz05/Cs3TZ4NHtXs7qTZhyCT/CB0Br38rwtFvnludFKMbXhuRXPhvRY7e4m+zSGSNSyvI5644xjH9aoaD4Wm8QQpuvJLGwjjKnys5fPJyB2PU1PqGsRaxGlpbM5y+7zH+XIHpnn8q6e7uotHsIdOhOy5vlMUSo3K4GWOOv8Ae5/SvWx0oQp2itTqcZxSfU5nw/JqNnoOrWNk/l2sErqbo98eg7muZ8JaDc+Lddi0u3cqpJaaf0QdT9TXsOmeFrNNHjtZgEWSMq3z7Sc8MeMcnvXJ2z6d8K/G9xBYrNfma2KxLu+YZ7V41Bun7zFd6pbmd8UPDGk+Gv7Ls9LgxPIXLSO25jtIHv8A1rk4hOdYtLUXG+CaRUnU9ApPzAk+1a9zrN54u8UzX92nlNFGwSDd/qwBzzxz68VU1GCTT/7PuTHt+0znkeoxz+P1rrk7xuRrbUu6n4fsob+8kht4zbqNiJ647/h6V3XwjvBpfhXWLIoZCQHUD5SGIIGfxrzrUdW86CSIRs8m4hT23HvXbfDx0/tcaWGQPcWxEUn3tzKQcVwRbTdyIvWx39hczaBcza1d/uIJdKNsSf7zEAH/AMdxUuhAjwn5kjmKOO3LKUxwScj86i8XxJqmjjR9hG5Rxu4Kgjp+NYy642k6d/YuoKIhIhWH1ePtjr0+tVN+0i4Heoc0fU3hoV1rHxI07W5AIrPU4UtTIjcFguAf8/nV/XfGt/8ADK7sPDZAtibszRXY+UFG7Djufp+VanhW6hi03SLWPMkkd3GEkKjuQBj2rW+Jvw80/wAZtqdxOpk1DSbUtGjNwMAnJrli5TrKE9kYRknVUJ7HP/DbxSmifFfVrm9cPaajAQZS38fXFc/cnSJ/hFr13HIRqOlXzKp7uobjHsQ1clo0Er6ZJcLJJblY8h9xbsc4/wA/Wl1P4ba4/wAJ7jX7OWU2xkLXcPdwT2/Cvpp0Xho88dmdsqFON5Fv42+MbfxZoPhG/EiS3iKBz1ICjt6E17DpVu/jv9mi8SZY3mkixFGOoKnI/HHNfLtp4W1O8n8PRvaywWWozpDbySjpubGBn165xj3r3i51KH4M6jdeE9SmkfT2gE8Z7sx9h+X9K8irO8dAmouKS6Gf8E9Uj8F+DZ9RulMUkMp3eY20Oo4Iz7dsVF8W/Gun+J/H/hjWtCiku3a2aKaNPvbRj+jNVe4MHjDwnFb2yq1o8wYbOud3J7cketdX4M8AaTo/xSsrm2Qf2ZdWL26xPlgJcD9flp4aUqM1K25PNGD52tTC8JaLpnii41B5YlLXDhVfaMoCMAg+h+XNc5pM/jnVr/XLdP8AiY2mjP8AZ/KkUKQAeNvGen+Sa6t1T4X/ABHudPvP3ejvKWWUrwo6gZ+td78HfsmoReNdStsFdUviyEL90KCcr75b/wAdrHFycqrcOplVqOEHP0OQlux44+HxtbC0Nl4psmDi3dud/QspPQH0/wD11neBr698Qapd6XqUCR6tZw5YSKd7AdQR6D9feofH8t74S8eR6lYMiSEqjRBfldP72P8A62Qa6CK9t5dbtfFcB8i8gjK3YDHLx46qBnpTw86tFqfRhyycU11PKdd8Lav4u8dahYSR/ZkgfcCc4jBAycDgk+v61t2/g4aHCqRXLySQLmSU5xkdwMf0rtPA+qQ+IvFWq30k6zvdNuZf9gHtXSav4NN0s11ZxggREtCW2jgdRjt7Yr2cPmFOFXlqaXFLE+znyM8Ok8y6uBbXUjPnH3/mAz6fSvbPhF49DWlvok2yR4AVHmfxD3rxbwrqb+I/EEEEduS0jFFEa/dGccfj/wDrrr/iX8NNU+HGlJ4hsb1zHCQ02z5ZYyT97/HNcuaTo1dI6yOuu4VIKnLrsVv2ivBb/wBuWXiC0hZLe6k+ztb88SEHBArc8TaHFFZwWKMseIk3E/KM7ea8v1T4u674hl0qHUbxbu1gnWUjbyduCcn/AD/KvQrzxbZajefaPOd4doZZF+bA9O34VxZbgnOolMuFOVOEYvdFHwFr/wDwg89wzNmCSQNMBljgdcY/z7123jXxponjjw2sOk3cv28HcCyhdo7rwTXnkl+l5/aDfchdyyOvU8+vvVaw+E2tazbS3WmyxxLuO2A/eYHt/wDXJ/KvcxMYYD34aX6lzoU1NVZ7ozUeJbtZInElwePM7E+ufSuw0XxTZNNDDdXP7wtgkrt/KsDwz8F9Y8TXFzCl+mm3EMrLJbyZYcYyQT/n0qHx78K9R8KapbwrdpeAxBhIF+YsD6c9eoP6cV6tGs8VQbpu7N51aM2o31NS/wDFek6N4nkuJXkktwTEswXcQ2B7f0r1P4R+I9Cvbe8i0QhLiRhNIxyrTjvgdgO+D/8AW+aI9N1bUGi09I/NuZZsKpz8uOpfPtz0Nel6L8Mte8FX9rquk3sU5iUyTIG7jqCM9vmzyP6V8RiObD1LzetzjxSg6fI3Y774729vfaRLaSySEuAySL/CwOenTivnjT5nh1F7c+Z50WMsG28gdcV6V44+K1trMEMF1pxtpwSzHd8px97A4/rXL+GLOLVbnUL+WUW1hGAPORNzDI7V9dlM1iKfvI4IN0KV2tD1L9mrRm8X+PpNTuk8y20iIN97crSN9wH1Jr9B/DMCaPpMMbN+9b5piPl3P3NfMnwJ8K6X4G8NafPZvJcprDi7aaRdp4GAPwr6JgvEuQrpJ5m4HkN0J7Yr6mWHUYJI/J85xSxFdyXTQ62O/jkzubggk+2O1ZuqX0pmYiYmE4+QdcgVXs7S4mRmdyBwRt71S1HSpY3Dw3DO5BJVv4T6YrlhTgp2ufMvY1I9VcKq7iRjrurWs71JDjJAABGe5rh4priCZYZowjgZOOh9607aYkjc+VJ454H0rWdCLV0YnYrMgyMd6Sa+dmUJIeFIx2zWLDej8T3NTNdluAA5Bri9jZ6jRI1y/lnJOTwtV3m3KMZzgk49ac0u5R+7XAz3rOvHMagg8hST/WtoRTdjblciOa6Ta5leOCBAWY56Ac5zX5u/tU/Ea4+KPj+W5hAl0PTs21sC3DAdWH19q+q/2pPiZF4E8Bf2VZy41jVyUXYpZo4z1OK+HdXuJH0m0YWvleU4Hz/Mzvnv9ada0Y2P2HhTLuSlLEVN3ovQ9a+E37Oct94aTWtYePF/CfItfulV9Ocfj6+tc18RPgxY6LDdSWdu9vqMKBlSPO3I6nAwP89a+u/DEseseEtDu7SSKVPskasCw+Q45NeMfGfXbCy1TWLneI4xAUtwP4mI5P0+b8dtfHZmnCKcXc+vw2IrTqyjJaI8u+HfgTxX4r0CS+lv30zw+mC8qr/rMHB2gd/lxyKyfFnwyh0fU45oLyee2YAt5qhWJJ74wMZ+v1r6j8E6WdH+Cei27RJIslkLhv8AgRzz9P8A2WvD/ilcvFewRLIShlCvH2UEcDjv9KnIoTrVZTqKyR24fEynVcEjEtZ1QW4dthRgqgLwcD07Vi+JdKN4Ghl/0Z5QTHJ3PPc8/wAv/r9DpXk3Mts00Ij2Ftu5tvI/z3xWR42v7rVfFllpNjA9wI4CW8v+Fyep7Cvq8fUVOjKVz1nKzszp/wBknw8F+Jdw0svmqlm6qd3THccV9XNZW1vcfaSeII3mZv8AdBP618p/BLU5PC3xI06eT9xbEmCUjuD2P1r3r4qfEGCDwnrT2ilI2hJad/lKqTjA6/zFfA0adGvJupuz5nE0p1cTFrqfJ+gC7XxJqGptIUW7upJUAbbkMTg/hWrrU099rayzP55Vdo+bhR0PH61lQ3scskBhIaSKUeSP72RyOKfIt5DDcajLbEW6xkrIW+Y89CM/4fSv0ahFUqCS6I+glGCS5tLaHt3wQ1fTmu7uKeWNJ7dNyea23BIIPP8AwL/OK8+/aU+Idu95FpOn3cUsTEyzyRN9/H8P+P4Uz4TWMOsDUdRuYzFD/qFB+XHGT+VeX3nhd9S8dKrHZpy3qRDc27cA39a+IxMHXqydtEeDLDQVV1HrY+8P2Ffhvc6H8N7nxFcQG3vtZmAhkdeViOOma6r4+eMrDwj42s4J5i5soACYvmaQgj5sD0/ya9Dh8YWXgr4S6XHYeVbyQ2gCooH7rb1bHr6elfFWqeI38UeKL6S8hlvLrUQyieV9pUHoT06D3H61yZfkVTF15VJvQ83C0amIxE69Re6tLFD4veN5Pid42tru4eT7LujjhhPzEDcA3TjOK+z9Y1XStM8LWC2AjkkNpGEfH3SOO3ttr5R1nwimjx2zCUSmJgzSlR98dx9Pqc17TpttLD4e0u4ff5LwK8srfKuD05PT+lXnWWwwsY01qu524jD06yjyaWHWHiPwf8LDqianMLO9v2+0P5S7mkB7CvmX47fEtPHvjyOW1jJ0rT4AtuP7ynq317Vo/ESw1n4reOdRvdCTzdKsECm5dtu8D+Fe5/ixjHrXlN+k9zqV1ayxyQS+YsKru6sSBz9fb9a8/KcJSw8/bzeqNKOFp0X7TeR6b4K8Ty2ulCMH/R1UsqytyuRWvJq1xqlnNAFITyy8kafdYjnHrXofiL4BL4Y8FNNYRxi7gswzEtuJAXnC15P8O/G9r/Z0loYDHKIipcfNubB6jj+tfq2EzuhVou0tiYOlUblHU0fDvxe1XwJp1vCluplnVvLJ+/HznOSO5/L1r0T9krSLnx74j8ReMr6Zp7k7oE3fwsME/hjbXi3xL0PXF03TtQ/s24NqqljME3AL1DGvcv2JNeGi+BvFM8+Ahdpg56nKn+X/ALNX5/mEoYms3Td7jrUl7NumvePD9A1U2fxH8W3M0/TVp95AOM7vT/P3q72DVbPV9bOoyQQiSMoPNHzSYU5AJ9fofwrxrwnqJu11nUZZAJr26mmUNnlixrsfDV2ZJEQx+VEqh2Lf3h1rCrlNSmlVitQVCD33O+8aeJlvdUeGAnacSAFRjJ69P6V5l4msUvrGW2jc75DnePmK4q3rOowW/jDDT75btUCxx/NjjA/z/tVYubezgsNRhSVvtDqc4Xdhf89ea+5yiEI0FZasUYOk7owfDXhuKYJJqjSSsBhdnQDHDZ/yKzta8car4b19GsL7ytOOCqlQocjqMEZP412GgBbPSIYnlDzEgAFtpIJ459K5v49fDa4A0vVdOkhZzCyvsfjp1Hv+VcmaxpyiozVz0aNT2k0pHFy+LZNV8TXmsXl41zcO42uqcAD+EfhTL3xMG1S2Ecbl5m3Oh/iB6f5/WvQfgh8LdC8WMtjNFN9rEHmvdF/mGBkgcEfTitz4ofCWy8J39vfQRO8EMRMc0rbfqSR1rnwiTasrI6p4qlCfsupzWh+HH1LUIHvJPsyKfNCL3A5AY1qXmuReGdaZ3B+zxuGYD+L8vUVUgM3nQW+RulQSPKW4I6/kKz/EUD3iajqMUXm2diu6WU5VYz6Z7nDV6+OlGOHa76GEY88rSPZYfjdaeI/B93a6dZtZyKnlKPvFmPGPx+lX9Z+MsngX4VW0Ui20uqhUVd7D5W5ySO35V8p6HNqF5ci20i9LtIGkJ2/JEnc55+netuHwVceIVkN/qrJBA4Cqq7jKfdien54r4ynldasmobGU8Dh6UbtHpl18PbTxtBZ6z4haW51O5VWMm8qUz0CgcYX0/nXAXmg39h4k1nSDdzfZ7EbQ5c8ggH8K+gm/s0aDoAs8fJCsTgsG2kcfN7n8K4nxdolrYa2Y3mWSfVmE1x/EyKGA4I/TgfjXlU62JwNd0ZMVOraSVtOh4p4itY7fw00sSzCONlVpAu4AnoD0/Q123w58J211D52o3Uskb26v5YYqxz0GfTua99+J3hXS7T4P6nAIbe3EMcZtxsCgPnk8c5rxPwhdwW80yXDiALENo28HA6fl/niveoTqYv3HodUaznBuKJPEWiafHrOjXen28ls8cbufn6kHB5/z9KyPG3/CReJdS02KxjL2yriJIl2sWJPzN9D+H866q7mh1GyLgP8AZkcLF8vzOp9j6Vq+GbqysdUt3kna3gYjcXXcVA7H67ff1r38XRjRw0lFXVjBy1T6nO+AvFniXxT40s/C11FbxuoK3G+Lc6qnX0Iz25P1r6K8L+FLWS4uJfsdvFFKDFJIiDOAOmcV81+DPHlha/tJavrS+XHpk++IyHsNgXIP1Xmve9b+K8eh+CdTn8N2FxrE5BYSmJo1jHTj1xur8llG2ISlojx8csR7RRp6LueK2mh6T8M9e1FIg891K7lW2hdiE5woHrXIazqFxq+vXM0ikSOh6fwAcVU1LR/H3iEzeK73T7m305P3zSH5RsGeg9B+OfSsux1C4vBPLbRG4IJJlTLFV7cV99gMdTp0bJ3Z9PhNYJyld9RPGtncXENubdD9pDhYijbducZP4V1MP7P9/GUvF1qT7YiNdxxRoPlwM7f8/lXHeEkvfGvjDT9KuboRlWJ3lSoTP8JPfPb+dfUNvo2o2uj6gtkhu5rOzZUlZtu/jGMn/ezXi4zGzlNWZrXqqB8+fBrQZPil8VNI0vUXea1EryXSuxxleq8n/PvX0h+1hb6doHhER2cUaXF2RapGF3YQHnoD1FfJ+h/8JD8I9dOrXq/YLkh3tyrjMjE+2f71fRnwlW5+JFzY6r4smkuJbZzcfZio9Mpwa6as4ukpTZ4WIk6VRVov3Utu55JptibKxVILSaJYIfNmLo24EAZ3cf1x71a+HlrN428T3viDUJJLi20uELCXb5VcjgAYH1NfT/xCv7PR/BurXrWcFtYtayZcIFLuQSo+vfvXgvh/xBYeHPhFpsvnR2wmJe6kDchgeB9TXBTrRrV1BarQ7KWN+swckrGzdXIsbZpTEXPllm+f5fXn2/GuMXxNdSarHchohtjJU/w5z6cVo+IvEh8TWEBs4BbwzoNuPmEgz/Fnv78VhppkVtqMS6zcw2dnIyx7I8McDHTpj/PNfpkqMI0UuyNqNrPmPdfC/ii+0b4O6l4m1mTyFTdJavgKZARhTjHQnpXyjpvxd8Tm9l1J9Ymjf5sxB+Qpz1/+uK9k+NvxYt/EmiHwroafbbm7dYYljY4iz06j73b2713fwc/ZS8P3HhuXUPFMIuNYTMMyM37pQR0xnGAP1r4F0YYetOpBaM5FOlh7ynuzwfwLaPrcRmtlmv8AUNRmwAWOWA6n6eucf49hD4etNP8AFljoc+/+0ryUL97lUJwSvJ4A56VwuneOrn4NeO/EWlaRHFJY2l1JBFLIpdoxuPT2Hfpmsvwx8Rc/EW+8VajPJf6gYna2CrtGcY47ADoM/ia9COY1PZOEdLne0qkeaGzPf/EP/CL+Atuj6RFE7xEiVol3M8h5wW7nPX/IrNis7qz8PbhEZ7i7u1muJg3GB9xcjtnrXk/w8up7v7VqmqSO8TmW7mk7g5wB/hivXdV1ZbT4ZeGoS/l6lrt4LuQp1jgXnp7Db+NefisNL2MVFXberPNrU3H3UVvskXg+7s/F+uTh7+RylrHJ92NAcuwzzkjgEnjsM81oeM/izc6n4p023t4RHHqUYurWI/wxgfKxA7/erk/EVlefF/xba2gQR2jAQxIGGI4gfmI6f3e/8qzTrWmQfFB5ryYRW9oF0vT2/wBlRg8nj+9ye/fvXBCjJPllutyI0tE57nTeKrq+Pg3MgM+oa1N9ntV/jaEMNx/E/wD6q53SvC2r+FfGk2p65die5W1dYLYL8sJIwvsPXrXo9jc22o/EXV/EF9GE0bw3ZLDYW8mV3yEcH6n/ADmuNt5tR8UzXF/ekG/1G5SyiiHZD1zjjgex+la0ZTV6cdI9TJSWw/xV4kPiCz0TRIWJh0pB9oYfxSFckfQfNVsfEGx03xt4P8OvxGIRPMgXkMUyoAAPesXxBYweDfEOvW8EZQxhF3Fi2GKjJHHb5v8A63blPEPh6fTNC0bx95chuJdQBXP8FspIPHpj/wBC712VKUGoN7ImUIy1fyIvipd3Woxa9bGF5dS8QzggbQ3yK6nA/BV6n+HrWRe34FtoduyYkhu4o2Bb7gU4I/ya7S18Lj4peKr3xXpt26adowCqdhxKzDcwx14Fc3c2dnL4hR22PBKxYfL3H9RXbGFGtGSjujBzT93scHfypb+K/FPmyLsVmZQihSFJ9u9ZWtT2mpQaRbriSFCWK/ePIxz9KqeKNJ1FNdljtSHluiEbd15OB+GKhEB0uW3hkYl4mKghdoBB5rzIU1KWpKtzaHYeF7ePRZTFLNGkKt5kWf7pPQfT0qbxnqNpfGKy1P8A0O6jI8lvunaemD61zeqq8umTXKeYj2TCVR2OT3/rXTfGLTYNU8O6XrUHz4MasV/usvHPsa4Kl41bI0UmpLS5Do9hNoGu6XJfGSWzYlROcrgnpmuv1+Sx0/WY7S6uI0+0L5kZ7sOg9Kx/EWpjU9NSdY3SNIkIHblQCcen+cVxmsWFz4sa1kVmM0EZVScttGcj8fpXVSw1WEVVehcLs9T8F6nD4S8VPpy3McdrfRbkmduA4HTPFYXxEeXw58TLbX7KMT+ZEBKYflBPT9d2ai0v4PXfiXwhFdQ34TUVyVeRjj2znkEdOK5kLq1pdSaRqUAgv4GEbF23AgfxKff1q489eSTZMeV1HY9Au9Ss5rf5GEVxICzRt83viue0zXQjCyFyLcTSbchei/Xoat6JpMv9s20UsyNnJ465J4557bs81cm+HekHxrpkk4khsZ5issRfhmPQjsOevY+1d1fE/V4+zkW+XU7z4f8AjTTdcil0a12wJAcYuW5dR/Fnoc/Tj1rL0/xNaaB8QPEMemPGqzxAB0wo38bgP8/xVgePfhomkwZ0ab7G7Z/dS5YHB6ZPf6k1x+k21zYTPc3JH2llwzjt7Z7/AI1zYHBrE1Pa9DmjGMryi9z0/XdbutQ8K6xpiOJEuBuYuvJYck11v7PlnYW3gbUoI5h5zSrM+W+62CCCOO/T/erzB/E8T6bNLGplkaM7y67egPQV0P7P0b6zLrCpNJEAoQAfNk8EE9uK6s1w8KVNOCOatC1N3ex1PizxXH4O+LGgsZhPZTxtHcxhhtRScA8VkfGfXdL1e0l0y3mju51cNFGOq5/vegxTfhh4Qe917W38Qqbi+Sc8yfMdg78/l/Ssb4p+D9M0jxfLqGnNmJ1EbRHoZAOc/X9a8LLcNz4iLehGHcItRS2Ktn4atP7KjtQN8YhCsyfKMD8+PwrufgTqsGnTX+gtcfZ0dhJHFu42quOv/fNcRaarA+nwMbtElRTgOwUswHfn8KyPBXgzU/H3iO8FncC1S1fdNPu2spI4AIr7nMI0oYfVanTWj7WDU3od78bbTTvE/wATvD1kZo5Hht2WcRt82ScrnHtx1ri/FfwX1ISJfeHoRcWrffhuG+cHPJHtWF478L6/8K/GdtNdXKSs372OZs/Pj36dPevo7SfEdlqXhfS72W5SLz7cb9zbRu7j8f8AJr8/qOtSkpU1f0IlWeHpxVPVHhnhua68PCKDUIPs6wfu8S/KeR2Aq94h8S2aaVex4cKylc7e57f5Fa/xSurK10cXYMblpgqKOpPGSO/tXCw3Vl4keKxmdLcXMRUyv0jz68/zr7bD5nfDWqqzOuEFVSqPc9t/Zz8GQWnhD/hI7mMPe30jLE7fNmMYwcVxfxI1u98QfGYeF5rl4tIt7yOIRRfLuVsHJI5z619B+AP7Gl8D6Xa2N3E9jYQCNyG2kupzjBx1r5zk8rU/jHq+ryKEhe5ZrU/QAIR9K+ZwuDli8W10keXRlN1pyktEfR+p/DTSNW+HviHR7a68u8eIGLLBQrL0A78muR/Zp/Z6TVrDV9V1QA38VtIkIKcQMBwQD/Educ54H1rJh12e2uI7qW4cyxA7iWOCfcdzXsf7LPj7y7O+02+lMj3N2zQtt6jGMHHbFe/WyZ4SXNF3iOtUqRTcX2OQ+BvjrWvDXjjQ4Ndl32eqRzWokZeFYNwCR19e1eefGX4eWvxF/atuPD2myrbRXUKNNJt6vtzkAdT9a9E8RpFrfgTU7u32PfaBrc6rsUcEE4z6Zrwvw78Q9Xi+K/h7x9e28iW7zLbvKFPzouAecDPp6Z+nHmwvO0Y9TenCUFOrB+/bbufafg3wbeeEfAl74G1S8S7WS3Zba527cgDGCP5cn7tfJ8/hdrXxf/ZL/uI1DDO3sOxznr39+9fWvxw15ZvhFrXiXR7kPeW0CXcE0bcpzuIH4f5NfG+l/EefxrJHrNxiK5MYRwmMNn+PHYnvX0+Vz5G6NTZEZU69RyqS36nsngjw19o8F61JJII10lg4Q4b92Fyfy2tVx/DOleLvDEF1DdSiCSMvHLD8x3Drke3TmuRsPitoXhnwlrceoXbpPqFo1v5a5y+VI5HPPzV5V8KJviPr2jy6T4ZeS50/BMsYxhSewJHU183mKlh8RKdGVkjvrKbvObtbue66HYaL4B8H6jea5qcU8FupaC3kUL5hPTjqQfxrzrwLqNv4hmlnYJh1yIx0Cnpj6Vu/Dz4Fx3upanYeMRJ5ssJZIyxZUccEjsSd3X6+tUtb+D+rfCW8GrWMDT6K5EYlh+YpnpvHXmvQyvMqc63LUfvWOP29KbcIy95lnxGo0a6gvrdvLmDBQ0bbcn2//VTfEXx38R+J/B174c0/SbjzZQEllgBY7MfMeBnp2qhfNq+tQxDyIXhHzIoUrn35ya6j4S+K7bwlqiwXkcUZmcRncvTPr/nHzV9Pi8PDErnjoNuMY80o3aPP/wBnj4gaf4H8U6housP9n0/VEERkkU4Rx0DA4/Dp9a7v4p2X9kpZ3un3In8mdJIZYzu3kMTwevNXv2t/hZb6jbaTq+i2kdvqLZ82W2UKHQ9M4/Pt97tXlXhK0u7TTbSwlZrs29wrSOG3KeR0B9PpXy/sasVUVPW6szd0oYmKlax9qTSJd6ULo4L3ipIy/wASOR8341CgkW3t/nPyEnPY+grnfDWqNrWjzW4i/fRPCVJ67Mc1rm6ea+VTIyDOwE9OK/M60JQm4y0sfmOKpezqyiujHM0jurbQN6szIKKVwVucEncx3DPQgf40VhZHJqfDGnSRwtLbjJCykr6YPGK7C8Muq+A9e0q1ky08PlE7vmwTxn6V51DY3d7bx3UZJAYhNvfHQ/h+NaPgLx5p1vJqNvqNwwuIW3qCu0kgfdI9K/Zc4qKVNJLqfrXsd3sav7MGjWiXOsaJqAcypEZovMbau4cECvRPibY6PpHgPX5bmzhybY7UKj5pD90jHpXzJceK9X8M6rLq0DyCO8mJhuSm1G5PHHQntj8zVnxB8W9T8dT6XpurSFtNWYNLFH/EAONx9M9h+deHPE1J0lTOaeFlWqc6eh7t+zx4ttL/AMBRaVdNHHeWbOVDt/AeRyfSvPfiTPB8V/ioLa1n/wBE0mBollGcdi30wa5fVZjdX6SWA8iMgIyRfLkDsBjpVv4e2i+G/E5Mrukd0TCxK/dB5BP1rhxEMR7PntoFHAU6FV1o7vQ47xT4bfwZqqRvO4SRWZJXUYbnke+fcD6V6/8ADr4x6cngGbRbghL4Q+XDhvlCkdM9OK534qWmlaw+kRyXJkZrgRKQ33QT82R2r0Wy+C/hqHSkkSApcInMsPXeehPqT9K5cNWhdOojXEOm4Wmed+JnOs2dtpaSqWkiG4n5tqg84Hr+NcDqui3nhXxBDdPOkluqh4Zo/lOBwAQPevR9O0eWw1y4hkjMk8EZXeFGCO//AOrmsbxfaJf6b9l2gNI4UA9O+D7Yr7OphqP1fnhG19QpP7Jzvjv4p6z45tbS0vpI44LRRnH8efWum8AwLqWltEqRu8S/MFXhs8Dn0ro/BHwL0bWtHA1OSZ7gAP5y9mPTj0+n4mqOtST/AAj1n7VbxCeIZhZZcfOp6cccjbXyqxlShpAl1ITbp0+hgeIrOXwL4htbpbiSKSUCaMDoMYzx1r2TSdXbxVqti06J9lFqZAB829gByfx64r538aeKNS8b+IVv54RH5UXlR2qdI1OD145/L6VveHviTq/hO2TyR55hj+QFRgKPQn1rjnSqVFzSWrM6tB1Kd3ue4eN2lttNPloIw2T5o+UKo/z/AErwm6lePULgx5QDAOPmGPUDmuhfx34t+I9hcG0EVhabTvbyg5OOoUkdfyrA8PsbVJNOn+SdVErO/wB5s9mJxyeuK9jLVB81KWrMKNKVFcsmZt9q9/qWkXMEfyOxKF0Yr5ij1/z+NdB8Jtau/D8N5aXcRnimAXYG3FSO9Ymr2s8WpQWVvMN0rF33rwBnGB/n8am1K1n0q3knhYv+7IwPb/PSvTxOXU5Rd0dNanCpDl7n0jqOjWy+HzfKCFjtBMCMYKhScN2yf54r5C/s/W9bl1DX47SW5s7iZ18xWHIz+gHviusf436/c+Cf7CjuCJpiq+Z/Eqngge3+TmvQ9M0FdB+GK6fGi5iTc7q33yeSf/Qa+epRVOqoR6nBh8PLDptnn2i+KJre5htpWkgnOF4bcBgdT05p3i3x5caSI45LoSlmDLGW4O09+3P4VW1WJLnUYooXG+KPMj7R8uenP+eK5fxJoDQQPdmf7SiL9xv4cnoB6d696tl9GNK9tTZQhJ3Z714V1ez8S6faXHnJLIYvNdJvlAxz8uf6GvMPiXYpNeXd/py4gKv5ny/KSOBj27delcV4T8UpoV1M90ZPs7KoHlfMDz1Ofb6fSvY42h1TR0jiQvBOuGJ6FSe4r5vm9hJtaEciw8uZbM8X0PSNR8U3CQ2CHEWA9xu+VSew98fT3xS6n4R1bRtTDXUkcvkkATxzcqPb0NetvDbeHPMhsohbIiHZGMYyRz+dedeIHk1V2toSJJC5dztO3J9+a9igvrEeaeqOmVVy0ReudX+xaUl5LMZDFGShfq2eg/PrV74aaGq6VfeLtXlU3EpZYUlX7ygcEDsP6LXDWmlTarrcdjdSF4bX55s/NhAegGf6iuj8c6w9voi2cDGOGNQqxBvurjA9P5VlXipe5BaIycWzkLOS9u7y5uyhj+0zEvIOys3IAPpXUeOZgl9o1mq7mt4yzIv97AGa2BoUEPgPQfLjzNsSdmZeXBJ4/DctcZqk4vfE7MJSojZYiewx/nFcdF88rPoDlezRmHUYrW8nnlQHy/uIexJrV8F+JpoPHekaoo2xQyhSo6KMcnP/AOriqs0KX3ii2tZQJIYiTLn+IAdPz96m1ONFgl8rYgc7V8v5cE9DWUknNoi6ue3rcPJqEmoySAwG3KxBl9TkEVd8QeBofG9zoerpKzyiyaRovuj5Rnj6Grmv/ZNO8K+G4PNAlurKPysLyzBck1Z8OyPp3i2ygiIeyayIVCwUbivX61Sg01M7oydkc94O1q7OpaVCY94nZVi2tyGByP8AP+T3nhDxBPqHifxNa30hFzPH9nkJ7OAQAOPT2rlfhfDpsfinSWmuf3kF88cce7bgrkKcc5zU3iDVj4Y+LHiG5mwlpLcCYgdSpA5FaSoqpUbhui3GM09NTlvB8D/2RdWk6ZubaeSNgrdRzjuP/wBVeufBa+tfE/wh1rTt29o7qZXX72VZePw+X/x6vnSbXdQ8Q+KtYn0iR7Sy1O9EIlH3ASMc89xz/WvWPhlcz/D2XxXDZE3kVvaDGVKo8gGTkgH8K7MZjP3Mab+JIqpTcoN310NbWLW21DwN4Vv4Yh5ek3yOXjUbkCtgjHofrWn8Qn0TXfjpawXSxXaS6Lk78NtyxGAPX7teSfDX4jzx6Lqum3i+baTOZGU9YznJIPt/k1h+AdTkuPiDc6lLc+cxEkUcshLbVzhSPTjpXnYXDVqsWghhpRSu9jehEvhqTUdChQuouz5box4T179q3PEPjCXQtH0y+gm8tre6EwcdR0B46/3u/wCdRSXUGpePri2wTLHAJCwHyscdz0zisPUvCl54r1e60ezdBMjZMky8Z9v8/jX0tehCGHTnukbuEWve0R7F4ps7H4neBde1G1EZuDaebE/3mDbctx/KuX/Zl8YWGkeHo9Pu5xHOhcv5vTDH19c8Gsr4e6Vrfwm1uC011PMsbiMxSbGLLtJ4NcV4fsrK+8YeJP7OuHSxgkdoArHB3Hj9VavmcNH6zWcInM6aqqUenQ9O+N+kPB4gF1E4c3zBon+8gP8AdB57VymlX11aTNp93Ed1whXP3Q4xiuR1/wAVatJ4n0y1vr2T7Jbsu2EtwgJ5575rsvFMXmvb3MMuyUOBGgbdnPPXnH4V9fRwcI0eSaOiMOVKJzWkzaj4AlW4SQST2052of4lzzX0ZH4xsbzwFd6/YgOslrJthP3g+CCM9wO1fNt3YifVYEvLhozdSCNnfLHryffH4f4+h3Nm/wAIrOTTdQvGu9DvMlJAnMLjnb+P4V8lj8NThUST1MK1CnNp7Mzf2WbKK98aLJLszFC8o3f3jkn8jXrP7QeoJH4I1KS4AitrlRGRu/1jFsDA9vm/GvGPBHhHxL4V0mTx5o83mWjzOwt0TlYwx5HXPHXA/PFSfE/4p3/xV0mz08WXkW0EwknmRt25hzx/PrTp0/rFoJakug6tVST2NWTwxoWueE9P002MdvEkClJo12uJCPvZHX3yOa8c0myWDxILD5/OjuDEZk7kHHQcc16h4Uu3hsvs8lwTHGuFZvlP4jsP85rkbvSzb+LXvIUAgEhkOxj1PoK+owmBlQs5M9FNts3rnQZLHUPtCSySFdwUfeVefTt+lewfDvVnOoKI4tpkg38dhx7V5RqHiLTLjTAPtADs4BDtt2kn/Oa9N+BniTRZdauLK5lEdxImyOZv93njsfmxRmeHp4ii4ye2xyYmM3T0R2FpHFY69FcgRxSXhKsCwXcxHFcr8Xbd49YtZnYoHgOEX5uAcD/2auI/aA1e50bxtYXNozW1qjAxIPl3P1LGtbVvitpHifwzaHVbqOPVbdTBHGilmkPuOlefldVYSKpb3PPjh6sXGZxvh4Q2niF5UkKqA+0O3XHv/n71ev8AhDVYrm1Nmo5J3rlfvLjt9O9eD2+pAaqNj78hiHk/iU9zj/Oa6W78bf2TZgWufthhK/uuoYnHvWmb4L6zFVILU7qtJ1Y2N3xR8P7fxLcXsUVqtzCjh4kLbCDzwCP1rC8PaHdma10EWptjf3SRlZOoHQkj2Fdj8H9Xl1fTLm0uUPnQJ5rSydTk9G9TXW6BPpekfECy1q/jQJaPuYu33OOGPTJ/GufKpQw9SMKktTxcbVmoTpre2h9HHwva2MOjaXZR5stEgj86Ttx2z6muw0zwwWRbzT445I5cMIw23y88/XJ+n4Vzdj4q0aXwlcTabexX/m7pJZg33pCODj2rp/BN62l6NZM25/MhDNGf4gTxmvuqkp+zvA/IK9OcZPm3NXyruz4fzIwF4BHQ96pbxazFAVuCACd3Tntmt/WfENpqGnqP3vK4bzO3oM1xwu1SeRUwYgePYfWs6CnUV5KxwtW3NbyxIXcKNuBwe1ESDoANuMio4LlGCMrEIR2XpVqIAgggHGWDDvmtneOhFiQIF4HccY/xq6jBUXpvxg471Co2MCChUgDlqRpQqBQuPmJLVzv3gsWGkRRkOwxgNxWHr+oJbK7vIIoUUszEfdHfA7mr09zsVip3bufavJvit4mW6mtdEhuGSa4TzZvaMen1rGc4YanKtU2SPYwOHlXqxSWh8zfGXVB4/wDGEuqSCQwKTFah25RBwPzK5/4FXlPjhrNbMKFHnIwVZY/4WHUHHU/hX0L8RvDdha6JczRTR210Ygtuhwr7ugyBXlXgvwtY6be6e+uSi7ulm3NGR8vHPPf/AD2r5SrnSxVlRVz93y1unh1G2xW8J6Z8Rk8MSNYWN3Hp4JZUuWKqeOPlznGP/wBVcT4w0Pxhff8AEz1ewle2t1IaFcqEA6kev+fevo6bxVqWmTRXUV0cZwYRhl2jpjoMD2xUGv61a+MZZoXIaZgPlP4Z59vfvV4ujVhRVWfXodWHqfvHoVvh98StRvPhtDp/nnbbqEb5uoI6Hg8Yrza/8zXtVYCU5gkLtIM5Vhxj3rX+Fmly+IPiVrGjWchj0sR7ppB/Dt7jNZPxn0y4+EmsRW9tcyPc3qO0cuwdM9T749K8nA5gsNVdNvc76fs4ztFakcd6k8ctqskZuUZ08odRk8rkentXtfwe+FTQ69YyXoR5buFp2JU52qM8Z4+teJfs7eHo9c8cut/D5jNGGXPc5yT9SPX3r7Ev/EyeFPFWnyYSBLaB0lUN8sceOPpx/wCg+1ZZliamJuk9DnxteSXJTXvM8D/a21GDwVqPh2LTo47e7uJXZfKwuAMYyB3zXZa74aufFPw5ttJvEEc17poLuv8AfHzbj6Z/ya8E+Jsmu/Hb4n32rWckX9mWJMaSSsNqoDxgf7R6f7tfUFpqiJ4Fsolxd30NqkDSheCQPmIx6fSvE/exjHl3PLrRqU4QafvJ6nxl4O0sSeJ9LigJnUXwgWN/lyckHn/9VfRfxN+H9l4d+Guu6nO5M9uoiAT5cZb/ACe1eDeKdDu/hf4uM8kUsdv5nnW/mZ2qS24gt65/zzXoHjj4ral8ZvCsun21rHb6WY0a4dM7nf3PT+9jr+FezTzDET5IKWnU9Co6tVwa2OZ8C3l/B4ZuLe22skzFlj7oSvr71m6XqFvpslvcahhIbeQu5fOWcZwMf/WrsvD9pDp3h+KKIkNDABISw6jOeK5DSdJtfFGvXNvOmYCpnSLnJGRuycHgV+g0MND2SS1uQpc0nfY9mj+KWqeJ/B8X2idI4JYRtCLyF649vyrlbbV0Z7lpGBdoRtkGeWB/CuhvINM07WNLs0VEs7S3G6GNflPoD1x/D3P1qax01/iB4jOmW8PkJNOoE20MY4wefb6V60vY4HDub0O6Eoxg9LIxfFHjS88QarpmjRyOscrpDtRe5Pcewr6I/aX8W6f4M+E9p4chmWK+uYEhiSLGTgcn2GevJ4rzX9oTwVo/wjs9AuNEVE1mK43JKW3Fgoyc5zkGvJ013V/ix45W41NhcD7KQXkb5YUA9Pevip+2zivGy9xM8rlVVxqRdoo9R+E7y6f4VtXwXmnZnkPcA4AJ/wC+a8k1aL+0fipdRIgeT7fGqhOyqRyP++a7K11HUrWF7C0uZBDERCu1dufbNdB4Q+DRtfHVv4ge6kuWjlE0ylOjnpWmaYOjgKEne3MKdVQUm+p9Q/FmX/hHfAOr3iNHJOunsIYiwZnYKB0/nX59eA9KGs69apLcNbxzzEyOPlO4nJCge/HNffmj6Ha+Lo9Rm1OIyW+wpI7+pXoAf0r5Y+Nfw2tPhHd6RqmgCW4OpzmIRn7u8+mMHPzV8VgZxjUVFfaZ5WArQjOUH8TPT7zxjBH4fk0uVE8hbXyQpXnIXGWHP5ivGvAutTeHNC1+xjnEVhPZyMQP4GCnPTrT/EHiC8uIkht44gwURF3zuJHH0qjrXh+8svAeuXbvHFJBZs7CPsmOc1+k4HI6dG9STu3qe9GKi2nuzivhyiS6HauXRpSpdo/4lPPUVo6tq0di2rRxHy1ghL8dSQOmK5zwn4pQaXKUibzEiXMwQZIA4I5649hXN6z4kk1eRlhyIZJlWdpl3MxBH1wAOterialJUmmaRoScrlvw5dXOreLNOuJriSLMql5o/myoOOTjAH4f4V6+dU02z1TVraPat7lkQluCGHc9P1rW8N/8ItFrVtYLZwzwNHHn5exx7dc+9cr8UfCFn4E+KWnXdvJ/xLtR3TmNl+VccEdefvZ/4DXzeGxjw+ltByUZS5Gdz8P/AIexeMtEvJL3zYIUZUjlDD5nwcY7YH0OfSvLtVllk1+eyncn7Oz2wO7gMp59ev8Ak169pXjq38N6DLDa3SIrRkwrGu7kjqK8B1vXG06GeWRw97I5dt+GO485PufzqcXifrC0RWGozVSUpbdD2f4HaxaaD4k23z+WksZhhdV4ZiMAH09uK6X9rHXRonw0s9KgCPql1NuZNw+4Dk/n9a+YfDHj1NFuI7gSPJOJQFR+gIOQM1rav/wlXxj16GayR7m6ibY+fuqp4+b/AOtxXD9YlC1tDKthISqqvKVkjF8JeJb2/uzDdP5kMS4V1z8oHBwB/hXoev8AjOK5+HFx4R8OW39oXN0CLu6Pyqik5PJx/Pir2s/AW/8Ah54fXU7nZKSqi6eNvuknAGD0/T69q4/w3p0l5qepWNsUjhaMs5DbjgdMf/r/AArp5niZwjN6XPQUqdSPPTd0T+BreDTdNlh2xIzW4hmaPqzjvmur8N2KJoqxKhCiYlj3J96is/DkGlaLNNBCdkUJZjK3BcnHTnr7GqreJAvh5obR83DSbt0XZcc89j/KvtaMIU0+XY5qydQo/ErxZe6dqWlWenXRiRoSsoT5gSW4U+57V7j4s8PaU2m2uoX7JZCOCNnuXfaQpUELg5zzuwMZ968KXwx/bGpadeYHls4Ys7HJwev1966H4/8Aic3NhpWjNcyGZSZW8tuQu0BQenP0/vV+YZ7BvFxlHQ53S5uRI1NQ8R6V41shBJ4nuXsoHKpb3L8EDqRnJ/PNc5pNzp2parcG3jmOmQArFc7uZHHc+3oP0rK+Hn7Nuv8AizyZdQuVs9KkcFpXYvNtI/hz0z9K9O8UeB9O8C6PdR2UZ+wWdq0rt3cgfxnufwrfLMRRjiFCcraFzxFKk/ZQ1ZQihS7aPyjvidQykfL1rzz4yJLpdzpotZPLjZSsyB+N5JxzXWaH4ytLvTbe4gPDRgqX+XH4j9a5nxdZjxFf2kEreXbKweV0XcZFHRfYH+X4CvrsTWVVqjT1NKUJKXPMw/hjbWl34vtRfJ9oWN90iJ0cZxy3t1I9K+0fAdvBbeHtS1OWVJSWMUEC4+QEdce/y9elfPI0uytPC8i6asVuscDKHVRlTj8CD+lcx+z14v8AER8XjQ9Ona4hm3ErKx2kL/EfQelfE5vlvs/3pzYxe2g1F2sfVnji3upPhxr1oXjjWXT3hSM/wuQO3GP8/Svnn4AwaZbePNE02dYnsYGLSSO3+scIecemfX2rvP2jdc17wV4Kub5Y/tEsyCCaXeGWAHqMd89RyfzrwXwh4y1rWRa2fhjQ/M1hEBmuLZN5IIxnccBM7v8APfy8tjGCl2DAxUKMlzaNne/H9tO8M+NLabRYoo767ui4SFRgA/KCcdyea9GuPF8zafFZRM0irAiERrtLMQCc+2ev9a8Ji8FeK7nx7Yan4nhlgRAWjik6qV6EjAFex2tlK0zzRlEa4bavlMGZif6f5zX1WDymGImqs/hLxLXIoxd7GY3ha18Q6zaR3tjFeTW0LTCJh8oGO/8An+EU3Qviz4d8IXM91L5txNGuHVF2pn0z/wAB7D+GtS3vry11i7isrQxzpCYWzLuZMjv2/WvCdR8EXFjZXj318m0SEuFyoUs3QnA/GurNMLQlTVOO6Ip0fbxcamxvfEr4keK/jpcyJp9hLb6PaKTBbRttTPfdjgk/y/XzxVv7i1ktNVV4lyFNuV24wehx1Pp/Ovou4S10/R7C00VAYIIVeLYo2kEAkn/H+dcnq2iQeJruJ47aNNQKl0dn2g44+b6bfQV5GCwDpL2zj7qN6TjS/dpWRS1fxHFoelMXjEEEEKfu3bkso4UY7+tef6gNQ+JeqWVxcvHZxyrst0KnbGB3HTj73Of4epNaXjTwlrTap4dg1SY3emXtytq1zH8oDbsHPpXovxJtNKn1+IabItnoXh+xEczpF8pbqcDjr8o4r6NY6Nd+ygzsjaFmkc/4F8BXPgD4o2KanOl/Jb2r3iELwWY4BPvlf/r17GfiVqNyjWskpijDGTZGpXLj1JOM/h/9fzbRdcl8WebrUqxWbyRJbw25yx8sZI54/l+Vb1jYypbajd+d5qYEkZboABzx9a66OXwlBuotGeZWj7Sb5kdV8HvBumDV9ThvdOt72+ui07SXChiVbrk1wfiv4V2HgY/Fe/lgQaelmsVpIVCqrsOi8f7WePxr0/4BaZcz2+qeI7mVZJp5jbrlwqRxDrn2/p+NcJ8evFk/xJaTwjojeVoscy+feD5VnYkfxHgKO3rXyOIp044h06T0W5yxrVY1XBP3TyfQ9Cv9V8P6Hp9mF+yzBTO/3QwGOAcdT+fTGa9M8beE73QZbO7vZEitzCLextz96OMrljt9uh5/+t0Pgrw3p2oeNNPsAY4NB8L2qBieksn94jHcr7/rVP4v6RqPxM8SSX1je+VoWmQgEnKh84LenWuqpiY0moyex2Ou5yuVPDms2fhDRL5hvOqzwHyX29FP3SOD/hXIj4c2134m8IyXs8UEZvQs7lv9bg7yD1H05qn4uttalR59FhYqtsAz9ooUHYn/AOt9a6m58Gz3Xi34bWc9wJbGKEXl4NxxkgEkn0PavJqVFzucVqxN223Z0HxSEuneM7i0nxb2ksAvjEPmBHSNWH/Aa5bw/qz2WpC+V38rT5ElVivBdj82fQ4buTWd8U/iBF45+IniG6tHDWVs0dosoXhivCgfjWkdHl1L4hHwxZNjT2urdbj0ZygZ2/Pj+Zrop0mqaaWrM0kknIxtXvR4j0bxXrryHzr3UWEZHyhUVQWxWzr3ieHUPg1HDGPPlbSTbgFdoEjfeIzjqeRWjB4a0vTfFV74bEkkmnWlyY5stySx+bJGOv05rnvHi21r8Qb3Q7ORILCzkSNLdF+UDaDggDHJ9K2hCNZxpvfUhzUtDs/2ZNPm8GeFJdE1zbBd6lMt3BF/FINuD+GK8h13R5rD4g+LbGObM9jdGSOPA5UjIJ9Mf5Fey6hdQLpmhargRXOmzhQEbgIRjZnp121zninwJqHhvx/qHiLUEJ0nX4N7yhd3lMRxuPbHbt75FefRqyw1aftF5Hlx92pKT6/oeE6dqcGoa3BA4xceeSc/KQ3Xv/u07U9Ca7+In2CLbGgshdOG+bD55/P/ACa4+O7C3kuoFTvW5YB0bgYbG4D3rttFN43jyTW7mPyLaS08nfK20/MBwe/Fbzkoe8upo9HdGr4X8PRnUdR0+7IIuIyq5Xsc8/4VxN/4hW00O98MXHmeZDMFEm7cNoOcV3VtrER8dXSRXKOYbJVJHzDJPNcH4m8I6vf65rOpWVoZLFT5jSBh8rAenX+H0NefzJ1eZm1N2bkzbj1PzrEWYVMCMKBuPTHar/g2EPNGY8RsAvPfPTJ+lZvg/Tk1Tw9b3ZA8whlDnsw4PH9cVf0NZrC41C6aRES0bBB6c+tezVxNP2DS3Nu6R6P4X8YJpHjO40K6KIsrC4jLt0Vl6AfWsH4oafFF4ts7/CRmQAFAwwwDDBJ964/4m2z6rJY655htL5IAg25Xco9u1R6ZeNq3h6FLgST3sTHb5jFmbP8AMV5dFz5oy6BCk0+ZdTvoLryL6K6jjiwGDL+o4rlPjJrV3aeINKaGQRosYnWRW2rvB4B/75qG3v7218iOY+WrLtyy8M2eNp9q6HWvh/d+OvAxe3ydSt5S0LM33uOmenPzV3Y+dK0ZMx/hv3mdxPqdr488GW+o2r+ZcAIzDusgXkYzzu/l3rz2S0S+8Rq0kY3CMho/9rOP09K47wd4j1bwZrogzJZsisstpIpw2PUevoR+tdR4R11PE/xDtoZUFlb3bkOSwwXA+X/P6114PGwoU1FR0M1FU7tG5JpUV1DJGYhGVU7djHPHY/X8a9Q/Z90K00jwGt/bSea91dObiRW24ZSRjjP/ANer1l8PLCzlaW8nJjMZdiflz1xxnt7Yr590b4oal4J1C/sLG5BsVuZGhiGcck4yAOf8810YrERrq/c5ZqeIThF2PX/ib4tj+H3xL0G5RwkF1FIt3EnRgOmR7+v61yXjPxnp3iVnFjvc7gzA4XaexFefPq958QfEKS6ldktkMZPQdgPft7Vp+LvDUWjaVLc6ZD5E0TDJDbiRnv6g/hWWDwnJL2rO+FFQSUtzorPwxbf2QswV3aVCSC3IfnH0/Kui/Zsd9C8R+INJu/kmltkdYl/jYEg+/SuL8AePdKstKMWspKGRi3mR/MZBz19PasTVvHk9z4wm1rSmezaNQsQX5W2AY5+tceY4mVaXIlZImdKVSLhex7f+01pP/CReGNLSBh9pspCW8zqwJ4X+n1rzDw7rUuj6VHbup2Mx3CVjgY6VUm8YX/ie0jfUrhpZEYnDvuO49M8DFaej+GoJ086aViGYFd2e47f/AKzXr5ZhV7P2k1qxqmqVNRnrYydcg1Xxz4l0nT7OPzPPYwxALxHnljk+1e5+IPgdoVv4NGmCOK3vLW2Li6TORKBkktnv3z+NeW3t8/gXWrLXE+SGBwVD9FcH+tdX41/aNg1zw9NZWtg8epXMLRyPH8wUN1I968XN6VrKm9bnPVVWbi6T0Rd/Zn0yHxF4Z1C0llkjEVySSPQrnBB7D5sVF408MxaTq95LAIY/ssvyGFeWHbPauV/Zu8cWnhrxBdaVPJIIb6IKuF5Dg87vwruv2hri20zRIpbVw8tzIDNcxr8qIO/1Nc2XYz6tVStvpcwg6kazi1ozmIJdX162fY+yBcoWOOWHQE+9bXg/x/P8OdKvbySJpZ4/ljiPygsBwSccY/Cqnwt1KLVPD0uNrmNgzAddxHWrFytjqvjrw9oMscPl3sgEo3btgJyMn1+Wv0apUjPDSm9bI9O0HLlkhvwZ8f3F34M+JWmX2Yr68U3i+b8v7xgc44PStjw5f2GufAfS7aERedYzTLN5iDIYuWBJ/wCBVt/FnTLLQNSuRpNpFbRqixSSIApkwMHJHNeE+HdM8VyRPd6PavLodzdGCaONSzNluuOgweAc14VHCUqKhWk7Lc2UYyTktEei+KfHniTw58NLjSIZGfTdTQRZdt+xT1APv+X41o/Az4OQ3nhvV4L2J7fXxB51tHJ3gwMEevoR/PvK1ukuh3vh7WYPLngUOpf5QQoyByeD83pXs6W9v4g+C1r4r0OKOPxHosas0UX/AC0RVwUI7gjj/wDXSzKjUTVXDvR63OaVT2NNRp6Ns8j8GfAmy+M9jO8byW97BG8BEalvKceoP+T3q7+zd4lX4QeLdY8EeJnXT7pp18m5PQuenOM4PbOPQ1jfs2ftBv4N8eazNrVoI9N1ebfMbb7tux79BjHfp+ldd+1T4b0fV/HWj+J9IubedL2MK6xsPm7hgO/8NeZUws8Soue7JnGpWlKlUXutaM+kdW0CLxVLPc2DxDU4o+JBjax5PPPXtXmmhfETXXutR8H65pcWpkqVSSPGdo9cccfSvCbD4q+I9EW4igvpYGVfLUlTvTAxgDv+vsfXlfC/xo8QeEPGp1mV/tMcpEU0cnzF1H6/4+tc+MwEsPFVKW551HLp4e7ettj369h0DRXePXL9NIZ0BVJMqDjpt6fQYz9K8r+L6+DrrT4brwzqslxqQkVyisV+XIzwRnIrZ+NHiqy+K+j6U9rbC0u4mBcO33VI4BP8sVgeBvBA8K67pOu6mYtT01iI5onQ4t1JA3jPXHqfz61ccViqdGKqM9WnSUF7Sp93c5if4t67qerWen6vq0slknyC2lUL7c/Trya67wuXn1zUV3h4xGAB6g8f/Xr6s1H4QeDvEWh293/Y9rdvPAJBdLEF+XBwRjof88V8s+KPDD/DXxtc2luzT2Eq7o3ducDquR/hXvZbilzqFVWuY08XSxDlRpaNHtvwouy9xqWJX86KAKD6KG/H9a7WOyEt/GxBMMiMwzjBYdTjtXj3wV186v4+ubXHlxvp8mYt33nByOp6D1r2m2At25GzaAM84r4PP6MaWKly7PU+Czam6Ne0t2Qaj+4fzUjOFIBx/Ln+lFSaxvktjIvLs2SP7oor5hLQ8F7nyh8Gfhy114JsPtqSpPuIbLbSjADJOcdPwrz/AMefCiHwx8W9ORdkthrEqkuV2q2WweOgz3r2/wAAeJtOsIrO21C6S0knlkEQlbaN2OOe3vzXlX7TniyeX4h6ZaaYtvPDZW6yvMM4Ri2Tjr9a+3w862LXPN3uz9Ko1MTKpKMlo0ex/EXwBobeBrjTJLS2wibY5EQMwYdD/wDXr5h8PeBdMtPDup2s8JN2s2Euh98Y5UfT2r3+b4ueHNe8B291d3sdrPDCIZT3Lgc18/3fjm3j8QCSOPy7C+Y+VnPJHAIFd0aV68YHRho14Rkp9xmiwG0vIUIJkVWDY7ev19aueIIE8kOrkSs2A+7pnpn6/wCTWV9plm155YN7yqxICfKuD1/P60/UtW83ZFN8jKSNp9Qec/0r6nE+zp0HzbWO+PM5HZ+Dfg3pGp6Mkl7c3EmpI3mGaNtuzJzgDpWlqXxYtPAXiFNHuWllQEK+9OduOXH/AOr8qd4F+KmjLoLLqVyttPb5U/L/AK0DoR9fevIPGD6r4t1C98Qxx/KMiIFeQg6HPTP1r8so05zxE7/AcMYTqVWqmx2niLxxZzeNXm0O7WVRHvZB0BPXPr/SufkvpdVvkvbzJZ5DLtDbgoB7D+VZngb4ba7r2mrr1iI5IACswZdpOPc1avHk022ny+xolJAfGW56j6V9vTxcZUFTUtUrHowVP4Yn0L8LtQsNUtpntrhSmcMnPykDJDZ6Z7V5n8Tb/T9a8d/2fHIs7LJ5zfxAFRxWv+zz4VabRtV8Q3VwXjugLeOIPu29/m6ddtcX8SPhzd+AdSPiOwlP2eSYKYpf4WPv/Prn1ryo04ymoyR8/SnCGJnHqVdU09VQSC3xPcHaZAvzFemPTFX18JRTLGtzEchQoww2gfh1xWZqtzc34t7kKI1YBWCMW2564HauytFSDTgxfzJDgYLdQfT3r66nh6c4pdDtq1JKO5f8KaDY6TowkMqblYqse3aqgnk1wfxL0eXW9bhtNGT7RqrIBsT5d2CDn6f/ABVa2oeNpzq6aHBbo8sa7VQN1Ynv6fnXpvhvw/baS7ahGmNRlUbpB8xAHYZ7D8K/PMdi/qGJk6fc4qmIlSae58/LZav4b1W3PiK3FuVwUL/M2Txir+q3E+swzWmlRfaZ+FLH5ljz69e1db+0I1zdw6LFbwyT3t3M5Lp1wOMfQ1W+H/w813w1pl/c3v2aBZ9p8pX+ZSB3B7+td7zmdXD2atJmkcTGUFJ7nAat8Mv7K0v7Q98ZryIF2x0AHVRXcaRpOp+JfAEtzYl3kVAp+c/Pjr+lZfjTURvstFtpVN3fTLGxj+ZgrcdK9P07R08LWFppVuZYhFGBMVY8ZHzf/X4rxlXnTkqlQipiZRSv1PFvDcloktzDI4+0SMWb5uFI471S8RTxCOS1WMSzSMQqj5tuPUZ/pXP+OGNl4v1OKA+ennErHGp3ODz2r0L4a+D7m/iF9qkBsJ2OIxJ97b6jPb/Oa+qnmsFh7yN+aMFztnjOr2lzpkqvPDLFFIRiQptDEdsV28Pj3xFb6GI7DRQiRJtjmClj06jt/Wux8VfYfEWqwafJLD9isp1Zifl5PGDW7eX+nWmyCBQkcA+Zk+6wHYj+tfNTqup70kZTq88VJo8Q1jxZrWpm3W+/0cQAMI1QoWJ4OQefp0rq/A/h59RtVuGSQpK4LyluMd8f5NXte8OWHjDW21JpsxiMIrRHgAdSfpW54W1xdb0yez0yNYdM09PJW6Vvvn+L8fcVvDFyhT9nA1nP937p55qGqJp/iXVraCBHUOELRPy+Bxz7d6Gs573UbO5uInkiZgvlykMCD2qCx0W3g13ZGshjLllDtzk+p9DWtrPiK20q/iikhM4U8pG33Mdvr/nivo1Hlw6k97GmvKmjT+JmszwwaP4f0kD7ZdKB8mP3ak4A9s/yrgrnRH0G8ks5X/fKvzMnfHPHsPeun8DuPGPxE/tWcCOG3iJijHzYxkAHjrnn+tMu9NXxD451qWYYs7QcfN94j7uf/Hs14tBctzFPkdmcr4dkaCa6uCf3zKQsh6Z9f/1VL4dvLe8XbqXzrk4cKF2k8DIH/wBaql/cvHPdqCCpBUA9FJpLQt9kUW9sJ5EYMwRSwB6j1z710TpLmuUkm7nrmpTy+Jtb0pLRilvpVkActxu6Kf8Ax2t7WNaiuvDcb6fcf6fbxhHMbFShPoeM/rVbwXoom02e4uc+fcxh5Iw33WA4GOf61Vn0d9D8Y2dskey3nVJhtX5eRk8fp1reLjK0TvhJOyMfRNJ8RW3iDw9dGMxzmXzYwVK7yOcD3xuPQAeldjqWtWvjXUtalcS+aYTBKj/wuFI9uh9hXoXiny9O1nwUygRJkswT7oJxn/2avPPGOnDwt421K7jgMWm6iuUCf38c/wD162wsV7S72aCM+ZX6mj+z34Y0zxR8NtYtLq2WS5tZjIhPVHIJUj/x2uo+Dl1bQeB/E2m6wq/axdSCeT7xChcKD34K1T/Z30A6BZ38rzuj3ThDD2G08ZPTkf8A664+81WC2+IvjWzIYQyOw3bvlL44P+FeKqTr4qcI7EJynVlFbaHAeFovtdtrMNmXlkMjbQOyEn+f+c1e+GVlbO+tLcrm4iiHl/7B5Dcev4VQ+HerDw5rl0Z42kJQqyJ1z6444Hep9Envv+Ej1abTrYSRXKPJJj7iKTnk/wCfpX2mGpqlGKPWu2tTOfUb1fErTWbSSXJG8ENuZgB3+let/svi98S+K9dv7qYymOAufNQZZweg/l/Sr/7Ovh3TdW8YalNqNuJLpbLMTN054OOKr6ZrNt8Cvi1qkBb7Ppd6pYMfuxnORn+VeHm05yg4J2OSq1Vbpx3PTPFOlQ+IPEI0mZo3lMI86INu+U9iD0rxe6+Hb/CjxzLAkhuLG9QmJz/Bk5wfcVX8FfE29vvjTf6wsovY7nMSDsU7n2+7Xpvxgv01zwkmoQ/JPbzIxPovQj8a8nL4VKNWL7nFCFShJRfU8F+IVkBrJeR/nHIA6bSeOa3PDt7rsOvadp+s2hDSQgWaBRlj2zj/AAFVdStxd6lbtcoUJmQtI68bcjHHpX0l8RfDtnbQ6Lq9oixX2lqjCYL95AMnP8xX1WNryoq6Z11a8YKKfU8T+M3gy48MaPo+pEMt41wGVOWJxhueOOdufxrtNf8Ail4V8XfC6407WUNvqBgztjUtiRRkHPY/Xj3NdRrl2/xKm022mgxCzbxIudq8dSfX6Yrwf4q/DO40HxHdQ29x5lkzH5t/IweeB3+buK+ZpRlip69SINVLKe6PoH9njVkvfg/Y2kqx3DWzSW4Q9CjDIzXkep6QdI8W32kLF5EBmM0sQUYHsPas/wAJ6xqvwuSPUtLY3OnTxhZbXd99c9e/+cVm+JvH994o8Vv4pj06a30eUJDvPZxx1/xxn+Xu4KLwtb31oY0qc41ZTT0Z0Wo2qMksvyI4Zd/+0K0vCHha18TQ3BmBEJYRNtXke4PTisbUvEVu9sIrYI7tsY9MqD6Dn/Cui+Cfiy0tfEX2TUf3dq4IVD0Vz0Lf4/rXfmWI5KT5JWOqrzxptx3PP/EHwdeD4kW2gWV7IbO9IaGWTLN78kV1vjL4I618O7EaxpmqSX6xoGbbjOQcEgg/zGfevSPinrmnaP4q0LVIHi86PkuF64bGfxHFemRQ2l/CJAyyWMi72aXpsIJJ+mK+Uw+IqV5cs5HmvF1Y8vOj4dH9tfEW8iaEy6netnbC7/cAHJx/n8aq+KvDXiLwiYTrWnyW8Ryok2nCk/UCvafhhd6T4X+KPi+/sYmm0+Nm8hto+8Sd209ONte13EHh/wCLHg65tL3LzTqCDcKNyZ44z2r0JU5Uo86Wx0VMZUjNRUfdPmHwLoTwaDa308cf77dsK/MXQ9vp/X8atah4fhuNWheMeXAFHnRnouO49z3rf8HQx738OsymWyd44XP8SA44pni+6/sW2a3KRR3NxlQHbcxA4zx2r2cPjKdajaeljXnbn7pm+D/Eo0PxtaiLH2dmMLgfxbj/AEFeueJNIgke4m277fyy2W9hmvOPAfw3mk8UwX8s7vHHCZgpTarEc8etdZ40t57yyniaR2VmG4q33MHpgdzXw2Lqr61zweiPOxEY1Jpxeq3MPwn4h1nw4xnhvjJp8pAltJG4weBtPavvTSrlP+EZ0mQKUZraPK/eI471+ddr4stpHltZ0kgW1kUCaRdqbwRgfU/Wvvr4beI4PF3g/SdSgkjkUwKrqjfcYf4fhX6HlGJnicPeb1TPhs8wrg1UitzYuFlnTKqxUZLA+1YMNyq3E2xHC7jjKnB9xXoS2wexZydrAYWSM8iuJ1lZLe/aSaP9yQB5oxyx+lfTUKqm3E+EkmnZmpp83yAM2F7g1sRyoQoWTDAfhXLQ3IVCR17ZrRgvRIi5Y5HJFXVpN6hqbjXQcgEcdeaaXyDzkDniqSzF8N68U/d5ZJV8diB3rl5LDs1sRX975EWWYBY1LlvQAZr4/v8AxHqPiH4navrcrSOjK1vDGucKg6Y9Aa+hvirq89t4Wu7Ozkjivr5TDG/90Hqf8K8L+CkXkWXiG2u0Q3tlOI47jndkghufr9PvfWvkM9xUY0/q6e+/ofomQQVGnKrJa3PJPitqFxp3xH0KW9M0MEsSM8XODg4OKra/HdQXf9uRrvhMm5Qj7SqjvjvnvXpn7S3gW68SeGrTU0QR3toMxSbuSuM4P/j36V5/pd4tx4SsRdFEZIQkkbsOSBgn8aMgyqlyKrJan6Xh68alJOJt6Zrr61Zh2dD8pZMtyPb/ADmuE8a+Ir3Qrm4SymKFlEOYvmZs9cdeagdprOEmJfKUHCkLuJ+uO35/WvoD4HeD9A14GW9sI7ie3hDOZsMN5Hbt+X92vezWnGpT5ehU5xw8edrcq/sheF5LLwVrOo3UezUbq5KgzsFYx9c8+vTqa5j9paa317xhoGnaRENRvNPikaZofmC7uQM9P4m/Cu18c6FO1pcWdni0M+WWOP5FGDz06V2eh/C/TdA0KzuZ4beW/aBFLR4XqMnnjrX45DB1XjJSvdnJ7dUpqrJ6PY+XNHkvvAXiq1vvs8un3ewSLnv9e2Kdcaz4t+LNxqd893Na2jFg/ATcO4GeT78Yr1L9oTwzFD460uRZYkU6Wf3PfOfSuY8N2xsLCKIv+5WMLg/xLzX6VlGVU665qyuenKpFwjUXVHNeEzJ4A06/spgZJLp1YOzD5h0zjnofevQfhhrU9tHJIkzOzzbdpU7WAHJH1Nef+MFW4uojHjGRGvtyeT/31/49XpHgbT4rW0sVhAdhlmf1J68/59a3zfLqGFw8qlJWMsQ/3HM92N/aTd7v4Uy3k0QUrewlt/XaTyB+O01S+FnhS7l+D66kLdIILi4Mr78YaNQMcen3hVn9rHWbLS/hxpGnrLGb+e7WRYg3Oweo9qh8U/GPStE+DOmeHtDW4udVuLFbZIYl3bWYc598tX5phlUlJN9TjpTqKmkjyDxRr9wPHc2lQXYTT2wPMRtoKkc4+prp9Jij0DUoruACMqFjDBuoLd+v93tjNUIv2atTtfCh1vXr97W+eAyLaR/wkjOJO+fXp9aZ+zN4bTx34juE1W+8jSonjikeQ/ewQcZP+7ivvcJmCowUG9jsVWnNXhrY9nn8N3cnhXUvElwv2i5MRlEcK8JHjGT6478fT3b4D+K2meDvCEMlqgvdXmYu5+78vbGc8D0zXofxS8Q2+tvD8M/h+kdzqF8ognkiXcsEXQ5PP1PPv6V4t8afh1bfDCxs7CzEkj2Mnl3Nz2dyPu56cbqeLxzxfuyVol0qqmnCe7G6vb+IfjFrlzf3FwZ1txtMrv8AJAp5AHqfzNT2Hh6XwDADBJCZpl/fSfeOSegP+I/Cu88D6UPDHw3sQJM3GoA3U0u0YbPCjoP7tcb4vuYneC0cZkK+aPoOgJr6fJYRdFyirK5yQlJzcEaXgeKfUvOnuFEm05UHruz17V7TdTyeFPhxr+rKu6aO33oWXoe35Vyfwc8LxazfWVkI4xOUDSkOMqufT0r2X4y6RA/gw+GtJtDLdSW7qBGv3OMDP/1zXzvFtNzUddFY8DFYn9/GnLa545+z38bJdVtNR03WtQRI3ZZYcqMKTUn7Q3jLTdRsNM0y2RbzULK5E5CtxGAOc8dfpn61wnwd+Hd94W1LVH1zTDBcKiRw+cvoevpU3jbSxB4nvZIoNzS6a90UPdwGB/E18Tl9CFXFxkn8J7FDCU1U9pE5HwXfR+InNyYQDIsm5Hb7jjP8/pXaeM7B734d6tYW4EVzd2otgS3Ynn9PevIvCHiK30SwRE5fYTJjO5iev+Fd74Z8fpfNLJcRulnDCZGJ/wCWYxwPcmv1bFZhGhhHy/EejODcuZHGeD/g/wDYtG+zTyvJcyqFZ1bhcnAx9Pcj2FcDqvw7udA8S6jpz6gRJZShWi2bgcqDnt13fh71rWPxWvX+JC3VrO39nNcoIw33VjB5z7E+mBXVeMbxtc8cX18igJPKgLheeABn8e3tXw9KrXry9+R2Qc4RuzibbW77w68txNZSyrCo3MmVxjjIHHarWt+ONQ+KHiqzuLkSPp9lbk7B0TPqfevoz4qaPpek+ErrT7aK3RIbAGSXaMliMAk/rXg/gPw1IfAbSRjzJgzvIf8AnpjPA/pVQanP2bewqE41FzSVh1peBbZ4oCIgQR8jcYNYJ+HMviS8ZzdtHaxvhvLXcQvcen9fateys5ZSqeWYCV3OmzaVOeMg4rvvC+ntFpKmRtkjyMwK9GI/ln6V9ZhMBTktdScRVdONkeY3/wANkTwpqa6ZI63El5EYtxLYXPPPJ969e/Zq0O48L2d+95LF9pkbbuVeoHftyKTw7pSapqUOnv8AuxcMZgdvdQen/wCqqOoeLn8D6VdaiyiWXzisMEvU4PJ45xXHmODhCPuo8upKpXpuCe57h8W/KX4U+KGu2LyRwr5SI27fJnj9etfFtv8A25DaXOtWFnIsEal7qQrtAQd8d/pmvs3wLdT+OfhvbaprcMdx/aAIWF1+5tPTPH1Ga5f9oNrHwl8F76CO3ijkvttvDGiCPhmw3ArxKtR04qcfI87LcUsNJ0Hq2z598B+M7jW9G1DS3uBLPc/OyP2Xv8x7Hv8AzqHy5oGWAKiRiVh7Op6V1vwe+Al3rmmSanDdxQCaEDlR8q8HH4+xrD+MNq3g+4j0+3u1nns3/eOmcb2/hP0FfWZfiFVo86Pq1Vpzm6cdy54t8X22lvZ6dpkqvPFEnmnb8sY67Seck1neD9OuvGHii1kkhEwkk3PJKnJQf3f6YrifBXhzU/E3ihbDTrSS9uHG4j+FAerEjgZ/zzXvdn4e1HwP4m0htReGDzAAxtn3BD0weK+OzeLnVc7Clyw917ntvgfVtOns7rSklje/scM8Xdc9z7/drkfjrfpovwh12R0Mkcsf2Zfl5y38Qrx34WeOJU/aF8Qzx3RktxJI3khT+8Uc4Ix0H869K+N/iceKfCtxbLGlvb3LCKKJ+jOx4BB796+OVB+2U29Uz5qeGlSxEal/dvdny94V0m91jT1SJRFDbrs8zcdxPfAr1rwjoccelML8CW44Q7+iJjuAcE/ljpzXqXxF+Fmj/D/4NaVexWYTULdY1lMS/M+fvZ79eua8zXVra90pnEv2O0jkWPZ91mJxx/nFfqmUSU1zT3PZ+tKsv3exty2Gm6Dol+m77SL5VCyNn92oHI+lVPhJBp3gDXY5VheBb6RVa6K7jgnhenAqKB0vJ7l3UJC7BY4z8w6dfb+X86peNdTtrCwiiS8R7tCrSJG3+rI6DP8AePpXXm2Gp16XLIlR9onE9Y/auFtZ/Ce/srXfJJeXEcWWw2QTz+e3/wAeq9+z78MoPBvgOxYoEmvY/tFzKfvnPQE4PC9+RXmfxd8P+J/GfgDQPs4MdpIoklluXPyHaMDGO/8AnFcgvx68TSeDU8P2U7iO2ja1lu40LNLjt049ua/Ka+HrU5pUtk9fQ4quGqOCjCWl9TvPiP8AFS08b/EtNH0RXk0rSbZlmuwvyu+M8e3Yc/mOuFoHjKTRpmvJ28u2tJiFiPRzzgj/APWeK3Phl8LJbf4fvdS+XaSXNu13dyfeeQAEgH0AH59a8z8QzD+wZLpN0cbqNp+8oAxxmvtsFmtL2Xs1uj0qFOMvcTukdx4U+JltLpvi26vIlvNWumzGv8CqenJ/z9TXAeKJrjWNMtLHZva7lCxxLnrnn8BWXputGwhcLZyXasDIxhX5mwOgx2/Our+HmoXfia+u9bvE+z2kURtYoym0gn645/8A1V3YeCxFS7OyVqKdjpbCa/0nRbewjAiW2jEZkH3nGPf+lZ2qO72cV1E4jZiNv97IPY1m3ms3M2q3oXzLpI8Rqdu4e/8Ann6VhXWp3do8k97mUQSEmF8rsHYf48V6eOlRw+HcGZ0lzM29du9TudP0fT3i8ySe5UW1tt+Ynd8zjqcdq7D9pCe1tLPQPBGg2qW7X7K08gXbuAPOfUk8nn+Kvb/gZ8KbKHQE8Z67D9o8QTQ7oWkb5LSMqcbRxjj618yfE7Wh4n+McM/hxXu4NFkdmIyytk4AGO/YDvXweCbeLjOPwtnHHFQrVHGG0d/UW5v4NNmgt4gI4LdfLQp8pGOMduvtWJrPi28165vtM06NorVEXzSG4kJ5P0+ua9Rh+GDaPoF54r8bAaehjM0NoW2nLDgH3b0//XXNeDPAFzeKDp8MFvamEXV1cP8AdUMMhV9Sa+0xeZwTdGnudlGVO12ef+Etb8Tlrjw5a3lzaaXcEzTEN8hUEbuf8K7J/Gr6xczeF7CJ8SsJJ5Rj5EXafxz9R97oatanpxtrmGw0+Epc3rJCscS8MSce/XvkHirltpGk+Fvie+kXTRpDo+nia6wvzTTN2x1JHy545rljhqcY88lq+phUcJS0Wpz3g3xRqF/8RdX0a2jSO1ZEgluJG5WMYOfr6f1r2H4z6rB4T8Fadodng3+osryDuiDgA/WvKPB8MNm66lqBjtxd3TXU7HqI1Oecdj0H8q6C8v3+JOuP4gvIRFbhd8cRbpEgwucd268D2968HHYVOtGfRI45KzTO48bT6R4W8OW/h/TryK81HUFSFo0xuSEZaQk9ef8APt454jur7xj8Q4dG0uae2t4LXyZbpW2qkajOV+vy+nrjuZvE+kS+FNY0AhBL4g1eEO78sLcOwVFC9AMN2H09K6TxjBB4H8WW3hrTYzNqkliI7qUNyXkwAvt6/wCeOmFCEKcWldscWtPM89+H/hRLi21m8lMkmk6dqKKmfv3M27jd2wO5xk+1d1F4qtPh58Ro9QvFi8wo7Ll/mLldoJAz1+lS+KUh8Cro3hyOTZE0wu7+QHq44Abn/erP07SLPVPGFj4hvIhfrcNJBDHIvGeisAcdOn9K1upQTiE3vJmQLi90b4qaXc380gN3bi+uDJ03kkgHPcBVxwK5W48TT6l8V9duhCYkvpt0DnKhwuBlSeue+M17f8ZPA89h8K4debZ/a0V4IboheVUsQo7dvY/Wp/j18GotM+DukeINOgWHUtHiW4bp8ysPmzj/AD8tGGlTg4ye5zLEU04p9dDyT4leJw3hR7e38yK5V1lXH3VIbkGvXtE+Kth8QvguYL9fPvfsn2Vc/MCwXhie3vn9a8U8JQ6f4+8W6NoU6OYtRUiQbjgkLk4PvW7428M2/wAF9e1jToty6fNbpcrCG3CEjP0/wx+VRiIUa9RpLUrExppRitzwLT7R7SxurWdtwDMihuuMn3/pXpOqxC98GLEwPntboqk9Q/Y1wWrxmfUrmS1fZEyCRRt3Akj8OT+OK6Ww8Uwap/YdpDuDZBuXDcYT0715NZXSZyO70OYTTrrw7qNwXZ3kdQxaLORnt+H4V7H8NZoL/wAGTBx5kpckhvYc59c1x+oypqOu380UQGMBN/yhuOc0nhXxKuh3Fwk0wj2fwj7rD0x0zWqw0Z0eZbjk3KPKjpfCGixRafd2Bj2R2107IY+2TnH41x+laN/bvxU1nRppiLBVab+7uAVSR+Jatj4aeL59U8d62rECynYSIB8wQAHH5/QUeHoI7LxV4k1MZkuPMMUX+5jr+VfP04z53CTCnzptPyIfGCIt7afM8lpCoiYBfugdCP8AP41NpZtdI8R2l465sWZVcOvyqCf696zL7VX1yaa1t4w8yLukMny7QD2Hc1HdT3OqacNLSICSRQylm5OPf0P4V9XGlShh7dTqbk1Y9I8R/DqLxIk6WzeVEd00ADfdOO3+FXfg7rd7P4S1ay1SN43tZU2lF27k7flt965T4d/FafQ44dO12EyC1zGJXUq4XsG+nr/Out/tOS0t9TeGTZbTwyHzoVGDkHHbtXyOIcpNwk7o82aqLmU9uhyWr6VZ3vxCGpqvmbUHEuMNjuR/n6Va8WWdtq+mPNDDHbXsD+Yk8CbSuDnrXC+HPETz3P2i6l8+eMFXjZeRn09q6a91eJ9PmVZCRIhVVbPAPBx2r7Sjg6c8PDvY6owa3MHUvjX4l1PQzax3e+E4jWSRdrlRxkds16F+zl4d0rxNbX8l3ZxztGxLiT5mwRxknnOd1cv8NfhXpWu2V3HqU+XYbISH2hAe4+tek/DPwRe/CnXbyNrj7RaX8IWGQLtzgjFeXiHLD9NEZ1a0KUXCHxHIeLNBttF1K9WytkgeGYkmNPm61i6nezeJ9OlsZFdDIo+VP4gOeT2rvviDaPa3Fy86sJXQFif4mPeuK8MOE1UwypjejRoeOfT35r6LCYiFeinHRvQ2pzvDmZmXHglG8MS3sIMU8K4dCvytx1HSvcPAvwp8P6fZWYOnR6he3dmJGmkbcORnGOmPwrjNTuja/DjxGNmyaJk8kuvBO4An8fmFb3wP+I15LoG69hNy1mwiWXacFQOBmvhcdzqvKN9EzixFSo43gzivHeg2XhPT4yLIRXCTFSApUDJ6Z71q+F5E1rTYpLd/tHygHH+e1XPiwt38UviRpujwkRW11bec8e7aM5POevSuT+JPwq8Q/BuystStdTMmlzyeSzwvzG56Zx1Hb2969rC4+tCi4QOpzUoRjN6s6jx/4duf+EIluPssk5Zgka/eDZ68f4Vq/sweBNK1GK61O9iS5u41eBIpcMsWB3zzk/UelO8K+I7nXfCOlmWb7RIvyMX9c96898UalqPw78YT3Wg3Mtut382yPoWPUAf4V4/t5zqP2ruyHGUoOF7M+ifHHhbQtNvLfxLNaxWd3bgQiVMbV3HA4wenatv/AIQ3QtZ0yPTbyzXUIriIB5f48nn6Cvm34ieKfHOq+F9NTUrTyNMuJC/7tfnbuNw5PXaTg11GnftKXui6RawHR0nuIEVGuHfaNyjGT7/jXPKjVmnOmro4HQrNLkldm1qfwYtvBL6pa6Hqc9vMqM6ibHy4GQOCf5ivEv7avrfW7S/huc38TI6sfl3Ecf56V9H+GIdd+L+myajfpJpGn3ClWuQ21pe4xnnH559a8vPwrs/C/wAXNG07UriSfSp5A8U0y7QSOx+h2gf71enhMfUo3pVHp2PSw1eEpezqayR0evavf6tZ2Bu0bE6JKxdR874wAQMY/IZr3r4CeDLXTvh8t2gEt5ZXsjvb9trDJH5dMV5T8SrS30tA6oMEjYSw7dMAdPbH5V6l8M/EUngy8so5WiGmaxbRypluQwGGyfX9K+vx8vbYSDpr5GuLnJU0qehl/H7wQlwz+ItKj8y2eIM6p0J9Dj/6+f0PBeEPiO/wkurVr1zPoGqQ7LlO0D4xke3Y/nmtHV/2ix4V8eeIvDutaaLvSfOMIG75lB4LdOQe9eheFfgroXxM8MTRTXXn2zYaOMYyUwTlue3tz8vB6mvPwmYWpSoV9raHBeVOCdZaHy7cRaHrdzrNzphMFk8jlFjzlUPQ49//AGauZW7vdK1bTprh5ZbSyZCq87Qu4Fj717DYfA3Vfgl8UbSW6Zbzw/fq9vFNywiY/dDcc/l9cVJ8RfBz6bfvMsQjG0q8MaBV6/eH4f8A669Sg6NeHs6cuh70MVRmkovdaHourfCu08f6bY+ItJkhAu4MI7/wtjvnA/PP0qn8MLTStO1bUvCWsrbyause6PzFGA2M4ye5/wAnvSfA/wAezaD4bvNOk09b2wjjaSNAx3D2H48D8K8E+KniLVtU+IN34hu9PvNEnuGVrchWXgDGQ2MHJ618piKtb2ksNVlts/I82PtZVJQm9Oh694x8OyaZe4NvDAiqVKRrxwc5rp/hxd219bJDdpHc20oFuw2cbD1GD/wHH+7XnXgn4rHxHoQs9aydQhDKskybTJGF6N/Tqf0qXwfr8umeKIHsC6BpdjW8ufL2n8+lfafV4TwV7XtHfzHOnVmnF7o19a+OHif9n3xNf+GxM9xojoZrMXC7gIznGDxgCszTviWfi9oomv4IodSMpWGQJtX07f4mp/GPiaLxp4a1B72GG71Brp7FJEiGEjU8449PesbTfCL6P4VtpbI5NqN3l7dpPPUf/q/CvmsNTq14cydpRN6VChRXtOW02ekfDL4d3+i+JdN1lS29Y2SaM5wyMcZX/wCvj7vfv7w2dzYJCAgAj+7XNeAvGmgeLPC1re2U8VtcJELa4glbbh8Yxzjr26e3WuxurfZL5XTy1G4p3wOc18jj5VqtaXtdWj83zWrOpiHzrbYzpdu9zkuVJwB29KKnhhcWC7vKR3cviP8AiUnuaK8jkPCuj8zfHPxBsfGstk2mCWHyAZH253bumSR0x68U/wAEqmvSSyXEskjSKQ8pywOPqMfh+teq2Hwuh8J+IPG13JbKlvdgrbh04DnnjjHVv8muJ8Nq9jqjWzLEEOR5aqMdu9fp2T04zhJW2Z+vOrBxfszjfGPga4g1Sys9J3vHfAsu59owDjJH8q9l/wCFW6ZeeCdM0qe3IvLZN63K/eWQ88nn8f8AOOXu7rd468KxlRIomZmwvQDJA+ny17TdalaWli07TKZZVDJjGWHp6/w15uY+0o4n3XaxzVKk3GKR8/8Ag1DqupahpiKDeQqFbGVLY4z+HX/9VdBP4bg0fxbJDcGKS4kgWQB265HbPYd65/xzPdfD3xzp+t6dah57qJneNs9M8g47n/Ptwvi3x1qvjXxHNqVwYrcLGFRI+qKO/vn/AD0rDEVsVikubSJ0xhKdpX3JvEwig8WvbwKBbtOgOO2T82BXfyWkEWj3lpG+IZFIUx/SvOtH8O61rFv9tt7Bri3UbmuSpzg+n1Hr+ddNp/iSXWNNWyiizJkxtMq/dAz1H/1/rXbgaVGpF03qxy02PT/ghPKvg640aU+XbrMzxSN/GM9MCsj4/eAYtP8AD1v4ghUFUuBEwHy4B9vT/IrB8KeLrvw7qtlF5TbVmGUHRQTg8frXb/G/xhZav4di0W0+T7Q5nbeDwFPasJYaNKT5XqcPsa0KqqR2Zlfs/eMjaaPfaUfNktRIGaWNeAxHA/yaj/aX8fWT6bpvh7TZRJPvLzZXqQQcDrVb4XBdA8PQK+UleUu3lL9/B4J+lZV34Js5vi79oUefaX2ZoxK3CzHsR7dqyU5xqJSQKjS9s6lrHL2VzLdaHEsmXckFsfKNw7f5xXT2l/evpYhh8uPOAx+90/z7Ve8X/D+98IXEUsbRz28mWbav3COo/wA/lWfHfWstp9od0Tbhdh7Z65HXjtzX2lGaVNSbB1I1NY6kPg/QLjVfG8F7O3lxIS8kgX77A8Y/+sTXukLW8G57m6htgykqJZQuT6Yrwiy8X2ujW08mSWVm2Y7Me4/n/jXCLr92uqpqEsjzwiQsy7vlIzn6Z/L6V+bY7D+2xMpva5yVMLKtpc9+8Sa9Cmrx3OI5/s6lIX9GPOQe35/jXM6l4gu5w4ExTJLFD8oUn29f881wmu+MrfWry1Nl5kESLvbC9XJGB+H+TVWbXry48xFmD7gCAq9vUHP869vLssp1o80zSGB9mlqaOjeR/wAJ5Hq28SGFN0UcmVwRxn/P5V6RP8TLDxJ9paDMtxja7D5VXnnua8kh083sZWRZI1YeU+1upxVLUtG1DwTaxalp8m/zRscyLu2jqA3TOfxrXM6FGFNQSsOdKEtJM76Kxt7O53paQzzyMrs8qbiSO46/1rF+KHxVvLS1TT9OmiSeRSrzRcsM/r/L6V1HhXTb86VHdavHDJfSRh44os7lU9OB39a8r+KHhc6X4vefaEiuIvMUDqHB+bP49+lfNYeCq1FCWqMKMY1KnK+hy+k2khujLJJIjTf6wOS2/P19/Wursop9e3aeSxiDbsljyue+ecfjWVaaW09vF5ELuoXJdvl4Nadvr7+BCyTWm9pF3pIy8Of88HFe9XoQjTtFHoTUWrJGr43sbq1s9F8I6Ggkv7rcZh6If7x9PvZrrr7TdM+EPw9gs7hjLcSZdpB1lkPU9uB0Fc18K/HOlWusav4g8R3Pl3kse2I7d21cYwMdPQUzx3qOrfGJYruwtTaaFa5VZZc5kbr+Zrz40ElzSOBRk5KL2Oat/O16+hFmcTyMAMNu2qPX/wCv+tdM3w0tba6huZbuW8uXb5vOX5WA7f5/Sj4J6DIj6lfzbYFQeQvmvtPH3if8/wAPtVm/1yPxHrt69tJmxsV8hZBlQ0nqPaumVepVkqUHoaym0+WOyOZ1jxDLouqagbOMRyGP7LBHD0ZunAAHTp3+tavhPRpfD3hPVU1V0jlbM0jFucFfuk+uaydIthfeLYiqArbsWYBf4x7Ht2/WqPxa1K4Ou/2c5MSwRAtGD1Lc81rKn7FqLQNc+iOfV4m02WcqrO7B8y9wOOK7b4U2TSaBqs6Qo4a5jgjcqcbj1x7CuP120i/0K2tFV91uGZN3RsZr1n4OwofB1jaYAefVG37e2MH9K2qXmrohyadzoriUeHL/AOwkiWcMoBHyhSRgk07xjcxXviXSp7eUyeVahZQO/JOB71maxajXvGGqtbyE25mWGIjLFmUAFgB6HdWdf+Hb97iazt22SNhlDsefbPX6+9a04qLTZ6FOzgmel+PPE1tJ9ms4pIo3s9k0Qf5mKkDp7/jUt1cr4z+DTXsiq97p18ck9dqtzz9GrxbTJNQ8RePY5dRheOO0t/s0oAP8KnAz65bvzXrXwmeJNF8Y6VcqRbyMJlD91wVb/wBlNRVm6NONSO9zSS5Y+7ujS+DUsGsaV41s1YCSa18y32N8yHaRx+PTmvEfAlu+tR6rc3j+ZcxnYWPVjg/y2/8A169Cg8FeK/A0dtq3h+UXC6halnjZeAp7ZHfuM4+tZNl4aOgeHrPUsmPzGIuEZdmHzzk8f1oy+alWlPuiYOKk5J72Kt34AtbXRLDxRAZkuI7pFuos/IQx/wA9/wD63Q+E9IWPxDe6ZbRBF1GMyHK8EqckAjt/n3qrr3jPS9P+EetaUtwsmpSzK8MXfbuBBH41L8EPE/8AavibR7m5QI+mwyC5lyGAyuAW464rqeNdKM+fo9DebmT+CvGcHw4+JzrcIBaPvWUDqqnjPsK6nWdN0vxt8SrWadI7i38mS4aH725cZBGf+A1z1/4f8PeM/iZeeIp3Z9OlQxLEMoXccZPTjNV/BeiT/D/43GG4na50u9tHjtZZG3YUjgHHcf8A668ivWnjEpFaLVKzOJuvDsfh/wAaNe2yqlqxJWOL5dp+n8sf1rqvG2rvD4HvTC/M+weYW7lhzj6bqpeKbuGPVfKDm4jSV1Oz+EhuORXIeNXlOlpCscyQlg4EhO0DnivqqWHp06MW1sjo9m2lJnZXKx6vonnsQYxEGEncEDtXtZ8URaz8Jbi+OJ1/s0q79w4XFfPXwn0HVdUsbktHKmkyL+5m2Fl35wyr9R/jW1oENzLpPibRl1N7a3jlKiENxIc5/P6V8zmGK+sPkh0OOpQVRcqd7HrHhy41Hwt8L/DN9dCOIyTK7S93jc8A8dvrXJ+KoWm1u9i2pKQwP71eGJGQc10V5460Txp8I7Tw498INUggRAu35mZOcj8a8t0D4gQ6hpjwaonmapbZhjx/y2xwD35HfNb5YlTqJyMY0p8xekvrSyU2U9wst0IzG0KdIyw4GemfYdK6j4A2Nhq+maz4L1OHzUkDTQySJwQRz+R5rzOw0iC/1KNZmkgZ3LZRtuM+v1711CT6v8Nbxde00J/Z6YVoyxZsnGee2frzXrY+pBW0OmrF8vLHc838U6bP4K8eahpE48jy7gKD90PGT719M2XhSy1P4aRX0FtGZ2haZblF+bCjJHT/AGf89a8C+Nmrt4+msvEsMMnkMohnKoVXcOhHfPavT/gz4qudV8Hw6Pa3EontwwKbuCmBya+Rxs51oLkd7EVvaSpR123MHw38MNR+Jnh628RaheyxPFcGOKN2+XYPQcf59a6P42eJr7RfAMWiwSeVMuyBpR1ZMgHPt/OvTfCUKQeGbaCOIoIpGVoh2yck49TXl37SmraMLaTSAZJNXjSORYx2BOevt1rly6XPXinvc4aMnVrJSWiPMvh5eHS7OYzSGSOVgo/p/wDXr0uy1s6WsnlySAKOAPc9uvP4VzFno9g2mWRsohHbyQLIPl7/AN7nvUWoQy2Mc1tcztvGPLVu4z196/VZYaM6TjLZnpTjCUhU0+8t9Kmk02OSfXbxmKgNuaNDnnI6mvNYdQvx4htv7WlmkuFkCvLc/eRQeQB24r3L4dCWwmjvg6T3DMVV5F5VTwc1V/aW+HKRa3pHiSzjEVvOojmSNesmeuOlfHY3Cyw23wsyp1Ic/s31PZIYFltlvLMf6HJbBo5A3Crjgg98V5F4N8WnWPFU2h3sWLrexG/o2O/40vw/+IKWPgnUtPW8kkaABmh3H5SeCAeQB7Yrjm1GWfxPb6xCgilAwEHbjqOh+vX8a+fhgalRvkVwhg2nJno3xD8B2+vaVeTuz28tuC0fl9Cx4GQOP6+/pyfwQ+NniH4eyFLOb7XFGxM1i2dsgBAPbg/SvTtEvYtd0yOFj5gO0NyGye456/WvFDp9roXj/V7SCUP+/fawXgHH5c19XkTq0JOnV2OWeGVWnKnVjdH3f8MP2ifD3ja3ktp5BpGqHCvazttB9wfT8vpXc+JrX7XZM0bYjc58yPDjj6d6/PbUYjyXBd1w3HylSO+R+tdb4H+M/jTwvbyfZtU86zDBkguvm3KOvJz9On419xFxjJNHweYZA9Z0n8j60sL8PM8TNkx/KAeuB6mteGZQQEfceuGrzv4Z/E+D4lac5kso7DUIctNEP41HcHvg/wDsvrXo1pDaz2pkT76DKsOoPpj/AD9K9NzTVz4ypRnSnyTWpo20u5HBQAj7uO1S3FwY0Xj5QMk7utUdOk3o2/hxwuc8g965n4uePIPh54A1XWppI8QxNHCn992BA/yK5ZJJnThMO69WNOK1ZwHi7xDD4j8Wz20FyN1s+0RH/Z7/AEH61414W8bt4J+KfiGz1eVI9Nv5iiPu4UbuD2yfxrI8A/GK2ktJbrULQT6nK5ZpiduBjv0HsKzdaU+M7a3s7XThJIztKLmZ+DnjIPfNfnmcUFOs6j2P1zCZa6UOSaPZvj34q0Wz8Cwm11SGUsEXyQ3zHIwB7flXhOh6DBf2DSMSY5wfLw3AQDgj3rnfGXh+fTxbWmpW8kkgOBl93I967fwc9n/whtr5cpM9upVyFLbAPuj8q9fJ8zo04RpVHb1PZpYf6rDli7mbeWo8PSwSuSbEgLg9Cffvk/5Ndv4E+NuleG0uX1G3mBkISEWq9cD3xyfpXHfEtpLDwlHeuhjdnAhcKW3HvnGR/WvMNL1Rr7W9KjeEvm4RpI3UqrKCO3YetVmmKhOX7l39Du9lGvStM908efEPxX4im+1ab4Wu49JA3LcyKVJTIJJyMnP1x6V7BpHxr8IXvhoXuo3f2O6htkRrQ5ZtwHRR61m6zqxvIQmYxALfcqI20AAenv8ASvm+000a78RYdAt8xfaZkVmHSPP3sHv7V87Qw9VS9rKOhyOlTnDke0Sb4jfEPWfHHje98Srp93BpiqLe1wpcIijGMjIyTz/X1k0bxTqK6VGl3HHE0q7lkLHcnsa+uk+H9lpeiWelva20VgroW2sGLEd2zycnqf5V4/p+l+CvGPxEvra9Ty4IpHZRt2KGHQFu33fUZNd+FzeWEm1JaI0pYiEoWcdInldzouq38T3MkUEql8LFn5gRzn/H+ddf4S8e2jfZLCwiD6i6hYhzsDDrz+leuQ+EPC1/dx2lp+6uFO7C5wc+pNeV/Bz4cwW/iHWNYmdQ39oSW9snOF2nr/49WOY59Sx1KVGJP1uFSDur22JvHnwQvfHsLamJru41FQrrNJ8sRYDgAddvpxxu/GuH/Z+8PPf/ABdMWqRny9FR5Z4/vBZCcA/h3r6+1XV59K0i7jvZrbT44YQyPG27eBycjNfK/wAOtYub3xLr2u6bBFYWsjurNtLGUE9Ov9P8K+dw6cGc1Ocq9OSeiPRf2h/Hlp4b8KXaQTrLqN4pjhEfzBNxwSecdK8UsYP+EJ8LaBDb7oEmXzbnK8s5GT6HjdiuX+LM2t6h4zaz1K5R1VhNCD8qlCeCT616ZdpafES/0S0iZ9wMathDkEgL0/lXvUKSm+ZnRhqEcNGKWt76nt/7Cl1pEPjTxFqV/cKl41t/oxlb+A53HnnP1rB/aa+JOk+K5pNC0ox3KSak1wbgNyctgAHnI+b1/CuS+Legaf8ACPxho+k6XGYpJ7MzXEZc5YkgAE/z6V1vwi+EWnfELxDr+uSEyabpuzyox3kIByev+e9bVuSnT53sTONOhOVeTvc1/iVqs+kaloul2++K1WxUbCu35gB6+orgk0vUdZu7wWljJfzRqW2j5gAfevsLxH4S0PxXpSHU7GKR7a2BWTZtYsF6ev8AP61zfwH06xv/AAjJqUFjHGZbmRGkPUqp47f4f4VSzt4SjyUfe1OClmVLlc4x1TPm34I/EZvAHjY3l48w8u0lgmSTs4xtBHUAV9eeGNQGp6JBqssrPfajGJn3YyF6AZ9P85r56+K/wv0y3fWdR0yJ97FmmlbrjvjHFeofD34zeGNG+H9jvMlzfWNqkKxMm0blXjJz0zXlZhVxGawShv2MMdQeIhGrTjqzh/jz441fQPHOhaVpVp9pM8JMiuv+sJPX8B61laj4X8T6xqtvpl5Omn3mo22VdF3eSg68jHP+c1Si8T3njLx1PrupTJvtYGMCcfeOM9q734ceNRr3jKSDUgqRQQFVl2hfm/X+63ejC5TicLT9ta1kd0JVKVOMOqWp4b4i+Amrn4hQaFppjlN5CvmThdoBH3m9Bx9P8e1/af8AhXp3we+AOl6dpK77jUb+KKe6HzNIACWOevG3/wCtXpfwc8ax+N/ivrMkAjSzsA1vF0yFGRyff1pf2yLBb5fhroEjKxeaec/MGztII+tdqlKvBe03PNxGNrRrRi3otX9x8OWfwh1/T9En137PI8CADbGxVoweQP8AHH4Gs2w8V6jazCLfIk8SnJlX5uD1x+nP5192afp0L6Dc2xQvAxjTy9oxxn5cdOe/8q+ZfHHgPSH+PB8PiM/Z5YlmnO7ay5UkKCOR/D7+9Z1JwwsLyZ7eAzGGKcqc1qtfkcB4h+Juo+MGktbi9KWxVUki/ibHb6e2T9a2/C+qaq1tFYaNcTbiCogjiDc468jIxXe678HdI1PwhqSWNiLe6hIkhlDbXBHv6jvnj2rA+B+u/wBh6fOzSRT6jbTsjYwrFVPGfr0714ksbGV5RPUnVjyXp7o0tH+C/iGwcatrWoPf3rKT9lHykA9AR7eldV4c1SfSLlS9hBPOMr5dxlQp6c9q7G/+KugRyRy6vcGzcASII0Lfh/k14F8T/iNd/ELx9ZWXha3IjU/ukjXaZWP3i3BwuO5/KvdynN6sJunU1Xc8ynKpXf7xWOw1X4gPoXxESVbeO5kijCvGrbYkLL0U+v8A8VXl/wAVfGj6rrkb/KkighlVt2xSew9fTr25ru/B/gC91zXbyB9yPYKvnbV6bhyPqP8AOK83+LPwsu/AHiKS6dpZ9Knbckki8hj2P/1vyr3sZi4zainc7qMqXP7OO6Pof4RfFe41PQIdGt5IpFtwFj3ZygI5BHHOen+TXN/tBeEfGvi2wS5Fza3FhZ/MsMTlnyepA9q5P4N3lj4e8MtKLaR7m7dmaYtzjsf84rufFvj4aR4bvr7cAwiKiItuXJH518li6dfnTXwnH9WVPEc8I7nU+E/GTaV8DTfaA0QvbVdlwgPzAbTkj3Havl/xXrjX8EEbTM9xJKZWEnzFieQT9T3/AJ81jaJr+rQ+G75IL97eC6baUjcqSScke/pXqnw+/Z6kvdJj17xJdPFDcRmaK0X5nKjpvPv7EV7mHx1PCUVTk7XZ6VNUsM3Oo9WafwJ8SWXgvSNRdmQa5fQlY5W/hXHQZxWpda7Jq8sku938ss7OV3Dcec55P6/jXOHwvZ2elQG3J3PMxNzIw3Kg4Cj8Ola8UaSWcEUBxBtAlij6tg+/r9a+ow+DhWpp1Fe+pzVpR53Uj1KGjaIdI1a5162RbfUblQjSKy857+gqx4s0TXV1LRNUmvTd2FpdxlrfG0ISw5x/jz71rCCJrZmHAL7trZU8f5xV/wAXTR3/AIDu7OyuQ99IyTZDchV5wvvmvlc8w0MIo1IJJXsc6qOej2Pfvi94u0my0HbLJFcK8RfMi/6tSOcevG7tXi/hHwRa/GbwPCdDEdpFaXRWVzjEjIvXHH3vfpXBJ8LfH3xT0Br+4vTZwCELbxzt+8nA79RgH15+neul+F2vJ8HfB82j6tdnTtYimkeWENzLu+6RjP4V87RzBwmpQlquhjRpRhDlpy944nxLcy+Gbq+jSVXkieSAsOgx6fX6n8ajs/Ckxt9Kmv7OUf2lcxypO6/Ky5B9s+9a+nfCHXfHOpQave3sVto8uZhBG/JQnoRgEn73Yj3r0f8AaO8e6b4Q8AaBZWVkEuICBbRyfK21BgnI7f8AxNelVzStiJxi9LnowmtIR17mX8cvH6eJvGGneEtIuDb6fp0K+d5PVm/+sKzNPm07Robi1itYgjMGaSRfvHrn8K5nwZaSar4dfxPeKkd/qUq7TuGViUdv++ag8T688l/e21vEU2dZOeoGcY//AFV9dQy6m6HNNatEQvKfIjt5vjx4bTwrrGlQTzfa2Q24OzahDDBxnt9cfSq3ijQLGy+HNlplm8c8+rrDaw/VjliPQY9q8d8F/DXxD8SdSnsrJoY3bMhMvyqe3GOSBu//AFV1OmeHdT8D/F7w7pGvXvnyWl1GWj80sqBuhGe3+fevz3E4f6rVlydzqnBUk/Z7n0P4a+AGmfD3w3PqLMbrU4bEyRrtDLFkc49SfoPpmvEtQ8XaVZ2FxGt/F+8DYjVdoVvYen+e9fQHxb+JttZaPc6NpF1/aPiHVIWggtom5TI5JPYD8Pzr4s8efDDxD8NI9NGuBB/aAcqImO4Hr83Y/wCRX0uXY9KG1meZgnOvNqtKz7Hqn7P+s6dr/jqHSJmjeKNTcqW6kjOB/WjX9El8cfFDXrPTIkns2vo2Uj5UCKVGM9OdrfhXmHwouDpnjAzq4F+0LpDn+Fjx07/54r6U8E6XaeH/AAuJIJvP1q4Vp5hx+7bBwmeec/45rixrrYmcrO57FdKhe3XQ6/8AaC+Mlr4C+HWoaVaagDf3Ma2UUELbii7cZPccfSvm/wDZv+KejfD2+1k6uBcSuqSRyFS2cclT7Zbvj3rz3xJo/iPWNVa4mtpprm8nKif73lgn+FfX9a+gNP8AgD4f0r4HatLEqnVBbm5nu5c7wVwSuf8APvXz1WTwEYxqb3PMp06WGjb+bUsaknij9poXmvTuuj+GbEMLYOu4Pg88DHUquefp615Fc+IvGvw9Exkhmg0pmSEnZ8joTxwR/TNfTfga4nf4Q6LbWlsdP0MJH50j/wAYDDPbv7Y/oeU/ak1ex8UeGtN0HQ5oruae6D5iw3lxKM8n2+v41dHGN14WV02FGs5T5EvdZD4B8U6B4cuT4p1k7J0sjLaRzZ49Co9T+deZweHZ9Q1i68X6+j/bdSMlwISpUgH7nHoe3Wsrw7bS/En4seEtFaMyafGyQs3O0qvJwf59frXbfHzW57P43X8b28kVpaWqQ2sCrw4BwCRxwWr7OVV+0T+yUkqdRxe73KnhrQ08Ta0bW+Yf2bpdobm9VWK5A5Ckg9z16enerOg+J7LRPB76jflI31K+8qGEJ0gUjKgAAD+H/Cuhg0BPB/gO+t3Budb1soLo9wzdEX2X9T19KzNc0bQv+E18J+GLmaKO10UfaruThVkmbBx/47+VebiKrmpyXXY5+bmbW5S1vUoNB+KPhvWPEXmMtw73flbNzBUXEa4GTgFlxx61Um8QJd/EvS/E0tuLi+vb0zPHI3EcZBVQcenXp1rrvjF4c03WLafxtqB/cRtDp2nRhtoB/ibH/wBb8KufDfR4Lnwm+vMkT21zdF4z/djh5J/NaSxKhh1Kpo9kZc6jHmOK+JfhWfVda1WC6mYXKTxtNKF4LkZC59PQcGk1TV0tm8JiwcCDSpQb1x2IkUnP/j3rWx4s8Z2FoupSB2edit1NIWHDP91f/wBR/OuV1PwXceCotbsZpZDeX1il8ELblVpMg7fb8/u/hXpUIxcFY1XvWuz1f49/FrQP+FY+KtKhuBPqMlxDcqPQFwRjHt1rmr/42H4n/CYaT9pigIsBbSeY21pCFxkf5NYuq/AHTZfhXcGOf7b4iAjmkCuWK5PK4Htu9TitX4l+CNK0Sazgs7GGzQWMbMI/lzx6D0+Yd/u/hXHg2quI9lbU5uSmmoxV2YnhPwppdp4P0rWNMtzba7oai4aWP/lptPzA/XqP8K6D4s6bZ/HDxzp6wEiO50Hcxj+XDFsjmvIPEnjHVNC0ForC8a2SQhZjt3fJ9P5fzrqfgBf3mkavpN9q0jIuqxm1sfXYP6fdxUYijPC1pSb3FiYSjH2nVHhNl4c1Hw74j1jR9TDLNajy+eNwOcH8ql+Fel2dxr2oGSbYYMJCT0AJOTX0D+1H4OstPsovE3l+RPNdLZSyxtyykfxD1H/1q8OtdDj8JMlzbzGSzu1Afd0LjpzXj8zqvl6nFSqxqx0NC01eymvNRgkmEdxBIU2v8uVHGfp3rH1qC6sYX1D7KDC8ihpfvAA9M/4/hmkTwNq3iLUtev8ATpIkMKibZ3OB0r2Dw4INb8APazRKj3FsElj2cK4GPwwfpVTrTo+6dLnGGq3K+leBrbRNKt7u1Hl3Uyqzv/z0U85P+f8ACsDxyk/gq/g1SzIlsLwmGSJupYc8cd+4qqPiy/h+1uNFliJubFRAHfqRjjP0/wAmuV1jxlqHioWMMuzy7acTKFX7x+vTH+c1yU8PUqy5lqOnCp8TNXwhYatF49WLVbF7aO9gYQGRflHfA7V3OoeC7m01G0v4fLWFvvru+Yknqo56D6V1f9t2vinRbe6jQJPAisFdRwQP4frXBWOqeKvGui6sLa1hMlszQs5bbgg5JBroqTqUk4S0Bzad+h1/iTw7bReHbeRvLEjOiFpUDMVzxg9cDtxW34b0i3HhJ4o2jdZN6OX+YgE+3+FeG6Pqmt31+dL1eaQmyYZUsWAYj+v/ALNXZ+FPFb+HNTltrqJ3szhvLDDI5zj2/OuSWBrVo80NTKtTlKNos534xfDq78C6jZazpcbmyu1ETA/MySe/19a3bzQI4LG2gkHMUQcyBeAxHPHrXo3iPxRpHi3wtDbWrG4YTZaOUDMZHel1vRhd6Iuo28b7Y4dzBk6gCu+jjZ4SUaVTWw1UlCMYSPOfB15Hp0rRuzrLHIdoC9f8/WvXPGniOwj+Hr3N/OI50XEPlsN/mHpjn/PrXzrqPiSKDW55LaNnjYD5lfncBzn2qae6k8RWdtLeGVI0lJCPnAf06/kcGvqaro4yl7vUp4WM6iqMWzPirx+yzpJcahJCwjCFuV6du/45re8Q6PqHg+5hmuYXjkSRVkB+9z0wfQ1qfCe/Tw/4qgAl8vy8s+zuT1z7424r1v42Jbz+DtQmmEcuYx5UhxkknK8189V9pgo3TFVqunUVJR0PO9Z8PXuueCr20yUluFSTjuM5x/nFem+HdDh8K+FNNtLaNIkWFRJ5bcFj94/ie9eAaX8UdUGii0WATzpEUMoQttGMZx7Vr6D8Z9XvtNGizQrclcR+YPlZeehI/rXz9SlWxdT3epnXoVKiSjsW/EfiOfwb8X579WL28aqi4/ukZO3Pp/Kuj+Kvxf0/xt8Jk0lUS4v5Jw0caIVJdTycDnn/AD7+feIom1CdTewgXBQ7ZAxymPQHj9atfC7wfLcfEHS5Il32kUytMZ8NgA+h7n/PSvpHgpYWkpSO1whGkpy3QmgeGvHvg7TP7Uh0KZ9PkAdomcO+P7yr29+DWa3jqLxB4r0a/wBQgFvaQTLHLG67cKD82fofXFfX+qa/b6VYaje3s0cFrArApI33gAdqjNfLnwf8IaF421vxFdX8AvY4H82G3kX5SrN97HrXkVo0lHnRwUMW6nNKcbJHpPibxRpniKZZbaRZbaLmMbuBjtj2HAxXnniCO31G8kkjhCIzAiTbw5B5J+taPijQLTQLlJLGIRWkpClC3A68fWsWJgLfbuYAMVUHrj/PrX1OCp01hlFddT1aFNS1i9D6Z+F/ja08UeA7G2iKi7smNvLEPlJAPBArmvjz4Ov/ABNF4dj00L9oLSbpS3Kr/CCeuCa+c/DXiTUPCWvJNpV0Yn85VOG5znr/AI/yr6in1a41URXVz/rEjUARrxkAFsL2/OviMfzUcRzdjxamFeGr+1jrc8t8NfB7xhqfjmy06/P2y08p2eTaWUYGMfQfUV02ttq2i6BYWN2fL1TRr17eMD5soACv+e4+tey/DHUfK14TBUeVoWVT7Hqa4v8AaI16w0HxNBOyw+bcst0w/iJPDH2IFethM4TSoz3R00cS6k3Tkjjfiv8ABbV/iLYjxVo1uP7VhgDXtpuP73C5OOOv3vU1D+zVq3jCPR9WOkXiwXNixENpdZZh2Ix2B6exr3jRfGVh8LrGwutVcy6PrKDyrkfcU46t6fe/KvnO28ZW/hz4zeLL3Rpo/wCy55gFRG3BtwByMeh3fjWK58VPlhuXGUsRzU7afgetaF8dE+Lks/gfW9Na28SRsTu2hVMiA5zjp6ggHtSaNrFh4t8H6zYeIYDp+r6OrWyzvlcqMhc/y5/rXlup6omhfGbw34tsFDyyyqs2xRhgfkPT13epr6z8X+ALHxBoviTTlijjmu4C4kVQvUbsE1zVJ4jA14U5aN9TllGNCaitEz53+BGr2HimyutPs1U3sEUjKv8AeABIJ55OWr3nwdoth408K6db69YQ3k0DNG8siD5JFJA/MV8Q/C+z8WeGddv7/wAM2onu9LZ4Jj2kIYgLjIyT/k12nw2/aY8S+BNS1hdXtI55rhzKLedjEInJ5xkdqrMnWr1Y1fL5nRWoVqjbpM3/ANoD4eP4F8RXer2WI7aGVUkjGFAUnAI/kf51hfDq9h8W3utxDZHqRs5JrYc/JGFxnPHdlzwaz/iD8atZ+KVtKl7FbRwyS722PuL+menAPPb61q/AbwLe2um6t8RVcvbWqyWbQBfvJjk5447/ANa9ejm9TDYV0peiOypUlQoRlN+8dHb+HrDw54J0q1Ry95Mj3MzbejEDdjj8v92r3h+8gWweKWQlVAGPu8Y4xWd42vrqPRNLuLeMPG8IiMhbnByRz/n61W0rQJdV8NwammZ4yrDG7aAw4wen+fWvdyerRp0rylq9WcntJOPvvczNJ8Eavf8AjnSLvT0Kaa94jzNu5KFvTrjHsRX2lrQiOqTNCSjADd9cdvrXi/wuhe08H6rfXqiN4ljhjJxuIHOF/wDHRXs2pQ7b4LGMMFXg+uOhIr5XNnGpXlOmfCZxU56y0tZFBLURqjBWTJO4Fvukdx70Vp2Nu2oC2tYW/ebi7ueqKByD/T+dFeByNaHzfMj86/H/AMfJ/FfiXTbiwh+x6aUKzxcfMSMnI6dPrj1rIi1ayuNb+3WzoEkILJu7HrxXPeCfAj65rV3oszGOJIiFmC8h+w5HGev9a3PhZ4bmh8T6p4VvlH26BWdm29UA4IBHXLc9a/VMOoYG8ZaI/ZnGnFO3Q2fhxbP49+JF5c2p8u3soXWISN2xgkCuO8Z+OL/QviffJF+4S12ph13B2HB49D7V2f7LssFr4q8WQNLmSFWRXK+j4Pr/ALNYX7TdlaWvifRHiRFvLmE75A3pgZ/wr5Spivb4y01p+hhTl+8cDRPiKTxtpVnqlwqO5iZWUr8qsM/09647xF4LEuhtdW8QM0KnfHGvRD3H0rF8K+IZNIhktprg/ZnXGwLyBnO4f/W9+K9E8+KbwpfXccv7kRFWfuxxwOvevoMVUo/V3ynS4zhK1j07wHpQg+FWiO5jCSWzGQhvvn0/pXAfC3wJOmiavfbtly9w6oT3PqPr2Oa6PwfrrP4M0Kyt2Biig2qv3txOSc57Z+tbfhDxxpEXieXQ5yLeNIRsJXaryHgj2H86+IhUrQq3pOzZ5Nf21NSlDU80+I3gm70bRotdf/XQTDcgbkjsT9K4i01XUfEN1LcSP9rZVAMm37oHbtx+dfSnxx0Tz/hvf2e6NJhH50SI33yMkD6GvBfAREWh3UIxG6vho268jkV9NltOVaq1Vd2jfB15zp3mbfh/WUe3WBnHmxgsyH5eR6VVu/GMGneNfDyLH5hFykkkhb7qn39qzLnTfN1J40+5JjI27dpA6j/JrmNfsrmHWNs/+jtgGCVl2hlHcHviu3G06cKil2OiUFUi13PrnxhbWtz4bvbqSWF9LaF5lk3DK8ZB455r4qt7uW5tnmkcupY7TH2+b5cA1p6x4j1bU7X7CNRvJ7Qpte3hU+Vt98ev1FdV8I/DOk30j6nrKj7FbS5it+xIAwCP5881xSrSnpBnn0qP1aLV7mTH4L8R39nFcQ2ksquo2pt5IHcf5P1ruvB/wvtruFbTUllFy0ZMmW/1efbua9Du/GOnl0MbcswVBGoURgHjHsK5K98biz+LUNpGwEF1GoY9iWHJ/DpXz2InUjPlkjneJq62MDXfhtpPh6zeOxjlLbD++L8r7dufT/erirHSA7nzXkdgQo+XjI6/lXu+uwRadpGpXl2UCQwO5HuRivn7wFr0EUwGsy7IX5Vz/C3bOOg9c17GW5gqVOUJL3kbUMRUmmmaNzfnw9CZFDyq2V8uToD9a5bX/HOpeI1tLe58uCG3mDLHEvU56++Pzrt/iZ4nt9c01NM0K38/awzMRy3P8Pt2H+9XK2/g+eySOaSImVXDvHuDYOc8U8RKrjPftZHUmup61beObqzsorpPD5vpzb8KH54HHToK8d8ca34h8QazJrGq6a9hDJEIki2llRB6nnvXsngbxPp2qpI1swjuVRVG/sOhx7dv1qv4v0dfEtqNIilOyaQGQhh8sYP+fX6V4FOU6FRWR5saio1G+h5x4Z8VaNIhW/d7dI4xuEalunPapGuLP4l68ZXikj0fTF2ww/8APRjjr7fLnHH4dK9X1D4Z6EuhzWgtoo7a3GFH3SAB1z6mvLfh48FnrN9pcJe4tYmMolKjuQP06V21JzqO7OylUhUTkjI+JGn2ljZ2DwRJGxLKwRQu7gYzxXo3/CWaR4T+FWlaPYFbzVruFQkMXUSN1Yj+VY/jnw1pmqpPO6Sb4l+V95UDHt0rA+FXhuSDWJNVugsk8KhIFPzFCR1+oH1rotJUrtaFTcZLTodpq3hW80rwfdsLmNL5YCREV5yeuT7dK5Hw7FFoXgWAnPnXEryNJ7ngfXG2u2+J3iW38NeEpFuWD6ldKYoIC3O09Sfp3ry3+35/EN1ptoLURtZxlpRu+WTscfWpw0eapzI54uUk7o1PAoB1WW4My7XbDNtOcDk9akvdMsvEmpeIPEl4ouLU5hgJbjcBgelcrrUNxea/c2WnJNKQuWjgUsAO+fYe9WNU1KS18G2GihCjoDJMIzyDnqf8/jXq1uWbS7FvR6HH+Wwj8iMF7hjyV74/wr0vwH4v/wCET0rRSY2zbzysWHTcw5BGDyPpXn9mUstNnvGx58h8qFAex6mu/wBB0uPUPAGiW7I8lxcXwlJA6KHIY/lWSilo9hQs5ana+AtcTTfEU016f9FWJ7gb++5u3XkbvWu78Opbav8AEe1gkby4hbyTLnvgZFcPpuhrqupa1IDGIrePYw+7tHbt36dqt+C9L1GwS4vJpjPfxbTbEMWKoTgg+1VOpGld9Dv0asmep6tpek2GjeKfJWIX32lLkjjhTjOO+SK5Hwx4fmnh1a4SYuZWFusW45bIyOf+BY7Vh6lqdzqFz4sD3BDsyx7e6gLzj8d1avwx1S7svBkcDZ82x1RTMz9fKbGM+uPxrgx0pQpLl2bM/eimzZ8N/Ey4ihtrO6QW76VL9mmi7uoPb6/hXQeP9X0TXPBniu0/dW8sUP2qGPaFJG3JPbr/AJNcX8YNGjg8fWd5aP5dvq1rubYvG9P8a868SWt74t8YSiCWWJVtQky7uHZT0Az0q6FGXsPbQNFSjO007HnlsJNX1CxtLlmiaSSOFRypUM3b+f8AWvqjT/hzpXw/13TLPS42jgu2WGfLlsyY4OTzk/561X1b4WaN440PTNXgj8jVYrESw7fl+dexPsVropp21j4b6Vr8o/fWsqPLt+XYyNtbj+deJiKtStJEV8Q21GKseXXel3Ph3xTqemOoMVrcOd5/iDfd/wAK2tXllvLO3vZnXzNOYsWP3sHggn0/E1d+LAjs/E1jfRsmzULFJCezuDz29NvrXlPjPxVNLqWn6dbzbFv0C3HoMtjjv+tfVzw8aOEjKK1smdFGTdpvqaut6G9rcSTpkBmEvDdQ2CR7gdqxvifOkXh3TVR+ZWLKg64A7/T/ANmr1D4/2sHw70HRrjTYUd7qNLdj6kDOfxFcHpnw/k8faWl9ctLHNJETagKFRSOwX0Prx9ayhj4uio9T041FOKPf/hrZRab8MNIa2tzLELFyB/tgd6+cPCNi1/pl9qExKXcl1IyeW3I5JwPevob9nO8uLv4f6hptwCL6ykmVUl6hShA4PTFeHeC3a2TVrQsCLa6kJH94Enp/3zU4DBxlUcpO9zxqHPGrNPuZehW66Pb3OpTMEntSxix3JByCDnPtjvTfgamnXXxCha8fzdwkcRyLwrMfX1/+JrUGjtd2LSXGVRZz5b8ZYA9G9/qa67wz8NdO0y9bWZvNM1xN5kSxvwoB79+OtZZpSeEpyqQPSq1EoNLc6TxV8M5bhJLnT4xBdrl0UN0A7H/9X4VB4G8Y6V4n8Eatp2qiE3jMEben38DHy9ec/lXSeO/ito3g/SJbq5mL3lxC0UCj5ssRjtnp+NeBfDiG4kuby7MgSMq7JHu53k5LE+36V4mClicxptS6bHBSVScW5nvPhfw7pdr4YTQngFzbOH85JPmwHOefcV43pGmXfw98d6rp1rLIkUq5WQN0UdMd+enNdtpfjL/hFmu7hnMskUJKCX5Vcj/P1rzMz+ItQ1h/E+o2k6W1025ZivyAHOBjrjHQ9/WtsDhKkMRKlW2NKdOUZO7O28VeMdfTS4JtPunsngb96Y+sgJ4yf/r15BLrN34s8Yz3eqTNPLcyLC0h+UhQcZHQDivXEiimYuHLxSKWX05z1+lee2PhOW512X7Fb+eZJWZRv2heck/hX01TL6eD/ex3OmlCOuln3PevFvgA+H7PT5rB/Psfs6MI0Thc+p9/pXk/xB119Hm052QPLcB9gHzfKO/PvXpnhX4yy+A9NfSvFNhJJbCP92S25WXoRnnPHXtWB4a1nR/i78ctKWCxji0q0hfyVK8y4UnOCO3T/wCt0mpnU400nG9upwwU6Mm5apHMfB7xrFc6xHp92ViE0oUS+rE8+/vX0T8UfDZ8Q/D/AFu3kmINramaNx6qMgeleYfF/wCHcSsmuaZp4F3bMAxiUruA+76Yx+fWubi/aE1/RvCOp6dqFpHctOnkYPWMHghq8TGYjEYxRlT+4mdB15xq0zH+BXhTWHlvbq7tlNibJmO/+IjnOPWtjUdLt3ti+149ynIC9Oa6vwD4gtdT8J7bZ44Li3txE21u5H+RWXHatLBJOHM4JyxDdD7V9Jkab5varU9P34u8jnNKu5tPvyPOO9FCqQ5UEjuffFVfFJFlrY1KYiIS/Msid27k8f0rQ1PSALmO5jDqZkO/nliD0Hsa6e6+GOoeJfh+yWklu+ohnaISNtKqewP94/WpzCvHCVlNHXKdOnTUps4afxlZ6hCbRSWklYK23qw6n1GPx5rp/DNsNY3WyfO0Sg5HyhQD0PrXlOmWcnhXW49O1y3ks5o5QC7KVK+/uK9jW4s/D3hXUNXsmcxx2x2SBuXk6DB9c152MzOpKKdN28zjrU4TheHU29Z1u5+Eej2d3E1v9rknKxo/VlPU9ugr3zwP4yXV/CNr4js8rZuPKuIn6o/+f8iviLxP4S8U+KtDs9X1a+89DEGW3djlc98+tfQvwN1SCx+GljZyTSzmRmMsRY4yOFPT8a7sDnU6FO1R8x8bm2UqVNVIr3uvofSek+JLXUrKKWKcOpBZ8rtKYHf6e9fNX7V8194ytdAt9OukuNESZmlhPy5cHg4/lW78QtWk8OfDvWL6zungmTCxtGxXlmAOcdv857UumeGk1v4eaFHOw865to5hL6Ow3Gu9Z7GtKMFH4nY8zLMFHCTVWT9D5eu9MubCBYo4hbRDO4SrwMngk+tel6VdLb2WnxMfkSIEiNerVB418KtZw3cF6zJLFJkALyyA9euOn1+tVIrmCC2giVsDYrR5bjH1969yVGlVi41Fc/RfaOtBSgW/Ed8A+nFYfPhS5Vrjd83yD73PvXrFrq9jZaSY7TS7aCGZfM2eTtyp6nGAf1rye0tYfEOt2OnKzmFn8xjt6hcnNe9fF7ULLwf8J470wLLcwxKsRVed5yME++5f++a/NM2w0aFTlg7Imc0uWEt2fLPjj4jeJ/GPiyPQdDsFjEL7UtYog546lj2H8+1Z/ijwx4v0fU7H+2bP7NaBlbzU+U4Hr7/Svfv2bPAdzoujXeu3sAOq6jMr75FG8JjOK0PjVZm90m2Mz/OJ2BLKMgYGayy2rL28Kclo2ZrHxVZUorRafM8st/FBTTY43mlkcR7QvK59yfWqumJqdtqQvbaFYpY3DrIcbgffvVLw5bvIb5JAsgjJIKt0+h9K63R7NzvMhcgqM/THNfqc8OlSsehOUYyaSN7xR8XLJPA15dvdSTaukZMUIyxMhGAe/SvIfhla+OvEfirS3nsbsWE8itLIU2qy7slifT3OPxrc+FvhZPFfxjuNMvbYy2EbFwi5YFQRgN+PX2r628LWcU2oXVvCkUbIVURRrtXZj0GOnuK/McY0qsodzz8RiIUfcjHcDr2mNojomlQ20phcNcxLtYYB5B7V8z+DvijH4Z8ManaJaNqN1FdSTKYgcAnjJOOny/z+tXfjd8Z9O0CTXNF0Qm5uJS0El1HhVjUDBAHQ4+tU/CNsNK+GOiwNAEvJFM8zfdzubPP1FeXg8C511B/aZpSoRjDmlsyLXviRf+JNCurS/aONZ0DPHHlZWA6LyTj0qXwbstfCsSQSWtpcAF2tywU5/PPSuM1ovNqF0scLu7gE4T04wKztTd9K817yCW3EaDCBhk/Vhxj8/wClfqlLLKGHptNX8zsdKDjywRR+L8sc2txXiXEb3LW4gk29wOnsPz/+t9D/ALB3gNPFl+niPUIQbDSY3H7xfl3nnOPbbXm/wV8IW+uR6x4r1a3j+wWNs6WsUnzfOVyWGf59f1r1L4Y/GLQ/h3+zxq/2AgareSyotrF1yxwMj0xzXkTahUUaa3OCtKc4+yhuUPF1vZfFP40eIPFmouJNIs5ha2sSfN5m3IGPYba7z4L+OLD4WeIbnTx5aaJelpJJC3Knt6/5/XhfD1zYaD8N9M82QefdFbiY8MxLH0HOT9K8/wDGHiQHUopgwjjeJtiD5mQZyOa+hxeBpfVGuXoP6u6kOSW2x9V+K/2hPDWm6dfCwn+36hLG6LCilUyR3cgfp+VcL+zn8Sr3TvDGr6bviuEilO0HsSCSR7fN6/SvmK1vWe5UK5klm+bj5sjufXBrt/BHhjxZML+70m3EGmlfmuJMqsh/2Tg/rX5/TwSV4Q3ZlDB4ejHltuepeNfEj6zZyafbyvBFI4M8n/PQ+g9gf89q57SfDsi22EmIVgWAbHJHHJrBsLGfTQUvDmZcs4+8Mk4HOT/SvQrIqoWNwXPljbj5jkDv/Sv0vKMro0YJyWp01JxpRShscje3Mmh3BRoxLIx3E7toXHWs/W/iA/hnSvNhi/4md6SYXPyqin+P39v6VteJdOhvdXjgmi+Z4S7eX3J6E+wrsvht4T0rxTZw3OpWa3cdoDCN69x9cjADf+O1pnNWlhqDbehHtIRj7SSPNP2ffG1l4Ov9cl1CeRP7QVF8wf3s5Y/5FVf2l/jfc6l8R/CN7p1wZLTToT5chU4ZsgNjjNU/i74RTwx8QpNM08OLa8IljYLwmTj5fpWH8bdEsLTxbomjW6lHsNPE0xK8ktg8+p+X/wCvX5tFyk1UjszdUKNdqo43uey6Z+0ZoEXhV7iR3+2MVVrUZX9568eteAatJ4m8UfFW68WCaO2dVVl8pt2UH8P1rNtjA1rI8sY8psKuF4Hqa77wpJBfIXkJkmaMqskbfI3vmvYw2WRxKc6utzOODpYW8oLVnX6p4yl1CKHTbFC91eSKk0+4qq8DOPr81dL4J+Gfhnw7pqC3hiu7mdmWS5lzuLn09PxryyXUYvCzC8uZAkKSBhs+Ztue/P5HtXV2Pxn8MWugMLOeZ72WKSWKIocK+DjJr5LNMseGqxhR1TIlGcleGx4X4kku7jXdRthdSagYJXRSELoAD2HQf55rqfgpr+naPfaxeXMZk1VICsLL91QenXPH3v6VqfDCWG08Kx3l1GRd3ty9w29d3B7du9XvBnhfR9K1nUbwKYonRpmG0N8uemP5AcV6+Gy2sqaclod8JxlFwe56B8DfHGieHpvEWo61d4mulC4x82QSWwOuD8vpXC/HPxbbfEm/Nna+ZBpFqQyD+KVs5J+nr/8AWrAm8a+HrvVr6OBTaW8LMMydXwOg9awvD8tx4rS8NvEI7SNvvMu3aey57/dyfT9K+ho0I1WoW2NqWGp0puo9Ga+m3KQ3lvawLsgbajANtwM9v8itT4uafqGsWdpo/hq1luXkY/aJNvUex9BWVZaVcabdwyXaQhM4Mgbdn6D/ABr2X4dz2befcXN7DaQRHevmMNyqPr6Vea2wuHckrsjEVFC04anzp4f8My3/AIktPD91aS28ltOrzQsnIXPXPvX2T441jQ9L8G3L2Tktb2KqkQX7wA6fjXiWi+MtB8V+P9b1GVkEU1ykMBReXhUjnOO/zdcZ/l6p8cr3RNF+H0l9YfZwRJHApj+YqrE9eTjG2vhalOpUpqrNW6nl4lupKPMtTyzwj4O1nxH4bs724tHRJ2aSKKTpy3XHp+VR6ppsmkaoouMQFWZRGG7j3HH6ivoPw9pkE+k6a9vKRZppoMRT18vIP+RXyHc+OY7NLi1MaahcKJHjG3cCM/ezzjIr6HLM5qKk1JXsxYeU8RNq2x3PidpdP8NxTOxRpWKwfN8zAdf/ANf6VH4U8H6jqmqG4ubt9PtQoKmRd28n+6OP5mvL9U8Xa6JNJj1CGSSIpiLzMsCxPTv+XevWvDsmpyWf2vWJ/K3Y8uFPvouOmO36++K3xjrZslBRselKmqNM9ev/ABeLZY7aBOI4I4jJ93OBxXkutaOnib4wHUriL7RbparK+Pu8DGCOma3ryATAM0kcECoqiQtuYA9OKoXdtexX80mmXSSShQqB16nPU+/4CuGrkMcFh3WlLU82hHkbt1Pe7e+0Xwl4Kl1a+xHYRWqskR6sSuAoxjJ7dK+aotPl+NGvSeJdWtZDpdsfLtLcqdh7D/OP6muqi8C+IfHGq2kev6pIdItVWS5t0baNx/hA4/P9a9D8Q+PNM8MeHF0rSdHi+zwJth8vChR0z7k98Divm6H72Wm6Ci/YzaWrZ5Br6xaX4btEjjSOO1kIAHy4Y9FA+tcDq0sOnMt/qj/6RezjZD3bOBnjoB/k13XiTR7nUNa8P6fcoY4r1hIM+uR1PevE/ihPdTeOdcR5fMhsp/ssQX5dmMZx9O9fo7x8Y4aNKMvese7h4p+8tz1u41MfC7xZZyw3vkIsazqd33x/dJHr/wDrz0rh/HGteIviR4p1HxJbacsFmyiT7VN1ZFHy7RnP0xWP4eTUfHfiSzsJ7mSS3iUSziVQwMa9Rnjr0r2TW7u30qwuo0iEds8W3HZhjNY0cCq9FzqrUqtNQlpuTfsZ6bH4g13X9fvFEl5bW+IIpPmIIPXnnqtM/bZvN8/g2Fl/0tBM0qjLEAngZ61wvwR+LEfws1fXb57PzJ5lKwxh/lG4/dP+fWvonw34Zg8TQweLdcthe67qADxGRfkt1PQBT0/p79a+ZxlejgYNpXZ4E1Ohifb9LbHyr8JbFr/xxHb+W8ZgzNJ5i7SqDkkn1x0r3OzvVtYbxRKdsjksWX72M9PQmuZtNfsv+Fi+L30yx2WkQKPcKvG4cDJ9PzrZ1CO2tdKtVhuhczzA7cdBn1FfU5TGlWpRrS3a2PSqVZ4iztYyde8TQ6UmkxW8EbzyO8zS93APP511/wATvGcKfAa1isd9vHez+TNJJ8rOpOcHr+PP5ivMfHdibfUdNjaTDR2rM20fdG7rUviOS/8AHPg/RNIjlig063Us0h+9ITzkD9ev5d/KznARxdSMKavI29jGUFKR7f8AEvxppvhH4IHQLSUzvJp8UVnFD8xLkZyMe9fOf7PPhPXfFXibWI1STbb2e6Y3LFdjE5PB7kewr0eBBa24nuU82LTUWIb8cFR/Mhf/AK9anwn8RxWnw9+I3iMyR/b7+4+zQgdcEBQMenzcV87HL6uDqRhNb2ORR9hF8hlfCWNNP+Jvha2tx5MEc7lQrDmNc7mJ756966b4pCxn+JE2uXgifz1e6giPQhPli3dOM7jXKRXtv4J8cSG4bzI9L0gwuY+rSSc4HvhsVT0i1l+IcV/quq74Eb92pVtu3JwqL9P89a+nrOEU3a3L/kc9RNzVSR1MPi2yvtMstQmZnexJmf5SoaY8KOfU/WvF/Humarqmrl9Oglubu3iN7qFyvRGJ4z247Drj8a9K8dQWWgz6XYWTRi00y3PmSSfKJJWAPHTOBtHGfvVB4l1+Lw/8BrlNPhD694kJmlMf3o4Aec+wDKP+BVxKlJ0OaK1YRXK9DO/aO1O8l+EHhfTdPDGx0qCKe+uFyqmVgAOQOWy2ePrSvqWp+Ff2evDNjazv/aGqjbFGjciOTlwan+KsEfh79kDwtbGLN5q06TuTjJAJPPtjbUnh+O3/ALW8D293IQlvHEzBuiME+YY+vP8AWudYaUqLU9VHUw5k0orYr+LvhPJq2r6FpGmuDeS6XHNdfw8qcknr/tDn866f48XP2jxbob6fIn2ibRUDgNyhjYkjr/tf+O9a6PwjrsU/xKn1KUeXB9rk02Ftu4FAu4L35P4fSuN8GeGYNBH9sa7aXN7qEk00KRopcpGTgEjr0/SuTDZk6c0pLRChKzTeyF8H+L7afU5J0vv3UtkA27GSQc8//Wq18SvEAkTSb2Q+ZDNCIYZUbgqBnnpj73Fea6poX/CKR3rjzXtxcFUhlBX5CcjIPPHvj+lN+Imr3WkaLoGmRhJLWaYPJJJ/D/sj2+9X19LDJThiYaXO2NKm5KR1PgPwLbeN0vdMlUyNeo4mkGMpjpxjH/7XFct8VPEtl4Q8d+EdHtJQX8PpHGAncDG4+n8/u16H8K/FFt4Q8A+KPEh+a8H+jQRctmTHXH/AlrxHwR4V/wCFm69qXizUpZJLeKVI4s/Luctzz7CuHN5RlJTj0R5FWpJOanstj2D9q6/Op/Cd7lAfJ+229yx9dw/pXzR/adwnhyG1L74t/nHf1AHp9K+kfjNpcuv/AAU8WxJL+9sfJkMW7oobj9PpXydMFDKqlnRogFA+bLV8pSdpX7Hm0JJP3T2D4Y6nBpmpBWkf/iYQhGlP3d2PlDfX1re025/4RTxPeaXqQ8jTbw+ZBMPuI49T2zXkHh3Vf7StTA8gjmgICgfMeOnH/wCuuy8V61e6/wCF4UZCZWzbswX5Qexz2z2zVYmKrWV7HpRhz79TmPHFpHq/jrWP7Nge8kdhIvk/MXOMEge1avhPSlhs44r61ZJmUFVkX5l+o4p/w00h/D/jqOHUG3rd2zRxyD+FwOOa6DxJb/2RfQyhGJBwzep/zxXtZbUUZ+ykum51SlZWRjazcXGg27C2vJfKEgOE/wARXV/s6eJxJd6vpN7EAbjdNG8n3Se6t7kbe9cd4r1Y3ektHJbYEi7xM+Fx2HT3+leqfCizQ+C/DmwR5dGIYKOW6dfQ/NWGcKMVFpbnLXlyQ1MD4m2UNp4kj1fS4im2PyZvLXasjDofoBxWPBEniC4a4Y7NygND3XA45qD486Vq2geIYbhXlOhsRIqxt9xujZpvhW/jaz8xyI1MfXcFwT6/X8q9HKZKdPlkzfR000Ng0rU5dZjtLS4+zxSnax+8oOeMe/410er+HvGng7Q7lbbVG1K2zulijz8q9yAe9U7fVY9P1pbgvvCY69F7/n35r3O+VH8GahqsBj3RWL3AkKjccLmvNzjCy9p7SnHocdepOLSR8x6f4Wuk8RRy3sQj0s7G4bseTnuD/Ou/vdOtpYpILeP/AEdcFD93BHRu341gWPiKXxXo8EkFjKZS4V3VPlBHT1/GgLPJfi1v45XBba2PlH5elb5O03aT1O5TbSuZavLptzJcwsJZY2KlPVR3+v51oeIvGuv+NtFWwW2kk0+yA3+XnIbHAPsPx+uKsatocGk2PnWhwsTFJN38Sn88+3Ndb8OrK5vNJna3tTJEWLMeMY75PerzuSpUlJrqXOcYR5+pY+DvgO4Xw2l5cxxW8dyxeOV25cHpgen1xWXNpyeHfGGrC5gS0uH2szBeHBGNy9OteieAfEunXTt4daXyL20kKxpN3UnoPofpXDfHi7bQ/H1pFKpNtLZgiV8ZBBxg49q+ayyVSddTex51CtUq1XBlHxMyLpUsjFflIZf4iR7fXpTPBmsppV+iyMRudHIGc4H+VrNttPuvEFmz4GyJtrGRtvloegHqay/EvhO5hjgvIJpZRGDGfL+XBbge9foOMjGpQktk0em1GcXBs9k/aEmS7+Gj3UUokkmljkURtuYofvfnXEfAmO7065n1NH8q0uFMDxSKcyk9CPp2rt/gpFFqXw6urS+iM95a3jCUT4YgEDHBzjNO+IupW2jWNha6VAIBGu6SWP1B6Y9T34r8vw/PWnKjHWx5FNa+yscn42kvbrX4bCCwlNvGxaFx0fIGefbvWb4g8N3+kWv2iFJLmSRcGMKfkPqP/r/nW94G+KsEfiWO11YRpaspUTd0cjjPX9fzr2nQE097yForuxlQqWURyru+ozzXovF4jCyVNq1jrqV6uHajFaHyna+DtVF9o0LQmCS+nWOMH74bcDlv8mvsWdtP8F+HdbupE+0vaWwYiTozAY68nk89a8t8a+JdM0v4oaTHhXSS5xu/2gMA5NdR8Tr0rot5bfaYzbsis/ltuOPc15cvbYvERi+phUq1K8482iPKvh98Y73w14/j1vUgz6dcKEeGPpEhPAA/nXsv7QXh/wAOfFLwToviPQ7nzLu3AeRE+9szyp78f/XxXjugeCrPUNO82aQeWyYVdox+Pufw+tdx8H4oNP8AG11o2qM/9nXVsyJu7PwcenP1r66WQunH20F7yOmcaatOOjR77rvw20vWPhWPC96Dc2TaeJtPuzhihCk4z6/SvkL4E+BrXxBqPiG3vBi/sYjDHH6ksQWx7d6+zNC1uzl8C3mi3R8240Z2hQlipVPvI3tw1eWeI/hfbaDEnjzwVLHFLHbOb2HduiuAv3gT2z65FeRTq/Va3Z3RxYeu6blBu9zxnS9CluvEL2s0kkb6XIGKbd25g2QB75Xtnmu9+JP7Xl5p+l6l4fstLNvqkcYjkuWfkAgc4x1I9/zrzS9+K66Zqtz4gktoy9yA1tZlzlieOOMnB3dvwrotH/Z4XxF4cvPFvi67ki1rV18xYQ20QIfu7vf9APzr6TNK2Fk6cpr3nt66HpuFNyTqL0G/Ae5mj8L3sryb7qe7M0jbvmcsuQ3r7c5z61654K8L6F8T/E6aZrFlDcvZK00mEGSRgjJ/+v8AjXz14WvbjwdD9gh/0tHPlfIpyQp49OK9J+HvirxB4G8TzeI00mXUbaaNmuXjzlV6Y49Bu49K78fgqc8JCcFaWgYnnhGTjKzex6r8Yv2cvD3iPQZF0Ozg0fVI1LQtEu0OB0GB6/pW58GfANvp3wRm0FpYvNkhnW9+cfI7L39zt/CpoPitovjfw/Nr+mzJFJaK+baZxvXjJ+UZwPSvnrwp8Q73Qn16VbyWOO8dxh22jBz7j+dfK4PLamLqyhb3V18zw6NLE4iLhVfw6mf8FPhjq/xft7xrzW5rWy0xzbQxjH3h7ntjrwT717V8NbNPhBpF/pvimaGO2iuzLDclRhlI7CvIPht4tn8Ay3EFmxS2uLg3PmlvlUtgde4/Gtr49/EnSPEujPbrcb76NQBGq7kLg8sCCQMD3roxOAq4NSk9kdM6VSV4y2Nbxb8QbPx78b/DGm+Go5DopvYxPLGpVJnLckdsAfgf5/St+Vh1i5ZXSeXeQPMXheeCMV5z4O+H+np4K8DJYov2kMl0sseMs4GWJ/x/2ua9Xv8AULSbSLe0jgH2hDueQtwWJycGvAqVHOx8RmtVSqRS+yrGXbXcsN5NISEbBbfGvIGPb+tFRJMrzG2EmN5yxXqKK5rs8Gx+e2gakkGtXUcbGNp2LJIflwV9/wCVM+OGo3nhDxp4f8S6W6RXOp6Y0TMU4dhgVx3laj4fSWxu4nt76wYFvM6Hb3U+mfSuh+LviW28d/DXwdrsKojafdG3njTqm4c/+g1+jY7GUqsIqH2mfsnI+ZSWqMb4VW2oeDdeOpXiMBdL5kh5XzCx4H5/So/FtzqHxH+LWnW89sIrYgRICOEjzyc+v+cV3+qQpc6XaXDsEKxoU8ttykHAx+P4V0Hg3TotR1t1lt4HjWFmG5dxBHRgfbvXm4nDwo01Vt5F+1hTXNbUs337NXhifwZcTWcc9ndi0Nx5wcMx2g5/9Br5nt11Dfb6I1xJHK8iI0e75SScfmR9a+wLL4u6Tc+Db2NZojcxQG0AdjkqDyT/APqFfNXguSx1P4oyzFopIWnBEj9AFAxgnHUr/nNcTlzxVjKlKpK7kdn460ZfAqWltZBoJY0ji56MxHP615je6Pq2l3Eks2ZEDbxLu5Geevr6jBHtXuvxau4rtILxcSt5wjIHY8kYrl7yDz0dSMsASyHuAO9e7gsspVafOtwVVxSU0aPgTxhL8QrNLOZmluLQLGRJ1K9ie31rB1Hw6/gbW9Tsr6NrJJXDh9vB69Pb8ar/AA+nHhzxNDrEDeWFYjy/9kHPI4r334qWtt4r+GeuXd3DG8sdt9pjc/8ALJs549PzrFYaeBqOrfQ5alZUqihbRnzVqHiK0stV86G4+0NwikLwPX/Oa6P4madbav4f0C30t47y+dg/lbuxTkj2Hf8A+tXO+E/hqNd8ISazLqDQRhisce3cJGGM5qLwbHPpHjCyLwlEEu2QhCwEdeViKlTFz547I65uKaceh7Z4A8GQeFvCUUH2a3uZXQtNKVDZJ6gcdK8i3xR6zcG1gZI5ZmxH/CvPNe56tPc+G9FnuLOYXFo6E7nxwzDCkY4+v9K+d9P0nWtQgN9dJIiNOzrnpk8/lXPgIqniJKpoebC83Jt7nTXE8dpzLMBGSAoDc5H+P41yEV0Z/FiatcyugVxuG3qM9KdqEc32gK75QEhYz3bPT/OfpWpbaLbW8MYuM3EhIZieqk/4V9Di8FCrHnt0NFBU9XqdX4/8RXOp+G7lS4ktHAC7W5YnoMdc9u1cbpnwftrXQpLzVnma+mQMI4n2+Uh6Lkjk/wCc02+8OtD4j0B/tck9jJcqfKkzlckevbP6V7d4g0uO6067UsIoIFciXtgDpj0r5ejhW6l72Rwzn7KSUOp87x6daaHfxSQeYUHyv5rbiSPQegrW1q8gSCZVl3yMhI8tun/1/wA6rQ2K6u7TM0iAA+UD3AP8qpz6Iscxu28yVS+GG3d/OvtlSiqNo9juutLlv4S+EzPqL6hqU03lNGBHH93eeufoKX4qahfeGvFMM8FwkcESho1DbTu4z9f8K9C8ArZGdjeT8wxHYSox0549vlxXFeKtPtvGHxX023L/AOiQqCLcrxtAz+o+vNfDV4uFXmZx71LyWhR8QfEjx34m0aWOK0khtTEC8qwclPXcc59ay/hjFLZWV4/O+QjJfqVHTHtX0PHqVhofh6/mv1ijsorcoA/ptwo4xnn2r5x07UzJdSPY71gZm8pNu3Cnnn/P8Ir2sBQhVSnI1pNTi4wVkdPr9ybfTZoy5kebaD836964HVPE19pKxW9tdm2IJ8xkxkg1qrZi/wBUVJt4mn+Rfm4yeBmvVdb+G2meG/BFwbq1h8yWDzJZZfvZxkYz7+teji5whT5IxOlyhTS5tzyDRPA83iSzfWNYvZkjZSIi5LyOAe2e3p+grBMknh25uzbHLMCscn3mVPXjjNdto+vwzeHI4ZJTH9nGyJO3TqR/PrWr4N0W0l0jV72VMxBGH7xewGSa8xUpUKXtJE81my58P7C28J/DqTWrogSXsTTy3HfbyFXmvIby5l1a5maMkyTrhQF4CHv/AI16H8QvEKJ8N9I0q0Xcbg5VRlsID/I7q4qSzj8NaPBCZVkvLhctjDE8dvYdKy9pzRRyOfK79zmlgEUDqx3qMhcdz6ivof4N2yTaBZXFwgSGztGYyMwwCTxn39PSvnaO2c3UFsuCx45/WvbtFjvZvgpf2Ono1zqN5O0apF1CA8/l71pNpQdmaRs02VPht4tu01fxA5Hn2moyFDIFPDgnbj0yG716x4OKXmraLAFCLeQv5jjqNhJxivNfhpYi28CpDcRLBO94xYn72FxjNdd4UvZNH8VW93ek/wBmW8M3kuG/jPIz/Oud/vItHetU7blXxDaHTvGeuS796SXxVvl7ZyPyp/jG5/sLxXqVlGZIIdR0+O4McfTk4/mvtWLqOpS3Phi81s/vBd3ZZN/y4UNjr/wGuz8Qac2o+K9B1UKPIOigSfNwWySAf++676kqM6cKct2jSMrOPMO8T+JbbXdE8LRKC95akrNIV4Khccf+On+tZ3h7RUutbkhWNZXDjDL1wc8/hXO3sUtraanIfka0RrjAbv2x+Fb/AMH/ABL9l0268SalAY7S3ViZQSxkIPX+lVVxEMNh5UYr+mdUocsLxOy8FeMV8NaJqGpXyl9Isb17QSD1PrXO6F8VbQ6T4i0SRR/ZN1I7QyIdyoD1AHoetWdA02Lxv+zx4ggto5Cbm+mmiJxuyNpDHj/erij8OZ/C2h6S7tHOZ4wXH3Swx2OcED8a+dwMKdetKLepw0vZzm+fczk8eXXiy803Rb23WRbGF47eUg7iO3H+Iz7V6n8EvCGna1JqKX1tDczWSjy/MTcAT3+v3cda4+/0C3u9e8PXVtax/aFmWKSWH+JDx8xHpW7oHxDg+D/xEuEvkklsbqLDAKcsByGHrz1r6mtWSoOg1rY6J3nC0Dn/ANoTxoniXQ7PR4IJRPpN0RcSbCwVgNuQenXtXsfw3mtb74SeG7wtF5kc4jcjuc9vbtWb8O9C8O+PrLxNdLbGcXdyWcyLtwGBPANeQ23j67+HPiTVPDMcUlzZWU25LY/dOOdwr5uGGko2iQkpL2cXqj1qDVwPjhrmh6PceRG1r57GP7oOBkEV4Ml2ltdahFFO7vHdOT5ee57/AOf510/7PmrXepfFDVfEVxD+5vVeBfRXIyo/pnFYOu6JJovxO8QaQQiRXDGdRL3BGcduld2AxLpVpU5djqw0lGo4NG/pJg/4RbYZvuAFWPr1z+Ndn4G8SnxBojpKq+bZTeWPL+bep5yfavEvEkV9Y3MVmZCQ0Jby48/MpPUf1re+DuuX2nf2m4t5JbcMPMBQ5UbeTj22qaea1PaU+S501YLlbR6X8RfhcPGvheDVluRZzQTFYjIu4H2+h9/5VxXh23OglrO4ZQ24bSjfLIQOTnjA+ten6X8SvD2t6Z/YMl7sKwtIJG+5v9j7V5Xql3p89yj20321I2JaQehOMke/+RXZw9pGUWjlhCduVkXj3TX1x7SKJsSRy4Xa3VCRn619R6bpemazoi6ZJAkunGFYWjK8xvtxkf1/rXzXb6c0SNeg/vEwYwPmxjuPY/Svbfhx4lhbwZfXc1wHubWNjFEepfaSM81vm+HlC1em7NEV1PlXL0Pn+bXLWyv9S09JnT7LdPDH5eWVgDgcdT9Aa0tAkOia3YF2IlZwrmT+6TzjHepPhH8PrvxV/a3iaSdQ9vNI/lHC4ds5z159MfnU3iHTZnWOfy2Qxtu47H396n65GthXGr8VjSVWKXItzsfi94Wg1yDw3JNbkQm6+zuYW25jbHP1Aqt44+HsPwovLXxB4cmlspIFAVnUMJFyAc/1/pS/FXUtV1Tw54RjhQ/v7pWAjbknAA/DP/oVelX/AIVvW1LTdJ1bfLpUVtvXzG3BnHTPp6f5FfHKaiknqjgUnC3Nqjhb34wxeK/h99nifytbkZUkdehweoHp26V5lrfgy3W3kJ3YRTJKdw6dSQP5/wCc7Pxh8P2/w+17T7i0QKl/IGQ7drKucsDjHQ1f1K6s5LaQIxQtFufPQgjuK/Q8no0a9HnUTvg1BKUNmc94U0C7t9rWciW1q6lfN3bi3sRwc/UfjWrJdXOjKYxIQpXbsLbkfjlgOKn8Oeb/AGb5KGOTC91+76Y9M1N470Fb/wAAXV9bxg31iVkB+7lc4IJ//VXqYj2WDXPa1zaNRuVmZNncPqF4gkn+0xRxFgd3Cc8Y7/nXufwYvrPxB4ckt3Kfb7dn3AYYkHoy14J8LNIufGFnqKwQkyCIRl4+hVh0P09f/r1HouqeIPgd8RLMXqSRpG+4Mi7lmiJGfX8R+tfJ42vSrySepljoRrUvZKWvQ95/aJ+Ftt4r0eLV7QC31axTa3/TVfQkeg//AFVz/wADdP065+F+oLegXMMl7JkyxblUAA7a7Txn8WtE1rwfNNaOsQu4iwBf+Ijt/hXCfD/X7DS/hLdWzN5ct7cPcJGP4SeAMehPNeTKj9YkqUNEedg6WIVJ06m6enoYPjxJbjUYYLYBNLkUAQ7QoAGMD8l/OrGga1Bp9klrvNuquGXLcfUVh+I9XlHlqJY55WO5ox1AHc/5+lZs2qyXduiwxyOE275AvAYjH1r7XDZTSjTUJxv5nuez9pTUah2XxK8VxW/w01KyubjE146Kv8TcMDnjtXqXwm8TWOufD7QLP7VGl5YoIpg7hSNvrXzZeaS/iG2MLTNEem1oSxJB9D6GuTsNR1PQr7yZrt7bYxXze8gHTn0x9a8XF4GOFmp0+jOeeWUqtNRvY+qvjlJYT+G9um31pe6mG2iOOUM2zODnHpXi80N+mnxH7OJRGqpGrr0U/r+lc5pdy9uZ9R8wO+7mTduJB/T3r6zufDVhqlhprzRZc2sbNuHqBk5//XXJWz76q/fV0c85LAxUVqfJ1r40ufDuvRSQlvNiYruPyg45AHtXa/EX4u6t8Q7PSdNkUDTreSMy+Su7cRzhj0qz8a/CNloms6bcJAPsN9IYmB+9uyMn1/z0r6S8I+BdL8KaTp+lQabbG3FuryCVA/mEqDknrk18/j8dLG2qQg36E18XT5IzUdTN+G17BLphhVxwylAW+8gXgisL4r6lYHTNUjkljubu3RmjjX7yueMntx+Nc5+0ReTeE5NKvfDkq6RCymGVbddoUkcHHp27VnfAbwcfHWhXup6hdmUmVlllDfNgdiO+fwruwTlUdNJWa+846cIRl7eeiPL9Gv306eV8IYpAAyKvOB7V2Opa/bf2D9qs2DSLGSB93aOmc5/rXXeLf2drCw0S5n0C4ubm7LbxHdNtMSjOQADjmsz9nrwXaePH1yPV4N9jYZhWNm2kSH1xjmv0jE46nhsMvaP3j11iaNWPNF6I0v2a5NO0vWNX1t4hKzxKm8/MQx6n/wAerrPHvxP0r4Y2mpas05kuZw6wwo23Mh6c9QBSeDvB9tB4kvtD06AWumRTEyPHhiFHb0yfT9a5j9ofwr4c8TG40/TIvKu9PA3zBjgkDp7/AKV+ZVZSxVVvo2cs6cK9ZS6HiHw88Gz/ABO8bW2nxRiSWZhdzu68IpOTge/zfhXoXxM0u78LeJ7ywMkkdtCiJHtY7cAYzx2zuFUP2dLmbw3qV5eKQLgweSsisPlGeD377sc/jW18c/E9u2mtcPfKNUu5FiW33c7Acknvivbwns8JUTqdDvcpqoqaXunI6A8Uf2qWe6CDbuVSwwF6knvXCfEbxvb65HBDYxn7HGRmZ+r45Huc+9afg/4da58UdSXS9KhleBmzd3JO1EQc43dM456/WvV/jH8KdE8D+BorGyhhkufMjtlkKDKuepDf4/nX0GJzZThaCujOWLo0qip82p4n4RtfE/inw1qMWm3MmnaIAWmkJOwnGdo9T9Kt+EVudWNrpenRvcXDZ82XYW2AcHJ/lXpHxCurTwl4V0rw3pyiKKGHdNjpkDnPueteo+CPDlp4R8F6OsEUQubu1W7muwoVhu6c8H+VcuDtOtC/Vk0q/vc9jzzT7YwzQ2kQNykYMbRSKWC46nHQAf5JrtvAfw60rVfFsaXkP2gqpXfJ0x16e9ZcN+LDxhdyxRiRGDNLIcrhT15966XSPH9t4VvZ7y3IkuHG1di7uv6fj+lfe4ilGpSlFhjJ1pJKkjsPjR8FdGvItKuNMtYra+VggKYUunTn1HpXqej+ErCw8H6fo1vHi3W1GAFGCxHzE+vPrXzF4u+Kut6tePMLsILcFVyobH4Hj8sVZ0P9qnxToeh/ZI4LaQxKR9pfKt+HBr4FYd4es3LY8fEYPFVYR5ZarUsfGTws/grUnmRozbs20t2U5xj+veub0r4j21rpcrXWXlULCx9QM4Of/rVi2c/iv49+MYNPjuJJLiQ+dKHysUaDjkCvdtF/Zl0Dw+qDU7X+17nIMkzu2xT7AYGB7810Vc6lg48z1R0vEUqUIUqz948m0PWh4i8Um5jR3VgFYhvuKOhP0r2i21bR9F8KxWunSH7VcFppTu5DZ9Pf5cetfPP/AAsnUU8R6noXhfRLRDJdNbQ7F3MqqcE45GPxAH86Xj/w7r1v4hN9Hcb41hXKQs2IwoGVBHcnniuOWKnmtoT0T1selOlTlFJHZePdVGpeJ9MlAMskCFZPWNs9fxrxv40RXWo/E6S/iu1QyW8SjZlsYUdR/iRXTWeoyz6kkYaSfehIIyxyezH1/OucvILRPHuqWOpXAtJIgsnI3eYSOMnp/dr26mFp0acUkd0IxpxS7GLDbXK2bBzv+bGNvyt6Zx+tekeGbzTtF0qKKOJpJQv78Bdo3EdKzZNIFrHHLGchpgDt6Ff1rQikg0fTwjDeS7MB7k9661UjSp82xNSftbRJ5rWw8XbVvLeIwyPtAfquB05zXmerW9ta6/qMMahYIrGRIfm5DHpz6Voa54s+z3zJ5eVRWcRhvuk8ZNcz4f0HU/GPiG0slkNu15MI/MMX7oA9MDj8elfG4ht1HWm9Dq9lGNOzWh6h4Y8UaHP4K0zbdZvsBPs4TkOBjv0ArrLbSVut8aljNdReWyqw3Anpg9vauA8Q/BRPA/xB8KaL9vmnt7+RTLMf4WBA+XHvX1DpXhfTn1PUBbx4gi8uNnGGJbGef5mt3nEJ0/ZUtWeFXqwo2nfRnxr8Svhpd+AIIL4yE2ry+WAfmZH6/MeB+ldv8PIo/wDhX1mbZjITK7zN6MenH0/Wu48faha+Iptb8K65HHBaW9yyxyBTu3L0I64z7VlfDjwPJFo95Y6OH1IwZaZdwVVwDj/P6Vrl+MnTnapq+56MpyqUU3ucx44vI9H0q0d5N7t8yDdyzc+hzXntrput3rzyXTGOOcFgrt6euOePTr7V1WlW9z4t+I2naTJFGdRLsV8zLDjkj8Nvp/D1rX+IekSeFdbjtJpQ6dZDGvBbPIH4V6U69PHVlRfqdEOVJQe5T8FeGjAqpbIbl5JgPNK7Dx2HsO1aX7QXj1INLTwvEGyGSW7J6ggfKB0zW74faSGK3e2k8tOHDo24gDPGc/41c0nwlpHiHxvea3qcB1O7d18mGTGyMDglvxrDNKEMPQ5uiOF1Y83NLZHO+H/j5q9t4ATQLKHN5JCLWKd1LMoPAUDuf84Nd74N+DWm6TaWFxq9nLJdz2w82LbtVWPqw5z3PNaUfga11H4+6bHNbQ/2bY2scwt0XaI2K8A/zr3LWov7StriKFEyYnC/LtCkk8ivi4pSi5UtDx8VjpUJqFGNlLqfJHiHT7WPxhaaW0afYraRXQtjJJPy/wCcV0DOJbuWZmPmHIz2OOOB6CsvxrdafD8SYrCF47u5iCGeRW4R8dz6j/2X3pmr6nb6N5ri5W5cqP3cfz4JOOxr9MyudCFCEpaOx6jVSrCN+p01jolxrEUgtVNwzsFYbugPTitfV4tO8C38j61qsVvJNEHSNm5wMcgDkc+tVfgx8RNM8M6nfPqsctwlwFZPl+ZWUdMcH6YHrxXj3x510eMfHdzqFu0ogmxF5JbiNQOgA7n2Br5/NcZUxlT2FP4PzLw2Hqe0akrKx6v4S8c/2ppeozxXAcxzqixH5hIgHb27cfl3qS6kuJLiGeV0QyElgOwz2Fec/COWfTmgtfs4jEiSzfe6qqjAP4+5rt0N/q+qaTaJEk77SXwpyFPWu6hllHDYWUuXWxnWhyVPdNT4tX8Ohaf4X1ZmdZ0Z2Rn6sgUHH4mvDbXw3eXNnd69LY3Jh1C4LNdMv7rczfy/D2r0b4xXqan488H6FdO4s0ZFmj3bduTjb07Bea97+MOmadZeANK0mzMUVoFUxlVG0gD+ea+Vwy5qqctjrjiPq1OKau2fO/w88PW+hyS35+RZSG8tMYIHXPcD5e/51o6jqUvjzxDY2k0Y/s0MQIAx4T+IkjBLE8/y95NXuX0vaI497zDawXsBxnv/AErk/Dni278K3UFw1tH54JG0dMgnp17dRX3lW0MK4U92iVL27cludp8Wvhh4e8Ha14T02ysYoLm4jEk0Y+bdlhjeRgk/N6fxV6p8QvGMun6PZaN4cijg1O9ZNPt23fcA4LKPYdyDXk8j6p4s1208TancEyBQIYT0VRyAM4wPX1pfCUupXvxfs9Qv3kk0uzUmHH3VcgAEdq/PcxyvE1KSlLY5aqVSKTeqO/8AHnw80b4WfA5o7WV5dSmuojfXZXmeQ8lR7Z2gV4p8O57e11ePXtYuTLbxwuIbUfKZD0wT0AHsc19G/tMaRBrHwutLTS9R8y9MwmWJMNuI/vY6fj/SvlbTPEelJY2sE8kltexqVlikQtlh7dq58HiKlGn7OTtY6cE+em+d63PSNVtpNR8OeJvF16iWVhHbPDCT825yvygd8D6fjXN+FLlP+EPs76yUC/a33FN20LjPJ59FzV6+1DWvjdYLotnAdG8K6Sqm4bnLtnvxy3cDH1PagzWfhuz/ALJtU/eQqbaFS23JPBJI/wDrV9Vkk1WlOrUldpnS6i+BHCap4i1O50+WGKea9uL6T5Y1+6WPUn2H4fWuss/DTeB/htLqNzIbnUJp08oxqVijw3IGeckq31rK1PwZqfhnVbTxBqEsKaXbsAFXHysRjOMY/i7GpfD+s3PxQ8a6ToJaS10SxkNwVkYfMqkZOPf5uuf6VlmGJhVxClTeiNJuMoXL9vbTarc3t7fTMIzGk9w0nZjgIGJ7D8K7W91YQW+i6NotulzEyBlULtXB+8zZ5Az1/U1F8WdPhTwffw6cNk19dJJKwbcDGp+4v+fasDR508PbJ9Qk2Xk8OY42b/VIOmPc/X86z1rRk31PMf71XWw740Wpl0G81CFo47LRIvKjfbzPO3fHGPauD8HX7ad8K9X1m6LS3MxMNvE3zcH5eAe31r3y38IWHijw1Pp2qgSabaRNqN44b70h+6pP03e9cl8HfCFpqOt3DzwRnR9OYiK1l6c8gkeq/wA+9KjUnGhKTV+UydVRTSC31eXxB8Ap9Z1iFbiKBksNOsXQYTkAkd8/jxWFFctf2b6mF8sWUIjj8tt2ewr1u1ttM8S/bom8pNG0W2uL77NGAq7+cHaOOPrmuI1Hw9D4E+B3hvKCXUvEEpkDlvuo3zcfhtrzcHi3VU6c95dOxjScedxIdT1A+GfhZ4d1m1i/fR+IvMlA7uY2BP0rtfhRr0mo/EySxlbfbTWLTKh+bYwIOQK5DwdaT6l+z94zS+QCO0upJ7V5P7w6kZ/x/iriPDniC88Ea3p2oXUrwXVxaFYyG3F93RRjkkmsfqUXCc7axNpUlOLiz039omXRL+TyrG+hGoCQwzWwb5t3Unj0965Lw7pNh438f2ejzvHd2mn25urlz92I4yAB0z/9eub8YfCjxBoNnp2oTxtea5qM5neJG3eWh5CnGf72T/Wr+nfCbWfC3jDTdXvL02ljqq7ryKN9oVFG4oT33d/xzXr4fNISw8aN/eIfJCEbS1Nnw9ZWQ/tuGWOOOwtLW7vVj7KG+5k9zjp1rg/BWvL4Z+FFjZWgEc7SG7lwvLZYkDPpjb6/Wres6xNrc2qWumP5B1xhaqTnPlZACgfTb9K5rUC/hqO50eUh3tGETSJ0CAfd7dB7CtHGNX3ZnFVpSlfmPQtE8b2vjS58Q6VCshGsaO8MscilcTKPlx/9bNfNWmDyYUikY74iYGG4feU4P619Gw6HaeH9EGoaaB58UCTDC8nI5/MfWvH/ABR4btNM8V3DgYhv1F5D6YfqOvY//qr5qTUJuKPLjZSZwehXc0OsSyA7Bypfb78Z9/wr0Xwx4pS/sLjSLpMEkmGY/KC4PGT2PpzzXIWmn2mn31yR87gYwOg+grEbVZtOuLgxxkRynB/2TUxvJnoUqlnY77UtQkaFYX+TVrdwwIyoJDcH/P51nXnjfVbq4Rr2VZY1YKVK9h1wR/8AXrMh8QyXlxZ3MwAmjIQk/MHH+fxqfX/KF+l0ke+2ADtGcKMn2r2IyUVzpanrRUZo9O1PTv8AhJ9Me3h2EXMaeXuXacHn8CKtfDHx/beG7dvD3iKb7JJp0hWGbbwACDgjH8+vvXZfDPVdI1HwpppCRl4/3cjFedwHTPqe1efanquitr3jW/a0Bu0lXbFKu4McAdeg/wA9a8rEVJ4h2epwOHtLwktjsPix420fXvBs0mn3aXrABV2dQT/7L3rg/AnhW4TQzqt6h+z3S7oUGWyD69h7Yya5afwldzWYvcIkUo81Y920hD1Jr1f4O+Ihqdgui3UJkQKRayDoUPoPaulSq4WKmloXVtSp2j0OW1HSk02YBnc27H5Yj94exxXqmh+ILq88DJpckZCtGbYhF3MU9SelZfjH4fy6rpzPZlLe6t5Qzfw7seteq6LcxW+mWVq6QmE2yo2F7kc5rkxmZSrJX0R59TFU3FaankfwdurafwzqmkAgTWt1ujBxkoev610WreBftEUt1kpIi7lETbiAOevt+NeU+OdOuvAnjy6urEHyZ8t+7XcAf4gR71o3n7Qep288duunwmPywrTc5Ax+tebRjifae1pPQ1hSqSl7SOw7xXp2oXPhyWLh4rdhKz7tzOozwR7V237Pfii21nwnJpESiO6tmMjZbhlPbPtV74R+L/CniuzuoLuEJeSghvtK7VbIxx0H+ea89uEtfhB8SdShsrmOPT9QhJjcN/qmPOK7a9StiEoVXdnRUh7VOGzLvjzW7XRPi2ZdG2ySrAIriQ/dMmf4SO/4VkfEnxnLrVgovUM2pRShlZl5X3B74+pp/hVLK91W7n3LcCNfNYjrubp15q94m0yLVNKnkZgWWEtkr3GTX0mFy+KoKUdzVKNFqNtTZ+Gukzat4eje0TKNtZycsQ3+PzV3dr4etdI0jVr/AF1RaLbpuTd8wBPb6/5xXDfsyeL7TQ5tS0/UkTzCpmiEjdA3WtH9oTxfaa5pMOl2115TLIWkWFjwD/eHT/I9a4K9Ws06cpaHOo1HVt0OS8P+P5dF8WX01hLJ/Zl0yiXyur46df8A631rqtR1K0ubCSeXAEinl8dweh/+tXmPg7w+utPL5k00flAZyu0uccYzge9ddN4fkKM0Lify8cfxYH6cfT8a9XK8BSheoo6s6qlOnz83U5298JT6vbSvaxxlFTgj5SSecfX0/nWto3ww8U3Ftb3KI9tdTKBEpdkbHqT7e/510/hNk+wuhOyRmDAn2r1fTLS7TRItRP7x45AFjLfwHjOf/wBVZZvg/dU09TGpVeyVzxXX/g14psrYalLfm/uoWw7hjvh+nJ/T865TSPEd1LdTx3d5NcjJSXzPl2gdM/4DFfUUfifR9S16bRY7mMXwVWb5xgEnBGeucV558V/gfpT+IDPpInFxdW7zfZoVLgSA45xk/N17V8vgq0qFe847EUajb5akRvh6+iutJt/KwgX5fL3bTjt+FWG8QxWfiiOWQkBAEfb09celeLRXeueFC1pe2dzZxK20yOpXPuBXq3hrQLDW9Ht76R7gyzoSAjDEZPBJHHP1/Kv1TD4+nVpp3R0ONOPvSehbtfi9eD4j+IJIDnTrqHymaRtqjaoC/jn3966z4IePLxL3X/CF1MP7O1iCRbXzV+WOYjgZ5/vc9fpWZD8GHn0C+1GyeT7XDnbFKoVJQPTOTk/Xr69Rb8HWkEGh2c32Y/aoYzGCG2sjjIzwRzXlrCYTMPaeyS5k/wASJ1MPOH7panmPiP4UXfw78W2us+KNTgv7WwmRWtofmwikYQDABz/+uu18Q/HOX4mXwtdBEttZIuxRIvzN24H8qwvil4LsrH+x7jVvEFzqt3cyCaSwGMBf4sDrjHGc1674P8Y/DiOS1t7U2ulMkGxY5LfaUYjGc+v5V82sDUdfnrRu47DnJRipWuzxPRJ9vxCj0W7kS0lDAsbhioUnkd85/GvtL4ceFLXwxo8sTBL2W6fc0srDAUqQBk4z+Q+ma+R/jh4QTxh8QbW68HQfaJZV8p5o+m8fxE9B9a9LjtvGHhX4YxWl1qOL4Eo9zG5cqh4Xr0A6e31rfEZnUV6drrscWMhKtGFpWfY8j8fSWGh/E7XbSwkAsUuiq7PlXHB28dvu1Z0nw7Fqum3U828i4YtH/s9egPYH2rr/AILfCnT/AB1F4ivtTi82+06QRxh2O1mYZ3nryx6k5qzocK2+tXeg7yJLeQxqu3nkc+nSvXyLHU1zKeyOtVUo8i3VrnITX1lb6DbQOR9pgULIq/N82eCOen0xVbwP8MpPit4jvj572WiWShp5Il+aT/ZHb/GqPxi0JdDvLC6tpj55Z4pLbjMZI4yvX8816b8EviN4a0TwNZaNqN5/Zl3G5eaaRGUSgtnk4PPzV8/n+ZutenQ7kYiThS9zdnr/AIE0S70L4h+HNLtp5ToulaNLcKZGGSzAr09fmr0IIC8RHBOSqe30/wDrVzvhHWbTxTc6p4isHEmmriwtWHRscllz27da6PS706bdSTKFMnleWgk6KD1/zzXx92kubc/MsfLnqPm3RMYAkkmFBZ0Mm8Y7deKKhW4e23BSEWVQwcdG7df/ANVFVznlpM+a/ij4K0vxpoGiwXCeWThZJofvhTxwTn+VeY6d8E10jVr7wklxJPoup258iW4b5lkB9u+aqfFb9oGytZdDj0MyPcwS+ddWkrDjGPlY/wAsZ/Otjxj8V4dZ8O6L4j07fmG+juHjddpUDhlI/lgnvXtQlOpGNz9Mw8cTSpxU3o7nlmlLrWknWPBtzH9pl0ichZvusYwTjaP19q15viTb+F9JkmVpDfLG0XkyJt3A9fm6Y+hrvvihp8cfj/Q/Elin+j65YtuKN95gOCfwrzHWdLttQ1ZYZo98FxMC2ccEHkj6CvsVS+tYVX6Hp0pwqW5keeyeFtftNLGuz6dcpplwS5nZvkdGPXA598fpWl4es5mmSYkCKJQPu7S7A5+v0r7BufD1pP8ACXT9OurZUt5bYlF9hkAn6hc/Wvk7QlWCW7s0k2So7RqT04PQ14tClJT5ZmuGrxrcyj0ZY8X+Nbm50q4tGjkEokR0lDDAxjqOta+i+JrS98PpcyTbLsIVmjZtpZ/Y+9b/AII8JWGtO8mpQx3KSqVRG+YEZ5bH1rg/E/haX4eeNl00r5unXGZbWQ/eCnAKknPHb1+avVwWNjRrOkac9Kc+R7o3vC11HHfyCeUhmAZpyu4EdvwHT2r0L4s+P7LSvhlcaZDfx3N7fKkflRvy0YwDn+v/ANevLfFmlSWGlOltIPNmwFEfRhu7Hk/59q6L4R/CmDxHa3OqeIbYyAMIIQzHHTkj3/yK8/N68vaqMXp2OevTgkqstkL4a1fT1+Gh0s3Aju4mMig/KSM5AFY+kamH1tLhXKF+FAXgnGMkelV/id8OIvh74nRILk/2bdRtJBnqCMZX/OT70/T9LXUdItLlZXimkhLKf7p7Z/zit8upqdNra4XjKPNHqdf418Vyad4Bu7E3KxmXAjTed3B5wPQ1p+Dpk1/4d6RJMoKbDBI33SSDkfga8U12LUNQuLcILm9mB8t/3Ryv0x0/z1rufBHjs+ErNtE1WzlhjVvOUFeVH0P9DXz+NhKjWvf3jz61KaXubi+P9Hh0fWLGOSPMMybowWPBDYyD6U1kIZxJKgPJUlgyj3A96p+Nfi/pXieaXfBL5VuoS2jCcgk53En/AAH41N4D8d+H/tkUOsWUk84K+S20YyfUfrzXr4fM3yclRdDVxnyK61J/FBurfw7a30Fq11cxyJMSevy89P8AvkVzetfHS5u9NdTEmxvmKljnjtjp+tep6tfWnibXZ5HmWO2VSkcQXqp6de5+mPSs/V/Avh7X/Ck1m1tHFIVIWVfvBx096+cli+Sq10OZVIwaUkY3hzQW8Q+EbXVLeOPznUkxhudvuPb61yviu8OhWk1ozfZ7mRdpB+Y49R2xV/w940i8Nab/AGWC9tdW5EflIvMhHQn61yN3o3iPxh4rlv76wngjMsYDzJtUKDgA/wAzXv0c05KXIaLSVz1v4XeClm8OfbNVleC4ukIjXaG2J2rhPF+iDwt4muLpNUc36kMsMa8oBjnPp7fhXtWr69aeD9GN7cyRhbS3KwxherAYH518y295f+IL2+1aaaWWaaYkhfmIB7fhWNGl9dfOY0VKdRylsaXiPxdrfxHudO0XyxbRtgNGvy7/AFJx2/D9K7XRvB/2BYrKKFAoUBpD8rZ9OucVgeGUttP1iO7nRIpEUqsndc+n16/WvWrC6tjFC4kjddnz4bcQ2M0q2JngpezhE6asuSygjwS3tks/iubW7l2Q292Cyu3GMggcV7D+0P4w0w+HhpOnOlzf6k4AEbDCIDyD1rzbVvh/eeMviXKlpJ5azqJrmU9UX2+v1qp4i8CReGfGcNubmS8CbdzTNuIbGRjGOP8AOa9HC1frLTluKahNq71KNzoUWmaOHknIlTAZt3BJHI21vaHqsnifw3HoenE28soKyE9BGO/5cdaLmKXVtVgsgkbruDzIV4IHXPbpV7V76z8D2V9qwwjzgW9rGF+bgc4H8zW2Y16acaKdwk+nU4PxtE02q2ulWr4gt4xGZR8ylR2Hf69KqvbpYX0UoshLIy4aSXogHTFGnTS6vqFxeOwt4EAjUepPXJrRmZrmbaHJiRdpyvX8K8tU22kjx8TWUHYwNL04f23aySHEPnEse+OeD/WvoX4IaekE1/O8ZNpb6fLLGSvHmE/eIx1NeLXFi7WscxTf5koQfL0xycfX/Ir37w5qEHh74fai2/yLn7KYU+U8yMOBx+lOcHpFnZRblTueaaI8t3aRWMD5isma6upB3TPA+teganaRP4JsN6RplwWc9w/b8qzPBei22keGvFG8Ykns1hyerOc9P60XtvPqf2CygGfLhjZ0K7uVGSR9K2cPese0uxL4IudKv/B9/wCFb4rLOupBLcfe37j1Ht2pln4qW11XUfDt1Hj+y3aCKUZz5eRwQecY7n+9zT9E8PJrjaJq8AS3ayvnlc7eZSpDdqxtZ0r+3fGuo6vCMf2oxkUBumAPl/8AHfWsKdB1K2uyHGMebU7DwVptr4l8WXGnXP7+O7tpFAOOR/nisXR/BupWV34i+HcabIoUNzHJLnlC4yOO3bNZ3gHxIfDXi7T7qV3E6TrHJHKv3ATjHPSvePGflad8U7G6jIL32lSMXHVwDkZ/8drPHYeU5Ple9gqVZU58q6nHfDbVYNNTU9F2bIWkwqejbdp/CtLV9Cg8U/ClGUl73S2dVz3wcEflXl66tLo/iy6kkHlW8ykKRnLEDr9a1fhB8bdK8GW+taV4gimkiMrPBIELfeGCDiow+XvCVY1lsTVw0378NyrolzEx0v7NLlvOCbS3G4+v9K57486zLH8WtJsruJYjp8USu56OGIJ/RcU/UrR9FuRrltHImly3a3MeOgUNkAd/zxz+Vekf8I34f+M3xJuLtvLu4W0gAnhisgxyPw9K7sfWhOcZI2/hpM2fCninRfBviOO887yNL1SIK6InyhlAII9P5V5bL4i03xb8VvE+s2CLLbvmKKULwy85I+p71l+K4mtNE1Dw9cOf7QtxtijHzAoDkYzjjHWtmf4RzeDfDXh3xLoYluvtdqjXsa5w6sBk47AV0YeUIKPP1JSjTlzr7RZ07XP+EQvD9lhSKOZhI3lLtJYmneNNH8n4reD/ABBeSZtdSyshdvvY4Gf++qxr+/g1TW7RY2fDIGKL91RnnFdX8UoTqXwoj1IuZJ9FmRkLL0yQCD/SvPzSnHDyVal10DmcXGV9zM+KllHp3xc8PRWyIiFF83C9VZscY9f8mvZvD/h+ys7rWYUsoYoCgcOicMcDIP8AX/OfnHUX1m/tdP8AFGpMTcfZi0TBeAoGV9/ocn6+nSfCP4jatBeGC7madbjEqvP829T1z29uteQqNSvTTvsaVqdSdNJSKF58IZ9Z+Kl3ocNxJZWk6G8ik28EEZI6Y9zWZe+B7/wLrFzp187l5DhZdvEkfYjrx6819LyahY6v4qt762h2yC1MLELtORz19P8AOa8x/aG1NNL1fQIEizdSKcDcPunrW2WY2pha/s5bGeFrzc/ZzOFGuNDYS2MSSmcJ8sg+7gDtXdfA3S7LxKdVW6GFhhRmPOd579uh/pT/AA94Rn1/R0WODOFcAle4+lL+zfHHE/iHGRJABA2fmGQTzXsZpmlKpQ5Yu9mbYisowko7ovfDGGH4ca34q8MalMkZ1BRNZSFuJPvDj67sDjrW58QdPTT/AId6nceSAbZUlUlQuW4pvxM+HR1dtF1iKXyrqNW8uQdcZ449iteAfEz4heKLm2uPD2oahJ5KsD5Yi2mVfcgYHrXy0ZzxfLBOzPOpUnXkpqR0viPXtbtNX8NXl08b2dmEuYY4147Eg+4r0743/E1bv4b22o2N6lveyTRuYw3LKe2fXNeQ2fieDxD4atlunQXdsgTJ6gAf/s/54qlH4fg8aukd1dT21pbLuVIsDe57kfSvpamUyhRU77Hsewi2nJbGv478VXHxL0fSZobFnu9Jj3ShG3bicDr6d+p+taNpoIhsLV7qIvdSRLIzlzlWHb8PpVL4R6PFoXijVNJVzcJKAyofmKjPAOK9G8S6TFp9s97bo6JGu1wcsOM5OPbp0ruyvMKeCXsqmi3HJKNoxOE03WrfRZpkmj37j8rxuF3ZHQ9q6DxZ4t0bUPAmrafp8ri/vrYw7Zl+XPGef0HSsXRfhreeOtLl1GCRLeN5nWEyIWyQecAZxz9a5vRfDV9ceP4vDWoIbSaJmeV06MFHUZ9fcVz4/M6eNnywlogjKm9HudX+yzrltHf32gXLbLi5YBlk/hK9K2f2mo/7SSIQgi8sZhGCE+6p4PPXP+fSsO0+EPizwJc6l4psDHLGx8yDHzSrjpx2yN3b8KzLrx/c+PYlN7EH1DbiU7eMjqT7iuvCUKda7scype0q88Xc2j8KNIu/BNpcW93cHVI7YTBJX3IzEZIx615xa+Jr6HybCKCUzBhH5TL1bPCDjqfavUdEuwLNQk6FrYANn7vr611vhO00jW/EkGp30MMl3aN5iAfKEJ+7n/69cmJoSwP71q51qo6V20eQ3Gm39qinUrJ9PkZQHjbDEMfT0z711/hm2EWmxBGPPDZb7x9D/wDqr0n4oeEoNd8O6pqCKu63hec+5HcH2rzL4OXZ8W2wt/LEAVQ6nduPPbH696+gwucUnh+aT1W4o1/bU3KPQvaxJBZEXRfY8amMhF7nuB61xHhjw/Z/ETxJDBcD/Rgxllw3pzj6+teofE3SrLTvhrrF08y/aYIn2YH8Z6AH39q8R+GPji48I6rFeSRoLORPLlj285Pcd/0rxMTmEMZByp6HTRqOUHY9B8UfD2HSbOW5sVkCZJYKp+UA4OR6D1r3n4PfEDT/ABZZ2umyvjUbGAQiN0/1oHTZ6/z9j1GzY3Wla14V068s1L2lxBmaLbuAI9T7fTGOeK+Zfih9p+GHxR02601Gs4rlVumjVjjG7B5469elfKRjSxFZU6uttTw6jeLbpNWa2Poj4xeFLPxD4YWaWKNLqG6DQv8AdYep5z0+Ws3RPjlDe6ZHGsGbyzUW8s27crlQcHnB59/1rD8b+NL/AFzw1DepOZ/MjJSFfmwGHOe+RXjtums6ShkhgLqQC5/u568DB/SvscswUKknaOhpSwNoKFR6nrXxO8UxeK/A2q/2haQwThSbeRc/M4HH4/55o/Zy8XWXh7wTqiyIfOklAkG3hcDH45rxrxBrd1qE8Uc1y6AZCxj5cgdjx/hWz4N125sNLvDFbN9lmbc8co5K9iuPT64rvjlqw9V1Ys9Otgk6HIfVNv450NdAn1W4ujFHaL5shK/eAz8vrk9utfMfgH4q61oGo+I10Cy83+1rqWaKJFO9FOdpwOOP0rivHfxKvdVB0+XzINLKlRImf3rjscdP4sgnnqMV7f8AAnRbO28E6fdW8ObjVpmDyH76qp4H0r5rM60qtRQbOCnhoYSlLW9zzH4c/E3xh4E8W6hc6taXQNzkMJkKjaTzzzzXceJvEFtqWn3GpWuUluIjviZT8rkHqfT14r2TxfpljYWdvCI4yoXa5kUMMjr1/pXiPi1IoL5Le0IFtsLNhvmA9Px612ZPSjUrOM1qkb4apTrSbicF4b1G6024ZQ4gDJ8mPlDc8gHPT61q+GfCtt4jvpl1i2F89xINpmY5X2H9MYHoKv6R4YTUrBrq5c+UzFY4B8vA754/mK3tIsrLwvrCapPL5en22HbzP4CvIAPPf1r3M3wUfYOpHR2O+c4tNR+I+hPhB4Us/BPhX+zLKFYnw5kkDcknpk+//steH/ti61Lpej6JotkAdSubpbhlVeVA5B/ya9h+GfjGx8a6I2oWUkaJuZZFMu1iRyBzjqPr9eteC/EHRbjxl8bNG1QPLd6a0nlnI/1aDuT0/h9uK/PcJiakX7GfU+MhQnDEOrU6HlOpaxrOparb6ZqwhuJWQI5TO7kdSeOK9h0Px14k8cPpfhrRNNEl7BCkbGP5ikagc8gADtz+dVPiD4V0/QZrnVLS3jjhVcZH3t5zz1719VfsZfD/AErwl8JP+EsnWE3+obpZJm++qdhnr1X/AOtX1tGbw0o1P5dT1Z42NKClCN23ZHzNovhvxA+qalp32Ka2ubRStz538OPcdfY8+tc9dSSukhgRhFE4R/z6+v6V9X2GpweLfiXr93BJE8axFZxGvAYkbM9s9v615Z4z0yKyv54zDHbkyEgIoUHOcZ6cmvcy3OpY3ESoSVtLnoQxyuoSjZnmNsgeacTEbcdR8wwR/Wr/AIR+Fi69FNfXl4LSzllISJFO51Hp7f5zUugaaZbmUyYkC5YxlhjAPHP/ANeu907UjZ2EjyKCkAZ+2cc9q9HNcLV9jz0zWtXt7kTvv2YPhnB4Rm8RX7b3lb9xEXXcyr27DoOvTmvQfjLrVt4D+HOs6pM8aXK27iCPfySeK+Sfh18Q/GGoaukGk6lcWkl3MTI8bbhGg/DsOn867v4jeELnxV4cvv7R1G/1jUlhZ45H+bLDn5VHGa/P8TUpcip1fiPm62XuriY1Zy0Wp57+yloUN94v1i61KPzRFpr3HPUlmyTz6V0mrNLb/aYnUohVmjzjJUghea4z4NapdfDjxnHb6zZ3Fnb31n9naOX5d0ZbLN9K2viX8UIvFXi9oPDWlm4t7ZAlwyfOChPbHH5cV9Hkzw1JupNnuOnUlK8NhPBPhqO1DyuU8zj953Oexryi08Av8V/iV4mvvtbaVaW0/lM8SBvMIOP/AGX0Ner6V4m0rRrVodSuDblVAjjddwkJHQ9f5U74SeF20bR7qeBvNjubkuz99/pj0xuxVZ5mcVSUaD95MmrOdKDfU4n4j+DdZ8DeGtDi8PyzXbXDOoO0ZCrjOCcj8iP51wF144v5YYoNRtWF9ZsQSWGG9j7/AOc19RfEO3TULjR9LhvBBZW1q8ksiMMZLevT614J4q0S20i7FzaM0sc8xUI6DpjjJ+nr+ZxXHl86+Mjabukd2DrJwSnucA2iaxqqXV69nMfPAdQuOQMnpzgfXr710Xw9vm0q5tL2NJJDbuJfmboBzj8+a6nw9pmo6i8tpp8qZUDaXx82c8Dt/hWX4ctbc69fWNxLsliYrJHGu7Kj73Qdu/pU4+Maa5V9x6POpJpnt/xG8T6ZqcOna7Ba/wCkWVm08RkUqQ55/D/PNec+Gf2idW8Mac0MUcRZ5TLNLv3MzEd/p9cjv75/xE1bUPE+jWOnaMZLS3Zgsssv3pEHA/D24z3NctP4LMMDxLaiWYRkLOG2ljjutcWAyqc17Vq19jzvZUUuWSua1t41ufGfi29vJnVLq6JbeV+RFHTJ7nHr+de+/BLRbrwv4a17VpjEkckTPth/iIVsAjsPT/ery3RPDkOjadYwafBFB58CtcOi7mZiOfeuvk8RxeDvAd/bLJJ9su4jDBbFxvdiR82PQV6teEcJDXdkVKl48kNEeE+B/HI0H4txa+9uJTaLIqIHGTn69T96rfiTxxdeO/iFaSyW4t7cszJbqxYZOTk57np/Wuw8L/Ai7tPEcVpqGjTail1amVUX935JbqTkgH8/yrzG98Ba9D8SZfC9naTXGpRygREH7ieucdB+FYYKpGnWVTq9DeNai+uqPRfs17pmnKykwxXLYEm4ZTHUAV1/wl1TRtItdY1PWLyOOGJRiN2+bA6YHqawPHXhXXPCFrotvqe+W5vF2xxu247wccAZ67vb73SuF+JfgfWfBVtpl/qOnNAt0DuaLrFyMZHT+n0r083qU8RS9ipbkRpwq7vc9Y8B/EKLWNY8Q67eXaQMbs7HPykxgAIo4/MfrWr8Vfj9qsXgW2t9JfyJpWZZLkr8yAZ57/h0NeO/CzR3vdRu5bo+faWsfnRRnsWPUn26iuq8YaPBc6c7SqdmwKCmeGJrkwGURp0XJsmpTo+0Scb2PItJt73xB4jtrGxMs99eyZDH5mkJPVj9favRNf8Ag9rngqaxk1WaW4u7xzK1jDlyVXqcjnjv/u12n7LvwtutO+J+oatexvJY6XAXiMidGb7oIr2LUvEVhrvxgvnuRE9to+mSQvI+OZCd3r0rKrGVGnKz2JeJftnCEdEjyTQtB8Pa9Y3t1Y3Lm5jgMqgPyGHABGB3961x4J03Q9BgS+gjvNTnIaaRkHU8gfhXGfByeC11KKZLR7y91O+LNFHnCQBtwGK9K+KlymjX0Ut232JZGLRgfeJzwMf9814+C5liIe0ejdyq1SakoxOKaCGD7ReOojeJWY/Lt6+p9/pXS/DfxtpXh6ZdSuIHnuYrZxHCvzAMR1Occj8fvVx3i7UntNHa5ZGlt5VRWIUsBk9G9M+9ZPgnQr/4q6yuk2myzjLL5zR9VTI56V9rj8bFU/Z0+o+WLjz1dEjy7xd42u/FHi+51+RTEBMSuMsFzx09ug6fXmvZ9E/aLt4PBNpot7pS6wIYSscofueuQa9r8C/syeGvCl3eXLyy6hDIvlCK4UbdvqeTn68ewr4w8WRxaZ8RfENnpMQjt7a+kht1i6MB2CjA5PT/AHulfE14ez1LpYmhi24Q+yfW3wu+G76j4XstW1pnkuL8eZHac/LGexJPT/8AVXh3xhsbMfFM6PppjgtUmVAkWOXH3vw/zxXu3hPxvr2kfDe0+22cf9qm3ENlGuc88AEDOCN2a8g074Kajpmr3OueJJSdQkkZ/KRjhWbrk+vzdjWGT4ytVxbjWnePRHHQbp1pc7t2O11S0FppscSPGUt4xGuX5z/ia4/WPtOlSw6j55jeJ1ZVj7qe2R+ufzrS0e2jnM8b/Jb22WZpct5mOlYvj20uNdtb2005H/0SEzzAeg5yMf5/r+oYidJUGp7WOiNP37s+lPBV7p3in4eafqsISeaS53SHsuAcCuc8efDzSNGuLbxE1qqXc7DeyoPuAZJIHGR9BXmv7LHjC+GiHRkQCKe7LYfOUXOce/G6rP7Y3jq/hg8O+GNOaQSyK888cS/MBu4B/wA/w1+M16cq1dwhu9jyvZVY4jli7I9YvYNK0j4fXmqcW2mi2M7SQqNrg9MDpklf84r5h8Iyw634efxPcLkNqphjXBYyKMHj69B3+vfv/GGvz6r8CIdBi8wzSwxW0MZ+8XZgCMcdBupfAPheTw1rOmaVcabNHpWk2nnHzkO2aVuDkH3ZuvPy1tgViMDCcJOzkerQi6V+Z3uZmu6jJ48ZReWP9maPpzGQxbj8xAGNwxn+72rlNC8LxaDqq6naSyC/1JSPKLcIWPRQMcn0/wBqtbxJ8SbHX9dutJjhSBJZgpcMMOVOdoHoTV/w6sWma9c+INVjlRLEF4INpzvPCKR1/T8a+rp0IOlGS00HWqSijdsdKl1XxNpWjT3AzaqJLpXYZBIyeOue3NcHLpl148+KmvXNnnyGkWGHK/JHEgAyc4/u4r0D4VWM3h7xH4o1nxGn/E1nszeNCfmWLJ3AMegPsP14rC8OXs8FhdQ6c3meIdVZ1srGFORvz970VRuJJqYVOWL02POjN0+Zrc6bw/4ugPwy8ZyWro839oLaqVbkoigAA+ma86TRvEXhnxx4Vsp55La31FZLuSKJ+QqjJ3f5Pf0rO+FnhXUPAXxzsfBXiC5WVJJVnmjiYsrORkbvcH2rs/ip4wF/8dXuYAXttMsms43H3d7DDEf99VxYPFt4j6uldPVlpXqO2zNf4WQf2nd/EDTIVMkup2skNvGccYBHv35rk9Q1nXfEllo0OtWUllY+EYxbDO796+Nqk9P7vTmu0+A0q6N8XoLQgSSXGmyvvPUN39ea7X4lJb3Hh7XtIiiUSR6nawtGWHHmNzjHc9cf4Vhi6sMFjFFLRmDqqFR6bnh/xJ+MNpB8H9M8NWMAivZ5ib1FXZhSefz+X1+7+FaWj+C4vHXxG8LC1YyaVoqwvdXf8JbI2gc8k+xP5CofFXwds/FPxySwZ9lt9oVGj3fLhIwzY79V/wA4rpPGPiqfwN4Gj8O6AEt9d1TUJoVlCBRHGpwG6Y+6vpVYipV5fZ0vtnZKXPC0HqdL8S/iVFpWheN9SspY8WtxHYWZ43BiQGx+DVyeqahY/F/xZpeiWtz5ugeH9ME2o3Af5ZXK5HP6nkVwvw++HR8bw61ZahfTyaJocUt5dSb/APWTAd8+y/X3xmsXUILj4cfDbUbnTo5LZdZ8mBpAxYE8kqPw3eteasNPDySluccaSjdX1Rs2Xg69s9O8O+M3BXT21lERNhUmPd8v5hW/zzS3HgJvEvi3xbcYceZcKbWNvlwjHBz9PcA1634s8RaRN+zr4VMKHy7c20gQrzlQQST/ADrgPFnxItdI8U+H/EqoY9O1S3NpcgY+8OjDsfvL/wB816EpVo++jkqzqyV47nJeM9TXw7qj2sn7uK3tDbSoM4YgcYHp+J+tcFr9nceLvh5YX1iTJdaYzB5B1CZwwI9hz39a7j4nXFp4g8QvfWjxXFqUVfMTrvI5z/kVD8E/Dsl34ynsEUx2rXAimjf7rIynGfrWVah+79q9zkq8tOHMeP32YY0aKTPHzOf4lIyKyLu3e50p3UDlQzbvUen1r1L41+AT8MPFs+nSb/7OlbdZXA+XKHqn1Fee3zmylAiZnSVP+Wn6g+1YUddCqc+ZKSMu1321paC4jaKITLIPM/iHfFb7aY5vGtXbzIrgb7d5G/iPUf4cVvjS7bV9B2NiRSoZJP4lwOorO8HONR0yOykQ+eNzwbuwHT/61Xzyb3O6jWaO7+CmlXVnc6vpF5vjk3JKsZbsOuD7HuOKyfiH4Kv/AAt44N9JETpWpTgxvv8AlBOMhh9N3Wkl8cWp0x5XkKalY4MMka/M2Dgqw/ka6/XPiv4f8deAHt7pTBqMKhlB+bay9we2TWeFi1X5prQ3g5891syvcQoHYAB0VShx0GPbj+VYvhrxSPCOuG8iYfKSywleik84x0B/yKo+GrPW/FmjzXVnA9yIlZSI22jgceg57cioPC1xZXGtyaJq9s1leyP5Sxy5U7j159c9K+nxFSjUo8pdo2fNqemeIfjXHd36PaJEdLkVY5BEu5xIR0/p3/Cr2n/G/TLBY9P1S1ksggG2Ur80eO/qfy/GucPwefQb/TNcsGbZb3KLLaTtu3EHr6cfT8c16P4p8CaR403Q6lbRjzQRDdRLtkRuxBHp09/eviqsYvpdHlzjSVrI4vxtqOm61aGWG6hnSYBt6NwfQ+orjNM8L2mpBYrl2KLj92VGGwMgg8de9T6n8NL7ws8kMEv2lI22MG+Urg+vf8qfpCz6TLGtyD5LDcsqMGX/AOtX12WUKNSioo9RPkprkNax+FWizSzPZzXNu4UMIjKWLE+hPI/WsXw/8P7LV/iJaaDrVy88MoLRSt8pbphc+4+ldbp+oBdrQydemOp9/wAK47xX4tUeItJu7BTHeWdx8ufl39OPy3Dkdawx+C+rzUk9CYylJPudt49+Flt8Lbl7/SyY9Pf78btwvPTjPXtzj6Vgy61datoNwkdtmKaIqJwvAznP+ePavTfjB41g1L4UNJLbH7RqCxso/wCeZPUn0+9XDeAbZ9V8GRGFcLbsY5l3cgjnOPeujD4+MI8j2OenKfLepucBoWl/b/F9lp5nMEkpSNjJ8uxDxkev45r3DVv2abK70m+W01a4e9VSQJFHUc4GMdfp+NeNfEqM6LrdlcQI+XG/eFK5IPH/AKDXuvgD9orw/cWcdprKXNpeLEqkjq4UcccdfqfpXlVYe1rcyejNK3PyRlDcyPhyulz3EfhfXj/Zeo2qeUpOPnkAxz05PbJrrz8Kb2DUvssdxBJBOCyTFSpHpkjI/WvCfi34ztvF/jn+2NMhlsoEUW/nFtrSEd+O341v/DT4weIvDWuxRXOovLpzMVK3PzGPvn/JzXbLEVaFG1NiqYetOKnFlvxx8LfE3hLW7x4ruGdEXzRHGxVjnjoOPr0rN0nx74zu/DtxZWkVxcRxkJux/qse54z9a9U8VeID9gv9bv7mDYyF0kDbssRwoHqd3HvVL4EBLr4dajEkcZvBeusvmdSCoIOfT5sV8/VzCtUTU3exTm6cLzWqPELC0vI9UinVJ7e8iBcyyZVnfPBJ+vfP517X8PvizcWet2k2vHz4/KdDOnzFSe+B6fWuR8YWR0/WEMgk3HKxbvl3A8H8R/Kr9rpVosCIsa/Kh/eBucn/AAr6jCZdDEU41OrOmbpypLm6nu/irRvDfjwxxuItQgkjLCULuznHJbn8ORio/h/4B0Hw+1/pggEhZt8RkY/KoHHOR07da+fJ7280YPFZXksSnmMK23B7n/69dRong/x/rmjXSW2srp8Tg7jIwZ5Aeo/H6gV5mOpTy+TcpaM8qVD3GnOyZ9CteWWmabfSPdW4sY1MrYdWXco9Rx9cGvnX4aeOY9e17VbdjsSZ3eM7hgMCeCfftWx8OfAur+H7fV7bxSBNBIoQIG3ZU9Wrl774A+LND1hNX8PWQvdMuGAh2uVKhvXjPP0NYZDjYYXETqVJe6x4aNKlFwlLfqV/G9zbaP8AEqQyxmSKSFWb5S20kEHFVtWi0qVlaObPmDBT+JcDqf8AAV6/4K8Barp/iAf8JY0Maz2z+YkmN2Byq7zz/Fnrx+tcX+0Zqfgq18KS2vh82MWvK6Ji0TnAcbue9fXLNadWrKMF7vc7lZtQSuu5zHw68ev4Q1Dbdsvkhwqyj5uM55+h/wA5ANfUGjeM9M8QeFS01xaz26hpJXdhkAg8Y/8ArV8r6f8ACrxfovh62uNQ022lgnQMtvG+6ZEPr7+tcJ4s0jU3LroKX322NibrT1Qrhe/H/wBf8TXy+PjTc+aDtcidGFaV4vY+gfgD8TrfQ/EXiiGJo5Y7wtLHH/CyqxC/KPasv4peLD4T8QHxbbLnV77OyP8AugLjoe3v+Vee/s/eMNN0fU9RW7s/L1EoURZV2lFP3hg8givQ/iXbwePNNgO1LaS3hZVYLx64rPC4XEVZ2gvdNIxjCWq+Zn+GPD8ulfD3TfG2rqb/AFHxBduI0dfujnkZz1/D61jaxoOp+J9Tmt7uNIIo1EcSD5Tk44I6nJ+uK9k8Oa5pmtfADQtLnkhj1DRbsRKCw5wTyPr8tXfhr4Tj1z4hO1wZJLayRbqRwvyhj2+teg8n9lGdWo9UrnjYnESpKUpLU9h8E+FIfA/gTQdAgkL/AGW1EkhP8Uj8n/2WtVoQuWb5HAG4DuafdMl5cM+W5AJBX8sfSlaUNM0f3Co3Adsnv9a+MfxNs/PKtR1ZOTLIlVmgjxlUU7QfQ/4UVXYFZXCEoQvOKKy0MFsfGPij9na11rXrLWWKSLd2p8y3DbRIwHByP6YryeLRb/wjc6pot3KI4i2RCV3HIHyg9ule7eHPiG9zoOg2l6wSSGAReaG5yOB+NebfHWd9L8YabqUUEb2mpBY5X28CVf4vqa+nwChGt7ObP07C1KilyVSl/wAJ82l+HvC+j6nG+3S7xXWRmPzxE7SAPo2fb3qp8fLFPBfiHTrrTLpn06+Buo3X+DnOAec/n0puu6XBrLw4LF0IIcqMFRzzXPfHDRNb8NwaPZXVwbjQp4llsrhRxGQPuj0HpX0lec8IuSOzO6Cg5p7bn0fpHxQt/EHw90x4mS5u1iET5Y/fA5JHb8jXy/qt+mneJ7sqVI852kVffqePesXw/wCLr3S8NbXQglb9zIB9xiB2Hr6VPoukan4n1uDT7FXlvrqYuwK8xju2RxXh06k/ac0mdFGjTw95R66nsnwdvY9dmgtrddlxApLxuvK9TkZx/nFbH7SHhBb/AE3Rrmyb/SbOORm/6aKT/ICuC8PNqnwW8cWjajD5UTAxb5OjJ3H4df616d4z8UWniNRqCvH9kghKmIt2JzwO9ZYmtBe9D4jk9lKVb2kdjyP4aKus34W4m8yS1hLJGzbgQeo59vrXr2k+OdO8NS2Gm37CKN5CQN33R/ex1wPqK898AWtjoOjrcQJDLdyyPum7hT0+mK5DSvDc/izxtcWWo3zW8cTsxuOWJBOVH/j3tXnqM5z9pUN6kFUi4zR6n+0vqek3/hjT5rW6t7m4jmJV4W3AK3XJ9q858P8AiKOx8PQwOCgCFVkZDzkds4zVPxh4JuPDevWluH+06PLKh+1yZ3BNwyP/ANQ/AV9A/EHwBa+IfCq29oixy20C3MLLjD7V5H4+1e/gMWqfocXPTpKMEzynwjDIdsibCZG3Fi3IBqL4z6VPreqeHbWyKreXQKuy9SucA59vfisW21q88I31rdXenB4GOWiZtuW9M+9bvhnxRJ4y8XT6vNai0WCHbBErbhHjjrXlYyar1+ZbFzUlacT0vTvAWk+E9Ot7Y6dbNMIVEs8ib3345yff/JryD4o6FaXEwuLOH7NMGIbHyhyPbpX0jk6laTPEBKXtw2S3bB4J9TXz74xEqfuSiu+4Y9Mn+pqsDg+es4uWh5dCpP2tpM57wpdXcB2TOJZiASW+bAPYZ/xNdO2qNbRlWHOSVHvXMvolxbx7kuf9I2/Mg6cHr+FRReIbtIh50guPL4LSZ69j7frX0k8moyXM1qdk6cZvmRe8OW8SfEKfU54xJEtuWOV4EmAM/WvZ9SiiudEmuZQiDyUeSRuikjg14JDrtxYym4QRyh8MyjLBiD1/Gr/jXxZ4n8cww+HbLT5LKCZVZ1jXaG443OR0r5KtSjQquK1MqtB6SvYxPiDrc/i/UlFk8lza2yAzBGOd5JAz7DtWvo1mYLCFAqu6gFiMKS3vj+taafDi+8G+A55Jnjlu5nDTyj7ysRwPWsm21OwWzDPcDKJhwert74r6bKYxhGx0NJxSgZPjkrbojYkAlUbiMZBHArB8M+LNQ8OXcj28ctzbcI8TKWBPbnHH5VvTi28Q61a2k1w4jlYMse3t2A68fzr2XUtH0Pwv4Gv7i/t7aKwtocxvgbml29u5J/E1lj4RqVLWNJyVOKUtznfgPqg1Kz1nWL0+XcXcwt1G3iMDkrn/AL564+9XnPxe8TqnxGuxYzbLa3iCkj+8ev41neEPiZqegaLcaLpkQ82+nLRXEi8oW44H970/rW38R/AmneD/AANBePIZdZuJl33Eh+Z3PLD6D8TXn0nOhKyOSKSq80jL+G1/dzatqupyj9yIfKaQngE9f0rmPFGsah4s1zhC8FqxigBPyccbmJ9a2PCUstlpHkLICuoMWbPTaAR7cmreneHzd3LNcYS0tziKEOPnb1OPSt4YZ1avO1uYYvERop2KOmeHpIYw1xcoWZQRDEnyrnryetOvpUhSQR4DICM7u/0rorkGJACTwB36Vz1xJHPcBHwerE7fT1r0qlP2UXofMQqSxFbU62x0zE3hay2RyFojNMR3J5P+FdIdQm1eGe2jjP7u6EreZ0G0YxXG+BfE8WreKrCZkCRWcJUfwhj6CvQtLZf7V1K5CgmeykCgNwGx1zXmx5qk03sj7CjBQijHtNXm1jxNfaVaD/RdNtmnmlPR5MDAFdd4HLjx3pxXy5DdWryc9FwvIrPGhp4W+GC6u0cZ1m6tpJDhhuOT8qn/AOvmsbwV4iKTaUXieC6t4TG2FOWyDlsisPb3lJHoJ3V0bHgi/a3sLexRpDLeX7wrv/utkGqdlANJvzpshxLZ3UkAjLfMOT198V0F7qNp4PuvCV3LE85uGkYCPsw79q446kmo3OqeIJISHk1JpVD/AMJGB+R+WujB1XKpJrqiopyNeHwGmva343IcxXENrHqEOG4Qhe//AI7xWKPifqzT+H7nW4/s6GDZFdspyARgkY7f5zWv8PfiJDrni/xXjZBDqGjm1U7uGkAwCOn+1UV94YTx14GttJEoSbT5MW0oxkdipPPb/Po3TqJ+0nqio6SfOtijoUX/AAll9M/nkKqsqPu3YJP3h7/hXBeONLutL1xbJDJJdOp2+VlWfJ46Z/mfr3r18eGo/CGuWWkQRGOKWwUoO8j9z9c1i31rJpnxb0GTU4o3EsJjhD9/c59PxruxGJo+wTUrt9DaNW7stjuvgtosHj34OJpVwV8+GaSE78bl4yo5/wCBf41ifs9+HNU8I6nc6pLHJLaG6ls2ROqr03f4/p3rtfCll/wrn4h29pOVOl67GWQ/dCTg8ccd67Dwpp1vYeJfFGjuYraO6f7Val8fIcYOM/8AAe34dK+NcaspuTeh41epNSl2djyf4y+GI4viDFdxxlbS4j2JOOnmEfz+9XSeF/E6aX4L1DTNUfy1srZzC23cDGeMHH6f7tcBrF/4ludY1jRNQuJLttIfzof4mKdMjAyfvc1z/jC71K78NrPp06hZpVhl3YbKN15Oce9fSqCq4da2cTuV3CKb+Zpv4QTTtN0zXY5cW87KyyJ0APQMO1dL4lUz/B7xKLidPLuFRE+bbh96859wtTfCSzvrfRrzwd4jsykixmaByN6uhwAAemPrj7vSvNNO0LW/FGm6zaCWWe3sbiRIbcZw+0849PxP4V4eJxXt6aoveL3JjL2knG+x3vxB0RvC/wAI9GluJg/nWEcOw/LtkKjb+XWuTKG08JaGFUC5QCNpNpzwOT/6DVXXPiBffFuLw54TEaxLaYeV2+9KyDAH4d81JrE1xd3i2EF2wEbGNYwPlyO+epNezlNPnnZ7M9Gk5ctp6M1vDHxCm8OyPcSySzrEpYIVPH+fwrm/D9prvxt8Z3WqT3vkJaoXUH5vKTOAF/8AHf0/G+ukbLg6ddH7QWydnquOCK6r9n3Q08NeKPEUdxJ8k1uIYkZhksDnJqs1y6FH97TVmKq4wg5U17x0Xw8+Kuo+E9Xn8IXmni8mt5THFIW2kKfXsa7v4eaBZ6QniK4tUMEk8wkOzpggkg59P89a4QWyy/tIiBWjjMtgjStxgnbz+e2uz8e+ILT4TWg1SYSS2t2CnlhuC2cYNfEzw05arZnh105Wj9pm94w17SrLwxpsGoTmBoySrnowH3j0z/d7Vymt6TpOq+F5r2K0iuTdQ7luniG4rnqM9h/kV4r8T/i+fHuqQCG1Mdlb2rIio3dhyRx2Fe2fBm4bUfhZpUc7RO6Qsh3dNhyRmtaVCth5QnONtTaFGrQpqS3PDvE3hmGz8i308JAsu1GQdMA9Pr3qKSN/CkzTR/vwq7WMvqO+K6XxNPbwY8iSGfyJckxtuPBIwR79K4zxjr1pc6QIoY3e4unGzLcgZ5B59a/Y705YVN7WPdo88ormO+/ZV1X7T411m6vEjlcQGcHsf4QK9Q+NXiWHwz4bj1ZbPz2kYxNFH0DHkbjXi3wq0PxL4C8QaffXVgBbXSlXhhyxMZ5Ibv8A0969X+Ndp/wlvgYaboImvZZLlbiY7eqrzjNfkGNlUeJahseXVleunfQwf2e/G8msWlzoEkLCcStcRSL91d3JB9Aeo4rV+IsVroXiLw/r8zpHcyzPYyzDGWUgYJNeY/BXXI/DWpX63CG3v5WMRB+Ux4OAK6T4wWN94v0m3uYZJbs6dMZDHEvPI5OB6f5FKlRcJqVtzZ0JObknoz6H8X3Bi8E20jP9paXytpC8bcHPSvmF/Dlta+JJVjX5bgmbCdSx9DXR/Dr4sfafDjadqz3IsbJgyz7GdQTn5SAOv0x/WuSsvGdlqHiy5e1ukksgrNHI2VOCfXt6dq+/ya06zXkTh6U6Lkr6Gje6eltbPPEgtnVXJjP8ZPvnvXe/s5aZa+JPFesW86h7SLTUmIfDYbOQD/n+GuJ8RazBY6BJMJInkZW8pH+ZWJzjofX8qsfs1eKFHjbUGuJUs7m4shHFGrjBweQc+v4Y3V3ZzKEaDTVzqqxk6Mmiz8RdP8SReP77wnp+pS2+m6mu4ZXcoQZ4+n0rgfFHhXUfhBrGmZuZEZ1DQzQqVXjjg9Pzr6f1K1sdQ8T2McrRm7ZhmPcGl2gjOOM/XmtH4weEY/FHhm5S406G7+zP8sZYcL7dxXxWBpe330R5dDG+wlGE1ufOsPiqfxdpQsNQSOW3dgXA/j9z6Ve0b9niy8U6fPqMWoPYKjbUhPQtjI/CubaE+Hbw2aReVj5fKZug7f5P516n4A124isbIzSYZYirAsdpbPAPOOBXr4vLo0qEqlJ2se/XlKNLmpk3wq1PU/B1pd+F9csZMqrSw3KfdKnHIP8An096z/Fvwm1b4nzS6pq+ppp9zCvkadDb7WUx9ifr8uckfd7V1Pj/AFmGztraQyJLeramQx9ymefwNcd4U8XT6oEtnnIjRi0RLcIAM8DtXymDwVerOVWG55dOjP8AixOT+H327QPEmoeFNYllM/kn7OZM7VI6kDoAfb+7W5dxvFchi3TGMdOK4n4oeK5LX4kx6jFPiaCyQNKmOWB4zUtr8WY720na8giM6ruJRtu4npj8e1foeV1nhH+90uenOlUnFSW5o+LrJPJiulKI8eRv2jIQ8nI5ru/g7okOv6dqU6KrrCFVSf7x7fiNpry7V/F1z4g0cRRrHblkPAX5x9Mf0xXRfs1fEjT/AAJ4q1CHVbkRaddQhQwUsI5AfvYH+fXrXHnOb+zpS+r6sVf2kaDUdz3qT4RaTNohkv8ASrUyEk7QnCAgZz6nv1/GvMPh98T9O+G/i+/8O6rH5tlpckhh8nGY845xxnj8frXrnj34/wDhLRtAuPst22p3hXdFbwoVDEj5cnv+Ga+ILq4u9TubvWrsCXULyYsxH8J9Ov5enrX5/lSxOKqSq1k9e55+Ep1a0Ze22Z9leOfiB4SvPD/9oPq8EluIyyxCX52xzgD1/Gvl+fxpeazq9xfrGHBkEccfZFP3c/Tt71h2Xh/Ute1ewtmtJXNwwywXbtA6kt0AA+tdd4x8HW3w00Gwnj33H22cxySs3AwM+39Pu1+gZdGOEqOVR6yPRw2Fhhk4w1uehxX0UaW0Xl4LRLlFbkZHP1rnvjpqkWmeBrOwQ7JtSnU427Ssa8kj696ufD3UV8c2nnRQOhttqybMtuI/u5x/j81QfH/TE1fTdOMcLvdWpENun6uT061047FRxNaNCD0NKcWql5In+DPjS20PwMLbyfNuZJ3widFB7HrXU+FPH1le6wbK4ljimOXjkK7QWzjBbt7dPwrz3wf4OTQ7OJrqXzZpIvMZE+VI+OAvrnvkfhWR4vjOj3guLaZosgOp/iVeuBXn4zI3QXtoMJwpV+aFtT0L41rfappcNjAfKMsiKWH8WTn8vp+tdbonxI8V6d4G0vwFoEQuNXZSqiP5ug5PPHvnp+leZXviq78RaXoz3bQosAV0iTrJg8Z7Y9Mf/q+hP2ctCDap/b8yx/arrMMOekcY64rkxFVYfDqU9TzJU40IWnG9tvW5i/s16rc/D6fxHZ+Lpk0+a+mWMCVvuOBnv61g/Hf4m6HNrcFjplz9rdgfMdf4ew/zmul1rw9D49+J/iHWppETRoG8lYo8fPIBjkfrzXm/xw8MaLo2jx6nb2sdlfwtjCLtWRT1xXm5diIUMTGst2UqcJz52tWWvAus201jPtURu0fytLhcjvj1rE+I/jdbTQp9GspB9pumAlkRtxVAa4Ow8TXsEK6fZQySTy4jt4du4ndxgfSvevBX7GuqeINAbVvFF6dLeVVaGGNeVz3buTX6Ji82j9XtJbkYmpQwrUqktzgPgZ4tsPB9xqdzqLvbxywqqHduIYHp/n+9Xuuk+IpJdNS8ikY/aPmQSJsYA9OPSvnLx58NZfAnjh/Daah9twEm8x124Q84PqfSvcJb5JbOCaN0EcaKQS4VV2jp9a8Gnk0cwp+3jLV7GtRqcFKPUw/jutrqknhVnJfUGuihO7jy9vIP49P51tfBH4P6noHhLWNU1ZIvOuo3mhtQo3BBk5z79K4ycp4/+JmlvdvJHp9kuURflUsOT+BNfW3iW4srDwZq15axLGsGms6yJ0YBOOnHNeVicDiKEeSOy3OCti5YZ06cftM+Crk3fxBkutVmRILXT0eaTy/lVADwPqfw+9WkfGVz4e8G6jIlyIlMQZQOoJ6EVo+Gru20b9njxVPcr5FxdXAg4X5ijFQD/wChdxWnY+E9J1/Sktbm0S7thFGkuG6kgE8f/q/SvFrVHH4+h6VScYpOojwi7+JmpXsPlJNJh1GwH5nOTzz/APXrS1jxydTsrXz4IrSOMb2jTO6Q4wc9vw9axPEvg2fS/ipqfhzSU2wQXCRx/N90FQcDrx69a9+8N/sw6RqWkyaj4i1xxMEJjii+VYwBzx3r6DAYv2MEodTtdahRhGbWjPLvCvxdtfCumag1rpzvqO0rHI2Pun256fT8TXa/A7w1LeeFte8VTCKW9u2dUzhsLklvzryv4meCdO8N+LFsrO7YQSxB1uJvm6ccYx/nvXeeCNKc+GVTS9Qne2n+VxI2xCf90fn3reVSNWXtKuxvUSnTvT2Zq3GmzQXlmuQiMpK47Ek1O8QeXb5B+4fmGdpx/tVwHjfUrzw3r0caaqJZIVUyRJ82Ae3P+fpUb/GvVRbNDI6XNtIcbCo3YHbcOx/GvqMLjqDiow2OT6tPueom/lsLUzoASkZzKcdMf0rlPh54T1fxL4l0u71CZ1iS6Sa4ldt29Fb07+1VJfGw1uyttNsAlzdXKhfLC8r1znsFHv1q+usXPhh5JWkKT2igDy274/Dj7tfPZ1VVVKMDR4dzhKD0PqDxf8ZvCnhEX99d6nF5sCmFLVe4IIAPpj6V5H+ytq0XxB+MHijxTcmIRww7Yct0znAGe2FrE+H/AMPPDmpaTPqfitk1ee7YyJau3EYbu2e5/wAMeted+Iynwp8ZarbeGdQNpp0sQaOGJypOR/EeDj+YrwMPiNVT7dTyaOEglKnFvmfVnrvjvxjF4h+PGlvqRWPR9JuEjTncrKeT09TtzXQ/tV69p2qeCPsInhkuLmYPEFYZVBzwBXzr4c0nxL4/v4r2VEt7Qx/Kdu0MemR3P4kfWux1b4K+Ipdb0y1vYTdfaYxJFJz8qDA5zxx/KtKtdVJpyloj0fZU6binK3Kir8IYFmsNeWNwXiSNMFuin1ra1qaDTZIt7m4twybkjbsDzxzUmoeFIfA91eWURHnSlC7H+IAZ4HpWeiDXNVu5WOxViEUIHQ59q/R8LVpvDKbelgvzVObozpfD/wAdNQ0zxHrskQjs7W7VUUHrjsceo+tL4902yu9Av7vw3NJf6xefNOsTHAQ8tngA/jXj/iDTrzRPEvmEeTDdRhlCt1xxnnv/AJzXqXhO5vJfD2oWkapbKsZUS7hkFh16V8lWpVMTJ+yejOt0oU17RI5j4X+P/EejTJa+GNLjkntlPnBk3cjjk9j3HI/KrOheKJvHfxj0qDxq0svzj9xt456Lt7ZO3IPNeh/CLwSmkefpOnz+bdXUJuZ7jbyoHJHJ/r+FVde+Bl7H8SdO8UpfCSCJo558LtI29wOP5V81iZTwlZQqK3Y5JYikpNPfoesfGO006y+FerpptpDAokjgUIm0qhPP6c18+fs3+PbXwj4w1NFAvLt8oAmFARR1Gf6H+GvRPjr8QIvEHhuHRNJhkjeWZZpi67QSvIXJ65Pv+PavI/hz4JXw/qN/rGowjcnKxlu57cev86+hy6jUxclOewU4tUZRq6tnuHib4qa3qMV3NazCOGR3hihH3Ax6bjycn8fr3ry74UfCvT7HW9Q1LWLlbm9ETvHGVGFlJPzD1P4fgK37rWrvVIoIooIbK2XpFH059Sea8+8W/E0+FPF0NjZRidIQPOQdTJnoBj8BjrXuZjgqdPCzk171jiw1L2Tagj33TLwQ6rps8wEkcCq5B6qFGe+Bx1rkPiZ8Z7v4jve6T4I0Wa+uXYK19t3ADodv/wCv3rz34o/E3xRqnhWFrfRrjS9Kul8tpynMueozgYB/Wvcv2b/BZ8O/Ci2vZIBb3+pOZHkK8+X6/T/4mvx5VZ4VqqviTLrVI0kp/EzwaO/1HwDfyaTqKrHdmESMrvuZGPTnvXbeCvFWm+GLzUrjUbQ3t1qNsIlgjTcT3PB5H/6q4r4n+d4/+MGt39mg+wWUYtFmC/KAp4OR3z0rvf2W9Mtbj4tTyX3+kx2OnvMZJF35kyAv/wBb+dfYSzKdeglUl6npyqwjRdWS6XsYCeKLv4SX1tftoz2l00TyWcNz8u8nIHOO27px97tUmgPf3kt14q1+RbnXtQVsntbpzhU/+t/d/PT/AG3tcnv9f8LwQIotmxLGR/EQcYP4fWo5kOpX/wBltlPliEtIQvCkds9K+jyHDUK8/bNXOGVVVacai3Zs+B9LttQ8V+Gbu5XNjp0oZ1ZuJJGPyt1HAP69q9L/AGpvGN3otha6FoKx3Ov6s5SNUwxiT1Gc4FeL6/4oi8EabLNLD58caqsYX+JuCOeg5rU/Z1fWfi9471rxbq4jml09BbQxu20RZxyO3A/OvJzvmhVnyr0Rz1aco2qt6Izvhl+z6vhLxzp91rdy9xcWtrLqE8e392rkcAZ7j/PtD8MrfUviX8SLZLxxb2kbPe3RGFzGrZAx716L8QL5JPiNeWkF20cGnaUwupY16t/Fj/gPFeUfDLxq3hm28c3Ox7adtNC2rFuUQ52jJ7ncpFcmDrVlh3OotV0JjKdaLk3qzsdc14a5bazpuixR6hrXia/kiiRH/wBXax/LknsB7/TnpVv4M2tn8O/G/iW61qaK4vNLhFqmegZl3cEk9fxrnv2fNAPgXxbda7qE0iQQ6KLlpJF5lZ2DDHfp7Vxdnrcuq3HiDVJ/+PnU74zAbtpWPPAH4f57V2YK+LqOC26sr2LleK2R1vgbSLnxj8Sdb+I2qoYJHuRBbRjOd2AMj6Dp71P8f59G0PxZo+nWEkXnGEyXJjUZDDuwHcmotP8Ai5ofht7+1m3FbGFZI1OWZ5B0yOgH41neNPAdrYfAq78a3X+keIdXkjn81+uxm4Rc9ON2eleI68cFjpS7aLzG7wmm/RHffBX4c3em+N9D8Q392i+bazBju3bgQcZ6jBrGXxL/AG78Z9UnMnmabda1bFS7cMsR645/u4q18P8AxXqPi74P+J9dbfp6aHpjW1rEMZz5fU5HeoPgfp0Cax4RN3iWEWstxM8n95lY/nmumOHnmU5V5vY45aTbmhNY8dadY/GjU9TWU/ZrKSVl8xdvzlNuwf8AfS+lcFr9pPYeN7R76ZnuLfSGuXEn8DyucfmPb0/B8fhC48SfFe48x8WV9fnU95UqFgD8e3I6HNaK6enxa/aL1uCxuGNhEyIxiX5QkSAYP4+/516tCcZ1oW+yrHbeNNXiy74P8S2mlfALxXDavG+s6ldNBnuUJxnHXGGqXxIbSXwH4I8PTBHuY4Xu7gfeO4LjI/765/ya5B9GstH8aa0LYpLCksvlAdAAOn/oX/fVcdc6nP4K8WDWb9zeC9tTJDGWOFGAvHH+1gdfc5Fd9TCQnKNWo9LidNSk5R6i+LdY1C9sLPw69zMmnxMU8uP7pYHKknGPfnFN8bacNU8PWnh9py72QVsjoOx5/p+teu+CPBc/jX4P6zq72QiluIfOtpNu4llbIAzngVxesG0XX4IJ1WPUr6zCyRH+FlHzgjsf8/XWHsa0pUor5nP7RT9xbowNU0Wz8HaLE1qZLyO4jTzDJ8oVh1Ix29q7r9nmzM9x4h8Qkj7NvSGHLciQck1zsWu6dZS2+n6kuZJZltxn7roSBwTkZA+le3eDfDMXgHwxe6XHGHt2umnTf/ECAB9RXy2PqToRlTfQ8DMaihHlfUg+Jngqy+JngaWxu4vNuZFMlvP/ABpKDxyBwP518i3Ph65svt+jXyCLU7IFXiK/eIHB+h68V966pHObezUxgOYQAsfRSehzXgP7UHgaW/0q28WaXD5eq2MWy9Cr/rEHf6ivCpVXzJHk4WvKEuVnifhZ1j0e5tZ8JNbwOrDjOCD0/CsJZhBpWm3sCb2Zdqs3XI7f+O8daNSibUbPTDZSSRPcqPOlDdiOh9f1qvNcXejz2uj3CxyW8LCSKUddp55/yK9Skm3dn01PuavhLw9FrZ1G5OftSTYaMpyyntj+tSeBtPthfXUzW/2yMK8M1r95mjz1H0HWmeHfEK+CfFtzNMgktL+IKZB1GOhHt61R0nxONF1K6mhkypumcSxrwqHkYPrXXGm+c9CDZ6n4O8R2Xw08TrPaI6+HNSAjmjdtxiJ/iH175r1LxH8PdK8faZcXiRxJe22ZrW/g6gAZ578ds4rwH/hK7TUpwhiz5wIaEL8u/uR9e9R6Nq/ifwZPLPpu6WxlynliQyYU9Bgfl/Wuurh24XiwlScnudXrnxW8ReE7FNLuI97TKFhvpIucjjr3I6Vfj+Nuqr4ftrhYoLlUIEgKfvcjuT0/QVB4CvLb4q6ZqGlavHGbuH99bqvykEdSp/n/AJxlaj4ci0aV0hSZNqhZI5fmCknHOea4sJQVao6bQWop8so6j9K+NEtz4rgl1JUe1lmCsD8pQt0z7en869O8Y+Dw6G4tNj29yDLhF6g98/59K8xufBmm63DFL9nAuFjPz7dp4HGef6fjXT+FfiyvhXSrTSdWhku4YmCR3G4NsUno2e1dGIw9fAyjVpO6W6M5629mcJq2rSaMbuFpxJtYx+UG4IPsKseGfAcGu6ZLqU7PF5LARlH7gc4+g471c+Memh/EA1iz04RabcY/e2/zeZkZzx2PbgUvwu8UCGzu9KvF3hpvPhY/LgnqQP6fypzxc8byo6/+Xem5b1q51GHSE08y+dBL8vlOu7r2z/8ArrVtvA+ueEfDa+INDvhczxxD7dZ8tuU89Pbt/wDrBZrEkUdhGSCsjSAr/sr3/wAK7HwPrrrqsCsw2TIUe29hxwK9OvgI06TqR6I5pO0UYHhvxpY+PNLX7fHa289tz5bN/D2x/wDWxXn/AMTrTTrPW7C4sr+JBNGfPjix1PA6dKvahoNl4W+KYtSqfYReIWtyu7COehz3+9X0HqPwT8GeMIpY5LH7HPJEWS4tvl38cHj1r5mlJ+0umZ1MRTw6UpdTwTwL4ZtNSinvr2TzdqqsEW7oSOfrip9e8LpaAy26u6thio6bj+HH4Zr0HRfh/B4OiGkm5RpTM3kiRzudgBnB9APp+NZXjC0m02FQQAQ24+oA9K+uwU8PXg4TWptTrSnLTYk+Ffw90y68qfXriS9VyRDbO5wqk479P0x+dT+O9I1P4QeIE1TQY3g029/dPFt3orf3WX37Gsbw/rj2EiA+YERT16ZPYe5+tehWXxNs9QsF0vULQXDKAVuJMMAnb5eeR+P1r5rMcpnSk61HWPYznSqe0vujznU/+Er1+7iubyyM6qqldm1BjPpzSQeOrKymks7lZDJbkoCnqO2eOnr/AD617V4P8beFIr6Y3nl3c6ALH8u5UXHTtzXmH7SHhLw5Ya5Y6/oNzHFNONtxBD8ysvPzDrgj/JNergMViKFH3o6djdSU/ckjiL3xbf63NcfYtHllWFdx8lC+zHqQPx9K+kPhL4ltfGXhv7RHmC/iVUuLdvlZenzj/PvVP4HrZ3/gzT101ITOUKXw2hpRJ3z7en6VZ+I17afC5I9XmtPLWRzG7W2MsuP4vr/kV8pmmMrZg/ZyjZX3PJrVHVl7KO6F+PfiHUfh/omnuiRi5uZiIyFDF0A5/XpXf/DP4h6V4o8HaRf3WoLE8EX72Irt2ODn/I61863mtaj8bA+papdH+y7eXbDFHnC49M46+vH0706+8NyaDaEaPdmJGYs8QJXchGMgjv619Lk2Swr0uaexpLCKdNQk7M7X47anpni34pxjSr+S5tfsQW4WPO1ZAAOMHGSOuK8i8U+B9G0qzvdRjikdbXEzDfyceoORxXpk1vpmj/CW4vLWFR4iuLmJBO/3xlstj/x70981wHie21y71jS/C9wqRW2oOFedB80inqpySPp719PUw+EwNKSktbHoUU6cYwT2Oh0P9q+0k0a3t9T0g3ElugCTI/O0dPc+/SqOjeNNT8a+LLrXtE0+OKwicLcxbhuYdQQfU/jzWx8YPgR4etPh1aanpK/Zr2wiVJZE/wCWic53DuK8j+Dl9N4c8QLKXmh00hllRs4yeVPPH/7NfE4iXtVzUi0opOUEelfEi38P3txbaxZ/Z9P1bHlzKmFL+zAdx/nrWPY+I7u5sILJ5sCVghk+8TnjAHpXKfFvS5tY8fsNIMku6JLg+X0JPXHf68V1Gj6Ba3HkyTtJHciNTu7g49v04NfY5JOLpcj+I3doRUpG1qvhG40yewutPZrkgBZIol3HdnGR1619T/BHwZe+FvBbnU/3er6k4nkQtyqDhVz05/z1rhf2e/D0cmp+JLm+T+0JNPijWLzF+6z8jHuNvNe5Tae8Ts1yxPlAFsPyRjtXj5zmElOdGOiPhc3xnM/ZxFnjlVROrEsAQgHt1qrFh5BK7ZkkGSdvb/P/AOupzcJcPCjqYoQpJAbnHamCSIrwSDtwsfoP/r18HJnxrd9UEhc4CtiQr26n3opMAg9QAflCN+horNEn5+eFvEVurxQXKOIZAFQleAR1/X6/Wr/xJ8Q6Br3g+501Lt/7Rt5EZE27SrDqQeOMfSqWgpHJZPZ3lsba8WRma3kyrIST27gfj/jwmt2As/Et3KxcSPlS/wB7fxx/n9a/UcXgKT5a9HRo/XYQjUnfsZVv4/u9Ls2t5LV7lGcpbsc429MA+vqK9q8HIfH3w9bwb4xiQXDRmbSrvcGKMBnaD6j9ehrV+HXgbw74x8FLaXttHcQxzFZgmN0ZI4PrzXIeMvBVz8Or/TNW0e+utR0Kwm8+axk/1sKj7xB7j1r5LMswm5KnJ6nNVr05SdOOkjqvC/wZ0DUfhZFpl1ZoNTYSb7kf62N1J2ke59Kr/swaDaWUOvalPEH1K2lFokpbcVUjnH1+an/Dr4paTpvjLVLS4l8/RtUAurOY/MFkI5UdOT/+uuWn8TXXwl1i4utPMb6dqTmUwyZ27hyQMYPI47/SuLBSrRqP2mqexPsq9SEot66WO6/abFnH4S003LKmoGZ2hMnUrkc155e/B2eH4d22q6dqUr6htWZoS3yup7KOx+biuM8WeNL/AOJ/iFL2/SSXYxSGIqdkanuB7/5Ar0rSdXns9EtlkudmEWMpw2VHFelPCVajVSC66nbTpToU4xctTg/C+rnTNMu4L2JkMMm1Ytu0scd/8ef5VsaLfot9MI4mY3ABYlRkYHAz/wDr+tV9daI6+7RNE+ANwChsknuP++cdPu1cvbWXyPtES+W0S72ZP4j7V9iqFOdFRkuhcrW9SXx9qLzeF50laQssqsob5ip6dq63wV8YTqHh6PTtUlijvY4hDHcrLtZ1x0Yc/wCe3evPprHUvFOjusWJXiIiUy5+fPOPqKpf8Ka8QW8c9xevbRW2wMGRt2CfUepr4vFOGHm4QZzuNH4JdD1zxb4VtPGXgB7a2aP7XDE0kUo/5aEc4z/jXg3hHWdR0p4orIIl0C0M0cnyruzyD1rvPDnxHn+F+kzaZqlkZYZQxt5B83XjB/z/AErivCty1zqyPPIIhK0jsDj+LkD8Pes8BB4iu10JpqULt7dD0EfGLxL4T0m6iL24eWHy4gE/1Z6Hbj/P9fObzx3qGq6hamecYTCYKBVzjkcY5966rxFawXemqW52SYBPv/8AXrzm60+SXUoeBGAwGxezHoMDufx+tfTyorCtTW6L5Kduex6Sbi2eAzbhyuchuc+nNQ2GliYqI7cFnALMOi56f55rG1z4XeJNB006hdoXsgoYpG5Zkz0O3/P1r1X4d6hpuheD7WTULX7RcSnzOV3ZPYEZ/wB0VOIzPlptR3OWT5U3T1OPvNGsPDerJJf3YilZNwifG0k9eMVp6f4uik842YUxq21S3Q464+n+c1wfxdvW1DxFbX4QxTSllaNM4GBwD9KoeB73ydPuZLgnZM4ZBjjIGDn614OGoSxc+aTNeV1Kab3O11zxJd3emyWqzFo5WCrHzgMOh/ziqmn/AA7uL1IxFMguWRvuL0wOfx/Os3T9RN/rCFzhSrKsZbk9Ofau7vdcfwzoIRQBqF0pht4R8zkngn6L7n2FdtepLCNQpsylzR0R4LYaw2maqt2kqTzW7lWjk+XJU4OPr+FdLr/izVfidc2NrdM8emwsC0Ma8JjqQTwSff8AAVJrHwZ1PRvD1vqckwkmmcu0O7cxDdePX8zVDQEuNAmkhMLFpVBaOT+8P8+hrtwqVdc890auUZrzQ610TStJ+IWmRCZo7WCTzpFm6JjPGevHXmup+MMS+MLIagt1ssICfsp2nEzk4Jx1wegrnJPhvq2s3iX15exi3vJcysPvqo/h9PatDxpr0El3Z2sBBtrTEMA/vY4Jx1x2zgD0rkm/aV+SmjhqvlXP2MS0sJZfE2maOjmIhCXfb8qIBk47e1d69nFBbCGKIbI2Kq56kDNJYW0ltZs0tt5c8yI+W+9tHQZokvTjBUJxkkdfxr6uhh+SK5tz4zE4h1ZGFqERjbnJBOD7VhaVp51bWri2UBiIWAP9xj/jW7qrkhmDnGTgn6VQ8HxLBrdxfxrjdEyn5u54ArixkHKLSOrBQ97mS1Q9fC0uhfC231CNgkqXpWaXbuLkNgA+mK7Dw1riXNzCZ5PvEW/3eeeMmk128Nv8JNK03dtubvUNrRlfvHexIP4VjadoE9j4uu9IDGW18lLuI9wwbuTn8a8rSjTblofZYe8oJyPYfEl3pmqeIdO8Ps4Etra7pCF3cHGM+5HSsLUNCtfCnibRL2NnNq90sZjdf4TwfqKwLO4Ka/Nq0km+6uLgnzB2jAAA/Kut1rxHZeL9N0NFxbXIu3VEPSRxge/f6fWvmJtxlzLY3UZRaaMPxpr9lf3v9jopSfTxLteRduAxBBCnmodH8ORal4SttFlaSNJLoQGXbuLsx7/99Vf+KPghZfENjrUZ8q6SJVlyvDEDAPWnafrcmk/B+71BlEs9prqfvD/d+XkH68V0OboUo1IOzZrzpU07lbRPgVb6T4V8WyCWRdV0iXzopiRzGFzj3B29x+VZPhDVLm1htZZSI0vJUYkt90k9/wD69e36jPbTeKdZ0tmEf9raSHVQ33sqRXhF9v0zwtvVMtbkZ9QQeM17eDqe3w84zZNGo6knc6j4qeLLjw98UPD/AJtrJI+k2rvOYl3ALJzz7CuS+L+unxb4n0vxBoIlkisbdRiJeUYHP5/ga948QeD4PiDHqF1dRpFcXukqEI6htu7rj/CvGfhgF0HxJb2F0InS3V45EPzbyQcHP15ryPqsnB1F0NaTp2uuh6P411M+Ofg1B4ht2Ed5aBLpiP4HQ/Pg/T61heJPH8t/L4e1iKd4ybfaZVXlzgbgcVr+JvAtxcWd34fttTFnompOJGAXlM8kDpgH24PpXGW/hF/C1/f6DM32i0tITNbF23HYe4x71yYGXtq6hM5ocjepr6L4ktLL4xaJqtxMJ7a9gNpLKOhz90movjH8P5PC+pST6cpOk6pMXMSL8sUg9R79un4GuKudPfRLu2mVQYTJuAl6AZ7d+K9T1v4m6Y3gm0bUZY52W5jaLc3zcHB9+nfFfX4imsNQkktzVwnGSlBXXU7uydNQ8J2d9b/PfR2sbeZt+6yrgqfTO3NcP8FbqKz8R+IbKZ4xI8ouAD0Jk65P6fWuq07V7ezgv7zS3judIhiM8wibd5YK8/KP1/lXzl4IubvxP/b2rQXUtvPbzHCB9omQcgH3/l+NfE04c0tDGhTu5Gn44ttO+Gnxi1Ywx7BLEZrchd2GbqB/n8a6bT9NguvhXc6jFt/tC3mE0+F+fBb7xP6Vw2tQ3HjTxqNUu2YR2tugWJ2+ZiOmfrUkHxHHg+21i0Nu88d7avbmJseuAcj9cfnX0tD2mEh7RI9VRk4pFubXQzf2qQNiRiVtqnkD174rc+GHiGTxZ4k1HUobb7PBBECdvzAk46+/cdK1vgj8OdO8RaDZrcSedFLbNvd26PjgAfp1Fa/wt0XTvBMfjPSjcRSSR3Med7DhQDkZ44G7PauHH5lLFJw2HOcYx5VudF4V0jTrfxm2seZ5+rzwlYY3bblcc/pXJftUT3l34L0RdrbDeYcDsQOo+teaa/4/1vUfHMtxpEEnlaX8ytFlmKgY3EDHUU7W/HOpfFCNJdVnVbCzhJI3DaOmScY5Pb+VefgqFWpWg3tc5oYSXtPaN3On0Tw7Y2ujQy+VGFuIgwMilnPODn+lb2iA2e+wil8qCZSuIflGD/n2qh4f1V9e8PW10CnkRRiBEHygfT3qh4pd7fS7l4bh4yq8BOue3Nfo+LwlOphnfp1NE3z2exyPw60WXU/G82mPKX2CRvKPzBmyQM/TrXo3iz4WR6hpzOyJHcwBmWQLwWHP+etXPgJ8O7bw7FY+J7wyefOrLukT5QWHQ8V6J8TI00q5tGLgpJEdzx4w2TgYNfAVcbiJzWGjK62MKuJk6ypwMX4ffFfQ9c0y0t57qKC9t7Y2sokx1C44P+17Z/Ouk8J6hDC96ryAW8kMgUBRgkgAEGvmjR/BE9pZX0bESBbiTykLbTs6jHTk/wCRWcfiD4k8OmaynvcJEcRZUMcDp+Fd/wDZlSNnJbHR9VjNPlZ3fjXSooLqe/WPbcIwDSbupHGff1qx4C8RSRWk3752yCv0I7/jXFXvxTn8QxR2txZ+U8yiNpI3DbyeueP8a2bCwvY/IeCE2lqVPlMWKlx6sPTP+cV9FSwdCrT5WtTr5ZQjaR6ONRsNTuIrVPKQEeY8QQIpH09+9c9bfCcQ63qt/YIsmnSQnFqV3OHPJ/yP/wBXK2N3dprKzE+bP0DD+H8P/rV7HLYapZaZpOtaRsMkUX+kW0i8OT1XH6cdOor5rGVKmWV1Km/67GFeXskn3PIte0JLS5s7SQ5SVMxCX5tnzY+70FelWHwl8KNBLbi7ms9VjXdHL90ZA9f/AKwrjvjheXDa9pV7a2ZtIRbKbqPbuMbk5Hoc+v51bTxxFc2cMsgLzPCqufujOMZ7Y9elenCrLMl7RqytsX706cXEwNK1XU/hZ8RLPXZ3u9TsixX58vx2wT/nFfWvh/xjpHjTRmutNm+1xzriSNvvwuTk7/SuC+FGoWms+E2ttTtoLkvNtw6hvkPvXzt8Qte1PwH8TNestEvpbKzVxsijY/dI56c8f5FfMxqyp1Z0lo0ebPD08RU5GrNdS38T9bLfFXWoYmIsgFjOVG3jgken51peHvGpsEnktY5L61iIbBUtk5/E4P8An1ri/hb5niTxhptlqUovbG5uFE8b4Y4Y8Fj7/wCTX1jcfDK20mWRLWzi+yuwPkphWQjvjocd/wCdfQxxiqQVHd2PSxGJpYWEactbI+U/F/xJu/F/ie5uiWszHALdIl6BR3rR0HUpZbeLa43tFtUIvIPvn0r0z9o34fxRaVa65punpBJbqVuHVQpbI4P4da8r8NA26adLNC0cUWVZW+UsD1zXr5bGnGLSVjtw9aFahzwRsyfC4+Jp47i5uJo4XRWby8MWAPJzzkfl/WovGnwMXR9V0KGw1GV7C/mEbb15j+p616xoJExgNuP3CRgKUbgKe2K2/Fkj2fw6vtQdQ4t4nkUt1Vl+775r5zPKtShWUYOyaPNnialOaT2LfhL4Y6Dc5sI7VIxCgVptu5mAHUA9c+ua5Hxj+z94fltNTk0NJrPWo1ZlEj7opMZ6jHGfUfnXRfAvxrrWuXEpurQm1NuCtyV+9jgYPeu2F3FYJPqeo3PkWVuxkkml+bjso/2j7V8fKcpTSi7tnnzxVX21k9D5Q8MfD1/EFtfSa2k9pb2zeTDDFlC0gzyfYe2K07TwbYeHYCil7qOdQDLM27r2A9/Uj8q6zVPGcGqX862hjgsXkLwx8YKDjLH1x7/jXNeLtVR1McTEPEAzSR9snkjJNfp+U5Y1S9rU37H0NFz6o39BKaessSkGM7VyzdB3ANcr8Z/F0GtWekeHrcm4SCUyP5Slmkc/dC8dT3xWtc+DtT1TSkSOfY0iDcqscfQkc5Ptiuz/AGW/hhY3t3q/iC7Gb7TJfIhEyhjE3HIHTP8AnIrzc2xFHDNczsTWrRoxc3ujpPgn8Mtd0bwfam+s4rSYqZGSVtrgHnJGOMD6VieNLJfEHiS1g8zA09nOI+je5P8AwGvotL6CGzv7m+OEtoHMmG4OFJwcdvwr488K/EdNa8Q6nLJbCCKd5Hhb+Er0FPKqdGvXjVi7nm4WvUxUZTtsdV9leR/NeIldhHlDoPQV59qng+8+IXiCW18+O3tISPOmK8qQen4/p616TJqqWmk3Tsq+eVKpHu5JI6/QVkaVrNtovhGS7aLzbudiCD8oJPTPt+tfVZ1ipU8Ny0leTdjR89NOaRzkXhW1g8Q2Nrpy/KGEBJ+ZSTwTzX0T4x8Q2nwL+Gube7H9qXEJtbZU+8ztyWH+yN3+TXzNoE/iHXPFMMWnIss7sXWKNemOv/181t+PfCvjDVryGXWxMTAAUjuGCoi+3Qk/ewcfiM18YsFVx0IUn01ZrZVVHnenY+pPg74K06bwjFJe3+BchbieUyqoeQgHBzj+dbvjb4XeEfHFn/ZM0HmxRhl88ZzG3qvb9T9a8g8DXFtpYvI2vJJwyo6xhtqr8vp6j2rVu9dksr6O5hkMUa/MWT5eSOhH/wBavSWQyjJNK3meJiVW9q3TlY5Lwl8H7b4aftBaFb3UpudF84Mjy9mI+UZ9c+uD9a+2dQuCftEkiE2xYHZu4ABIFfA3xY+LUHiFlFt54vYJwwulzwF4BX6/U/yx0ei+MPitrHhvym1gW9q0JMZn++T7DsfwrjxPLSjKlI48Tl1bFShOT2OS+Kmo20vxp8Q3IneWJJ0hUHodo6fm3pW9Dos91YNFPL5ds7CRY17g9Tjp/KvKfh5YjVvFXmag0lxLDI00xk+YvIDj5j35r3gvG8TMXSMKN34D0r9EyaEY4aF9rHvSlyQjSitUedeJHufDmqyta3At47e185Ej/jGehyO+3NdZ4r/aN8R+NfCVp4S03TxHdXcAhbyc73IHJHtj16butZFrbp4w8YXLoGe0VAqqPlz7f+PVufAC006f48XUAhhRI8rBnGFbOOB79TxXymdY2CqShTNasIeyVScbuO3qeL/E3w14u8AeCdKi1iCTT9Cu7hQyt953HK7gen3c1reG/EM+iWza5b30kgOGaMfKCOoUjvX0D+3rp1pHoHgbQlcSSS6g9zKSQ25UGOfr3r5y09kknFuVSLZkIi/LwP04r56ll1TF0udozhVdaknUWpl+CNN8TeMPiVFrZ0+Rzd3fnSTN3PAUfTHt+dfWI8W6LoOj3CyqPtMaSbvN+VQADnnn+VebfD2+FrrYvZZPLt7clmI+UHAx1+leF3lv41+NPi3WF0oXMtpPcso3tthVM8AnHp2FebC9Go6ctkJJVnaekYmf8S/GUPjTXraWztxGioYYyOhbdz+Feh+AtFMPw61SOObF7GSYXP3d/oO1eR+IvCmp/DzxD/ZWqRKbyMB12jjj0r0rwzf3F7Bp8Ns3kQOvmKsjDcD3zX0uHo061O3c92o0qfNT1R2Pwf8Ag5olzfyT+I4/7T1edNxtZMskSn1z1buew/M1g/HH4N2+h69oL6XZpEuoSlDEM7XI+mOB35/rXsPwfSa58TTzKofy43jZyo24IyB/47wao/tHau58YeENIRwFtFaaeNV4Rvr6+tebHC1MNUc3PfoeBhsVWq4hxe3Y8C+HnhOd/Hs637i2t9Pn3yQj+MA/KM4H41r/ABAW01PxRdNbtsjaTaQvTcOOPr71Rs/G7a1quvOqR77uQHcG2nahwP8AP863tPsleJXkSNOSxxliX5619DgcA8S3Orse3Uq+z95m/wCDkvbuxvb2SNDbWuEjZmGAQPTuT9Pxp/hf4TW3xS8eS3+sO8dnFEjOsSj95g475GP/AIoelZllcrotgmlSSH7RqN0nkxI33m6biB6V77omlweB9CvZ7lvs9jYWolmk7vgknt3PFeNnio4JKFKPvM8HEYiUHaG72Kes+GdI03xedNUJYafYxR4fjpnv7/jWv4v+IGlz6hBDZiS4htGMa3IXb/wFTzkH14z+tfKFp8QNQ+IHxCurqS6PlXEpmETNz5YPHtg/L6cd69PgvrqWWV0/1CAsTGvICjjH19MVw0MsrYijzWtccqDqyjOo9bHDfHDx/ev8UTBaqUjgtY1ZR83zsM849qs/Cy7l8RHUPOkFssQ3xA4w/t3/AErg9D0Y/F34sC0jvZY/7RuMu4T5jGvHr3+lep2/wzlg+JM/hOzaQyRyDdcO3ITaCenX71dlSq6UFh09ke7D2ULQvqkc54nt4/FnjDFuPPisrYxA9sL948ep/wDQetdX4IlhtfDr7SZC2VUD+HHY1leC9EOlfELxPCyummWXmRNcP0Zwvtx/erd0m8t9I8M5W3ESzK0zHu/J5x7V9bl0Ixw6fUitJ1FyJHqHwtt5dMa6vZFEaPaso+b5VJ9D77mrQ8eeOtF8PeFkuLi8idpQI0EbdTjB/CvEdSu72XwTe67baqEsOInt7Ztx6gfN2H0rgtdtr/x3Np2mac32tig2xFjhWPf2A/Gvg85w0qtV1XK9jhWCU5+0k7JHqcsV14psItUtLMppCMdtwcs0jeo9h+p7cVkW93Aj6jb3FyzzIxcxD+AAetesWeoW3wo+CmjWN3bfbNXEDxRWELDMspbncR2Hfr9M184adfSaabu41YNb397MWmSRdrHBwFA7AdMV05LnKowdJx6mlPmrSa6I66DxBZWNtNe303lQQL+6QIWYj6defXFYvwG0m08b/FaXXNejRLJGefNxjDk/d/Idf5Vy6ab4h8Z6mNLtLMiEEb7kr8oX1P4f/rr1Pxh4N074f/2DZ2u2SaWM+cR0dgB/PtXr4/GRx69jF2bO5UY2cH1PffGA0Pxr4Vu/IaK5trOaONRsG0OTxgEenHSuZ+MPxw/4RL4d2+l2kFvZahcL9li2LyE7sox2Hrx9a5/w74jj0fwZb2ca/Z1eYyNHJ95n4x2/z715l4x8PN481I6ve3ckKxgqemQg5xj/APVXyyySrZ2V4rueXHDwhNKeyPbvgl4d0PSP2f21PVIo55tTMrSK4DNKScAev61keB9S8HfCSW8u9QuDbXOoxByJMuSozgKRj/OKv+GtPFr4V01YMf2LZQeYJD0wB8x9zXhWq+E9S+OOq6lqdjfCzs7FilrbyLuEuM8den4GvAq0ZuXs3oieT2rkpP3bmT+0B8T4fiR4p0ebToTaadahhbOersT1x/wGup8Ca7df8InqMV9J9nme5Q+bN8hwBjHOOv0/nXDfBy1TxH8ZNM0nVbcOtkzxiML99x0yP8/erS+Ngi0vWdQ0p/MhZb0yRxHKnYM4wRj/ADzX22T4+OAXsYq/mehToxf7uPQ634rWK6h4Y+xwNvuJmHl7/wCHaOSf6Vpfsw+L38HeGfGVtKVS8Ewby/72Bjj69v61U0fTrebwVp97JcfbNQkgDGQ/wLxke+B/+qtDw/pNlLcGKzjjW4uIXuZZ1XblEUnnnr+VdVXD1sdKVaasgq8koeykV9S1e+13XbzzIxZw3USh1ib74B6MeMn19fSuej8MLrXiWNJJPPl1O8SGMBeFQdR267cVoJHFrpm1W1d49N0uxa8uiG4dj/q1/Hb2P9K3/g7faZa+MrLUdTljS002xe7KPj/WE5GB/wDWP4URpxVGUV0/M4pvlXurY6z46TRwWqeH9ITN1JaqkwiUZWJcfkPl715LpNvFa6RqF7KqgRIybt3AAU9cH+ddd8PfFR16Tx9421WFrlL7NrptsV/1g5AVQOf7vQH8a8sn8PeJbiwk8O2FrcXNzGwm1ERp/qN3QMRnn2H93615mW5hSwjnTqbrr38goysmpO1j1X4E/CHSvE3gvWvFmuxee2pRyRW8ez7sa9SM9/l6/wC7XceIG0fX/E3wy8A2sbGwRRPNFt+8FXKg+2eTxXQah4l0n4Q/Cjw7p9pGklwtjsEXo7j5ifr/AJFeG+BdY1Gb40aT4kupG/eI0MQCj5CQQNvb9K8XEYGtiKk8R9lts8+nCtWlKcnbXQ9g8S2CaL4Y+L6zRrBp7WwWGMfKu9IsYH48V4D4Z8cpp3gXSLiBvMuxbiA+oJO3PfgBqs/tPeONdtdXOlQPNNZSQC61BYl+UlskB8f1rH8L+CrvRfBmmWkscc15rsQvrX+HagUHBPsPw+lerldVYelNTl8SsdccPyx5pu7Z7b450IeHrDxO0bkXNr4ZtbaOQdVdnOeRzk/5NeRaN4gi/Z21zVIrZWuLrWNKR7eSX+FznPOPVuf59a6/4o+I7++ktLoKZLbW4YLe6CvuCGEqQcjPGf8A9dW9G+F+n/HjxVJNcy5t/D9qEIT/AJ6Nkr9fu/55q6N42nEy0gve26nmWj+GtZsLy0gvZd91qil2CfeUuc4+vr/nOp4T0W08ffHaz8L6zbRvbaVZPAsUndtoO4jvxt/yKzoPiDLpPjG3u9Uik8jQ7gwBol3A4yCST6/+y1n+FNY1Sb4o3fxIiiWKwa/zvY87DhcgdcV62LqSq0FGHT/gHVJS5Lo9p1f4jWvwG8GxeEp2ee9a5dYUGcJCSCMn2/yPXyP4jeBdY8QfE1tX8LoJV1Cw/tJYyehP3gMZ67v8it7446ZF41+JehPndGYJLmZ07k42/nt/8droPhV4y/snx/4d0u5CSv5dxp7l14CH5gD2/h96ywlKrTpqrscTp+wjzx1fU8u0/wCF2teM/B8WvSTeVLEXUg44kUnv6H16V9F+HLuXXfDOguXY3clmvmDuJEXDZ/75/wDrV53J8TdH8HyfETQLibFnFeSTWmF/iJ+6B9eP8K6P4M63qGofDyz1SYGKZp5AgdRgxkDkccD9K8DMqntHds+UzFzk+eatY9IuNSMwtST5aRIEP0HX86paraWutLLZzjZbXULK+7HTb2qwFCwW8QxnG5ty+vX2qGUxhGkKHLAr8n8NfPJu54sZWZ8Kajph0LU7/SVBElrO4EY6bM/L+nNT69p0fiNdGufJTKPslK/KxGOAcdv5V6b+054Ki0G/0jxVYsRHfMLW7A+XMgHyn+leUeH9aEF7bWk7Obd5hvzjAz0/X3r6Gl78E0fW4afPBSG23hi21q9uYm3ARqQmG2nd1BGegNWP7FEfhLS0+yqA0zL5gx87DIOf/wBdS3utReFvHVyt3Hm0mUspj/ukHHHqD/nvW/4Mig8ZfD28t8BLizmlnjB/h6lR7j1Fd8G1K7PSjKSdzkz4fktb/Tr20jHkRzqJDI24DkY+v616FqCyaRdifyyImxtjHy8nrxXK6Bcx67YG2CHzpVMez+6w6Eegz+Va3jjWZfEnwz07VYJlhntJRbXcWdpJB259frxW8ZuMrPY7ObmRkXGsL4N8c2utaKsiEKJJRH93/azjjnrx/jXtGrrYfEKzXWtFu49xt/31ru24kHp369ePxrxnxBolz4N1vSNXeLz7K4QBX/2ivI/Ln/PMF6t7ot5Nc6Nc4t5Y9wQtuBDdgB0/zmqw84wqOcDKdNVGpo6Hwv4st7a8ubLUg9oefmK9x1B7Y9MdaTxNYwa/qCRaefNElq25F+YcHgnrz61zvgfwpP8AE3xH/ZTO8FzKgeSSZdgJH8Pb9BWrqmi6x8GfHKRaja+ZbSr5UUi/6mZB1APQH2/Wt8Ri+em4PcuDhGdk9T1bwZ8Pr3WfhuLbUJtnnjZDnqiDHDZ/SvHPGfhDU/hvq4juGzYZDQzxLu4Hr/T+leq+HPj7Db29pBcaXI+nhzuYN8yN6Y6fTGK7/wARHwx468MNIlxFcQvkRRv8ro5HQ+/rivlKM6lGtzJaHHz1YVXfY8Mt7bU9U02K9jg8uFow2yXPzqO+P/11BE96JLdtMeb7VEoYb2K7GHQdq93bwRb6t4eilsJEgeCBY3jLfK+B3x/9avKPE8l54G1W0kurON45VySAcbfQHr+f619dHHwr0XGWjOqnVU3axHbfDXU/Egn1TxDcTadcuBuOwcsOh3fT6fWvUPBXxC0zw1pVnZazryrPASgIzlo88ZP/ANf8auaRrNt4g8ASS6bLFercIVljdjuViOn4V5VrnhsBojNEqQHhtijKk9f8/wBa8LC4WVeq1E55RjXvGotjS+O/xN0Lxbr2lS6NJIJLQMzTKpUOx6Edz/n1rgv+Ei1fWJVefzZ2VSQRlgvv/k/hXS+IPh7p01nFd2LSC9IBXzm4IA6f/XI/Gux+E/jSz8FXkOna1pUflxja02zcVyep49fcV7iwdXDyUoHYpxpUvcWx5rpXiWG8ujBK8YlVdw3KVO4e38ua7Xw94T1LxPMRZQmMlN7MVKjA5weMc9a+hbzwz4R8UQy3sFrp5mVC8c0US5V+oOD61x/ww+M/hgNqGgas0Ol3AkdRd8KrMDgknjH3eOufyrrjip+09nVjoczxc5QbjD3jzWfwxLFiaCbzPKU7gflII6+tZkPhu38RvK97LN9pDEhRjkfiTwK7rxbrPhzTtTmWx1GG5Jyw8piyEn36c1waT3lxdlrZHJkO4kpt47Y/z+Ne9CFGtD3VdGkXOouZqx0Og+Gb/wAHzPqnhq+MVwgZpoJX+VkHUY/xPH5167Y2MfxR8M2dzrM6m1uIGZYwoZQW4wc85PfBr578T+JNcsIVt3YxeYoUyhRuyT681T8DfF7XfBkclrCJL21iYsbYwlwgJyTx0r4LNsG8PUfJszmrYeduePxHWyeFr34WajcWtvcfaNOlcrGp+YLkZGSSOe3XovNTW/27xVqMNv5ixxRL87H5cKDyR/8ArFdoNW0j9oSK0h0qZNPvLWESS5+UnPG0jjP+eRXIarpV/wDDYSXEu+48tvLYBSoYfTjj6H8TXv5NjKdCjyTdmdVOTdlL4ixqls/hvx54Jged5dNuLoQyxydDk43Y/wCBf/qra+IHh+58B/HjQNV1SUXGhyTJ5MnaIjjb6df85rpvAfwfv/i0g16+kW0uLKIm1EbnELgBlwO7eozge9X7S7g+K3hK80rXrRHvrK6Ecb/3yDgnI5B+Xnp+Vedm+IdesnD4bGEq3LLl7blL9oXU7NNPu/7Pu4/sk8GfKjYYBzjHHqK+Z9WWfS7CDLvHG2Nsqfd547YOT6/pXRfGn4P698O7xroW9zcaFOvDoxcI3vjsP8iuZs9dXXfCP2AIZJrVCF34z5YGM49R06UsBRjNO510XGUFKm7ruavhDWETV7K/mk+SST7K5PTacHI9/rzX0befDnT7GGz159StrbSo4t8khYb92MgDB5JPTivnHT/D41L4Lx3CqPt8upFYkK8sP7o96+qvgv8AsziLw3p2t+Orm8uIZQHs9LMrMqAj7zA45NdmCXJWk0eXm+Np4WkpSlby7nX/AANtPK8FXmstFLaXOr3ZlRSvLRoMLk9Mfdx05r0E3BuHVMnBX5sfxHuQe1R3EkVpMbS1hEcCjcqKoVUQjoP8/jTkaJJBtyHxjJ9K+OzGbeInfufmdbE/WZ+0XUaYgk0jBsIFwv4VGWcDzAflPIywU5FSeYOUJ2A5JNQO6tGcqZUB7+teNe5hsWI1d7Xz1YfMcMfpRUVpuNtIjAcMWCDtRRcD4C+J3jp/D3iKC+nsEvIriPY3lfuyrj19z/kdq5W9ifxFZxavbRFLS6BjycOFGcZPrg+tdt8SPhy19eSTxS7ILt/MEcqjCuOuPT9a5Dwvbt4d83SbhJWtJSXWKX+CQj+Hp8pr9mnR9jR5W7o/VcLXjKCcdzr/AIJaXf8Agu5uLm81WN7e6UZhTc4PoScdR34rtPGGq2ll4c1OS51O0850kh8oOrEAjkbeuc9jWZ8FvENjd6bqmnbY5biKYsG2hjtHUf4V5h+034MtbHV7DVdPiREvmEbQ8qN56EDPp1r8vxmG9piIylLqcPs1UxLurHm/g95bS6ikeI5XgYf7mf8AZ5/Dj8a3PF3iG9vjZWt1CZIoWMyA4U4xjOfb0NP0vwZqOjXhuXBhgWNW/vZ4zwT/AJFSePLC3nWO5gmLzBQrbfmAGevtx/8Arr7ChSpSpp22Po4zi3ZdCTwloc9/I94swiRvvSleo/hA6fjXTQahPo/+iXEccsYyyjdzk/0rI+HevCDSp7WUh/LYHleVIHTHvT59Sj1S/kljicKQWGF6D1/GvpKVKEaOiIXNObUtjkLnVLyPW7u4WVBJ5mQS3C4PT+nr711M/jeTUtIeFo0R2wCQ3AH8RB9P84roPhj8GrP4iXGuXup3UlvZWs6Qxxw/xMy55P8AhWN8QvhpJ4MvZYkkiezjHDFuOfQ8f/Wr5rF4udG8YmSrUpzdNbo9D+DWj3Nz4aa8u1Yosu6CN+jIfX613viKaCPQore4xGbiZWjQrywHoPTtxXLeA/HAs/Ddv58cAS3hCNHNLtyFXAKgYzXivizxtqPizXzqDXLwQxkLbRKvEYB4z/8AWr5WNOVapeR58aE51nJ7H0engXTtQ0RXv7MXZkbeokXlB6Doa8g8e+C9N8H69aXem2gtrbAdlLbsv1AyfSux0jx5rL6LptncyxygKpHqF64J/TpWP8TNagvPD/nTCOMxSqvl/wAXXoK76FKeHxEHHZkU1UjV12OM1HW11CLZGot8NmQ9vY/j+nrV3wZ4aXXfF2lecR5KTGUGPDfMBkZqeHTrdbVCkKmOVQxYru35HXNZuk6g3hrxVZyRynygw2KG2ggnByfp9a+uxso06fNI66rUqc1Dex9D+JD9re4t2VfL8shg7cH3rwzRdal03x0fDYtmubZZgzYXdtzjP0+9Xq3ibxTYqj3i3Ub2MUPmH59zSAdP14rz/wCCqWOoarqmvXE8X2u9Zyu88qB2x2NfC1aqrT93ZHh4SFSEW5EXxB0qxvmlt/s6RhmJjxncCOhB/nXnllpaNlIyot0Ytkdsflk16V44t5Uv3mLAQmUsB2zyce3FcR4alSSS7RlwS3Ee7d8xPSvp8rhCNNzkejTlLkbH6d4Pup76I2CnzVbcSf7oPJz/APWrfYRaj8SPDWnztG88ZMrRBuBgdD061ojW08EeGtS1CaRYJ3h224b+IkeleD6FrV4nie11S5kbzxMHaR8oSD/CG/l1rgxlWNarddC4XqLU+ifihqKSa/8AZhOLb7OuRHH0Ge/PFeOXGo2Uus3V5dXB8qNQiuilsN6+/wCddm2vR/FLVQNFjkR0XF1PMvCDpj3z/n0rmvG+gabZ6vp2l28pc2Qd7zAPJOCBjrn17+td2Er0+X2cVqZ0lyNwZe8Z+NIYdKtPse6CDYGbI3Eg4wAP/riuf+H3h+48ea1eanKBBa2y8yYLZYdFXoPyrLv4b3xBqMkEMe9BtjiR155IwT9Bz3xX0Dong+00fSdOt7dtgjhG8joG/iHHr/k17WCwiVTnaPFzTEqjD2cd2ZEkU0yATHe+0L+VUH04biFAL4rrJ7VIodpB3BT161z+rSC3gdiwG3AyWHFe9Uslc+Qi235nC+ML2LRdPmldwCSECD1NZWk3axQ6fBGu8XCEkluh69PSub8Wa8PE3iGG1hm22IuViLp1d81ci0i4sb+adwyRI5jiTcdxA/u18/KtGc3E+wyyjG15HSza7LeeJdI0+VQbW2kLLJ3Lnv7DHFeuWulW2l67JcTr8lzC0QkfOQhHAJ/zivK5bey0/QbDWJoxvF2qSM/VQRkZ9/Xmuz1LUb3UvBR1nH2e3l1SEW0ifMPLx8xz7/l26V8/jpKTjG59LyrRIqadbAa9DaGLdCzFN3Yt/h/n6po+krH4sntGJdLTzHizn5SCDmqF94rttO1i1udybo5wrBW42kdf84rd8LiSTxJPL1+1N5IjbptJ4x0/Cs6tGDp6LQ1kmo6nS+LNdh1+4v44mM7WlnHI45+Vsnn+tc7DpU+qfCDxBalTtlul1KEr8xBUqGH1I57/AFp3jqFk8SeMYbdiG8mFd8a7R8qLn8ytdp4TuILPTY/DhiEc/wBmF0BuHzI45z34rzKlP2kY0+lyWk1scndahfeLL/R/EegTobuziELLt3BV29CPYr9fyrkrwavdaPqMFwqPdXUxVyq7dzFj09ATz0/Ktvw/dt4aOswRn7JMLh9yRqNpAJx/kfrXSaveWV34cFyjH7WI1uUYrxPt4b8v85FdKjPCOzWjNVDl2R0vwg8Q6xB4n0/wz4lhjidLTEMm7iTAGFzx/X+lcV8SNNTwj8XJI14juFEyZ+XAB5NXpZbvxytvqGn3YTU9OtTe24i77TyGPqen9K4TX/Gd78c/iZ4bSGD7JJGnkmRzuIbgtx7Hj6tV067T5W9OpjSgoTcr6dT0f4ieN4odO0izhcPeyxFpBG3zD0/CuC8Z+Im0m/0DUftHmTS5jlQtz5Y7dxj8foetQfFb4R634KnPiK5l8zTTMimPuoyP1J//AF1Xj8KnxxLJFG8dmoI8uT7xKnv1/p+PeuzB4elH97HodVOFNx5ovQ6nW1j1Xwyl2koaFtsgz1RSTnIrlfFnw6u/EPh4XlhI11c26b2HZl65XH+f51hP4M17Tb7V9Jt45p0s1LP1w6HoyjsR+H1r239m+RNf8DXlsA/9pWVx5eD1MXOPqB/nipzTM4xpcsHcVSSpUrx1Of8Ah+8vw5g/tC3Et5oeo2ohu4pc/u5GGM54Hsc1m+CvDr2Nv4vjgYBVYXaR/wDTNs5AP0WvafCmkW0+p+J/Dl0qSIihhEMZIYHJ2j0+Un/erx3Tbt/Dfii5tZd6G3Z7VlLf62Ppz7f1rycuj7aXPI5qUuduxxo1GK3+03p8xI7jCg/eOMZxgf8A6vxq38MNP0/U/FGm3epW8dyjXASQy/N8x6YH8q3LKytrHU9X0x2QBXE0WW3fIcnv1Arm/DsF3rd34ph06YRtYsJEKfxspPI/7596+ox06aoaPqd7dlZ6HV/FqTVfgt49ki0W7aDTtUjM0Uf3lQjqOn8vzryrTfFN9dXl+087Ga+DPNIOvryP5f1r0Lxj48tfih4N8MS6i6jV9Mu0hnDYzKo4PGe/etv4haDZajdLLBa28T2yBUeJRgqf/rc14WDw8cRWUeXQcZKKTlqzC+EVqLB7u7dt6Tny2ikX5gnb06VleN0ttC1X/hGtEsh9nlVZpZB8rSOxOPwx0B/Kuoa7jjv7KeNxFCsP7xFXktjj8647U75NR+JNrdfZ5I1Zoo/Lk+Xcc8Hj+nT1r28Vh44Fe0gXBvm5jqPBdtqPhnQ7yyntSpWcOwk+8oI9KsatqyXsaQwr+6eQB3b+InjB9v8AOa9k+KmhW3/CN6he7hFPb28cvmRpzx6Y9P8AJrybStPsPEWgpfWbvCuwsJNwbn0IzW1LMYYrDPWz7EQcajuj6N8M2kVx4PtdPkVZVVgCseMBiOh/GvJfif40i0W9stM1BZJRuKYXG6Mjjkf/AF65vRvj+fh9ol5Zz2bz31u5EfzcbyOCSe35n2rFsvhl4u+IWhS+I7q5jM9zm5UXOd0qgcYUc7fTp9O9fLwqUqdeM56WZw08PGlWc6rt2Ny3niuN8toP3KsR8/Y+vX+tedfEPRxNJLex73kiUB0C9Vz269K0LHWb3TtMhhAijvQzLL5i/MoXtgdqvWt3dapc263AhJkwDt+6eeoBr9Cq1ITwzqR7HsQhKHvLY4BND1jR5YbqfTZhFJEHTKHDAjgkkV721p5vh7SJGhzbz24T/ZBA/Dn8vrXr2k2cXiDQPsUltFLAEAX5R8pVeP8A0GvCviv4m1Hw7pWkG3EcdqZiPL4VVI64xjqK+Uw2Yyp1FfZ6HnrFe3m6aWqMq9jGnam8UcjgRAZU/eBI4H419C+AZzqugaew/wBXKAGG3ccjuK+Udf16XVvD1zq8lvcQTSzIqywxHAA6ZPFdfp3xxu/D/hizt9OgcarGwAdG3cjHOCP8a5M3lHETi462NcTRlWpKK3Pd/jT4QivrmaZliFvLZlrjDBdpHAIHuOvNeKXOn2sVtaqib40UIw7bjxUfhj45ax4p8WPY+II96XURR7l8qOR3GBx6Va8VBtPs5WjjiljClsb9ygdq93Jo0/ZuPXcVClVp2hM2/AmvWOlQmESCECQEo/y59Rz1/DpW7ofw50Px542ufEV0nm5VlEX3g7AcA/8A6/xryLS2nurdVhSSdypPGGAA/LivUfhx4h/sLSHIf7NcWgYsf7+fr/n5a83NMr5Z+1hu9zarh1rKD1Mnxv8ADbSvDuttd+HIvslzHlpDExwsikYx079v9muy0v4x6rfW9kLpfMaGJEnj4XcSOWPTrXJan4gOtPPeD5555S+Qp3An0/pWBLHNZX80kbGKSYgk7hgHPQ/WuvAZY6UPaz67HMsOsQuSpqdb+0V8QrXVfAY0mBvs1xLMsy/Nu6HnPtjpz+deWeHLyfxHpr2l2kTm3iVTI/U57/55rqZ/Do8U61ALkZlmdEJ4wEyBxn/P1p/xH8E23wsuLG90tJZ9OnV1mkLbsSdgTWf1ynhKvs5aNnqUY06CVKxNoGtvplu9s7oiqo256sQMZBrmtf8AidfePhZ6DH5Vnpst0qzKH/1hJ7nH8q6LR/AOseNvDYZZfsXnnbukXb5in37frmvNr3wnqHgXxIdMv5EN5HlkfbtX2YH2rzcfXpYx6ataEP2E5NJ3Z9XeH47ix8mCyEVjFb24TG7bjjvn/wCvXzn8UPip4q1u5uPC+qrDZ28czFwM7pMZ79Py/lX1hp1rYar4S05LlocLZRF5nbcWcqDkZ7n868X+LnhNdHvPDmuW9kotY5jDco6hi6Ajnv8A7Q/zx8/TpPDVVVlG9jwqFSCrvnjfseW+GvBdymmwX0rzQfLvVD3Ujv06f59KdfWUkklxEHLyMAF+XrjGccV7x460qytdDPiCKaOLTntVlUhegIACgDFeBWmoar46vntPCttP5zsSCyjoP4ix6e/P/wBf9HwucUXhuZ6WPdp17pyeiPePAVhHaxtdXodLOOMHMnsBk/jVf9lvxdBd+NfE+n5SK11J3uYF9SGwP8814v4x0zxZ4cuToesX8lxNPApU7ztbPUdv5V7j8FfgNP4E1KLWr7UW/tFbfMMUa7QpK9MkdOwr8yzaccbVlK97nnYqVP2cry+LY7X4vawdK8Fa7ZxIZL+7tWjjQLuwxYV8x6J4JurPw9c6hcR3MAiRQsb/ACqUx057/wCRX1x4X8M3PiXVbvVL0iSK0RnMbf39uTn/AL5apLi2t/EWkXVrJFmOVSMeVu4P8sfX86MtxryxxctjyaGNWETpxVz4/wBQ1uy0a2kURzRspCl5WLMc84Gf/r1mL4nvdR0qSSD/AESwgYkMV3bmI5/+tz/hXrXjj4Op4s+KOi+E4HaCGGzNzcYz90dPTk/UVj+MNBi8HxappaxiO3tVCCPbyxI4I4H6Cv0jB5hSzN+6tT3vrtKrTSjueh/sWeH/AO0tK1jxBfASRozHcVGQF5I9efY0/wAa+IbjUkuNSu2YrLcCGGL7oCFuAB2AFN+Aviqw8DfAfWWv7gQS3EsiqqsOFJPWsDXPEFrrT2SxqPshkRQdwyRkZx+FfU5ZTpU4zk4+82clONSVRu2hVjmXQ98dtLvijYt5gbt6H8f8iqPiL4h3c9kbXgCX78ozkD0H+Oa9OtfD0MkEUNvaPewAlWEa7s575z2+tcd8N/hlcz+ONUPiCyxDpzKzB/mBZuhHTP8AnmubMMzo0U6cZJy7HR7SlK7a1RF+zr8K7nx14ziur9TFo8Csyl+u4fXqcen59q+iPH/hXRfCXgXXbqJPLubO1kmhZ/mbIB25+p+lRa54u0vwxpUVtosYhKAqssahSPU56fyrxf40eM7q/wDBWpol21zcXaiFTvOWDHk49AN39a+J9nVxF6koOx4anXrV04vljfY8O+F+s3sN4l55Jkt5SRNIF4IJ9e1eheKtdub6ey0uxDQNezJD5knT5iAB9K9K/ZY+GVj4u8ASPfWaGximfdclvmLDsvr+dRfGX4cX0XxO8LWWmKkejCaPypAoUqwwTnFDzqphofV46HtKvSqVPZp+8judA8AaZ4OfTNGt4Vl1BovNurzndkjn8MtivmTwNrI8HfF28MpkuJbK9kQywvy4PAP4d6+jfHvjpvD6X9zEsYubiP7NG/OYuOv5Nx/OvnHwf4fOmasbm4VZZ5pDI0rtuJOc/wCef5CuXLMNWx1WU6uqNqUKiTc9UbP7RHxBu/FHi/RDPHiKwheWNA3MnmYGTn/drz2LWozeW/l75LpjgAfrg+3apvjlqSW/xKs1V/LWCyQO/wB77xPUe1VdGX7FqpmlVBHEhZZCvQkccV99h6UKN6Ueg3FPZHca9PJL4Vi03SppjK6lrlpPl35PQeo/D3r2f4F6END8K2Vn9mEt5uE0hGM7mGc9uh/9Cr53n8aW2m6a94pLzHKoo6kk4yPp/k16z8HvivNb6Nbz3ZitiHIaSRvnCY449fwNfL5jg6EJuo92c9fD1KkEoGJ+1v4b05prLWtqiTzXinbbyW4HXPTO2vnW+v5tKvbZYpn326rtf7oB9R9D7V6P8dviaviSeLR7XEttExuLmc/MXb+FR6AVieHvCeyxs/EV+CBfM0dpbH5iUC4Ln39B+Oe1cWDU3qj3sPH2dKMJ7nYfCD466z4GhuoLmSW7Fyp2tt5Rv6D3/lWzjXvidaS34EOn24YxvfFdzysemD35/wD1V5lrU8Gl23muAMsUX0cjqfXNe0aBqKDwHpemiKO2DYml2dyMEj/0GorwrzklEwrU6dC9SEdWcPoHwrTQvEy2dzqJfdGWkeNRgnGRz/P+lbSz2+kxxSXkgitIS4aQ9RjPauJ+LXjHUh4jk02GeOKFUWV5bc/vRkn5dwx+XH3qzNA8O6v4wtkWOf7NaoA32m7l4AHcDv7HGPevqaWMWGoLm+JHK6U6kU5M2fCGtHxZ8VTqqIHsrSRVt/mKkAHqM9z34r1f9pb4myX3h4+G7N1ee7ZXuBasWIQcnccdT9B+leLeC/C+o/8ACYjS7M5uppvLilX7r+pHTgdTXY3ugLoPiObTbjynuopf3sn3txHbJ7V8nOp/aOLSmbOhRum1doo/CTwZbXKtq88bxySqBCR2GORnt/nrXaeJ/FP9n6DrF3GpiihgkRNi8qxBG4+9WdMnaz0y8UtlWkOwBfu+nP61xvjSW61+1h8PWKF5b6QCV1O7AB4BOe/evvJRhhqGrskjJx56hS/ZQng0z4vaLNcIrJKjR5bqrnpj+de/eKvElr4O+N2peIY4nvIJLc2skcGGKSEY9cc7a8Eufhzq/wAGNW0bXL/U4JEU7ooY0KsgAw2fpXr3g7w/P4y+H+r69Z5OpXckhtPP6BwetfAVMTSpylNq6fUdSnCM/ayl5GRfa7HrH2xWijtF8t5pIgwYs5PRq5/xH4in03Qry8a0SeKGzFvGx6gnjP8AnNeY/DX+0k8by6Zqd00Bkma2nEzbj5hOOuex9/xr0/xp5h8JeJNIhALNNhJj1+UjHWvp6WPpKhGFPV2/M6XC702KWlabbaP8FzbPLtuNXlViN3KpkE/4Gr2geCbXwxcwXVnJI9wsIPmFtuPTA561zli0kfhLTbdwXMSJw/zEkdfp+tenC6tINKgu7kOPtdozb0Xc0eOAVFdEcBTq0Jc6vc5qkpp8sT0DwDEniDVTe3dqph0+ILDLK33mYfMeemK8wtvBOmfED4t6pNp8b3+k6RbyefL95ZJ8np9O3euX8XfEK8tdH0zRPDsskQvSFkmH3yOwxyB7mvW/hWX+HeiRWtl5JBVZbuSRj85IyST1+mc1+U1MJLB4mV310OdRnSbkt2eb+FfHL+AbPUJru0RzsCyxSLtbcOuBjP6f41kRa5f/ABB12HVLyER2jOnln7rBFPQD/AY96q3mvr8YfjNewMUGmxghUT5RIFwSSR1zu9OncV12pm2t57eMIVCIEijChQAPQD0r7nJcPSrVXUlvY7Z1XGOu7Luq38UvnQmIoqtujcfwfhXBeO/EYt9Kj02w8xJ5GIuZhlQBngJ6571u6r4hBhEVnD+8UbvMboB0Jx3P4Vyt5iDSb1plUgw4VN3zbiex9c/SvoMfiFSj7KnuRTp396Z0Ot+O9d8NfDNdEjmMaywrCkPPzBupz/wLmt/4XWEvg3wxpiqyGXma4Pdc9QPYV5f4B0+88V+J4obmaZ7e0iHEvzDcfugZ6fnXoc0s8PiOLTsoXiba7j+Fh2+lcNHLaUqLxFVGVayfJAw/2ddNubT4l634sltw9rZ3Moi81du4u5I59QK9s+MnwVsPiHoA8QazI0GqR2kl4kVsu07AM4ZvT2x+NcF8TPEunfDvwV4eigMUd6919qmEWOcHOGr1D4rfHLSovhAuuQyIb7UNO+zwxKvRiMNk9gD61+d15yWItTVm3oYSVVVYSh1PnH4Raveal4Yv4JTH9jRgqn+LJHAPt279+ldD/wAJMNCvL3ZMN6ac1rCI13Eux6Hr/d56fSvK/B3im28MeFJt02JPM3NEv+tdscDnt68f4V6R4T1TTbzTzdvpkkN1HZvczR3Kn7+3C7cjoT+tfpDrxhhYxW9j0KlNKTmzSa1g8M/s3rARjUfE14sakqNxhjcYA4zj8a5XQLS01a516yu1kikFuluqlh8pB7fzrt9TsX1XxR8INAvJALZtOa+cM33CRu6f8B71yt55dt4q1fXoQskU944t42YbSqgqD/471rjwE6WIlKmt92cSaaud/wDBJLbR9VuluTH/AGLoVu0weTtJgjj3xuzXf6FcW3gT4Uav41v4o4jqd1NeBHwrOG/1ajGPyr5z04avqd5ptoUli0u9u4/tM8fSQBuAx9jzjvXo/wAWfGttr3jPwj4G+0odOtJhPdRb9yqAPlQn+lfG4zAweNcb6NnLLDynO6ehwOs+KNR8V24l1MukrR7ooy3Eak8cf5/rXY/DzUrC/wDif4K0hz5qRrJNPu+7lUYqPzrH1C8tLbxZqxlEcrKrLF8vyg446dBU/jHQl+Evwe0rxXA/l+Jb2YAu43NsbIAPfA/yK+txLjh8MqNNXctDvnpFRQzxNdJ4ib4uXsXlz2zN5MDvj5AnXHHp06fdqxqF8LbwT8GryVj5awXELyhvughVQGub8H6LdT6PaaX9tWUaypuLgBBzu+8Sc8/56V674z8FwaR+z3q+mRuHu9FaOaF9wZlQkE/TjpXz9bCrDuEW/eZyzkk0mzmNNjgv/h3qVqyo9xbQzyQeu4MSOfr1/CpPgP4sf4KvqWp+IcJp3iGAG2kGcbwpwCO3681hWaNovhnXNRO8Wnlwwqnuw5J+p4rp/jBoNtqfwb+FbKMROoWQjqWZM/8AstevHD7wjs/8iKnLJKDWj/4c1PAugaV4n+Cb6nJZW+64vJ5W8xByNxxySeT8vOfxry+/S20vwp4gilSO3tRE4EW3aoY8IB+P/wCun/EPxXdeHPgra6Fp7NBa2V8u8xttaSMk/wBffr2rytl8WeNPC97qUNpNqmlWnySuc545yfU+u2pw8XQhKnPV3Kp05WvJ6Hro0uPRPCng/WWkJXULLLTM3CkAZBPtVDR4reXxUNUgl+0NBOjK0TBsORz+NaWm+IdM179lu30y6uojd2MTCMhtzKwPAX3+bFeVReHPGvgXw7o2sSWUkenXNykkflsW8tQ3G4Y/i7cn+ldzxtOOHdLZu6M1CWvNpc7LxhoWmX3w98SJDZRya5HfF2uiu5+XBIBx6dvTmvY/C9slp4b0zS4sefaWsTNCG9eTx3/CvLPFDWtvqUjWxzHqTRlyOm5iAW/8e/OrGreNn8I/GC0eSQG2+1Q2pjDdIzGOT/8Aqr5fE4CaoqXfU8DMaMqsbRR9BeUhSFSSXaPc42jA+n/66gkjJhYyHJC52leCO1OuXKSOjn5VYAMPmDZPB9MU652Oj/OUfYBgL1r5e7PkFozzL9o7wnN4p+EkqxpmfTpRdqid0X73/stfJdmo8/z1Mc0Iwxj2/dIwevoa++NUb/iS3ry5nt4rSR5A3QhVJxXxPp6x6jbxymNQGYllj+6ATkAD2FfQYFc0dT2sDWa0ZJ4k0W28T36lnxP9lEqFOnPr7j/Iqvok03hzR4pIgUbd+9JYfMCcYNUPG9y/hzW9NcN5kbRhzH9DzV/R9RstcsJY5eGdiWjk6DjI+vvivZo0XK9z6am7q5Y1jwfqFnqGk67ppm+zTMDK6Y2oG9f68EVja54QuRDqIt5XLEiX7KFOCD3HvXpPwq8Q2mseGdQ0C8mPn2srNGH6mM8qMe1U9cso45knik8qeFQJR2aPsxrktKNTkex1Ql0JdBvLX4o/DN9DkmMeq6ao2Rt8rfKPlbmua8P21zZaSs99bJJ9ll8surc8Hkj6fhU+laLc22u2+uaShyW/fwx5y6k8kfWtiytjperXmnSxmNLgm6Ecq8ZI5XnHJrrwNNe2cJbFXSTOo02/jiWHV7ZNkwjMsMiIMj24yefb8fWr/i/4l+HviJ8L7nTdYtvs+q27DyxtO8yD+IHrk+54rzrUtbu/CHmNbo8kIbK+X9yMHk8HIAo+HttpnifXZbTVttysm9hEfk+frnt/hTxtH2M3poTGmn7zOy+B1voV54V1iOe1ivb+3mEypMm7chHQe3+cVq63otpcEyW1stmWBMcUT8Jkelc8vw51LwrcvrPhWOaWGNgJbb7w29xk+nb+farq+LoTEXuIJAWUMw5yG9O3P4Cnl2WxxMnOb0OV3U7p3KqeLrzwtDPai8ki3RmMJzgD0BPP061heA/DeofFDUbrTbm7uJWtU87MjH5lJ6Zp+sRnXJZGWEpNKCIjJ8oUe9VvBviXUfhP4qi1GaGQQgbZjsO2RCfT/wDVW+Ny5UtaS0O2T5ad4r3jb8S/DbXvhpHNqeiXV3bAKDPbKx+6D94Hv+P/ANas7R9d1fxZZxyM/nxByrzIv8Q55A/T86+s/Det6R470eGe0ubS4W5i5ifDcHOVwTwPwryS+uPCPwR8fz21wN+n6tCTKAwZYWzg5x+p4riw0pYafOtWcGHxSqNxnC0jjdO1SbTSkV2fNiAJA+8AfX15780eJ7y2voVmS6jN1Hg+X7A9D/Su31rUfhld6RM9hrcYuX5hihYtkn+EA56npiuY8BeHtD8QahDpHijTbq1uZV+WRMqHPpx+nSvopZrQgrSvc6ITs3OasYmnTazrLmztLyazinHJjfgA+w6e9cj4q8G33gi8EV+8VxaT8Jdw9AT2f3+n+GfUtV+H138JfEL6t4egudX0iQfvYbjLOq55AOP8+/bqPCXxP+GnirTX0PxBZG0llJbF+u1cn0bt9ea+WrY516vNDYuNanbmgro8Y8FfDvxD8QcT6JBG8Cnb58z7UVh2GO/p/OvU7XwZ4j8FRxjV9KmuLdRhrq2BfaT/AC/rXTeFrvw58ILyaGz1eO98O37mVLaL5zC/GWDDP0/wNekaD8VfCGqOlsmtTHIKrFMuxWPYZJ/p+NduBx2Jw9RtRvA4a2JrKXuRvE+bPGWuaFc6RNA8/m3Z5UD7yn1z2r039lmXTdf8K3mn/ZYjeRSfvSyjc0Z78814l4g0q48WfFjU9PthFbG9uiFeNeFUD74+vzHr/FXtXhP9mrxr4NddV0jxbaRXoQhYpItqup9TnH6Vtjaqx6SasdFeSjRXNKzZx3xE8GxeBviRdw6SWtpiDKrROFABOAeP93piqPiKTxF4lhjtNTuzIoAJ2dwPX6VzHxC8S+KdN8cXMXiUeRqMGAwjxlx/CUx79uta2kfFKfUAsVzo2ollXa2LdsMR3J4OT6YAr1cvpYdRUZLU6INxhGS1O9+Gnxq134aeHbvRbWCW7bJEavlSGPQEjrjtwaufBWDxHZLqfi6/QmKK7Z76Ir0VuSwX1G7px93iuP0rW4JNVL3cT2c7ACLcp+QHnqcV9EeAzbeGvAGoXGoXcP8AZd2jFnaX70ZB7dSfmpZosNRpqXU4MSk4SSWsjo9baz8V6OYkaK/07UYg0UY+bB65HOQa+DE0hIvEXiNASl3JfG1iCqcBM8LivrX4UQW3gywh1W6klnCQvMAqmVfLxnt0H0zU/wCy58EdN+K/j3WviFqscZ0m3vTJBp0WP3sh6M/t93PqfavDwdaUnKo3oeJHELKqE5N3SMb9l39mDxT4nv8AStU8VR/2V4S0y4E8Fq0R33T5BGNwyQfm69P5feXiPwrHqmm+RGiBEGIox0CgcD2/Cte0sxZqwLAjA2RD7sYA6LUtyxMT7WA+RiDn7vHWuhVGp80ND8ozDNa2Pr80np0XY8B1HSW0rU5I3/1+0BgW5J6VRkwXjGASvXHqPStbxFefbdbvZgwaMkKj7edoGPzrIRmDMwIRduDhdxzXyOPfPUk+tz1KCairgCxYsoywyAfTNRwgsJlDEtgNz0x61KWYwggYDEMD/ntTINr7pFbIVsYK9K8nZWOtlqxj/wBYoYEbTnHrRSaap3yqTnqwx29qKtPQk+ZL7RT4h8PC33F5o13KT1Vq8P8AHMFtoGvW9lf3Cm9KgMp6BT069vu9q+kPCKiaGVFb/VMVJHXd15ryz9pD4XJqFnB4q0q22ahaZW7ijX/XR/3h15G2v2bEKpVw6lHqj6PAY+NGr7Ko9DjW+EsqS2eueDb6SwlYeXex79uzPO4ex7g/h3rI8XfCv4j+LpbC9u54dVgRS0ImcL8vc4GOfl965vwH8Rb7w7raRi5L2E4MbRn+HPTI9P8A9deu6H8UNRukW1n8qSOIFVP+wM+h6fh+NfBvBV5Scux9W+b4oamG1zaaF4b2a1dR293Gg86Nsdu3OP0rzPXr+z1/Qbq8tDLFBFIFePbt3p1x9D9BVXx9fJ4p+KUIuVMFoFUAfeBOOv1/rVjUr/7TfT6FpNiHQqqtJ9758cDjiqjiZYVctQ7aSlDV7noM3gHQvD+kWi2kMn+nQpK0gfccFf4Tz+PX+lcldaY+k6lIsYJj2gK3qPf3+v619B2Xhu21nwnpGnl08y1sUV5twVkdR1/L1r5+8dtfWviG702O1muDGwVJI1ZtxJyp9P4uen1r2MLnFKdD2cviQqNVubTPVP2ZdajvNM1zTG2IwuhMpfGOFxg5qD40CLVv7WtUkinihHDf3XzyPyrzi3+Hvi3RtLk1OxvI3uo2DSwWrFTgc5I/jx34BFY974zv9Y1SzgvAgRWDTQom0vIOxxyfxrw8dX9srJk+yjGo6kZbnXx/CzTn8M2U+qz3Ru5IQ0USvtVQOme9cG2iG31FYZl+0Qrys3oD3217l4uU6fpukRyYMjWwLf7Bxypry/Vphc6lPKWOFUJ+6xg4OQfx716mT4T2lN1JlUZSb1NzTb6F7NC0hgkClREvzbNucHr6Vx/jfXbbVWtoIQHiiDLI+7crEj2/z9KsCOUQPMY3CMSyqOp46j/9Vc1a6e+uaxa6bbhEmuZkUKfmCk9fyr1MX7OlHma2NVBRfMzoPDviafUbmHTJHG2NAy46qB3zzn8fzq/470tIdDTUVl8t2nEe8sF+U/l16/0r2PSPhj4Z8I3qRw6f58xTExfLHcB2z+navIvFtxH4z8cX1oqRjSNOJ/dtnLsPp3NfN+0q5hVVNPQ4oYiE5NRWxHp2r6bp+iLbmCSVnUrIzrtDE9cGuO0BdQv9Wn/sh5YIozkhMqR2HHQ/l0rvL20ifTGiEfAUgb8cHnAFVfh3oUur6vi2zbokJ81z1Cnn/wDVXXXyz6vFzW5rzU4vmObdvE3jDxCml3FwTNEwVId3DehGM9fcV1WvfCvX9D8I3WopNF5sQ8yaMP8APkH0Gf5ilsvDWtWPxhsdQmLx6ejBjImVBA/hz79DXe/F3xZD4Z8GXskkgnur8mGCJX3AZ65x/n2ry4YiUWoQOSrXm5RhTV7nnXwg8Gt4rtTr2tM9zbxuywrNllGOvHvWz+0VeaHpXhW1s4LS1jvrmYFViXog5LHHesDwV4h1PS/B6C8ufKtixZUj+VgDxzjk5PtVY+G4PE3iRdR1gyXNvGoEUBbhvc969iWHcaXO9zXllz36Gh8Lp9R8P+CNQ+xWipe3pM1tIV2lVIxux6DqK89vEawuHuL25N5esDudM/O5OABj+X+Nd9rPjG5b7dp2kFPNji2zXTr8sCjjGe7e1S/CX4T3k8Ka/rOUVz5lpa55Y5/1jd8ema0yqhKVVzscuKxFPDKU3qzV+FvgS50sPq2rQKL64VWhtu8QI6t6f55r0bebeEpuySck/wA6t/ZUhiwCRhckn1P0rOvX2oSTzxj61+gQpKCSPgcRiZ4qbnLcydRmds98cKK8Y+LnjAWqf2FaXG+5ZS05j/gB7Z9/pXd/EfxrD4U0Uzh/Mv5AyWtsG25P94+wr5jN3d315d3bOZ55W3TO3Xntz/kV4WYYvkXJHc6MPQbaubml23k3umx2w/drIkz57kHqPavbvElhHappYVOGutpIXksw6/hXBfCTRYb628SX91Ej29jagRGTs55wM+lepeDLyy8QfFDSbKUJLYra/bFz034GAa+YpzlCd2fR4duDSXQytJ0xPE+s674cu4iltZxPeLEexUdfx3V0viDV7bQvhdYeHJU8y8ubKO4hiHoT/wCy7efypmoXv9g/G3xffNbslheac9tE+0qDhVGR75XBrN8WQy3HijwreSp58NvowDL/AHixIx/WsVSVWopyPehJuSbM3wj4Taw1k3d1D5lhe2ga3LLuXeMHHPXHvXS6Tbn/AISaO6kMiWNnDJNJhfuOORjtmtDxeLm08B+Gr+0JgisrxhOq9FRjxx7fjWBH4th03SdQstifa9WuwIR94+Vjn/OfwrSq24+7sdalcz7XX5/FuleItZmQwNOyxQqG5aMDB/8AQVqf4w/2j4Rbw/qmnyvFdx6fFFLNu5TPQYrE0GR9P/ty2ZCkDXI+yu6/e7NjOP0rvvjSYtQ1u40pVWQy6WkjKcYRj9w+x+VcVpCnByhfTf8AIa0aucH4bFz4k0fUNWnlMskcqo0e37z7fmbjH5Yr2z4a+HrXxr4FS1u0jka0WWOOT+6SMjnPc/8A6q84+GXgvV/DXhjVf7bhFtDKn2i3Y9GOMc9P9mtr4cfEjTvAeiaw1+y4MwxEr7cjHGODnPT6LWOJnGtTVt4sdRTqxah0Kfwrnfwd4mltpVIRoZIWHO4AN93254rA0H4T6z4JuYvHCXINvaX+9otvWMPnOf58Vv8Aju6SHWLHVtPLi3vYDNuDdCefpXVP4hOseAItNuFBF2AzuvyhgOoI9T7Vl9VlKUZR2l+hTpvluup3vxQv9G+Jfwe1w2VyskzwC7QHqpAzx/kV8/eALpriwtJI4li3Qhsr1JXp/n/aqR/Er+FNA1rSYbVpcxFUJYYABzz/APq/xrmfA+pPZ28UUcEglUBVMrcbT19OPwr3PYRo05Q7odCg6UJRWzPoVIIl13RL5pxFHqcIgkJUYBGOvv8ANXC/GnwzefBTxIniPwveSQW9y+24iC/u1Yk4JHpnrn6g9i3xD4mg8TJonh3RbjOrabcC6MsecAYzgHuO/ttr1vxTosfjXwxLBfyK6NZCSWQrxvUDd14/vV+a1fcqezmru5wvnpyjz+eh8t+Gfi3rUfxOXxNcSlJJiomRPlRowMHk9RXVfEW8tL/xZJdafeCUXcZmAj+Yq57H61U+J3he01WLT7uxbAhRYGQp1A7/AFrm/A+iXtlryC4sZfsUoZWkkXg44WvvMvw3KoztbQ9ZKCtOKsNvfBWq6ihn0oST6huG5Q5ZgDwcH0B+tes6D4HT4Z6HHeXJ/wBPuIWE1uMNlyOpP17dqteCoFg8VWEyhTuHksOyknrz6V2fja1j1FXhDFJod5WORRjhTxn3ryMwm41fZyPPrYmUpKCWh85TfDy1tk03UbVpDeGcTSmTo/O4/h9Pyrudb1hJYZPPUo80ZZWiyyuMdv5d64+HxvZXECWFzcZNq5Rdi7csTya1LbU7XVZpNMOzYF3Qy/3W/wDr9/1r6DK4xpwjUO6zsr7Fzwfp8FxcyXNyPMaJAFjfpk+ua6ebwLBqOvWGsMMTwHcItvysf4W/D/J9MHwvItneNY3SSRXEmJF3/MHHTA/w7V634oK+B/CL6pqMe9UVF8gN0J9SB2rnz6vP2UVSW71OGrWcZ8sepR+LvjGePwtqy6XaAXIsUhVB3/vNjHptrw74FS3Op3/9hQWslxFct5jzl9vlgYySOetfTfg59F8T+Bru/SIXEd+nlSCT7yEAjFeF+BdLj+GXxR1XRwXRGgLwu/UIfujP/wBbp2r42lOcU4QerNMPXSUoRXvI4b4ieG7rQfiUYNRtpEtZ7iN7dD80bIDg89DnvX2Vb6VK9tZG2UQR/ZE8qPsiheh968P+Kd/BrHh+zebDzWl0k3mfeyD0GeuK9d0D4hM7xRQ+XdosCorluCQOckf/AFvrVVsPKcV7RNWMcVGrWgpLdHzz8XRH4U8f2lsqARTWyOfUSMcn3/irKsb0xPFehxcpG/mMSvO0dh0H61q/HuM3fxHsL6Jg815CxJbopUgYH0DV3ng34HXGo+DIZ9YmiMmoFVUQttZE7EfT6V9ZRx/ssKqW+m56rxMaFCDqvodj4F+Jvh2Dw3Pqb3CQRQRl3tn+9krgAD+XArxWz1b/AIWV8QtOS7lji022YPHbBdwG48Z/+vWX408C3vgDxDDoyyG7trkD7LMVPPOMMPUHvj/6/d+CvgFrOk63YeIZ9Qit5pVy1uVK7lH+HbgV8zWqwguZPQ4U6NNurB6yPX9f8P6JrscOkx2avYvasssQQdScbunWuZ+HHwt0LwvqrRCzS4nhcssky8kdQD9P8muR+LHxP1L4ZXlvZ2ZX7ZcAB55F+6vt/wDqqp8IPjomiTEa67eQ8hdrnYWJDeg6/j+nrx0416zdRfCYWryi503oek/EHwRol/aTam8SxXbSLCpjULkeg9h9K+btRsrzQNXl057ia7tnV5GjlcsAvYcmvWvHPxn0rX/E+gaToySS2pvVkLFSvLfLyODwG6fnT/ix8FrjVUGr6Pcme4s1Mjwsu1th6gYx+ozXt5fj/qVVKo9GenhMQ6fLCt1OS8EpBY6b5iJ5cxUKzH0IPHaovFHjc+FYpbOOxjnubiMgySdFJPXoen1H41jQ6vd+GdHkM0aPI8gLRyMcDA/D8aztM0zV/i7r1yPtkVoIIC4UKdqgHgDv16197UxmHrUk+h6Hsr1Oa+htaB4gvG0l5SsYLOSv8WFA6D/9X4Ci7knvbZ75GE6FQfk+b5u49aytA06bSLJ0u2WUxuWAHVf72R/+vPpXc+DZILlZp/LEchTdhF2gEnnj2rtpyjOCS2NZuFJOaRysms3vhtYLtg8Y8wMok+UnI6e1dj8S/H2m+JPg4LGV0j1WW4RmhjyxyDnJHbPr/wDqrovEfw4vfGHw+1CaG3R32mWKVl5Yrjle/wDnpXztcy3cvkQQW7b8YaPyi5Ug+w4xX5/mThUxDuvhOSlVp4nW599+HdL04eFPDMEWRANOSdvl6kJnB9zXyz8XII9U8Qw6hIwNyGbMaL1jBxt9vu+taq/tFDTvDEGn2sUtnqMUSwzeYo5wMfUfkfpXKadaXniR1v55VCEEMD1fdz+Wfofevdy3B0cRFScNTy6GFnRrzqSfus9Fg18zWFlHDIQkCAsC23PHHf8Az+lWh4sXxnEtncSCWC0LBklf7/1HPA9j+FeSDTm03WhbLKXaVtol3HgfTp06fzr1L4deErG4VIL2BLhplYtKVK8jjj1ArDPVToUowS6m0406d6jPHJfGl94m02XRZb557VJnMUXKqQGIHv8A56V9Kfsp+FrD/hXV3OjxwyyXrpLKMZIHIyTj8K+W/GngXWvDfiS5s7CwnuYhMWt7iFepY8Anqfyr6B+Fmh+KPA3wxEF/FHaP5zTvucb2DDPTrn8vpXyrj7Wmqcd30NK3JVpKEXa51HxE8F6F4k+LVtLdzZt7ADd8wUNtAwvpztWvSPGPjzTPDnha+1cyRSRWtuFij3dHIwucda+V9T8cXkt5NOT5W1mLR7vmwP8APYj6VJrXiK58b6I2nudluwBMSt/rCOcE+n4CnRybE+0UpRsjKOXSkoqUrpHrvwO/aBfVf7Z028gW3a5h85Hj+YgYwRj/AIFXqPg2S2uLN7vzEESANLKW2hBjOO1fGnhrVJPC1zcSWLNFexkphlDD3wMf59K53xL8XdfksLu0F80EMv7tokYqq88/L0P4Zr2v7GjTTlWXoZV8rU5OUNEfXnwQ8SaV4s+NXinxLNKn9nxQnTrKVm4YDqc1478er+0bxtqFvYOgsoXLyk5w3cf+hYrH/Zx8Rr9mTw2bc/bribzopJMr5pI5wfTFbf7Rvwn1Pw7oV1rFpcQ8wqZrSNdxQHrgj9elcWHxay+o1COhUaNLDv3nqeaeJPh54l0fwtDrN2dmhaq3mwiFztViPlZh2yPc16j8PtFtWuvD1m1uHt8hXL9uOSfx+n0r2HwVFovjH4H+EdD1ExyXBtEZrYttf5QMH8KTx9caD8N/C8KW9pHFdTRkwxK3zy7eST6KNvXvXVRz+s+aly2k76nbCvzQ9nbU9b0vwxb6NbxQoiblUSTTHH1OB2Ar5y8RfFLZ4u8VDTirxXV2Io5k6AKoUMOOT96u1+GvibxV8W/B91d3mpJpeksfJiaGIbpM9cknOB09K8x134cL4FvSLe5a7hkLOnmryGP8JNefksJYvHyjWfMzxcPyxrSjJ3Yy68YXS6LbW5/e3O4mU85LE/rx1z+dcvqE9xqTSR3gbYVK5K/dPt9a1tKsf7Yu1juD+6jbLRt0bHQHpxXQ37QG1uvMGy38tgI9vTHT8vxr9mqUI08PJRWyPX/d05JLc90/Z/0xtA+Duh29u7Dzt0jBPmLMx/THzf4Vx3xz8f6f4R8SeFbSebfcQtJLcLGwyuR3A9Nvek8I+NbnwR4DjhnupLPTreBpCd/IDDgLx1y3HNfO/hbwxd/FT4lwWVkJZxNIWluLj5mSHOTk8gccDPFfg08L7XFyqVJaJnnUcN7HESr1NtzS8e/E6HxN4ht5bdpXt5ASodPlwOBn1z7U2S3EiRF2KTSEMAOwHY//AK/zr0P4q/DPTvB+iJcW1rFFFBdCG3nXqQVySw9yrZ6fSvPUdZ7byQ5jfZ8jn1PTNfrOU01SoKUY2TPo6NanXjeBxXxh8AjTreTxELuSadzGkkX3uDgD6/n+Ppc8I+D9V8aaXaz2vllEtgs08rbcOOi4/wDr1sfG68t5Ph1FY2+Umt4kkmYrty+RgA96434YX/jex0C5fR7SW4tSCQSm4kHrgD1rwZZhUpYia31MoxbSuVfHmg3/AIditYr+CNMOVjQNu5Pof55/+vWBo8N/ql1Fpliskl0csMvwijrweP51p+MLjxhrd1cPrlpNBFaoJPJb5sL6kjJ9+fxrR8GWEgRdRW3d2ZShul6Fc9z/AJ+73rz8TiHiLtvU9CHLymBrPw+1mxgF3eGI2chKGeJ92xh0U9OvtkfLXuvjbS7ab4ZeEL+1uI0XTIts0it1LAA4HfmrVto9hq/wWtNPnxJd3V80jeX12hjjP414f42ubi31dtD+0zC1ssPFFI3y5I5PbntXLhK841eUy1lNPsU55jrWt27lHeGBzjzesgzk4GD1/H617R4e1lNTuYnNqMxIAYT8oUg4AArgfhhotvqaXmotbvi2ZIkSTozMOT+G3/PSvRtNhWe8mflBEAETd1OcV97QoJ0/aM5a9T2j5epxPhb4Ur42+PMui307y25DX1yx/jGAQo9hWx4/0i70fx1f2cunzWEMYVLcOp2smOgI4+mDVG1+I3/CtvjrcamIPtMYt1ikI67WUZx2rp/jH8bLf4jW2nW+jWU0qxsX+VSzngjjj/eHUgV42KlCEZXW5hTlVjUul7po/BRLLUviToMcbRi5sbWee6zjhmUqv/oXaqvie38zxPe3gHztdSQpj5gqqTkg9K8z8BWet+D/ABzp+vajZTWFjJGFeRvlDL6t74r3bUPDQ1SwtrqNpJLcgzb0QqpQ8g5x09a+RweKjh8UprU6J8qle+5wgvIdAtbm7uppGhWcxxxFuZHP9PoKyptRlV47uCYC9ZhMrhdvOPTsO1cXN4mi1/xVY+bJvs4pjCof7hJOCQOvPvXXXtzFayxiRxiNsFF+bdt7Y/8A1V9jicR9bVobHdTpKKuzP+J2savr9qi6nKTeTAbAflwoPYe/+c9a+hvglrcWgfDHQYr9JDexSu/kRruaRyeBjrivGPD9veeIvE1xcanDHBYoqLCHxlQM8fj+FeqeD9fl0fxJp1xFCs8VuNscbpuUL0B9c56cV8pjMDUlT1VorU8rMJQlTsuh4n8T/Bt/4L+I39q3SzQR3073ZjwV2vnPB9fu/TbWi2pP4k0uOeaA7ZGJWNc5J7n6Gva/2sWg1D4Y/wBpPFmVLyFoZD1BJ5Hr0rhfCXhS58M+HNN8Q6rAkVja2rXMibgysGzjb7/dP581wYXFRS0e2w8JilUpLmVmcdrEZt/I3qBJwTDu+6D3b+daeuP9kWCCSaQtbwFYgrdj2rziLxamr+INS1u4jmjt7uYqjbdqYHCAnpius8P3h8Q2GtXCR4WxjDKwY7s57Hmv0KhmNNYdJv3rG8oOXvI7r4jaDaeG/hfp83ki21EKpg9VJ5Lc8+x/kaueEfh/4p+I/hKxS+1uDSLK7iLJDCn72VB2Y56fia4HxDqWoeMrq1tLy4lvRbQAFUULgcde3+evFdZ4OfVNH1K3lNz5aRW5RIt24R9gPTOK+SxGAr4xuVPV3OeveEVFHIeBvhfc6Z8UdS0qW5Ebad+9jmhb5nXORz/wLkcV6pF8Ntf8QarEJIPs0LLuMp6bD1H+8fTA/CuN1HxfbeD9Vv8AxElqZ76R0Rhu+9ggYzgjB281oeJv2uNa1LS0sNM0eOwvZ4hGsv32XJwCOuPaumjDEYBtPRsxkpTSa3PN9cubTw/4z8SW9/K0sVjPshEbFhtAB681W8Ki4+I2sLaWi4hUlh5nylFHU57/AI16G/7O+u2PgTWtdvNkMnkCZWlbdK+7licH/e7cnvWf8ANDEWn6nrCxrm4ItISW+8w+8R6D8qarPn/evVnoyrQdL3Hdo6LTtLtfCdvc/ZUXzFXzDJ3ZgCOT0z9AKwtKsRPpF5rUs0qXMsm1B3Zie341veJp7bTtKv4PsdzqDIx8xY0PzEdM46CuH+G/jVL7XtPjuUaOZrgR21onzojNwMdOfmb1P619ZXxtCnhXFSvpsedS5mnNnUfF74D63qek+HItPtZZZo0Ml9cysFWMkAkZ6cbm9fu9a1viJ4cn1jwJYeEfDdh9quLqNNhXG1AMFmyeOfm5r2v43XkukfDfU1t3Mc91bfZbdZOoBwGYDrmsL4aarpPw++F32u5ut9zZWP2iYyt8xbGQFJ5wD2x+HSvyGTxFeo6tKOkWYrFTaTS9D5P8AeCE0r4i21v4sh+z2OmXStNEDv8ANYfdHqfy/CvYfEPjDT9e8SeMrnR9NjMMNpDpsJRdv7wnOcHHTr/wEcitP4WaZ4butEvPiB4hgN3dXUrzQxyLuXlsLhepY/L6muDsmuINW1eymhNlc39413Ku7cULnI6d1DYr7FVpVsKn9rr+p0SqOprLc6D4geF9R1b4x/Dmyi/0ZhoaB3i6IFByAOnVf84rkoru1voNWikYCfT7hrVVX724nH6167q+sx6N4+t5ZlD3um+GhFCJG+ZppGKgD6/jXlun/ALWNJ+K/hrTLqZ3utQB1K864RC2eT/n7teVl+MWDqOctjjVaMI8knY9WufAu3wn4d8J24NrqOoyLczbfmaCFeWJ9z75rjfiv8M/DFl418LWumI6XksxWWUNuJxgKGz6lvXiu9h8R/2L418ai7vPN1m2hWxs3DcxxlM5HTkll7cV4/4svL29kM8G+S50+L5pxhdrZ3Aj3x/kZGeuGCrYyo8RB2vqKlz8/M5aHVfFX4Yn4ZeCo9V1F47j/SELRxt88xDdByeMfjXBx6i3x98RT3Opzyf2Fo0SMtijfdY8AHqDnofQd+td3+zlqGp/Gvx5cJ4quxe2ei2/nW9szbgWPRgDzkevaqFjoVj8PfiH8SLcug08Mjjy8Z3n5sY6Y+bHStISqe2iqrvZnRGblzQeskO8B6YE8YQ2KKEjWRLe3jj+bYuenfp1rQ+Kep6xpvjX4p6DZlZok0mDcJPRY13Ee/3v88Vzfw7+Ilp4R+JGmXF9CNk85kMj5xFnhfXPv717J8YtHW3u7QadbCTWvFQa1kuQxyqkAAnHGPmXt+daZxWp+2g4O7SOdv2U2qnU8Y0zxvaeJ/hbremmPY6wwzL8338YB/Ebf85re+O+rXukeFfhjawtnRyiOQjbgr7QMDGeg3d6q/FD4ZjwD8IvBnkKr3Ntqb2NyyfxFyT19Pl/lWddeIbi58UeG/Ct/A15ZwuJIZZF3bFI2gdOgPck/pXo0av7qNV6alRnCbUo7HWeBdL0rxp4hvNHv/LuLPUNNfy4TjlwfXtj6iut+BelaXbfBfxBoUqxRfZLm5tZ/l+YZyRn3HSvG9cl1XwL42j1uzty8dgxY7emw/eBHX/Dg11nhLVF1fwH45Ni/wBn1HVGa+UjqhK5wOn+1jj8K4cTCp7Z1Yv3XYUozd9dD5/8I28CS6nbIm+OKaRImH9zcR/Ja+ydJtbfxn8HrixjhRpbG0jZcr3C9OfZW7/w18oWvwp8R+G/hzB44hlWezYlJYEQ5Rd3LZ5yQevA/pXX+Cv2kNQ8OaTqMAsVeCWEYG7lcg8n2+bPf8K2lGjVpqXVG9SMqsIuO6ZnWeoprDtYs+ZrGZ1cHsB0x7isHx9bHXfGWr3cbAQqIHzu5BRBkj/vmuv174ef8Ix8HIvF9leyz6rqqrMxH8JlP3f8f8iuev8ASxpWhaRO6M32yAR3PmdWkxzweeOp5/irq9vTr0o0+11+BhLkd0fS3hzUP+Ei8E6deo3mfuVV3/vFRxz9NtacJW6jZWO0IoydvevM/wBnDUZW8HeJNHllMn2OeOaEN2jYEYr0lWEIY+XsQkEj1FfnmKpck2rH57iqfs60oozdfvXi8MeI0YOStjMFIbgfIe1fHPhuMR2dooCorLvy+etfalzaR3ayWjlo4LtWRif7pGMfjXyHeaBJ4b1u/wBGnR0ntJmSND12E5B47Yr2co5Zy5WKlOzE1LwpBr91Z3NwNlxasGEw6bQc4PTNT3XhSDTPNmsI4xHcMSV+7hiMAY6AfSt3T7HMbrtk352kVeFik26C6QG2X5hH90r7j6/5NfaSw7UbxR6FHFyg1qeVWmh32ma89zYzG3uwhdc9McZB69f8mr1/rl1c3azZEVw0ZWeErt3Z6jB/T+ddpr/hq5bS21TTkFzd2riWKIfKdinJXHf1FXre20b4paD/AGhpira69bKN9tL8uT/+vv0rxpUpXvNfM+ipYpTSPMfhVrWsWfiUx25klitVaRoT2XOc+pPp1+leq/FLULHWvDdj4msR5skMqrkfL5eTzuIzwOlcMrtpurnUY4jFqFspiuoUwjEA9/cU648R7tJv7K1VZbO9Us0Ui9Xz94fT2rzZc8avPBnerTGXXja01UwJ5QSdsiQhfkAP1Pf3Fer+Avh1oWp+GrXWo7XZqMEuJHif7oAzjGcfSsv4VeAvDXjbwPLb6lAstzbsQ+G2sVI4IPU4rRjV/wBne4kjdJdT8KagR5UyfM0T+jcdR8313da761d4mymrHDiMQmnSg7SO01bUl8G+GNQvY8+T5QZrfdywIx2H+16V4/deJNL13TJPKHl3TsG3lepPTjNddffEjRfFdvJFAj+U6snlTLtx+H/164TRdK06DVI5BF5keSpO7acA8Z//AF17uUxnTg10FRhJe9U3J9OdIntWKHCMF3ldu3H+H0r1zwVp2ja8LiK/todRilQxgOu/ZnOcj1PUVRsfCOl+K0ks5XcLIpyQ3AA6FcAisbR/DGo/BXx5aX019Je6NcZhJk6YPRW7ZHykH19O/n5pmEISlRTtI0q1VVXLF2ZmeKvhEngzxHpz2GqXen6fdvsY+aV2HuCeBkj/APV1rL1T4caPqmqSSPd3TyopQvJLv3gdeW5GfbH0r0f40PP4z8NiKC1MmJvOQw9eOD+nvmvM/D/hrUdNyyzSIjEsFkYscY6c815uV0ZYqrabLgnCF5bmT4k+EUMdsb3R5yJLceYlvJ/ERyea6H4afFK/1HU4bHVntrdY1CR3snylDjHX1PTrVi71a6SFoNhDpx3+cY5/H8KXTvBmm+INNj4Blb5Vji+Voxg8jGOR3zXs5pl1KVK8dLdTa8ZQ987vVL34m+HmlurOeHxLojKWWIbWlCH0OM/kTV2Gw8LfE/wDLBcaALPWrVTuZ02MjYPGeM5/H6Vwhj8afB62W90a4k1HSI8NItz+82Kfb/P0rqfh78VYPijqJtbuO30a92EtJwqznIHGe/45r4Ok3h3zR96x5srt80WreRxF94Ri0WzjWwjEbIMNEzcNkc81o+FWsJ4FfyxHdhSGMuVIIH4cCrnxPi1/wNd3Eq2b6rpZjJ+0xp88A9wOuOtc94Kt1162aayu45HlQlt78rx1H/fXpX6Pl1XDYiin96OyL56Z0fjvwfaX3hyDxHbSx6df2inEkR/1ij6d/f8APNUvAn7RnjbQmi0q0kGsl8CGGVCzfjivOvGen6lpGuvb3byxb8BGdj5LKeMg+3fFe7/CjwF4j+Fli+uDT9N8S213CJWjjbbOF7FSev5f/X+axso4WrJQ67G1RQVNKaucdqOr6/o3xRtfFni3SbbVHu0LQwqf9WBxjHqPf354r0vW/jLreo6bMdL0y1tbcryWQfuxt/h6Z9eRXnfijxxP8VfGrqtpH4eFrGyhLlgowDySe5Py9zTdtxPNb6LbXcWqXEykYsPmA568HBx36V7mWUoTj7aqdHLHkXRos2l/a67YSxa5c7AWJbyV5xj+H0/rXOp8N9V8Wajb23hhdWk0dZhvmu93konfHbH4V7/4I+GFh8LtIg1nxdp4vby9IjttPLBiHPQsDz+mfb1+gfAfhS98a3sH2nTm0zw7CgY2kKeV9qbHQDAwg79zu59K58dTp1m1Hbv0PmMyzelg721PLNB8VaP4d8Pnw1ounXXinxC9t9nd7a1OxmxjBODhRu9Pqa9f/ZQ+Cet/CXRbuXW5fImvV4sEfcE5zk+hH1P3q9l8PeFtL8NIV03T4LNm5JijCn6ZH+NbZJkJrzKUI0YOnDruz8qzDO54uDpxVk2RheBzu4zzXBfEvxU1patpVk5ju5VzLIv8CZ+7n1P6V0fjbxdZ+BPC19rN5gJAmEjJ5dz91fzrw1tSn1aNNQum3z3qidjt4+YZAA/wrOrWVGDcvkedgcI5y9owYrFFGCwJC4wOvHrUOwxfKTvUsNrK3Qn9KmIOwsOw+YFe/YetRElHgzguxycL0r5Oc+duR9HGNkJcEKrApwvyn5v60IDF5KRnO4Fmx3pz/wAYKFwcqQexqK34kVmI2A44WuM06F6zlMdznG5AhOfUmioYQ8kyOV6Dj5umO+Peigg+aPgxr66tqHia2diJIrwMqHqIwCK9B8QJ5cfnQj94w+4emM96+VfhN4tfwx40sb64k+0W8+YpxtPIY9T/AEr651y2S7sVNuSYmXcrFuuORX7rllWOJw8WuisZ4tOE7ny/8fP2fJ9Ut4/FvhKxjjvooy99p8Hy7x18yMeo+bIH4V5za6jL/YOnanaz+W0KiG6VVHzEDPfuOnOPrX2tpfz23yO4lXrjtj2rwj47fCQaBZ3vibw9bZ06ZgdQsIV/1TnrIoH8J7jsefWtpUIw17n0mU5pdKlVfp6nj2k6VJd3MVxMC890pZPl6Ankn2zVvQillrJ+xEO0blXG3kDPzEcH/Petvw/qFlb+HX1i7ZrgWkJ8kBTgY7n8a4zwfK1zrEGnQSb9Q1KdeI25RGbLEH2Ffmea1IV6zjBfDofXzlNv3TvPj1p0vhfW/D0NndSx6bfKWaSNiuSCPlJGOCOe5qlPrrjUYrZE2RRqNmfmIxwTXR/GG90ibQoNFZsanpF1GifNufy8AHHc/dWuR1mSJZbVlB8wYbccevc9v88V7GU5NGUFVqbdjWjNqKvudPoWtyaTfpcNP8mTuHr9emf6Vl+MdBtLvVRrkUaWkkTiVtvyjA/vf09Ky9Y1e3stGe+VhLGrAGMdeehqrH4hn+IqxeHNNAt7i62hpXboo65x/n3rmzulTw8oxpqyJV43kzY8X3N9qIhYsnlzLuQHofr/AJwa5aWyntVjE6GLJ3k/eDjuO/8AntXqnxF0Kw8EeCba5lna5OnmOBimPnJ6+vI2/wD168isdR1fxz4gs7C3EaCSQoo28BSck85yfwFTleN9nTcHsdVKcZK9y54j1maLSray02HzZJ1wTF83lKOpOM1S+EdudQ+JegRMrCGKdVkMncjnH+f71e0aD8Mjo/iJLGeNLhihdsZyqjr/AJya4rxW2j6N8YLDT9BjIu9wFyYmDeU5P5ZHes8Xi3WlqtDGVaFSLpo9w8QvbWI1HUp5BFBbKcPuC9M4H418r6beyRa7fapeSFxeSswiT5Tz2x7Cuv8Ajv4mn0q5sNG+1S3MdyjTszvwcHgfnuPvXI2cVzdWyyw2xKouWJxjHsf8/Wu7LowjL2kdzDC4eNKDbd7mncauuoXKWMMR2Ocknqwx1PsP8mvSfAuiXdlpYudoTzfkiKry46Z6ZwK8bFzPc61Z6faRMb4sZHQ9EXvzxxjrXbfEL9oGWxsG0XQrdYtQWPyftAX5oyBgnnjP0H41tmNSVWnyRdh16TnHlgdT418QadoqGN7uHzrcEGEP827HAxzyTXiuva3e+KJo5biMTqUCKg+XZz0x6D/JrU+H/he30KzufEfiaSaa/nyLW1C+bM7ddx69ff8AOsG91S/utVuby1smkePIit4l3GNT03dOe/HSvAwLo0qj9puupVFRh7vXuT6vFb6Jpq+ZcOHVtqFstk9SB/8Aq/OtLR9B8Wa/pc2ufaY9J06WJlgjk+ZpR2K56fXj6Vo+Avhzd+L7xNc8YXH2PS7Zd8VpKwVpT15HZfbvXo8Tv41iSx023+z6PGyiWd15cL2A6YH6fpXvN1Ma1CktDjxWMjRu+pzfwt8Axx+G0+3r5is3myfLzOSSRk+g/wA+lerWqjzXkyRuULx2UdsdOO1S2OnW+nW629unlQAbUU9FHsKllhMKAR4wBivs8LhIYaCSR8FisXPEzbZm3k4iHJ+8CBmuU8T+JbXw7pE2o3kgEaAhYu7E9MVr+I9VttA06a91GUR2wUknuT2AHc5r5v8AGHi678Y3vnzRi3tU/wCPeIfMEHqc9z/9auPHY6FCLSepeFoObTOZ8V6zL4l1eXUbtZI+phjDfKiAdP8AOKxtL8lrcu7Y8yULsP8Ad+vp+VSaziKJM4IIK8dAD3/wpdM0xr22soYUJmlcqPl4JHrXxDqyqy1PpKFKzSPTbHVoLDwtrthbrm6vgIbeMtt3dt3/AI9mu++FEUFl8ObrxFdrDDqsF4IGn27SEXgYrzHwnYE+ILJrkRv9mYtKT93I4GTjnH4VuaXr51DwBreitEYy148sP8O5SQcD1+72zT9nKTsz1/YpJtHpnxPU6l8LNA1iAiS9ur7cGH8agEE49v1qn4ivIbjRLG7tAZHKLEg29FHUn2zSSawlz8EPA9tLOI5SzxNGfvEDcMY/75/76rDsJJh8QtP0iQn+yIoVaYHtuH3T/T+dds1CjTijqpRbSudDLqRvfBdjpcshKmV2Pzc7Rmuf8Q+Fz5nhe++ePyIpJpSV5YFvlGf+A1c1C1ey1KRAgSKO/aBAnoDkfpWl4m1SK8u7m2BMscEaKo/2cdvxrlguZJPrc6rWdyq2mNeeBNDvQPK23k7eZu6kMcA/jWLq7XmuzQeKrgOEu5FtF+bjEZIAY8Z5Vu3412GtWC2XgzwzoUKn/SL4yb+6hgeB+LVV8TWUmkfBTTVkZI5rfWDG2/tkvgY993PFcH1hyqKPY0hPVJnffE9RqfwGa+aQpKirAPm65OB+Vecad+zxfz+JNCTUmW40eS0WZjI20jj7pxzx2559a5fxn8W5tU8GWnhTypI5IboSS47Afwn67sjGa+gJ/iFpLyeEo7i6SO6uIY4mHsB17cfj+dedWqVIP3epzS9pTS5Op4/4z0TUfCfiS20K4fz7B2EsLH5WVOgBx6VLr/iPTNBis9PVpI5iTMke0sT27cf3h1/Ctv4430XiK9fUtM/0w6RMsM0qN/ARnH4GvNPGGov4n8UWR0uOSYWUAeWXb1+bJIHt7d6+uy6vCpTi5bo76N5xjfc29TvotUuftMcJMEyBWlK8k56D39K2/iL4cF3pHgrVdOgWO4uXFlNt+XeD9wsRnv8AlWF4d0iS/wBTlR5fLttm7Z9794eR9Mdal03xpc6dqtn4Wv4iWh1iG5jlCnaV3DgZ7Y5/xq8zU+WM6b1Nqk3FpQ6B4X8Pan8OPjZp1jqIVDfAxJJ/Cwk789x6f7XWu5+P/jXXvhnMnhdREbO6QMt0q7WAHUEZx1/Otj9o+BLX4o+BNRjT/Vy7sj3kGM1Z/aL8OWvi7w/4Z1DzS7nUY0lkGPlVh0Pbmvl/q37yFarG7PLVR1JxlNdzyu61pLrwSs0soklkwyRhuZMdcDr9eOK39ZnaD4crqYVALLy2Zx3BbBrK8ZeHoNOv7Yxp5Xls0apu5bPqPX8RXNfEeXWNH0610SyleSx1MeYIQvO8EYHTOT+H9a+zrVIQwynDQ9FOMkmjt9ZvvsvhL/hILVzFbqqTeYnUZI4Of8+1N+KPxOvL7wBp95pmLea7ljhkm28y/LyVJ6D5al1Oykm+B8+jXG9JYbUSuJFK4kUfdPTrXlWkRz6hpumpdTSSWaAtDC33VfGM/wCH9K+OcJ42q6i1sOFGDfNY9O+EXwe0nW/Bd3q18PLnuZmRGVgzRgdieQMnrXMX+kz6D4ra1niCLCNhwu36EZ9R/wDXrvPhX42s9A0V9FYB90rSBdpY/N04/lVnxjpH/CX3D3T26C5QfKFbqB0BI6/5FehTxccL7kjliqkKsnN6PYz4bG61nw/DeWrobjTpxLGNwwSDwGHvt/8A112/xL8YxfFP4U6ithYSC6jQNcxqvzRyL1B/x9PpXiVjrU+jSTBJyQV8ma1OcNjtjnp9P/r+l/DvxHB4V1mCSKXOnaygikEmP3cwxgN/L39qnMK1Rx0XusKtJQ9/drYzf2dPERi0G50+ZyizKWXf1V936Csv4yxy6d8aY5BcjzZbSFgBj5CBjH516Hc6Hpnh/wAT3trYxx2kt/GJWhVdvJY5IHbndnAH0rwTWbPUZviVew6pcPL9lc7TKx+4RwATXl5RTVXF3fY0wlO9R1Oh0nijXpL37LDJCAiq3meU42tk9P6/1q14Qa/fUoWtnNnHEPmCMWDge3TH/wBfmtTRfC2nXFuqyRRuSoIBbp361ft2h0DV4xFE3lyxnOPm284HPtX6Ni8BGpR2OyU4WcVuWPib4RXxDbf2rpzZvtNAlNsF/wBYnVsD1x14r2f4d+IYPFPg3w/c2vP2eEQzLuDFHGc57815/wCDtQtofEEBuZ08liOmMEHsT7/hXD6N4wu/hB8RtR82Rv7GubkyeSGCkxseCo4zj8K/N6kZ4eo6UvkeTiaMqsOR/I6j9oZWsde8G3yjy40vGifDbTtLKcH8K9s1C4j1WHTPInDx8MDH8xAIOBXzl+0B8QNM8VW+l2OjMzx2shuJZJV5Knrj/wCtXL6P8QfEHg5472w1F449o22wUOrD6HNZrBVMRSaitwWDnUoxWzR2P7UVja/2xpCTxpFMITtbd8xAPf6fLj1NYXhzw7aXnhy1W4td8LZ2oW7dq5L4i+Or3xpqunazeCI3ckO1dq7lUZHY47123hbUHmsLITnyJQuWPbngV9hkmAhTpKFVXsju9lUpUox6mO3hS48PeKre4SZXigdJV/ibaDzz7ds19O3vi7TfD/h681y8uLe2MkDNFHu3MzMOMAds/wD6q+dPEe281eKOJhIyKFGG4bBznrXD+KH1O+17YJWvIZIwipv3BSB09MH6V5Wb5XTnUU4vRGiwvOozke6eDtI0X4saHqQWQWd7yok2BioPAbHpnqM/jXMeBvCl98K/imbfxJGo0q7URx34U+UwJ+VgexNR/s06tLpHjO50i+3xy3cJiSOX5SjDoD717z8W/h/P4r8EwWccwF3ETIpkxjI6jP6f4V4+FlUp1eRaxOKvi6lCp7JvR9TlP2hfhZp1p4I1rVrK1js5oFEkM0OP3ijnt/wGuJ/Z68OXuqWTvqJCQ3IDRp6Z/h/HqfSsDxR8YNam8MHwbcSGd4isE0jZZmweMf8A6q7v4YeDvEvh+FXa4gGnl8xxOx3gHnoRXvV8z+r2adkV7ScKLhUldy2fke826x6ZZy2yIUtrO2kjXC99pHArg/A3hCxs7K4ube1i864YMZXQZJIz34ArD8R/EVPC/m2+qall+dsA+YkfT3/Wn/s/fEm28ZW+r6VIDbXC3Jmhjl6iPHQdPxxXjzm8ZWU2rRPEq0a1Ck5U9TlP2i/hhp9m2n6lZ2MVoXUmeSBR8xPABH1/L8a4nQr60SwgtvNSMRqMB2GcdM/jX0b+0C0GkfDu4uJF/eKu6KP+9ng/+hetfLmlWcOuajFEdsDSoJHk7ZA6D6/zr9EyuVGlSUUz1svr1K9FOr00NBZ4LrxggZnjjVvmk9h3r6F+GWi6fe3Aa3vobvylYr5LbggA757/APxNeW2fw7Fw1xHZpK7rGX3yZ27h6Hn/AD3rh/AXjJ/B3jl2knaKGUGO4xlRHzzkD0r5zOpQxFZQi9jsqUo4im4R0aPoqw0OHU/iDPOwZ44S+4bRhZCONv0FUfGG6SG5SPAQOSxdh0HOe1Zem/Gfwx4O1C8uLnVIn+Xf5Rz8wxwVI4yfT9K4GfxxrHxtu72ytI/7L0USF2MS7WkBPAZv1/8ArYr52D9jUhUaskzghhq3tU5/CjlE0RNZ1HUJ1vNkO45li+Yknp7f/XplvCdDH2ZpHli8wBZNu0qD9KoXaX/ww1SSFbK4uNLnOXk+6u4dAD0qLUfF769NGlhp9xHFCpdii7zjH8XUf41+l4fGYepTU7o99Oa22Ouh09IHVhGsbMnmmUryRk96peBvBNhq/ibWdU1WwD2rMFtY3TcC+eSDg9v/AEKuNvficsmg3MKTF7pVKxy7do2jsB/nFfQ3g+2S78HaVdWFsyabBAn74rwXIy3OOv4V85n2Oj7NU6T1fYiUpQ36lbwB4atm+NIvEijjXTtLDrHH8o3kYUgcV0vx3E914T1F5STLcQCH5emc8fn/AOzVwfwc8cWFx4y8W6tcZldWWGEheiL3/wAKl+MPxT0/Xdal8N6MsYOFlklDdCB930z9CQK+KqYHFScKs/h0PErUqtWvpsbv7OHhO7tNYtdcvlM4JNrb20rHoFxuHbGPz/Ws/wCN9vqPjP4+ap4a0rTZLxzaw20UascQMwBJGB0Abmu++FHj3SPCPw9j1HULqEPpMTFYt3zF8cZ6/e68D2pf2OPFv/CVfEzxb4r1iSGOW+ISIysOH/hAJ9Bx1r1cDg268pW0SLre2oRnUSvZaHq/gP4WXvgTwHYaA8cRa3AaURuM7z1rxD4z6rY21/NZpeB7hJQoEbbgpHUH619B/H34p6P8MvCd4Re/addukKW1vC3IYg88E49z/WvgLXDqdkYJLiIpc3JErCZT+87nHfnocV7uW4OlgcS66l8R5GUUq1epKtWVtTsbDUhZ3EN0FeVB8uEb/HtWX418SajqaPDp+nXX9nQEGWWOI4Y+hbp+RNeg/DPwOfHFja38kY+wxMFKcqA/cf1r3LWYdK8EeBrq4mhSC1AEajaMuW4xW2dcVU6H+y0VzSke/WxFONTlWrPkeTwz4v8AFFrPcsJY9NjtxKkUjcSKBxgV7t+x3ottp/gnW9YlUPeXV2UVk+Zgo7Z64rmvGXjCWKw1C0tk2XEsXktIi8R5X1OOfpXC+GPFWpeFPDNxo+ljmRg7fPznPJBr52jh6+Jg6soWR11KUq9Ky6nunx+nSz+F+nW0siR6gL1rpo06qhJyD17NXzZaahPrOqWFhYRG5vJSVChT065OM9PpWZcWXxB8WPc6olnqd7p+CBNI25SM9s8ke+K+vP2aPhdo2i+FJ9cvrFH1qK0bdLL/AMssqSRjsfevqMHmCX7jmvY41WhgaTSd3c+P/Gfhi+8bXgsC8sJt3EJijxiVwdv/AI70/wAK9t1vwRc+APhfM2lyyx3NhaoZjG3XI5x9K8E1jx9c6deTCzuQmpTSs7XB/hYtnAz7Nz0wa94+FPxEfXvAGo6Zq0TXsrBopJt+4YI6c1z4yrRpSdRoudSs4xmtEZHwKs4PEPhvxP4g1V/tACiJjK3CgIWJ+v3a+eIvFt7pEMllbgx2rNI0cX8IBY44/wD116d8SdZu/Ang650rQYpINKuZQ1xclTlmPRSOML6Hv7dK8q8O2smqeJNKBMb4YtJJK21SOfr9a8LAx+tV3O/utnq4e+tR9T1n4fm98q6FxN5Qig3Qxu3LsRk7vbPpXiOoSXupX91d30haaUlnLNyFHAH0r6A0vTpEuJ5fK891Yqp5XHHeuB+LXhmwsYNB1AARXFwJBcrGvTHIPH6V9dWy+nRi6sEFKunNplX4Q6lq895JbWpzpSH96ZOgP90ep/Ou+urv7FHPcSSxo8coJO7ov8QPoP8AOK9E+Gvw806H4d6O9htlkniaSSbb99j2NcHfeBm8TX+o6ezGzQTAmQfNtAHzAd8H3xWWEzijOm4SfvR0OONRVazS6Hn+nRQeN/HU9/qLKdNjUKyQ9WVfugc9/wAq9N8C69p1r4kmktrRUsFheJY41+ZAQMMx45+Xmuam8P6d4ZVbTSCRtJ/eO2489TUGl6gbKxv7i4ZIkMbg+V1J9x6np2rR4ZYqEptaM757WW56H8UdRiuvBlhoqXCSXuqXEUMSlvmjU/y/hr1vWFg8D/DSXTp5ClnY6abZv+mkpU4x75ZsV89fCD4aanrUNl401aQnT7eYPawu3zTFf4j6KNvtXtXh6DUvir4xv31jjw7peHS1KhRK5HDcjuN3p6dq/O62DrQxKhDY+fxNSPOmpe7Hc+Q9M8JXdppiahPbRRRBsxnfuJIOdxHb/Gup0Gzu76zj1G4j+zhmbyAfmMmeCfb8q99/aF+HegaX4PtPEUMSWUTuIpLaH5RKc8f5Ga868P3MWv2GnlZbeNLcFY4uMoo67hnjH+TX32XUbWVR6nrwxsa1G9PYl0yyitbImVfnkIZif4ffPeuk8NzeTqKR+Y0gKYBRfujPpk9elZd9cLHD5ULb4N2WlfpjqApqrceN4PD00slrGs94sQVU3bgpJ789a9fMYwWFnBPVo4HGdXY3P2nPFltB4E0rw5u3317Is7gtyiL0z9a5e88d6h8Y5fCngKyBttPPlJcSJjcyDAOfYD/6+O/U/DT4RQfGm41TXvEFwblYnjgUnOC+3JwPQe3vxXG/DiXTvh/8ZPENoqXMjW872ttIF3bMHnpnj+lflFLDOh7slqRBxUXTh8UT2v8AaD+G+geE/hNIkNskSaWvkKAoVp5GG3OfUnnpXknwK+HDeKNKk0t5jbxjy5r64DbmcH7qDsP4u/581o/HD45wfErxDo/h+IMbCK5jN2/Y/MOB6ke+K6z4laBefDaym1XwlqEVnpd9CGmjhxuUAHkD/DH0r1qdPmg7OxpRlVpQSnLVs8h8U+JLb4cfEzxdZ6fbfaLONUhhJboAo3fjnd3Fdlpckd3o9lfKZI/tUQYxnqMjn/OKdB+zzNJ8Pbzxdrkj3l7dQrcom/5o0J6k+vr27CmaV5V80FtbvDFDbr5YYyhun9fxr7rJX+7fNr5lVK8KqtF3aMbx1Go8B6wixiVwMxRhdxDg4zXkmmWd3oN1peoSp56Wcsc4V264OcYr6C1vQ2m/svRtJJ1DV72TcFHyqqHI564Hrwfu+p585+M3gLVfAk9vomoPbXFzqERmie1zuTDDIxycfdx61z5pHmqpROnD1IO0JbnpfxU/ant/EfhAaToenyC+vYhDMCvAPQADofQY5r0L4RfAv+yfhrpNnqtzJbag6vdNDGo+TdztYmvnH4M+D7nTfiF4fu9ftxJDLcrtjf5Sg6BiOgx/kV9b/Ev4laN8O01O+udSikIDCzsw3zM2OOPQbq+HxzqUp25dzxsZOrCcaVBaPVnN+DdX0LRPA+saxdTQR2tvcTJcSXGN8xHChevU8DBJP6V8raZc/wBh+OdF1aztRLKl494sD5UbSSRnHTFWfD2pDVvCtxeald+XAb57j7KGOASeuORn5sDivQrqG3im02a2t0iilt8IjqFKEDkE+9etleBniJpPVdT24UvZxbk7to6nxb8QLrx9rqPdw+RDFD8kRYYVsjJ/yfwrz/4raD4l8XaTq0nh6GOPw/FAqTzO5V5wvJ2cYwD6kZqpresLqb3RsCxtrceXPMPul+oGeh/Suzj8S3eqeG7Hw9b23l20kW6ZA3Eh44diOh788+tfRYzAxo01Soxs29TKNNws0cl8BtKv/FEWjz6teSx6DaXAEVifuuUxlyPr1rZ1LUre7+IuqapPMRbm4kZI4l3HbnCADqT6f7wqj8SrK58L+DdO07TT5V2t3H5MVs33yTyPb19a6Lwh8NJLb4qeGn1h/LtYbc392sjDarDOCa832dLCUZwm/eeiM27tN7sxLLwnqUH7RPhjU/FDCCz1BjNHDu+4sa/KpGB0+XPH8WMnmvoX4eavY/EX4k+NfErlTYaWiWEEm4YVR8xI+n1/OvI/iZrtn8RPjA1/ECmm6JavBAfu73IJz+A9v514t8LvirceB9A8R6FNLMX1WZNm1t3zlhuB46kfn0rwlg24+9E4sVhnVptw0l+nU7H4gaPqs/xD1TxsxNnpeoztHaxDK+cgX74Hoduc9z7VM+218MSOwUJLExA3dSc16z+00LbT/hv4WstMQT3BkjVHj6hQo3Y92rxPQdKk1rx3ofh/UxNbR3MyFVkfdkDtjt+lfV4KrTo4eUZO1kaULyoxclYLeDV/2dpfDXijTyXl1e1aKaGbOH4BOP8A9X4nPHdfA74fN8WPCvi3xNr0xjl1acpBIvXcvTH02rVr9qGBPF/xF8MeFbZ/ItdMtHml8vGUVhgceuKf4K+KehfBX4bz6Rel5Jred5rNdoywIzz16da+exEKtSKq01oaPncE4fEyprfwy0bXvghZ39swgvtNupAZjjc7Ked38/61JP8AGmDxhN4MbTYRFNZRfv5JFDfOoAAz9F9q810T4tRTfCvWNHup3/tHULx5Yogp2qrt27Afe4z61Z/smOx8H2Vxp0Hl3hw+Y89yQcela5dl31lyq1uhp7FK3tdWd98YvGkHin4ZJZQDE48RKxEfzEYQmtbwnf6JpPjPwbNqclt9ovrKaF43YZhyMqR9dvevOPAHw7k034iwWGt3zz2Utu2oJGmdrStjHJzn6g+1dj8Yv2ddNh0E+LLO+mtrm0ti8gibcGc9GHXr7fn1rCviFGp7D7N9DOToxSgtDym88Uz+G/HPja31Ga51PSola1ilOWUbjxluceg9a3vDjT+DbCxvARcWtzbgHHfdk/5zVr9n3w7NqmgeIvDOuxRu+owu8Ej/ADMJCnHX/d4rkPDXjyKPT7LwrrEIiewnNsbkt02thQwPY/jx3r6HDUfe5KnU1U1JuC1tY+gv2fdSs9V8E6x4Q1FkuInV5IYpMcKxO7HuC1eNfB34a2N38fNV8Kaj+80+KKZohJ1kBxjP0G4U3x9d33gWxh17SJVge2dR5YXaGBOO1cJ8PfiFqVl8WofF7fabkQyKbqWJDsjQkAKeOM/r6dqxxuHp4apZaI5ZKahJwe57DPEfC+s6j8PNQkL2GnXQubVJG/5Z5yAPUDt/WqnxY0/To9UvtB+ygzWciXsATtG0YGB+P0+7Vb9obxNZ678dNLvNMuQ8d9YxIxibmJieCf5j/wCtVDUru+8b+NbrVLVBFJ4ftUhnkjy3nMDwWHTH+fpjUp04UVVprYzgppRnLrudT+zvew3mpeIDBF5RXTVjnjPUSLJx+Yr1u5HlJbiQlC2CMdRXj3w80xPC3xpNxAUGm65YFjHH0DsvT05PIxXshBm2ynO5FIy3tXxOPqKo+ZbHx2Zte2bRV1ZVa5iZF+XAO09Dxyf/AK1ec/HD4dv4pht9d0yAf2rawDzIk+Xzo16rj+VelanFNLBBg/eY8dsClvN4h8xCnmrjDdxjsPauLC154eqqkeh4/N2Pm7w3ML2z3JJyMbs9VPpXQjS/NRlVd564PfPrmup+Inw2+x3z6x4eiGZV869sI12hmI+Z4/f1H4juKyNAvUvIihQiSPghv4T/AI1+tZdjKWLgrbjdRoyod6qscm4Rj5cJhT/+qsS58Jq+oNe6e4s75W4242SjsGHqfevQdQ0cNF5igAnrnsa51ojb3ZLgEKRx616s8PGS5WtzqpYiUHdHkPxZ/tuzW2lubCSwnIIe+tV3rIo4wfQCrHgKXTfGGiR2lzGItUsYwElbpMmOFJHPH4flXucZOoLJujWVGj+eKRdwb2IPp/nFPj8G6MUZ0sLfTXZSo+zoP518tjcrqJ/uke7SzWKVpqx5B4a8TRaPqk6reSWd7AxAYJuG4e3+IrU8aftC2fijwNqGiXulRG4bIMwyqtg8MAc4I9qNU+F2paTeXU8VqdTsLtjIxiYNLG3UnHp9Pp7Vl+GvCcNj4yghuJo4JJm22yXUW1Vc9A+cdegJ/WvLlRq0tJR1PUVbCzXtL3ZkeBvDmla5p8NzpuoyC7VQstqWGSPYYzj2zwK6uXwztY25by8chD8v41q/EHSdJ0nyzqXh86Fqm7bFqun/ACxF+2cYHPoRWDZ/EGS0jSz1uAamIlAhuYfvEdsjqfY19Bl3tKavPY3VV1lemdDp2t3nhaZDOTcW6kEncd/sD2/z19a3j740Q+J/DLaNY2pIL7muJ2H3e4Xp/QVjyfFHw/PH5QS48x1aMW868ZPHBGf1xXnmpX8ulagYxA4kQ7mzbnYrZyOcHj8/xrnzXC4arD27+JGsKSXvSWqPQfCPi7xr4bSKYaVf3ljAo8wXMLbADz8pIz+h+tek2fjLwh43Vbgz/wBiamFAaKdigD+2eP616H8JfG+meOvDNo1rKHlitxDc2Lr80ZAHzY7/AF5/nVT4lfBPSPGkd3NBbrp+pRqXjmi6SKPXr/Wvk8LOrFuVKVmeTLGxnW9lJWON1z4avd/YNUi1GKeCcFv3bbtp6YHbn6Vjj4earo6z6p4XkuXu7RS0kBXcpXqQMjr36H61xPgrx5d+AbxrK8dLzSzKFlG4sVZTjKH09q+u9E1/Rh4csL7w+weylhG8D+8eu4ev+fSuuriMTJfvpaHRias6NJNK58vP8fdX120/s/UrGxijLbHMSFH4/vdqhTS9D1mGTUIHKSJy0UbbGQgZwOnPfv8AWtL9oPwTFpniKz1rTYglrq03lPn/AJZyt24x9a6A/BE6BpCiOWW4uPKDzTbdoJxnp0x/nNRgfYTrR5tn9xrTrU404y2v0M3TPiJrMFmLR1TUAilRJKvLDsW9TXiV5LPpWoSMrPZTl2YmL5BknJA6cH0H/wCr2fQ4ljgNuwAnjyXJ+UtjgH1+tW9R8OQ+JNOns3topD95kKbWB/vZr76nldK3NQ0uaLE06cuVo4PwloPjH4z2z2NheWssFrIBLPeY/dkY6HH9P4eTX0IkusfDXwra6frjJPbxIEaW1DOo7E8Dj8xXiFrZav8AArW/tGlXIjjuo0aS23hxIufXk5/Cvsv4WarqHijwtGbvw7Gkk6YcSqWXBXoB79x9Rmvz/MsvxUsXytXicGY472FpO3KeY6oPhRrvhV5bu5tr29uIh+6tV2z7wP7g6fj/ACrzT4CeCvF3hr4nXFzoHhppFkUpHFdsWWMYBG9yOD3PQ+1fVPgv9nizstSbWNTtra0dufstgg3D03N2I9ua9z8N+F9K0vR4rTT7SOyhjJYiL7zt6sepr3cJRlhqXJN3i+h8bjuJo0E4UlzNnm3gL9nu4v8AXo/FXju4bWdXJ3W9mrf6PBg5A/D/ACa9/tbcWowvH0xwPQegFVbGYRwLEzEbBklj1+lXo7yM4IIywyKxqylLTovuPzrF46tjKnNNky8Dp7VFdzxWlrJPPIIoYhueRmwFxWbq3iey0qKV7iUIsS7mbPHuDXyj8Zvjnf8Aj0yaNpbtY6AufMkT5WuOcYH+z/nNZ+yaXPLSKOjB4KpXktNDP+OPxYm+JmveRZNt8O6ZIwgUscTOOC7Dv7c13emyFvD2kIrfu1t1MeeuCOAfpXz2+Y7JkTKLGoAC9lr6A0WRpPDejMWEi/ZUIPsa+WzCv7WdofCtj7CVGNKCjFaIuyON3JbpgDd196h+beCGEeQAvmHr+NSvI3ByCGHygVCQN67lJJBOT2NeO3dGCVhWKv1GScH/ABpsY2zhVb5d3Q9ajDExjdg7m2gk7fxp8ahXIVj8uRnuakci9ZyA3JYqQxBwPUDvRUcG9HBBzxlh9e+aKCD82LJVEKbzgKoG8fw//Xr6b+Cfjo+JfCy6FfSKdRskLQszczRevuQeMV8z26fvhiMFE4bHf0963dA1e78PX8F9YeXHdRMGX5ivA68etfe5JmXsJqlN+6z2sRhlVp2tqfWNh+5m2g5Dg5HfJ7itG5tEe2nQxxzpOpWSKRSyuhGCDz3rn/CPiu08caZDqdoNkzHbdQ8ZikHUY9+1dPEVZE3KTnIINfpyiqkd9z5WXNSl2aPBPFXwIu7CG7t9Aze+Hb5GJgkx59qxOSPdQen6npXgfwlNl4R+M876uwT7KDEGkUxkMSPnwen8PX+lfe7RGHDBmBT5lMXUMf5V5l8VvgL4c+LUDTiNdE8SHLQ6nAgUO3pKB6+tfLYvJoOUqsep9BgM6cX7Ot8Pc+ffj7aaZP4w0y/tbuOWK4YF5Eb7hHA5H61heI9PFm1uIZw6J/rCW3YJPbPWrum+C9d+FvjGLSPGmnCS1eUJFqEil4nO7qCe57d/erHxmn0zw/bR+WQ80r5hETbt2OpJ/wA/WnRxn1a9Ka2P0HDzhVjF0ndFrwv8NrbxOi/bhLLYMvmSeWwUE9QP8598V0t3/wAI58MLix1iLSQIo0aKNLX72ScZ59fmrzv4R/EbxLayXOnwQR3tpjc/nMcRkjoCO/t+oroL/wAcXNj4wsLrxbDa/wBiKyqI7b5kB7EjqMdTkfjXzmaz+uKxhKnNyansHxe8T6h400G0sNK0O+S2lcXR8xBu45GemMVx3wl8Z6d4C8Zx6nrNsXtoY9oIXeY3+g7574/KvavFHxr0u40q7Gg6DqutyvEywtHZbIgAOMNzx+H4V856HFp1xNLPqJnTVS7SS21ymxQ59BweK4sDhtVBsum/dcUrI9M8UfHvUdc1S+HhqzurW+uh5cJl+VVQj72T6fMecY7ZrJ+HHh+Dw54ml1O/1YapqcqFWCIW2seT8x61zU1+NVuLO3tG+zuZCrnby4xnB9AK7vwboc8WoWyWp8xm+Z5Pug4/xrXH4VUFzN6F1uWMexyfx3uZr7xDpyyqLdlt2SJX64JFd/qCeHvBvgiK+kYbBaqscQb/AFkhXnj2rkvj9NJr3jzw7pdhH9r1OKBklEabipYjGceg61Fq/glPCGiRy6tHKXQhWluG3Dr0Udhn0z9a87D1ZJwjF6E05c8YwTMDwdfX2jaVcahPas89y4aF5v4VPA9/pxV3UIreG0llWKKXU7phulKj5R6856dKr6xrYvrBGikkNs4BSTaFzzjaF605/Bl3JHDbN5t3q96u2Gyjb7gB5ZyOAq9ycAdOTX0+IcI0trs1lVjT1bOm8LSvqFitjaXSYRCkmpMnyRKMcID1b05GOuaj1DxtZeHT/Y3hOw/tW8ZtjTFeGY9TuAyST9Kn1D4canqWnpoGn6nLNceWI5VgQIAT13NzwP1r0v4Z/BrSvh/HB5OZ9SOPMu5V2jkchevX/Pv52Ayqdep7Sovd/M8HFY+jRi5J3Zyvgr4Y6le/6b4rmNxcbtws1/1cZPQHHUj/ADmvXrCw+ywJBEqC3VQoj27QPw9a01tYQrAL/EePc1CSYFc44QcA1+iUMPSoR9yNj4vEYupipO7sVJYhH0QBgBhR82M1zHjLxNYeEtOkur2TDD7kSNyzdhjrTPHXjuy8HQS+a32jUZABHbR9Rn19BXz5ruqXPiS/ku77BlfLYDfKv0+v4VwY7MYYeLinqdeEwjnactEQ+KvEl341vxcXLSJEN2yIfdUHocH9c1yt2RHGQzRGPJBRF2gitm8YgGNG+ULvHy8gD/PvWFfPlHBUFQMr9D1P+fyr88rV5V580j6SMFFWijm9blLvHGXAQkbQF/zwK6LwGqtqIZ3OY1bYS3Ab2/l2rktSG+6iTJcKvy7sZOf8+9dr4c8F3Mvh6612aaSBYZFihA/jJ69v8+lb4dpTSZ2UonU2FjdtopjtZE+2XUrbU7c5HXnjH/667rXNDj0+w8JQuoRoLRxNju4ABJ/8erF+HdvJbeLdNtJpBIjbmX5egGTg8n/a/StTX/FtlqMDOjgTW000DR/3SDjH47a9dSUq6gtkrnpx97RbHE+F/N1XVJ7e6mMljpl2hjjfH7sM5Bx0/u//AKq9X1fQRpnjLxhOxEpX7EkIHUZAORgdvoa5qTwrpvhDwkNWZz5uvWImPmNyrg9uP9r/AOvXsFvpdndarok90xF3d2KTzxleG2oOT/8AqrysVVVSfIuhvJ2skcY0UWoa95QgjeN70n8QOpA9K5CKOQaBqmtySPFJ/ahtFi7BF6E8fh1rV8HLf6jqMd3ChFvDdNcXBLfNhicL+FaegWVpqPhjxJok48yd7tp7dN3Iwc4pKvyay6Fc9kdD4qWO08PQzhE+16RLbTMCvCo3BwfY8VjeJmTxtb2mkysfs1zrMLfu8YGSBnPTo1V/EOvLqNn4mUIQJ9FhaIyYxvj5J5rN8J3c95pWoXDxYktVju0Mf94HOOeelebCk5Oc10KULLm7HoGt/DHRIPj7oZa2QwTafIyxlRh3RT1GOuFb9K85/aI8L+b8TPDUVmPs0N3abVkT5ShBO7b6cdOK9U+LPjq00G++H/jWPEsMhkjIDdN45x1/2h3rgvjP4q0zXfHngy7sLmNykEitGcM43HIB/wA/1p4ak61WKt1MKKqOcZPbUb8E7Cy0+y8c6Dej7RDIqzr5rcsgBBBJ7jqP51meE/B0fhP4laW8yh/D2uQeQLjeeCSD17c7cdPzrL8ZapPo9neS2SmG6liKiWP72C3IOfSvUfh3pEvxH+A8NpDsk1ewDqJN/IYNuU9+vzV118NPB1nKD92TOirOdJOfRnN33gi78PfGxPDkIMtjcxvJayD5cAjoTx+Zpv7Q3wu1DSfF3ha+0K2kuryWPbNHEvV1I559vXtWEnxfutU+KPha6uIZHvLCI2l1HEpy5B9OvNfRA8QWut+INIubomKRGwFkywLnp+Jrati3KKj2OWdSceWo/mfO3jL4j3HjXU7FLiCa3bTignEqHfEyjHIwOu7HpXap4gXVPCv9jiUFJGF3F833CDxgf99Zqv8AEPQYdD+NWt3IXZb6haqyxnu2ME/hWT8OPD8s/iC5SOfMkQZUUd89q9jEU7YPmfbc7eanUjzLRFP4neJ9Fn1DTvKvQ4JVp5E+baR/ex7+nvXX2mkW13deENdn8t7KG62x5bduJHXPvXinw28CP4w+I48O6pLLbziaUTRjq+09PT9K2fiImp/DPxJaeGheyXGnWk0V5apJ8pAYgke+O1fMYnFOpShTjLYVVxceSD1Po741aOk/ga91ONQksMJt5tqj7jHGTj0rwPXLZdI8Pabb26Rykuis+0ZUnoQPfpXu/wATfE9sPgnrd2gFxb3FnEw2Z+ZsgZHoAea8Qt7m21W18PDenlXZRQB1347/AEr1stq040Jz2t+hOGnN0/e6Drb4Y309pd6zaXz/ANoxxO6JGu0FVBOD7nt6V0fwVtbi88Cajq16zSTXU5WOSVv7ucn8f/Za7DxDNF4K8E6tqhzF5Vq0UKM3zCRhj864j4NeOtMsPBqaNq17FZPE29GZeDu65NfJVa0sRUlNbXM51atVu2xy3ijSraOX7QqhJFkLNGOnJ5z9KxbLxFaaPfppt8kz2d2d3mKvMLngMPYfWug8U31hdC4Ftci5ieTesobgAHPWs4+CIPEaJ9ouWi3KGhkjboT6Cvv5UYywkHLoj0Yy91c5uz6vqeqeNtFEEn2y9h+SO5duGjxyG75HvWR40n1vS/iRNe63pZtoGUCJvvR4A654rnfDOp3nh7X7vSr+6uDJazBY5Cpyrj7pGemR1BJH1r6H0e5tPit4Vn0y/jiE0MRKyFgrLxyRnt2P69jXz8U8LNVqS06g63srW2OC8KeJdL1KBjBcxpI2OJFC47bQP/15q/4mju7i1txbWkl5vAJUdB35PpXnvg34SeLdb1jULLSbZFit2KC6lbapAJxyO+P8iuv1zWvEnw6sTY3umbAv7sX3OzJ6gcflXt4nOp+yUIDjVo89ubUh+Gmlan4o1bUJbe2mlgtyBjnZvB5GPatL4uaQNdi0iTIiuxcC1ZpF2nDHA49Fr1f4L3Kaf8PrW6hkKASSGaSNeuTnnHX71eR/FnxbdTeLNPuVtwumrdx3UmFO4kNn9B/Wvjqk6uIm5dUcP1iVaq4xWxV8d/AOHwtZ290NWlv76JB50ZXgt/sj0H1NVvD+l2l7YEXCCQKwKp93GR7V6x4612HxXpS3kEZCSKGMe3nJ53A15hpcpg1uWGWLMLgugVud3fNfa5BTlOg1V3ua0qtRqzK3jf4VDWtHm1LRyLe4slLLYovyuvVtp7GuY8Oalc6nCE3EXMQCyQr9449R7dOBXtfgfVBa69Ha3I8u3AKrHwwAxk5avLfAlrd6X8XW0a6RIEv5mVZT1VGJ2jPT2711UG8JiZUqj0eqOinXlyy5+hetNMeFJbi9hOxg+1U6qce1dP8ABDwdb+OPFSz9bCwQXE2Pvbh0A/8A116RrPwyTTLM280xLSXCo4+9uXPf/wDWK4H4SalF8MvjBrfhqa6zZXDGHfu2kEgEcj03f+O1jmOIp8yjc4p42U8PL2XxHR/Hn4cQaBpcXjXw0k1peWs4WWEY4HYr3/DvVPwp+09LJo8ela5GJLiHAWYdcY53Y449s/SvQP2idej0X4N6nGsj+dOwii3fKxJbrXzjpXwjnufB0Op2l2JbuRHmaN/lGTyAK+XlVpRl7mxz4CDr0lOurtPqdv8ADyLQvFXxg1DUpYlv4YlSaFSvBwQCQPXv0r2jx/rkVnqEUEMJjEmXVXXgD09P89K+RfA3iO88M61Bf2vmeZwrDcFz3IPtXpl/8Zh4suVl1UC2CgoZAh6jsB6n6irhQp4l8k+p04vDSnKMo7I574uaXP4h8VaZdWzBp9pR0H8eOmfp0rmYtV1XwfrDhRLa3ibTFJyucHOf85rtdPvTqHjBp44/9FSA7S/Uqehz9fQmrHiuyj1azMV3EJo95Ac9VyO386+sWU06VH3TtpSSiqb2OT8f/GfxJ8QYLeC5vzBaxIA0flD5iOp+n4VmeEm125mkvrCKWeGHBMjrtUAc9+/0/Ku4+BvhWKz8TytqiQ3FjGnloSu8luO5Hp/n0+jtc8G6Zc6I7WFrFZkviM2yhVYe47+1fNynWpc0YdDGtiqOGqKla1zxeD486NpehySLY3R1tYirRP8AKgcjGf8AP5V5Jolqus3zyXW2OeQksQ+0sSc8dsV6NF4espPiFdwTWiyEaeZ3EijG/dgHHqaoatDAYjM8Cb4yFUhehB6V6GWYVYibnPfqdFOUIu8epiT+GoL3bH5OFIAA2/cB7/5Nd98MdAOh297bR3Uk4kYyKCvJOP0AC8fyrG8LyCH96vJdmUI3Qcdh6mugu/EX/CNWFxfRAE28JLg/3j06eor6LFZdQdCS5dTKdWXNZCeN/C994x8Mf2ZaRSGa5uYlOcfulzktk44/+Kr1Xwv4Q0jwbYR2VpYweXFEkLOE3F2xz83cmuQ+DHi5PHGm3t8cW00BWPbsHUg//E16hpdq0tm7mPbErFvMf+IH2r8SrYnEqv7Cm7JM8nEYydNum3sfLXhv4JWfiv4p+KLzV43j0O0madIY8qsgLceg5+v/ANb2PX/FQ02ytdJsYTBpUSgRwwrtUqByG9c/r6io/GHiiHQJtcjhgAiu2CKU+Ycfxf8Aj1cHeeI4L7T4xCS90wAD7duQOvT/AAr7PLMvqYtqpWl7qO6gq2ItOWxgWQ/s/U9ZbT42ge9kJ/dfkPyPXoPpXDR/D7V4b6zumby7q6vhbqwT964Y4JJ//X9a9G8OI02sW/nRgrIx+TdtJJpfHHxJtPCnjPRbCJIrm7t7tZp9q8RjAwD059Ov9K+kzODpYdKmexKLjpHc2PjP8Nm8PeLNL8N6JHLeahf2okMO77jDvk/mf/r1MPhLrPgnw3IY7syGJReT+XmPyZB6HOePqK3vg54nufiZ8afEXiO+BCafYmOGPduCg8cfTrx/9et3x5req2PgTXJUt5JDqMhhjESH5Ij1/H618nhsZVp1Iw+8z2i4S3OY+BfhB/jH8TrWPU55r21t1M9zJctuyq9F5zgeoz+Jr039qrwdZaX4Xtlhto5ZJ5hFZfKFZGDdBx0A46159+y98XNK+GeralHqNt5cV4qoJg3IwOlejfbb/wDaW+KVoljEbfwzocnnG4lX5WYdAAep/wAn3+lxLtS5r6ngSqVaNZzlpBI3/gPpVh4S+HVtZao4R/Ma4Ybed56gD26V5F4s+Ix+NvxYs/D+lRmPwtozGef/AKaFerH8ePX8K+iviB8MRN4MvLWymMGo/ZpJInRhzwc9P6frXyl8FrI+Dfh94m1q+zFc3zGCCYrydvqfdvcV8XQo0cRiveXvNpX7Dwvs8Q5VIasveJ3D/wBpeTtOWPH09K4rSLS51DxFBaGPzFkXbMB8qqo65+o71s3fiW1vQttAG3NhpH2lTn2P+frT/CsRttbVoC6IqFnB9Sen4iv2t4SFPCqjDtue5GUqcG+p9JeBoEj0oRQZS2jARcptCk44+lefeMPj9B4Du/FfhuzhMt5dqLVZI8KFZlwQfpu//V0r3Lw9BB4Y8EC4uhGVMPnOHXawYj5Sff7oNfm94k1K6u/GF9qNs/2y+lvpHMW75Rgnkf06V+Wwy54TFTqud7niYWg8RVlKfwi6j4at7PSJtOsNt7rd3IF8yRgpBJyep4AFe+/CH4fWvhLwEbXW9bit9Yv383YzjgAY+vO3/wCtXgn9uxa1cIn9mQ6ffeYQbgPtYsOtdOzzmNBdGWUpGF2yNwF9vQf5wK9uGG+sq0ke9Ug5R5drHQfFPWLCwsNX0NZlvLt5UWIFtw2ADLHt/KvGoZm0/UrWUHdFZkO0Q/iGeOf51vap8PLzXd19p1yBcXDhWhmb5CoHBz1yK6rTP2btSvdKvLy41WJ9RghMq2kK/KWAz97/AA/KuX2MMumufRGyr06UVGTNvR/EN1450SW7gQQWjSbfKibkHHzBulY/ifRLebw3dR3MkkkyrugG/cARnHfv9PwrO8JeLrey8KzWLx/YzE8hLLhcSDggj1P40/TJZdcjK28U06xLteQpuAzz+lfVV8ZTeGuno0TTptzutj2P9n7VE0f4djTZ5vNuOWUBuYs52j8a808P+N7q81LVZbkPLNLcyIoTCjaOOn/AateDb1tM8SDzVeBVxG8PYjH9Otaep+AYtD8QaVqSH7Pp91uvJIx8xYnPQe59K+Ny/L28S6lrqRzyhChOUurONkS7uppZxbH7OrbcFuuP89q0fD+nwatdG3kWQJMuNkabvnJ5Oa19XLzWs5SECJyTjvznHFcxceKJvBlqogmS2uGlVg5XcSB0BHp/ntX6DWisPR9C+d1YNR3PrHXE0jwB4Bso7m6js9Ot7UQqWxulcg9Fzkn5uePxrzf4UfHfRrL+2Vvka2tSFVHEXLAAgHn1/SuA8Ja6/jibU9Q8UXkuqW2nJm3tnY7FJHUDpntVDxaj+IPC6lLdBNHMHTysKNp4IOMZH3v84r4Kr7StVdSMdjx4YSNNSjUd+bf5nX+NdW1z9p2+h0nR0/sjwto7gmd8sZG7cc8jqa0rT4EaX8PktLSW8e4lvUFxNdSMFwgPOPr+H+HafAHQ9L0f4S26SXEceozy+a4LDOTyF5/4D714h8dfiFe+J/ifd2NtP5Flp2LSLryB3P4815zxOIVZWlZDw6qSq+yguWEfxO38E+DrX4jeKrieeWWPw9ZylUhDHMh/hyfT6Hn6ZzwPiHw/a6f8QPErRRIIrW9WKGPtyoyRXqnwg8ZQaF4XNrepCkr3BxNuCg8cE/8A668f13VJdU8d6/Nbu0kU0xkaQIfvAAFsdcdv+BdaqGJxOIxDU5e72PRoxqQqybXu9D3H4a+Kp/B/wpjsLJEN9NdSXMsh+XyskgA4zz+H5V5r4N06fSZtS1jUsSanqM7TOwPMfJ4/z7VS0K9Ghadc2v2uSeSUq2JF6+vH/fI9q6p9b0qz0+Gae2ETW6ks8j/e69B/9avso5XGovaVUYSgozlybtnjfxbCWXjf7UoFsb1EdI415BB5bHqfp+Naen/Em58QWeheGZf3tq18m+4287CQdue+TXunwL+H+m/EJ9T8d+I7aG5iuFaCxiuFDLHGuQ5x6nbXzzq/h8a98VNbTwy8VppsF0vlSKw2IoPLD1JO7gV5NTDXn7OkvQ0p1YVG6b3ifXnxq8cWHhr4W6xBaHM00EcEI9zxge3zdOOK+bNF8A634b8Gf2pPbl/NbexRvmiXGQW962tZ0FdT1HTYLu/m1C2tH3TCRv8AWn/D8uO4r0288Twt8JtUE1tvf95CZNvCKcAAHkZxWU6uJwEkmtDmpU40Xamr3epwP7N/jWxh8Ya3fapcxxQ29nuilLfdBPbNcn4j8aP8VPjBd6vGXeC0UQ2Y7FAcEk4HJ/nXlCxG3uHtok8q4DBY4+c7W6YPv69K9i+B8MnhW2ubu9tVa5nLOPMYfusjAAP+HHzdulepl0J4qs6s3c9GdGnSbmt2aPjLUp9C8MvqMimKbG+PK9ADjpzwT7V4RrmrX2v3zXcryXsjKD9pkb5foOg57fzr6P0SxPxA16wtNSTzYZrgQLB91eTkn6D/AAxVv4yad4Z0L4g2fhwwRxaRYwxzTyQRDKuDk5x7Lz0/CjN6D9opRj0OenVtdJXlqV/Cf7K66d4b03Wb5prvVruNJVtZGCxRZG7kdP4a5L4i+KDpusTWUtstt9iiVSxYszBup/8AQvU4r6O8a/tJ+B/DHhCHUba/S+uWttttZxfLjC4Of/1fQV8neFJb3xx4hk8X3kfl2rXSJKnPKd8fQf8A1qwwmLlhILlV+5OClWrOUqqsjs/D9gLrwBd38NqLe0ACxLvC+eS2GbH8vU1F4O17WJb68S/n8vTwFURvFtf9Ov8AWqOrXD+LfitqdppHnDTbVYmhtYlO0EgZJUep7kdK3tau101ZUnjImbCGNe5HY56V6WCrVMbWlOp2+476misi/f61FZ+N4NWW2F1ZWUUcdnHx80rn7w9/vf8A1utM+JGvatrnxC1j+y2+z2UdjDbSTFtuAFyR9T7Vp/BPSLTxLqniDxHqil7HQoGkRZPmUSbc59MgVw7+J31DwnJeFMz61ds0O35cRj5R6V4GKUa+PUE9E0jkptSm1bVGEPFTaZYXao2x50FugdedxyO/qG/+v67nx5+FmleArbwDpWjQh9cuVM10yNzI/By/rhumegXArjPjNqNrplxo2kWs0ct1YqJZinUOMbRx3PXrXV6lpPiWfxF4a8ReKZzILi0VoEP3olxx07n9K+lnSpzkqUTSbtKMr2307nS21xqt74t8PQ67qHnw2qsUCAYVgOwP6Hmqv7SPm+G/EfhTxNo+Y3swUYldwDk5yR71QvriTxF4st7W3l/eEiNf4SCehPpivbfi54P0nUPhndWPleRLBaxwxzSrtfzCQM596+UzinHCVIpPdHE8QqM4qezPnXwj4zuPEPxH1DX9VnEss9k0RPLBGIGF7dfmHas7UfBniL4leKZF0SzjuZYoWZmlYqI17A8Hmul1T4e23guCCPT5D9pWNFmf+856nH+frXsPwf13Rvh3/at9e3MUeVQAHGZflPIHoT6V78aUpYOPs10O2pWUI81NXb2POvhR8AJNU+D/AIg168TzNdilkiTcv3NoB44/KuR0vx9ZN4bNpOzwalbsI2i5bzCT2PYV397+1u3hK38QaXYaQkqSM0yY+ULuXkkYGfqQT+FYHwj+Bg8T+BtZ+J3iEGeUrJe2tqG2r8gLZIHX+leRSxVTCRcZrY4oyqU1Kdbq9F6nYeN7208MeJvDlu1ziWPSWEsi43fP0Htj5cf1xWQnxYbXP2c9c08NJ/aNpcLHIu4tmMyDgn6MxriJotY8U6qmt6gkaR6zCEtVGWEaKPfHX5vX9KPg14P1C8+IfiXwVelY4bmDzmYfxY+4VyD/AJ6Gsa9KmowxMlonc6HTp8l5dDsNE12Hwp4htNTuH8q0SMSPIO4A4rd1H9m/w58V7jVPEWmambdbxxLCIW+Quy5ywOM/TjHrXj3iHxNLFeah4Z1G0jiuNPZ7ZZUbl8dPlPqK9d+C3jK9+EkOm6B4qthZaXrCiWxu5X4jI/hcHp97/wAeA65roxuK9q6dSjKxhUTp0+aD94w7yXRrD4UeJtA8TTxvrNiHRt67mwMeWy5xx+tWf2RrGw1v4aa9p8ltHPcNcFGIwzSIVwT06fLVv4ifDHQviJ+0tp+mw3ANjeW4knjh6My+vbkf/qrI/aB8HD4CW2nar4Dnk0ZLmU2cwRjhgec8+9eRjPbYhKE3q2texz1Jxmo0k7Slr6HC/GLwjpnwx8f6RJpszmN2ImUuGIcHOPoRWt4X1p9L/wCErmt3MT6nCGjG37xCnP4/NXBeLRfeIdJtNZurwT3abZGZ15Y9+fU/j+Few+MdHsPC9t4Y1WN+b6yZQPvBQApPH/Au35V9PhKUaVKNGs73O6orU1DqWvA/2qDwJY6zcrmVbiBIZH+8FDkMK9iuzFuu1WMvED8hPoa8gs9QbVtK8GW8WEtUW4nuYi3Ri2UHXsea9RtXI2SHJyu4x/wg/Wvhc1pRo1XCO12fnmPuql2SrFB5e3cRhcfd5yanhtHisWlckLIw2BmHI9cUlt5pmcPFv3qGwe49j7egrRNhELATzTFecKnoPp3NeEl2PJuVrlhJFGWHzZDCT0Yenua5nxP8N7DWtt7pxGmanjcxH3JR/te/5V1CQtOmxMO+Ruz02+9W4NOEu0MiJFGp43fexXfhcXWwlRTg7CbueTLJdaVOLTVLUWzkgRzD5kkH19aZq2krNFviWN2ILH8K9LvtMtbyBobiBJLZhkxj5gM/5/8Ar15P8SJ4fhhe6OZpmOm6mrrGZPm8lxjjP/Aq/SstzyGJtCorSHHcpaNetYX6oynDcHPy4Pau4tIEkVcHggE57ntXnH26HUl8+KcXMRbI8vt9e/FdpoF8EwJZASmdrbucY5/Adq+ri1LS5U07GsunbGLBSQTuyvygN7CsnWvDNpr8TPqVnFcFTujY/LKCO+Rg/nXX2DrKhKvnBwSvzVdfTkkjXCFstlifU9q09hGW6OJ1ZQd0ziNW0yDWPCNxoV8Rd+cv7oXPzbMdOT/+v1NeGyeAvEvh19t34da8tIgAJ7dvNJHYkDv+FfS97oewhkQM4BKk/MAPr0qnFJNv2uzlWPGOmB05q3ho9Ed+EzWrh1pqfM2p+E9J1e3VxZ3FjqinernKsjDkEg9q7PwF8cNL09/7G8X2NpqDW7FFuxEuGx6j19cH8a9sGl2moTb72FZBn78kW4+o561Vb4I+CNcvmuNT8NWs8jZfzQ7JyPoR1968vHZXHF0uRaM9H+3IzTjNNHG/EXS9Cm8PSeNPC9+dLvbICSGSxX5XzjCsvQehPP41g+Fv2p9T8S6ZJolzo5v9UaErFc2jFSeMZYc8ev8AKvfNP8D+Hf7NbTotEiSyjXKwhuM+uTnP45rM8IfBDwdoniOTW7SzktLuMFcHHlN+HbP+QK+ZpZDXo6aMmOa4S153ckfLDaJbXV/I8tpNbNIfmFypyGPJ4Pr610Oj6xrPg+GT+wWEcRBYRu+5D6HB/mRX1R4n+GejeK5S95DlVQ72ifYW7gev9awdI+APg6zle5W2vSgUq0ct1u69hwDX0NHKYzpctZXO+XEWElBKVz5L8T/ELxH43m0+DWZFkFtcLKscSjCYbBY44/z6V9o+F9c07xRodncNHPIyW6gmNTtYhc4OfT2z9aNK+EHgnTLk30HhWxEi4+ectLz/ALpPX8q77TPs9vbFYkjs4zjy4baIKFPqAOnNcryKnTnzU9EeHjs+o1YqNKL0+R8t/EP4d3tx45tL7whpN9PNcY+02qRMsO7jDZ9SOK9X8NfBfxRdxSDUlsdJjlQZ3PvlTjnAUZA+or3HSJZRG0RkLySE5YnaB7/lW5ptnEEkKY/ecMT1YV6CcqEeVPY8OtxDVceWEVp1PJfC37KvhSC7XWNX83xLfggD7U22Ncf3VB6V7XpmlJa2Bt4oUt0UBY44U2JGo4AAH581s6Np8EbHK4BHAB7e9dLBp8EgVwMrjn0NeHiMU3K7PlsZmWIxMrzlc5AxyWsJB+dBgN/+qpob2VSrhACRgY7Cuum02N0K4HJBwayrjR1Rcj5MZIK+nvWEcRCejR5cpXepiXepyKXIGSF2px09q5vW/FsWj2M15f3H2ezjTHml+T9B69qu+NvEmj+BtIk1C/uMSt8sUK/ekbnhR/iK+Z/Fviq98b34ub/9xaIxMNnu+VAe59Wq5V6NGDlJH0GAy2VeSb2NDx38SNR8bERQM+n6SpDLCG+aXPTca4ckRrgA5OAvy+lWnzvZjw5OAT8uPrVQkrkMxKgfKPQn0r47F4ypiHZOy7H39DDwoQ5YqxDdEyROzMS2SGwvGMe3Wvc/CEvm+G9FcEhmgGEXsBx+VeEeY5aVAxIVa9v8FxKfC2jlQY5RAN2F7A9PyrwKmpzYnY2yA2/AHGRkN1BqM43B1JCAYX60+IIivgDcc59OelNcGFd5B+YYIHc+uK52jzmMVcRNuxgdc9c+1SRLswQFDAbgfWhYwIyGIAK9fvdadEu6GTqWI25PoO4qdSSdHTaTKcHd1HainFTCijMmP+enDUVfKyT82UTBKtwFGFJ6D19/89K0raNGaNSuwlc/O3SsxMBgXUBskb06/WtSLeyhkXeADtc/413RdnofYG94V8R33gzVVv8ATZCTws0I+7Know9fQ9q+mPBnivTvFelC/s5RsVQWjP342PYj29a+VQ5iiZsgjA/OtLw34lv/AApqK3WmTEOwLSRlflYf3SO/5Zr77J84UbU6r0PKxuAVZOUPiPsCGBpISwOcjj3FV7vTDHsdPv5zk/LyR6Vg/Dv4i6Z48tYQjrb6oijzrNm5GOrLnqDXd+TEXbcwcrzgt1r9Fi4VVdanxVWnOlJxmrHE6/4ZTxJp91p2ppFe2s0ZXa6bwuRjIzz9eR9K+afEX7IT20Mv2CS81CZgfLcTBjGOu0L6f54r7HkgibO1B0xx2zUU2nRkbQnljAwR6+tedicqpYjfQ9DB5viMJHlhLQ+HtB/Z3+JOgfbVstLh8lyPkN0isWAxnHb6ZrK134a+ObCESan4P1C4dWLF1QSqx/3QSK+75PDv35ECbmGTli3T1NZs8M1tOWBkD7Qcqx4P05x9Oa5/7IpW5WequJKzdpRR8iaPbfFzV9KhhtYV0C2LBV8+1G4DpkqQePypdN+H+r6NeTr44trG5gnyYdQiUZ3kjHTBH+c19ay6heuXeaTzYmxndjP+fyrJv2ttQhNvfaPaXNru4LIWJHp7fhXjVcjqKTdKQf6wTk7OOnlufHPj/QIvDt/pdn4ZminvLhiSXx8g75P/AAL/ANCrpNK8A+LzpRlXxLY2E9wpY42qFx2IPOfyr3fUPht4D1K886fwfbEA4WQSyKfpw39ajb4b+DLWbZBoKJGSARLM7Kp9gTWMskrVYqNSR3vP6bp2UX8z5E0LxjJ8KvGWpnV4T4g1uZQi3ELhgc9w3Hbb0HFXvEun3XxEEuqeItUmN42PsmiaZiQxnoPM4xn16Yr60t/BPg7S7jfY+GNHkkJOZZYS5699xPP6VssLLTmL2WnWdkxOTJBbqjHPuBms4cPKm0+Z3Rm88dvcjqfMvw5/Zl1i3mtdc8RSo+xN1vYNLtZMdM54GB2wa9B8NfDm28I3mpXt1cSajealhQQu0RoOgB6n8sV6PeXnmLtdi5Jy2e/41mzTQKxZ8OcfLn1Fe5Qy6nSfNJ3Z5lfMsRiL3kVLLRE09P3cEcRZSwC9MnuT3NaWAFXC7MKABt9KzZ9YMu48bl44biuV1/4hadoSH7TMHlYbfKib+fJNehOpToK7dkctOnUqNaHYXc4CElimBln+6B7mvMvHPxZh00/YtJb7Xdclph8qrx6881xHiv4gan4oLwxyvYWWNgjVz86571zYtBGwMaYxheeg96+XxudqN4Uke9h8uStOZUuJJL6+lu7tmluJjuaSRt3XtmqV4xZTt4B5APXFaUgwygLsyTjC9R/n6VnXWCQFJz0IP8VfF1a8q0uabPeUVFWWxm3uY/uylAPz57Vz186jII4/hB71u3wATccjbkDPpXLaqSI33BCmCQxbkd6zRVjAtgl7qxCD5N3Qj+VfQltYjRPghb+X5bzhwxR8ZUs/XH0rwfwno8uta9ptmhZBczrGzjsSe1eyXFyZNa8U6GWaK3sokRHPzchc9Pft+ldMIym1GG51U49TS8QxHwreW19a4N1AqohXPyu45yO/3vrXFaZptzaTalNe53SSllkH3ZGJJJx2x/7NWf4d1q91bxDpUWp3c1xAsg3RdhgHA/ya9R+IGjtbfCDR7pIfLnutTeFZPXcTzmvWoxdKSlPdnowapWT6lr4wWkmueA/BlrbsBFBamdsHqMLtFdDp3xFt7/UfCtzA4ea3s0sZQOu8jkEe/wDk1jeP/DNz4S1az0WSQzrNpSNvb5iXBwf129/wrH8KeEk0jXrCVztuWmE8mW4UAdP85pSwiqQ9otzanyTiker/AAtWCxufEYlTzFupTsiHb720GvMNA1mXT/ibpsczF7e5le2aMr98kHr+NbmseK18H6RbahaSF5Z7qRNidZAG44/7661z8WlXun+HY75YvtF7YXi3pH8SqckY9Of/AK4rzo0ZyjLmWjsKEHzOUtmdb46022X4ZTjy9l4IZ1iJ6oquCR+A6EflWX4VEH2vTbaNjbrd6eEkO7neR0OazY9Q1Px94b/sW1j8ieJZJDLI38LHO0/Xt+tReCrC98a3OgSLFh9KujDOgbaXwBkGiLjQpShN+8dK91KMjj/FHjDUNTsbDwRexgrpN6VSXuQCQBj/AIF14qDU/DE/hrVrS/aCRbRnUmbYdsRzxk9Oe1ey614V05vC+vavHp8cmrQXRLyOnzxgkdDjgj2PSjSrWHXdBvbN/MkilsHRY3bo23I69+1d+XcrpSqJbM0jWjFJJHnOpXU14DIXku41VV3N0GT2717SLw/s5eIbG9lHmeH9dhRJIhjMM2ODxxn16fpg8h8NPh7cePfhXLqSOIjbFkWPcckpyQff8Py611nxzurb4hfBHw9JHII7ua9hgXfnKPjDe5+771rjalOSu2cNat7WpGmtuo74UeHtF1n4xeJtUto4y7WguLfYowrHrjPr+Fcj8ZfHF94c8T6NeWTAafHMHuCP+eiNyMj17VyngvXrv4D/ABAEF/O1xC9uCXHzYQ9gT2/LntW14mfS/H9xtglEljNMzlfutGDyM59PlrzMPh/bVFJbFKi1K7+E7X4+67Z6tYeDPFljIJJLzMQQY5DAvgn68d6yvhBqD3PjLEqi2nnYPCr/AC5bvn3rwzxHqmpaVHH4du7vfb6XOXt8fcyejAY6fifpXrNq8+t+CbbxFpkwe50pfNlKt0ZeT+nv7c17WKqWoOjJ67GzpKNJRRr6v4duvh1+05p+tFDJZ3029Sn8O4AEn6V3nibwvo3xB+K9vrNxb+fawW7IVkTh+wP4bq1/D2vp8QdLHiA20Usi2qKkm3dtfBLY+tcLpXxBOj+NXS4R5baRTu+X7gPAwK+OnSqNWpq9jy0p1HZfEja+Iuhz3fgy/wDCmnI8sNzCfs8W35gwOQPpXhdn4R1bT7nT7W8T7E1q42gdVkJ44787a+itO8X6ZqXxO0HTzMls4hZ4gWOWYnIz9al+Img2lzY32rOwla3cSSYXadoP9O38/Tow9SUH7H+bQ6qVZ0LU5rQ8LPivW/jD4wg8OeIALay00maaKJCnmFfz69a7HXPCmnXsEtrDZQxwRR7V2KMADoR71yerwzabry+JtMcPdR4EgXG2eM8HNew2GjWHjHweb/S7s22oNDgRMw2s5HG72Pt/Sivl1ShNOHwm85KFprY+XvCzyNcyRSIXg3N+7deFy3p/j/8AWr1azXdPbSRxgbSrKo+UjH+FeOBNQ8Pavc2F7EbS9gkIdG+U4z1wf8muqm+JMdpYBBbhJwmwyHLfMO+B6/hX1ca8ZYZR8jtnB1EuU9z8HeCdK8Vw+JzKEnmnwrnaFMMoU7cdOR7d/SvJrGx1jSru+s4bg2mpR5iVt20S/U9vqOlbv7LvjyPTda1DQdRmUnU2HlScKpkA4z6en/fVdV4qTTNO+OlzY3z+VFc2scyR+rlQCo+h/Ovn+b2a5XqmeYuZVXCZofss6/KdK1bw/qKvaatBcGZ/M+VieQc/X616D450CHVfCeuxzxeYphmm+bH31BII6nPy14v8TdRHw58T2PiLRozPFCRb3aKwbeh/w2/yrb8TftL6NN4OuIbeEy6pdxGLypEZQFIOSScD8KiSjUjaxxVMLVnWjUh1Zwfw0+Jcuk+FDoMlwI7e7be2Ms6knt9T/wDqqPxTfLJB5cZaQhtuDjavPBz3/WvPNNO6/hQeWhBEjEKVIyeQPbHHBrp0hmntp8Azxli7MmcjHIye1fW5dhaUqeqPoo0IU5c6Os0/xS1ppbQXQwqoQsw6EH1HY+lc4L5by8cyL5alv3e1txK9j3q3oWlQa1bXvnq0sgjPkAv0yOuMjpWj8IvAup6n4hvbaSIotlAFaaTODuIxtOK9OpUo4Cm5vREynTpXkRT+MZ/Dl/aI0sjqdrMD83A4JNM+J+tW1j4z0TULF1uAlus2+PqRn5QD/wABr0H4hfA3V9ftIp7K3to7q3UyLLE/zN6qy+noT09Oa5T9n34WWXje+13/AISMmQWMojSH3PU4OfwzXyOKxKxFVVI7mcMVQlTc09tzcT9pObUrYzX2nCa5gQMr79qgDvxnOPxrjNEvbLXtI1LxBeIJ9YvLt8SbtpXGMbfT866L44/Bi3+H9nDPpMzPZSDY2VDFSxwB+VUdU8AW/hO1tJNOuvtERhR2WTsWGcg+tYQoe3qqEnuXh5UJx56a0ZgeKjqniuxtba/1C5uTF80aSOWVQfrj5hXoHgDX1XQodLutkDW6lFf7oYDufpWD4OjjmupQwDuhKrnsMdPxqHxDbeQA8UJCMSzSs3HU17uLyml9X9zRo3U4p8tix4b0zTrf4uzyXHkzmZC8MI+75hx/Mc17xqmhaHrehx29tpVmEWI7k8oKNx6571wHwy+Hmgailvqc0U0upQhWMuSqhj2x0wP1rL+InxN1H4feMJNDtYgIkUSfO331PP5E7v8ACvhKGJkqzpw+KJ5eInPET5KTs0Y13p0PgnxNDBeZ+xSLy0eWKE9BU/iDULOa2EdoZLgElsyJtwBXOeMPivN4s1KD/iVw2wCDcQ+4E9s9D/L61Ws7mS7s90mMvksO6sOxx/gK/S8FjnVoJVNz1KFCXKufc6nwjrdtodwyXM3lwCRWV/4hnqQOv9419CP45sYvAzX+mRnU3sVZVitkLb2IPXr13Z+lfIuuXMcP2cnozZb1IHT8q+r/AIK6Ja6R8LtO+ylHuLmUz3JVgx5BwDz0FfOYynJ1mqfU8jN6UYxjV6o+cLufxvp+uTeKLvQJ4IbtBHvGGUR9ceuD/wCzVVuPFkXiKJgkEkBZwrKjbgCO4P8An619Z+Pljg0DWNRcRQwW1i67dowWwcHmviLwbcS+UFH3TnI28YPOfqfwqssxE6FV05o6ctrrE03Jxs1odlYXj6dK6szSRkFgB13Hv9KPEWozatp01skJtreTG+XdycHjr/jUUEkP2y3S4nSNCuAoXknPf/HNdbqCQRWFxcSNHFaxrhi7bQR2H+Ffazlem22d00oyV0bX7P0WnaF4TvVnnlSa6nLGV14GxT+n/wATVhv2n7C01I6Vp8fm6d88M17N8uXPGV9vr+leXT+P4NK8MTQWYb7TdRuqEdEQ9evf0rmfD3gPUPE2m3k9lb+WiKFHmdHYHOPc/TnPavyGphYRxU60l1OSWEpOo6tRHq3jrxdol1DawpNC7FdzGN92AOxxXNi4gdEeGVTFICQfvE/59qs2H7PVza6S2pazeeXMqqy2ES/d+p9f8mqt3pv2XXLS3DRNauh5Pyng9D9PrzX3eS1KUqbipdT0Kdei/cgbmiaBe3Hm3kM32V0ieWFvvEkKefYf55rnf2Yfh3D8Zvixrc2sq0ltBatLIQ20M+QByK9duYk8M+Ctc1yZVxHasttF/C24YUA/4V5H8BPilF8FLbW0MCHUL63RQd24DGRjIyQTu/8Ar1WNqRxDlCL0RnKc5pqO56N4Lsn8KfGu80Hw/JHb6XOSJQ3zfuwoJHXOQd1erf8ACST/AGOO03RyW5J2x7f4ffjkflXgfwa1y8vPF15q+pQ+ZcXayFT/AM8sjqfTPSva9Elh0ua4m1CdBGsREePmyMHGBU5ZkMK0vbTehFVy2PCvH1jBJrcj23l2QllLNFG24Oc8sPT2r6e/Z/hn0PwxpYgk2NO7NIY25OT/AE6df4a8Bj8HT/EHxRGY72PS7VA26Qpu8odcBT1JPv8Aj2rX8T+CPG3gTStIuLG9klht7vbE0bfuriNjhXG1sA+2ciujN8v5qapUpWaOLGeznTVOo7Nn0P8AG34y6J8LNEvLu7vopNUlhkhtLFZdxLEdTjgD1PaviWL4uef8MP8AhHHt99w10+70BJyPxr1TxX+zR/avg+w1LWtQK69PdlprneWzHk5AB4P3vQf4+H6p4LbStck0yPzXsVnRo5im3gdD05z+H1r53KspWHrXm+aV73Ky6nRpQcabuz23wn4YfT9HimvkT7bIqsw3BgBjB/OuF8R+MZbCe+jsrgo7TKq3EfYDk+3sea0fFvj+0h0KPTtLS4t7koFeQud5xxtHJ69P85r274F/AHSrvRFsfFunR3U7Ib4Q7t3kh1Aw3TJ9Ov3q/QcXj4U4KlT1kXVrxoRcqj0PDtU/aG8Ta14em00zCRSnk+Y2GZjnAwP5fyrq9Q+DVp4B+Gfhq91RjHqur3nm3Lj5mSPYWx0zz8v+NaHxv+Dnhj4eeOfCkGiRvb/a5hLLGegQMOSMnB9K5j9o74uapNr2l6PbN5BjsSVfjMQPGVB7/wBPTrXylSlOpeTKp1FUjF0tEzwkeHn1XxrdRpM4so7osqq24NHuz1zjmvX9XkdNGNnbW+FaRWXqzDB/l/nnvxfgC0hgtpSZCrli5Vuufrnuea9DEJkUS7cBUJ5/wr6nAYdRgpMqpXadmyt4TtHjglj5dhIpYqg+UHsOlegeIPFlt8PPAmvXdxKBdXSmCyjDfOcjG7/x6vOvFvidvCPh9VsCn9q3hUEbdwijH8R9z2/ya8n1O91PXJmkvrqS86soduhx+X+etfJZ9TVavGN7WRCw7rNSb0L/AIR8PT3ehTO0jopkKtKU3AsScgdufbNdjaaEfC3hddU0zVpEvWIS7tZFDcDjcv8A476/U12FjoH2r4S+G20hPMlhjLXcYxuL8bvyqv4N8K23ifTvEBvkkt4bOFfLB6l2zgj/AL5xXhOpKULLZHqqqkrbWMewhur6x+2i2nuRt2tPHllwe2f8MVY8U/E5L0aJZsgmnWEQSTSNwEB69cZ/+Jrm4NW8Q+GLvUtM0prkWYbDxxpuAZh6+tZWieDdW17Xre2li+zPt82WSZT8q56n3r1MNmSwtPWxlV5JrmbPWpNBv5UlgFpIkj/Mh/v8cHnj9T9K8h+IdjeW3iY2l8myWNVUxheNx5H0r6S8UfEFfC/gN7iOza4ksAio79CQMAk//Xr580bw1qnji9n1y/SS91S6uhIgiU4XHY+i424/3aSzupi3yTVonPhPdblLRF7wLIbmNrNrpIrOSUCU7doI9PpXcX0MTfaRbyuY1k2xsV4KY/lXH31hLo1yttPbfZ5EYZiPfNdYjyNZxs5G1mHT07cV9pgKVOdK6WjJxT15ktCpr3i6/wDBOn2Eenx27/anKB5eisAOnpXqfw1+D2jv4YmuPEIkn1nXIjPNchRlVPQLn0+X/PTyD4iaTLqejaYsXK28yTyqnUD/AOtXvvhj4laRq3g+a8v5jYXWnwophiTf8o/iXHqNvYfjXwmb4eVHEOVNaI4q/tVTUqPzPEvjJ4f0n4T6vBp8F9PdzSw+cIH+YYJ+Usf5/wBav+ArKW20Ce6uoooL3UWLM7KM+XjgGuC8b66nxj+K0d3GpisbiSO0hG0bljB+bI6c7a+j/iZ4PsbDw1a6hYLGiaVa7mMeP3iheScHsVWscNFSrQlLQ6HiXCMKcruTPLTpNnB4kaS3CGBoCGkReRgclfx//XXAfFPW4Lyaz07TZluI4Tvuvm6yDoD6AD35puqfELVPFl5YaToUIQ3zCFBGpVpCeOoBIArX8b/BwfDp7awv7kvqNxAJpCmNoJPQKOeT6/nX2+KzCEYezp6+ZvRhaa5nqL4F8UeNta8Gaj4Z0C4j0/SIwWkvnc5RSPmUe59unrUXwk8F3NveCA7Zp/PMkky/d2gdycfnx/Snzw6j4csFsJIDp0dxEji3K7fPHv3/AD5FbXho3mm2CCJvLE4Jdh1+n0/St8tw3M/ayYVlGmm4Lc6bX0t7azZreb7TLPIUYjpgdBXV+Fr/AEjW/DOl+BoU+0zSO11dysm3O3PB7/3e/T0rxfxd4kudCg8ORWQCfar4xO/DDt9eu7r1+XrXc+N9fTwd8R4rjS4UglisxF+6X77n/EMteLnr9o+SG6M40XKPmQ6p4d8PeJNY8S67aQxyfZGSxgEahVXaoLEf0z+VY2qzfY9EtRHF5flxGNfmPP8A9auLPirxNpPiK80Lw/p8rz3zGaa3KbmVmwdx44A+X0/OvQNS+HfiO2ttI/tcMJLm2MjBl5Rs8gAc+9ZZNiaeFpNVpa3JS5ZqEpamf4X8bXnhVrM2UUQuoIdqyy9FYjkjnrUd74H1vxnDca1POUvL4GQvI/zPjoOP4fwqOHQZrfxU+nFIkNvGJsFdwIwCM9OT/kV0Ora5dW8qSxsY1BI8pGGBj/P+FfUzjTxsOZbM6lFU3eO55npPwP1zXba5ubpra2aCM+REfmLkHkN7fT/Gvrb4OfDS10HwPpjagtullZWguJgMfvWIP3vYD06+o5FfPerfEG50PSLq8hmWSSBGbMi9GJ4Xn/PvW/8ADjx34h+I/hW/l1mcW/h+zUReVabkWUj6dgOtfAY6Lwk5OXwmrhUcG72RofsxanoupfG/x1cxPH9nukdrLPyjYGIG3tx26fSqvxQt4dV+Jes2WiRJeafaR+dNIrcxSdSvuT/KsXW/hOnhTwrqPjPwxrsr30UJbyY4gmIyfmxjn8eKk8BeCdX0D4CeJ/Ft5LKl7qID2zFTv+ZgB+Lbq56GZexpv2T1ZMZQhLmk9zV0bxHD4X/Zg8UzRRl9U1S5khkCKWCgnbyR7e9c78WdKh8K/BPwLq2mhUvYIUtXUqM75F3En159j9a9Jn8KJ4S/Z2l0OUJJqN8RNcBsN5e5cn8a8/03R0+LF7oPh24kNtZ2KDau775XAJx7DryaIyqx5sStupjaMXKqtFqO0n9n5U+HXhjxJqy79U1i/ikllf5iEZie/bC4P9a6f49quoeNbaxsjxbwRwQkdkAz0r0f9pLUk034Lx2Fi7/bJLm3tbMKvQqRyMf71fPV6dT8L3Om6j4muZEJTHmyrtYgDgDp09+R+Ne/leKjOo6kndNHl0ues4zm9dbegy508+Ede0PUi3yrdRrNIf4sHkd+1fQXxlg1nxr4Evpbayhgt4IkvMBir5TkfL/+oV5f4Z8Iw/EfW9C1KdJY9KWbzYUkX5ZgCDkDnj5a9x+KHjW28NeBtc1K7MdvELOSCMH5QWYEIo9a+ezjHUsViOWO60MsRL95CMVd3Pkq5+JOp+NraO4TSjFbxFFkuo2OFYc4YkYyfz6fims+Ibm+2wtGDEVJOV4wDwee9e/fs0f2A/wBRJ4op7iSSZZUkQZ3EnGcdvu/hXNa34E0ibw3DrOn2okdkaF4Su0MoGDn6ev+R62DzWNN08PNWvoelTxEVPllHY8j8LeBdK8ba+f7QDxxmIb/ACX2mbHAB619XWMmkeGfgZd2DyRQWdpp88KjePm3A9RkHn6V84+AbaKKUO+5JEYhtnTC++e3Wsr4NRJ4y8ReK5dUne4sLecvFayNuQ5cjdjkcCts0pqEvaPYrEUlW0vs0zrrTfqXw3+Hmq/aNiGaa2MfCjIJCjt2X3+91Hepoup3Og/HiS/QKYUtPs/OO4GD+a1nXfgnU9J17S/DD3r3miI0upWrwqf3eCcrxnpu/wDHq5vwRb3F9Z6lrVy0xuZ5mMMhbnYPU8cnp0qKPs8bTjRWxXKmnZ3Po3wN8LfDviTxrrviXUbGLUbydgRG67ljOP8AOf8Ad96wf2ootM8WaNo/2dgTp8+3MPyqFzzj8Kwfgx8dYdC8T3Wn6wwttNvIRKLiRv8AloMdTXk9prt7e+IPEHk3Bn0Wa+kNu27g5bgjtgjj34ryMPRlTxfsZ7JnNSo1HU5pbLY63wHqJ+H3jPSvFVxD/oFnuVtjcndxn16f/W7V1v7X2rweMvhtpd7ojC4to7oXTj73ykdfQgevfbXF+NoXv/BF5bQjzJWCRoka/wAecAgCut8MeGn079mW+vNT5ktxNbLbvjEijp79a9nNqUaTpqn8V7ilCn7SNSW55D4Mv4NX8CHSWhjlummK4fDAoO/tgt7V2viOKez8K+D5r5ZJYdOWaykO3cFZ8bfxG2vHvhbq8OkXC6jcwyxWMERikm2HYWK+vTd6V9CRanY63+ztLfo4kdtXUqGX5gDIAB1PPfvXSpwnyS63OqrKx5fYeItRt1uoUCPJZOSilduMeuO578/nX0lo102reDdDvYwS15axuM/MQxGGx75r5ztrGSPx3rUZB+yyRKAx/vlc4/p/wGvffhg73vwx0EE4NtLNApHUBX4/9CryM8w1P2Ua0erPis3s2po7hTaLGsRaR7mNNjHjjHI5qt5Mt2lvbI2xiwJ/iyO9V4YmUzM3qPnPUn2p0E88MsUqMwIDBQV6D39DXwjVj5m5PNGILp4kfGxhyG603aoduflI3d/xz70jyPIWLtkNg7j1OacWHlLtwGwV/L1qbAKs6SJI6AohUqMenua8u/ab0Ndb+EpvkXzJdIuY7kN3CH72K9Z+y+bDGg5CJ8xHqetVPFWhR654Q1bSiokF7ZyK0foQpI/9BropTlTmpRZdOXvHwlomsXWmmOWzuJImYbm689+R7V6X4a+Kc8Max3tvI8Z4aWP7wH9R+RryTTAbeJ4JT++gLROX9VOMVuQKp2jad2cn2HrX1FDNK9JqV7+R7ShCcLM+mPCXjmw1BN9teo5PzGMN8zDtkcH/AD1r0PSb9ZXQyh0bqFPT6/SvjqHzULTQSGN1AKlWCnA612Xh74ka1o7B3uHu0UZEe7t+Vfa4HPKVWyraM8qtgHLWL0PrDy47qILhOSc4rNvNFVl4HyH72e1eY+HPjnpriP7fDNZuw5AXcB78Y49ea9F0jx5o2sW26K6hl5IGW25HtnFfVwxFKorwdzyJ4erB2sV/sT2MoXYXTOSxatrTH8xMdFxgn3FPCwXMYZThW+YEYx+dNtxGq+WyEICSPQ12Rt0OaUHbY2beIEJtbY2MFeOfetKO2B8tm2oc/wCf8/rWZaFHSN0YAtyM9cD2rUikUunRyeoPvVcp5VRSLUVmH9CDgn0qytkm0jYMdTTLeQZIyOPTpV+Nt3LYXCksB3rCTaOblkV/shjckZ9fvf1qMxtFKGz0yDlevetLKkcAIT3HcVHNbNdKoj3FmwM7egrJT7hyt6DLa/CY3HZyBn610On63GGRV+VxyP4vrzXHahp4giZppoYkUEsZHGOK5SX4habYMyx3sspjOfLjXcAfY/4Vx1vZNe80hrCTqaJH0TpPiOKNd7uQ2BuH3g39a6bT/EdnLGcSiM4GFI2k18i/8LflDgwWbuxJG9m28Gm3HxU1+/Tyop0t4QPl8lTuH1LV8ziqeFS5vaI0WUVZdD7F1LxRpujwPNfXkUAUbjlh09uea8b8e/tLafbRzWnhpTqFwflMzDbEmPzr541W7utZm36hdS3qsMnzHLDj0pltGgTaiBFUYGF4I9q+eniaFFXj70vwPaw2TU4NSqal7WNY1DxNqcmo6rdPeXJztc42j2C9h+P51nuF3E5+ZuoHQ1KFcruUIOSM+gqOSP51KjYMdfU14GKxVSrK7Pp6dNU1aKsiORHlfIJ8oY+TbUUgwrttBUA4I/hqSQZzkFtuDgZyajkQHe67cnqK89nQUTmAyFgCjKQuG4Fe2+B33eE9DJYiRbf589yCa8QlLbm/d7/lHyete2+Cl/4pXRtuHYREc9F5Nc9Q8zFO0TchBETtuJ3g5JXpz6UlsPmiC4TBI2H+dPRNsbAcBMk9eDTYMPl0BAGQfMbd19P8/jWFtDzrk0WBEWY7ieh7j3xQjM7uM+XkAfUU5VCBARjGcYqKEmdySckgjntikkSWlYhiMk7SBg0UafHudSY8bgSQfaitbEXPzbtMsWJwSwA471fjIZWABAXA69/Q1kWX+rj/AN41o6f/AMtv+un9K3PskaUZ2JtPzliOD94fj0x6VKihpEEgIGDn6io7P734D+dTL9xf+ujVTk47DLFvv065jntnMUkBDI0bbSDnjBr13wf8frmzEVv4itlng5xdBjuGPXpXkk3+qP8A10FV73/UJ/10r7nIsfXbVNu6PPxWFpVY3kj7H8O+JdN8R2qTaXdw3ETHIjDhWAP+FbkUgBIZ1IIPVvT0r4y+E/8AyMkv+/X15B/x72n0T+dfp1OTmtT4HFUo0m+U3EQYzkFeAAffpUVzZI8bExxlieT68VXuvuW/1NWrf/UfgKfU8lSZjTaWEB8scAZwPlBrNnsHZgSMgjOK66X78n0FZkv+ouP94Vsnc3Wpx0tjIVIU+W5/2elZcmnlpSNxLjO75a6/UfuL/vH+VZk33p/90U7FpHNzWLAHaPQEtjHNU7u3lX7g6cFvf6Vvy/eT6VXs+tx/vn+VcdU64b2ONvopYdxeURqPlYlhgE1xHiLx9pOhq6yXX2yYHaIrb5sH3P8AhUvxq/5A9z9BXhumfet/9w/yr5/F150vhPoMNQhNq51WsePdV1RXS3YWsTNhh/Fg+9c6LVJGJZQZDkMZP4h9auWn35Pwov8A/j4P+8P5V+e47G1qkndn0cKUafwlYqq4EahDjpt6Ux0GdoyM87z6VNP/AKpfp/SoG/pXlXudik7lK6YIjlXKknHHQ++azLoEsADnaw3E+h960rz/AFJ+tZj/APHi/wDvD+YqbmqMTUXA8wvhst1+8MCuQ16QLG0ZPyucKmdv4iuyu/8AXt9a47Vv+P5P+uZ/nXRDVlpXOo+CQjHjnQ4Z4yEimeYlu5Ckf+zV1VjqtvqvxQ8VsoEkdxNhXVd33flxXKfDf/kJWX+7N/6C1WvhL/yOF79JP5mvVwUV7W51Q0R2Fr4It9I+Her6uF/4mB1UQWj8tsBx098bs13vjV5dS+F3w00kKHuJNSUuI/8AZLAn/wAeqnbf8krg/wCw+/8A6CalsP8AkIfDr/r5uf51vKTd/U7F73Lcu/tAa6ms/FbRrSzlGLG1zMV9GbOD9a5jxNqf2TX43jUvJHapPz0OTwP61T8Yf8lm1r/r2T/0IVJrX/IxXX/XKP8AktepT/hI6IRUYqxra5pkbabZmSISOjmRvTLDJrs9Avba5+IqaQ8C/ZdRtBt/3gpycfTdWLrP/ILi/wCuv9Kr+Hv+Ss+Av+uI/wDZq5eiNXsQeBidE190CbJIbqSBl/vBWI5zjpXU+APDSeB/HOkXqzSS2erPczMf4Fcg4OOue3Ncfqf/ACPGpf8AYZuP/QjXoVh/yKfgb/r8m/m1eTjqUeZef/AJn1OZ0PV7nV4fHVheLiCe6aZD93Jz0rE8GeJkguYLV2G9ZCkR/hPqD0xzV+L/AJGDWf8Aro3/AKGa4q9/5C6/9dx/6GK93B0o08JPlNaUFK9/I7vwL8WLL4Pa34n8PXwkkt5pTNCoXdjevp/wLPFefanqF3b6Lpdva3jy2MV0l6oPTfnsfT/P05v4q/8AI6Sf9cYf610nh3/kAWf+4P8A0GvCjFVX7x0xoQinNLU7Xxfo+meMV8N6hKg2S3X2Voz8rKHPIPtmtn4lfCq28HvZ63okXkWBISeFPuK4ICsO3P8AnvXn9z/x6aF/1/D/ANDFfQHjT/klmq/7kv8ANazwtSVLEqEdjjqScWkvM8aXwrpOu/EvQxqFvGYJQfPIXdvzn9fu4rqfiXpx+Cen6kuh2Ky6BqcZimj3HKhuMqew9ePyrM0//kb/AAv/ANsv5GvQf2ov+Sen/cT/ANGLXpYyKlPUjnftFDozyT9n74rQ+Eo10DWWMdgdzRS87ST/AHvT27Gm+K9c07WfFFxHo85uWiUyM0a9Vzk4z3B9vwrkPFv/AB72/wD14n+tS/Cf/kYLf/rxk/nTwlKPOjvjSjGba8jQW4luvFmm68hkNxbsvO7hgP8A61e3+NfHOlXHw713zrqKC9vrRoYY1b/WOR/COua8Fl/5Ai/9dz/Oo5f+Rq8P/wC8f/QTXRUwtONZVFuFahCdpvcXw/rd3J4agt5pZIkj+SUleSB7+n0rqfCfiy78OXMUEU2CVDRSy5VZEB6D+X8q5Sz6ah/19f8As9dB42/49dF/3TXv+xhUp+8jOtBcljqfjN4LtPiHpWk+JdLYR6gVWK6x/cJxz9Kxvid+znf+F/DNr4g0K8+2wfZ1luIWJY4xyyYGfz/MV00P/Imxf9e5/wDQjXrd/wD8ksH/AGCx/wChV8bjP3EmoHlvEVKcowi9D5y+EOhWV14el1JYke9aYjzJE2lCMYx359qqeNLHVPGfxd8P2msXBiikIghkhfa20jkg/Xbmtj4M/wDIKuP90/zqHxH/AMlm8Bf73/swr5+NSUp2bPTUVKSbKniETaPNf6Bq0r31r5xWGeRuSp9e/Hrzz6cV1en+DdC8daTb6VdQeVJHEBb3ceFZABgEkda5z4o/8jXcf9hFv/QDXafD/wD5Caf9cV/9Cr369KMcJGa3Jr+5rHQ5TxV4QtfDP2d7eH/VwiKQ7eSwON/pz9cGtXTvL/soJbgHzFyT3B9/rXT/ABE/1dx/17Gud0P/AJAUP+5J/MV6+TYibjyPYfO5QVzBv5R4TvbS4eIm2umEc0g6LkjnPrX0Vpx0rw94mdbVhFa3FooYo3fgjcTXz78S/wDkVbP/AK6L/MV283/INn/69E/kK5s6qylTSfc460VKnqe86Lq0Vx4Wv9UYobVYZg0qNwY1Bxg+g9K+bfhX8RLbTfiu006Gz0/UEaKUtlU3H7p/H616d4A/5N0v/wDrlcf1r5z1n/jwX/rmv8q56UFaL8jkwdGMqM0z6l+MllDqeieQsgntGuIsSbg2F5OTzmvCfD/iJNYtL20kvEZrEMgO3hkHAKjjONuPWuu8b/8AJOtP/wB63/kK8M8M/wDIQu/9+b+tdWA/3k78BSjGEoLY7HS9RnsW3oFdZJCyCP5dwH07D8Kt6nqv9oXEKywbEjkO5QvQk+h7Cq/hv/kK2X++/wD6Aak1z/j/AJP95v5ivp8ZNxoSsenGC5j0DwF8VtH0ye4t9TeW3kABWWNS+5B7DnPpXF+KP+Lv+P8AVtV02UW1paQpDDJIvUe+ea43Vv8AkPw/9e5/9BNdd8L/APkHaj/vL/6LNfk9GlGNadRbmDpRpSc47lP4W+F4bz4tDTNbCyWsMZMeOjOR/M9a9q1n4Q6a6KNPtxbBQfnVjndngcj+leNeEv8Aktlp/wBdF/8AQRX1pY/6mT/rp/StquMq0KyhTdlY8vHYurSqR5X2PjL4geFNW8EeKJbfUTInnjdHJt3KVPYda9R+CPivWICNPjxFFag+TclumT909s/5xWj+1d/x+eHf+uLfzWuW+FH/ACArj/r7P8hXW8RUlTdRvU75v6xRTqanV/tF6t4w1Pw3PaWyeZphVXupbdhuYdwwGOKyfg58MLHxd4K03zJXtvNMryyxYyuDwOa9Hm/49L//AK9h/IVh/sz/APIrS/703/oVXl9WVWopy3OF1Hh6EnT0KPiX4SR6Ppmq3No6S29pC0hDp85CgkkHjmvnTU/FFzrKQwvI4tEBKw7twHHB+tfdOv8A/It67/2Dpf5Gvz8k/wCQBbf9cZP/AEGvssZXnGnp2HlOIqYmMvaO52nhD4VeKPHOmx3VhDHaacxAS6vH2bh6r6/Xr9etfQvw/wDC0HgbVNN0/UVikhkUKzs/DTHGWH19K2PCP/JO9A/3D/IVzvxc/wCQt4I/6+T/ADWvzapXnOu4PYqtXnKcqb2PR9cQXd3c+YokZ3KE7eBjtXyl8dLp9B8dvpcU7JDHAkrRL/CzDJyfQdR/vV9UN9+P/r5P8lr5H/aU/wCSueKP+uFv/wCi1riyrFVYYqdNPTU58u/isur4k8R6/wCG7WbUfM/4RyzAS3Q/KJj2Pv8AX9a+gf2L/g/onxIsNV1vWdLhuXW8aKHzU3bQqg8Z9680+JP/ACSrQ/rH/wCgV9Mf8E+/+SY3H/X1L/KvvKnuxp2+09TozavUoUeem7M8b+O1jpPg34qa7pOkNHFD5SMTFhdpI5Xj/dXFec6j8QV8N6M5upyAqqqjduLdfrj8v8K0vin/AMls8Xf9fR/ma828d/8AIU0D/r6T/wBCFfoNKTpYZcvY9HDVJVcNCct7I+hP2eY9RkWXxRqmmTRwSIY4o5ukiHocfzrqv2gtR8Y6v4fspfDtuILWzxMyW7bGXHTiuy0//kWtO/69I/8A0EVo3X/Iual/16iviJ4ipVxC5mfKY6rKVV3POfB3xLsNX+FFpe+IYXvNRspXgliuW+UZPDMfrtrxzXtbHjnx3ts1yZWVQ0S7YuvP4DtXaWn/ACT/AFv6n/0IUumf8hHwj/ur/MV9XXpxpYJ1YaStud+VP3XPqX/iJ8DLbw9o3hLU7O3eSVbtHunKHLrkHk+n+fWvpDxP8TNK+Hlprur+Ss5tdOilgVM4IAwoPbGetY/xj/5JXD/16p/7LXk/xe/5Jpq3/YKj/wDZa/OMHiqtXErndzpnBYhR5/61PHh4x1n4keJbnxLrVybm6uHDRRx9IVByqoPb+fXNUdb8IS/EXxPJd3fmi5jiMMIj+XpyTz/PI+73pPh3/rLH/fX+tenaL/yOT/8AXM/1r7auuWkmj05/uKSUTyxvCw8O24geAo/A83buLgcHcR+nTPpWxq/j/TPD/h54FRZr+Rdkacblz3Hp+NegeK/+QWv/AF0/rXzZ40/5G66/31/kK3dedOiuU5cJ++k+Ytro/ifx/qrOi5nVUjLyKdvPTaevJ/xrodS+EA8K3en2s+p+de3B3yxBtwjPofrXbeAf+PaL/rqn/oQrM1T/AJHib/r8NfHYirKrVfMenzuMuRbGZoXirUPgp4qvNPu2F7aDCyWzNuGGGQVPBHuPxr0DW/F8esxR3umWx08XsAUxhuwPBB9q8f8Ajl/yOWo/WH/0WK7bTf8AkA6R/wBcj/KuvBYanVXvEz01NXQ0Wys3AeTzjMGUhupA7mtjwLoR1n4giS7nbypYZN4DcFQMgZ467cD+lYek/wCqH/XWuu+HH/IyN/wL/wBBNdOMwFGEG0jyK1WUVKwn7S1vYaH4b0TRbCONG1F2Z44+6KepPPWuv+EXhC00D4caUyRKlxqEAupXbq2c4HP+7Xmf7Tf/ACN3hz/r3l/9CWvcPBP/ACIfhH/sHp/I189ClDlehx4utOOHhZ9TxL4uaSF1vStypsYOJJj0Kgjj/Irmf7e0611FTOPMt41zEgYrvIHHPp/Ou2+KPTT/AProP5CvI/GP/Ibg/wCukv8A6Ga+oynE1OTkvoevhf3tKHMdNqV9PreYNMH2iScAOqeh/wAO/Neg6R4Qi+F/gyPxHq0wubm/VYVswnyhGOBuJOf84965z4Tf6u6/65Q/+jTXpf7Rn/Io6F9E/wDRi1z1/wB/VfOa4iTpuNOOx4h4b8GrZeNrzVIVKKJDMsPC+W5OcY/w/vV2HivX9b1rTb/wtolsJ5ryBo5ZC+2KGJuv/Am/DHpVEf8AIff8f/QTWj4F/wCQrd/9cJP5V5uZ0o4elGcNzOMVJ3ZR+D3hTTPgVN/wknjBN+oshhsYolDhVXHzLn36enasj4ieKj46/wCEk8X3n+ieUEhsYWcMRhvlB5/Pt/M9l+0J/wAefhv/AK9v6V4n4p/5E+3/AOvs/wDoNcuBqyq025dzsoxUm5vc7i98Zal40vNJudX0kR/ZbXaPLz++JAwcEAgeg5+pq/bRtdLEgfY8ibgg+ZgPTb1pn/Mxwf8AXmn/AKJFZei/8lUsP+uJ/ka+6wtWVLB88d9TKp8Sh0OM1PRrrUNYtJbq4MdpY3G6OE/MSQc4PA5JXvzXp/g4wX/imPU9cmUW9pE1xIZl+ZgowBz0ArF8P/8AI123/YQb+Zq/8av+QFq//XtFXxGIrznUbZ3LSBo/staxp3i/4z+MtevAsYkgJti2OFBwpHp92vSPjX8SdDs/ElpHNcfa44oBFFFH8zyPnOcenbtXzn+zZ/yNmv8A/XkP50zWP+Sw6B/18R/zFcc37p5TpRliud72R0ureILm48SXuqRW/wBmlZQnlcqyqBgZz6isPU9Qe7Zo3uNyuSxK44J9+cfjmt74if8AI66x/wBcI/8A0EVxGg/8gbWPpJ/6Ca+6ymrL2CR7SgrmJ8RdYgWCLTIZNzqitLIW4Ddl+vfrXpnwv8f2F74VtPDmmQSRLHE0t4Cm0E4HTjufSvDPGH/H7ef9dDXcfs6/8hDVv+vY/wAxXDiKMMViFTqq6OipFezsey+MdTluPBJsNPjeL+0biO1b2Td8wxn/AGe9esftG6zpnw7+Cmj6GHR5fMtI4LdWGZEjwzHjt6//AKq8vh/487H/AK/V/wDQqoftQf8AI9+GP+vUf+h15OIwVGhJ8iPnay/eQXqc/rGteN7hNQ17U7c6fpGpqFjjmw2FxgbRx17cfnVzwb5XgxE8TuxdrWEzNGW2kgdOfc8969F/aK/5JP4d/wC2f8q8y8Z/8iBqf/Xov8xXsUKcZ5fO6Oqo7xUOh7JqF/bfGSx8GzrCbe3jmW+c7f8AloMcjtz7cD9KX9pXQovG8fhTSbazB+16gS0wX/VxKeQfru+lcp8Df+Ra8G/9cV/lXsHjD/kM+G/+uT/+hivzGeKq4ZuEHofPzfsnHl8zj/2hJYNF+E89vpQSyawWIWhhbazAHHA9PSvm2XTPFfxFs7RfEOpTPp8I3wpcsMtnuAMfQEmvev2gv+QEf91P/Qq4Cx/5Blv/ANcT/I19Vw7hKWMj7Wsru534LWkpy1ZyWg2HiHbF4b8NXk1pFLIVco23aTn7xwa7bRfF2peFPBPiDwPJbS6j4ksJJI4pYssuJe5J6Y9/1pvwW/5D13/10T/0KtvTP+SxfEH/AK6R/wDoNc2ZJUcZ7ity7HbZTmro8C0vxtqemaPc6Nb2r3OrysYYSfvGRiVIxyOrdOfqKdb+F/G/wg1eyj1izNpDqsqruhfiQgjg9PxGMduKj8E/8lt03/sNn/0Jq+j/ANsX/j48If8AX0//AKCa9mrXliKlGE9pbmtWThV5FsSfDbZf/FjSrG7UyxyabcqA3TBA/wDia4/TNEiTwNM0TbG0++uIZI1YL8qk4rpvhb/yXDRP+wZL/M15b4s/5AHjL/sIz/8Ao416EaMMLX/dKxyr4n6I7z4X/DjRPHXhvWZdSiFw6zLJG3Hpng4PB/yK6/xL8DNIHwuuo9IV7LVUU30MarwGAJ2jOOD+A9qp/syf8iFf/wC6v8jXsVz/AMeWmf8AXN/5ivjMRiKixcp315jzJ4mpHEcieh8JD4lA2+l2+oQ+QlndK12yLtyVyQMf99Z6V6jo3xTtPHPgnU9GDeV5czSBCoyUPcf988dK8w/5rVqf/YXH8jVi3/5KZ4g/65N/Ja+ljN4qtD2nY9xwjKF2jqbrRrRPghqenQQxJJPdRwoQo5dpADj8KPilpk/gPxD4Z+H+jWbx6aZILyeQ5YO4IJIJ7f1p1l/yInhz/sYYv/Qq9N+Lf/JVov8AsGD/ANDNeHjKkqWJ5IvS/wCh5Tk3NXOF+JNlJpHhS28SrEUkmvmWQleApGMcf5+X8u6+D8ccXgzTrVnxJJvu3y33dxzx74qj8af+SE2f/X+f5tT/AIR/67Uv+wdbfzror1ZVMHFS7nzeY+9HU9EWZI7N4wC/lMS0g/iAo8lDarIwOeo+b16ZqK4+/wDn/Khf+PKP8a+TPmEKuYxgEn1x8pq4FCrEQuSWy+cZz2qCb/4mprn/AI9vwP8AOkDJZLyR25JGWIGOwHY0sk0sKJMD5e3HJ7qetV7b/kJ3X/XIfzFNk/5BVx/1zP8AOqRUXZnxb8VvDKeD/il4h0sJiBpRdR+6P/8AXrJt3fcgLZJGfvDGBXe/tO/8lnt/+wdBXntl/r5f97+tejT2Peoe9HU2YWBUkl0fBwFWtK3ACj++q9O2KqwfxfT+laNt/qW+g/nWkpOOx3cqtYsxR7UEiKEIO35+2avJAQAVV95I5DbdoPXiobT/AI9Zf9/+lXIeq/X+ld1LGVqXwSsYxgpbmrZXep2Th7TUZrYHG0xy9v1rorHxpr8LKhuxOcEDOW2n1+tcpH96P/eH862bT/j6P+4P517MM1xUdpHFVw9O+x1Fn8TPEcCL5pikbkM0ibcemDWvb/F3XVRVeG2PUY21xjf8fK/U/wAqfD3/AOB12wzjFW+I8qphKTex6DZ/GDXI2IFhbABdzEP94D8On+c1aPxm1yBJZDbwuSBhN3AB9P8A9defWn+og/GtG4/1ll9K6FnWIa2RisJS7HZH4yeJFmUwpbW6MMshTcM+nPem3HxC8V6mjedqrQR5wscOFH0z1zXFXX+tH+/Wxp/3/wDgRrGvmeI6Ox0QwVHsWZlnvZM3lxNeAfeeVy2D9DxU4gg7xKuAAAOtK/8Ayy/65n+dSxf6xvqP5V8tiMdXry9+VzqjRhDZEUabW3BSCclfl4H4VcSNYyjL8jKuOO5NRR/6xvx/lU9t/wAe8f41xqbNFFCqoEwUfKVGeO9OZyiNxhycAH09aWP/AF0f1NE3+tg+hpMbRIgY5KrvG3PPb14qtNk4Xyy/GCd3Q1ej/wBdJ9BVRPvTf79ZllaUIqIvOxRg+mTURwkRTYpAP3z1q1P9yT/eqlN0P+6P51A0RFN+8qCF27m/DuK9l8DkL4R00g4DqwXHU89TXksH/LX6H+Vev+BP+RK0n/rm/wD6Ea557Hl4o6APtiUkZKjt/C3+f/10tuuwSBhsIOfdgew/yKLv/Wy/7i/zp0P/AB8N/u1znmMrXMpVFk2/LtIAP86LN3ETMUCbULD60/VP+PZP9yobH/kHN/uiqRJfspFSIM2TIw3ZOMk+lFMtf+Xb6UUyD//Z"/>
  <p:tag name="MMPROD_13313LOGO" val="/9j/4AAQSkZJRgABAQAAAQABAAD/2wBDAAMCAgMCAgMDAwMEAwMEBQgFBQQEBQoHBwYIDAoMDAsKCwsNDhIQDQ4RDgsLEBYQERMUFRUVDA8XGBYUGBIUFRT/2wBDAQMEBAUEBQkFBQkUDQsNFBQUFBQUFBQUFBQUFBQUFBQUFBQUFBQUFBQUFBQUFBQUFBQUFBQUFBQUFBQUFBQUFBT/wAARCAJmAw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HDk9xS7uDk1wn/CcOONpNZPiH4sjRIIkSA3moTkrbWqH5pDkAkkAkKCwBODywABZlU/psYObtE/KI0ZyajFXbPS7zUINNtZbm7uI7a3iBZ5JmCIoHUkkgAD1PArgdS+Pfhy1kjisBdazJMMwGziCQz/7k0pSJwcdVY1o+HPgRqfjL/ic+PriXUNQijF1aeF7eZYSgz8pwTiI5HDcyDBO9cmMXfC2ueMJ7mP/AIQzwhp2heHp7a2vnvIoUjkMonUT288kuNzhIrhGYAkM8RyBuY8EsXRg2o+8152X39T6fD5MrJ1Xq+hy3/C6NaEAlPw28TCPrvP2Xbj13ebtI981Z0z9oDw1cNImo/bNCaL/AF0l5EGgi/354i8S/wDAmFd1faz4kTW52074h6G8MohB02e/gaeIrJAJPLI43PGJxhshXCkEBjhfid4ivtPtvDf/AAk/gq01mxSx83UtQdTP9lmZlJMM6KCojhS4dmCgkiILyxIzjj4Skl7Na9nr+KOuWS0bOzaJrHUbfUrWK5tLiO5t5VDRzQsGRgRkEEEgg+o4NWdxHevMb74RXGlw6h4j+E97c20trKBqXhq9G5t5jSUh0UkOxSVGJB80bhlpCBGYPDHxdHiK3lV4Ws9QtyFurN2y0THOCCOGVsEhhwcEcEEDupqFeDlSd0t1s16o+cxeXVcO77xPVvMOBzXoHwnO6TU+c8Rf+zV4G3jh1wCP0616/wDs+64dZfXcjHl+Rj8fM/wry8yVsNL5fma5TBrFQb8/yPY6KKK+LP0MKKKKACiiigAooooAKKKKACiiigAooooAKKKKACiiigAooooAKKKKACiiigAooooAKKKKACiiigAooooAKKKKACiiigAooooAKKKKACiiigAooooAKKKKACiiigAooooAKKKKACiiigAooooAKKKKACiiigAooooAKKKKACiiigAooooAKKKKACiiigAooooAKKKKACiiigAooooAKKKKACiiigAooooA+CdSvrfSrKe8uT5VvbxmSRyM4UAkke+BWp8LNHutAsR8QtU0aTU9Z1B5ItIshtf7PsVjvEZdTIVAkwikElZWB+dAOU8aWlxrV3oGgQuUl1XUYYWIGSqhgQxHcCUxAjoQTmvXvEep6BefFYeE5tNsZdC8M6ZHNPFqGmiQCC3UuWjkMgDYJCENE20nIIJOf0PFTdOkoJayTb9F/mz5jK6Cs6rWvQveGNG1q78RWOo3VyniHxjelNRtIFjkt7LT4gjxJdzqzyOCVkdFUMplAAKgxll6/wCI2gaR4A8B6x4t8XW9z46vdOhNw0V8oeAMDwIbbHlRgHHzbSwHJZsZOppMV34L+F+seJ7iIjxHqNu2pXXy5EUjJ+6i9kiXauOBhSSMk56uwlsPiL4CglkkkktdQtgXaKUo+SMHDKQQQfQ8Gvhq9Z1JuMXY+mo1aUa0Y1FdKza7o+Uvgr8bNY+IfxIurGPRNK1/whqF1HFFY2dsmNMg8s5kkBA2qxAwGHJDAYwM/Smp/BnS1tpz4bkfwrcTIyvHp3y2cwYEESWwIjbOcFwFfHRgea+Nv2LoNS8VfGn4r2l7fz6Ra+Eb37PFLp5O6b99MoMofcHIWMEZHUscdK+qPEmoafd+B7nWNL13Wbu8M6WsFwNRmjHmGQAnZGyxnAycFccYIxXVXy+tl9VUJ1OaWjv01V1+DPXzLGYbGVVPC0+WFrW9DntM0ez8E6preo23hTTrPxvbQW4NihMME6edt+1wzgFhBmR2lUqWBHzZJUt5n8cfDVtf28XxO8JyWVxe2lw1rrVrpVws8UjbgrYI/vkDAIBDmM4XMu76P+IGj3sng+z19F83xJoUYvo2RdpmAXNxAQOqyIGXB4DBGxlRjzjR7fwwvji58Hwx3s1rr2jEQT3eohYUtCgMUdtbgKrBcyEsAXXIJJ3HHZgcRKlU9qtWt/NdTwa1NVYODW54zaXUWp2Ntd27iW3njWSKQdGRgCD9CCOte+/su8HxKPT7N/7Vr5w+H0U2n2ms6FcAefo+ozW+B2BxIQP9lXeRR6BAO1fSn7M0Rjk8Sn+99m/9q17GcLlpSs9NLel1Y+VwVN08Wo9r/ke7UUUV8OfZBRRRQAUUUUAFFFFABRRRQAUUUUAFFFFABRRRQAUUUUAFFFFABRRRQAUUUUAFFFFABRRRQAUUUUAFFFFABRRRQAUUUUAFFFFABRRRQAUUUUAFFFFABRRRQAUUUUAFFFFABRRRQAUUUUAFFFFABRRRQAUUUUAFFFFABRRRQAUUUUAFFFFABRRRQAUUUUAFFFFABRRRQAUUUUAFFFFABRRRQAUUUUAFFFFAHwJo8SH9o74YpM25HivjsJ4yJbIg46ZDAYPHX3r6c8RfB8QaJ4key1a/ln1ZZRLb6hfObNBLKHkKociM7cj5QAcnIyc18teMmm8JeIfCnioqWTStSjErgZZYWZWKj/eeKJce49BX0v4+0H4r+JJft3hfxJ4Xm0KVA0Wi3+lvidCARvuN75z14jAwe9fY5pzOVGakkrWu+6d/1PIy5r2Nux6LFr3h/wAUWU9hb6lYX8bqYJIobhH4IwVO08HBx7Vxnw90LX/AGo3egy2/2jwrEHks7uMZeMsVIjK7mYgkyEkjgkYODx5D4U8Da58LvHTeJtE8IXfg+6vhs1vw/YH7ZoWpEAATwmBS9vMP7xhAYZUrn5h9N+HPECeIbJZxbXNo/G6K5jKEe1fL1qKhJTi7o9CUFOSk9Gj5g/Z18Ca18NPiv8e9Tk8MajdQ69rsU1hmMRJcRbHcsHkIBXdKRjk5BGOtenQ2Ws+Kte0HTLnwfL4a0q0vTfTv5qypIVVtq5TgZZjwT6Y6V7SFGTWP4i19PD9i1wba5u2wQsdtHuYn+n+eK3q4qeJqc7XvNJfckvyRrH3UkmR6x4q0PSF8nUdVsbQufL23FwiAkjGOSMn2rzjQ/glDqGgeGZL7WLy0uLGwgtbiPSpIvJu1iBEYeQxlyoDMAFZR8xPXBry/xf4I1v4qeOo/E+veEb3xhLYDZonh29zZ6HYMc5uJ2nAe4lPHIhZVHyhSfmPovgvRfiv4WDal4p8S+F7Xw9bxF5tF0/S5CsEYBJ8u43x4wPWMjjoK0UPZJeznaT3/AMkDlvdHzVKs1v8AHv4l29oCLdGgYKBhd5ub0Ej3IAB9gK+lf2ZVmH/CR+dwT9nx/wCRa8D+G6vrX/CReJJ02Sazqk1wm4YIQHBX6CQykeuc96+jv2flCvrwBB/1HT/tpX0eb39goveKSfysj5yhJSxl15/kexUUUV8QfShRRRQAUUUUAFFFFABRRRQAUUUUAFFFFABRRRQAUUUUAFFFFABRRRQAUUUUAFFFFABRRRQAUUUUAFFFFABRRRQAUUUUAFFFFABRRRQAUUUUAFFFFABRRRQAUUUUAFFFFABRRRQAUUUUAFFFFABRRRQAUUUUAFFFFABRRRQAUUUUAFFFFABRRRQAUUUUAFFFFABRRRQAUUUUAFFFFABRRRQAUUUUAFFFFAHwn4htj4j0a90+5VhFcRlNy4DIeoYE9GUgEHsQD2r1j9lP4u/2n4cl8Fa9Kltr+gKYwrnas1sMbWXPZQQB1+UoSc7gPNZrtlOwAE5xgHBxXM+LfDE+qzRappsiWOu2yFY5iB5c6EEGKQYIKkEgEg43MCCrMrffSpU8ZSeHqOyvdPs/8j5LCYh0JW6H29q2sWF1pl1BDqttBPLEyJJ5wG1iCAcg56nqPwrhtN07WtMto4l8bW0xBG8zShywBYkZOTyCBkYIAHcZP5SfFH9ns65qdzd+F3/sPWsl7nw3fzeXExJ5a0lYlQpJBCO2ASArscqvjGp+Gr/wfK1l4l03UNKvQSNl4skTH5eoBxuGehGQfU9/qMBwPTxdHmpYpXe8XFX/ABe3oe0pwryXNp53P3Tt4rkW2mRXfieC8NtHLHMBcmEzFtuxyykEsoVhg8HfknIBqraW2t2SoG8YWcjxW4hRpHBJIZCSwPBJAYZIJAbuQSfwubUtH+UB5AFJJw7Zwe+c8nOP/r10nhfQp/HFybLQtLvtYmJIKWySSEcHqRnaAcckgDucZNdz8PZ0v4mISj1bSsvxNZwpKLlGV2vM/eSy8QWSW8EVzqlpNcqiiSRZFAZsYJAzxk547V4Z+1R8TiNLg8B6BcLNrOsgfaWjO4W9tnJJxn7wHQjBUEEguufzn+F37PH9ja3Fd6+R4i1pT5lt4ctJzLbQHs93MDtYDGdikqcHLk/I31r4S8Mvos1zf6lOLzWrsD7Rc4+VVA4jQcAKBxwBnA4ACqvyWIyHDZbiFNVvaKPlZN+WuxxV8by0+VLVmvpNg+nafbWUB8uC3jEaDPOAMZJ7k9Se5zXuf7OiMj+INz7ji3/9qV5AssLYGef0r2T9njYZPEG05z9nz/5Erxsylz0JSb1f+Z5mAbeITf8AWh7RRRRXyJ9cFFFFABRRRQAUUUUAFFFFABRRRQAUUUUAFFFFABRRRQAUUUUAFFFFABRRRQAUUUUAFFFFABRRRQAUUUUAFFFFABRRRQAUUUUAFFFFABRRRQAUUUUAFFFFABRRRQAUUUUAFFFFABRRRQAUUUUAFFFFABRRRQAUUUUAFFFFABRRRQAUUUUAFFFFABRRRQAUUUUAFFFFABRRRQAUUUUAFFFFABRRRQAUUUUAfLb/ALMvi95d/wDaOldc/wCvl/8AjdXV/Zy8WeWA1/pRI7+dL/8AG6+lvwpa7vrlbueb9Qo9j5Q1n9kzWdejEd7NpE6g5XdLJuQ+qkRgqfcEVgSfsY+NLa3a3sPFdktofu2mpb723X6RtGM57liT719linYBrspZzjKOkJmscJThsfByfsMePBc+YR8Ngd2fNGgx5x67fI6/j+NdZB+xr4tmgWDUvElldWgxmytHe0tjjp+7SM4x22kV9ijmlrolxBmElZz/AARo6EGfL2m/sw+INGs/s+nzaNaxk5KxySDcfUny+T7nOe+atJ+zr4tyN1/pTY/6bSf/ABuvpY8Ck/CvPnmWJqPmnK7MXgqL3R83/wDDPPioDAvNJ/GeX/43XoXwg+HWreBH1Y6rcWk32vyfKFq7Njbvzncq4+8MY969NxwKUDNc9TFVaseWT0HTwlKlJTitR1FFFcp3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Z"/>
  <p:tag name="MMPROD_UIDATA" val="&lt;database version=&quot;7.0&quot;&gt;&lt;object type=&quot;1&quot; unique_id=&quot;10001&quot;&gt;&lt;property id=&quot;20141&quot; value=&quot;DO_CAO_CUA_AM&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D:\hinh\THCSBINHCHAU\pictue\&quot;/&gt;&lt;property id=&quot;20224&quot; value=&quot;C:\Documents and Settings&quot;/&gt;&lt;property id=&quot;20226&quot; value=&quot;D:\GIÁO ÁN ELEARNING DỰ THI\DO_CAO_CUA_AM\DO_CAO_CUA_AM.ppt&quot;/&gt;&lt;property id=&quot;20250&quot; value=&quot;0&quot;/&gt;&lt;property id=&quot;20251&quot; value=&quot;1&quot;/&gt;&lt;property id=&quot;20259&quot; value=&quot;1&quot;/&gt;&lt;object type=&quot;2&quot; unique_id=&quot;11691&quot;&gt;&lt;object type=&quot;3&quot; unique_id=&quot;11822&quot;&gt;&lt;property id=&quot;20148&quot; value=&quot;5&quot;/&gt;&lt;property id=&quot;20300&quot; value=&quot;Slide 1&quot;/&gt;&lt;property id=&quot;20301&quot; value=&quot;GIỚI THIỆU&quot;/&gt;&lt;property id=&quot;20302&quot; value=&quot;0&quot;/&gt;&lt;property id=&quot;20303&quot; value=&quot;nguyen thi anh diep&quot;/&gt;&lt;property id=&quot;20307&quot; value=&quot;257&quot;/&gt;&lt;property id=&quot;20309&quot; value=&quot;13313&quot;/&gt;&lt;property id=&quot;20312&quot; value=&quot;0&quot;/&gt;&lt;/object&gt;&lt;object type=&quot;3&quot; unique_id=&quot;11823&quot;&gt;&lt;property id=&quot;20148&quot; value=&quot;5&quot;/&gt;&lt;property id=&quot;20300&quot; value=&quot;Slide 2 - &amp;quot;MỤC TIÊU BÀI HỌC &amp;quot;&quot;/&gt;&lt;property id=&quot;20301&quot; value=&quot;MỤC TIÊU&quot;/&gt;&lt;property id=&quot;20302&quot; value=&quot;0&quot;/&gt;&lt;property id=&quot;20303&quot; value=&quot;nguyen thi anh diep&quot;/&gt;&lt;property id=&quot;20307&quot; value=&quot;258&quot;/&gt;&lt;property id=&quot;20309&quot; value=&quot;13313&quot;/&gt;&lt;property id=&quot;20312&quot; value=&quot;0&quot;/&gt;&lt;/object&gt;&lt;object type=&quot;3&quot; unique_id=&quot;11826&quot;&gt;&lt;property id=&quot;20148&quot; value=&quot;5&quot;/&gt;&lt;property id=&quot;20300&quot; value=&quot;Slide 4&quot;/&gt;&lt;property id=&quot;20301&quot; value=&quot;THÍ NGHIỆM 1&quot;/&gt;&lt;property id=&quot;20302&quot; value=&quot;0&quot;/&gt;&lt;property id=&quot;20303&quot; value=&quot;nguyen thi anh diep&quot;/&gt;&lt;property id=&quot;20307&quot; value=&quot;261&quot;/&gt;&lt;property id=&quot;20309&quot; value=&quot;13313&quot;/&gt;&lt;property id=&quot;20312&quot; value=&quot;0&quot;/&gt;&lt;/object&gt;&lt;object type=&quot;3&quot; unique_id=&quot;11827&quot;&gt;&lt;property id=&quot;20148&quot; value=&quot;5&quot;/&gt;&lt;property id=&quot;20300&quot; value=&quot;Slide 5&quot;/&gt;&lt;property id=&quot;20301&quot; value=&quot;DAO ĐỘNG LÀ GÌ?&quot;/&gt;&lt;property id=&quot;20302&quot; value=&quot;0&quot;/&gt;&lt;property id=&quot;20303&quot; value=&quot;nguyen thi anh diep&quot;/&gt;&lt;property id=&quot;20307&quot; value=&quot;262&quot;/&gt;&lt;property id=&quot;20309&quot; value=&quot;13313&quot;/&gt;&lt;property id=&quot;20312&quot; value=&quot;0&quot;/&gt;&lt;/object&gt;&lt;object type=&quot;3&quot; unique_id=&quot;11828&quot;&gt;&lt;property id=&quot;20148&quot; value=&quot;5&quot;/&gt;&lt;property id=&quot;20300&quot; value=&quot;Slide 6&quot;/&gt;&lt;property id=&quot;20301&quot; value=&quot;THÍ NGHIỆM 1&quot;/&gt;&lt;property id=&quot;20302&quot; value=&quot;0&quot;/&gt;&lt;property id=&quot;20303&quot; value=&quot;nguyen thi anh diep&quot;/&gt;&lt;property id=&quot;20307&quot; value=&quot;263&quot;/&gt;&lt;property id=&quot;20309&quot; value=&quot;13313&quot;/&gt;&lt;property id=&quot;20312&quot; value=&quot;0&quot;/&gt;&lt;/object&gt;&lt;object type=&quot;3&quot; unique_id=&quot;11829&quot;&gt;&lt;property id=&quot;20148&quot; value=&quot;5&quot;/&gt;&lt;property id=&quot;20300&quot; value=&quot;Slide 7&quot;/&gt;&lt;property id=&quot;20301&quot; value=&quot;KẾT QUẢ THÍ NGHIỆM 1&quot;/&gt;&lt;property id=&quot;20302&quot; value=&quot;0&quot;/&gt;&lt;property id=&quot;20303&quot; value=&quot;nguyen thi anh diep&quot;/&gt;&lt;property id=&quot;20307&quot; value=&quot;264&quot;/&gt;&lt;property id=&quot;20309&quot; value=&quot;13313&quot;/&gt;&lt;property id=&quot;20312&quot; value=&quot;0&quot;/&gt;&lt;/object&gt;&lt;object type=&quot;3&quot; unique_id=&quot;11830&quot;&gt;&lt;property id=&quot;20148&quot; value=&quot;5&quot;/&gt;&lt;property id=&quot;20300&quot; value=&quot;Slide 8&quot;/&gt;&lt;property id=&quot;20301&quot; value=&quot;ĐƠN VỊ TẦN SỐ&quot;/&gt;&lt;property id=&quot;20302&quot; value=&quot;0&quot;/&gt;&lt;property id=&quot;20303&quot; value=&quot;nguyen thi anh diep&quot;/&gt;&lt;property id=&quot;20307&quot; value=&quot;265&quot;/&gt;&lt;property id=&quot;20309&quot; value=&quot;13313&quot;/&gt;&lt;property id=&quot;20312&quot; value=&quot;0&quot;/&gt;&lt;/object&gt;&lt;object type=&quot;3&quot; unique_id=&quot;11831&quot;&gt;&lt;property id=&quot;20148&quot; value=&quot;5&quot;/&gt;&lt;property id=&quot;20300&quot; value=&quot;Slide 9&quot;/&gt;&lt;property id=&quot;20301&quot; value=&quot;TN1 _ NHẬN XÉT &quot;/&gt;&lt;property id=&quot;20302&quot; value=&quot;0&quot;/&gt;&lt;property id=&quot;20303&quot; value=&quot;nguyen thi anh diep&quot;/&gt;&lt;property id=&quot;20307&quot; value=&quot;266&quot;/&gt;&lt;property id=&quot;20309&quot; value=&quot;13313&quot;/&gt;&lt;property id=&quot;20312&quot; value=&quot;0&quot;/&gt;&lt;/object&gt;&lt;object type=&quot;3&quot; unique_id=&quot;11834&quot;&gt;&lt;property id=&quot;20148&quot; value=&quot;5&quot;/&gt;&lt;property id=&quot;20300&quot; value=&quot;Slide 10&quot;/&gt;&lt;property id=&quot;20301&quot; value=&quot;THÍ NGHIỆM 2&quot;/&gt;&lt;property id=&quot;20302&quot; value=&quot;0&quot;/&gt;&lt;property id=&quot;20303&quot; value=&quot;nguyen thi anh diep&quot;/&gt;&lt;property id=&quot;20307&quot; value=&quot;269&quot;/&gt;&lt;property id=&quot;20309&quot; value=&quot;13313&quot;/&gt;&lt;property id=&quot;20312&quot; value=&quot;0&quot;/&gt;&lt;/object&gt;&lt;object type=&quot;3&quot; unique_id=&quot;11835&quot;&gt;&lt;property id=&quot;20148&quot; value=&quot;5&quot;/&gt;&lt;property id=&quot;20300&quot; value=&quot;Slide 11&quot;/&gt;&lt;property id=&quot;20301&quot; value=&quot;TN2_KẾT LUẬN&quot;/&gt;&lt;property id=&quot;20302&quot; value=&quot;0&quot;/&gt;&lt;property id=&quot;20303&quot; value=&quot;nguyen thi anh diep&quot;/&gt;&lt;property id=&quot;20307&quot; value=&quot;270&quot;/&gt;&lt;property id=&quot;20309&quot; value=&quot;13313&quot;/&gt;&lt;property id=&quot;20312&quot; value=&quot;0&quot;/&gt;&lt;/object&gt;&lt;object type=&quot;3&quot; unique_id=&quot;11836&quot;&gt;&lt;property id=&quot;20148&quot; value=&quot;5&quot;/&gt;&lt;property id=&quot;20300&quot; value=&quot;Slide 12&quot;/&gt;&lt;property id=&quot;20301&quot; value=&quot;THÍ NGHIỆM 3&quot;/&gt;&lt;property id=&quot;20302&quot; value=&quot;0&quot;/&gt;&lt;property id=&quot;20303&quot; value=&quot;nguyen thi anh diep&quot;/&gt;&lt;property id=&quot;20307&quot; value=&quot;271&quot;/&gt;&lt;property id=&quot;20309&quot; value=&quot;13313&quot;/&gt;&lt;property id=&quot;20312&quot; value=&quot;0&quot;/&gt;&lt;/object&gt;&lt;object type=&quot;3&quot; unique_id=&quot;11837&quot;&gt;&lt;property id=&quot;20148&quot; value=&quot;5&quot;/&gt;&lt;property id=&quot;20300&quot; value=&quot;Slide 13&quot;/&gt;&lt;property id=&quot;20301&quot; value=&quot;THÍ NGHIỆM 3&quot;/&gt;&lt;property id=&quot;20302&quot; value=&quot;0&quot;/&gt;&lt;property id=&quot;20303&quot; value=&quot;nguyen thi anh diep&quot;/&gt;&lt;property id=&quot;20307&quot; value=&quot;272&quot;/&gt;&lt;property id=&quot;20309&quot; value=&quot;13313&quot;/&gt;&lt;property id=&quot;20312&quot; value=&quot;0&quot;/&gt;&lt;/object&gt;&lt;object type=&quot;3&quot; unique_id=&quot;11838&quot;&gt;&lt;property id=&quot;20148&quot; value=&quot;5&quot;/&gt;&lt;property id=&quot;20300&quot; value=&quot;Slide 14&quot;/&gt;&lt;property id=&quot;20301&quot; value=&quot;KẾT LUẬN CHUNG &quot;/&gt;&lt;property id=&quot;20302&quot; value=&quot;0&quot;/&gt;&lt;property id=&quot;20303&quot; value=&quot;nguyen thi anh diep&quot;/&gt;&lt;property id=&quot;20307&quot; value=&quot;273&quot;/&gt;&lt;property id=&quot;20309&quot; value=&quot;13313&quot;/&gt;&lt;property id=&quot;20312&quot; value=&quot;0&quot;/&gt;&lt;/object&gt;&lt;object type=&quot;3&quot; unique_id=&quot;11839&quot;&gt;&lt;property id=&quot;20148&quot; value=&quot;5&quot;/&gt;&lt;property id=&quot;20300&quot; value=&quot;Slide 15&quot;/&gt;&lt;property id=&quot;20301&quot; value=&quot;VẬN DỤNG&quot;/&gt;&lt;property id=&quot;20302&quot; value=&quot;0&quot;/&gt;&lt;property id=&quot;20303&quot; value=&quot;nguyen thi anh diep&quot;/&gt;&lt;property id=&quot;20307&quot; value=&quot;274&quot;/&gt;&lt;property id=&quot;20309&quot; value=&quot;13313&quot;/&gt;&lt;property id=&quot;20312&quot; value=&quot;0&quot;/&gt;&lt;/object&gt;&lt;object type=&quot;3&quot; unique_id=&quot;11840&quot;&gt;&lt;property id=&quot;20148&quot; value=&quot;5&quot;/&gt;&lt;property id=&quot;20300&quot; value=&quot;Slide 20&quot;/&gt;&lt;property id=&quot;20301&quot; value=&quot;MỞ RỘNG&quot;/&gt;&lt;property id=&quot;20302&quot; value=&quot;0&quot;/&gt;&lt;property id=&quot;20303&quot; value=&quot;nguyen thi anh diep&quot;/&gt;&lt;property id=&quot;20307&quot; value=&quot;275&quot;/&gt;&lt;property id=&quot;20309&quot; value=&quot;13313&quot;/&gt;&lt;property id=&quot;20312&quot; value=&quot;0&quot;/&gt;&lt;/object&gt;&lt;object type=&quot;3&quot; unique_id=&quot;11841&quot;&gt;&lt;property id=&quot;20148&quot; value=&quot;5&quot;/&gt;&lt;property id=&quot;20300&quot; value=&quot;Slide 16&quot;/&gt;&lt;property id=&quot;20301&quot; value=&quot;THÍ NGHIỆM 4&quot;/&gt;&lt;property id=&quot;20302&quot; value=&quot;0&quot;/&gt;&lt;property id=&quot;20303&quot; value=&quot;nguyen thi anh diep&quot;/&gt;&lt;property id=&quot;20307&quot; value=&quot;276&quot;/&gt;&lt;property id=&quot;20309&quot; value=&quot;13313&quot;/&gt;&lt;property id=&quot;20312&quot; value=&quot;0&quot;/&gt;&lt;/object&gt;&lt;object type=&quot;3&quot; unique_id=&quot;11842&quot;&gt;&lt;property id=&quot;20148&quot; value=&quot;5&quot;/&gt;&lt;property id=&quot;20300&quot; value=&quot;Slide 17 - &amp;quot;Trả lời:&amp;quot;&quot;/&gt;&lt;property id=&quot;20301&quot; value=&quot;TN4_TRẢ LỜI&quot;/&gt;&lt;property id=&quot;20302&quot; value=&quot;0&quot;/&gt;&lt;property id=&quot;20303&quot; value=&quot;nguyen thi anh diep&quot;/&gt;&lt;property id=&quot;20307&quot; value=&quot;277&quot;/&gt;&lt;property id=&quot;20309&quot; value=&quot;13313&quot;/&gt;&lt;property id=&quot;20312&quot; value=&quot;0&quot;/&gt;&lt;/object&gt;&lt;object type=&quot;3&quot; unique_id=&quot;11843&quot;&gt;&lt;property id=&quot;20148&quot; value=&quot;5&quot;/&gt;&lt;property id=&quot;20300&quot; value=&quot;Slide 19&quot;/&gt;&lt;property id=&quot;20301&quot; value=&quot;SƠ ĐỒ TƯ DUY&quot;/&gt;&lt;property id=&quot;20302&quot; value=&quot;0&quot;/&gt;&lt;property id=&quot;20303&quot; value=&quot;nguyen thi anh diep&quot;/&gt;&lt;property id=&quot;20307&quot; value=&quot;278&quot;/&gt;&lt;property id=&quot;20309&quot; value=&quot;13313&quot;/&gt;&lt;property id=&quot;20312&quot; value=&quot;0&quot;/&gt;&lt;/object&gt;&lt;object type=&quot;3&quot; unique_id=&quot;11845&quot;&gt;&lt;property id=&quot;20148&quot; value=&quot;5&quot;/&gt;&lt;property id=&quot;20300&quot; value=&quot;Slide 25&quot;/&gt;&lt;property id=&quot;20301&quot; value=&quot;HƯỚNG DẪN TỰ HỌC&quot;/&gt;&lt;property id=&quot;20302&quot; value=&quot;0&quot;/&gt;&lt;property id=&quot;20303&quot; value=&quot;nguyen thi anh diep&quot;/&gt;&lt;property id=&quot;20307&quot; value=&quot;280&quot;/&gt;&lt;property id=&quot;20309&quot; value=&quot;13313&quot;/&gt;&lt;property id=&quot;20312&quot; value=&quot;0&quot;/&gt;&lt;/object&gt;&lt;object type=&quot;3&quot; unique_id=&quot;11859&quot;&gt;&lt;property id=&quot;20148&quot; value=&quot;5&quot;/&gt;&lt;property id=&quot;20300&quot; value=&quot;Slide 26&quot;/&gt;&lt;property id=&quot;20301&quot; value=&quot;CẢM ƠN&quot;/&gt;&lt;property id=&quot;20302&quot; value=&quot;0&quot;/&gt;&lt;property id=&quot;20303&quot; value=&quot;nguyen thi anh diep&quot;/&gt;&lt;property id=&quot;20307&quot; value=&quot;294&quot;/&gt;&lt;property id=&quot;20309&quot; value=&quot;13313&quot;/&gt;&lt;property id=&quot;20312&quot; value=&quot;0&quot;/&gt;&lt;/object&gt;&lt;object type=&quot;3&quot; unique_id=&quot;12468&quot;&gt;&lt;property id=&quot;20148&quot; value=&quot;5&quot;/&gt;&lt;property id=&quot;20300&quot; value=&quot;Slide 27 - &amp;quot;Dao động là chuyển động qua lại quanh vị trí cân bằng &amp;quot;&quot;/&gt;&lt;property id=&quot;20301&quot; value=&quot;TƯƠNG TÁC&quot;/&gt;&lt;property id=&quot;20302&quot; value=&quot;0&quot;/&gt;&lt;property id=&quot;20303&quot; value=&quot;nguyen thi anh diep&quot;/&gt;&lt;property id=&quot;20307&quot; value=&quot;295&quot;/&gt;&lt;property id=&quot;20309&quot; value=&quot;13313&quot;/&gt;&lt;property id=&quot;20312&quot; value=&quot;0&quot;/&gt;&lt;/object&gt;&lt;object type=&quot;3&quot; unique_id=&quot;12469&quot;&gt;&lt;property id=&quot;20148&quot; value=&quot;5&quot;/&gt;&lt;property id=&quot;20300&quot; value=&quot;Slide 37 - &amp;quot;KẾT QUẢ TƯƠNG TÁC&amp;quot;&quot;/&gt;&lt;property id=&quot;20301&quot; value=&quot;KẾT QUẢ TƯƠG TÁC&quot;/&gt;&lt;property id=&quot;20302&quot; value=&quot;0&quot;/&gt;&lt;property id=&quot;20303&quot; value=&quot;nguyen thi anh diep&quot;/&gt;&lt;property id=&quot;20307&quot; value=&quot;296&quot;/&gt;&lt;property id=&quot;20309&quot; value=&quot;13313&quot;/&gt;&lt;property id=&quot;20312&quot; value=&quot;0&quot;/&gt;&lt;/object&gt;&lt;object type=&quot;3&quot; unique_id=&quot;12540&quot;&gt;&lt;property id=&quot;20148&quot; value=&quot;5&quot;/&gt;&lt;property id=&quot;20300&quot; value=&quot;Slide 28 - &amp;quot;Tần số dao động là gì?&amp;quot;&quot;/&gt;&lt;property id=&quot;20301&quot; value=&quot;TƯƠNG TÁC&quot;/&gt;&lt;property id=&quot;20302&quot; value=&quot;0&quot;/&gt;&lt;property id=&quot;20303&quot; value=&quot;nguyen thi anh diep&quot;/&gt;&lt;property id=&quot;20307&quot; value=&quot;297&quot;/&gt;&lt;property id=&quot;20309&quot; value=&quot;13313&quot;/&gt;&lt;property id=&quot;20312&quot; value=&quot;0&quot;/&gt;&lt;/object&gt;&lt;object type=&quot;3&quot; unique_id=&quot;12721&quot;&gt;&lt;property id=&quot;20148&quot; value=&quot;5&quot;/&gt;&lt;property id=&quot;20300&quot; value=&quot;Slide 29 - &amp;quot;Đơn vị của tần số&amp;quot;&quot;/&gt;&lt;property id=&quot;20301&quot; value=&quot;TƯƠNG TÁC&quot;/&gt;&lt;property id=&quot;20302&quot; value=&quot;0&quot;/&gt;&lt;property id=&quot;20303&quot; value=&quot;nguyen thi anh diep&quot;/&gt;&lt;property id=&quot;20307&quot; value=&quot;298&quot;/&gt;&lt;property id=&quot;20309&quot; value=&quot;13313&quot;/&gt;&lt;property id=&quot;20312&quot; value=&quot;0&quot;/&gt;&lt;/object&gt;&lt;object type=&quot;3&quot; unique_id=&quot;12722&quot;&gt;&lt;property id=&quot;20148&quot; value=&quot;5&quot;/&gt;&lt;property id=&quot;20300&quot; value=&quot;Slide 30 - &amp;quot;Điền tính từ (nhanh, chậm, cao, thấp) thích hợp vào chổ còn thiếu&amp;quot;&quot;/&gt;&lt;property id=&quot;20301&quot; value=&quot;TƯƠNG TÁC&quot;/&gt;&lt;property id=&quot;20302&quot; value=&quot;0&quot;/&gt;&lt;property id=&quot;20303&quot; value=&quot;nguyen thi anh diep&quot;/&gt;&lt;property id=&quot;20307&quot; value=&quot;299&quot;/&gt;&lt;property id=&quot;20309&quot; value=&quot;13313&quot;/&gt;&lt;property id=&quot;20312&quot; value=&quot;0&quot;/&gt;&lt;/object&gt;&lt;object type=&quot;3&quot; unique_id=&quot;12723&quot;&gt;&lt;property id=&quot;20148&quot; value=&quot;5&quot;/&gt;&lt;property id=&quot;20300&quot; value=&quot;Slide 31 - &amp;quot;Khi chơi đàn Ghi- ta, ta lên dây đàn nhằm :&amp;quot;&quot;/&gt;&lt;property id=&quot;20301&quot; value=&quot;TƯƠNG TÁC&quot;/&gt;&lt;property id=&quot;20302&quot; value=&quot;0&quot;/&gt;&lt;property id=&quot;20303&quot; value=&quot;nguyen thi anh diep&quot;/&gt;&lt;property id=&quot;20307&quot; value=&quot;300&quot;/&gt;&lt;property id=&quot;20309&quot; value=&quot;13313&quot;/&gt;&lt;property id=&quot;20312&quot; value=&quot;0&quot;/&gt;&lt;/object&gt;&lt;object type=&quot;3&quot; unique_id=&quot;12724&quot;&gt;&lt;property id=&quot;20148&quot; value=&quot;5&quot;/&gt;&lt;property id=&quot;20300&quot; value=&quot;Slide 32 - &amp;quot;NỐI LẠI CHO PHÙ HỢP&amp;quot;&quot;/&gt;&lt;property id=&quot;20301&quot; value=&quot;TƯƠNG TÁC&quot;/&gt;&lt;property id=&quot;20302&quot; value=&quot;0&quot;/&gt;&lt;property id=&quot;20303&quot; value=&quot;nguyen thi anh diep&quot;/&gt;&lt;property id=&quot;20307&quot; value=&quot;301&quot;/&gt;&lt;property id=&quot;20309&quot; value=&quot;13313&quot;/&gt;&lt;property id=&quot;20312&quot; value=&quot;0&quot;/&gt;&lt;/object&gt;&lt;object type=&quot;3&quot; unique_id=&quot;13045&quot;&gt;&lt;property id=&quot;20148&quot; value=&quot;5&quot;/&gt;&lt;property id=&quot;20300&quot; value=&quot;Slide 33 - &amp;quot;Hãy dùng những tính từ miêu tả (cao, thấp, nhanh, chậm) thích hợp&amp;quot;&quot;/&gt;&lt;property id=&quot;20301&quot; value=&quot;TƯƠNG TÁC&quot;/&gt;&lt;property id=&quot;20302&quot; value=&quot;0&quot;/&gt;&lt;property id=&quot;20303&quot; value=&quot;nguyen thi anh diep&quot;/&gt;&lt;property id=&quot;20307&quot; value=&quot;302&quot;/&gt;&lt;property id=&quot;20309&quot; value=&quot;13313&quot;/&gt;&lt;property id=&quot;20312&quot; value=&quot;0&quot;/&gt;&lt;/object&gt;&lt;object type=&quot;3&quot; unique_id=&quot;13046&quot;&gt;&lt;property id=&quot;20148&quot; value=&quot;5&quot;/&gt;&lt;property id=&quot;20300&quot; value=&quot;Slide 34 - &amp;quot;NỐI LẠI CHO ĐÚNG&amp;quot;&quot;/&gt;&lt;property id=&quot;20301&quot; value=&quot;TƯƠNG TÁC&quot;/&gt;&lt;property id=&quot;20302&quot; value=&quot;0&quot;/&gt;&lt;property id=&quot;20303&quot; value=&quot;nguyen thi anh diep&quot;/&gt;&lt;property id=&quot;20307&quot; value=&quot;303&quot;/&gt;&lt;property id=&quot;20309&quot; value=&quot;13313&quot;/&gt;&lt;property id=&quot;20312&quot; value=&quot;0&quot;/&gt;&lt;/object&gt;&lt;object type=&quot;3&quot; unique_id=&quot;13047&quot;&gt;&lt;property id=&quot;20148&quot; value=&quot;5&quot;/&gt;&lt;property id=&quot;20300&quot; value=&quot;Slide 35 - &amp;quot;NỐI LẠI CHO TƯƠNG ỨNG&amp;quot;&quot;/&gt;&lt;property id=&quot;20302&quot; value=&quot;0&quot;/&gt;&lt;property id=&quot;20303&quot; value=&quot;nguyen thi anh diep&quot;/&gt;&lt;property id=&quot;20307&quot; value=&quot;304&quot;/&gt;&lt;property id=&quot;20309&quot; value=&quot;13313&quot;/&gt;&lt;property id=&quot;20312&quot; value=&quot;0&quot;/&gt;&lt;/object&gt;&lt;object type=&quot;3&quot; unique_id=&quot;13048&quot;&gt;&lt;property id=&quot;20148&quot; value=&quot;5&quot;/&gt;&lt;property id=&quot;20300&quot; value=&quot;Slide 36&quot;/&gt;&lt;property id=&quot;20301&quot; value=&quot;TƯƠNG TÁC&quot;/&gt;&lt;property id=&quot;20302&quot; value=&quot;0&quot;/&gt;&lt;property id=&quot;20303&quot; value=&quot;nguyen thi anh diep&quot;/&gt;&lt;property id=&quot;20307&quot; value=&quot;305&quot;/&gt;&lt;property id=&quot;20309&quot; value=&quot;13313&quot;/&gt;&lt;property id=&quot;20312&quot; value=&quot;0&quot;/&gt;&lt;/object&gt;&lt;object type=&quot;3&quot; unique_id=&quot;15466&quot;&gt;&lt;property id=&quot;20148&quot; value=&quot;5&quot;/&gt;&lt;property id=&quot;20300&quot; value=&quot;Slide 3&quot;/&gt;&lt;property id=&quot;20301&quot; value=&quot;TÌNH HUỐNG&quot;/&gt;&lt;property id=&quot;20302&quot; value=&quot;0&quot;/&gt;&lt;property id=&quot;20303&quot; value=&quot;nguyen thi anh diep&quot;/&gt;&lt;property id=&quot;20307&quot; value=&quot;308&quot;/&gt;&lt;property id=&quot;20309&quot; value=&quot;13313&quot;/&gt;&lt;property id=&quot;20312&quot; value=&quot;0&quot;/&gt;&lt;/object&gt;&lt;object type=&quot;3&quot; unique_id=&quot;16465&quot;&gt;&lt;property id=&quot;20148&quot; value=&quot;5&quot;/&gt;&lt;property id=&quot;20300&quot; value=&quot;Slide 18&quot;/&gt;&lt;property id=&quot;20303&quot; value=&quot;nguyen thi anh diep&quot;/&gt;&lt;property id=&quot;20307&quot; value=&quot;309&quot;/&gt;&lt;property id=&quot;20309&quot; value=&quot;13313&quot;/&gt;&lt;/object&gt;&lt;object type=&quot;3&quot; unique_id=&quot;16872&quot;&gt;&lt;property id=&quot;20148&quot; value=&quot;5&quot;/&gt;&lt;property id=&quot;20300&quot; value=&quot;Slide 24&quot;/&gt;&lt;property id=&quot;20301&quot; value=&quot;EM BIẾT CHƯA?&quot;/&gt;&lt;property id=&quot;20303&quot; value=&quot;nguyen thi anh diep&quot;/&gt;&lt;property id=&quot;20307&quot; value=&quot;310&quot;/&gt;&lt;property id=&quot;20309&quot; value=&quot;13313&quot;/&gt;&lt;/object&gt;&lt;object type=&quot;3&quot; unique_id=&quot;17016&quot;&gt;&lt;property id=&quot;20148&quot; value=&quot;5&quot;/&gt;&lt;property id=&quot;20300&quot; value=&quot;Slide 21 - &amp;quot;Khái niệm cơ bản về 3 dải tần âm thanh: Âm trầm, âm trung, âm cao -&amp;quot;&quot;/&gt;&lt;property id=&quot;20301&quot; value=&quot;BA DẢI TẦN ÂM THANH&quot;/&gt;&lt;property id=&quot;20303&quot; value=&quot;nguyen thi anh diep&quot;/&gt;&lt;property id=&quot;20304&quot; value=&quot;313&quot;/&gt;&lt;property id=&quot;20307&quot; value=&quot;312&quot;/&gt;&lt;property id=&quot;20309&quot; value=&quot;13313&quot;/&gt;&lt;/object&gt;&lt;object type=&quot;3&quot; unique_id=&quot;17017&quot;&gt;&lt;property id=&quot;20148&quot; value=&quot;5&quot;/&gt;&lt;property id=&quot;20300&quot; value=&quot;Slide 22&quot;/&gt;&lt;property id=&quot;20301&quot; value=&quot;ÂM TRẦM&quot;/&gt;&lt;property id=&quot;20303&quot; value=&quot;nguyen thi anh diep&quot;/&gt;&lt;property id=&quot;20304&quot; value=&quot;314&quot;/&gt;&lt;property id=&quot;20307&quot; value=&quot;313&quot;/&gt;&lt;property id=&quot;20309&quot; value=&quot;13313&quot;/&gt;&lt;/object&gt;&lt;object type=&quot;3&quot; unique_id=&quot;17206&quot;&gt;&lt;property id=&quot;20148&quot; value=&quot;5&quot;/&gt;&lt;property id=&quot;20300&quot; value=&quot;Slide 23 - &amp;quot;2. Âm trung (tiếng mid)&amp;#x0D;&amp;#x0A;Một cách diễn tả dễ hiểu nhất về âm trung đó là âm trung chính là giọng hát của ca sĩ (voc&quot;/&gt;&lt;property id=&quot;20301&quot; value=&quot;ÂM TRUNG, ÂM CAO&quot;/&gt;&lt;property id=&quot;20303&quot; value=&quot;nguyen thi anh diep&quot;/&gt;&lt;property id=&quot;20307&quot; value=&quot;314&quot;/&gt;&lt;property id=&quot;20309&quot; value=&quot;13313&quot;/&gt;&lt;/object&gt;&lt;/object&gt;&lt;object type=&quot;8&quot; unique_id=&quot;11695&quot;&gt;&lt;/object&gt;&lt;object type=&quot;10&quot; unique_id=&quot;11941&quot;&gt;&lt;object type=&quot;11&quot; unique_id=&quot;11942&quot;&gt;&lt;property id=&quot;20180&quot; value=&quot;1&quot;/&gt;&lt;property id=&quot;20181&quot; value=&quot;1&quot;/&gt;&lt;property id=&quot;20182&quot; value=&quot;0&quot;/&gt;&lt;property id=&quot;20183&quot; value=&quot;1&quot;/&gt;&lt;/object&gt;&lt;object type=&quot;12&quot; unique_id=&quot;14167&quot;&gt;&lt;/object&gt;&lt;/object&gt;&lt;object type=&quot;4&quot; unique_id=&quot;11943&quot;&gt;&lt;object type=&quot;5&quot; unique_id=&quot;11944&quot;&gt;&lt;property id=&quot;20149&quot; value=&quot;NGUY?N TH? ÁNH ÐI?P&quot;/&gt;&lt;property id=&quot;20150&quot; value=&quot;teacher&quot;/&gt;&lt;property id=&quot;20151&quot; value=&quot;Copy (2) of STA40817.jpg&quot;/&gt;&lt;property id=&quot;20153&quot; value=&quot;anhdiepbc@gmail.com&quot;/&gt;&lt;/object&gt;&lt;object type=&quot;5&quot; unique_id=&quot;13313&quot;&gt;&lt;property id=&quot;20149&quot; value=&quot;nguyen thi anh diep&quot;/&gt;&lt;property id=&quot;20150&quot; value=&quot;giáo viên&quot;/&gt;&lt;property id=&quot;20151&quot; value=&quot;WP_20141227_026.jpg&quot;/&gt;&lt;property id=&quot;20153&quot; value=&quot;anhdiepbc@gmail.com&quot;/&gt;&lt;property id=&quot;20155&quot; value=&quot;Vật Lý &amp;#x0D;&amp;#x0A;&quot;/&gt;&lt;property id=&quot;20159&quot; value=&quot;logo.jpg&quot;/&gt;&lt;/object&gt;&lt;object type=&quot;5&quot; unique_id=&quot;14970&quot;&gt;&lt;property id=&quot;20149&quot; value=&quot;HOANGTHIHA&quot;/&gt;&lt;property id=&quot;20150&quot; value=&quot;teacher&quot;/&gt;&lt;property id=&quot;20151&quot; value=&quot;10409214_1545616045676000_7453669227571875600_n.jpg&quot;/&gt;&lt;property id=&quot;20153&quot; value=&quot;anhdiepbc@gmail.com&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LASTVALUES" val="&lt;ChangeData&gt;&lt;SlideID&gt;&lt;![CDATA[295]]&gt;&lt;/SlideID&gt;&lt;/ChangeData&gt;"/>
  <p:tag name="MMPROD_PASSDATA" val="&lt;object type=&quot;10050&quot; unique_id=&quot;10282&quot;&gt;&lt;property id=&quot;10020&quot; value=&quot;2&quot;/&gt;&lt;property id=&quot;10191&quot; value=&quot;-1&quot;/&gt;&lt;/object&gt;"/>
  <p:tag name="MMPROD_FAILDATA" val="&lt;object type=&quot;10051&quot; unique_id=&quot;10283&quot;&gt;&lt;property id=&quot;10020&quot; value=&quot;2&quot;/&gt;&lt;property id=&quot;10191&quot; value=&quot;-1&quot;/&gt;&lt;/object&gt;"/>
  <p:tag name="MMPROD_ID" val="10280"/>
  <p:tag name="MMPROD_TYPE" val="10055"/>
  <p:tag name="MMPROD_DATA" val="&lt;property id=&quot;10026&quot; value=&quot;1&quot;/&gt;&lt;property id=&quot;10027&quot; value=&quot;Interaction10280&quot;/&gt;&lt;property id=&quot;10028&quot; value=&quot;0&quot;/&gt;&lt;property id=&quot;10063&quot; value=&quot;1&quot;/&gt;&lt;property id=&quot;10070&quot; value=&quot;True/False&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0262"/>
  <p:tag name="QUIZCLIPSSOURCE" val="1326579681,D:\Ly7_eleaning\DO_CAO_CUA_AM\Media.ppcx"/>
  <p:tag name="PPSNARRATION" val="26,1679267706,D:\GIÁO ÁN ELEARNING DỰ THI\DO_CAO_CUA_AM\DO_CAO_CUA_AM\Media.ppcx"/>
  <p:tag name="MMPROD_ANSWERCOUNT" val="2"/>
</p:tagLst>
</file>

<file path=ppt/tags/tag100.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7"/>
</p:tagLst>
</file>

<file path=ppt/tags/tag101.xml><?xml version="1.0" encoding="utf-8"?>
<p:tagLst xmlns:a="http://schemas.openxmlformats.org/drawingml/2006/main" xmlns:r="http://schemas.openxmlformats.org/officeDocument/2006/relationships" xmlns:p="http://schemas.openxmlformats.org/presentationml/2006/main">
  <p:tag name="MMPROD_ABSOLUTEPOSITIONID" val="2003"/>
  <p:tag name="MMPROD_CONTROLTYPE" val="5"/>
  <p:tag name="MMPROD_SCALEOPERATION" val="1"/>
  <p:tag name="MMPROD_ID" val="10373"/>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364"/>
  <p:tag name="MMPROD_PARENTID" val="10363"/>
  <p:tag name="MMPROD_DATAEXT" val="&lt;object type=&quot;10047&quot; unique_id=&quot;10374&quot;&gt;&lt;object type=&quot;10030&quot; unique_id=&quot;10375&quot;&gt;&lt;property id=&quot;10088&quot; value=&quot;0&quot;/&gt;&lt;property id=&quot;10176&quot; value=&quot;cao&quot;/&gt;&lt;/object&gt;&lt;/object&gt;"/>
  <p:tag name="MMPROD_SEGMENT" val="8"/>
</p:tagLst>
</file>

<file path=ppt/tags/tag102.xml><?xml version="1.0" encoding="utf-8"?>
<p:tagLst xmlns:a="http://schemas.openxmlformats.org/drawingml/2006/main" xmlns:r="http://schemas.openxmlformats.org/officeDocument/2006/relationships" xmlns:p="http://schemas.openxmlformats.org/presentationml/2006/main">
  <p:tag name="MMPROD_LASTVALUES" val="&lt;ChangeData&gt;&lt;Text&gt;&lt;![CDATA[động &amp;lt;&amp;lt;2&amp;gt;XXXXXX&amp;gt; âm phát ra ]]&gt;&lt;/Text&gt;&lt;FontSize&gt;&lt;![CDATA[32]]&gt;&lt;/FontSize&gt;&lt;Left&gt;&lt;![CDATA[0]]&gt;&lt;/Left&gt;&lt;Top&gt;&lt;![CDATA[0]]&gt;&lt;/Top&gt;&lt;/ChangeData&gt;"/>
  <p:tag name="MMPROD_SEGMENT" val="6"/>
</p:tagLst>
</file>

<file path=ppt/tags/tag103.xml><?xml version="1.0" encoding="utf-8"?>
<p:tagLst xmlns:a="http://schemas.openxmlformats.org/drawingml/2006/main" xmlns:r="http://schemas.openxmlformats.org/officeDocument/2006/relationships" xmlns:p="http://schemas.openxmlformats.org/presentationml/2006/main">
  <p:tag name="MMPROD_LASTVALUES" val="&lt;ChangeData&gt;&lt;Text&gt;&lt;![CDATA[động ]]&gt;&lt;/Text&gt;&lt;FontSize&gt;&lt;![CDATA[32]]&gt;&lt;/FontSize&gt;&lt;Left&gt;&lt;![CDATA[0]]&gt;&lt;/Left&gt;&lt;Top&gt;&lt;![CDATA[0]]&gt;&lt;/Top&gt;&lt;/ChangeData&gt;"/>
  <p:tag name="MMPROD_SEGMENT" val="4"/>
</p:tagLst>
</file>

<file path=ppt/tags/tag104.xml><?xml version="1.0" encoding="utf-8"?>
<p:tagLst xmlns:a="http://schemas.openxmlformats.org/drawingml/2006/main" xmlns:r="http://schemas.openxmlformats.org/officeDocument/2006/relationships" xmlns:p="http://schemas.openxmlformats.org/presentationml/2006/main">
  <p:tag name="MMPROD_ABSOLUTEPOSITIONID" val="2002"/>
  <p:tag name="MMPROD_CONTROLTYPE" val="5"/>
  <p:tag name="MMPROD_SCALEOPERATION" val="1"/>
  <p:tag name="MMPROD_ID" val="10370"/>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364"/>
  <p:tag name="MMPROD_PARENTID" val="10363"/>
  <p:tag name="MMPROD_DATAEXT" val="&lt;object type=&quot;10047&quot; unique_id=&quot;10371&quot;&gt;&lt;object type=&quot;10030&quot; unique_id=&quot;10372&quot;&gt;&lt;property id=&quot;10088&quot; value=&quot;0&quot;/&gt;&lt;property id=&quot;10176&quot; value=&quot;nhanh &quot;/&gt;&lt;/object&gt;&lt;/object&gt;"/>
  <p:tag name="MMPROD_SEGMENT" val="5"/>
</p:tagLst>
</file>

<file path=ppt/tags/tag105.xml><?xml version="1.0" encoding="utf-8"?>
<p:tagLst xmlns:a="http://schemas.openxmlformats.org/drawingml/2006/main" xmlns:r="http://schemas.openxmlformats.org/officeDocument/2006/relationships" xmlns:p="http://schemas.openxmlformats.org/presentationml/2006/main">
  <p:tag name="MMPROD_LASTVALUES" val="&lt;ChangeData&gt;&lt;Text&gt;&lt;![CDATA[động  chậm,âm phát ra &amp;lt;&amp;lt;1&amp;gt;XXXXXX&amp;gt; . Khi ]]&gt;&lt;/Text&gt;&lt;FontSize&gt;&lt;![CDATA[32]]&gt;&lt;/FontSize&gt;&lt;Left&gt;&lt;![CDATA[0]]&gt;&lt;/Left&gt;&lt;Top&gt;&lt;![CDATA[0]]&gt;&lt;/Top&gt;&lt;/ChangeData&gt;"/>
  <p:tag name="MMPROD_SEGMENT" val="3"/>
</p:tagLst>
</file>

<file path=ppt/tags/tag106.xml><?xml version="1.0" encoding="utf-8"?>
<p:tagLst xmlns:a="http://schemas.openxmlformats.org/drawingml/2006/main" xmlns:r="http://schemas.openxmlformats.org/officeDocument/2006/relationships" xmlns:p="http://schemas.openxmlformats.org/presentationml/2006/main">
  <p:tag name="MMPROD_LASTVALUES" val="&lt;ChangeData&gt;&lt;Text&gt;&lt;![CDATA[động  chậm,âm phát ra ]]&gt;&lt;/Text&gt;&lt;FontSize&gt;&lt;![CDATA[32]]&gt;&lt;/FontSize&gt;&lt;Left&gt;&lt;![CDATA[0]]&gt;&lt;/Left&gt;&lt;Top&gt;&lt;![CDATA[0]]&gt;&lt;/Top&gt;&lt;/ChangeData&gt;"/>
  <p:tag name="MMPROD_SEGMENT" val="1"/>
</p:tagLst>
</file>

<file path=ppt/tags/tag107.xml><?xml version="1.0" encoding="utf-8"?>
<p:tagLst xmlns:a="http://schemas.openxmlformats.org/drawingml/2006/main" xmlns:r="http://schemas.openxmlformats.org/officeDocument/2006/relationships" xmlns:p="http://schemas.openxmlformats.org/presentationml/2006/main">
  <p:tag name="MMPROD_ABSOLUTEPOSITIONID" val="2001"/>
  <p:tag name="MMPROD_CONTROLTYPE" val="5"/>
  <p:tag name="MMPROD_SCALEOPERATION" val="1"/>
  <p:tag name="MMPROD_ID" val="10367"/>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364"/>
  <p:tag name="MMPROD_PARENTID" val="10363"/>
  <p:tag name="MMPROD_DATAEXT" val="&lt;object type=&quot;10047&quot; unique_id=&quot;10368&quot;&gt;&lt;object type=&quot;10030&quot; unique_id=&quot;10369&quot;&gt;&lt;property id=&quot;10088&quot; value=&quot;0&quot;/&gt;&lt;property id=&quot;10176&quot; value=&quot;thấp&quot;/&gt;&lt;/object&gt;&lt;/object&gt;"/>
  <p:tag name="MMPROD_SEGMENT" val="2"/>
</p:tagLst>
</file>

<file path=ppt/tags/tag10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95.75]]&gt;&lt;/Left&gt;&lt;Top&gt;&lt;![CDATA[452.25]]&gt;&lt;/Top&gt;&lt;/ChangeData&gt;"/>
</p:tagLst>
</file>

<file path=ppt/tags/tag10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ỌN]]&gt;&lt;/Text&gt;&lt;FontSize&gt;&lt;![CDATA[14]]&gt;&lt;/FontSize&gt;&lt;Left&gt;&lt;![CDATA[498.625]]&gt;&lt;/Left&gt;&lt;Top&gt;&lt;![CDATA[452.25]]&gt;&lt;/Top&gt;&lt;/ChangeData&gt;"/>
</p:tagLst>
</file>

<file path=ppt/tags/tag11.xml><?xml version="1.0" encoding="utf-8"?>
<p:tagLst xmlns:a="http://schemas.openxmlformats.org/drawingml/2006/main" xmlns:r="http://schemas.openxmlformats.org/officeDocument/2006/relationships" xmlns:p="http://schemas.openxmlformats.org/presentationml/2006/main">
  <p:tag name="MMPROD_ID" val="10280"/>
  <p:tag name="MMPROD_ABSOLUTEPOSITIONID" val="100"/>
  <p:tag name="MMPROD_LASTVALUES" val="&lt;ChangeData&gt;&lt;Text&gt;&lt;![CDATA[Dao động là chuyển động qua lại quanh vị trí cân bằng ]]&gt;&lt;/Text&gt;&lt;FontSize&gt;&lt;![CDATA[37]]&gt;&lt;/FontSize&gt;&lt;Left&gt;&lt;![CDATA[0]]&gt;&lt;/Left&gt;&lt;Top&gt;&lt;![CDATA[0]]&gt;&lt;/Top&gt;&lt;/ChangeData&gt;"/>
</p:tagLst>
</file>

<file path=ppt/tags/tag110.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378&quot;&gt;&lt;property id=&quot;10020&quot; value=&quot;2&quot;/&gt;&lt;property id=&quot;10191&quot; value=&quot;-1&quot;/&gt;&lt;/object&gt;"/>
  <p:tag name="MMPROD_FAILDATA" val="&lt;object type=&quot;10051&quot; unique_id=&quot;10379&quot;&gt;&lt;property id=&quot;10020&quot; value=&quot;2&quot;/&gt;&lt;property id=&quot;10191&quot; value=&quot;-1&quot;/&gt;&lt;/object&gt;"/>
  <p:tag name="MMPROD_ID" val="10376"/>
  <p:tag name="MMPROD_TYPE" val="10016"/>
  <p:tag name="MMPROD_DATA" val="&lt;property id=&quot;10026&quot; value=&quot;1&quot;/&gt;&lt;property id=&quot;10027&quot; value=&quot;Interaction10376&quot;/&gt;&lt;property id=&quot;10028&quot; value=&quot;0&quot;/&gt;&lt;property id=&quot;10070&quot; value=&quot;Matching&quot;/&gt;&lt;property id=&quot;10098&quot; value=&quot;Matching&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2"/>
  <p:tag name="MMPROD_ITEMCOUNT" val="2"/>
</p:tagLst>
</file>

<file path=ppt/tags/tag111.xml><?xml version="1.0" encoding="utf-8"?>
<p:tagLst xmlns:a="http://schemas.openxmlformats.org/drawingml/2006/main" xmlns:r="http://schemas.openxmlformats.org/officeDocument/2006/relationships" xmlns:p="http://schemas.openxmlformats.org/presentationml/2006/main">
  <p:tag name="MMPROD_ID" val="10376"/>
  <p:tag name="MMPROD_ABSOLUTEPOSITIONID" val="100"/>
  <p:tag name="MMPROD_LASTVALUES" val="&lt;ChangeData&gt;&lt;Text&gt;&lt;![CDATA[NỐI LẠI CHO ĐÚNG]]&gt;&lt;/Text&gt;&lt;FontSize&gt;&lt;![CDATA[44]]&gt;&lt;/FontSize&gt;&lt;Left&gt;&lt;![CDATA[0]]&gt;&lt;/Left&gt;&lt;Top&gt;&lt;![CDATA[0]]&gt;&lt;/Top&gt;&lt;/ChangeData&gt;"/>
</p:tagLst>
</file>

<file path=ppt/tags/tag112.xml><?xml version="1.0" encoding="utf-8"?>
<p:tagLst xmlns:a="http://schemas.openxmlformats.org/drawingml/2006/main" xmlns:r="http://schemas.openxmlformats.org/officeDocument/2006/relationships" xmlns:p="http://schemas.openxmlformats.org/presentationml/2006/main">
  <p:tag name="MMPROD_ABSOLUTEPOSITIONID" val="3090"/>
  <p:tag name="MMPROD_LASTVALUES" val="&lt;ChangeData&gt;&lt;Text&gt;&lt;![CDATA[Âm từ nhạc cụ ]]&gt;&lt;/Text&gt;&lt;FontSize&gt;&lt;![CDATA[24]]&gt;&lt;/FontSize&gt;&lt;Left&gt;&lt;![CDATA[0]]&gt;&lt;/Left&gt;&lt;Top&gt;&lt;![CDATA[0]]&gt;&lt;/Top&gt;&lt;/ChangeData&gt;"/>
</p:tagLst>
</file>

<file path=ppt/tags/tag113.xml><?xml version="1.0" encoding="utf-8"?>
<p:tagLst xmlns:a="http://schemas.openxmlformats.org/drawingml/2006/main" xmlns:r="http://schemas.openxmlformats.org/officeDocument/2006/relationships" xmlns:p="http://schemas.openxmlformats.org/presentationml/2006/main">
  <p:tag name="MMPROD_ABSOLUTEPOSITIONID" val="30910"/>
  <p:tag name="MMPROD_LASTVALUES" val="&lt;ChangeData&gt;&lt;Text&gt;&lt;![CDATA[tần số âm phát ra ]]&gt;&lt;/Text&gt;&lt;FontSize&gt;&lt;![CDATA[24]]&gt;&lt;/FontSize&gt;&lt;Left&gt;&lt;![CDATA[0]]&gt;&lt;/Left&gt;&lt;Top&gt;&lt;![CDATA[0]]&gt;&lt;/Top&gt;&lt;/ChangeData&gt;"/>
</p:tagLst>
</file>

<file path=ppt/tags/tag114.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165.25]]&gt;&lt;/Top&gt;&lt;/ChangeData&gt;"/>
  <p:tag name="MMPROD_ABSOLUTEPOSITIONID" val="4001"/>
  <p:tag name="MMPROD_ID" val="10381"/>
  <p:tag name="MMPROD_TYPE" val="10023"/>
  <p:tag name="MMPROD_DATA" val="&lt;property id=&quot;10193&quot; value=&quot;A&quot;/&gt;&lt;property id=&quot;10199&quot; value=&quot;0&quot;/&gt;"/>
  <p:tag name="MMPROD_COLLECTIONCONTAINERID" val="10377"/>
  <p:tag name="MMPROD_PARENTID" val="10376"/>
</p:tagLst>
</file>

<file path=ppt/tags/tag115.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12.5]]&gt;&lt;/Top&gt;&lt;/ChangeData&gt;"/>
  <p:tag name="MMPROD_ABSOLUTEPOSITIONID" val="4002"/>
  <p:tag name="MMPROD_ID" val="10382"/>
  <p:tag name="MMPROD_TYPE" val="10023"/>
  <p:tag name="MMPROD_DATA" val="&lt;property id=&quot;10193&quot; value=&quot;B&quot;/&gt;&lt;property id=&quot;10199&quot; value=&quot;0&quot;/&gt;"/>
  <p:tag name="MMPROD_COLLECTIONCONTAINERID" val="10377"/>
  <p:tag name="MMPROD_PARENTID" val="10376"/>
</p:tagLst>
</file>

<file path=ppt/tags/tag116.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165.25]]&gt;&lt;/Top&gt;&lt;/ChangeData&gt;"/>
  <p:tag name="MMPROD_ABSOLUTEPOSITIONID" val="3001"/>
  <p:tag name="MMPROD_ID" val="10383"/>
  <p:tag name="MMPROD_TYPE" val="10028"/>
  <p:tag name="MMPROD_COLLECTIONCONTAINERID" val="10380"/>
  <p:tag name="MMPROD_PARENTID" val="10376"/>
</p:tagLst>
</file>

<file path=ppt/tags/tag117.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12.875]]&gt;&lt;/Top&gt;&lt;/ChangeData&gt;"/>
  <p:tag name="MMPROD_ABSOLUTEPOSITIONID" val="3002"/>
  <p:tag name="MMPROD_ID" val="10384"/>
  <p:tag name="MMPROD_TYPE" val="10028"/>
  <p:tag name="MMPROD_COLLECTIONCONTAINERID" val="10380"/>
  <p:tag name="MMPROD_PARENTID" val="10376"/>
</p:tagLst>
</file>

<file path=ppt/tags/tag1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ĐÚNG-KÍCH CHUỘT TIẾP TỤC ]]&gt;&lt;/Text&gt;&lt;FontSize&gt;&lt;![CDATA[18]]&gt;&lt;/FontSize&gt;&lt;Left&gt;&lt;![CDATA[0]]&gt;&lt;/Left&gt;&lt;Top&gt;&lt;![CDATA[0]]&gt;&lt;/Top&gt;&lt;/ChangeData&gt;"/>
</p:tagLst>
</file>

<file path=ppt/tags/tag1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CHƯA CHÍNH XÁC KÍCH CHUỘT TIẾP TỤC ]]&gt;&lt;/Text&gt;&lt;FontSize&gt;&lt;![CDATA[18]]&gt;&lt;/FontSize&gt;&lt;Left&gt;&lt;![CDATA[0]]&gt;&lt;/Left&gt;&lt;Top&gt;&lt;![CDATA[0]]&gt;&lt;/Top&gt;&lt;/ChangeData&gt;"/>
</p:tagLst>
</file>

<file path=ppt/tags/tag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25]]&gt;&lt;/Top&gt;&lt;/ChangeData&gt;"/>
  <p:tag name="MMPROD_ID" val="10284"/>
  <p:tag name="MMPROD_TYPE" val="10018"/>
  <p:tag name="MMPROD_DATA" val="&lt;property id=&quot;10073&quot; value=&quot;T&quot;/&gt;&lt;property id=&quot;10074&quot; value=&quot;1&quot;/&gt;&lt;property id=&quot;10193&quot; value=&quot;A&quot;/&gt;&lt;property id=&quot;10199&quot; value=&quot;0&quot;/&gt;&lt;object type=&quot;10049&quot; unique_id=&quot;10285&quot;&gt;&lt;property id=&quot;10020&quot; value=&quot;9&quot;/&gt;&lt;property id=&quot;10102&quot; value=&quot;0&quot;/&gt;&lt;property id=&quot;10191&quot; value=&quot;-1&quot;/&gt;&lt;/object&gt;"/>
  <p:tag name="MMPROD_COLLECTIONCONTAINERID" val="10281"/>
  <p:tag name="MMPROD_PARENTID" val="10280"/>
  <p:tag name="MMPROD_ANSWERLETTER" val="A) "/>
</p:tagLst>
</file>

<file path=ppt/tags/tag1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ĐÚNG]]&gt;&lt;/Text&gt;&lt;FontSize&gt;&lt;![CDATA[18]]&gt;&lt;/FontSize&gt;&lt;Left&gt;&lt;![CDATA[0]]&gt;&lt;/Left&gt;&lt;Top&gt;&lt;![CDATA[0]]&gt;&lt;/Top&gt;&lt;/ChangeData&gt;"/>
</p:tagLst>
</file>

<file path=ppt/tags/tag1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 LÀ]]&gt;&lt;/Text&gt;&lt;FontSize&gt;&lt;![CDATA[18]]&gt;&lt;/FontSize&gt;&lt;Left&gt;&lt;![CDATA[0]]&gt;&lt;/Left&gt;&lt;Top&gt;&lt;![CDATA[0]]&gt;&lt;/Top&gt;&lt;/ChangeData&gt;"/>
</p:tagLst>
</file>

<file path=ppt/tags/tag1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gt;&lt;/Text&gt;&lt;FontSize&gt;&lt;![CDATA[18]]&gt;&lt;/FontSize&gt;&lt;Left&gt;&lt;![CDATA[0]]&gt;&lt;/Left&gt;&lt;Top&gt;&lt;![CDATA[0]]&gt;&lt;/Top&gt;&lt;/ChangeData&gt;"/>
</p:tagLst>
</file>

<file path=ppt/tags/tag1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CHƯA CHÍNH XÁC]]&gt;&lt;/Text&gt;&lt;FontSize&gt;&lt;![CDATA[18]]&gt;&lt;/FontSize&gt;&lt;Left&gt;&lt;![CDATA[0]]&gt;&lt;/Left&gt;&lt;Top&gt;&lt;![CDATA[0]]&gt;&lt;/Top&gt;&lt;/ChangeData&gt;"/>
</p:tagLst>
</file>

<file path=ppt/tags/tag1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gt;&lt;/Text&gt;&lt;FontSize&gt;&lt;![CDATA[18]]&gt;&lt;/FontSize&gt;&lt;Left&gt;&lt;![CDATA[0]]&gt;&lt;/Left&gt;&lt;Top&gt;&lt;![CDATA[0]]&gt;&lt;/Top&gt;&lt;/ChangeData&gt;"/>
</p:tagLst>
</file>

<file path=ppt/tags/tag1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Lst>
</file>

<file path=ppt/tags/tag1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Lst>
</file>

<file path=ppt/tags/tag12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95.75]]&gt;&lt;/Left&gt;&lt;Top&gt;&lt;![CDATA[452.25]]&gt;&lt;/Top&gt;&lt;/ChangeData&gt;"/>
</p:tagLst>
</file>

<file path=ppt/tags/tag12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ỌN]]&gt;&lt;/Text&gt;&lt;FontSize&gt;&lt;![CDATA[14]]&gt;&lt;/FontSize&gt;&lt;Left&gt;&lt;![CDATA[498.625]]&gt;&lt;/Left&gt;&lt;Top&gt;&lt;![CDATA[452.25]]&gt;&lt;/Top&gt;&lt;/ChangeData&gt;"/>
</p:tagLst>
</file>

<file path=ppt/tags/tag129.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2"/>
  <p:tag name="MMPROD_ABSOLUTEPOSITIONID" val="3022"/>
  <p:tag name="MMPROD_LASTVALUES" val="&lt;ChangeData&gt;&lt;Text&gt;&lt;![CDATA[B]]&gt;&lt;/Text&gt;&lt;FontSize&gt;&lt;![CDATA[28]]&gt;&lt;/FontSize&gt;&lt;Left&gt;&lt;![CDATA[0]]&gt;&lt;/Left&gt;&lt;Top&gt;&lt;![CDATA[0]]&gt;&lt;/Top&gt;&lt;/ChangeData&gt;"/>
</p:tagLst>
</file>

<file path=ppt/tags/tag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75]]&gt;&lt;/Top&gt;&lt;/ChangeData&gt;"/>
  <p:tag name="MMPROD_ID" val="10286"/>
  <p:tag name="MMPROD_TYPE" val="10018"/>
  <p:tag name="MMPROD_DATA" val="&lt;property id=&quot;10074&quot; value=&quot;0&quot;/&gt;&lt;property id=&quot;10193&quot; value=&quot;B&quot;/&gt;&lt;property id=&quot;10199&quot; value=&quot;0&quot;/&gt;&lt;object type=&quot;10049&quot; unique_id=&quot;10287&quot;&gt;&lt;property id=&quot;10020&quot; value=&quot;9&quot;/&gt;&lt;property id=&quot;10102&quot; value=&quot;0&quot;/&gt;&lt;property id=&quot;10191&quot; value=&quot;-1&quot;/&gt;&lt;/object&gt;"/>
  <p:tag name="MMPROD_COLLECTIONCONTAINERID" val="10281"/>
  <p:tag name="MMPROD_PARENTID" val="10280"/>
  <p:tag name="MMPROD_ANSWERLETTER" val="B) "/>
</p:tagLst>
</file>

<file path=ppt/tags/tag130.xml><?xml version="1.0" encoding="utf-8"?>
<p:tagLst xmlns:a="http://schemas.openxmlformats.org/drawingml/2006/main" xmlns:r="http://schemas.openxmlformats.org/officeDocument/2006/relationships" xmlns:p="http://schemas.openxmlformats.org/presentationml/2006/main">
  <p:tag name="MMPROD_LASTVALUES" val="&lt;ChangeData&gt;&lt;Text&gt;&lt;![CDATA[sáo]]&gt;&lt;/Text&gt;&lt;FontSize&gt;&lt;![CDATA[28]]&gt;&lt;/FontSize&gt;&lt;Left&gt;&lt;![CDATA[80.25]]&gt;&lt;/Left&gt;&lt;Top&gt;&lt;![CDATA[212.875]]&gt;&lt;/Top&gt;&lt;/ChangeData&gt;"/>
  <p:tag name="MMPROD_ABSOLUTEPOSITIONID" val="3012"/>
</p:tagLst>
</file>

<file path=ppt/tags/tag131.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1"/>
  <p:tag name="MMPROD_ABSOLUTEPOSITIONID" val="3021"/>
  <p:tag name="MMPROD_LASTVALUES" val="&lt;ChangeData&gt;&lt;Text&gt;&lt;![CDATA[A]]&gt;&lt;/Text&gt;&lt;FontSize&gt;&lt;![CDATA[28]]&gt;&lt;/FontSize&gt;&lt;Left&gt;&lt;![CDATA[0]]&gt;&lt;/Left&gt;&lt;Top&gt;&lt;![CDATA[0]]&gt;&lt;/Top&gt;&lt;/ChangeData&gt;"/>
</p:tagLst>
</file>

<file path=ppt/tags/tag132.xml><?xml version="1.0" encoding="utf-8"?>
<p:tagLst xmlns:a="http://schemas.openxmlformats.org/drawingml/2006/main" xmlns:r="http://schemas.openxmlformats.org/officeDocument/2006/relationships" xmlns:p="http://schemas.openxmlformats.org/presentationml/2006/main">
  <p:tag name="MMPROD_LASTVALUES" val="&lt;ChangeData&gt;&lt;Text&gt;&lt;![CDATA[trống]]&gt;&lt;/Text&gt;&lt;FontSize&gt;&lt;![CDATA[28]]&gt;&lt;/FontSize&gt;&lt;Left&gt;&lt;![CDATA[80.25]]&gt;&lt;/Left&gt;&lt;Top&gt;&lt;![CDATA[165.25]]&gt;&lt;/Top&gt;&lt;/ChangeData&gt;"/>
  <p:tag name="MMPROD_ABSOLUTEPOSITIONID" val="3011"/>
</p:tagLst>
</file>

<file path=ppt/tags/tag133.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2"/>
  <p:tag name="MMPROD_ABSOLUTEPOSITIONID" val="4022"/>
  <p:tag name="MMPROD_LASTVALUES" val="&lt;ChangeData&gt;&lt;Text&gt;&lt;![CDATA[B.]]&gt;&lt;/Text&gt;&lt;FontSize&gt;&lt;![CDATA[28]]&gt;&lt;/FontSize&gt;&lt;Left&gt;&lt;![CDATA[0]]&gt;&lt;/Left&gt;&lt;Top&gt;&lt;![CDATA[0]]&gt;&lt;/Top&gt;&lt;/ChangeData&gt;"/>
</p:tagLst>
</file>

<file path=ppt/tags/tag134.xml><?xml version="1.0" encoding="utf-8"?>
<p:tagLst xmlns:a="http://schemas.openxmlformats.org/drawingml/2006/main" xmlns:r="http://schemas.openxmlformats.org/officeDocument/2006/relationships" xmlns:p="http://schemas.openxmlformats.org/presentationml/2006/main">
  <p:tag name="MMPROD_LASTVALUES" val="&lt;ChangeData&gt;&lt;Text&gt;&lt;![CDATA[cao ]]&gt;&lt;/Text&gt;&lt;FontSize&gt;&lt;![CDATA[28]]&gt;&lt;/FontSize&gt;&lt;Left&gt;&lt;![CDATA[0]]&gt;&lt;/Left&gt;&lt;Top&gt;&lt;![CDATA[0]]&gt;&lt;/Top&gt;&lt;/ChangeData&gt;"/>
  <p:tag name="MMPROD_ABSOLUTEPOSITIONID" val="4012"/>
</p:tagLst>
</file>

<file path=ppt/tags/tag135.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1"/>
  <p:tag name="MMPROD_ABSOLUTEPOSITIONID" val="4021"/>
  <p:tag name="MMPROD_LASTVALUES" val="&lt;ChangeData&gt;&lt;Text&gt;&lt;![CDATA[A.]]&gt;&lt;/Text&gt;&lt;FontSize&gt;&lt;![CDATA[28]]&gt;&lt;/FontSize&gt;&lt;Left&gt;&lt;![CDATA[0]]&gt;&lt;/Left&gt;&lt;Top&gt;&lt;![CDATA[0]]&gt;&lt;/Top&gt;&lt;/ChangeData&gt;"/>
</p:tagLst>
</file>

<file path=ppt/tags/tag136.xml><?xml version="1.0" encoding="utf-8"?>
<p:tagLst xmlns:a="http://schemas.openxmlformats.org/drawingml/2006/main" xmlns:r="http://schemas.openxmlformats.org/officeDocument/2006/relationships" xmlns:p="http://schemas.openxmlformats.org/presentationml/2006/main">
  <p:tag name="MMPROD_LASTVALUES" val="&lt;ChangeData&gt;&lt;Text&gt;&lt;![CDATA[thấp]]&gt;&lt;/Text&gt;&lt;FontSize&gt;&lt;![CDATA[28]]&gt;&lt;/FontSize&gt;&lt;Left&gt;&lt;![CDATA[0]]&gt;&lt;/Left&gt;&lt;Top&gt;&lt;![CDATA[0]]&gt;&lt;/Top&gt;&lt;/ChangeData&gt;"/>
  <p:tag name="MMPROD_ABSOLUTEPOSITIONID" val="4011"/>
</p:tagLst>
</file>

<file path=ppt/tags/tag137.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391&quot;&gt;&lt;property id=&quot;10020&quot; value=&quot;2&quot;/&gt;&lt;property id=&quot;10191&quot; value=&quot;-1&quot;/&gt;&lt;/object&gt;"/>
  <p:tag name="MMPROD_FAILDATA" val="&lt;object type=&quot;10051&quot; unique_id=&quot;10392&quot;&gt;&lt;property id=&quot;10020&quot; value=&quot;2&quot;/&gt;&lt;property id=&quot;10191&quot; value=&quot;-1&quot;/&gt;&lt;/object&gt;"/>
  <p:tag name="MMPROD_ID" val="10389"/>
  <p:tag name="MMPROD_TYPE" val="10016"/>
  <p:tag name="MMPROD_DATA" val="&lt;property id=&quot;10026&quot; value=&quot;1&quot;/&gt;&lt;property id=&quot;10027&quot; value=&quot;Interaction10389&quot;/&gt;&lt;property id=&quot;10028&quot; value=&quot;0&quot;/&gt;&lt;property id=&quot;10070&quot; value=&quot;Matching&quot;/&gt;&lt;property id=&quot;10098&quot; value=&quot;Matching&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3"/>
  <p:tag name="MMPROD_ITEMCOUNT" val="3"/>
</p:tagLst>
</file>

<file path=ppt/tags/tag138.xml><?xml version="1.0" encoding="utf-8"?>
<p:tagLst xmlns:a="http://schemas.openxmlformats.org/drawingml/2006/main" xmlns:r="http://schemas.openxmlformats.org/officeDocument/2006/relationships" xmlns:p="http://schemas.openxmlformats.org/presentationml/2006/main">
  <p:tag name="MMPROD_ID" val="10389"/>
  <p:tag name="MMPROD_ABSOLUTEPOSITIONID" val="100"/>
  <p:tag name="MMPROD_LASTVALUES" val="&lt;ChangeData&gt;&lt;Text&gt;&lt;![CDATA[NỐI LẠI CHO TƯƠNG ỨNG]]&gt;&lt;/Text&gt;&lt;FontSize&gt;&lt;![CDATA[44]]&gt;&lt;/FontSize&gt;&lt;Left&gt;&lt;![CDATA[0]]&gt;&lt;/Left&gt;&lt;Top&gt;&lt;![CDATA[0]]&gt;&lt;/Top&gt;&lt;/ChangeData&gt;"/>
</p:tagLst>
</file>

<file path=ppt/tags/tag139.xml><?xml version="1.0" encoding="utf-8"?>
<p:tagLst xmlns:a="http://schemas.openxmlformats.org/drawingml/2006/main" xmlns:r="http://schemas.openxmlformats.org/officeDocument/2006/relationships" xmlns:p="http://schemas.openxmlformats.org/presentationml/2006/main">
  <p:tag name="MMPROD_ABSOLUTEPOSITIONID" val="3090"/>
  <p:tag name="MMPROD_LASTVALUES" val="&lt;ChangeData&gt;&lt;Text&gt;&lt;![CDATA[TẦN SỐ ÂM ]]&gt;&lt;/Text&gt;&lt;FontSize&gt;&lt;![CDATA[24]]&gt;&lt;/FontSize&gt;&lt;Left&gt;&lt;![CDATA[0]]&gt;&lt;/Left&gt;&lt;Top&gt;&lt;![CDATA[0]]&gt;&lt;/Top&gt;&lt;/ChangeData&gt;"/>
</p:tagLst>
</file>

<file path=ppt/tags/tag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75]]&gt;&lt;/Top&gt;&lt;/ChangeData&gt;"/>
  <p:tag name="MMPROD_ABSOLUTEPOSITIONID" val="1042"/>
</p:tagLst>
</file>

<file path=ppt/tags/tag140.xml><?xml version="1.0" encoding="utf-8"?>
<p:tagLst xmlns:a="http://schemas.openxmlformats.org/drawingml/2006/main" xmlns:r="http://schemas.openxmlformats.org/officeDocument/2006/relationships" xmlns:p="http://schemas.openxmlformats.org/presentationml/2006/main">
  <p:tag name="MMPROD_ABSOLUTEPOSITIONID" val="30910"/>
  <p:tag name="MMPROD_LASTVALUES" val="&lt;ChangeData&gt;&lt;Text&gt;&lt;![CDATA[ÂM GỌI LÀ ]]&gt;&lt;/Text&gt;&lt;FontSize&gt;&lt;![CDATA[24]]&gt;&lt;/FontSize&gt;&lt;Left&gt;&lt;![CDATA[0]]&gt;&lt;/Left&gt;&lt;Top&gt;&lt;![CDATA[0]]&gt;&lt;/Top&gt;&lt;/ChangeData&gt;"/>
</p:tagLst>
</file>

<file path=ppt/tags/tag141.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165.25]]&gt;&lt;/Top&gt;&lt;/ChangeData&gt;"/>
  <p:tag name="MMPROD_ABSOLUTEPOSITIONID" val="4001"/>
  <p:tag name="MMPROD_ID" val="10394"/>
  <p:tag name="MMPROD_TYPE" val="10023"/>
  <p:tag name="MMPROD_DATA" val="&lt;property id=&quot;10193&quot; value=&quot;A&quot;/&gt;&lt;property id=&quot;10199&quot; value=&quot;0&quot;/&gt;"/>
  <p:tag name="MMPROD_COLLECTIONCONTAINERID" val="10390"/>
  <p:tag name="MMPROD_PARENTID" val="10389"/>
</p:tagLst>
</file>

<file path=ppt/tags/tag142.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12.5]]&gt;&lt;/Top&gt;&lt;/ChangeData&gt;"/>
  <p:tag name="MMPROD_ABSOLUTEPOSITIONID" val="4002"/>
  <p:tag name="MMPROD_ID" val="10395"/>
  <p:tag name="MMPROD_TYPE" val="10023"/>
  <p:tag name="MMPROD_DATA" val="&lt;property id=&quot;10193&quot; value=&quot;B&quot;/&gt;&lt;property id=&quot;10199&quot; value=&quot;0&quot;/&gt;"/>
  <p:tag name="MMPROD_COLLECTIONCONTAINERID" val="10390"/>
  <p:tag name="MMPROD_PARENTID" val="10389"/>
</p:tagLst>
</file>

<file path=ppt/tags/tag143.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59.75]]&gt;&lt;/Top&gt;&lt;/ChangeData&gt;"/>
  <p:tag name="MMPROD_ABSOLUTEPOSITIONID" val="4003"/>
  <p:tag name="MMPROD_ID" val="10396"/>
  <p:tag name="MMPROD_TYPE" val="10023"/>
  <p:tag name="MMPROD_DATA" val="&lt;property id=&quot;10193&quot; value=&quot;C&quot;/&gt;&lt;property id=&quot;10199&quot; value=&quot;0&quot;/&gt;"/>
  <p:tag name="MMPROD_COLLECTIONCONTAINERID" val="10390"/>
  <p:tag name="MMPROD_PARENTID" val="10389"/>
</p:tagLst>
</file>

<file path=ppt/tags/tag144.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165.25]]&gt;&lt;/Top&gt;&lt;/ChangeData&gt;"/>
  <p:tag name="MMPROD_ABSOLUTEPOSITIONID" val="3001"/>
  <p:tag name="MMPROD_ID" val="10397"/>
  <p:tag name="MMPROD_TYPE" val="10028"/>
  <p:tag name="MMPROD_COLLECTIONCONTAINERID" val="10393"/>
  <p:tag name="MMPROD_PARENTID" val="10389"/>
</p:tagLst>
</file>

<file path=ppt/tags/tag145.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12.875]]&gt;&lt;/Top&gt;&lt;/ChangeData&gt;"/>
  <p:tag name="MMPROD_ABSOLUTEPOSITIONID" val="3002"/>
  <p:tag name="MMPROD_ID" val="10398"/>
  <p:tag name="MMPROD_TYPE" val="10028"/>
  <p:tag name="MMPROD_COLLECTIONCONTAINERID" val="10393"/>
  <p:tag name="MMPROD_PARENTID" val="10389"/>
</p:tagLst>
</file>

<file path=ppt/tags/tag146.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93.75]]&gt;&lt;/Top&gt;&lt;/ChangeData&gt;"/>
  <p:tag name="MMPROD_ABSOLUTEPOSITIONID" val="3003"/>
  <p:tag name="MMPROD_ID" val="10399"/>
  <p:tag name="MMPROD_TYPE" val="10028"/>
  <p:tag name="MMPROD_COLLECTIONCONTAINERID" val="10393"/>
  <p:tag name="MMPROD_PARENTID" val="10389"/>
</p:tagLst>
</file>

<file path=ppt/tags/tag147.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3"/>
  <p:tag name="MMPROD_ABSOLUTEPOSITIONID" val="3023"/>
  <p:tag name="MMPROD_LASTVALUES" val="&lt;ChangeData&gt;&lt;Text&gt;&lt;![CDATA[B]]&gt;&lt;/Text&gt;&lt;FontSize&gt;&lt;![CDATA[28]]&gt;&lt;/FontSize&gt;&lt;Left&gt;&lt;![CDATA[0]]&gt;&lt;/Left&gt;&lt;Top&gt;&lt;![CDATA[0]]&gt;&lt;/Top&gt;&lt;/ChangeData&gt;"/>
</p:tagLst>
</file>

<file path=ppt/tags/tag148.xml><?xml version="1.0" encoding="utf-8"?>
<p:tagLst xmlns:a="http://schemas.openxmlformats.org/drawingml/2006/main" xmlns:r="http://schemas.openxmlformats.org/officeDocument/2006/relationships" xmlns:p="http://schemas.openxmlformats.org/presentationml/2006/main">
  <p:tag name="MMPROD_LASTVALUES" val="&lt;ChangeData&gt;&lt;Text&gt;&lt;![CDATA[Lớn hơn 20.000 hz]]&gt;&lt;/Text&gt;&lt;FontSize&gt;&lt;![CDATA[28]]&gt;&lt;/FontSize&gt;&lt;Left&gt;&lt;![CDATA[80.25]]&gt;&lt;/Left&gt;&lt;Top&gt;&lt;![CDATA[293.75]]&gt;&lt;/Top&gt;&lt;/ChangeData&gt;"/>
  <p:tag name="MMPROD_ABSOLUTEPOSITIONID" val="3013"/>
</p:tagLst>
</file>

<file path=ppt/tags/tag149.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2"/>
  <p:tag name="MMPROD_ABSOLUTEPOSITIONID" val="3022"/>
  <p:tag name="MMPROD_LASTVALUES" val="&lt;ChangeData&gt;&lt;Text&gt;&lt;![CDATA[A]]&gt;&lt;/Text&gt;&lt;FontSize&gt;&lt;![CDATA[28]]&gt;&lt;/FontSize&gt;&lt;Left&gt;&lt;![CDATA[0]]&gt;&lt;/Left&gt;&lt;Top&gt;&lt;![CDATA[0]]&gt;&lt;/Top&gt;&lt;/ChangeData&gt;"/>
</p:tagLst>
</file>

<file path=ppt/tags/tag15.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8]]&gt;&lt;/FontSize&gt;&lt;Left&gt;&lt;![CDATA[121]]&gt;&lt;/Left&gt;&lt;Top&gt;&lt;![CDATA[176.875]]&gt;&lt;/Top&gt;&lt;/ChangeData&gt;"/>
  <p:tag name="MMPROD_ABSOLUTEPOSITIONID" val="1022"/>
</p:tagLst>
</file>

<file path=ppt/tags/tag150.xml><?xml version="1.0" encoding="utf-8"?>
<p:tagLst xmlns:a="http://schemas.openxmlformats.org/drawingml/2006/main" xmlns:r="http://schemas.openxmlformats.org/officeDocument/2006/relationships" xmlns:p="http://schemas.openxmlformats.org/presentationml/2006/main">
  <p:tag name="MMPROD_LASTVALUES" val="&lt;ChangeData&gt;&lt;Text&gt;&lt;![CDATA[Từ 20 đền 20.000 hz]]&gt;&lt;/Text&gt;&lt;FontSize&gt;&lt;![CDATA[28]]&gt;&lt;/FontSize&gt;&lt;Left&gt;&lt;![CDATA[80.25]]&gt;&lt;/Left&gt;&lt;Top&gt;&lt;![CDATA[212.875]]&gt;&lt;/Top&gt;&lt;/ChangeData&gt;"/>
  <p:tag name="MMPROD_ABSOLUTEPOSITIONID" val="3012"/>
</p:tagLst>
</file>

<file path=ppt/tags/tag151.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1"/>
  <p:tag name="MMPROD_ABSOLUTEPOSITIONID" val="3021"/>
  <p:tag name="MMPROD_LASTVALUES" val="&lt;ChangeData&gt;&lt;Text&gt;&lt;![CDATA[C]]&gt;&lt;/Text&gt;&lt;FontSize&gt;&lt;![CDATA[28]]&gt;&lt;/FontSize&gt;&lt;Left&gt;&lt;![CDATA[0]]&gt;&lt;/Left&gt;&lt;Top&gt;&lt;![CDATA[0]]&gt;&lt;/Top&gt;&lt;/ChangeData&gt;"/>
</p:tagLst>
</file>

<file path=ppt/tags/tag152.xml><?xml version="1.0" encoding="utf-8"?>
<p:tagLst xmlns:a="http://schemas.openxmlformats.org/drawingml/2006/main" xmlns:r="http://schemas.openxmlformats.org/officeDocument/2006/relationships" xmlns:p="http://schemas.openxmlformats.org/presentationml/2006/main">
  <p:tag name="MMPROD_LASTVALUES" val="&lt;ChangeData&gt;&lt;Text&gt;&lt;![CDATA[Bé hơn 20Hz]]&gt;&lt;/Text&gt;&lt;FontSize&gt;&lt;![CDATA[28]]&gt;&lt;/FontSize&gt;&lt;Left&gt;&lt;![CDATA[80.25]]&gt;&lt;/Left&gt;&lt;Top&gt;&lt;![CDATA[165.25]]&gt;&lt;/Top&gt;&lt;/ChangeData&gt;"/>
  <p:tag name="MMPROD_ABSOLUTEPOSITIONID" val="3011"/>
</p:tagLst>
</file>

<file path=ppt/tags/tag153.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3"/>
  <p:tag name="MMPROD_ABSOLUTEPOSITIONID" val="4023"/>
  <p:tag name="MMPROD_LASTVALUES" val="&lt;ChangeData&gt;&lt;Text&gt;&lt;![CDATA[C.]]&gt;&lt;/Text&gt;&lt;FontSize&gt;&lt;![CDATA[28]]&gt;&lt;/FontSize&gt;&lt;Left&gt;&lt;![CDATA[0]]&gt;&lt;/Left&gt;&lt;Top&gt;&lt;![CDATA[0]]&gt;&lt;/Top&gt;&lt;/ChangeData&gt;"/>
</p:tagLst>
</file>

<file path=ppt/tags/tag154.xml><?xml version="1.0" encoding="utf-8"?>
<p:tagLst xmlns:a="http://schemas.openxmlformats.org/drawingml/2006/main" xmlns:r="http://schemas.openxmlformats.org/officeDocument/2006/relationships" xmlns:p="http://schemas.openxmlformats.org/presentationml/2006/main">
  <p:tag name="MMPROD_LASTVALUES" val="&lt;ChangeData&gt;&lt;Text&gt;&lt;![CDATA[hạ âm ]]&gt;&lt;/Text&gt;&lt;FontSize&gt;&lt;![CDATA[28]]&gt;&lt;/FontSize&gt;&lt;Left&gt;&lt;![CDATA[0]]&gt;&lt;/Left&gt;&lt;Top&gt;&lt;![CDATA[0]]&gt;&lt;/Top&gt;&lt;/ChangeData&gt;"/>
  <p:tag name="MMPROD_ABSOLUTEPOSITIONID" val="4013"/>
</p:tagLst>
</file>

<file path=ppt/tags/tag155.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2"/>
  <p:tag name="MMPROD_ABSOLUTEPOSITIONID" val="4022"/>
  <p:tag name="MMPROD_LASTVALUES" val="&lt;ChangeData&gt;&lt;Text&gt;&lt;![CDATA[B.]]&gt;&lt;/Text&gt;&lt;FontSize&gt;&lt;![CDATA[28]]&gt;&lt;/FontSize&gt;&lt;Left&gt;&lt;![CDATA[0]]&gt;&lt;/Left&gt;&lt;Top&gt;&lt;![CDATA[0]]&gt;&lt;/Top&gt;&lt;/ChangeData&gt;"/>
</p:tagLst>
</file>

<file path=ppt/tags/tag156.xml><?xml version="1.0" encoding="utf-8"?>
<p:tagLst xmlns:a="http://schemas.openxmlformats.org/drawingml/2006/main" xmlns:r="http://schemas.openxmlformats.org/officeDocument/2006/relationships" xmlns:p="http://schemas.openxmlformats.org/presentationml/2006/main">
  <p:tag name="MMPROD_LASTVALUES" val="&lt;ChangeData&gt;&lt;Text&gt;&lt;![CDATA[siêu âm]]&gt;&lt;/Text&gt;&lt;FontSize&gt;&lt;![CDATA[28]]&gt;&lt;/FontSize&gt;&lt;Left&gt;&lt;![CDATA[0]]&gt;&lt;/Left&gt;&lt;Top&gt;&lt;![CDATA[0]]&gt;&lt;/Top&gt;&lt;/ChangeData&gt;"/>
  <p:tag name="MMPROD_ABSOLUTEPOSITIONID" val="4012"/>
</p:tagLst>
</file>

<file path=ppt/tags/tag157.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1"/>
  <p:tag name="MMPROD_ABSOLUTEPOSITIONID" val="4021"/>
  <p:tag name="MMPROD_LASTVALUES" val="&lt;ChangeData&gt;&lt;Text&gt;&lt;![CDATA[A.]]&gt;&lt;/Text&gt;&lt;FontSize&gt;&lt;![CDATA[28]]&gt;&lt;/FontSize&gt;&lt;Left&gt;&lt;![CDATA[0]]&gt;&lt;/Left&gt;&lt;Top&gt;&lt;![CDATA[0]]&gt;&lt;/Top&gt;&lt;/ChangeData&gt;"/>
</p:tagLst>
</file>

<file path=ppt/tags/tag158.xml><?xml version="1.0" encoding="utf-8"?>
<p:tagLst xmlns:a="http://schemas.openxmlformats.org/drawingml/2006/main" xmlns:r="http://schemas.openxmlformats.org/officeDocument/2006/relationships" xmlns:p="http://schemas.openxmlformats.org/presentationml/2006/main">
  <p:tag name="MMPROD_LASTVALUES" val="&lt;ChangeData&gt;&lt;Text&gt;&lt;![CDATA[âm nghe được]]&gt;&lt;/Text&gt;&lt;FontSize&gt;&lt;![CDATA[28]]&gt;&lt;/FontSize&gt;&lt;Left&gt;&lt;![CDATA[0]]&gt;&lt;/Left&gt;&lt;Top&gt;&lt;![CDATA[0]]&gt;&lt;/Top&gt;&lt;/ChangeData&gt;"/>
  <p:tag name="MMPROD_ABSOLUTEPOSITIONID" val="4011"/>
</p:tagLst>
</file>

<file path=ppt/tags/tag159.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402&quot;&gt;&lt;property id=&quot;10020&quot; value=&quot;2&quot;/&gt;&lt;property id=&quot;10191&quot; value=&quot;-1&quot;/&gt;&lt;/object&gt;"/>
  <p:tag name="MMPROD_FAILDATA" val="&lt;object type=&quot;10051&quot; unique_id=&quot;10403&quot;&gt;&lt;property id=&quot;10020&quot; value=&quot;2&quot;/&gt;&lt;property id=&quot;10191&quot; value=&quot;-1&quot;/&gt;&lt;/object&gt;"/>
  <p:tag name="MMPROD_ID" val="10400"/>
  <p:tag name="MMPROD_TYPE" val="10008"/>
  <p:tag name="MMPROD_DATA" val="&lt;property id=&quot;10026&quot; value=&quot;1&quot;/&gt;&lt;property id=&quot;10027&quot; value=&quot;Interaction10400&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2"/>
</p:tagLst>
</file>

<file path=ppt/tags/tag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6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ĐÚNG-KÍCH CHUỘT TIẾP TỤC ]]&gt;&lt;/Text&gt;&lt;FontSize&gt;&lt;![CDATA[18]]&gt;&lt;/FontSize&gt;&lt;Left&gt;&lt;![CDATA[0]]&gt;&lt;/Left&gt;&lt;Top&gt;&lt;![CDATA[0]]&gt;&lt;/Top&gt;&lt;/ChangeData&gt;"/>
</p:tagLst>
</file>

<file path=ppt/tags/tag16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CHƯA CHÍNH XÁC KÍCH CHUỘT TIẾP TỤC ]]&gt;&lt;/Text&gt;&lt;FontSize&gt;&lt;![CDATA[18]]&gt;&lt;/FontSize&gt;&lt;Left&gt;&lt;![CDATA[0]]&gt;&lt;/Left&gt;&lt;Top&gt;&lt;![CDATA[0]]&gt;&lt;/Top&gt;&lt;/ChangeData&gt;"/>
</p:tagLst>
</file>

<file path=ppt/tags/tag16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ĐÚNG]]&gt;&lt;/Text&gt;&lt;FontSize&gt;&lt;![CDATA[18]]&gt;&lt;/FontSize&gt;&lt;Left&gt;&lt;![CDATA[0]]&gt;&lt;/Left&gt;&lt;Top&gt;&lt;![CDATA[0]]&gt;&lt;/Top&gt;&lt;/ChangeData&gt;"/>
</p:tagLst>
</file>

<file path=ppt/tags/tag16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 LÀ]]&gt;&lt;/Text&gt;&lt;FontSize&gt;&lt;![CDATA[18]]&gt;&lt;/FontSize&gt;&lt;Left&gt;&lt;![CDATA[0]]&gt;&lt;/Left&gt;&lt;Top&gt;&lt;![CDATA[0]]&gt;&lt;/Top&gt;&lt;/ChangeData&gt;"/>
</p:tagLst>
</file>

<file path=ppt/tags/tag16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gt;&lt;/Text&gt;&lt;FontSize&gt;&lt;![CDATA[18]]&gt;&lt;/FontSize&gt;&lt;Left&gt;&lt;![CDATA[0]]&gt;&lt;/Left&gt;&lt;Top&gt;&lt;![CDATA[0]]&gt;&lt;/Top&gt;&lt;/ChangeData&gt;"/>
</p:tagLst>
</file>

<file path=ppt/tags/tag16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CHƯA CHÍNH XÁC]]&gt;&lt;/Text&gt;&lt;FontSize&gt;&lt;![CDATA[18]]&gt;&lt;/FontSize&gt;&lt;Left&gt;&lt;![CDATA[0]]&gt;&lt;/Left&gt;&lt;Top&gt;&lt;![CDATA[0]]&gt;&lt;/Top&gt;&lt;/ChangeData&gt;"/>
</p:tagLst>
</file>

<file path=ppt/tags/tag16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gt;&lt;/Text&gt;&lt;FontSize&gt;&lt;![CDATA[18]]&gt;&lt;/FontSize&gt;&lt;Left&gt;&lt;![CDATA[0]]&gt;&lt;/Left&gt;&lt;Top&gt;&lt;![CDATA[0]]&gt;&lt;/Top&gt;&lt;/ChangeData&gt;"/>
</p:tagLst>
</file>

<file path=ppt/tags/tag16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Lst>
</file>

<file path=ppt/tags/tag16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Lst>
</file>

<file path=ppt/tags/tag16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25]]&gt;&lt;/Top&gt;&lt;/ChangeData&gt;"/>
  <p:tag name="MMPROD_ID" val="10404"/>
  <p:tag name="MMPROD_TYPE" val="10018"/>
  <p:tag name="MMPROD_DATA" val="&lt;property id=&quot;10074&quot; value=&quot;1&quot;/&gt;&lt;property id=&quot;10193&quot; value=&quot;A&quot;/&gt;&lt;property id=&quot;10199&quot; value=&quot;0&quot;/&gt;&lt;object type=&quot;10049&quot; unique_id=&quot;10405&quot;&gt;&lt;property id=&quot;10020&quot; value=&quot;9&quot;/&gt;&lt;property id=&quot;10102&quot; value=&quot;0&quot;/&gt;&lt;property id=&quot;10191&quot; value=&quot;-1&quot;/&gt;&lt;/object&gt;"/>
  <p:tag name="MMPROD_COLLECTIONCONTAINERID" val="10401"/>
  <p:tag name="MMPROD_PARENTID" val="10400"/>
  <p:tag name="MMPROD_ANSWERLETTER" val="A) "/>
</p:tagLst>
</file>

<file path=ppt/tags/tag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25]]&gt;&lt;/Top&gt;&lt;/ChangeData&gt;"/>
  <p:tag name="MMPROD_ABSOLUTEPOSITIONID" val="1041"/>
</p:tagLst>
</file>

<file path=ppt/tags/tag17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210.5]]&gt;&lt;/Top&gt;&lt;/ChangeData&gt;"/>
  <p:tag name="MMPROD_ID" val="10406"/>
  <p:tag name="MMPROD_TYPE" val="10018"/>
  <p:tag name="MMPROD_DATA" val="&lt;property id=&quot;10074&quot; value=&quot;0&quot;/&gt;&lt;property id=&quot;10193&quot; value=&quot;B&quot;/&gt;&lt;property id=&quot;10199&quot; value=&quot;0&quot;/&gt;&lt;object type=&quot;10049&quot; unique_id=&quot;10407&quot;&gt;&lt;property id=&quot;10020&quot; value=&quot;9&quot;/&gt;&lt;property id=&quot;10102&quot; value=&quot;0&quot;/&gt;&lt;property id=&quot;10191&quot; value=&quot;-1&quot;/&gt;&lt;/object&gt;"/>
  <p:tag name="MMPROD_COLLECTIONCONTAINERID" val="10401"/>
  <p:tag name="MMPROD_PARENTID" val="10400"/>
  <p:tag name="MMPROD_ANSWERLETTER" val="B) "/>
</p:tagLst>
</file>

<file path=ppt/tags/tag171.xml><?xml version="1.0" encoding="utf-8"?>
<p:tagLst xmlns:a="http://schemas.openxmlformats.org/drawingml/2006/main" xmlns:r="http://schemas.openxmlformats.org/officeDocument/2006/relationships" xmlns:p="http://schemas.openxmlformats.org/presentationml/2006/main">
  <p:tag name="MMPROD_ID" val="10376"/>
  <p:tag name="MMPROD_ABSOLUTEPOSITIONID" val="100"/>
  <p:tag name="MMPROD_LASTVALUES" val="&lt;ChangeData&gt;&lt;Text&gt;&lt;![CDATA[NỐI LẠI CHO ĐÚNG]]&gt;&lt;/Text&gt;&lt;FontSize&gt;&lt;![CDATA[44]]&gt;&lt;/FontSize&gt;&lt;Left&gt;&lt;![CDATA[0]]&gt;&lt;/Left&gt;&lt;Top&gt;&lt;![CDATA[0]]&gt;&lt;/Top&gt;&lt;/ChangeData&gt;"/>
</p:tagLst>
</file>

<file path=ppt/tags/tag17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10.5]]&gt;&lt;/Top&gt;&lt;/ChangeData&gt;"/>
  <p:tag name="MMPROD_ABSOLUTEPOSITIONID" val="1042"/>
</p:tagLst>
</file>

<file path=ppt/tags/tag173.xml><?xml version="1.0" encoding="utf-8"?>
<p:tagLst xmlns:a="http://schemas.openxmlformats.org/drawingml/2006/main" xmlns:r="http://schemas.openxmlformats.org/officeDocument/2006/relationships" xmlns:p="http://schemas.openxmlformats.org/presentationml/2006/main">
  <p:tag name="MMPROD_LASTVALUES" val="&lt;ChangeData&gt;&lt;Text&gt;&lt;![CDATA[Vật  A dao động nhanh vàp  phát ra âm cao hơn]]&gt;&lt;/Text&gt;&lt;FontSize&gt;&lt;![CDATA[28]]&gt;&lt;/FontSize&gt;&lt;Left&gt;&lt;![CDATA[121]]&gt;&lt;/Left&gt;&lt;Top&gt;&lt;![CDATA[210.5]]&gt;&lt;/Top&gt;&lt;/ChangeData&gt;"/>
  <p:tag name="MMPROD_ABSOLUTEPOSITIONID" val="1022"/>
</p:tagLst>
</file>

<file path=ppt/tags/tag17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7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25]]&gt;&lt;/Top&gt;&lt;/ChangeData&gt;"/>
  <p:tag name="MMPROD_ABSOLUTEPOSITIONID" val="1041"/>
</p:tagLst>
</file>

<file path=ppt/tags/tag176.xml><?xml version="1.0" encoding="utf-8"?>
<p:tagLst xmlns:a="http://schemas.openxmlformats.org/drawingml/2006/main" xmlns:r="http://schemas.openxmlformats.org/officeDocument/2006/relationships" xmlns:p="http://schemas.openxmlformats.org/presentationml/2006/main">
  <p:tag name="MMPROD_LASTVALUES" val="&lt;ChangeData&gt;&lt;Text&gt;&lt;![CDATA[Vật  B dao động nhanh và  phát ra âm cao hơn]]&gt;&lt;/Text&gt;&lt;FontSize&gt;&lt;![CDATA[28]]&gt;&lt;/FontSize&gt;&lt;Left&gt;&lt;![CDATA[121]]&gt;&lt;/Left&gt;&lt;Top&gt;&lt;![CDATA[129.625]]&gt;&lt;/Top&gt;&lt;/ChangeData&gt;"/>
  <p:tag name="MMPROD_ABSOLUTEPOSITIONID" val="1021"/>
</p:tagLst>
</file>

<file path=ppt/tags/tag1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95.75]]&gt;&lt;/Left&gt;&lt;Top&gt;&lt;![CDATA[452.25]]&gt;&lt;/Top&gt;&lt;/ChangeData&gt;"/>
</p:tagLst>
</file>

<file path=ppt/tags/tag17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ỌN]]&gt;&lt;/Text&gt;&lt;FontSize&gt;&lt;![CDATA[14]]&gt;&lt;/FontSize&gt;&lt;Left&gt;&lt;![CDATA[498.625]]&gt;&lt;/Left&gt;&lt;Top&gt;&lt;![CDATA[452.25]]&gt;&lt;/Top&gt;&lt;/ChangeData&gt;"/>
</p:tagLst>
</file>

<file path=ppt/tags/tag179.xml><?xml version="1.0" encoding="utf-8"?>
<p:tagLst xmlns:a="http://schemas.openxmlformats.org/drawingml/2006/main" xmlns:r="http://schemas.openxmlformats.org/officeDocument/2006/relationships" xmlns:p="http://schemas.openxmlformats.org/presentationml/2006/main">
  <p:tag name="MMPROD_SCORING" val="10004"/>
  <p:tag name="MMPROD_TYPE" val="10007"/>
  <p:tag name="MMPROD_LASTVALUES" val="&lt;ChangeData&gt;&lt;SlideID&gt;&lt;![CDATA[296]]&gt;&lt;/SlideID&gt;&lt;/ChangeData&gt;"/>
</p:tagLst>
</file>

<file path=ppt/tags/tag18.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8]]&gt;&lt;/FontSize&gt;&lt;Left&gt;&lt;![CDATA[121]]&gt;&lt;/Left&gt;&lt;Top&gt;&lt;![CDATA[129.625]]&gt;&lt;/Top&gt;&lt;/ChangeData&gt;"/>
  <p:tag name="MMPROD_ABSOLUTEPOSITIONID" val="1021"/>
</p:tagLst>
</file>

<file path=ppt/tags/tag180.xml><?xml version="1.0" encoding="utf-8"?>
<p:tagLst xmlns:a="http://schemas.openxmlformats.org/drawingml/2006/main" xmlns:r="http://schemas.openxmlformats.org/officeDocument/2006/relationships" xmlns:p="http://schemas.openxmlformats.org/presentationml/2006/main">
  <p:tag name="MMPROD_LASTVALUES" val="&lt;ChangeData&gt;&lt;Text&gt;&lt;![CDATA[Quiz]]&gt;&lt;/Text&gt;&lt;FontSize&gt;&lt;![CDATA[44]]&gt;&lt;/FontSize&gt;&lt;Left&gt;&lt;![CDATA[0]]&gt;&lt;/Left&gt;&lt;Top&gt;&lt;![CDATA[0]]&gt;&lt;/Top&gt;&lt;/ChangeData&gt;"/>
  <p:tag name="MMPROD_ABSOLUTEPOSITIONID" val="100"/>
</p:tagLst>
</file>

<file path=ppt/tags/tag181.xml><?xml version="1.0" encoding="utf-8"?>
<p:tagLst xmlns:a="http://schemas.openxmlformats.org/drawingml/2006/main" xmlns:r="http://schemas.openxmlformats.org/officeDocument/2006/relationships" xmlns:p="http://schemas.openxmlformats.org/presentationml/2006/main">
  <p:tag name="MMPROD_ABSOLUTEPOSITIONID_{SCORE}" val="9001"/>
  <p:tag name="MMPROD_ABSOLUTEPOSITIONID_{MAX-SCORE}" val="9002"/>
  <p:tag name="MMPROD_ABSOLUTEPOSITIONID_{TOTAL-ATTEMPTS}" val="9006"/>
</p:tagLst>
</file>

<file path=ppt/tags/tag19.xml><?xml version="1.0" encoding="utf-8"?>
<p:tagLst xmlns:a="http://schemas.openxmlformats.org/drawingml/2006/main" xmlns:r="http://schemas.openxmlformats.org/officeDocument/2006/relationships" xmlns:p="http://schemas.openxmlformats.org/presentationml/2006/main">
  <p:tag name="MMPROD_LASTVALUES" val="&lt;ChangeData&gt;&lt;SlideID&gt;&lt;![CDATA[297]]&gt;&lt;/SlideID&gt;&lt;/ChangeData&gt;"/>
  <p:tag name="MMPROD_PASSDATA" val="&lt;object type=&quot;10050&quot; unique_id=&quot;10297&quot;&gt;&lt;property id=&quot;10020&quot; value=&quot;2&quot;/&gt;&lt;property id=&quot;10191&quot; value=&quot;-1&quot;/&gt;&lt;/object&gt;"/>
  <p:tag name="MMPROD_FAILDATA" val="&lt;object type=&quot;10051&quot; unique_id=&quot;10298&quot;&gt;&lt;property id=&quot;10020&quot; value=&quot;2&quot;/&gt;&lt;property id=&quot;10191&quot; value=&quot;-1&quot;/&gt;&lt;/object&gt;"/>
  <p:tag name="MMPROD_ID" val="10295"/>
  <p:tag name="MMPROD_TYPE" val="10008"/>
  <p:tag name="MMPROD_DATA" val="&lt;property id=&quot;10026&quot; value=&quot;1&quot;/&gt;&lt;property id=&quot;10027&quot; value=&quot;Interaction102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3"/>
</p:tagLst>
</file>

<file path=ppt/tags/tag2.xml><?xml version="1.0" encoding="utf-8"?>
<p:tagLst xmlns:a="http://schemas.openxmlformats.org/drawingml/2006/main" xmlns:r="http://schemas.openxmlformats.org/officeDocument/2006/relationships" xmlns:p="http://schemas.openxmlformats.org/presentationml/2006/main">
  <p:tag name="PPSNARRATION" val="9,1679267706,D:\GIÁO ÁN ELEARNING DỰ THI\DO_CAO_CUA_AM\DO_CAO_CUA_AM\Media.ppcx"/>
</p:tagLst>
</file>

<file path=ppt/tags/tag20.xml><?xml version="1.0" encoding="utf-8"?>
<p:tagLst xmlns:a="http://schemas.openxmlformats.org/drawingml/2006/main" xmlns:r="http://schemas.openxmlformats.org/officeDocument/2006/relationships" xmlns:p="http://schemas.openxmlformats.org/presentationml/2006/main">
  <p:tag name="MMPROD_ID" val="10295"/>
  <p:tag name="MMPROD_ABSOLUTEPOSITIONID" val="100"/>
  <p:tag name="MMPROD_LASTVALUES" val="&lt;ChangeData&gt;&lt;Text&gt;&lt;![CDATA[Tần số dao động là gì?]]&gt;&lt;/Text&gt;&lt;FontSize&gt;&lt;![CDATA[44]]&gt;&lt;/FontSize&gt;&lt;Left&gt;&lt;![CDATA[0]]&gt;&lt;/Left&gt;&lt;Top&gt;&lt;![CDATA[0]]&gt;&lt;/Top&gt;&lt;/ChangeData&gt;"/>
</p:tagLst>
</file>

<file path=ppt/tags/tag2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25]]&gt;&lt;/Top&gt;&lt;/ChangeData&gt;"/>
  <p:tag name="MMPROD_ID" val="10299"/>
  <p:tag name="MMPROD_TYPE" val="10018"/>
  <p:tag name="MMPROD_DATA" val="&lt;property id=&quot;10074&quot; value=&quot;0&quot;/&gt;&lt;property id=&quot;10193&quot; value=&quot;A&quot;/&gt;&lt;property id=&quot;10199&quot; value=&quot;0&quot;/&gt;&lt;object type=&quot;10049&quot; unique_id=&quot;10300&quot;&gt;&lt;property id=&quot;10020&quot; value=&quot;9&quot;/&gt;&lt;property id=&quot;10102&quot; value=&quot;0&quot;/&gt;&lt;property id=&quot;10191&quot; value=&quot;-1&quot;/&gt;&lt;/object&gt;"/>
  <p:tag name="MMPROD_COLLECTIONCONTAINERID" val="10296"/>
  <p:tag name="MMPROD_PARENTID" val="10295"/>
  <p:tag name="MMPROD_ANSWERLETTER" val="A) "/>
</p:tagLst>
</file>

<file path=ppt/tags/tag2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210.5]]&gt;&lt;/Top&gt;&lt;/ChangeData&gt;"/>
  <p:tag name="MMPROD_ID" val="10301"/>
  <p:tag name="MMPROD_TYPE" val="10018"/>
  <p:tag name="MMPROD_DATA" val="&lt;property id=&quot;10074&quot; value=&quot;1&quot;/&gt;&lt;property id=&quot;10193&quot; value=&quot;B&quot;/&gt;&lt;property id=&quot;10199&quot; value=&quot;0&quot;/&gt;&lt;object type=&quot;10049&quot; unique_id=&quot;10302&quot;&gt;&lt;property id=&quot;10020&quot; value=&quot;9&quot;/&gt;&lt;property id=&quot;10102&quot; value=&quot;0&quot;/&gt;&lt;property id=&quot;10191&quot; value=&quot;-1&quot;/&gt;&lt;/object&gt;"/>
  <p:tag name="MMPROD_COLLECTIONCONTAINERID" val="10296"/>
  <p:tag name="MMPROD_PARENTID" val="10295"/>
  <p:tag name="MMPROD_ANSWERLETTER" val="B) "/>
</p:tagLst>
</file>

<file path=ppt/tags/tag2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gt;&lt;/Left&gt;&lt;Top&gt;&lt;![CDATA[291.375]]&gt;&lt;/Top&gt;&lt;/ChangeData&gt;"/>
  <p:tag name="MMPROD_ID" val="10303"/>
  <p:tag name="MMPROD_TYPE" val="10018"/>
  <p:tag name="MMPROD_DATA" val="&lt;property id=&quot;10074&quot; value=&quot;0&quot;/&gt;&lt;property id=&quot;10193&quot; value=&quot;C&quot;/&gt;&lt;property id=&quot;10199&quot; value=&quot;0&quot;/&gt;&lt;object type=&quot;10049&quot; unique_id=&quot;10304&quot;&gt;&lt;property id=&quot;10020&quot; value=&quot;9&quot;/&gt;&lt;property id=&quot;10102&quot; value=&quot;0&quot;/&gt;&lt;property id=&quot;10191&quot; value=&quot;-1&quot;/&gt;&lt;/object&gt;"/>
  <p:tag name="MMPROD_COLLECTIONCONTAINERID" val="10296"/>
  <p:tag name="MMPROD_PARENTID" val="10295"/>
  <p:tag name="MMPROD_ANSWERLETTER" val="C) "/>
</p:tagLst>
</file>

<file path=ppt/tags/tag24.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91.375]]&gt;&lt;/Top&gt;&lt;/ChangeData&gt;"/>
  <p:tag name="MMPROD_ABSOLUTEPOSITIONID" val="1043"/>
</p:tagLst>
</file>

<file path=ppt/tags/tag25.xml><?xml version="1.0" encoding="utf-8"?>
<p:tagLst xmlns:a="http://schemas.openxmlformats.org/drawingml/2006/main" xmlns:r="http://schemas.openxmlformats.org/officeDocument/2006/relationships" xmlns:p="http://schemas.openxmlformats.org/presentationml/2006/main">
  <p:tag name="MMPROD_LASTVALUES" val="&lt;ChangeData&gt;&lt;Text&gt;&lt;![CDATA[số dao động vật thực hiện được trong 10 giây]]&gt;&lt;/Text&gt;&lt;FontSize&gt;&lt;![CDATA[28]]&gt;&lt;/FontSize&gt;&lt;Left&gt;&lt;![CDATA[122]]&gt;&lt;/Left&gt;&lt;Top&gt;&lt;![CDATA[291.375]]&gt;&lt;/Top&gt;&lt;/ChangeData&gt;"/>
  <p:tag name="MMPROD_ABSOLUTEPOSITIONID" val="1023"/>
</p:tagLst>
</file>

<file path=ppt/tags/tag26.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10.5]]&gt;&lt;/Top&gt;&lt;/ChangeData&gt;"/>
  <p:tag name="MMPROD_ABSOLUTEPOSITIONID" val="1042"/>
</p:tagLst>
</file>

<file path=ppt/tags/tag28.xml><?xml version="1.0" encoding="utf-8"?>
<p:tagLst xmlns:a="http://schemas.openxmlformats.org/drawingml/2006/main" xmlns:r="http://schemas.openxmlformats.org/officeDocument/2006/relationships" xmlns:p="http://schemas.openxmlformats.org/presentationml/2006/main">
  <p:tag name="MMPROD_LASTVALUES" val="&lt;ChangeData&gt;&lt;Text&gt;&lt;![CDATA[số dao động vật thực hiện được trong 1 giây]]&gt;&lt;/Text&gt;&lt;FontSize&gt;&lt;![CDATA[28]]&gt;&lt;/FontSize&gt;&lt;Left&gt;&lt;![CDATA[121]]&gt;&lt;/Left&gt;&lt;Top&gt;&lt;![CDATA[210.5]]&gt;&lt;/Top&gt;&lt;/ChangeData&gt;"/>
  <p:tag name="MMPROD_ABSOLUTEPOSITIONID" val="1022"/>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25]]&gt;&lt;/Top&gt;&lt;/ChangeData&gt;"/>
  <p:tag name="MMPROD_ABSOLUTEPOSITIONID" val="1041"/>
</p:tagLst>
</file>

<file path=ppt/tags/tag3.xml><?xml version="1.0" encoding="utf-8"?>
<p:tagLst xmlns:a="http://schemas.openxmlformats.org/drawingml/2006/main" xmlns:r="http://schemas.openxmlformats.org/officeDocument/2006/relationships" xmlns:p="http://schemas.openxmlformats.org/presentationml/2006/main">
  <p:tag name="PPSNARRATION" val="21,1679267706,D:\GIÁO ÁN ELEARNING DỰ THI\DO_CAO_CUA_AM\DO_CAO_CUA_AM\Media.ppcx"/>
</p:tagLst>
</file>

<file path=ppt/tags/tag30.xml><?xml version="1.0" encoding="utf-8"?>
<p:tagLst xmlns:a="http://schemas.openxmlformats.org/drawingml/2006/main" xmlns:r="http://schemas.openxmlformats.org/officeDocument/2006/relationships" xmlns:p="http://schemas.openxmlformats.org/presentationml/2006/main">
  <p:tag name="MMPROD_LASTVALUES" val="&lt;ChangeData&gt;&lt;Text&gt;&lt;![CDATA[số dao động vật thực hiện được]]&gt;&lt;/Text&gt;&lt;FontSize&gt;&lt;![CDATA[28]]&gt;&lt;/FontSize&gt;&lt;Left&gt;&lt;![CDATA[121]]&gt;&lt;/Left&gt;&lt;Top&gt;&lt;![CDATA[129.625]]&gt;&lt;/Top&gt;&lt;/ChangeData&gt;"/>
  <p:tag name="MMPROD_ABSOLUTEPOSITIONID" val="1021"/>
</p:tagLst>
</file>

<file path=ppt/tags/tag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2.xml><?xml version="1.0" encoding="utf-8"?>
<p:tagLst xmlns:a="http://schemas.openxmlformats.org/drawingml/2006/main" xmlns:r="http://schemas.openxmlformats.org/officeDocument/2006/relationships" xmlns:p="http://schemas.openxmlformats.org/presentationml/2006/main">
  <p:tag name="MMPROD_LASTVALUES" val="&lt;ChangeData&gt;&lt;SlideID&gt;&lt;![CDATA[298]]&gt;&lt;/SlideID&gt;&lt;/ChangeData&gt;"/>
  <p:tag name="MMPROD_PASSDATA" val="&lt;object type=&quot;10050&quot; unique_id=&quot;10314&quot;&gt;&lt;property id=&quot;10020&quot; value=&quot;2&quot;/&gt;&lt;property id=&quot;10191&quot; value=&quot;-1&quot;/&gt;&lt;/object&gt;"/>
  <p:tag name="MMPROD_FAILDATA" val="&lt;object type=&quot;10051&quot; unique_id=&quot;10315&quot;&gt;&lt;property id=&quot;10020&quot; value=&quot;2&quot;/&gt;&lt;property id=&quot;10191&quot; value=&quot;-1&quot;/&gt;&lt;/object&gt;"/>
  <p:tag name="MMPROD_ID" val="10312"/>
  <p:tag name="MMPROD_TYPE" val="10008"/>
  <p:tag name="MMPROD_DATA" val="&lt;property id=&quot;10026&quot; value=&quot;1&quot;/&gt;&lt;property id=&quot;10027&quot; value=&quot;Interaction10312&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3"/>
</p:tagLst>
</file>

<file path=ppt/tags/tag33.xml><?xml version="1.0" encoding="utf-8"?>
<p:tagLst xmlns:a="http://schemas.openxmlformats.org/drawingml/2006/main" xmlns:r="http://schemas.openxmlformats.org/officeDocument/2006/relationships" xmlns:p="http://schemas.openxmlformats.org/presentationml/2006/main">
  <p:tag name="MMPROD_ID" val="10312"/>
  <p:tag name="MMPROD_ABSOLUTEPOSITIONID" val="100"/>
  <p:tag name="MMPROD_LASTVALUES" val="&lt;ChangeData&gt;&lt;Text&gt;&lt;![CDATA[Đơn vị của tần số]]&gt;&lt;/Text&gt;&lt;FontSize&gt;&lt;![CDATA[44]]&gt;&lt;/FontSize&gt;&lt;Left&gt;&lt;![CDATA[0]]&gt;&lt;/Left&gt;&lt;Top&gt;&lt;![CDATA[0]]&gt;&lt;/Top&gt;&lt;/ChangeData&gt;"/>
</p:tagLst>
</file>

<file path=ppt/tags/tag3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25]]&gt;&lt;/Top&gt;&lt;/ChangeData&gt;"/>
  <p:tag name="MMPROD_ID" val="10316"/>
  <p:tag name="MMPROD_TYPE" val="10018"/>
  <p:tag name="MMPROD_DATA" val="&lt;property id=&quot;10074&quot; value=&quot;0&quot;/&gt;&lt;property id=&quot;10193&quot; value=&quot;A&quot;/&gt;&lt;property id=&quot;10199&quot; value=&quot;0&quot;/&gt;&lt;object type=&quot;10049&quot; unique_id=&quot;10317&quot;&gt;&lt;property id=&quot;10020&quot; value=&quot;9&quot;/&gt;&lt;property id=&quot;10102&quot; value=&quot;0&quot;/&gt;&lt;property id=&quot;10191&quot; value=&quot;-1&quot;/&gt;&lt;/object&gt;"/>
  <p:tag name="MMPROD_COLLECTIONCONTAINERID" val="10313"/>
  <p:tag name="MMPROD_PARENTID" val="10312"/>
  <p:tag name="MMPROD_ANSWERLETTER" val="A) "/>
</p:tagLst>
</file>

<file path=ppt/tags/tag3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75]]&gt;&lt;/Top&gt;&lt;/ChangeData&gt;"/>
  <p:tag name="MMPROD_ID" val="10318"/>
  <p:tag name="MMPROD_TYPE" val="10018"/>
  <p:tag name="MMPROD_DATA" val="&lt;property id=&quot;10074&quot; value=&quot;0&quot;/&gt;&lt;property id=&quot;10193&quot; value=&quot;B&quot;/&gt;&lt;property id=&quot;10199&quot; value=&quot;0&quot;/&gt;&lt;object type=&quot;10049&quot; unique_id=&quot;10319&quot;&gt;&lt;property id=&quot;10020&quot; value=&quot;9&quot;/&gt;&lt;property id=&quot;10102&quot; value=&quot;0&quot;/&gt;&lt;property id=&quot;10191&quot; value=&quot;-1&quot;/&gt;&lt;/object&gt;"/>
  <p:tag name="MMPROD_COLLECTIONCONTAINERID" val="10313"/>
  <p:tag name="MMPROD_PARENTID" val="10312"/>
  <p:tag name="MMPROD_ANSWERLETTER" val="B) "/>
</p:tagLst>
</file>

<file path=ppt/tags/tag3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gt;&lt;/Left&gt;&lt;Top&gt;&lt;![CDATA[224.125]]&gt;&lt;/Top&gt;&lt;/ChangeData&gt;"/>
  <p:tag name="MMPROD_ID" val="10320"/>
  <p:tag name="MMPROD_TYPE" val="10018"/>
  <p:tag name="MMPROD_DATA" val="&lt;property id=&quot;10074&quot; value=&quot;1&quot;/&gt;&lt;property id=&quot;10193&quot; value=&quot;C&quot;/&gt;&lt;property id=&quot;10199&quot; value=&quot;0&quot;/&gt;&lt;object type=&quot;10049&quot; unique_id=&quot;10321&quot;&gt;&lt;property id=&quot;10020&quot; value=&quot;9&quot;/&gt;&lt;property id=&quot;10102&quot; value=&quot;0&quot;/&gt;&lt;property id=&quot;10191&quot; value=&quot;-1&quot;/&gt;&lt;/object&gt;"/>
  <p:tag name="MMPROD_COLLECTIONCONTAINERID" val="10313"/>
  <p:tag name="MMPROD_PARENTID" val="10312"/>
  <p:tag name="MMPROD_ANSWERLETTER" val="C) "/>
</p:tagLst>
</file>

<file path=ppt/tags/tag3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125]]&gt;&lt;/Top&gt;&lt;/ChangeData&gt;"/>
  <p:tag name="MMPROD_ABSOLUTEPOSITIONID" val="1043"/>
</p:tagLst>
</file>

<file path=ppt/tags/tag38.xml><?xml version="1.0" encoding="utf-8"?>
<p:tagLst xmlns:a="http://schemas.openxmlformats.org/drawingml/2006/main" xmlns:r="http://schemas.openxmlformats.org/officeDocument/2006/relationships" xmlns:p="http://schemas.openxmlformats.org/presentationml/2006/main">
  <p:tag name="MMPROD_LASTVALUES" val="&lt;ChangeData&gt;&lt;Text&gt;&lt;![CDATA[hec (hz)]]&gt;&lt;/Text&gt;&lt;FontSize&gt;&lt;![CDATA[28]]&gt;&lt;/FontSize&gt;&lt;Left&gt;&lt;![CDATA[122]]&gt;&lt;/Left&gt;&lt;Top&gt;&lt;![CDATA[224.125]]&gt;&lt;/Top&gt;&lt;/ChangeData&gt;"/>
  <p:tag name="MMPROD_ABSOLUTEPOSITIONID" val="1023"/>
</p:tagLst>
</file>

<file path=ppt/tags/tag3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75]]&gt;&lt;/Top&gt;&lt;/ChangeData&gt;"/>
  <p:tag name="MMPROD_ABSOLUTEPOSITIONID" val="1042"/>
</p:tagLst>
</file>

<file path=ppt/tags/tag4.xml><?xml version="1.0" encoding="utf-8"?>
<p:tagLst xmlns:a="http://schemas.openxmlformats.org/drawingml/2006/main" xmlns:r="http://schemas.openxmlformats.org/officeDocument/2006/relationships" xmlns:p="http://schemas.openxmlformats.org/presentationml/2006/main">
  <p:tag name="PPSNARRATION" val="22,1679267706,D:\GIÁO ÁN ELEARNING DỰ THI\DO_CAO_CUA_AM\DO_CAO_CUA_AM\Media.ppcx"/>
</p:tagLst>
</file>

<file path=ppt/tags/tag40.xml><?xml version="1.0" encoding="utf-8"?>
<p:tagLst xmlns:a="http://schemas.openxmlformats.org/drawingml/2006/main" xmlns:r="http://schemas.openxmlformats.org/officeDocument/2006/relationships" xmlns:p="http://schemas.openxmlformats.org/presentationml/2006/main">
  <p:tag name="MMPROD_LASTVALUES" val="&lt;ChangeData&gt;&lt;Text&gt;&lt;![CDATA[SI]]&gt;&lt;/Text&gt;&lt;FontSize&gt;&lt;![CDATA[28]]&gt;&lt;/FontSize&gt;&lt;Left&gt;&lt;![CDATA[121]]&gt;&lt;/Left&gt;&lt;Top&gt;&lt;![CDATA[176.875]]&gt;&lt;/Top&gt;&lt;/ChangeData&gt;"/>
  <p:tag name="MMPROD_ABSOLUTEPOSITIONID" val="1022"/>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25]]&gt;&lt;/Top&gt;&lt;/ChangeData&gt;"/>
  <p:tag name="MMPROD_ABSOLUTEPOSITIONID" val="1041"/>
</p:tagLst>
</file>

<file path=ppt/tags/tag43.xml><?xml version="1.0" encoding="utf-8"?>
<p:tagLst xmlns:a="http://schemas.openxmlformats.org/drawingml/2006/main" xmlns:r="http://schemas.openxmlformats.org/officeDocument/2006/relationships" xmlns:p="http://schemas.openxmlformats.org/presentationml/2006/main">
  <p:tag name="MMPROD_LASTVALUES" val="&lt;ChangeData&gt;&lt;Text&gt;&lt;![CDATA[mét]]&gt;&lt;/Text&gt;&lt;FontSize&gt;&lt;![CDATA[28]]&gt;&lt;/FontSize&gt;&lt;Left&gt;&lt;![CDATA[121]]&gt;&lt;/Left&gt;&lt;Top&gt;&lt;![CDATA[129.625]]&gt;&lt;/Top&gt;&lt;/ChangeData&gt;"/>
  <p:tag name="MMPROD_ABSOLUTEPOSITIONID" val="1021"/>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5.xml><?xml version="1.0" encoding="utf-8"?>
<p:tagLst xmlns:a="http://schemas.openxmlformats.org/drawingml/2006/main" xmlns:r="http://schemas.openxmlformats.org/officeDocument/2006/relationships" xmlns:p="http://schemas.openxmlformats.org/presentationml/2006/main">
  <p:tag name="MMPROD_LASTVALUES" val="&lt;ChangeData&gt;&lt;SlideID&gt;&lt;![CDATA[299]]&gt;&lt;/SlideID&gt;&lt;/ChangeData&gt;"/>
  <p:tag name="MMPROD_PASSDATA" val="&lt;object type=&quot;10050&quot; unique_id=&quot;10324&quot;&gt;&lt;property id=&quot;10020&quot; value=&quot;2&quot;/&gt;&lt;property id=&quot;10191&quot; value=&quot;-1&quot;/&gt;&lt;/object&gt;"/>
  <p:tag name="MMPROD_FAILDATA" val="&lt;object type=&quot;10051&quot; unique_id=&quot;10325&quot;&gt;&lt;property id=&quot;10020&quot; value=&quot;2&quot;/&gt;&lt;property id=&quot;10191&quot; value=&quot;-1&quot;/&gt;&lt;/object&gt;"/>
  <p:tag name="MMPROD_ID" val="10322"/>
  <p:tag name="MMPROD_TYPE" val="10011"/>
  <p:tag name="MMPROD_DATA" val="&lt;property id=&quot;10025&quot; value=&quot;300&quot;/&gt;&lt;property id=&quot;10026&quot; value=&quot;1&quot;/&gt;&lt;property id=&quot;10027&quot; value=&quot;Interaction10322&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2"/>
</p:tagLst>
</file>

<file path=ppt/tags/tag46.xml><?xml version="1.0" encoding="utf-8"?>
<p:tagLst xmlns:a="http://schemas.openxmlformats.org/drawingml/2006/main" xmlns:r="http://schemas.openxmlformats.org/officeDocument/2006/relationships" xmlns:p="http://schemas.openxmlformats.org/presentationml/2006/main">
  <p:tag name="MMPROD_ID" val="10322"/>
  <p:tag name="MMPROD_ABSOLUTEPOSITIONID" val="100"/>
  <p:tag name="MMPROD_LASTVALUES" val="&lt;ChangeData&gt;&lt;Text&gt;&lt;![CDATA[Điền tính từ (nhanh, chậm, cao, thấp) thích hợp vào chổ còn thiếu]]&gt;&lt;/Text&gt;&lt;FontSize&gt;&lt;![CDATA[37]]&gt;&lt;/FontSize&gt;&lt;Left&gt;&lt;![CDATA[0]]&gt;&lt;/Left&gt;&lt;Top&gt;&lt;![CDATA[0]]&gt;&lt;/Top&gt;&lt;/ChangeData&gt;"/>
</p:tagLst>
</file>

<file path=ppt/tags/tag47.xml><?xml version="1.0" encoding="utf-8"?>
<p:tagLst xmlns:a="http://schemas.openxmlformats.org/drawingml/2006/main" xmlns:r="http://schemas.openxmlformats.org/officeDocument/2006/relationships" xmlns:p="http://schemas.openxmlformats.org/presentationml/2006/main">
  <p:tag name="MMPROD_ID" val="10322"/>
  <p:tag name="MMPROD_ABSOLUTEPOSITIONID" val="102"/>
  <p:tag name="MMPROD_DATA" val="Vật nào dao động càng &amp;lt;1&amp;gt;âm vật đó phát ra càng cao   ( bổng ), vật nào dao động chậm (nhẹ) âm phát  ra&amp;lt;2&amp;gt;(trầm )    &amp;#x0D;&amp;#x0A;"/>
  <p:tag name="MMPROD_FILLBLANKQUESTIONCHANGED" val="false"/>
</p:tagLst>
</file>

<file path=ppt/tags/tag48.xml><?xml version="1.0" encoding="utf-8"?>
<p:tagLst xmlns:a="http://schemas.openxmlformats.org/drawingml/2006/main" xmlns:r="http://schemas.openxmlformats.org/officeDocument/2006/relationships" xmlns:p="http://schemas.openxmlformats.org/presentationml/2006/main">
  <p:tag name="MMPROD_LASTVALUES" val="&lt;ChangeData&gt;&lt;Text&gt;&lt;![CDATA[vật đó phát ra càng cao   ( bổng ), vật nào ]]&gt;&lt;/Text&gt;&lt;FontSize&gt;&lt;![CDATA[32]]&gt;&lt;/FontSize&gt;&lt;Left&gt;&lt;![CDATA[0]]&gt;&lt;/Left&gt;&lt;Top&gt;&lt;![CDATA[0]]&gt;&lt;/Top&gt;&lt;/ChangeData&gt;"/>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Text&gt;&lt;![CDATA[dao động chậm (nhẹ) âm phát  ]]&gt;&lt;/Text&gt;&lt;FontSize&gt;&lt;![CDATA[32]]&gt;&lt;/FontSize&gt;&lt;Left&gt;&lt;![CDATA[0]]&gt;&lt;/Left&gt;&lt;Top&gt;&lt;![CDATA[0]]&gt;&lt;/Top&gt;&lt;/ChangeData&gt;"/>
</p:tagLst>
</file>

<file path=ppt/tags/tag5.xml><?xml version="1.0" encoding="utf-8"?>
<p:tagLst xmlns:a="http://schemas.openxmlformats.org/drawingml/2006/main" xmlns:r="http://schemas.openxmlformats.org/officeDocument/2006/relationships" xmlns:p="http://schemas.openxmlformats.org/presentationml/2006/main">
  <p:tag name="PPSNARRATION" val="23,1679267706,D:\GIÁO ÁN ELEARNING DỰ THI\DO_CAO_CUA_AM\DO_CAO_CUA_AM\Media.ppcx"/>
</p:tagLst>
</file>

<file path=ppt/tags/tag50.xml><?xml version="1.0" encoding="utf-8"?>
<p:tagLst xmlns:a="http://schemas.openxmlformats.org/drawingml/2006/main" xmlns:r="http://schemas.openxmlformats.org/officeDocument/2006/relationships" xmlns:p="http://schemas.openxmlformats.org/presentationml/2006/main">
  <p:tag name="MMPROD_LASTVALUES" val="&lt;ChangeData&gt;&lt;Text&gt;&lt;![CDATA[ra&amp;lt;&amp;lt;2&amp;gt;XXXXXX&amp;gt; (trầm )    ]]&gt;&lt;/Text&gt;&lt;FontSize&gt;&lt;![CDATA[32]]&gt;&lt;/FontSize&gt;&lt;Left&gt;&lt;![CDATA[0]]&gt;&lt;/Left&gt;&lt;Top&gt;&lt;![CDATA[0]]&gt;&lt;/Top&gt;&lt;/ChangeData&gt;"/>
  <p:tag name="MMPROD_SEGMENT" val="6"/>
</p:tagLst>
</file>

<file path=ppt/tags/tag51.xml><?xml version="1.0" encoding="utf-8"?>
<p:tagLst xmlns:a="http://schemas.openxmlformats.org/drawingml/2006/main" xmlns:r="http://schemas.openxmlformats.org/officeDocument/2006/relationships" xmlns:p="http://schemas.openxmlformats.org/presentationml/2006/main">
  <p:tag name="MMPROD_LASTVALUES" val="&lt;ChangeData&gt;&lt;Text&gt;&lt;![CDATA[ra]]&gt;&lt;/Text&gt;&lt;FontSize&gt;&lt;![CDATA[32]]&gt;&lt;/FontSize&gt;&lt;Left&gt;&lt;![CDATA[0]]&gt;&lt;/Left&gt;&lt;Top&gt;&lt;![CDATA[0]]&gt;&lt;/Top&gt;&lt;/ChangeData&gt;"/>
  <p:tag name="MMPROD_SEGMENT" val="4"/>
</p:tagLst>
</file>

<file path=ppt/tags/tag52.xml><?xml version="1.0" encoding="utf-8"?>
<p:tagLst xmlns:a="http://schemas.openxmlformats.org/drawingml/2006/main" xmlns:r="http://schemas.openxmlformats.org/officeDocument/2006/relationships" xmlns:p="http://schemas.openxmlformats.org/presentationml/2006/main">
  <p:tag name="MMPROD_ABSOLUTEPOSITIONID" val="2002"/>
  <p:tag name="MMPROD_CONTROLTYPE" val="5"/>
  <p:tag name="MMPROD_SCALEOPERATION" val="1"/>
  <p:tag name="MMPROD_ID" val="10329"/>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323"/>
  <p:tag name="MMPROD_PARENTID" val="10322"/>
  <p:tag name="MMPROD_DATAEXT" val="&lt;object type=&quot;10047&quot; unique_id=&quot;10330&quot;&gt;&lt;object type=&quot;10030&quot; unique_id=&quot;10331&quot;&gt;&lt;property id=&quot;10088&quot; value=&quot;0&quot;/&gt;&lt;property id=&quot;10176&quot; value=&quot; thấp &quot;/&gt;&lt;/object&gt;&lt;/object&gt;"/>
  <p:tag name="MMPROD_SEGMENT" val="5"/>
</p:tagLst>
</file>

<file path=ppt/tags/tag53.xml><?xml version="1.0" encoding="utf-8"?>
<p:tagLst xmlns:a="http://schemas.openxmlformats.org/drawingml/2006/main" xmlns:r="http://schemas.openxmlformats.org/officeDocument/2006/relationships" xmlns:p="http://schemas.openxmlformats.org/presentationml/2006/main">
  <p:tag name="MMPROD_LASTVALUES" val="&lt;ChangeData&gt;&lt;Text&gt;&lt;![CDATA[Vật nào dao động càng &amp;lt;&amp;lt;1&amp;gt;XXXXXX&amp;gt; âm ]]&gt;&lt;/Text&gt;&lt;FontSize&gt;&lt;![CDATA[32]]&gt;&lt;/FontSize&gt;&lt;Left&gt;&lt;![CDATA[0]]&gt;&lt;/Left&gt;&lt;Top&gt;&lt;![CDATA[0]]&gt;&lt;/Top&gt;&lt;/ChangeData&gt;"/>
  <p:tag name="MMPROD_SEGMENT" val="3"/>
</p:tagLst>
</file>

<file path=ppt/tags/tag54.xml><?xml version="1.0" encoding="utf-8"?>
<p:tagLst xmlns:a="http://schemas.openxmlformats.org/drawingml/2006/main" xmlns:r="http://schemas.openxmlformats.org/officeDocument/2006/relationships" xmlns:p="http://schemas.openxmlformats.org/presentationml/2006/main">
  <p:tag name="MMPROD_LASTVALUES" val="&lt;ChangeData&gt;&lt;Text&gt;&lt;![CDATA[Vật nào dao động càng ]]&gt;&lt;/Text&gt;&lt;FontSize&gt;&lt;![CDATA[32]]&gt;&lt;/FontSize&gt;&lt;Left&gt;&lt;![CDATA[0]]&gt;&lt;/Left&gt;&lt;Top&gt;&lt;![CDATA[0]]&gt;&lt;/Top&gt;&lt;/ChangeData&gt;"/>
  <p:tag name="MMPROD_SEGMENT" val="1"/>
</p:tagLst>
</file>

<file path=ppt/tags/tag55.xml><?xml version="1.0" encoding="utf-8"?>
<p:tagLst xmlns:a="http://schemas.openxmlformats.org/drawingml/2006/main" xmlns:r="http://schemas.openxmlformats.org/officeDocument/2006/relationships" xmlns:p="http://schemas.openxmlformats.org/presentationml/2006/main">
  <p:tag name="MMPROD_ABSOLUTEPOSITIONID" val="2001"/>
  <p:tag name="MMPROD_CONTROLTYPE" val="5"/>
  <p:tag name="MMPROD_SCALEOPERATION" val="1"/>
  <p:tag name="MMPROD_ID" val="10326"/>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323"/>
  <p:tag name="MMPROD_PARENTID" val="10322"/>
  <p:tag name="MMPROD_DATAEXT" val="&lt;object type=&quot;10047&quot; unique_id=&quot;10327&quot;&gt;&lt;object type=&quot;10030&quot; unique_id=&quot;10328&quot;&gt;&lt;property id=&quot;10088&quot; value=&quot;0&quot;/&gt;&lt;property id=&quot;10176&quot; value=&quot;nhanh &quot;/&gt;&lt;/object&gt;&lt;/object&gt;"/>
  <p:tag name="MMPROD_SEGMENT" val="2"/>
</p:tagLst>
</file>

<file path=ppt/tags/tag56.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334&quot;&gt;&lt;property id=&quot;10020&quot; value=&quot;2&quot;/&gt;&lt;property id=&quot;10191&quot; value=&quot;-1&quot;/&gt;&lt;/object&gt;"/>
  <p:tag name="MMPROD_FAILDATA" val="&lt;object type=&quot;10051&quot; unique_id=&quot;10335&quot;&gt;&lt;property id=&quot;10020&quot; value=&quot;2&quot;/&gt;&lt;property id=&quot;10191&quot; value=&quot;-1&quot;/&gt;&lt;/object&gt;"/>
  <p:tag name="MMPROD_ID" val="10332"/>
  <p:tag name="MMPROD_TYPE" val="10008"/>
  <p:tag name="MMPROD_DATA" val="&lt;property id=&quot;10026&quot; value=&quot;1&quot;/&gt;&lt;property id=&quot;10027&quot; value=&quot;Interaction10332&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3"/>
</p:tagLst>
</file>

<file path=ppt/tags/tag57.xml><?xml version="1.0" encoding="utf-8"?>
<p:tagLst xmlns:a="http://schemas.openxmlformats.org/drawingml/2006/main" xmlns:r="http://schemas.openxmlformats.org/officeDocument/2006/relationships" xmlns:p="http://schemas.openxmlformats.org/presentationml/2006/main">
  <p:tag name="MMPROD_ID" val="10332"/>
  <p:tag name="MMPROD_ABSOLUTEPOSITIONID" val="100"/>
  <p:tag name="MMPROD_LASTVALUES" val="&lt;ChangeData&gt;&lt;Text&gt;&lt;![CDATA[khi chơi đàn Ghi ta, ta lên dây đàn nhằm :]]&gt;&lt;/Text&gt;&lt;FontSize&gt;&lt;![CDATA[37]]&gt;&lt;/FontSize&gt;&lt;Left&gt;&lt;![CDATA[0]]&gt;&lt;/Left&gt;&lt;Top&gt;&lt;![CDATA[0]]&gt;&lt;/Top&gt;&lt;/ChangeData&gt;"/>
</p:tagLst>
</file>

<file path=ppt/tags/tag5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2]]&gt;&lt;/Left&gt;&lt;Top&gt;&lt;![CDATA[129.625]]&gt;&lt;/Top&gt;&lt;/ChangeData&gt;"/>
  <p:tag name="MMPROD_ID" val="10336"/>
  <p:tag name="MMPROD_TYPE" val="10018"/>
  <p:tag name="MMPROD_DATA" val="&lt;property id=&quot;10074&quot; value=&quot;0&quot;/&gt;&lt;property id=&quot;10193&quot; value=&quot;A&quot;/&gt;&lt;property id=&quot;10199&quot; value=&quot;0&quot;/&gt;&lt;object type=&quot;10049&quot; unique_id=&quot;10337&quot;&gt;&lt;property id=&quot;10020&quot; value=&quot;9&quot;/&gt;&lt;property id=&quot;10102&quot; value=&quot;0&quot;/&gt;&lt;property id=&quot;10191&quot; value=&quot;-1&quot;/&gt;&lt;/object&gt;"/>
  <p:tag name="MMPROD_COLLECTIONCONTAINERID" val="10333"/>
  <p:tag name="MMPROD_PARENTID" val="10332"/>
  <p:tag name="MMPROD_ANSWERLETTER" val="A) "/>
</p:tagLst>
</file>

<file path=ppt/tags/tag5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2]]&gt;&lt;/Left&gt;&lt;Top&gt;&lt;![CDATA[192.875]]&gt;&lt;/Top&gt;&lt;/ChangeData&gt;"/>
  <p:tag name="MMPROD_ID" val="10338"/>
  <p:tag name="MMPROD_TYPE" val="10018"/>
  <p:tag name="MMPROD_DATA" val="&lt;property id=&quot;10074&quot; value=&quot;0&quot;/&gt;&lt;property id=&quot;10193&quot; value=&quot;B&quot;/&gt;&lt;property id=&quot;10199&quot; value=&quot;0&quot;/&gt;&lt;object type=&quot;10049&quot; unique_id=&quot;10339&quot;&gt;&lt;property id=&quot;10020&quot; value=&quot;9&quot;/&gt;&lt;property id=&quot;10102&quot; value=&quot;0&quot;/&gt;&lt;property id=&quot;10191&quot; value=&quot;-1&quot;/&gt;&lt;/object&gt;"/>
  <p:tag name="MMPROD_COLLECTIONCONTAINERID" val="10333"/>
  <p:tag name="MMPROD_PARENTID" val="10332"/>
  <p:tag name="MMPROD_ANSWERLETTER" val="B) "/>
</p:tagLst>
</file>

<file path=ppt/tags/tag6.xml><?xml version="1.0" encoding="utf-8"?>
<p:tagLst xmlns:a="http://schemas.openxmlformats.org/drawingml/2006/main" xmlns:r="http://schemas.openxmlformats.org/officeDocument/2006/relationships" xmlns:p="http://schemas.openxmlformats.org/presentationml/2006/main">
  <p:tag name="PPSNARRATION" val="27,1679267706,D:\GIÁO ÁN ELEARNING DỰ THI\DO_CAO_CUA_AM\DO_CAO_CUA_AM\Media.ppcx"/>
</p:tagLst>
</file>

<file path=ppt/tags/tag6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2]]&gt;&lt;/Left&gt;&lt;Top&gt;&lt;![CDATA[226.125]]&gt;&lt;/Top&gt;&lt;/ChangeData&gt;"/>
  <p:tag name="MMPROD_ID" val="10340"/>
  <p:tag name="MMPROD_TYPE" val="10018"/>
  <p:tag name="MMPROD_DATA" val="&lt;property id=&quot;10074&quot; value=&quot;1&quot;/&gt;&lt;property id=&quot;10193&quot; value=&quot;C&quot;/&gt;&lt;property id=&quot;10199&quot; value=&quot;0&quot;/&gt;&lt;object type=&quot;10049&quot; unique_id=&quot;10341&quot;&gt;&lt;property id=&quot;10020&quot; value=&quot;9&quot;/&gt;&lt;property id=&quot;10102&quot; value=&quot;0&quot;/&gt;&lt;property id=&quot;10191&quot; value=&quot;-1&quot;/&gt;&lt;/object&gt;"/>
  <p:tag name="MMPROD_COLLECTIONCONTAINERID" val="10333"/>
  <p:tag name="MMPROD_PARENTID" val="10332"/>
  <p:tag name="MMPROD_ANSWERLETTER" val="C) "/>
</p:tagLst>
</file>

<file path=ppt/tags/tag6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5]]&gt;&lt;/FontSize&gt;&lt;Left&gt;&lt;![CDATA[85]]&gt;&lt;/Left&gt;&lt;Top&gt;&lt;![CDATA[291.375]]&gt;&lt;/Top&gt;&lt;/ChangeData&gt;"/>
  <p:tag name="MMPROD_ABSOLUTEPOSITIONID" val="1043"/>
</p:tagLst>
</file>

<file path=ppt/tags/tag62.xml><?xml version="1.0" encoding="utf-8"?>
<p:tagLst xmlns:a="http://schemas.openxmlformats.org/drawingml/2006/main" xmlns:r="http://schemas.openxmlformats.org/officeDocument/2006/relationships" xmlns:p="http://schemas.openxmlformats.org/presentationml/2006/main">
  <p:tag name="MMPROD_LASTVALUES" val="&lt;ChangeData&gt;&lt;Text&gt;&lt;![CDATA[làm cho dây căng, dây dao động nhanh hơn, âm thanh sẽ cao hơn]]&gt;&lt;/Text&gt;&lt;FontSize&gt;&lt;![CDATA[25]]&gt;&lt;/FontSize&gt;&lt;Left&gt;&lt;![CDATA[122]]&gt;&lt;/Left&gt;&lt;Top&gt;&lt;![CDATA[291.375]]&gt;&lt;/Top&gt;&lt;/ChangeData&gt;"/>
  <p:tag name="MMPROD_ABSOLUTEPOSITIONID" val="1023"/>
</p:tagLst>
</file>

<file path=ppt/tags/tag6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5]]&gt;&lt;/FontSize&gt;&lt;Left&gt;&lt;![CDATA[85]]&gt;&lt;/Left&gt;&lt;Top&gt;&lt;![CDATA[210.5]]&gt;&lt;/Top&gt;&lt;/ChangeData&gt;"/>
  <p:tag name="MMPROD_ABSOLUTEPOSITIONID" val="1042"/>
</p:tagLst>
</file>

<file path=ppt/tags/tag64.xml><?xml version="1.0" encoding="utf-8"?>
<p:tagLst xmlns:a="http://schemas.openxmlformats.org/drawingml/2006/main" xmlns:r="http://schemas.openxmlformats.org/officeDocument/2006/relationships" xmlns:p="http://schemas.openxmlformats.org/presentationml/2006/main">
  <p:tag name="MMPROD_LASTVALUES" val="&lt;ChangeData&gt;&lt;Text&gt;&lt;![CDATA[làm cho dây chùng, sẽ hay hơn]]&gt;&lt;/Text&gt;&lt;FontSize&gt;&lt;![CDATA[25]]&gt;&lt;/FontSize&gt;&lt;Left&gt;&lt;![CDATA[121]]&gt;&lt;/Left&gt;&lt;Top&gt;&lt;![CDATA[210.5]]&gt;&lt;/Top&gt;&lt;/ChangeData&gt;"/>
  <p:tag name="MMPROD_ABSOLUTEPOSITIONID" val="1022"/>
</p:tagLst>
</file>

<file path=ppt/tags/tag6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5]]&gt;&lt;/FontSize&gt;&lt;Left&gt;&lt;![CDATA[85]]&gt;&lt;/Left&gt;&lt;Top&gt;&lt;![CDATA[129.625]]&gt;&lt;/Top&gt;&lt;/ChangeData&gt;"/>
  <p:tag name="MMPROD_ABSOLUTEPOSITIONID" val="1041"/>
</p:tagLst>
</file>

<file path=ppt/tags/tag67.xml><?xml version="1.0" encoding="utf-8"?>
<p:tagLst xmlns:a="http://schemas.openxmlformats.org/drawingml/2006/main" xmlns:r="http://schemas.openxmlformats.org/officeDocument/2006/relationships" xmlns:p="http://schemas.openxmlformats.org/presentationml/2006/main">
  <p:tag name="MMPROD_LASTVALUES" val="&lt;ChangeData&gt;&lt;Text&gt;&lt;![CDATA[làm cho dây căng, âmthanh sẽ cao hơn]]&gt;&lt;/Text&gt;&lt;FontSize&gt;&lt;![CDATA[25]]&gt;&lt;/FontSize&gt;&lt;Left&gt;&lt;![CDATA[121]]&gt;&lt;/Left&gt;&lt;Top&gt;&lt;![CDATA[129.625]]&gt;&lt;/Top&gt;&lt;/ChangeData&gt;"/>
  <p:tag name="MMPROD_ABSOLUTEPOSITIONID" val="1021"/>
</p:tagLst>
</file>

<file path=ppt/tags/tag6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xml><?xml version="1.0" encoding="utf-8"?>
<p:tagLst xmlns:a="http://schemas.openxmlformats.org/drawingml/2006/main" xmlns:r="http://schemas.openxmlformats.org/officeDocument/2006/relationships" xmlns:p="http://schemas.openxmlformats.org/presentationml/2006/main">
  <p:tag name="MMPROD_LASTVALUES" val="&lt;ChangeData&gt;&lt;SlideID&gt;&lt;![CDATA[301]]&gt;&lt;/SlideID&gt;&lt;/ChangeData&gt;"/>
  <p:tag name="MMPROD_PASSDATA" val="&lt;object type=&quot;10050&quot; unique_id=&quot;10344&quot;&gt;&lt;property id=&quot;10020&quot; value=&quot;2&quot;/&gt;&lt;property id=&quot;10191&quot; value=&quot;-1&quot;/&gt;&lt;/object&gt;"/>
  <p:tag name="MMPROD_FAILDATA" val="&lt;object type=&quot;10051&quot; unique_id=&quot;10345&quot;&gt;&lt;property id=&quot;10020&quot; value=&quot;2&quot;/&gt;&lt;property id=&quot;10191&quot; value=&quot;-1&quot;/&gt;&lt;/object&gt;"/>
  <p:tag name="MMPROD_ID" val="10342"/>
  <p:tag name="MMPROD_TYPE" val="10016"/>
  <p:tag name="MMPROD_DATA" val="&lt;property id=&quot;10026&quot; value=&quot;1&quot;/&gt;&lt;property id=&quot;10027&quot; value=&quot;Interaction10342&quot;/&gt;&lt;property id=&quot;10028&quot; value=&quot;0&quot;/&gt;&lt;property id=&quot;10070&quot; value=&quot;Matching&quot;/&gt;&lt;property id=&quot;10098&quot; value=&quot;Matching&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2"/>
  <p:tag name="MMPROD_ITEMCOUNT" val="2"/>
</p:tagLst>
</file>

<file path=ppt/tags/tag7.xml><?xml version="1.0" encoding="utf-8"?>
<p:tagLst xmlns:a="http://schemas.openxmlformats.org/drawingml/2006/main" xmlns:r="http://schemas.openxmlformats.org/officeDocument/2006/relationships" xmlns:p="http://schemas.openxmlformats.org/presentationml/2006/main">
  <p:tag name="PPSNARRATION" val="28,1679267706,D:\GIÁO ÁN ELEARNING DỰ THI\DO_CAO_CUA_AM\DO_CAO_CUA_AM\Media.ppcx"/>
</p:tagLst>
</file>

<file path=ppt/tags/tag70.xml><?xml version="1.0" encoding="utf-8"?>
<p:tagLst xmlns:a="http://schemas.openxmlformats.org/drawingml/2006/main" xmlns:r="http://schemas.openxmlformats.org/officeDocument/2006/relationships" xmlns:p="http://schemas.openxmlformats.org/presentationml/2006/main">
  <p:tag name="MMPROD_ID" val="10342"/>
  <p:tag name="MMPROD_ABSOLUTEPOSITIONID" val="100"/>
  <p:tag name="MMPROD_LASTVALUES" val="&lt;ChangeData&gt;&lt;Text&gt;&lt;![CDATA[NỐI LẠI CHO PHÙ HỢP]]&gt;&lt;/Text&gt;&lt;FontSize&gt;&lt;![CDATA[44]]&gt;&lt;/FontSize&gt;&lt;Left&gt;&lt;![CDATA[0]]&gt;&lt;/Left&gt;&lt;Top&gt;&lt;![CDATA[0]]&gt;&lt;/Top&gt;&lt;/ChangeData&gt;"/>
</p:tagLst>
</file>

<file path=ppt/tags/tag71.xml><?xml version="1.0" encoding="utf-8"?>
<p:tagLst xmlns:a="http://schemas.openxmlformats.org/drawingml/2006/main" xmlns:r="http://schemas.openxmlformats.org/officeDocument/2006/relationships" xmlns:p="http://schemas.openxmlformats.org/presentationml/2006/main">
  <p:tag name="MMPROD_ABSOLUTEPOSITIONID" val="3090"/>
  <p:tag name="MMPROD_LASTVALUES" val="&lt;ChangeData&gt;&lt;Text&gt;&lt;![CDATA[ĐỘ CAO CỦA ÂM ]]&gt;&lt;/Text&gt;&lt;FontSize&gt;&lt;![CDATA[24]]&gt;&lt;/FontSize&gt;&lt;Left&gt;&lt;![CDATA[0]]&gt;&lt;/Left&gt;&lt;Top&gt;&lt;![CDATA[0]]&gt;&lt;/Top&gt;&lt;/ChangeData&gt;"/>
</p:tagLst>
</file>

<file path=ppt/tags/tag72.xml><?xml version="1.0" encoding="utf-8"?>
<p:tagLst xmlns:a="http://schemas.openxmlformats.org/drawingml/2006/main" xmlns:r="http://schemas.openxmlformats.org/officeDocument/2006/relationships" xmlns:p="http://schemas.openxmlformats.org/presentationml/2006/main">
  <p:tag name="MMPROD_ABSOLUTEPOSITIONID" val="30910"/>
  <p:tag name="MMPROD_LASTVALUES" val="&lt;ChangeData&gt;&lt;Text&gt;&lt;![CDATA[GIỌNG NÓI]]&gt;&lt;/Text&gt;&lt;FontSize&gt;&lt;![CDATA[24]]&gt;&lt;/FontSize&gt;&lt;Left&gt;&lt;![CDATA[0]]&gt;&lt;/Left&gt;&lt;Top&gt;&lt;![CDATA[0]]&gt;&lt;/Top&gt;&lt;/ChangeData&gt;"/>
</p:tagLst>
</file>

<file path=ppt/tags/tag73.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165.25]]&gt;&lt;/Top&gt;&lt;/ChangeData&gt;"/>
  <p:tag name="MMPROD_ABSOLUTEPOSITIONID" val="4001"/>
  <p:tag name="MMPROD_ID" val="10347"/>
  <p:tag name="MMPROD_TYPE" val="10023"/>
  <p:tag name="MMPROD_DATA" val="&lt;property id=&quot;10193&quot; value=&quot;A&quot;/&gt;&lt;property id=&quot;10199&quot; value=&quot;0&quot;/&gt;"/>
  <p:tag name="MMPROD_COLLECTIONCONTAINERID" val="10343"/>
  <p:tag name="MMPROD_PARENTID" val="10342"/>
</p:tagLst>
</file>

<file path=ppt/tags/tag74.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12.5]]&gt;&lt;/Top&gt;&lt;/ChangeData&gt;"/>
  <p:tag name="MMPROD_ABSOLUTEPOSITIONID" val="4002"/>
  <p:tag name="MMPROD_ID" val="10348"/>
  <p:tag name="MMPROD_TYPE" val="10023"/>
  <p:tag name="MMPROD_DATA" val="&lt;property id=&quot;10193&quot; value=&quot;B&quot;/&gt;&lt;property id=&quot;10199&quot; value=&quot;0&quot;/&gt;"/>
  <p:tag name="MMPROD_COLLECTIONCONTAINERID" val="10343"/>
  <p:tag name="MMPROD_PARENTID" val="10342"/>
</p:tagLst>
</file>

<file path=ppt/tags/tag75.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165.25]]&gt;&lt;/Top&gt;&lt;/ChangeData&gt;"/>
  <p:tag name="MMPROD_ABSOLUTEPOSITIONID" val="3001"/>
  <p:tag name="MMPROD_ID" val="10349"/>
  <p:tag name="MMPROD_TYPE" val="10028"/>
  <p:tag name="MMPROD_COLLECTIONCONTAINERID" val="10346"/>
  <p:tag name="MMPROD_PARENTID" val="10342"/>
</p:tagLst>
</file>

<file path=ppt/tags/tag76.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12.875]]&gt;&lt;/Top&gt;&lt;/ChangeData&gt;"/>
  <p:tag name="MMPROD_ABSOLUTEPOSITIONID" val="3002"/>
  <p:tag name="MMPROD_ID" val="10350"/>
  <p:tag name="MMPROD_TYPE" val="10028"/>
  <p:tag name="MMPROD_COLLECTIONCONTAINERID" val="10346"/>
  <p:tag name="MMPROD_PARENTID" val="10342"/>
</p:tagLst>
</file>

<file path=ppt/tags/tag77.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2"/>
  <p:tag name="MMPROD_ABSOLUTEPOSITIONID" val="3022"/>
  <p:tag name="MMPROD_LASTVALUES" val="&lt;ChangeData&gt;&lt;Text&gt;&lt;![CDATA[A]]&gt;&lt;/Text&gt;&lt;FontSize&gt;&lt;![CDATA[28]]&gt;&lt;/FontSize&gt;&lt;Left&gt;&lt;![CDATA[0]]&gt;&lt;/Left&gt;&lt;Top&gt;&lt;![CDATA[0]]&gt;&lt;/Top&gt;&lt;/ChangeData&gt;"/>
</p:tagLst>
</file>

<file path=ppt/tags/tag78.xml><?xml version="1.0" encoding="utf-8"?>
<p:tagLst xmlns:a="http://schemas.openxmlformats.org/drawingml/2006/main" xmlns:r="http://schemas.openxmlformats.org/officeDocument/2006/relationships" xmlns:p="http://schemas.openxmlformats.org/presentationml/2006/main">
  <p:tag name="MMPROD_LASTVALUES" val="&lt;ChangeData&gt;&lt;Text&gt;&lt;![CDATA[THẤP]]&gt;&lt;/Text&gt;&lt;FontSize&gt;&lt;![CDATA[28]]&gt;&lt;/FontSize&gt;&lt;Left&gt;&lt;![CDATA[80.25]]&gt;&lt;/Left&gt;&lt;Top&gt;&lt;![CDATA[212.875]]&gt;&lt;/Top&gt;&lt;/ChangeData&gt;"/>
  <p:tag name="MMPROD_ABSOLUTEPOSITIONID" val="3012"/>
</p:tagLst>
</file>

<file path=ppt/tags/tag79.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1"/>
  <p:tag name="MMPROD_ABSOLUTEPOSITIONID" val="3021"/>
  <p:tag name="MMPROD_LASTVALUES" val="&lt;ChangeData&gt;&lt;Text&gt;&lt;![CDATA[B]]&gt;&lt;/Text&gt;&lt;FontSize&gt;&lt;![CDATA[28]]&gt;&lt;/FontSize&gt;&lt;Left&gt;&lt;![CDATA[0]]&gt;&lt;/Left&gt;&lt;Top&gt;&lt;![CDATA[0]]&gt;&lt;/Top&gt;&lt;/ChangeData&gt;"/>
</p:tagLst>
</file>

<file path=ppt/tags/tag8.xml><?xml version="1.0" encoding="utf-8"?>
<p:tagLst xmlns:a="http://schemas.openxmlformats.org/drawingml/2006/main" xmlns:r="http://schemas.openxmlformats.org/officeDocument/2006/relationships" xmlns:p="http://schemas.openxmlformats.org/presentationml/2006/main">
  <p:tag name="PPSNARRATION" val="24,1679267706,D:\GIÁO ÁN ELEARNING DỰ THI\DO_CAO_CUA_AM\DO_CAO_CUA_AM\Media.ppcx"/>
</p:tagLst>
</file>

<file path=ppt/tags/tag80.xml><?xml version="1.0" encoding="utf-8"?>
<p:tagLst xmlns:a="http://schemas.openxmlformats.org/drawingml/2006/main" xmlns:r="http://schemas.openxmlformats.org/officeDocument/2006/relationships" xmlns:p="http://schemas.openxmlformats.org/presentationml/2006/main">
  <p:tag name="MMPROD_LASTVALUES" val="&lt;ChangeData&gt;&lt;Text&gt;&lt;![CDATA[CAO]]&gt;&lt;/Text&gt;&lt;FontSize&gt;&lt;![CDATA[28]]&gt;&lt;/FontSize&gt;&lt;Left&gt;&lt;![CDATA[80.25]]&gt;&lt;/Left&gt;&lt;Top&gt;&lt;![CDATA[165.25]]&gt;&lt;/Top&gt;&lt;/ChangeData&gt;"/>
  <p:tag name="MMPROD_ABSOLUTEPOSITIONID" val="3011"/>
</p:tagLst>
</file>

<file path=ppt/tags/tag81.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2"/>
  <p:tag name="MMPROD_ABSOLUTEPOSITIONID" val="4022"/>
  <p:tag name="MMPROD_LASTVALUES" val="&lt;ChangeData&gt;&lt;Text&gt;&lt;![CDATA[B.]]&gt;&lt;/Text&gt;&lt;FontSize&gt;&lt;![CDATA[28]]&gt;&lt;/FontSize&gt;&lt;Left&gt;&lt;![CDATA[0]]&gt;&lt;/Left&gt;&lt;Top&gt;&lt;![CDATA[0]]&gt;&lt;/Top&gt;&lt;/ChangeData&gt;"/>
</p:tagLst>
</file>

<file path=ppt/tags/tag82.xml><?xml version="1.0" encoding="utf-8"?>
<p:tagLst xmlns:a="http://schemas.openxmlformats.org/drawingml/2006/main" xmlns:r="http://schemas.openxmlformats.org/officeDocument/2006/relationships" xmlns:p="http://schemas.openxmlformats.org/presentationml/2006/main">
  <p:tag name="MMPROD_LASTVALUES" val="&lt;ChangeData&gt;&lt;Text&gt;&lt;![CDATA[THE THÉ, LANH LÃNH]]&gt;&lt;/Text&gt;&lt;FontSize&gt;&lt;![CDATA[28]]&gt;&lt;/FontSize&gt;&lt;Left&gt;&lt;![CDATA[0]]&gt;&lt;/Left&gt;&lt;Top&gt;&lt;![CDATA[0]]&gt;&lt;/Top&gt;&lt;/ChangeData&gt;"/>
  <p:tag name="MMPROD_ABSOLUTEPOSITIONID" val="4012"/>
</p:tagLst>
</file>

<file path=ppt/tags/tag83.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1"/>
  <p:tag name="MMPROD_ABSOLUTEPOSITIONID" val="4021"/>
  <p:tag name="MMPROD_LASTVALUES" val="&lt;ChangeData&gt;&lt;Text&gt;&lt;![CDATA[A.]]&gt;&lt;/Text&gt;&lt;FontSize&gt;&lt;![CDATA[28]]&gt;&lt;/FontSize&gt;&lt;Left&gt;&lt;![CDATA[0]]&gt;&lt;/Left&gt;&lt;Top&gt;&lt;![CDATA[0]]&gt;&lt;/Top&gt;&lt;/ChangeData&gt;"/>
</p:tagLst>
</file>

<file path=ppt/tags/tag84.xml><?xml version="1.0" encoding="utf-8"?>
<p:tagLst xmlns:a="http://schemas.openxmlformats.org/drawingml/2006/main" xmlns:r="http://schemas.openxmlformats.org/officeDocument/2006/relationships" xmlns:p="http://schemas.openxmlformats.org/presentationml/2006/main">
  <p:tag name="MMPROD_LASTVALUES" val="&lt;ChangeData&gt;&lt;Text&gt;&lt;![CDATA[TRẦM , ẤM]]&gt;&lt;/Text&gt;&lt;FontSize&gt;&lt;![CDATA[28]]&gt;&lt;/FontSize&gt;&lt;Left&gt;&lt;![CDATA[0]]&gt;&lt;/Left&gt;&lt;Top&gt;&lt;![CDATA[0]]&gt;&lt;/Top&gt;&lt;/ChangeData&gt;"/>
  <p:tag name="MMPROD_ABSOLUTEPOSITIONID" val="4011"/>
</p:tagLst>
</file>

<file path=ppt/tags/tag85.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365&quot;&gt;&lt;property id=&quot;10020&quot; value=&quot;2&quot;/&gt;&lt;property id=&quot;10191&quot; value=&quot;-1&quot;/&gt;&lt;/object&gt;"/>
  <p:tag name="MMPROD_FAILDATA" val="&lt;object type=&quot;10051&quot; unique_id=&quot;10366&quot;&gt;&lt;property id=&quot;10020&quot; value=&quot;2&quot;/&gt;&lt;property id=&quot;10191&quot; value=&quot;-1&quot;/&gt;&lt;/object&gt;"/>
  <p:tag name="MMPROD_ID" val="10363"/>
  <p:tag name="MMPROD_TYPE" val="10011"/>
  <p:tag name="MMPROD_DATA" val="&lt;property id=&quot;10025&quot; value=&quot;300&quot;/&gt;&lt;property id=&quot;10026&quot; value=&quot;1&quot;/&gt;&lt;property id=&quot;10027&quot; value=&quot;Interaction10363&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326579681,D:\Ly7_eleaning\DO_CAO_CUA_AM\Media.ppcx"/>
  <p:tag name="MMPROD_ANSWERCOUNT" val="3"/>
</p:tagLst>
</file>

<file path=ppt/tags/tag86.xml><?xml version="1.0" encoding="utf-8"?>
<p:tagLst xmlns:a="http://schemas.openxmlformats.org/drawingml/2006/main" xmlns:r="http://schemas.openxmlformats.org/officeDocument/2006/relationships" xmlns:p="http://schemas.openxmlformats.org/presentationml/2006/main">
  <p:tag name="MMPROD_ID" val="10363"/>
  <p:tag name="MMPROD_ABSOLUTEPOSITIONID" val="100"/>
  <p:tag name="MMPROD_LASTVALUES" val="&lt;ChangeData&gt;&lt;Text&gt;&lt;![CDATA[Hãy dùng những tính từ miêu tả như &amp;quot; cao, thấp, nhanh, chậm) thích hợp]]&gt;&lt;/Text&gt;&lt;FontSize&gt;&lt;![CDATA[37]]&gt;&lt;/FontSize&gt;&lt;Left&gt;&lt;![CDATA[0]]&gt;&lt;/Left&gt;&lt;Top&gt;&lt;![CDATA[0]]&gt;&lt;/Top&gt;&lt;/ChangeData&gt;"/>
</p:tagLst>
</file>

<file path=ppt/tags/tag8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ĐÚNG-KÍCH CHUỘT TIẾP TỤC ]]&gt;&lt;/Text&gt;&lt;FontSize&gt;&lt;![CDATA[18]]&gt;&lt;/FontSize&gt;&lt;Left&gt;&lt;![CDATA[0]]&gt;&lt;/Left&gt;&lt;Top&gt;&lt;![CDATA[0]]&gt;&lt;/Top&gt;&lt;/ChangeData&gt;"/>
</p:tagLst>
</file>

<file path=ppt/tags/tag8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CHƯA CHÍNH XÁC KÍCH CHUỘT TIẾP TỤC ]]&gt;&lt;/Text&gt;&lt;FontSize&gt;&lt;![CDATA[18]]&gt;&lt;/FontSize&gt;&lt;Left&gt;&lt;![CDATA[0]]&gt;&lt;/Left&gt;&lt;Top&gt;&lt;![CDATA[0]]&gt;&lt;/Top&gt;&lt;/ChangeData&gt;"/>
</p:tagLst>
</file>

<file path=ppt/tags/tag8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ĐÚNG]]&gt;&lt;/Text&gt;&lt;FontSize&gt;&lt;![CDATA[18]]&gt;&lt;/FontSize&gt;&lt;Left&gt;&lt;![CDATA[0]]&gt;&lt;/Left&gt;&lt;Top&gt;&lt;![CDATA[0]]&gt;&lt;/Top&gt;&lt;/ChangeData&gt;"/>
</p:tagLst>
</file>

<file path=ppt/tags/tag9.xml><?xml version="1.0" encoding="utf-8"?>
<p:tagLst xmlns:a="http://schemas.openxmlformats.org/drawingml/2006/main" xmlns:r="http://schemas.openxmlformats.org/officeDocument/2006/relationships" xmlns:p="http://schemas.openxmlformats.org/presentationml/2006/main">
  <p:tag name="PPSNARRATION" val="25,1679267706,D:\GIÁO ÁN ELEARNING DỰ THI\DO_CAO_CUA_AM\DO_CAO_CUA_AM\Media.ppcx"/>
</p:tagLst>
</file>

<file path=ppt/tags/tag9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 LÀ]]&gt;&lt;/Text&gt;&lt;FontSize&gt;&lt;![CDATA[18]]&gt;&lt;/FontSize&gt;&lt;Left&gt;&lt;![CDATA[0]]&gt;&lt;/Left&gt;&lt;Top&gt;&lt;![CDATA[0]]&gt;&lt;/Top&gt;&lt;/ChangeData&gt;"/>
</p:tagLst>
</file>

<file path=ppt/tags/tag9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gt;&lt;/Text&gt;&lt;FontSize&gt;&lt;![CDATA[18]]&gt;&lt;/FontSize&gt;&lt;Left&gt;&lt;![CDATA[0]]&gt;&lt;/Left&gt;&lt;Top&gt;&lt;![CDATA[0]]&gt;&lt;/Top&gt;&lt;/ChangeData&gt;"/>
</p:tagLst>
</file>

<file path=ppt/tags/tag9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CHƯA CHÍNH XÁC]]&gt;&lt;/Text&gt;&lt;FontSize&gt;&lt;![CDATA[18]]&gt;&lt;/FontSize&gt;&lt;Left&gt;&lt;![CDATA[0]]&gt;&lt;/Left&gt;&lt;Top&gt;&lt;![CDATA[0]]&gt;&lt;/Top&gt;&lt;/ChangeData&gt;"/>
</p:tagLst>
</file>

<file path=ppt/tags/tag9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gt;&lt;/Text&gt;&lt;FontSize&gt;&lt;![CDATA[18]]&gt;&lt;/FontSize&gt;&lt;Left&gt;&lt;![CDATA[0]]&gt;&lt;/Left&gt;&lt;Top&gt;&lt;![CDATA[0]]&gt;&lt;/Top&gt;&lt;/ChangeData&gt;"/>
</p:tagLst>
</file>

<file path=ppt/tags/tag9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Lst>
</file>

<file path=ppt/tags/tag9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Lst>
</file>

<file path=ppt/tags/tag96.xml><?xml version="1.0" encoding="utf-8"?>
<p:tagLst xmlns:a="http://schemas.openxmlformats.org/drawingml/2006/main" xmlns:r="http://schemas.openxmlformats.org/officeDocument/2006/relationships" xmlns:p="http://schemas.openxmlformats.org/presentationml/2006/main">
  <p:tag name="MMPROD_ID" val="10363"/>
  <p:tag name="MMPROD_ABSOLUTEPOSITIONID" val="102"/>
  <p:tag name="MMPROD_DATA" val="Khi bánh xe quay chậm, góc miếng bìa dao động  chậm,âm phát ra &amp;lt;1&amp;gt;. Khi bánh xe quay nhanh, góc  miếng bìa dao động &amp;lt;2&amp;gt;âm phát ra &amp;lt;3&amp;gt;  &amp;#x0D;&amp;#x0A;"/>
  <p:tag name="MMPROD_FILLBLANKQUESTIONCHANGED" val="false"/>
</p:tagLst>
</file>

<file path=ppt/tags/tag97.xml><?xml version="1.0" encoding="utf-8"?>
<p:tagLst xmlns:a="http://schemas.openxmlformats.org/drawingml/2006/main" xmlns:r="http://schemas.openxmlformats.org/officeDocument/2006/relationships" xmlns:p="http://schemas.openxmlformats.org/presentationml/2006/main">
  <p:tag name="MMPROD_LASTVALUES" val="&lt;ChangeData&gt;&lt;Text&gt;&lt;![CDATA[khi bánh xe quay chậm, góc miếng bìa dao ]]&gt;&lt;/Text&gt;&lt;FontSize&gt;&lt;![CDATA[32]]&gt;&lt;/FontSize&gt;&lt;Left&gt;&lt;![CDATA[0]]&gt;&lt;/Left&gt;&lt;Top&gt;&lt;![CDATA[0]]&gt;&lt;/Top&gt;&lt;/ChangeData&gt;"/>
</p:tagLst>
</file>

<file path=ppt/tags/tag98.xml><?xml version="1.0" encoding="utf-8"?>
<p:tagLst xmlns:a="http://schemas.openxmlformats.org/drawingml/2006/main" xmlns:r="http://schemas.openxmlformats.org/officeDocument/2006/relationships" xmlns:p="http://schemas.openxmlformats.org/presentationml/2006/main">
  <p:tag name="MMPROD_LASTVALUES" val="&lt;ChangeData&gt;&lt;Text&gt;&lt;![CDATA[bánh xe quay nhanh, góc  miếng bìa dao ]]&gt;&lt;/Text&gt;&lt;FontSize&gt;&lt;![CDATA[32]]&gt;&lt;/FontSize&gt;&lt;Left&gt;&lt;![CDATA[0]]&gt;&lt;/Left&gt;&lt;Top&gt;&lt;![CDATA[0]]&gt;&lt;/Top&gt;&lt;/ChangeData&gt;"/>
</p:tagLst>
</file>

<file path=ppt/tags/tag99.xml><?xml version="1.0" encoding="utf-8"?>
<p:tagLst xmlns:a="http://schemas.openxmlformats.org/drawingml/2006/main" xmlns:r="http://schemas.openxmlformats.org/officeDocument/2006/relationships" xmlns:p="http://schemas.openxmlformats.org/presentationml/2006/main">
  <p:tag name="MMPROD_LASTVALUES" val="&lt;ChangeData&gt;&lt;Text&gt;&lt;![CDATA[&amp;lt;&amp;lt;3&amp;gt;XXXXXX&amp;gt;   ]]&gt;&lt;/Text&gt;&lt;FontSize&gt;&lt;![CDATA[32]]&gt;&lt;/FontSize&gt;&lt;Left&gt;&lt;![CDATA[0]]&gt;&lt;/Left&gt;&lt;Top&gt;&lt;![CDATA[0]]&gt;&lt;/Top&gt;&lt;/ChangeData&gt;"/>
  <p:tag name="MMPROD_SEGMENT" val="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1174</Words>
  <Application>Microsoft Office PowerPoint</Application>
  <PresentationFormat>On-screen Show (4:3)</PresentationFormat>
  <Paragraphs>193</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 2</vt:lpstr>
      <vt:lpstr>Default Design</vt:lpstr>
      <vt:lpstr>PowerPoint Presentation</vt:lpstr>
      <vt:lpstr>PowerPoint Presentation</vt:lpstr>
      <vt:lpstr>PowerPoint Presentation</vt:lpstr>
      <vt:lpstr>PowerPoint Presentation</vt:lpstr>
      <vt:lpstr>Khái niệm cơ bản về 3 dải tần âm thanh: Âm trầm, âm trung, âm cao -</vt:lpstr>
      <vt:lpstr>PowerPoint Presentation</vt:lpstr>
      <vt:lpstr>2. Âm trung (tiếng mid) Một cách diễn tả dễ hiểu nhất về âm trung đó là âm trung chính là giọng hát của ca sĩ (vocal). Đây cũng là tần số âm thanh mà tai người nhạy cảm, dễ cảm nhận nhất. Âm trung thường sẽ có tần số &lt;1KHz.  Người ta thường đánh giá âm trung ở các yếu tố như: âm thanh nghe rõ ràng, có độ ấm, dễ chịu chứ không quá "chát", chói tai. Và đây cũng là dải tần mà người nghe cảm nhận rõ ràng nhất trong quá trình thưởng thức âm nhạc của mình. Âm trung quá mỏng hoặc quá cứng sẽ gây cho người nghe cảm giác thô.  Những thuật ngữ thường dùng để "khen" tiếng mid như: ngọt, mượt, đầy đặn, rõ ràng... Còn để "chê" dải tần này, người ta dùng từ “khô”, “thô”.</vt:lpstr>
      <vt:lpstr>PowerPoint Presentation</vt:lpstr>
      <vt:lpstr>PowerPoint Presentation</vt:lpstr>
      <vt:lpstr>PowerPoint Presentation</vt:lpstr>
      <vt:lpstr>Dao động là chuyển động qua lại quanh vị trí cân bằng </vt:lpstr>
      <vt:lpstr>Tần số dao động là gì?</vt:lpstr>
      <vt:lpstr>Đơn vị của tần số</vt:lpstr>
      <vt:lpstr>Điền tính từ (nhanh, chậm, cao, thấp) thích hợp vào chổ còn thiếu</vt:lpstr>
      <vt:lpstr>Khi chơi đàn Ghi- ta, ta lên dây đàn nhằm :</vt:lpstr>
      <vt:lpstr>NỐI LẠI CHO PHÙ HỢP</vt:lpstr>
      <vt:lpstr>Hãy dùng những tính từ miêu tả (cao, thấp, nhanh, chậm) thích hợp</vt:lpstr>
      <vt:lpstr>NỐI LẠI CHO ĐÚNG</vt:lpstr>
      <vt:lpstr>NỐI LẠI CHO TƯƠNG ỨNG</vt:lpstr>
      <vt:lpstr>PowerPoint Presentation</vt:lpstr>
      <vt:lpstr>KẾT QUẢ TƯƠNG TÁC</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158</cp:revision>
  <dcterms:created xsi:type="dcterms:W3CDTF">2014-11-15T14:47:30Z</dcterms:created>
  <dcterms:modified xsi:type="dcterms:W3CDTF">2023-11-30T17:23:58Z</dcterms:modified>
</cp:coreProperties>
</file>