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emf" ContentType="image/x-emf"/>
  <Default Extension="rels" ContentType="application/vnd.openxmlformats-package.relationships+xml"/>
  <Default Extension="xml" ContentType="application/xml"/>
  <Default Extension="WAV" ContentType="audio/x-wav"/>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ppt/ink/ink10.xml" ContentType="application/inkml+xml"/>
  <Override PartName="/ppt/ink/ink11.xml" ContentType="application/inkml+xml"/>
  <Override PartName="/ppt/ink/ink12.xml" ContentType="application/inkml+xml"/>
  <Override PartName="/ppt/ink/ink13.xml" ContentType="application/inkml+xml"/>
  <Override PartName="/ppt/ink/ink14.xml" ContentType="application/inkml+xml"/>
  <Override PartName="/ppt/ink/ink15.xml" ContentType="application/inkml+xml"/>
  <Override PartName="/ppt/ink/ink16.xml" ContentType="application/inkml+xml"/>
  <Override PartName="/ppt/ink/ink17.xml" ContentType="application/inkml+xml"/>
  <Override PartName="/ppt/ink/ink18.xml" ContentType="application/inkml+xml"/>
  <Override PartName="/ppt/ink/ink19.xml" ContentType="application/inkml+xml"/>
  <Override PartName="/ppt/ink/ink20.xml" ContentType="application/inkml+xml"/>
  <Override PartName="/ppt/ink/ink21.xml" ContentType="application/inkml+xml"/>
  <Override PartName="/ppt/ink/ink22.xml" ContentType="application/inkml+xml"/>
  <Override PartName="/ppt/ink/ink23.xml" ContentType="application/inkml+xml"/>
  <Override PartName="/ppt/ink/ink24.xml" ContentType="application/inkml+xml"/>
  <Override PartName="/ppt/ink/ink25.xml" ContentType="application/inkml+xml"/>
  <Override PartName="/ppt/ink/ink26.xml" ContentType="application/inkml+xml"/>
  <Override PartName="/ppt/ink/ink27.xml" ContentType="application/inkml+xml"/>
  <Override PartName="/ppt/ink/ink28.xml" ContentType="application/inkml+xml"/>
  <Override PartName="/ppt/ink/ink29.xml" ContentType="application/inkml+xml"/>
  <Override PartName="/ppt/ink/ink30.xml" ContentType="application/inkml+xml"/>
  <Override PartName="/ppt/ink/ink31.xml" ContentType="application/inkml+xml"/>
  <Override PartName="/ppt/ink/ink32.xml" ContentType="application/inkml+xml"/>
  <Override PartName="/ppt/ink/ink33.xml" ContentType="application/inkml+xml"/>
  <Override PartName="/ppt/ink/ink34.xml" ContentType="application/inkml+xml"/>
  <Override PartName="/ppt/ink/ink35.xml" ContentType="application/inkml+xml"/>
  <Override PartName="/ppt/ink/ink36.xml" ContentType="application/inkml+xml"/>
  <Override PartName="/ppt/ink/ink37.xml" ContentType="application/inkml+xml"/>
  <Override PartName="/ppt/ink/ink38.xml" ContentType="application/inkml+xml"/>
  <Override PartName="/ppt/ink/ink39.xml" ContentType="application/inkml+xml"/>
  <Override PartName="/ppt/ink/ink40.xml" ContentType="application/inkml+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95" r:id="rId1"/>
  </p:sldMasterIdLst>
  <p:notesMasterIdLst>
    <p:notesMasterId r:id="rId22"/>
  </p:notesMasterIdLst>
  <p:sldIdLst>
    <p:sldId id="330" r:id="rId2"/>
    <p:sldId id="331" r:id="rId3"/>
    <p:sldId id="325" r:id="rId4"/>
    <p:sldId id="316" r:id="rId5"/>
    <p:sldId id="326" r:id="rId6"/>
    <p:sldId id="327" r:id="rId7"/>
    <p:sldId id="328" r:id="rId8"/>
    <p:sldId id="329" r:id="rId9"/>
    <p:sldId id="274" r:id="rId10"/>
    <p:sldId id="280" r:id="rId11"/>
    <p:sldId id="281" r:id="rId12"/>
    <p:sldId id="282" r:id="rId13"/>
    <p:sldId id="283" r:id="rId14"/>
    <p:sldId id="285" r:id="rId15"/>
    <p:sldId id="332" r:id="rId16"/>
    <p:sldId id="333" r:id="rId17"/>
    <p:sldId id="334" r:id="rId18"/>
    <p:sldId id="335" r:id="rId19"/>
    <p:sldId id="322" r:id="rId20"/>
    <p:sldId id="320" r:id="rId21"/>
  </p:sldIdLst>
  <p:sldSz cx="14630400" cy="8229600"/>
  <p:notesSz cx="6735763" cy="9869488"/>
  <p:defaultTextStyle>
    <a:defPPr>
      <a:defRPr lang="en-US"/>
    </a:defPPr>
    <a:lvl1pPr algn="l" defTabSz="547688" rtl="0" eaLnBrk="0" fontAlgn="base" hangingPunct="0">
      <a:spcBef>
        <a:spcPct val="0"/>
      </a:spcBef>
      <a:spcAft>
        <a:spcPct val="0"/>
      </a:spcAft>
      <a:defRPr kern="1200">
        <a:solidFill>
          <a:schemeClr val="tx1"/>
        </a:solidFill>
        <a:latin typeface="Tw Cen MT" panose="020B0602020104020603" pitchFamily="34" charset="0"/>
        <a:ea typeface="+mn-ea"/>
        <a:cs typeface="+mn-cs"/>
      </a:defRPr>
    </a:lvl1pPr>
    <a:lvl2pPr marL="547688" indent="-90488" algn="l" defTabSz="547688" rtl="0" eaLnBrk="0" fontAlgn="base" hangingPunct="0">
      <a:spcBef>
        <a:spcPct val="0"/>
      </a:spcBef>
      <a:spcAft>
        <a:spcPct val="0"/>
      </a:spcAft>
      <a:defRPr kern="1200">
        <a:solidFill>
          <a:schemeClr val="tx1"/>
        </a:solidFill>
        <a:latin typeface="Tw Cen MT" panose="020B0602020104020603" pitchFamily="34" charset="0"/>
        <a:ea typeface="+mn-ea"/>
        <a:cs typeface="+mn-cs"/>
      </a:defRPr>
    </a:lvl2pPr>
    <a:lvl3pPr marL="1096963" indent="-182563" algn="l" defTabSz="547688" rtl="0" eaLnBrk="0" fontAlgn="base" hangingPunct="0">
      <a:spcBef>
        <a:spcPct val="0"/>
      </a:spcBef>
      <a:spcAft>
        <a:spcPct val="0"/>
      </a:spcAft>
      <a:defRPr kern="1200">
        <a:solidFill>
          <a:schemeClr val="tx1"/>
        </a:solidFill>
        <a:latin typeface="Tw Cen MT" panose="020B0602020104020603" pitchFamily="34" charset="0"/>
        <a:ea typeface="+mn-ea"/>
        <a:cs typeface="+mn-cs"/>
      </a:defRPr>
    </a:lvl3pPr>
    <a:lvl4pPr marL="1644650" indent="-273050" algn="l" defTabSz="547688" rtl="0" eaLnBrk="0" fontAlgn="base" hangingPunct="0">
      <a:spcBef>
        <a:spcPct val="0"/>
      </a:spcBef>
      <a:spcAft>
        <a:spcPct val="0"/>
      </a:spcAft>
      <a:defRPr kern="1200">
        <a:solidFill>
          <a:schemeClr val="tx1"/>
        </a:solidFill>
        <a:latin typeface="Tw Cen MT" panose="020B0602020104020603" pitchFamily="34" charset="0"/>
        <a:ea typeface="+mn-ea"/>
        <a:cs typeface="+mn-cs"/>
      </a:defRPr>
    </a:lvl4pPr>
    <a:lvl5pPr marL="2193925" indent="-365125" algn="l" defTabSz="547688" rtl="0" eaLnBrk="0" fontAlgn="base" hangingPunct="0">
      <a:spcBef>
        <a:spcPct val="0"/>
      </a:spcBef>
      <a:spcAft>
        <a:spcPct val="0"/>
      </a:spcAft>
      <a:defRPr kern="1200">
        <a:solidFill>
          <a:schemeClr val="tx1"/>
        </a:solidFill>
        <a:latin typeface="Tw Cen MT" panose="020B0602020104020603" pitchFamily="34" charset="0"/>
        <a:ea typeface="+mn-ea"/>
        <a:cs typeface="+mn-cs"/>
      </a:defRPr>
    </a:lvl5pPr>
    <a:lvl6pPr marL="2286000" algn="l" defTabSz="914400" rtl="0" eaLnBrk="1" latinLnBrk="0" hangingPunct="1">
      <a:defRPr kern="1200">
        <a:solidFill>
          <a:schemeClr val="tx1"/>
        </a:solidFill>
        <a:latin typeface="Tw Cen MT" panose="020B0602020104020603" pitchFamily="34" charset="0"/>
        <a:ea typeface="+mn-ea"/>
        <a:cs typeface="+mn-cs"/>
      </a:defRPr>
    </a:lvl6pPr>
    <a:lvl7pPr marL="2743200" algn="l" defTabSz="914400" rtl="0" eaLnBrk="1" latinLnBrk="0" hangingPunct="1">
      <a:defRPr kern="1200">
        <a:solidFill>
          <a:schemeClr val="tx1"/>
        </a:solidFill>
        <a:latin typeface="Tw Cen MT" panose="020B0602020104020603" pitchFamily="34" charset="0"/>
        <a:ea typeface="+mn-ea"/>
        <a:cs typeface="+mn-cs"/>
      </a:defRPr>
    </a:lvl7pPr>
    <a:lvl8pPr marL="3200400" algn="l" defTabSz="914400" rtl="0" eaLnBrk="1" latinLnBrk="0" hangingPunct="1">
      <a:defRPr kern="1200">
        <a:solidFill>
          <a:schemeClr val="tx1"/>
        </a:solidFill>
        <a:latin typeface="Tw Cen MT" panose="020B0602020104020603" pitchFamily="34" charset="0"/>
        <a:ea typeface="+mn-ea"/>
        <a:cs typeface="+mn-cs"/>
      </a:defRPr>
    </a:lvl8pPr>
    <a:lvl9pPr marL="3657600" algn="l" defTabSz="914400" rtl="0" eaLnBrk="1" latinLnBrk="0" hangingPunct="1">
      <a:defRPr kern="1200">
        <a:solidFill>
          <a:schemeClr val="tx1"/>
        </a:solidFill>
        <a:latin typeface="Tw Cen MT" panose="020B0602020104020603" pitchFamily="34" charset="0"/>
        <a:ea typeface="+mn-ea"/>
        <a:cs typeface="+mn-cs"/>
      </a:defRPr>
    </a:lvl9pPr>
  </p:defaultTextStyle>
  <p:extLst>
    <p:ext uri="{EFAFB233-063F-42B5-8137-9DF3F51BA10A}">
      <p15:sldGuideLst xmlns:p15="http://schemas.microsoft.com/office/powerpoint/2012/main">
        <p15:guide id="1" orient="horz" pos="2592">
          <p15:clr>
            <a:srgbClr val="A4A3A4"/>
          </p15:clr>
        </p15:guide>
        <p15:guide id="2" pos="460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HCS Kim Thư" initials="TKT"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FF"/>
    <a:srgbClr val="D8D7C4"/>
    <a:srgbClr val="DDDCCB"/>
    <a:srgbClr val="FF3300"/>
    <a:srgbClr val="9900CC"/>
    <a:srgbClr val="CC0099"/>
    <a:srgbClr val="008000"/>
    <a:srgbClr val="8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54" autoAdjust="0"/>
    <p:restoredTop sz="94549" autoAdjust="0"/>
  </p:normalViewPr>
  <p:slideViewPr>
    <p:cSldViewPr>
      <p:cViewPr>
        <p:scale>
          <a:sx n="75" d="100"/>
          <a:sy n="75" d="100"/>
        </p:scale>
        <p:origin x="-120" y="-522"/>
      </p:cViewPr>
      <p:guideLst>
        <p:guide orient="horz" pos="2592"/>
        <p:guide pos="460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1-08-13T22:08:49.405" idx="1">
    <p:pos x="10" y="10"/>
    <p:text/>
  </p:cm>
</p:cmLst>
</file>

<file path=ppt/drawings/_rels/vmlDrawing1.vml.rels><?xml version="1.0" encoding="UTF-8" standalone="yes"?>
<Relationships xmlns="http://schemas.openxmlformats.org/package/2006/relationships"><Relationship Id="rId1" Type="http://schemas.openxmlformats.org/officeDocument/2006/relationships/image" Target="../media/image4.wmf"/></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8-12T16:38:24.792"/>
    </inkml:context>
    <inkml:brush xml:id="br0">
      <inkml:brushProperty name="width" value="0.05" units="cm"/>
      <inkml:brushProperty name="height" value="0.05" units="cm"/>
      <inkml:brushProperty name="ignorePressure" value="1"/>
    </inkml:brush>
  </inkml:definitions>
  <inkml:trace contextRef="#ctx0" brushRef="#br0">1 0</inkml:trace>
</inkml:ink>
</file>

<file path=ppt/ink/ink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8-12T16:40:27.446"/>
    </inkml:context>
    <inkml:brush xml:id="br0">
      <inkml:brushProperty name="width" value="0.025" units="cm"/>
      <inkml:brushProperty name="height" value="0.025" units="cm"/>
      <inkml:brushProperty name="ignorePressure" value="1"/>
    </inkml:brush>
  </inkml:definitions>
  <inkml:trace contextRef="#ctx0" brushRef="#br0">1 1,'0'0</inkml:trace>
</inkml:ink>
</file>

<file path=ppt/ink/ink1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8-12T16:45:23.842"/>
    </inkml:context>
    <inkml:brush xml:id="br0">
      <inkml:brushProperty name="width" value="0.35" units="cm"/>
      <inkml:brushProperty name="height" value="0.35" units="cm"/>
      <inkml:brushProperty name="ignorePressure" value="1"/>
    </inkml:brush>
  </inkml:definitions>
  <inkml:trace contextRef="#ctx0" brushRef="#br0">1 1,'0'0</inkml:trace>
</inkml:ink>
</file>

<file path=ppt/ink/ink1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8-10T17:00:28.950"/>
    </inkml:context>
    <inkml:brush xml:id="br0">
      <inkml:brushProperty name="width" value="0.05" units="cm"/>
      <inkml:brushProperty name="height" value="0.05" units="cm"/>
      <inkml:brushProperty name="color" value="#E71224"/>
      <inkml:brushProperty name="ignorePressure" value="1"/>
    </inkml:brush>
  </inkml:definitions>
  <inkml:trace contextRef="#ctx0" brushRef="#br0">1 1,'0'0</inkml:trace>
</inkml:ink>
</file>

<file path=ppt/ink/ink1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8-10T17:00:29.793"/>
    </inkml:context>
    <inkml:brush xml:id="br0">
      <inkml:brushProperty name="width" value="0.05" units="cm"/>
      <inkml:brushProperty name="height" value="0.05" units="cm"/>
      <inkml:brushProperty name="color" value="#E71224"/>
      <inkml:brushProperty name="ignorePressure" value="1"/>
    </inkml:brush>
  </inkml:definitions>
  <inkml:trace contextRef="#ctx0" brushRef="#br0">1 0,'0'0</inkml:trace>
</inkml:ink>
</file>

<file path=ppt/ink/ink1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8-10T17:00:33.261"/>
    </inkml:context>
    <inkml:brush xml:id="br0">
      <inkml:brushProperty name="width" value="0.05" units="cm"/>
      <inkml:brushProperty name="height" value="0.05" units="cm"/>
      <inkml:brushProperty name="color" value="#E71224"/>
      <inkml:brushProperty name="ignorePressure" value="1"/>
    </inkml:brush>
  </inkml:definitions>
  <inkml:trace contextRef="#ctx0" brushRef="#br0">1 1,'0'0</inkml:trace>
</inkml:ink>
</file>

<file path=ppt/ink/ink1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8-10T17:00:33.827"/>
    </inkml:context>
    <inkml:brush xml:id="br0">
      <inkml:brushProperty name="width" value="0.05" units="cm"/>
      <inkml:brushProperty name="height" value="0.05" units="cm"/>
      <inkml:brushProperty name="color" value="#E71224"/>
      <inkml:brushProperty name="ignorePressure" value="1"/>
    </inkml:brush>
  </inkml:definitions>
  <inkml:trace contextRef="#ctx0" brushRef="#br0">1 1,'0'0</inkml:trace>
</inkml:ink>
</file>

<file path=ppt/ink/ink1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8-10T17:00:34.198"/>
    </inkml:context>
    <inkml:brush xml:id="br0">
      <inkml:brushProperty name="width" value="0.05" units="cm"/>
      <inkml:brushProperty name="height" value="0.05" units="cm"/>
      <inkml:brushProperty name="color" value="#E71224"/>
      <inkml:brushProperty name="ignorePressure" value="1"/>
    </inkml:brush>
  </inkml:definitions>
  <inkml:trace contextRef="#ctx0" brushRef="#br0">0 1,'0'0</inkml:trace>
</inkml:ink>
</file>

<file path=ppt/ink/ink1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8-10T17:00:39.965"/>
    </inkml:context>
    <inkml:brush xml:id="br0">
      <inkml:brushProperty name="width" value="0.05" units="cm"/>
      <inkml:brushProperty name="height" value="0.05" units="cm"/>
      <inkml:brushProperty name="color" value="#E71224"/>
      <inkml:brushProperty name="ignorePressure" value="1"/>
    </inkml:brush>
  </inkml:definitions>
  <inkml:trace contextRef="#ctx0" brushRef="#br0">1 0,'0'0</inkml:trace>
</inkml:ink>
</file>

<file path=ppt/ink/ink1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8-10T17:00:48.069"/>
    </inkml:context>
    <inkml:brush xml:id="br0">
      <inkml:brushProperty name="width" value="0.05" units="cm"/>
      <inkml:brushProperty name="height" value="0.05" units="cm"/>
      <inkml:brushProperty name="color" value="#E71224"/>
      <inkml:brushProperty name="ignorePressure" value="1"/>
    </inkml:brush>
  </inkml:definitions>
  <inkml:trace contextRef="#ctx0" brushRef="#br0">1 1,'0'0</inkml:trace>
</inkml:ink>
</file>

<file path=ppt/ink/ink1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8-10T17:00:48.435"/>
    </inkml:context>
    <inkml:brush xml:id="br0">
      <inkml:brushProperty name="width" value="0.05" units="cm"/>
      <inkml:brushProperty name="height" value="0.05" units="cm"/>
      <inkml:brushProperty name="color" value="#E71224"/>
      <inkml:brushProperty name="ignorePressure" value="1"/>
    </inkml:brush>
  </inkml:definitions>
  <inkml:trace contextRef="#ctx0" brushRef="#br0">0 1,'0'0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8-12T16:39:11.230"/>
    </inkml:context>
    <inkml:brush xml:id="br0">
      <inkml:brushProperty name="width" value="0.35" units="cm"/>
      <inkml:brushProperty name="height" value="0.35" units="cm"/>
      <inkml:brushProperty name="ignorePressure" value="1"/>
    </inkml:brush>
  </inkml:definitions>
  <inkml:trace contextRef="#ctx0" brushRef="#br0">1 0,'0'0</inkml:trace>
</inkml:ink>
</file>

<file path=ppt/ink/ink2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8-10T17:00:30.451"/>
    </inkml:context>
    <inkml:brush xml:id="br0">
      <inkml:brushProperty name="width" value="0.05" units="cm"/>
      <inkml:brushProperty name="height" value="0.05" units="cm"/>
      <inkml:brushProperty name="color" value="#E71224"/>
      <inkml:brushProperty name="ignorePressure" value="1"/>
    </inkml:brush>
  </inkml:definitions>
  <inkml:trace contextRef="#ctx0" brushRef="#br0">0 0,'0'0</inkml:trace>
</inkml:ink>
</file>

<file path=ppt/ink/ink2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8-10T17:00:30.806"/>
    </inkml:context>
    <inkml:brush xml:id="br0">
      <inkml:brushProperty name="width" value="0.05" units="cm"/>
      <inkml:brushProperty name="height" value="0.05" units="cm"/>
      <inkml:brushProperty name="color" value="#E71224"/>
      <inkml:brushProperty name="ignorePressure" value="1"/>
    </inkml:brush>
  </inkml:definitions>
  <inkml:trace contextRef="#ctx0" brushRef="#br0">0 0,'0'0</inkml:trace>
</inkml:ink>
</file>

<file path=ppt/ink/ink2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8-10T17:00:49.684"/>
    </inkml:context>
    <inkml:brush xml:id="br0">
      <inkml:brushProperty name="width" value="0.05" units="cm"/>
      <inkml:brushProperty name="height" value="0.05" units="cm"/>
      <inkml:brushProperty name="color" value="#E71224"/>
      <inkml:brushProperty name="ignorePressure" value="1"/>
    </inkml:brush>
  </inkml:definitions>
  <inkml:trace contextRef="#ctx0" brushRef="#br0">0 0,'0'0</inkml:trace>
</inkml:ink>
</file>

<file path=ppt/ink/ink2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8-10T17:00:50.028"/>
    </inkml:context>
    <inkml:brush xml:id="br0">
      <inkml:brushProperty name="width" value="0.05" units="cm"/>
      <inkml:brushProperty name="height" value="0.05" units="cm"/>
      <inkml:brushProperty name="color" value="#E71224"/>
      <inkml:brushProperty name="ignorePressure" value="1"/>
    </inkml:brush>
  </inkml:definitions>
  <inkml:trace contextRef="#ctx0" brushRef="#br0">0 0,'0'0</inkml:trace>
</inkml:ink>
</file>

<file path=ppt/ink/ink2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8-10T17:00:50.381"/>
    </inkml:context>
    <inkml:brush xml:id="br0">
      <inkml:brushProperty name="width" value="0.05" units="cm"/>
      <inkml:brushProperty name="height" value="0.05" units="cm"/>
      <inkml:brushProperty name="color" value="#E71224"/>
      <inkml:brushProperty name="ignorePressure" value="1"/>
    </inkml:brush>
  </inkml:definitions>
  <inkml:trace contextRef="#ctx0" brushRef="#br0">0 0,'0'0</inkml:trace>
</inkml:ink>
</file>

<file path=ppt/ink/ink2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8-10T17:00:51.290"/>
    </inkml:context>
    <inkml:brush xml:id="br0">
      <inkml:brushProperty name="width" value="0.05" units="cm"/>
      <inkml:brushProperty name="height" value="0.05" units="cm"/>
      <inkml:brushProperty name="color" value="#E71224"/>
      <inkml:brushProperty name="ignorePressure" value="1"/>
    </inkml:brush>
  </inkml:definitions>
  <inkml:trace contextRef="#ctx0" brushRef="#br0">1 1</inkml:trace>
</inkml:ink>
</file>

<file path=ppt/ink/ink2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8-10T17:00:51.648"/>
    </inkml:context>
    <inkml:brush xml:id="br0">
      <inkml:brushProperty name="width" value="0.05" units="cm"/>
      <inkml:brushProperty name="height" value="0.05" units="cm"/>
      <inkml:brushProperty name="color" value="#E71224"/>
      <inkml:brushProperty name="ignorePressure" value="1"/>
    </inkml:brush>
  </inkml:definitions>
  <inkml:trace contextRef="#ctx0" brushRef="#br0">1 1</inkml:trace>
</inkml:ink>
</file>

<file path=ppt/ink/ink2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8-10T17:00:54.490"/>
    </inkml:context>
    <inkml:brush xml:id="br0">
      <inkml:brushProperty name="width" value="0.05" units="cm"/>
      <inkml:brushProperty name="height" value="0.05" units="cm"/>
      <inkml:brushProperty name="color" value="#E71224"/>
      <inkml:brushProperty name="ignorePressure" value="1"/>
    </inkml:brush>
  </inkml:definitions>
  <inkml:trace contextRef="#ctx0" brushRef="#br0">1 0,'0'0</inkml:trace>
</inkml:ink>
</file>

<file path=ppt/ink/ink2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8-10T17:00:54.850"/>
    </inkml:context>
    <inkml:brush xml:id="br0">
      <inkml:brushProperty name="width" value="0.05" units="cm"/>
      <inkml:brushProperty name="height" value="0.05" units="cm"/>
      <inkml:brushProperty name="color" value="#E71224"/>
      <inkml:brushProperty name="ignorePressure" value="1"/>
    </inkml:brush>
  </inkml:definitions>
  <inkml:trace contextRef="#ctx0" brushRef="#br0">1 0,'0'0</inkml:trace>
</inkml:ink>
</file>

<file path=ppt/ink/ink2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8-10T17:01:28.533"/>
    </inkml:context>
    <inkml:brush xml:id="br0">
      <inkml:brushProperty name="width" value="0.05" units="cm"/>
      <inkml:brushProperty name="height" value="0.05" units="cm"/>
      <inkml:brushProperty name="color" value="#E71224"/>
      <inkml:brushProperty name="ignorePressure" value="1"/>
    </inkml:brush>
  </inkml:definitions>
  <inkml:trace contextRef="#ctx0" brushRef="#br0">1 0,'0'0</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8-12T16:39:13.578"/>
    </inkml:context>
    <inkml:brush xml:id="br0">
      <inkml:brushProperty name="width" value="0.35" units="cm"/>
      <inkml:brushProperty name="height" value="0.35" units="cm"/>
      <inkml:brushProperty name="ignorePressure" value="1"/>
    </inkml:brush>
  </inkml:definitions>
  <inkml:trace contextRef="#ctx0" brushRef="#br0">0 1,'0'0</inkml:trace>
</inkml:ink>
</file>

<file path=ppt/ink/ink3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8-10T17:01:29.422"/>
    </inkml:context>
    <inkml:brush xml:id="br0">
      <inkml:brushProperty name="width" value="0.05" units="cm"/>
      <inkml:brushProperty name="height" value="0.05" units="cm"/>
      <inkml:brushProperty name="color" value="#E71224"/>
      <inkml:brushProperty name="ignorePressure" value="1"/>
    </inkml:brush>
  </inkml:definitions>
  <inkml:trace contextRef="#ctx0" brushRef="#br0">0 0,'0'0</inkml:trace>
</inkml:ink>
</file>

<file path=ppt/ink/ink3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8-10T17:01:29.763"/>
    </inkml:context>
    <inkml:brush xml:id="br0">
      <inkml:brushProperty name="width" value="0.05" units="cm"/>
      <inkml:brushProperty name="height" value="0.05" units="cm"/>
      <inkml:brushProperty name="color" value="#E71224"/>
      <inkml:brushProperty name="ignorePressure" value="1"/>
    </inkml:brush>
  </inkml:definitions>
  <inkml:trace contextRef="#ctx0" brushRef="#br0">0 1,'0'0</inkml:trace>
</inkml:ink>
</file>

<file path=ppt/ink/ink3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8-10T17:01:30.244"/>
    </inkml:context>
    <inkml:brush xml:id="br0">
      <inkml:brushProperty name="width" value="0.05" units="cm"/>
      <inkml:brushProperty name="height" value="0.05" units="cm"/>
      <inkml:brushProperty name="color" value="#E71224"/>
      <inkml:brushProperty name="ignorePressure" value="1"/>
    </inkml:brush>
  </inkml:definitions>
  <inkml:trace contextRef="#ctx0" brushRef="#br0">0 0,'0'0</inkml:trace>
</inkml:ink>
</file>

<file path=ppt/ink/ink3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8-10T17:01:30.587"/>
    </inkml:context>
    <inkml:brush xml:id="br0">
      <inkml:brushProperty name="width" value="0.05" units="cm"/>
      <inkml:brushProperty name="height" value="0.05" units="cm"/>
      <inkml:brushProperty name="color" value="#E71224"/>
      <inkml:brushProperty name="ignorePressure" value="1"/>
    </inkml:brush>
  </inkml:definitions>
  <inkml:trace contextRef="#ctx0" brushRef="#br0">0 0,'0'0</inkml:trace>
</inkml:ink>
</file>

<file path=ppt/ink/ink3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8-10T17:01:35.488"/>
    </inkml:context>
    <inkml:brush xml:id="br0">
      <inkml:brushProperty name="width" value="0.05" units="cm"/>
      <inkml:brushProperty name="height" value="0.05" units="cm"/>
      <inkml:brushProperty name="color" value="#E71224"/>
      <inkml:brushProperty name="ignorePressure" value="1"/>
    </inkml:brush>
  </inkml:definitions>
  <inkml:trace contextRef="#ctx0" brushRef="#br0">0 0,'0'0</inkml:trace>
</inkml:ink>
</file>

<file path=ppt/ink/ink3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8-10T17:01:35.840"/>
    </inkml:context>
    <inkml:brush xml:id="br0">
      <inkml:brushProperty name="width" value="0.05" units="cm"/>
      <inkml:brushProperty name="height" value="0.05" units="cm"/>
      <inkml:brushProperty name="color" value="#E71224"/>
      <inkml:brushProperty name="ignorePressure" value="1"/>
    </inkml:brush>
  </inkml:definitions>
  <inkml:trace contextRef="#ctx0" brushRef="#br0">0 0,'0'0</inkml:trace>
</inkml:ink>
</file>

<file path=ppt/ink/ink3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8-10T17:01:36.183"/>
    </inkml:context>
    <inkml:brush xml:id="br0">
      <inkml:brushProperty name="width" value="0.05" units="cm"/>
      <inkml:brushProperty name="height" value="0.05" units="cm"/>
      <inkml:brushProperty name="color" value="#E71224"/>
      <inkml:brushProperty name="ignorePressure" value="1"/>
    </inkml:brush>
  </inkml:definitions>
  <inkml:trace contextRef="#ctx0" brushRef="#br0">0 0,'0'0</inkml:trace>
</inkml:ink>
</file>

<file path=ppt/ink/ink3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8-10T17:01:36.552"/>
    </inkml:context>
    <inkml:brush xml:id="br0">
      <inkml:brushProperty name="width" value="0.05" units="cm"/>
      <inkml:brushProperty name="height" value="0.05" units="cm"/>
      <inkml:brushProperty name="color" value="#E71224"/>
      <inkml:brushProperty name="ignorePressure" value="1"/>
    </inkml:brush>
  </inkml:definitions>
  <inkml:trace contextRef="#ctx0" brushRef="#br0">0 0,'0'0</inkml:trace>
  <inkml:trace contextRef="#ctx0" brushRef="#br0" timeOffset="1">0 0,'0'0</inkml:trace>
</inkml:ink>
</file>

<file path=ppt/ink/ink3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8-10T17:01:37.795"/>
    </inkml:context>
    <inkml:brush xml:id="br0">
      <inkml:brushProperty name="width" value="0.05" units="cm"/>
      <inkml:brushProperty name="height" value="0.05" units="cm"/>
      <inkml:brushProperty name="color" value="#E71224"/>
      <inkml:brushProperty name="ignorePressure" value="1"/>
    </inkml:brush>
  </inkml:definitions>
  <inkml:trace contextRef="#ctx0" brushRef="#br0">0 0,'0'0</inkml:trace>
</inkml:ink>
</file>

<file path=ppt/ink/ink3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8-10T17:01:38.157"/>
    </inkml:context>
    <inkml:brush xml:id="br0">
      <inkml:brushProperty name="width" value="0.05" units="cm"/>
      <inkml:brushProperty name="height" value="0.05" units="cm"/>
      <inkml:brushProperty name="color" value="#E71224"/>
      <inkml:brushProperty name="ignorePressure" value="1"/>
    </inkml:brush>
  </inkml:definitions>
  <inkml:trace contextRef="#ctx0" brushRef="#br0">0 0,'0'0</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8-12T16:39:14.620"/>
    </inkml:context>
    <inkml:brush xml:id="br0">
      <inkml:brushProperty name="width" value="0.35" units="cm"/>
      <inkml:brushProperty name="height" value="0.35" units="cm"/>
      <inkml:brushProperty name="ignorePressure" value="1"/>
    </inkml:brush>
  </inkml:definitions>
  <inkml:trace contextRef="#ctx0" brushRef="#br0">1 0,'0'0</inkml:trace>
</inkml:ink>
</file>

<file path=ppt/ink/ink4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8-10T17:01:38.528"/>
    </inkml:context>
    <inkml:brush xml:id="br0">
      <inkml:brushProperty name="width" value="0.05" units="cm"/>
      <inkml:brushProperty name="height" value="0.05" units="cm"/>
      <inkml:brushProperty name="color" value="#E71224"/>
      <inkml:brushProperty name="ignorePressure" value="1"/>
    </inkml:brush>
  </inkml:definitions>
  <inkml:trace contextRef="#ctx0" brushRef="#br0">0 0,'0'0</inkml:trace>
  <inkml:trace contextRef="#ctx0" brushRef="#br0" timeOffset="1">0 0,'0'0</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8-12T16:40:25.528"/>
    </inkml:context>
    <inkml:brush xml:id="br0">
      <inkml:brushProperty name="width" value="0.025" units="cm"/>
      <inkml:brushProperty name="height" value="0.025" units="cm"/>
      <inkml:brushProperty name="ignorePressure" value="1"/>
    </inkml:brush>
  </inkml:definitions>
  <inkml:trace contextRef="#ctx0" brushRef="#br0">0 0,'0'0</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8-12T16:40:26.012"/>
    </inkml:context>
    <inkml:brush xml:id="br0">
      <inkml:brushProperty name="width" value="0.025" units="cm"/>
      <inkml:brushProperty name="height" value="0.025" units="cm"/>
      <inkml:brushProperty name="ignorePressure" value="1"/>
    </inkml:brush>
  </inkml:definitions>
  <inkml:trace contextRef="#ctx0" brushRef="#br0">0 0,'0'0</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8-12T16:40:26.357"/>
    </inkml:context>
    <inkml:brush xml:id="br0">
      <inkml:brushProperty name="width" value="0.025" units="cm"/>
      <inkml:brushProperty name="height" value="0.025" units="cm"/>
      <inkml:brushProperty name="ignorePressure" value="1"/>
    </inkml:brush>
  </inkml:definitions>
  <inkml:trace contextRef="#ctx0" brushRef="#br0">0 0,'0'0</inkml:trace>
</inkml:ink>
</file>

<file path=ppt/ink/ink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8-12T16:40:26.714"/>
    </inkml:context>
    <inkml:brush xml:id="br0">
      <inkml:brushProperty name="width" value="0.025" units="cm"/>
      <inkml:brushProperty name="height" value="0.025" units="cm"/>
      <inkml:brushProperty name="ignorePressure" value="1"/>
    </inkml:brush>
  </inkml:definitions>
  <inkml:trace contextRef="#ctx0" brushRef="#br0">0 0,'0'0</inkml:trace>
</inkml:ink>
</file>

<file path=ppt/ink/ink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8-12T16:40:27.087"/>
    </inkml:context>
    <inkml:brush xml:id="br0">
      <inkml:brushProperty name="width" value="0.025" units="cm"/>
      <inkml:brushProperty name="height" value="0.025" units="cm"/>
      <inkml:brushProperty name="ignorePressure" value="1"/>
    </inkml:brush>
  </inkml:definitions>
  <inkml:trace contextRef="#ctx0" brushRef="#br0">1 1,'0'0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4722" name="Rectangle 2"/>
          <p:cNvSpPr>
            <a:spLocks noGrp="1" noChangeArrowheads="1"/>
          </p:cNvSpPr>
          <p:nvPr>
            <p:ph type="hdr" sz="quarter"/>
          </p:nvPr>
        </p:nvSpPr>
        <p:spPr bwMode="auto">
          <a:xfrm>
            <a:off x="0" y="0"/>
            <a:ext cx="2919413"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defTabSz="548640" eaLnBrk="1" fontAlgn="auto" hangingPunct="1">
              <a:spcBef>
                <a:spcPts val="0"/>
              </a:spcBef>
              <a:spcAft>
                <a:spcPts val="0"/>
              </a:spcAft>
              <a:defRPr sz="1200">
                <a:latin typeface="Arial Narrow" pitchFamily="34" charset="0"/>
              </a:defRPr>
            </a:lvl1pPr>
          </a:lstStyle>
          <a:p>
            <a:pPr>
              <a:defRPr/>
            </a:pPr>
            <a:endParaRPr lang="en-US"/>
          </a:p>
        </p:txBody>
      </p:sp>
      <p:sp>
        <p:nvSpPr>
          <p:cNvPr id="414723" name="Rectangle 3"/>
          <p:cNvSpPr>
            <a:spLocks noGrp="1" noChangeArrowheads="1"/>
          </p:cNvSpPr>
          <p:nvPr>
            <p:ph type="dt" idx="1"/>
          </p:nvPr>
        </p:nvSpPr>
        <p:spPr bwMode="auto">
          <a:xfrm>
            <a:off x="3814763" y="0"/>
            <a:ext cx="2919412"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defTabSz="548640" eaLnBrk="1" fontAlgn="auto" hangingPunct="1">
              <a:spcBef>
                <a:spcPts val="0"/>
              </a:spcBef>
              <a:spcAft>
                <a:spcPts val="0"/>
              </a:spcAft>
              <a:defRPr sz="1200">
                <a:latin typeface="Arial Narrow" pitchFamily="34" charset="0"/>
              </a:defRPr>
            </a:lvl1pPr>
          </a:lstStyle>
          <a:p>
            <a:pPr>
              <a:defRPr/>
            </a:pPr>
            <a:endParaRPr lang="en-US"/>
          </a:p>
        </p:txBody>
      </p:sp>
      <p:sp>
        <p:nvSpPr>
          <p:cNvPr id="28676" name="Rectangle 4"/>
          <p:cNvSpPr>
            <a:spLocks noGrp="1" noRot="1" noChangeAspect="1" noChangeArrowheads="1" noTextEdit="1"/>
          </p:cNvSpPr>
          <p:nvPr>
            <p:ph type="sldImg" idx="2"/>
          </p:nvPr>
        </p:nvSpPr>
        <p:spPr bwMode="auto">
          <a:xfrm>
            <a:off x="77788" y="739775"/>
            <a:ext cx="6580187" cy="37020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4725" name="Rectangle 5"/>
          <p:cNvSpPr>
            <a:spLocks noGrp="1" noChangeArrowheads="1"/>
          </p:cNvSpPr>
          <p:nvPr>
            <p:ph type="body" sz="quarter" idx="3"/>
          </p:nvPr>
        </p:nvSpPr>
        <p:spPr bwMode="auto">
          <a:xfrm>
            <a:off x="673100" y="4687888"/>
            <a:ext cx="5389563" cy="44418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14726" name="Rectangle 6"/>
          <p:cNvSpPr>
            <a:spLocks noGrp="1" noChangeArrowheads="1"/>
          </p:cNvSpPr>
          <p:nvPr>
            <p:ph type="ftr" sz="quarter" idx="4"/>
          </p:nvPr>
        </p:nvSpPr>
        <p:spPr bwMode="auto">
          <a:xfrm>
            <a:off x="0" y="9374188"/>
            <a:ext cx="2919413" cy="4937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defTabSz="548640" eaLnBrk="1" fontAlgn="auto" hangingPunct="1">
              <a:spcBef>
                <a:spcPts val="0"/>
              </a:spcBef>
              <a:spcAft>
                <a:spcPts val="0"/>
              </a:spcAft>
              <a:defRPr sz="1200">
                <a:latin typeface="Arial Narrow" pitchFamily="34" charset="0"/>
              </a:defRPr>
            </a:lvl1pPr>
          </a:lstStyle>
          <a:p>
            <a:pPr>
              <a:defRPr/>
            </a:pPr>
            <a:endParaRPr lang="en-US"/>
          </a:p>
        </p:txBody>
      </p:sp>
      <p:sp>
        <p:nvSpPr>
          <p:cNvPr id="414727" name="Rectangle 7"/>
          <p:cNvSpPr>
            <a:spLocks noGrp="1" noChangeArrowheads="1"/>
          </p:cNvSpPr>
          <p:nvPr>
            <p:ph type="sldNum" sz="quarter" idx="5"/>
          </p:nvPr>
        </p:nvSpPr>
        <p:spPr bwMode="auto">
          <a:xfrm>
            <a:off x="3814763" y="9374188"/>
            <a:ext cx="2919412" cy="4937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Narrow" panose="020B0606020202030204" pitchFamily="34" charset="0"/>
              </a:defRPr>
            </a:lvl1pPr>
          </a:lstStyle>
          <a:p>
            <a:fld id="{6DF05EAA-2CB0-4CB3-A129-FAA2DEDF76DD}"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400" kern="1200">
        <a:solidFill>
          <a:schemeClr val="tx1"/>
        </a:solidFill>
        <a:latin typeface="Arial Narrow" pitchFamily="34" charset="0"/>
        <a:ea typeface="+mn-ea"/>
        <a:cs typeface="+mn-cs"/>
      </a:defRPr>
    </a:lvl1pPr>
    <a:lvl2pPr marL="547688" algn="l" rtl="0" eaLnBrk="0" fontAlgn="base" hangingPunct="0">
      <a:spcBef>
        <a:spcPct val="30000"/>
      </a:spcBef>
      <a:spcAft>
        <a:spcPct val="0"/>
      </a:spcAft>
      <a:defRPr kumimoji="1" sz="1400" kern="1200">
        <a:solidFill>
          <a:schemeClr val="tx1"/>
        </a:solidFill>
        <a:latin typeface="Arial Narrow" pitchFamily="34" charset="0"/>
        <a:ea typeface="+mn-ea"/>
        <a:cs typeface="+mn-cs"/>
      </a:defRPr>
    </a:lvl2pPr>
    <a:lvl3pPr marL="1096963" algn="l" rtl="0" eaLnBrk="0" fontAlgn="base" hangingPunct="0">
      <a:spcBef>
        <a:spcPct val="30000"/>
      </a:spcBef>
      <a:spcAft>
        <a:spcPct val="0"/>
      </a:spcAft>
      <a:defRPr kumimoji="1" sz="1400" kern="1200">
        <a:solidFill>
          <a:schemeClr val="tx1"/>
        </a:solidFill>
        <a:latin typeface="Arial Narrow" pitchFamily="34" charset="0"/>
        <a:ea typeface="+mn-ea"/>
        <a:cs typeface="+mn-cs"/>
      </a:defRPr>
    </a:lvl3pPr>
    <a:lvl4pPr marL="1644650" algn="l" rtl="0" eaLnBrk="0" fontAlgn="base" hangingPunct="0">
      <a:spcBef>
        <a:spcPct val="30000"/>
      </a:spcBef>
      <a:spcAft>
        <a:spcPct val="0"/>
      </a:spcAft>
      <a:defRPr kumimoji="1" sz="1400" kern="1200">
        <a:solidFill>
          <a:schemeClr val="tx1"/>
        </a:solidFill>
        <a:latin typeface="Arial Narrow" pitchFamily="34" charset="0"/>
        <a:ea typeface="+mn-ea"/>
        <a:cs typeface="+mn-cs"/>
      </a:defRPr>
    </a:lvl4pPr>
    <a:lvl5pPr marL="2193925" algn="l" rtl="0" eaLnBrk="0" fontAlgn="base" hangingPunct="0">
      <a:spcBef>
        <a:spcPct val="30000"/>
      </a:spcBef>
      <a:spcAft>
        <a:spcPct val="0"/>
      </a:spcAft>
      <a:defRPr kumimoji="1" sz="1400" kern="1200">
        <a:solidFill>
          <a:schemeClr val="tx1"/>
        </a:solidFill>
        <a:latin typeface="Arial Narrow" pitchFamily="34" charset="0"/>
        <a:ea typeface="+mn-ea"/>
        <a:cs typeface="+mn-cs"/>
      </a:defRPr>
    </a:lvl5pPr>
    <a:lvl6pPr marL="2743200" algn="l" defTabSz="1097280" rtl="0" eaLnBrk="1" latinLnBrk="0" hangingPunct="1">
      <a:defRPr sz="1440" kern="1200">
        <a:solidFill>
          <a:schemeClr val="tx1"/>
        </a:solidFill>
        <a:latin typeface="+mn-lt"/>
        <a:ea typeface="+mn-ea"/>
        <a:cs typeface="+mn-cs"/>
      </a:defRPr>
    </a:lvl6pPr>
    <a:lvl7pPr marL="3291840" algn="l" defTabSz="1097280" rtl="0" eaLnBrk="1" latinLnBrk="0" hangingPunct="1">
      <a:defRPr sz="1440" kern="1200">
        <a:solidFill>
          <a:schemeClr val="tx1"/>
        </a:solidFill>
        <a:latin typeface="+mn-lt"/>
        <a:ea typeface="+mn-ea"/>
        <a:cs typeface="+mn-cs"/>
      </a:defRPr>
    </a:lvl7pPr>
    <a:lvl8pPr marL="3840480" algn="l" defTabSz="1097280" rtl="0" eaLnBrk="1" latinLnBrk="0" hangingPunct="1">
      <a:defRPr sz="1440" kern="1200">
        <a:solidFill>
          <a:schemeClr val="tx1"/>
        </a:solidFill>
        <a:latin typeface="+mn-lt"/>
        <a:ea typeface="+mn-ea"/>
        <a:cs typeface="+mn-cs"/>
      </a:defRPr>
    </a:lvl8pPr>
    <a:lvl9pPr marL="4389120" algn="l" defTabSz="1097280" rtl="0" eaLnBrk="1" latinLnBrk="0" hangingPunct="1">
      <a:defRPr sz="144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p:nvPr/>
        </p:nvSpPr>
        <p:spPr>
          <a:xfrm>
            <a:off x="0" y="0"/>
            <a:ext cx="14630400" cy="5486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5" name="Straight Connector 4"/>
          <p:cNvCxnSpPr/>
          <p:nvPr/>
        </p:nvCxnSpPr>
        <p:spPr>
          <a:xfrm flipV="1">
            <a:off x="10064750" y="6316663"/>
            <a:ext cx="0" cy="1096962"/>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ctrTitle"/>
          </p:nvPr>
        </p:nvSpPr>
        <p:spPr>
          <a:xfrm>
            <a:off x="548640" y="5952164"/>
            <a:ext cx="9326880" cy="1755648"/>
          </a:xfrm>
        </p:spPr>
        <p:txBody>
          <a:bodyPr/>
          <a:lstStyle>
            <a:lvl1pPr algn="r">
              <a:defRPr sz="6000" spc="240" baseline="0"/>
            </a:lvl1pPr>
          </a:lstStyle>
          <a:p>
            <a:r>
              <a:rPr lang="en-US" smtClean="0"/>
              <a:t>Click to edit Master title style</a:t>
            </a:r>
            <a:endParaRPr lang="en-US" dirty="0"/>
          </a:p>
        </p:txBody>
      </p:sp>
      <p:sp>
        <p:nvSpPr>
          <p:cNvPr id="3" name="Subtitle 2"/>
          <p:cNvSpPr>
            <a:spLocks noGrp="1"/>
          </p:cNvSpPr>
          <p:nvPr>
            <p:ph type="subTitle" idx="1"/>
          </p:nvPr>
        </p:nvSpPr>
        <p:spPr>
          <a:xfrm>
            <a:off x="10332720" y="5952164"/>
            <a:ext cx="3840480" cy="1755648"/>
          </a:xfrm>
        </p:spPr>
        <p:txBody>
          <a:bodyPr lIns="91440" rIns="91440" anchor="ctr"/>
          <a:lstStyle>
            <a:lvl1pPr marL="0" indent="0" algn="l">
              <a:lnSpc>
                <a:spcPct val="100000"/>
              </a:lnSpc>
              <a:spcBef>
                <a:spcPts val="0"/>
              </a:spcBef>
              <a:buNone/>
              <a:defRPr sz="2160">
                <a:solidFill>
                  <a:schemeClr val="tx1">
                    <a:lumMod val="90000"/>
                    <a:lumOff val="10000"/>
                  </a:schemeClr>
                </a:solidFill>
              </a:defRPr>
            </a:lvl1pPr>
            <a:lvl2pPr marL="548640" indent="0" algn="ctr">
              <a:buNone/>
              <a:defRPr sz="2160"/>
            </a:lvl2pPr>
            <a:lvl3pPr marL="1097280" indent="0" algn="ctr">
              <a:buNone/>
              <a:defRPr sz="2160"/>
            </a:lvl3pPr>
            <a:lvl4pPr marL="1645920" indent="0" algn="ctr">
              <a:buNone/>
              <a:defRPr sz="2160"/>
            </a:lvl4pPr>
            <a:lvl5pPr marL="2194560" indent="0" algn="ctr">
              <a:buNone/>
              <a:defRPr sz="2160"/>
            </a:lvl5pPr>
            <a:lvl6pPr marL="2743200" indent="0" algn="ctr">
              <a:buNone/>
              <a:defRPr sz="2160"/>
            </a:lvl6pPr>
            <a:lvl7pPr marL="3291840" indent="0" algn="ctr">
              <a:buNone/>
              <a:defRPr sz="2160"/>
            </a:lvl7pPr>
            <a:lvl8pPr marL="3840480" indent="0" algn="ctr">
              <a:buNone/>
              <a:defRPr sz="2160"/>
            </a:lvl8pPr>
            <a:lvl9pPr marL="4389120" indent="0" algn="ctr">
              <a:buNone/>
              <a:defRPr sz="2160"/>
            </a:lvl9pPr>
          </a:lstStyle>
          <a:p>
            <a:r>
              <a:rPr lang="en-US" smtClean="0"/>
              <a:t>Click to edit Master subtitle style</a:t>
            </a:r>
            <a:endParaRPr lang="en-US" dirty="0"/>
          </a:p>
        </p:txBody>
      </p:sp>
      <p:sp>
        <p:nvSpPr>
          <p:cNvPr id="6" name="Date Placeholder 3"/>
          <p:cNvSpPr>
            <a:spLocks noGrp="1"/>
          </p:cNvSpPr>
          <p:nvPr>
            <p:ph type="dt" sz="half" idx="10"/>
          </p:nvPr>
        </p:nvSpPr>
        <p:spPr/>
        <p:txBody>
          <a:bodyPr/>
          <a:lstStyle>
            <a:lvl1pPr algn="l">
              <a:defRPr/>
            </a:lvl1pPr>
          </a:lstStyle>
          <a:p>
            <a:pPr>
              <a:defRPr/>
            </a:pPr>
            <a:fld id="{72F994FE-E063-43B3-A565-BF1AFA459419}" type="datetime10">
              <a:rPr lang="en-US" smtClean="0"/>
              <a:t>23:59</a:t>
            </a:fld>
            <a:endParaRPr lang="en-US"/>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fld id="{00F8F6CD-D5CB-4F40-8718-90A99B57CD37}" type="slidenum">
              <a:rPr lang="en-US" altLang="en-US"/>
              <a:pPr/>
              <a:t>‹#›</a:t>
            </a:fld>
            <a:endParaRPr lang="en-US" altLang="en-US"/>
          </a:p>
        </p:txBody>
      </p:sp>
    </p:spTree>
    <p:extLst>
      <p:ext uri="{BB962C8B-B14F-4D97-AF65-F5344CB8AC3E}">
        <p14:creationId xmlns:p14="http://schemas.microsoft.com/office/powerpoint/2010/main" val="22624905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619C7700-C1BB-4644-ABCE-51CDB1EB8037}" type="datetime10">
              <a:rPr lang="en-US" smtClean="0"/>
              <a:t>23:59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17883D3A-C93E-4A79-92B0-8C23A022EE43}" type="slidenum">
              <a:rPr lang="en-US" altLang="en-US"/>
              <a:pPr/>
              <a:t>‹#›</a:t>
            </a:fld>
            <a:endParaRPr lang="en-US" altLang="en-US"/>
          </a:p>
        </p:txBody>
      </p:sp>
    </p:spTree>
    <p:extLst>
      <p:ext uri="{BB962C8B-B14F-4D97-AF65-F5344CB8AC3E}">
        <p14:creationId xmlns:p14="http://schemas.microsoft.com/office/powerpoint/2010/main" val="29789680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cxnSp>
        <p:nvCxnSpPr>
          <p:cNvPr id="4" name="Straight Connector 3"/>
          <p:cNvCxnSpPr/>
          <p:nvPr/>
        </p:nvCxnSpPr>
        <p:spPr>
          <a:xfrm rot="5400000" flipV="1">
            <a:off x="12070557" y="70643"/>
            <a:ext cx="0" cy="1096963"/>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Vertical Title 1"/>
          <p:cNvSpPr>
            <a:spLocks noGrp="1"/>
          </p:cNvSpPr>
          <p:nvPr>
            <p:ph type="title" orient="vert"/>
          </p:nvPr>
        </p:nvSpPr>
        <p:spPr>
          <a:xfrm>
            <a:off x="10469880" y="914400"/>
            <a:ext cx="3154680" cy="6492240"/>
          </a:xfrm>
        </p:spPr>
        <p:txBody>
          <a:bodyPr vert="eaVert" lIns="45720" tIns="91440" rIns="45720" bIns="9144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88720" y="914400"/>
            <a:ext cx="9098280" cy="649224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3"/>
          <p:cNvSpPr>
            <a:spLocks noGrp="1"/>
          </p:cNvSpPr>
          <p:nvPr>
            <p:ph type="dt" sz="half" idx="10"/>
          </p:nvPr>
        </p:nvSpPr>
        <p:spPr/>
        <p:txBody>
          <a:bodyPr/>
          <a:lstStyle>
            <a:lvl1pPr>
              <a:defRPr/>
            </a:lvl1pPr>
          </a:lstStyle>
          <a:p>
            <a:pPr>
              <a:defRPr/>
            </a:pPr>
            <a:fld id="{0C649A86-0865-48E5-8A32-CB48EDD8C656}" type="datetime10">
              <a:rPr lang="en-US" smtClean="0"/>
              <a:t>23:59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0CA5B6AD-4CD3-49C1-B5F0-CBCF9FC17DB0}" type="slidenum">
              <a:rPr lang="en-US" altLang="en-US"/>
              <a:pPr/>
              <a:t>‹#›</a:t>
            </a:fld>
            <a:endParaRPr lang="en-US" altLang="en-US"/>
          </a:p>
        </p:txBody>
      </p:sp>
    </p:spTree>
    <p:extLst>
      <p:ext uri="{BB962C8B-B14F-4D97-AF65-F5344CB8AC3E}">
        <p14:creationId xmlns:p14="http://schemas.microsoft.com/office/powerpoint/2010/main" val="34106066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fourObj">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731520" y="329566"/>
            <a:ext cx="13167360" cy="1371600"/>
          </a:xfrm>
        </p:spPr>
        <p:txBody>
          <a:bodyPr/>
          <a:lstStyle/>
          <a:p>
            <a:r>
              <a:rPr lang="en-US"/>
              <a:t>Click to edit Master title style</a:t>
            </a:r>
          </a:p>
        </p:txBody>
      </p:sp>
      <p:sp>
        <p:nvSpPr>
          <p:cNvPr id="3" name="Content Placeholder 2"/>
          <p:cNvSpPr>
            <a:spLocks noGrp="1"/>
          </p:cNvSpPr>
          <p:nvPr>
            <p:ph sz="quarter" idx="1"/>
          </p:nvPr>
        </p:nvSpPr>
        <p:spPr>
          <a:xfrm>
            <a:off x="731520" y="1920240"/>
            <a:ext cx="6461760" cy="262318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7437120" y="1920240"/>
            <a:ext cx="6461760" cy="262318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731520" y="4726307"/>
            <a:ext cx="6461760" cy="262509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7437120" y="4726307"/>
            <a:ext cx="6461760" cy="262509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p:txBody>
          <a:bodyPr/>
          <a:lstStyle>
            <a:lvl1pPr>
              <a:defRPr/>
            </a:lvl1pPr>
          </a:lstStyle>
          <a:p>
            <a:pPr>
              <a:defRPr/>
            </a:pPr>
            <a:fld id="{BC141689-4964-410B-9AE9-19C24415D984}" type="datetime10">
              <a:rPr lang="en-US" smtClean="0"/>
              <a:t>23:59</a:t>
            </a:fld>
            <a:endParaRPr lang="en-US"/>
          </a:p>
        </p:txBody>
      </p:sp>
      <p:sp>
        <p:nvSpPr>
          <p:cNvPr id="8" name="Rectangle 5"/>
          <p:cNvSpPr>
            <a:spLocks noGrp="1" noChangeArrowheads="1"/>
          </p:cNvSpPr>
          <p:nvPr>
            <p:ph type="ftr" sz="quarter" idx="11"/>
          </p:nvPr>
        </p:nvSpPr>
        <p:spPr/>
        <p:txBody>
          <a:bodyPr/>
          <a:lstStyle>
            <a:lvl1pPr>
              <a:defRPr/>
            </a:lvl1pPr>
          </a:lstStyle>
          <a:p>
            <a:pPr>
              <a:defRPr/>
            </a:pPr>
            <a:endParaRPr lang="en-US"/>
          </a:p>
        </p:txBody>
      </p:sp>
      <p:sp>
        <p:nvSpPr>
          <p:cNvPr id="9" name="Rectangle 6"/>
          <p:cNvSpPr>
            <a:spLocks noGrp="1" noChangeArrowheads="1"/>
          </p:cNvSpPr>
          <p:nvPr>
            <p:ph type="sldNum" sz="quarter" idx="12"/>
          </p:nvPr>
        </p:nvSpPr>
        <p:spPr/>
        <p:txBody>
          <a:bodyPr/>
          <a:lstStyle>
            <a:lvl1pPr>
              <a:defRPr/>
            </a:lvl1pPr>
          </a:lstStyle>
          <a:p>
            <a:fld id="{C2540824-B784-4C40-BEDA-145E2FBC2D4C}" type="slidenum">
              <a:rPr lang="en-US" altLang="en-US"/>
              <a:pPr/>
              <a:t>‹#›</a:t>
            </a:fld>
            <a:endParaRPr lang="en-US" altLang="en-US"/>
          </a:p>
        </p:txBody>
      </p:sp>
    </p:spTree>
    <p:extLst>
      <p:ext uri="{BB962C8B-B14F-4D97-AF65-F5344CB8AC3E}">
        <p14:creationId xmlns:p14="http://schemas.microsoft.com/office/powerpoint/2010/main" val="4794203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731520" y="329567"/>
            <a:ext cx="13167360" cy="702183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p:txBody>
          <a:bodyPr/>
          <a:lstStyle>
            <a:lvl1pPr>
              <a:defRPr/>
            </a:lvl1pPr>
          </a:lstStyle>
          <a:p>
            <a:pPr>
              <a:defRPr/>
            </a:pPr>
            <a:fld id="{31D1AE78-8228-48C0-AB34-646CA6EAA928}" type="datetime10">
              <a:rPr lang="en-US" smtClean="0"/>
              <a:t>23:59</a:t>
            </a:fld>
            <a:endParaRPr lang="en-US"/>
          </a:p>
        </p:txBody>
      </p:sp>
      <p:sp>
        <p:nvSpPr>
          <p:cNvPr id="4" name="Rectangle 5"/>
          <p:cNvSpPr>
            <a:spLocks noGrp="1" noChangeArrowheads="1"/>
          </p:cNvSpPr>
          <p:nvPr>
            <p:ph type="ftr" sz="quarter" idx="11"/>
          </p:nvPr>
        </p:nvSpPr>
        <p:spPr/>
        <p:txBody>
          <a:bodyPr/>
          <a:lstStyle>
            <a:lvl1pPr>
              <a:defRPr/>
            </a:lvl1pPr>
          </a:lstStyle>
          <a:p>
            <a:pPr>
              <a:defRPr/>
            </a:pPr>
            <a:endParaRPr lang="en-US"/>
          </a:p>
        </p:txBody>
      </p:sp>
      <p:sp>
        <p:nvSpPr>
          <p:cNvPr id="5" name="Rectangle 6"/>
          <p:cNvSpPr>
            <a:spLocks noGrp="1" noChangeArrowheads="1"/>
          </p:cNvSpPr>
          <p:nvPr>
            <p:ph type="sldNum" sz="quarter" idx="12"/>
          </p:nvPr>
        </p:nvSpPr>
        <p:spPr/>
        <p:txBody>
          <a:bodyPr/>
          <a:lstStyle>
            <a:lvl1pPr>
              <a:defRPr/>
            </a:lvl1pPr>
          </a:lstStyle>
          <a:p>
            <a:fld id="{9AAF42DF-053C-457A-B41C-960462E6243E}" type="slidenum">
              <a:rPr lang="en-US" altLang="en-US"/>
              <a:pPr/>
              <a:t>‹#›</a:t>
            </a:fld>
            <a:endParaRPr lang="en-US" altLang="en-US"/>
          </a:p>
        </p:txBody>
      </p:sp>
    </p:spTree>
    <p:extLst>
      <p:ext uri="{BB962C8B-B14F-4D97-AF65-F5344CB8AC3E}">
        <p14:creationId xmlns:p14="http://schemas.microsoft.com/office/powerpoint/2010/main" val="28395997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5BFCB601-8BAF-4C2D-AC3E-D2621FE4474D}" type="datetime10">
              <a:rPr lang="en-US" smtClean="0"/>
              <a:t>23:59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77E690B0-0BAF-40EE-BA66-577E18B4B296}" type="slidenum">
              <a:rPr lang="en-US" altLang="en-US"/>
              <a:pPr/>
              <a:t>‹#›</a:t>
            </a:fld>
            <a:endParaRPr lang="en-US" altLang="en-US"/>
          </a:p>
        </p:txBody>
      </p:sp>
    </p:spTree>
    <p:extLst>
      <p:ext uri="{BB962C8B-B14F-4D97-AF65-F5344CB8AC3E}">
        <p14:creationId xmlns:p14="http://schemas.microsoft.com/office/powerpoint/2010/main" val="16923724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3"/>
          <p:cNvSpPr/>
          <p:nvPr/>
        </p:nvSpPr>
        <p:spPr>
          <a:xfrm>
            <a:off x="0" y="0"/>
            <a:ext cx="14630400" cy="54864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5" name="Straight Connector 4"/>
          <p:cNvCxnSpPr/>
          <p:nvPr/>
        </p:nvCxnSpPr>
        <p:spPr>
          <a:xfrm flipV="1">
            <a:off x="10064750" y="6316663"/>
            <a:ext cx="0" cy="1096962"/>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548640" y="5952164"/>
            <a:ext cx="9326880" cy="1755648"/>
          </a:xfrm>
        </p:spPr>
        <p:txBody>
          <a:bodyPr/>
          <a:lstStyle>
            <a:lvl1pPr algn="r">
              <a:defRPr sz="6000" b="0" spc="240"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0332720" y="5952164"/>
            <a:ext cx="3840480" cy="1755648"/>
          </a:xfrm>
        </p:spPr>
        <p:txBody>
          <a:bodyPr lIns="91440" rIns="91440" anchor="ctr"/>
          <a:lstStyle>
            <a:lvl1pPr marL="0" indent="0">
              <a:lnSpc>
                <a:spcPct val="100000"/>
              </a:lnSpc>
              <a:spcBef>
                <a:spcPts val="0"/>
              </a:spcBef>
              <a:buNone/>
              <a:defRPr sz="2160">
                <a:solidFill>
                  <a:schemeClr val="tx1">
                    <a:lumMod val="90000"/>
                    <a:lumOff val="10000"/>
                  </a:schemeClr>
                </a:solidFill>
              </a:defRPr>
            </a:lvl1pPr>
            <a:lvl2pPr marL="548640" indent="0">
              <a:buNone/>
              <a:defRPr sz="2160">
                <a:solidFill>
                  <a:schemeClr val="tx1">
                    <a:tint val="75000"/>
                  </a:schemeClr>
                </a:solidFill>
              </a:defRPr>
            </a:lvl2pPr>
            <a:lvl3pPr marL="1097280" indent="0">
              <a:buNone/>
              <a:defRPr sz="1920">
                <a:solidFill>
                  <a:schemeClr val="tx1">
                    <a:tint val="75000"/>
                  </a:schemeClr>
                </a:solidFill>
              </a:defRPr>
            </a:lvl3pPr>
            <a:lvl4pPr marL="1645920" indent="0">
              <a:buNone/>
              <a:defRPr sz="1680">
                <a:solidFill>
                  <a:schemeClr val="tx1">
                    <a:tint val="75000"/>
                  </a:schemeClr>
                </a:solidFill>
              </a:defRPr>
            </a:lvl4pPr>
            <a:lvl5pPr marL="2194560" indent="0">
              <a:buNone/>
              <a:defRPr sz="1680">
                <a:solidFill>
                  <a:schemeClr val="tx1">
                    <a:tint val="75000"/>
                  </a:schemeClr>
                </a:solidFill>
              </a:defRPr>
            </a:lvl5pPr>
            <a:lvl6pPr marL="2743200" indent="0">
              <a:buNone/>
              <a:defRPr sz="1680">
                <a:solidFill>
                  <a:schemeClr val="tx1">
                    <a:tint val="75000"/>
                  </a:schemeClr>
                </a:solidFill>
              </a:defRPr>
            </a:lvl6pPr>
            <a:lvl7pPr marL="3291840" indent="0">
              <a:buNone/>
              <a:defRPr sz="1680">
                <a:solidFill>
                  <a:schemeClr val="tx1">
                    <a:tint val="75000"/>
                  </a:schemeClr>
                </a:solidFill>
              </a:defRPr>
            </a:lvl7pPr>
            <a:lvl8pPr marL="3840480" indent="0">
              <a:buNone/>
              <a:defRPr sz="1680">
                <a:solidFill>
                  <a:schemeClr val="tx1">
                    <a:tint val="75000"/>
                  </a:schemeClr>
                </a:solidFill>
              </a:defRPr>
            </a:lvl8pPr>
            <a:lvl9pPr marL="4389120" indent="0">
              <a:buNone/>
              <a:defRPr sz="1680">
                <a:solidFill>
                  <a:schemeClr val="tx1">
                    <a:tint val="75000"/>
                  </a:schemeClr>
                </a:solidFill>
              </a:defRPr>
            </a:lvl9pPr>
          </a:lstStyle>
          <a:p>
            <a:pPr lvl="0"/>
            <a:r>
              <a:rPr lang="en-US" smtClean="0"/>
              <a:t>Edit Master text styles</a:t>
            </a:r>
          </a:p>
        </p:txBody>
      </p:sp>
      <p:sp>
        <p:nvSpPr>
          <p:cNvPr id="6" name="Date Placeholder 3"/>
          <p:cNvSpPr>
            <a:spLocks noGrp="1"/>
          </p:cNvSpPr>
          <p:nvPr>
            <p:ph type="dt" sz="half" idx="10"/>
          </p:nvPr>
        </p:nvSpPr>
        <p:spPr/>
        <p:txBody>
          <a:bodyPr/>
          <a:lstStyle>
            <a:lvl1pPr>
              <a:defRPr/>
            </a:lvl1pPr>
          </a:lstStyle>
          <a:p>
            <a:pPr>
              <a:defRPr/>
            </a:pPr>
            <a:fld id="{4E904EE6-28CE-4C6A-8EE1-A2F5431A05FB}" type="datetime10">
              <a:rPr lang="en-US" smtClean="0"/>
              <a:t>23:59</a:t>
            </a:fld>
            <a:endParaRPr lang="en-US"/>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fld id="{42BAD692-5E15-4B7F-A0F0-616D0D5DF871}" type="slidenum">
              <a:rPr lang="en-US" altLang="en-US"/>
              <a:pPr/>
              <a:t>‹#›</a:t>
            </a:fld>
            <a:endParaRPr lang="en-US" altLang="en-US"/>
          </a:p>
        </p:txBody>
      </p:sp>
    </p:spTree>
    <p:extLst>
      <p:ext uri="{BB962C8B-B14F-4D97-AF65-F5344CB8AC3E}">
        <p14:creationId xmlns:p14="http://schemas.microsoft.com/office/powerpoint/2010/main" val="21879275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228954" y="702259"/>
            <a:ext cx="11664086" cy="1799539"/>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228954" y="2743200"/>
            <a:ext cx="5705856" cy="482803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87184" y="2743200"/>
            <a:ext cx="5705856" cy="482803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3"/>
          <p:cNvSpPr>
            <a:spLocks noGrp="1"/>
          </p:cNvSpPr>
          <p:nvPr>
            <p:ph type="dt" sz="half" idx="10"/>
          </p:nvPr>
        </p:nvSpPr>
        <p:spPr/>
        <p:txBody>
          <a:bodyPr/>
          <a:lstStyle>
            <a:lvl1pPr>
              <a:defRPr/>
            </a:lvl1pPr>
          </a:lstStyle>
          <a:p>
            <a:pPr>
              <a:defRPr/>
            </a:pPr>
            <a:fld id="{36BADBF1-2242-4C8E-8305-FEED15081C9B}" type="datetime10">
              <a:rPr lang="en-US" smtClean="0"/>
              <a:t>23:59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C459773A-B163-4D74-9C14-501BE3FBF316}" type="slidenum">
              <a:rPr lang="en-US" altLang="en-US"/>
              <a:pPr/>
              <a:t>‹#›</a:t>
            </a:fld>
            <a:endParaRPr lang="en-US" altLang="en-US"/>
          </a:p>
        </p:txBody>
      </p:sp>
    </p:spTree>
    <p:extLst>
      <p:ext uri="{BB962C8B-B14F-4D97-AF65-F5344CB8AC3E}">
        <p14:creationId xmlns:p14="http://schemas.microsoft.com/office/powerpoint/2010/main" val="6543071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228954" y="702259"/>
            <a:ext cx="11664086" cy="1799539"/>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228954" y="2615563"/>
            <a:ext cx="5705856" cy="987552"/>
          </a:xfrm>
        </p:spPr>
        <p:txBody>
          <a:bodyPr lIns="137160" rIns="137160" anchor="ctr"/>
          <a:lstStyle>
            <a:lvl1pPr marL="0" indent="0">
              <a:spcBef>
                <a:spcPts val="0"/>
              </a:spcBef>
              <a:spcAft>
                <a:spcPts val="0"/>
              </a:spcAft>
              <a:buNone/>
              <a:defRPr sz="2760" b="0" cap="none" baseline="0">
                <a:solidFill>
                  <a:schemeClr val="accent2">
                    <a:lumMod val="75000"/>
                  </a:schemeClr>
                </a:solidFill>
                <a:latin typeface="+mn-lt"/>
              </a:defRPr>
            </a:lvl1pPr>
            <a:lvl2pPr marL="548640" indent="0">
              <a:buNone/>
              <a:defRPr sz="2400" b="1"/>
            </a:lvl2pPr>
            <a:lvl3pPr marL="1097280" indent="0">
              <a:buNone/>
              <a:defRPr sz="2160" b="1"/>
            </a:lvl3pPr>
            <a:lvl4pPr marL="1645920" indent="0">
              <a:buNone/>
              <a:defRPr sz="1920" b="1"/>
            </a:lvl4pPr>
            <a:lvl5pPr marL="2194560" indent="0">
              <a:buNone/>
              <a:defRPr sz="1920" b="1"/>
            </a:lvl5pPr>
            <a:lvl6pPr marL="2743200" indent="0">
              <a:buNone/>
              <a:defRPr sz="1920" b="1"/>
            </a:lvl6pPr>
            <a:lvl7pPr marL="3291840" indent="0">
              <a:buNone/>
              <a:defRPr sz="1920" b="1"/>
            </a:lvl7pPr>
            <a:lvl8pPr marL="3840480" indent="0">
              <a:buNone/>
              <a:defRPr sz="1920" b="1"/>
            </a:lvl8pPr>
            <a:lvl9pPr marL="4389120" indent="0">
              <a:buNone/>
              <a:defRPr sz="1920" b="1"/>
            </a:lvl9pPr>
          </a:lstStyle>
          <a:p>
            <a:pPr lvl="0"/>
            <a:r>
              <a:rPr lang="en-US" smtClean="0"/>
              <a:t>Edit Master text styles</a:t>
            </a:r>
          </a:p>
        </p:txBody>
      </p:sp>
      <p:sp>
        <p:nvSpPr>
          <p:cNvPr id="4" name="Content Placeholder 3"/>
          <p:cNvSpPr>
            <a:spLocks noGrp="1"/>
          </p:cNvSpPr>
          <p:nvPr>
            <p:ph sz="half" idx="2"/>
          </p:nvPr>
        </p:nvSpPr>
        <p:spPr>
          <a:xfrm>
            <a:off x="1228954" y="3561346"/>
            <a:ext cx="5705856" cy="400988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187184" y="2615563"/>
            <a:ext cx="5705856" cy="987552"/>
          </a:xfrm>
        </p:spPr>
        <p:txBody>
          <a:bodyPr lIns="137160" rIns="137160" anchor="ctr"/>
          <a:lstStyle>
            <a:lvl1pPr marL="0" indent="0">
              <a:spcBef>
                <a:spcPts val="0"/>
              </a:spcBef>
              <a:spcAft>
                <a:spcPts val="0"/>
              </a:spcAft>
              <a:buNone/>
              <a:defRPr lang="en-US" sz="2760" b="0" kern="1200" cap="none" baseline="0" dirty="0">
                <a:solidFill>
                  <a:schemeClr val="accent2">
                    <a:lumMod val="75000"/>
                  </a:schemeClr>
                </a:solidFill>
                <a:latin typeface="+mn-lt"/>
                <a:ea typeface="+mn-ea"/>
                <a:cs typeface="+mn-cs"/>
              </a:defRPr>
            </a:lvl1pPr>
            <a:lvl2pPr marL="548640" indent="0">
              <a:buNone/>
              <a:defRPr sz="2400" b="1"/>
            </a:lvl2pPr>
            <a:lvl3pPr marL="1097280" indent="0">
              <a:buNone/>
              <a:defRPr sz="2160" b="1"/>
            </a:lvl3pPr>
            <a:lvl4pPr marL="1645920" indent="0">
              <a:buNone/>
              <a:defRPr sz="1920" b="1"/>
            </a:lvl4pPr>
            <a:lvl5pPr marL="2194560" indent="0">
              <a:buNone/>
              <a:defRPr sz="1920" b="1"/>
            </a:lvl5pPr>
            <a:lvl6pPr marL="2743200" indent="0">
              <a:buNone/>
              <a:defRPr sz="1920" b="1"/>
            </a:lvl6pPr>
            <a:lvl7pPr marL="3291840" indent="0">
              <a:buNone/>
              <a:defRPr sz="1920" b="1"/>
            </a:lvl7pPr>
            <a:lvl8pPr marL="3840480" indent="0">
              <a:buNone/>
              <a:defRPr sz="1920" b="1"/>
            </a:lvl8pPr>
            <a:lvl9pPr marL="4389120" indent="0">
              <a:buNone/>
              <a:defRPr sz="1920" b="1"/>
            </a:lvl9pPr>
          </a:lstStyle>
          <a:p>
            <a:pPr lvl="0"/>
            <a:r>
              <a:rPr lang="en-US" smtClean="0"/>
              <a:t>Edit Master text styles</a:t>
            </a:r>
          </a:p>
        </p:txBody>
      </p:sp>
      <p:sp>
        <p:nvSpPr>
          <p:cNvPr id="6" name="Content Placeholder 5"/>
          <p:cNvSpPr>
            <a:spLocks noGrp="1"/>
          </p:cNvSpPr>
          <p:nvPr>
            <p:ph sz="quarter" idx="4"/>
          </p:nvPr>
        </p:nvSpPr>
        <p:spPr>
          <a:xfrm>
            <a:off x="7187184" y="3561346"/>
            <a:ext cx="5705856" cy="400988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lvl1pPr>
              <a:defRPr/>
            </a:lvl1pPr>
          </a:lstStyle>
          <a:p>
            <a:pPr>
              <a:defRPr/>
            </a:pPr>
            <a:fld id="{C1BF2DDD-27BE-4EB1-AE61-7B6029E441D7}" type="datetime10">
              <a:rPr lang="en-US" smtClean="0"/>
              <a:t>23:59</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00C3FA88-1AB8-4F91-8BFB-95764D287BC4}" type="slidenum">
              <a:rPr lang="en-US" altLang="en-US"/>
              <a:pPr/>
              <a:t>‹#›</a:t>
            </a:fld>
            <a:endParaRPr lang="en-US" altLang="en-US"/>
          </a:p>
        </p:txBody>
      </p:sp>
    </p:spTree>
    <p:extLst>
      <p:ext uri="{BB962C8B-B14F-4D97-AF65-F5344CB8AC3E}">
        <p14:creationId xmlns:p14="http://schemas.microsoft.com/office/powerpoint/2010/main" val="1617302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3"/>
          <p:cNvSpPr>
            <a:spLocks noGrp="1"/>
          </p:cNvSpPr>
          <p:nvPr>
            <p:ph type="dt" sz="half" idx="10"/>
          </p:nvPr>
        </p:nvSpPr>
        <p:spPr/>
        <p:txBody>
          <a:bodyPr/>
          <a:lstStyle>
            <a:lvl1pPr>
              <a:defRPr/>
            </a:lvl1pPr>
          </a:lstStyle>
          <a:p>
            <a:pPr>
              <a:defRPr/>
            </a:pPr>
            <a:fld id="{5CC68164-5A04-4955-8B17-8A2DEEE4755B}" type="datetime10">
              <a:rPr lang="en-US" smtClean="0"/>
              <a:t>23:59</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D7528F14-0CF0-4190-A846-287E030DF81E}" type="slidenum">
              <a:rPr lang="en-US" altLang="en-US"/>
              <a:pPr/>
              <a:t>‹#›</a:t>
            </a:fld>
            <a:endParaRPr lang="en-US" altLang="en-US"/>
          </a:p>
        </p:txBody>
      </p:sp>
    </p:spTree>
    <p:extLst>
      <p:ext uri="{BB962C8B-B14F-4D97-AF65-F5344CB8AC3E}">
        <p14:creationId xmlns:p14="http://schemas.microsoft.com/office/powerpoint/2010/main" val="23419051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fld id="{3CD52D78-7F6E-4955-898E-34E790BD5CB0}" type="datetime10">
              <a:rPr lang="en-US" smtClean="0"/>
              <a:t>23:59</a:t>
            </a:fld>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3"/>
          <p:cNvSpPr>
            <a:spLocks noGrp="1"/>
          </p:cNvSpPr>
          <p:nvPr>
            <p:ph type="sldNum" sz="quarter" idx="12"/>
          </p:nvPr>
        </p:nvSpPr>
        <p:spPr/>
        <p:txBody>
          <a:bodyPr/>
          <a:lstStyle>
            <a:lvl1pPr>
              <a:defRPr/>
            </a:lvl1pPr>
          </a:lstStyle>
          <a:p>
            <a:fld id="{CF050016-5424-43B6-A064-807F216B25D3}" type="slidenum">
              <a:rPr lang="en-US" altLang="en-US"/>
              <a:pPr/>
              <a:t>‹#›</a:t>
            </a:fld>
            <a:endParaRPr lang="en-US" altLang="en-US"/>
          </a:p>
        </p:txBody>
      </p:sp>
    </p:spTree>
    <p:extLst>
      <p:ext uri="{BB962C8B-B14F-4D97-AF65-F5344CB8AC3E}">
        <p14:creationId xmlns:p14="http://schemas.microsoft.com/office/powerpoint/2010/main" val="40002176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228954" y="565811"/>
            <a:ext cx="5266944" cy="2084832"/>
          </a:xfrm>
        </p:spPr>
        <p:txBody>
          <a:bodyPr>
            <a:noAutofit/>
          </a:bodyPr>
          <a:lstStyle>
            <a:lvl1pPr>
              <a:lnSpc>
                <a:spcPct val="80000"/>
              </a:lnSpc>
              <a:defRPr sz="4800"/>
            </a:lvl1pPr>
          </a:lstStyle>
          <a:p>
            <a:r>
              <a:rPr lang="en-US" smtClean="0"/>
              <a:t>Click to edit Master title style</a:t>
            </a:r>
            <a:endParaRPr lang="en-US" dirty="0"/>
          </a:p>
        </p:txBody>
      </p:sp>
      <p:sp>
        <p:nvSpPr>
          <p:cNvPr id="3" name="Content Placeholder 2"/>
          <p:cNvSpPr>
            <a:spLocks noGrp="1"/>
          </p:cNvSpPr>
          <p:nvPr>
            <p:ph idx="1"/>
          </p:nvPr>
        </p:nvSpPr>
        <p:spPr>
          <a:xfrm>
            <a:off x="6858000" y="987552"/>
            <a:ext cx="6814109" cy="6221578"/>
          </a:xfrm>
        </p:spPr>
        <p:txBody>
          <a:bodyPr/>
          <a:lstStyle>
            <a:lvl1pPr>
              <a:defRPr sz="2880"/>
            </a:lvl1pPr>
            <a:lvl2pPr>
              <a:defRPr sz="2400"/>
            </a:lvl2pPr>
            <a:lvl3pPr>
              <a:defRPr sz="1920"/>
            </a:lvl3pPr>
            <a:lvl4pPr>
              <a:defRPr sz="1920"/>
            </a:lvl4pPr>
            <a:lvl5pPr>
              <a:defRPr sz="1920"/>
            </a:lvl5pPr>
            <a:lvl6pPr>
              <a:defRPr sz="1920"/>
            </a:lvl6pPr>
            <a:lvl7pPr>
              <a:defRPr sz="1920"/>
            </a:lvl7pPr>
            <a:lvl8pPr>
              <a:defRPr sz="1920"/>
            </a:lvl8pPr>
            <a:lvl9pPr>
              <a:defRPr sz="192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228954" y="2709007"/>
            <a:ext cx="5266944" cy="4514753"/>
          </a:xfrm>
        </p:spPr>
        <p:txBody>
          <a:bodyPr lIns="91440" rIns="91440"/>
          <a:lstStyle>
            <a:lvl1pPr marL="0" indent="0">
              <a:lnSpc>
                <a:spcPct val="108000"/>
              </a:lnSpc>
              <a:spcBef>
                <a:spcPts val="720"/>
              </a:spcBef>
              <a:buNone/>
              <a:defRPr sz="1920"/>
            </a:lvl1pPr>
            <a:lvl2pPr marL="548640" indent="0">
              <a:buNone/>
              <a:defRPr sz="1440"/>
            </a:lvl2pPr>
            <a:lvl3pPr marL="1097280" indent="0">
              <a:buNone/>
              <a:defRPr sz="1200"/>
            </a:lvl3pPr>
            <a:lvl4pPr marL="1645920" indent="0">
              <a:buNone/>
              <a:defRPr sz="1080"/>
            </a:lvl4pPr>
            <a:lvl5pPr marL="2194560" indent="0">
              <a:buNone/>
              <a:defRPr sz="1080"/>
            </a:lvl5pPr>
            <a:lvl6pPr marL="2743200" indent="0">
              <a:buNone/>
              <a:defRPr sz="1080"/>
            </a:lvl6pPr>
            <a:lvl7pPr marL="3291840" indent="0">
              <a:buNone/>
              <a:defRPr sz="1080"/>
            </a:lvl7pPr>
            <a:lvl8pPr marL="3840480" indent="0">
              <a:buNone/>
              <a:defRPr sz="1080"/>
            </a:lvl8pPr>
            <a:lvl9pPr marL="4389120" indent="0">
              <a:buNone/>
              <a:defRPr sz="1080"/>
            </a:lvl9pPr>
          </a:lstStyle>
          <a:p>
            <a:pPr lvl="0"/>
            <a:r>
              <a:rPr lang="en-US" smtClean="0"/>
              <a:t>Edit Master text styles</a:t>
            </a:r>
          </a:p>
        </p:txBody>
      </p:sp>
      <p:sp>
        <p:nvSpPr>
          <p:cNvPr id="5" name="Date Placeholder 3"/>
          <p:cNvSpPr>
            <a:spLocks noGrp="1"/>
          </p:cNvSpPr>
          <p:nvPr>
            <p:ph type="dt" sz="half" idx="10"/>
          </p:nvPr>
        </p:nvSpPr>
        <p:spPr/>
        <p:txBody>
          <a:bodyPr/>
          <a:lstStyle>
            <a:lvl1pPr>
              <a:defRPr/>
            </a:lvl1pPr>
          </a:lstStyle>
          <a:p>
            <a:pPr>
              <a:defRPr/>
            </a:pPr>
            <a:fld id="{B84E84A8-6232-41F3-A683-FF25F2D1B443}" type="datetime10">
              <a:rPr lang="en-US" smtClean="0"/>
              <a:t>23:59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C1746B9F-0400-4579-A5FE-2F3EB3067243}" type="slidenum">
              <a:rPr lang="en-US" altLang="en-US"/>
              <a:pPr/>
              <a:t>‹#›</a:t>
            </a:fld>
            <a:endParaRPr lang="en-US" altLang="en-US"/>
          </a:p>
        </p:txBody>
      </p:sp>
    </p:spTree>
    <p:extLst>
      <p:ext uri="{BB962C8B-B14F-4D97-AF65-F5344CB8AC3E}">
        <p14:creationId xmlns:p14="http://schemas.microsoft.com/office/powerpoint/2010/main" val="6467274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cxnSp>
        <p:nvCxnSpPr>
          <p:cNvPr id="5" name="Straight Connector 4"/>
          <p:cNvCxnSpPr/>
          <p:nvPr/>
        </p:nvCxnSpPr>
        <p:spPr>
          <a:xfrm flipV="1">
            <a:off x="10064750" y="6316663"/>
            <a:ext cx="0" cy="1096962"/>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548640" y="5952166"/>
            <a:ext cx="9326880" cy="1755648"/>
          </a:xfrm>
        </p:spPr>
        <p:txBody>
          <a:bodyPr/>
          <a:lstStyle>
            <a:lvl1pPr algn="r">
              <a:defRPr sz="6000" spc="24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1"/>
            <a:ext cx="14626742" cy="5486400"/>
          </a:xfrm>
          <a:solidFill>
            <a:schemeClr val="accent2">
              <a:lumMod val="60000"/>
              <a:lumOff val="40000"/>
            </a:schemeClr>
          </a:solidFill>
        </p:spPr>
        <p:txBody>
          <a:bodyPr lIns="457200" tIns="365760" rtlCol="0">
            <a:normAutofit/>
          </a:bodyPr>
          <a:lstStyle>
            <a:lvl1pPr marL="0" indent="0">
              <a:buNone/>
              <a:defRPr sz="3840"/>
            </a:lvl1pPr>
            <a:lvl2pPr marL="548640" indent="0">
              <a:buNone/>
              <a:defRPr sz="3360"/>
            </a:lvl2pPr>
            <a:lvl3pPr marL="1097280" indent="0">
              <a:buNone/>
              <a:defRPr sz="2880"/>
            </a:lvl3pPr>
            <a:lvl4pPr marL="1645920" indent="0">
              <a:buNone/>
              <a:defRPr sz="2400"/>
            </a:lvl4pPr>
            <a:lvl5pPr marL="2194560" indent="0">
              <a:buNone/>
              <a:defRPr sz="2400"/>
            </a:lvl5pPr>
            <a:lvl6pPr marL="2743200" indent="0">
              <a:buNone/>
              <a:defRPr sz="2400"/>
            </a:lvl6pPr>
            <a:lvl7pPr marL="3291840" indent="0">
              <a:buNone/>
              <a:defRPr sz="2400"/>
            </a:lvl7pPr>
            <a:lvl8pPr marL="3840480" indent="0">
              <a:buNone/>
              <a:defRPr sz="2400"/>
            </a:lvl8pPr>
            <a:lvl9pPr marL="4389120" indent="0">
              <a:buNone/>
              <a:defRPr sz="2400"/>
            </a:lvl9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10332720" y="5952166"/>
            <a:ext cx="3840480" cy="1755648"/>
          </a:xfrm>
        </p:spPr>
        <p:txBody>
          <a:bodyPr lIns="91440" rIns="91440" anchor="ctr"/>
          <a:lstStyle>
            <a:lvl1pPr marL="0" indent="0">
              <a:lnSpc>
                <a:spcPct val="100000"/>
              </a:lnSpc>
              <a:spcBef>
                <a:spcPts val="0"/>
              </a:spcBef>
              <a:buNone/>
              <a:defRPr sz="2160">
                <a:solidFill>
                  <a:schemeClr val="tx1">
                    <a:lumMod val="90000"/>
                    <a:lumOff val="10000"/>
                  </a:schemeClr>
                </a:solidFill>
              </a:defRPr>
            </a:lvl1pPr>
            <a:lvl2pPr marL="548640" indent="0">
              <a:buNone/>
              <a:defRPr sz="1680"/>
            </a:lvl2pPr>
            <a:lvl3pPr marL="1097280" indent="0">
              <a:buNone/>
              <a:defRPr sz="1440"/>
            </a:lvl3pPr>
            <a:lvl4pPr marL="1645920" indent="0">
              <a:buNone/>
              <a:defRPr sz="1200"/>
            </a:lvl4pPr>
            <a:lvl5pPr marL="2194560" indent="0">
              <a:buNone/>
              <a:defRPr sz="1200"/>
            </a:lvl5pPr>
            <a:lvl6pPr marL="2743200" indent="0">
              <a:buNone/>
              <a:defRPr sz="1200"/>
            </a:lvl6pPr>
            <a:lvl7pPr marL="3291840" indent="0">
              <a:buNone/>
              <a:defRPr sz="1200"/>
            </a:lvl7pPr>
            <a:lvl8pPr marL="3840480" indent="0">
              <a:buNone/>
              <a:defRPr sz="1200"/>
            </a:lvl8pPr>
            <a:lvl9pPr marL="4389120" indent="0">
              <a:buNone/>
              <a:defRPr sz="1200"/>
            </a:lvl9pPr>
          </a:lstStyle>
          <a:p>
            <a:pPr lvl="0"/>
            <a:r>
              <a:rPr lang="en-US" smtClean="0"/>
              <a:t>Edit Master text styles</a:t>
            </a:r>
          </a:p>
        </p:txBody>
      </p:sp>
      <p:sp>
        <p:nvSpPr>
          <p:cNvPr id="6" name="Date Placeholder 4"/>
          <p:cNvSpPr>
            <a:spLocks noGrp="1"/>
          </p:cNvSpPr>
          <p:nvPr>
            <p:ph type="dt" sz="half" idx="10"/>
          </p:nvPr>
        </p:nvSpPr>
        <p:spPr/>
        <p:txBody>
          <a:bodyPr/>
          <a:lstStyle>
            <a:lvl1pPr>
              <a:defRPr/>
            </a:lvl1pPr>
          </a:lstStyle>
          <a:p>
            <a:pPr>
              <a:defRPr/>
            </a:pPr>
            <a:fld id="{67E787AC-FC9D-4AD1-B492-EFFCD04596F8}" type="datetime10">
              <a:rPr lang="en-US" smtClean="0"/>
              <a:t>23:59</a:t>
            </a:fld>
            <a:endParaRPr lang="en-US"/>
          </a:p>
        </p:txBody>
      </p:sp>
      <p:sp>
        <p:nvSpPr>
          <p:cNvPr id="7" name="Footer Placeholder 5"/>
          <p:cNvSpPr>
            <a:spLocks noGrp="1"/>
          </p:cNvSpPr>
          <p:nvPr>
            <p:ph type="ftr" sz="quarter" idx="11"/>
          </p:nvPr>
        </p:nvSpPr>
        <p:spPr/>
        <p:txBody>
          <a:bodyPr/>
          <a:lstStyle>
            <a:lvl1pPr>
              <a:defRPr/>
            </a:lvl1pPr>
          </a:lstStyle>
          <a:p>
            <a:pPr>
              <a:defRPr/>
            </a:pPr>
            <a:endParaRPr lang="en-US"/>
          </a:p>
        </p:txBody>
      </p:sp>
      <p:sp>
        <p:nvSpPr>
          <p:cNvPr id="8" name="Slide Number Placeholder 6"/>
          <p:cNvSpPr>
            <a:spLocks noGrp="1"/>
          </p:cNvSpPr>
          <p:nvPr>
            <p:ph type="sldNum" sz="quarter" idx="12"/>
          </p:nvPr>
        </p:nvSpPr>
        <p:spPr/>
        <p:txBody>
          <a:bodyPr/>
          <a:lstStyle>
            <a:lvl1pPr>
              <a:defRPr/>
            </a:lvl1pPr>
          </a:lstStyle>
          <a:p>
            <a:fld id="{0E0A9FBA-3AFF-46DE-AD62-088783F760A5}" type="slidenum">
              <a:rPr lang="en-US" altLang="en-US"/>
              <a:pPr/>
              <a:t>‹#›</a:t>
            </a:fld>
            <a:endParaRPr lang="en-US" altLang="en-US"/>
          </a:p>
        </p:txBody>
      </p:sp>
    </p:spTree>
    <p:extLst>
      <p:ext uri="{BB962C8B-B14F-4D97-AF65-F5344CB8AC3E}">
        <p14:creationId xmlns:p14="http://schemas.microsoft.com/office/powerpoint/2010/main" val="38775735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28725" y="701675"/>
            <a:ext cx="11664950" cy="1800225"/>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1027" name="Text Placeholder 2"/>
          <p:cNvSpPr>
            <a:spLocks noGrp="1"/>
          </p:cNvSpPr>
          <p:nvPr>
            <p:ph type="body" idx="1"/>
          </p:nvPr>
        </p:nvSpPr>
        <p:spPr bwMode="auto">
          <a:xfrm>
            <a:off x="1228725" y="2743200"/>
            <a:ext cx="11664950" cy="4827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45720" rIns="45720" bIns="45720" numCol="1" anchor="t" anchorCtr="0" compatLnSpc="1">
            <a:prstTxWarp prst="textNoShape">
              <a:avLst/>
            </a:prstTxWarp>
          </a:bodyPr>
          <a:lstStyle/>
          <a:p>
            <a:pPr lvl="0"/>
            <a:r>
              <a:rPr lang="en-US" altLang="en-US" smtClean="0"/>
              <a:t>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1228725" y="7764463"/>
            <a:ext cx="2584450" cy="330200"/>
          </a:xfrm>
          <a:prstGeom prst="rect">
            <a:avLst/>
          </a:prstGeom>
        </p:spPr>
        <p:txBody>
          <a:bodyPr vert="horz" lIns="91440" tIns="45720" rIns="91440" bIns="45720" rtlCol="0" anchor="ctr"/>
          <a:lstStyle>
            <a:lvl1pPr algn="l" defTabSz="548640">
              <a:defRPr sz="1200">
                <a:solidFill>
                  <a:schemeClr val="tx1">
                    <a:lumMod val="90000"/>
                    <a:lumOff val="10000"/>
                  </a:schemeClr>
                </a:solidFill>
                <a:latin typeface="+mj-lt"/>
              </a:defRPr>
            </a:lvl1pPr>
          </a:lstStyle>
          <a:p>
            <a:pPr>
              <a:defRPr/>
            </a:pPr>
            <a:fld id="{CC779248-31CA-45AF-8ABB-5C9CFEB90D48}" type="datetime10">
              <a:rPr lang="en-US" smtClean="0"/>
              <a:t>23:59</a:t>
            </a:fld>
            <a:endParaRPr lang="en-US"/>
          </a:p>
        </p:txBody>
      </p:sp>
      <p:sp>
        <p:nvSpPr>
          <p:cNvPr id="5" name="Footer Placeholder 4"/>
          <p:cNvSpPr>
            <a:spLocks noGrp="1"/>
          </p:cNvSpPr>
          <p:nvPr>
            <p:ph type="ftr" sz="quarter" idx="3"/>
          </p:nvPr>
        </p:nvSpPr>
        <p:spPr>
          <a:xfrm>
            <a:off x="5811838" y="7764463"/>
            <a:ext cx="7081837" cy="330200"/>
          </a:xfrm>
          <a:prstGeom prst="rect">
            <a:avLst/>
          </a:prstGeom>
        </p:spPr>
        <p:txBody>
          <a:bodyPr vert="horz" lIns="91440" tIns="45720" rIns="91440" bIns="45720" rtlCol="0" anchor="ctr"/>
          <a:lstStyle>
            <a:lvl1pPr algn="r" defTabSz="548640">
              <a:defRPr sz="1200" cap="all" baseline="0">
                <a:solidFill>
                  <a:schemeClr val="tx1">
                    <a:lumMod val="90000"/>
                    <a:lumOff val="10000"/>
                  </a:schemeClr>
                </a:solidFill>
                <a:latin typeface="+mj-lt"/>
              </a:defRPr>
            </a:lvl1pPr>
          </a:lstStyle>
          <a:p>
            <a:pPr>
              <a:defRPr/>
            </a:pPr>
            <a:endParaRPr lang="en-US"/>
          </a:p>
        </p:txBody>
      </p:sp>
      <p:sp>
        <p:nvSpPr>
          <p:cNvPr id="6" name="Slide Number Placeholder 5"/>
          <p:cNvSpPr>
            <a:spLocks noGrp="1"/>
          </p:cNvSpPr>
          <p:nvPr>
            <p:ph type="sldNum" sz="quarter" idx="4"/>
          </p:nvPr>
        </p:nvSpPr>
        <p:spPr>
          <a:xfrm>
            <a:off x="13004800" y="7764463"/>
            <a:ext cx="1168400" cy="330200"/>
          </a:xfrm>
          <a:prstGeom prst="rect">
            <a:avLst/>
          </a:prstGeom>
        </p:spPr>
        <p:txBody>
          <a:bodyPr vert="horz" wrap="square" lIns="91440" tIns="45720" rIns="91440" bIns="45720" numCol="1" anchor="ctr" anchorCtr="0" compatLnSpc="1">
            <a:prstTxWarp prst="textNoShape">
              <a:avLst/>
            </a:prstTxWarp>
          </a:bodyPr>
          <a:lstStyle>
            <a:lvl1pPr>
              <a:defRPr sz="1200">
                <a:solidFill>
                  <a:srgbClr val="474233"/>
                </a:solidFill>
                <a:latin typeface="Tw Cen MT Condensed" panose="020B0606020104020203" pitchFamily="34" charset="0"/>
              </a:defRPr>
            </a:lvl1pPr>
          </a:lstStyle>
          <a:p>
            <a:fld id="{6411AC39-FDC5-4506-AF22-1368296DE8A9}" type="slidenum">
              <a:rPr lang="en-US" altLang="en-US"/>
              <a:pPr/>
              <a:t>‹#›</a:t>
            </a:fld>
            <a:endParaRPr lang="en-US" altLang="en-US"/>
          </a:p>
        </p:txBody>
      </p:sp>
      <p:cxnSp>
        <p:nvCxnSpPr>
          <p:cNvPr id="7" name="Straight Connector 6"/>
          <p:cNvCxnSpPr/>
          <p:nvPr/>
        </p:nvCxnSpPr>
        <p:spPr>
          <a:xfrm flipV="1">
            <a:off x="914400" y="992188"/>
            <a:ext cx="0" cy="1096962"/>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4142" r:id="rId1"/>
    <p:sldLayoutId id="2147484136" r:id="rId2"/>
    <p:sldLayoutId id="2147484143" r:id="rId3"/>
    <p:sldLayoutId id="2147484137" r:id="rId4"/>
    <p:sldLayoutId id="2147484138" r:id="rId5"/>
    <p:sldLayoutId id="2147484139" r:id="rId6"/>
    <p:sldLayoutId id="2147484144" r:id="rId7"/>
    <p:sldLayoutId id="2147484140" r:id="rId8"/>
    <p:sldLayoutId id="2147484145" r:id="rId9"/>
    <p:sldLayoutId id="2147484141" r:id="rId10"/>
    <p:sldLayoutId id="2147484146" r:id="rId11"/>
    <p:sldLayoutId id="2147484147" r:id="rId12"/>
    <p:sldLayoutId id="2147484148" r:id="rId13"/>
  </p:sldLayoutIdLst>
  <p:hf sldNum="0" hdr="0" ftr="0"/>
  <p:txStyles>
    <p:titleStyle>
      <a:lvl1pPr algn="l" defTabSz="1096963" rtl="0" eaLnBrk="0" fontAlgn="base" hangingPunct="0">
        <a:lnSpc>
          <a:spcPct val="80000"/>
        </a:lnSpc>
        <a:spcBef>
          <a:spcPct val="0"/>
        </a:spcBef>
        <a:spcAft>
          <a:spcPct val="0"/>
        </a:spcAft>
        <a:defRPr sz="6000" kern="1200" cap="all" spc="120">
          <a:solidFill>
            <a:srgbClr val="474233"/>
          </a:solidFill>
          <a:latin typeface="+mj-lt"/>
          <a:ea typeface="+mj-ea"/>
          <a:cs typeface="+mj-cs"/>
        </a:defRPr>
      </a:lvl1pPr>
      <a:lvl2pPr algn="l" defTabSz="1096963" rtl="0" eaLnBrk="0" fontAlgn="base" hangingPunct="0">
        <a:lnSpc>
          <a:spcPct val="80000"/>
        </a:lnSpc>
        <a:spcBef>
          <a:spcPct val="0"/>
        </a:spcBef>
        <a:spcAft>
          <a:spcPct val="0"/>
        </a:spcAft>
        <a:defRPr sz="6000">
          <a:solidFill>
            <a:srgbClr val="474233"/>
          </a:solidFill>
          <a:latin typeface="Tw Cen MT Condensed" pitchFamily="34" charset="0"/>
        </a:defRPr>
      </a:lvl2pPr>
      <a:lvl3pPr algn="l" defTabSz="1096963" rtl="0" eaLnBrk="0" fontAlgn="base" hangingPunct="0">
        <a:lnSpc>
          <a:spcPct val="80000"/>
        </a:lnSpc>
        <a:spcBef>
          <a:spcPct val="0"/>
        </a:spcBef>
        <a:spcAft>
          <a:spcPct val="0"/>
        </a:spcAft>
        <a:defRPr sz="6000">
          <a:solidFill>
            <a:srgbClr val="474233"/>
          </a:solidFill>
          <a:latin typeface="Tw Cen MT Condensed" pitchFamily="34" charset="0"/>
        </a:defRPr>
      </a:lvl3pPr>
      <a:lvl4pPr algn="l" defTabSz="1096963" rtl="0" eaLnBrk="0" fontAlgn="base" hangingPunct="0">
        <a:lnSpc>
          <a:spcPct val="80000"/>
        </a:lnSpc>
        <a:spcBef>
          <a:spcPct val="0"/>
        </a:spcBef>
        <a:spcAft>
          <a:spcPct val="0"/>
        </a:spcAft>
        <a:defRPr sz="6000">
          <a:solidFill>
            <a:srgbClr val="474233"/>
          </a:solidFill>
          <a:latin typeface="Tw Cen MT Condensed" pitchFamily="34" charset="0"/>
        </a:defRPr>
      </a:lvl4pPr>
      <a:lvl5pPr algn="l" defTabSz="1096963" rtl="0" eaLnBrk="0" fontAlgn="base" hangingPunct="0">
        <a:lnSpc>
          <a:spcPct val="80000"/>
        </a:lnSpc>
        <a:spcBef>
          <a:spcPct val="0"/>
        </a:spcBef>
        <a:spcAft>
          <a:spcPct val="0"/>
        </a:spcAft>
        <a:defRPr sz="6000">
          <a:solidFill>
            <a:srgbClr val="474233"/>
          </a:solidFill>
          <a:latin typeface="Tw Cen MT Condensed" pitchFamily="34" charset="0"/>
        </a:defRPr>
      </a:lvl5pPr>
      <a:lvl6pPr marL="457200" algn="l" defTabSz="1096963" rtl="0" fontAlgn="base">
        <a:lnSpc>
          <a:spcPct val="80000"/>
        </a:lnSpc>
        <a:spcBef>
          <a:spcPct val="0"/>
        </a:spcBef>
        <a:spcAft>
          <a:spcPct val="0"/>
        </a:spcAft>
        <a:defRPr sz="6000">
          <a:solidFill>
            <a:srgbClr val="474233"/>
          </a:solidFill>
          <a:latin typeface="Tw Cen MT Condensed" pitchFamily="34" charset="0"/>
        </a:defRPr>
      </a:lvl6pPr>
      <a:lvl7pPr marL="914400" algn="l" defTabSz="1096963" rtl="0" fontAlgn="base">
        <a:lnSpc>
          <a:spcPct val="80000"/>
        </a:lnSpc>
        <a:spcBef>
          <a:spcPct val="0"/>
        </a:spcBef>
        <a:spcAft>
          <a:spcPct val="0"/>
        </a:spcAft>
        <a:defRPr sz="6000">
          <a:solidFill>
            <a:srgbClr val="474233"/>
          </a:solidFill>
          <a:latin typeface="Tw Cen MT Condensed" pitchFamily="34" charset="0"/>
        </a:defRPr>
      </a:lvl7pPr>
      <a:lvl8pPr marL="1371600" algn="l" defTabSz="1096963" rtl="0" fontAlgn="base">
        <a:lnSpc>
          <a:spcPct val="80000"/>
        </a:lnSpc>
        <a:spcBef>
          <a:spcPct val="0"/>
        </a:spcBef>
        <a:spcAft>
          <a:spcPct val="0"/>
        </a:spcAft>
        <a:defRPr sz="6000">
          <a:solidFill>
            <a:srgbClr val="474233"/>
          </a:solidFill>
          <a:latin typeface="Tw Cen MT Condensed" pitchFamily="34" charset="0"/>
        </a:defRPr>
      </a:lvl8pPr>
      <a:lvl9pPr marL="1828800" algn="l" defTabSz="1096963" rtl="0" fontAlgn="base">
        <a:lnSpc>
          <a:spcPct val="80000"/>
        </a:lnSpc>
        <a:spcBef>
          <a:spcPct val="0"/>
        </a:spcBef>
        <a:spcAft>
          <a:spcPct val="0"/>
        </a:spcAft>
        <a:defRPr sz="6000">
          <a:solidFill>
            <a:srgbClr val="474233"/>
          </a:solidFill>
          <a:latin typeface="Tw Cen MT Condensed" pitchFamily="34" charset="0"/>
        </a:defRPr>
      </a:lvl9pPr>
    </p:titleStyle>
    <p:bodyStyle>
      <a:lvl1pPr marL="109538" indent="-109538" algn="l" defTabSz="1096963" rtl="0" eaLnBrk="0" fontAlgn="base" hangingPunct="0">
        <a:lnSpc>
          <a:spcPct val="90000"/>
        </a:lnSpc>
        <a:spcBef>
          <a:spcPts val="1438"/>
        </a:spcBef>
        <a:spcAft>
          <a:spcPts val="238"/>
        </a:spcAft>
        <a:buClr>
          <a:schemeClr val="accent2"/>
        </a:buClr>
        <a:buSzPct val="100000"/>
        <a:buFont typeface="Tw Cen MT" panose="020B0602020104020603" pitchFamily="34" charset="0"/>
        <a:buChar char=" "/>
        <a:defRPr sz="2600" kern="1200">
          <a:solidFill>
            <a:schemeClr val="tx1"/>
          </a:solidFill>
          <a:latin typeface="+mn-lt"/>
          <a:ea typeface="+mn-ea"/>
          <a:cs typeface="+mn-cs"/>
        </a:defRPr>
      </a:lvl1pPr>
      <a:lvl2pPr marL="317500" indent="-163513" algn="l" defTabSz="1096963" rtl="0" eaLnBrk="0" fontAlgn="base" hangingPunct="0">
        <a:lnSpc>
          <a:spcPct val="90000"/>
        </a:lnSpc>
        <a:spcBef>
          <a:spcPts val="238"/>
        </a:spcBef>
        <a:spcAft>
          <a:spcPts val="475"/>
        </a:spcAft>
        <a:buClr>
          <a:schemeClr val="accent2"/>
        </a:buClr>
        <a:buFont typeface="Wingdings 3" panose="05040102010807070707" pitchFamily="18" charset="2"/>
        <a:buChar char=""/>
        <a:defRPr sz="2100" kern="1200">
          <a:solidFill>
            <a:schemeClr val="tx1"/>
          </a:solidFill>
          <a:latin typeface="+mn-lt"/>
          <a:ea typeface="+mn-ea"/>
          <a:cs typeface="+mn-cs"/>
        </a:defRPr>
      </a:lvl2pPr>
      <a:lvl3pPr marL="536575" indent="-163513" algn="l" defTabSz="1096963" rtl="0" eaLnBrk="0" fontAlgn="base" hangingPunct="0">
        <a:lnSpc>
          <a:spcPct val="90000"/>
        </a:lnSpc>
        <a:spcBef>
          <a:spcPts val="238"/>
        </a:spcBef>
        <a:spcAft>
          <a:spcPts val="475"/>
        </a:spcAft>
        <a:buClr>
          <a:schemeClr val="accent2"/>
        </a:buClr>
        <a:buFont typeface="Wingdings 3" panose="05040102010807070707" pitchFamily="18" charset="2"/>
        <a:buChar char=""/>
        <a:defRPr sz="1600" kern="1200">
          <a:solidFill>
            <a:schemeClr val="tx1"/>
          </a:solidFill>
          <a:latin typeface="+mn-lt"/>
          <a:ea typeface="+mn-ea"/>
          <a:cs typeface="+mn-cs"/>
        </a:defRPr>
      </a:lvl3pPr>
      <a:lvl4pPr marL="712788" indent="-163513" algn="l" defTabSz="1096963" rtl="0" eaLnBrk="0" fontAlgn="base" hangingPunct="0">
        <a:lnSpc>
          <a:spcPct val="90000"/>
        </a:lnSpc>
        <a:spcBef>
          <a:spcPts val="238"/>
        </a:spcBef>
        <a:spcAft>
          <a:spcPts val="475"/>
        </a:spcAft>
        <a:buClr>
          <a:schemeClr val="accent2"/>
        </a:buClr>
        <a:buFont typeface="Wingdings 3" panose="05040102010807070707" pitchFamily="18" charset="2"/>
        <a:buChar char=""/>
        <a:defRPr sz="1600" kern="1200">
          <a:solidFill>
            <a:schemeClr val="tx1"/>
          </a:solidFill>
          <a:latin typeface="+mn-lt"/>
          <a:ea typeface="+mn-ea"/>
          <a:cs typeface="+mn-cs"/>
        </a:defRPr>
      </a:lvl4pPr>
      <a:lvl5pPr marL="931863" indent="-163513" algn="l" defTabSz="1096963" rtl="0" eaLnBrk="0" fontAlgn="base" hangingPunct="0">
        <a:lnSpc>
          <a:spcPct val="90000"/>
        </a:lnSpc>
        <a:spcBef>
          <a:spcPts val="238"/>
        </a:spcBef>
        <a:spcAft>
          <a:spcPts val="475"/>
        </a:spcAft>
        <a:buClr>
          <a:schemeClr val="accent2"/>
        </a:buClr>
        <a:buFont typeface="Wingdings 3" panose="05040102010807070707" pitchFamily="18" charset="2"/>
        <a:buChar char=""/>
        <a:defRPr sz="1600" kern="1200">
          <a:solidFill>
            <a:schemeClr val="tx1"/>
          </a:solidFill>
          <a:latin typeface="+mn-lt"/>
          <a:ea typeface="+mn-ea"/>
          <a:cs typeface="+mn-cs"/>
        </a:defRPr>
      </a:lvl5pPr>
      <a:lvl6pPr marL="1097280" indent="-164592" algn="l" defTabSz="1097280" rtl="0" eaLnBrk="1" latinLnBrk="0" hangingPunct="1">
        <a:lnSpc>
          <a:spcPct val="90000"/>
        </a:lnSpc>
        <a:spcBef>
          <a:spcPts val="240"/>
        </a:spcBef>
        <a:spcAft>
          <a:spcPts val="480"/>
        </a:spcAft>
        <a:buClr>
          <a:schemeClr val="accent2"/>
        </a:buClr>
        <a:buFont typeface="Wingdings 3" pitchFamily="18" charset="2"/>
        <a:buChar char=""/>
        <a:defRPr sz="1680" kern="1200">
          <a:solidFill>
            <a:schemeClr val="tx1"/>
          </a:solidFill>
          <a:latin typeface="+mn-lt"/>
          <a:ea typeface="+mn-ea"/>
          <a:cs typeface="+mn-cs"/>
        </a:defRPr>
      </a:lvl6pPr>
      <a:lvl7pPr marL="1272845" indent="-164592" algn="l" defTabSz="1097280" rtl="0" eaLnBrk="1" latinLnBrk="0" hangingPunct="1">
        <a:lnSpc>
          <a:spcPct val="90000"/>
        </a:lnSpc>
        <a:spcBef>
          <a:spcPts val="240"/>
        </a:spcBef>
        <a:spcAft>
          <a:spcPts val="480"/>
        </a:spcAft>
        <a:buClr>
          <a:schemeClr val="accent2"/>
        </a:buClr>
        <a:buFont typeface="Wingdings 3" pitchFamily="18" charset="2"/>
        <a:buChar char=""/>
        <a:defRPr sz="1680" kern="1200">
          <a:solidFill>
            <a:schemeClr val="tx1"/>
          </a:solidFill>
          <a:latin typeface="+mn-lt"/>
          <a:ea typeface="+mn-ea"/>
          <a:cs typeface="+mn-cs"/>
        </a:defRPr>
      </a:lvl7pPr>
      <a:lvl8pPr marL="1459382" indent="-164592" algn="l" defTabSz="1097280" rtl="0" eaLnBrk="1" latinLnBrk="0" hangingPunct="1">
        <a:lnSpc>
          <a:spcPct val="90000"/>
        </a:lnSpc>
        <a:spcBef>
          <a:spcPts val="240"/>
        </a:spcBef>
        <a:spcAft>
          <a:spcPts val="480"/>
        </a:spcAft>
        <a:buClr>
          <a:schemeClr val="accent2"/>
        </a:buClr>
        <a:buFont typeface="Wingdings 3" pitchFamily="18" charset="2"/>
        <a:buChar char=""/>
        <a:defRPr sz="1680" kern="1200">
          <a:solidFill>
            <a:schemeClr val="tx1"/>
          </a:solidFill>
          <a:latin typeface="+mn-lt"/>
          <a:ea typeface="+mn-ea"/>
          <a:cs typeface="+mn-cs"/>
        </a:defRPr>
      </a:lvl8pPr>
      <a:lvl9pPr marL="1634947" indent="-164592" algn="l" defTabSz="1097280" rtl="0" eaLnBrk="1" latinLnBrk="0" hangingPunct="1">
        <a:lnSpc>
          <a:spcPct val="90000"/>
        </a:lnSpc>
        <a:spcBef>
          <a:spcPts val="240"/>
        </a:spcBef>
        <a:spcAft>
          <a:spcPts val="480"/>
        </a:spcAft>
        <a:buClr>
          <a:schemeClr val="accent2"/>
        </a:buClr>
        <a:buFont typeface="Wingdings 3" pitchFamily="18" charset="2"/>
        <a:buChar char=""/>
        <a:defRPr sz="1680" kern="1200">
          <a:solidFill>
            <a:schemeClr val="tx1"/>
          </a:solidFill>
          <a:latin typeface="+mn-lt"/>
          <a:ea typeface="+mn-ea"/>
          <a:cs typeface="+mn-cs"/>
        </a:defRPr>
      </a:lvl9pPr>
    </p:bodyStyle>
    <p:otherStyle>
      <a:defPPr>
        <a:defRPr lang="en-US"/>
      </a:defPPr>
      <a:lvl1pPr marL="0" algn="l" defTabSz="1097280" rtl="0" eaLnBrk="1" latinLnBrk="0" hangingPunct="1">
        <a:defRPr sz="2160" kern="1200">
          <a:solidFill>
            <a:schemeClr val="tx1"/>
          </a:solidFill>
          <a:latin typeface="+mn-lt"/>
          <a:ea typeface="+mn-ea"/>
          <a:cs typeface="+mn-cs"/>
        </a:defRPr>
      </a:lvl1pPr>
      <a:lvl2pPr marL="548640" algn="l" defTabSz="1097280" rtl="0" eaLnBrk="1" latinLnBrk="0" hangingPunct="1">
        <a:defRPr sz="2160" kern="1200">
          <a:solidFill>
            <a:schemeClr val="tx1"/>
          </a:solidFill>
          <a:latin typeface="+mn-lt"/>
          <a:ea typeface="+mn-ea"/>
          <a:cs typeface="+mn-cs"/>
        </a:defRPr>
      </a:lvl2pPr>
      <a:lvl3pPr marL="1097280" algn="l" defTabSz="1097280" rtl="0" eaLnBrk="1" latinLnBrk="0" hangingPunct="1">
        <a:defRPr sz="2160" kern="1200">
          <a:solidFill>
            <a:schemeClr val="tx1"/>
          </a:solidFill>
          <a:latin typeface="+mn-lt"/>
          <a:ea typeface="+mn-ea"/>
          <a:cs typeface="+mn-cs"/>
        </a:defRPr>
      </a:lvl3pPr>
      <a:lvl4pPr marL="1645920" algn="l" defTabSz="1097280" rtl="0" eaLnBrk="1" latinLnBrk="0" hangingPunct="1">
        <a:defRPr sz="2160" kern="1200">
          <a:solidFill>
            <a:schemeClr val="tx1"/>
          </a:solidFill>
          <a:latin typeface="+mn-lt"/>
          <a:ea typeface="+mn-ea"/>
          <a:cs typeface="+mn-cs"/>
        </a:defRPr>
      </a:lvl4pPr>
      <a:lvl5pPr marL="2194560" algn="l" defTabSz="1097280" rtl="0" eaLnBrk="1" latinLnBrk="0" hangingPunct="1">
        <a:defRPr sz="2160" kern="1200">
          <a:solidFill>
            <a:schemeClr val="tx1"/>
          </a:solidFill>
          <a:latin typeface="+mn-lt"/>
          <a:ea typeface="+mn-ea"/>
          <a:cs typeface="+mn-cs"/>
        </a:defRPr>
      </a:lvl5pPr>
      <a:lvl6pPr marL="2743200" algn="l" defTabSz="1097280" rtl="0" eaLnBrk="1" latinLnBrk="0" hangingPunct="1">
        <a:defRPr sz="2160" kern="1200">
          <a:solidFill>
            <a:schemeClr val="tx1"/>
          </a:solidFill>
          <a:latin typeface="+mn-lt"/>
          <a:ea typeface="+mn-ea"/>
          <a:cs typeface="+mn-cs"/>
        </a:defRPr>
      </a:lvl6pPr>
      <a:lvl7pPr marL="3291840" algn="l" defTabSz="1097280" rtl="0" eaLnBrk="1" latinLnBrk="0" hangingPunct="1">
        <a:defRPr sz="2160" kern="1200">
          <a:solidFill>
            <a:schemeClr val="tx1"/>
          </a:solidFill>
          <a:latin typeface="+mn-lt"/>
          <a:ea typeface="+mn-ea"/>
          <a:cs typeface="+mn-cs"/>
        </a:defRPr>
      </a:lvl7pPr>
      <a:lvl8pPr marL="3840480" algn="l" defTabSz="1097280" rtl="0" eaLnBrk="1" latinLnBrk="0" hangingPunct="1">
        <a:defRPr sz="2160" kern="1200">
          <a:solidFill>
            <a:schemeClr val="tx1"/>
          </a:solidFill>
          <a:latin typeface="+mn-lt"/>
          <a:ea typeface="+mn-ea"/>
          <a:cs typeface="+mn-cs"/>
        </a:defRPr>
      </a:lvl8pPr>
      <a:lvl9pPr marL="4389120" algn="l" defTabSz="1097280" rtl="0" eaLnBrk="1" latinLnBrk="0" hangingPunct="1">
        <a:defRPr sz="21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8" Type="http://schemas.openxmlformats.org/officeDocument/2006/relationships/image" Target="../media/image9.png"/><Relationship Id="rId3" Type="http://schemas.microsoft.com/office/2007/relationships/media" Target="../media/media2.WAV"/><Relationship Id="rId7" Type="http://schemas.openxmlformats.org/officeDocument/2006/relationships/slideLayout" Target="../slideLayouts/slideLayout4.xml"/><Relationship Id="rId2" Type="http://schemas.openxmlformats.org/officeDocument/2006/relationships/audio" Target="../media/media1.WAV"/><Relationship Id="rId1" Type="http://schemas.microsoft.com/office/2007/relationships/media" Target="../media/media1.WAV"/><Relationship Id="rId6" Type="http://schemas.openxmlformats.org/officeDocument/2006/relationships/audio" Target="file:///C:\WINDOWS\MEDIA\TADA.WAV" TargetMode="External"/><Relationship Id="rId5" Type="http://schemas.microsoft.com/office/2007/relationships/media" Target="file:///C:\WINDOWS\MEDIA\TADA.WAV" TargetMode="External"/><Relationship Id="rId4" Type="http://schemas.openxmlformats.org/officeDocument/2006/relationships/audio" Target="../media/media2.WAV"/><Relationship Id="rId9" Type="http://schemas.openxmlformats.org/officeDocument/2006/relationships/slide" Target="slide10.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media1.WAV"/><Relationship Id="rId1" Type="http://schemas.microsoft.com/office/2007/relationships/media" Target="../media/media1.WAV"/><Relationship Id="rId5" Type="http://schemas.openxmlformats.org/officeDocument/2006/relationships/slide" Target="slide10.xml"/><Relationship Id="rId4" Type="http://schemas.openxmlformats.org/officeDocument/2006/relationships/image" Target="../media/image9.png"/></Relationships>
</file>

<file path=ppt/slides/_rels/slide12.xml.rels><?xml version="1.0" encoding="UTF-8" standalone="yes"?>
<Relationships xmlns="http://schemas.openxmlformats.org/package/2006/relationships"><Relationship Id="rId8" Type="http://schemas.openxmlformats.org/officeDocument/2006/relationships/image" Target="../media/image9.png"/><Relationship Id="rId3" Type="http://schemas.microsoft.com/office/2007/relationships/media" Target="../media/media2.WAV"/><Relationship Id="rId7" Type="http://schemas.openxmlformats.org/officeDocument/2006/relationships/slideLayout" Target="../slideLayouts/slideLayout13.xml"/><Relationship Id="rId2" Type="http://schemas.openxmlformats.org/officeDocument/2006/relationships/audio" Target="../media/media1.WAV"/><Relationship Id="rId1" Type="http://schemas.microsoft.com/office/2007/relationships/media" Target="../media/media1.WAV"/><Relationship Id="rId6" Type="http://schemas.openxmlformats.org/officeDocument/2006/relationships/audio" Target="file:///C:\WINDOWS\MEDIA\TADA.WAV" TargetMode="External"/><Relationship Id="rId5" Type="http://schemas.microsoft.com/office/2007/relationships/media" Target="file:///C:\WINDOWS\MEDIA\TADA.WAV" TargetMode="External"/><Relationship Id="rId4" Type="http://schemas.openxmlformats.org/officeDocument/2006/relationships/audio" Target="../media/media2.WAV"/><Relationship Id="rId9" Type="http://schemas.openxmlformats.org/officeDocument/2006/relationships/slide" Target="slide10.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audio" Target="../media/media1.WAV"/><Relationship Id="rId1" Type="http://schemas.microsoft.com/office/2007/relationships/media" Target="../media/media1.WAV"/><Relationship Id="rId5" Type="http://schemas.openxmlformats.org/officeDocument/2006/relationships/slide" Target="slide10.xml"/><Relationship Id="rId4" Type="http://schemas.openxmlformats.org/officeDocument/2006/relationships/image" Target="../media/image9.png"/></Relationships>
</file>

<file path=ppt/slides/_rels/slide14.xml.rels><?xml version="1.0" encoding="UTF-8" standalone="yes"?>
<Relationships xmlns="http://schemas.openxmlformats.org/package/2006/relationships"><Relationship Id="rId13" Type="http://schemas.openxmlformats.org/officeDocument/2006/relationships/customXml" Target="../ink/ink14.xml"/><Relationship Id="rId18" Type="http://schemas.openxmlformats.org/officeDocument/2006/relationships/customXml" Target="../ink/ink19.xml"/><Relationship Id="rId26" Type="http://schemas.openxmlformats.org/officeDocument/2006/relationships/customXml" Target="../ink/ink27.xml"/><Relationship Id="rId39" Type="http://schemas.openxmlformats.org/officeDocument/2006/relationships/customXml" Target="../ink/ink39.xml"/><Relationship Id="rId21" Type="http://schemas.openxmlformats.org/officeDocument/2006/relationships/customXml" Target="../ink/ink22.xml"/><Relationship Id="rId34" Type="http://schemas.openxmlformats.org/officeDocument/2006/relationships/customXml" Target="../ink/ink35.xml"/><Relationship Id="rId7" Type="http://schemas.openxmlformats.org/officeDocument/2006/relationships/slideLayout" Target="../slideLayouts/slideLayout13.xml"/><Relationship Id="rId2" Type="http://schemas.openxmlformats.org/officeDocument/2006/relationships/audio" Target="../media/media1.WAV"/><Relationship Id="rId16" Type="http://schemas.openxmlformats.org/officeDocument/2006/relationships/customXml" Target="../ink/ink17.xml"/><Relationship Id="rId20" Type="http://schemas.openxmlformats.org/officeDocument/2006/relationships/customXml" Target="../ink/ink21.xml"/><Relationship Id="rId29" Type="http://schemas.openxmlformats.org/officeDocument/2006/relationships/customXml" Target="../ink/ink30.xml"/><Relationship Id="rId41" Type="http://schemas.openxmlformats.org/officeDocument/2006/relationships/comments" Target="../comments/comment1.xml"/><Relationship Id="rId1" Type="http://schemas.microsoft.com/office/2007/relationships/media" Target="../media/media1.WAV"/><Relationship Id="rId6" Type="http://schemas.openxmlformats.org/officeDocument/2006/relationships/audio" Target="file:///C:\WINDOWS\MEDIA\TADA.WAV" TargetMode="External"/><Relationship Id="rId11" Type="http://schemas.openxmlformats.org/officeDocument/2006/relationships/image" Target="../media/image22.emf"/><Relationship Id="rId24" Type="http://schemas.openxmlformats.org/officeDocument/2006/relationships/customXml" Target="../ink/ink25.xml"/><Relationship Id="rId32" Type="http://schemas.openxmlformats.org/officeDocument/2006/relationships/customXml" Target="../ink/ink33.xml"/><Relationship Id="rId37" Type="http://schemas.openxmlformats.org/officeDocument/2006/relationships/image" Target="../media/image23.emf"/><Relationship Id="rId40" Type="http://schemas.openxmlformats.org/officeDocument/2006/relationships/customXml" Target="../ink/ink40.xml"/><Relationship Id="rId5" Type="http://schemas.microsoft.com/office/2007/relationships/media" Target="file:///C:\WINDOWS\MEDIA\TADA.WAV" TargetMode="External"/><Relationship Id="rId15" Type="http://schemas.openxmlformats.org/officeDocument/2006/relationships/customXml" Target="../ink/ink16.xml"/><Relationship Id="rId23" Type="http://schemas.openxmlformats.org/officeDocument/2006/relationships/customXml" Target="../ink/ink24.xml"/><Relationship Id="rId28" Type="http://schemas.openxmlformats.org/officeDocument/2006/relationships/customXml" Target="../ink/ink29.xml"/><Relationship Id="rId36" Type="http://schemas.openxmlformats.org/officeDocument/2006/relationships/customXml" Target="../ink/ink37.xml"/><Relationship Id="rId10" Type="http://schemas.openxmlformats.org/officeDocument/2006/relationships/customXml" Target="../ink/ink12.xml"/><Relationship Id="rId19" Type="http://schemas.openxmlformats.org/officeDocument/2006/relationships/customXml" Target="../ink/ink20.xml"/><Relationship Id="rId31" Type="http://schemas.openxmlformats.org/officeDocument/2006/relationships/customXml" Target="../ink/ink32.xml"/><Relationship Id="rId4" Type="http://schemas.openxmlformats.org/officeDocument/2006/relationships/audio" Target="../media/media2.WAV"/><Relationship Id="rId9" Type="http://schemas.openxmlformats.org/officeDocument/2006/relationships/slide" Target="slide10.xml"/><Relationship Id="rId14" Type="http://schemas.openxmlformats.org/officeDocument/2006/relationships/customXml" Target="../ink/ink15.xml"/><Relationship Id="rId22" Type="http://schemas.openxmlformats.org/officeDocument/2006/relationships/customXml" Target="../ink/ink23.xml"/><Relationship Id="rId27" Type="http://schemas.openxmlformats.org/officeDocument/2006/relationships/customXml" Target="../ink/ink28.xml"/><Relationship Id="rId30" Type="http://schemas.openxmlformats.org/officeDocument/2006/relationships/customXml" Target="../ink/ink31.xml"/><Relationship Id="rId35" Type="http://schemas.openxmlformats.org/officeDocument/2006/relationships/customXml" Target="../ink/ink36.xml"/><Relationship Id="rId8" Type="http://schemas.openxmlformats.org/officeDocument/2006/relationships/image" Target="../media/image9.png"/><Relationship Id="rId3" Type="http://schemas.microsoft.com/office/2007/relationships/media" Target="../media/media2.WAV"/><Relationship Id="rId12" Type="http://schemas.openxmlformats.org/officeDocument/2006/relationships/customXml" Target="../ink/ink13.xml"/><Relationship Id="rId17" Type="http://schemas.openxmlformats.org/officeDocument/2006/relationships/customXml" Target="../ink/ink18.xml"/><Relationship Id="rId25" Type="http://schemas.openxmlformats.org/officeDocument/2006/relationships/customXml" Target="../ink/ink26.xml"/><Relationship Id="rId33" Type="http://schemas.openxmlformats.org/officeDocument/2006/relationships/customXml" Target="../ink/ink34.xml"/><Relationship Id="rId38" Type="http://schemas.openxmlformats.org/officeDocument/2006/relationships/customXml" Target="../ink/ink3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customXml" Target="../ink/ink5.xml"/><Relationship Id="rId13" Type="http://schemas.openxmlformats.org/officeDocument/2006/relationships/customXml" Target="../ink/ink9.xml"/><Relationship Id="rId3" Type="http://schemas.openxmlformats.org/officeDocument/2006/relationships/image" Target="../media/image3.emf"/><Relationship Id="rId7" Type="http://schemas.openxmlformats.org/officeDocument/2006/relationships/customXml" Target="../ink/ink4.xml"/><Relationship Id="rId12" Type="http://schemas.openxmlformats.org/officeDocument/2006/relationships/customXml" Target="../ink/ink8.xml"/><Relationship Id="rId2" Type="http://schemas.openxmlformats.org/officeDocument/2006/relationships/customXml" Target="../ink/ink1.xml"/><Relationship Id="rId1" Type="http://schemas.openxmlformats.org/officeDocument/2006/relationships/slideLayout" Target="../slideLayouts/slideLayout12.xml"/><Relationship Id="rId6" Type="http://schemas.openxmlformats.org/officeDocument/2006/relationships/customXml" Target="../ink/ink3.xml"/><Relationship Id="rId11" Type="http://schemas.openxmlformats.org/officeDocument/2006/relationships/customXml" Target="../ink/ink7.xml"/><Relationship Id="rId5" Type="http://schemas.openxmlformats.org/officeDocument/2006/relationships/image" Target="../media/image4.emf"/><Relationship Id="rId15" Type="http://schemas.openxmlformats.org/officeDocument/2006/relationships/customXml" Target="../ink/ink11.xml"/><Relationship Id="rId10" Type="http://schemas.openxmlformats.org/officeDocument/2006/relationships/customXml" Target="../ink/ink6.xml"/><Relationship Id="rId4" Type="http://schemas.openxmlformats.org/officeDocument/2006/relationships/customXml" Target="../ink/ink2.xml"/><Relationship Id="rId9" Type="http://schemas.openxmlformats.org/officeDocument/2006/relationships/image" Target="../media/image5.emf"/><Relationship Id="rId14" Type="http://schemas.openxmlformats.org/officeDocument/2006/relationships/customXml" Target="../ink/ink10.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oleObject" Target="../embeddings/oleObject2.bin"/><Relationship Id="rId2" Type="http://schemas.openxmlformats.org/officeDocument/2006/relationships/slideLayout" Target="../slideLayouts/slideLayout12.xml"/><Relationship Id="rId1" Type="http://schemas.openxmlformats.org/officeDocument/2006/relationships/vmlDrawing" Target="../drawings/vmlDrawing1.vml"/><Relationship Id="rId6" Type="http://schemas.openxmlformats.org/officeDocument/2006/relationships/image" Target="../media/image4.wmf"/><Relationship Id="rId5" Type="http://schemas.openxmlformats.org/officeDocument/2006/relationships/oleObject" Target="../embeddings/oleObject1.bin"/><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audio" Target="../media/media1.WAV"/><Relationship Id="rId1" Type="http://schemas.microsoft.com/office/2007/relationships/media" Target="../media/media1.WAV"/><Relationship Id="rId5" Type="http://schemas.openxmlformats.org/officeDocument/2006/relationships/image" Target="../media/image9.png"/><Relationship Id="rId4" Type="http://schemas.openxmlformats.org/officeDocument/2006/relationships/slide" Target="slide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able 8"/>
          <p:cNvGraphicFramePr>
            <a:graphicFrameLocks noGrp="1"/>
          </p:cNvGraphicFramePr>
          <p:nvPr/>
        </p:nvGraphicFramePr>
        <p:xfrm>
          <a:off x="2438400" y="863600"/>
          <a:ext cx="5973763" cy="811213"/>
        </p:xfrm>
        <a:graphic>
          <a:graphicData uri="http://schemas.openxmlformats.org/drawingml/2006/table">
            <a:tbl>
              <a:tblPr firstRow="1" bandRow="1">
                <a:tableStyleId>{2D5ABB26-0587-4C30-8999-92F81FD0307C}</a:tableStyleId>
              </a:tblPr>
              <a:tblGrid>
                <a:gridCol w="5973763">
                  <a:extLst>
                    <a:ext uri="{9D8B030D-6E8A-4147-A177-3AD203B41FA5}">
                      <a16:colId xmlns:a16="http://schemas.microsoft.com/office/drawing/2014/main" val="20000"/>
                    </a:ext>
                  </a:extLst>
                </a:gridCol>
              </a:tblGrid>
              <a:tr h="811213">
                <a:tc>
                  <a:txBody>
                    <a:bodyPr/>
                    <a:lstStyle/>
                    <a:p>
                      <a:r>
                        <a:rPr lang="vi-VN" sz="4600" b="1" u="sng" dirty="0" err="1">
                          <a:solidFill>
                            <a:srgbClr val="FF0000"/>
                          </a:solidFill>
                          <a:latin typeface="Arial" panose="020B0604020202020204" pitchFamily="34" charset="0"/>
                          <a:cs typeface="Arial" panose="020B0604020202020204" pitchFamily="34" charset="0"/>
                        </a:rPr>
                        <a:t>Kiểm</a:t>
                      </a:r>
                      <a:r>
                        <a:rPr lang="vi-VN" sz="4600" b="1" u="sng" dirty="0">
                          <a:solidFill>
                            <a:srgbClr val="FF0000"/>
                          </a:solidFill>
                          <a:latin typeface="Arial" panose="020B0604020202020204" pitchFamily="34" charset="0"/>
                          <a:cs typeface="Arial" panose="020B0604020202020204" pitchFamily="34" charset="0"/>
                        </a:rPr>
                        <a:t> tra </a:t>
                      </a:r>
                      <a:r>
                        <a:rPr lang="vi-VN" sz="4600" b="1" u="sng" dirty="0" err="1">
                          <a:solidFill>
                            <a:srgbClr val="FF0000"/>
                          </a:solidFill>
                          <a:latin typeface="Arial" panose="020B0604020202020204" pitchFamily="34" charset="0"/>
                          <a:cs typeface="Arial" panose="020B0604020202020204" pitchFamily="34" charset="0"/>
                        </a:rPr>
                        <a:t>bài</a:t>
                      </a:r>
                      <a:r>
                        <a:rPr lang="vi-VN" sz="4600" b="1" u="sng" dirty="0">
                          <a:solidFill>
                            <a:srgbClr val="FF0000"/>
                          </a:solidFill>
                          <a:latin typeface="Arial" panose="020B0604020202020204" pitchFamily="34" charset="0"/>
                          <a:cs typeface="Arial" panose="020B0604020202020204" pitchFamily="34" charset="0"/>
                        </a:rPr>
                        <a:t> </a:t>
                      </a:r>
                      <a:r>
                        <a:rPr lang="vi-VN" sz="4600" b="1" u="sng" dirty="0" err="1">
                          <a:solidFill>
                            <a:srgbClr val="FF0000"/>
                          </a:solidFill>
                          <a:latin typeface="Arial" panose="020B0604020202020204" pitchFamily="34" charset="0"/>
                          <a:cs typeface="Arial" panose="020B0604020202020204" pitchFamily="34" charset="0"/>
                        </a:rPr>
                        <a:t>cũ</a:t>
                      </a:r>
                      <a:r>
                        <a:rPr lang="vi-VN" sz="4600" b="1" u="sng" dirty="0">
                          <a:solidFill>
                            <a:srgbClr val="FF0000"/>
                          </a:solidFill>
                          <a:latin typeface="Arial" panose="020B0604020202020204" pitchFamily="34" charset="0"/>
                          <a:cs typeface="Arial" panose="020B0604020202020204" pitchFamily="34" charset="0"/>
                        </a:rPr>
                        <a:t>:</a:t>
                      </a:r>
                      <a:endParaRPr lang="en-US" sz="4600" b="1" u="sng" dirty="0">
                        <a:solidFill>
                          <a:srgbClr val="FF0000"/>
                        </a:solidFill>
                        <a:latin typeface="Arial" panose="020B0604020202020204" pitchFamily="34" charset="0"/>
                        <a:cs typeface="Arial" panose="020B0604020202020204" pitchFamily="34" charset="0"/>
                      </a:endParaRPr>
                    </a:p>
                  </a:txBody>
                  <a:tcPr marL="109722" marR="109722" marT="55038" marB="55038"/>
                </a:tc>
                <a:extLst>
                  <a:ext uri="{0D108BD9-81ED-4DB2-BD59-A6C34878D82A}">
                    <a16:rowId xmlns:a16="http://schemas.microsoft.com/office/drawing/2014/main" val="10000"/>
                  </a:ext>
                </a:extLst>
              </a:tr>
            </a:tbl>
          </a:graphicData>
        </a:graphic>
      </p:graphicFrame>
      <p:graphicFrame>
        <p:nvGraphicFramePr>
          <p:cNvPr id="10" name="Table 10"/>
          <p:cNvGraphicFramePr>
            <a:graphicFrameLocks noGrp="1"/>
          </p:cNvGraphicFramePr>
          <p:nvPr/>
        </p:nvGraphicFramePr>
        <p:xfrm>
          <a:off x="1554163" y="1736725"/>
          <a:ext cx="10882312" cy="4087813"/>
        </p:xfrm>
        <a:graphic>
          <a:graphicData uri="http://schemas.openxmlformats.org/drawingml/2006/table">
            <a:tbl>
              <a:tblPr firstRow="1" bandRow="1">
                <a:tableStyleId>{2D5ABB26-0587-4C30-8999-92F81FD0307C}</a:tableStyleId>
              </a:tblPr>
              <a:tblGrid>
                <a:gridCol w="10882312">
                  <a:extLst>
                    <a:ext uri="{9D8B030D-6E8A-4147-A177-3AD203B41FA5}">
                      <a16:colId xmlns:a16="http://schemas.microsoft.com/office/drawing/2014/main" val="20000"/>
                    </a:ext>
                  </a:extLst>
                </a:gridCol>
              </a:tblGrid>
              <a:tr h="4087813">
                <a:tc>
                  <a:txBody>
                    <a:bodyPr/>
                    <a:lstStyle/>
                    <a:p>
                      <a:r>
                        <a:rPr lang="vi-VN" sz="2900" kern="1200" dirty="0">
                          <a:solidFill>
                            <a:schemeClr val="tx1"/>
                          </a:solidFill>
                          <a:effectLst/>
                          <a:latin typeface="Arial" panose="020B0604020202020204" pitchFamily="34" charset="0"/>
                          <a:ea typeface="+mn-ea"/>
                          <a:cs typeface="Arial" panose="020B0604020202020204" pitchFamily="34" charset="0"/>
                        </a:rPr>
                        <a:t>T</a:t>
                      </a:r>
                      <a:r>
                        <a:rPr lang="nl-NL" sz="2900" kern="1200" dirty="0">
                          <a:solidFill>
                            <a:schemeClr val="tx1"/>
                          </a:solidFill>
                          <a:effectLst/>
                          <a:latin typeface="Arial" panose="020B0604020202020204" pitchFamily="34" charset="0"/>
                          <a:ea typeface="+mn-ea"/>
                          <a:cs typeface="Arial" panose="020B0604020202020204" pitchFamily="34" charset="0"/>
                        </a:rPr>
                        <a:t>rình bày vào giấy A1 đã chuẩn bị và hoàn thành theo yêu cầu như sau:</a:t>
                      </a:r>
                      <a:endParaRPr lang="vi-VN" sz="2900" kern="1200" dirty="0">
                        <a:solidFill>
                          <a:schemeClr val="tx1"/>
                        </a:solidFill>
                        <a:effectLst/>
                        <a:latin typeface="Arial" panose="020B0604020202020204" pitchFamily="34" charset="0"/>
                        <a:ea typeface="+mn-ea"/>
                        <a:cs typeface="Arial" panose="020B0604020202020204" pitchFamily="34" charset="0"/>
                      </a:endParaRPr>
                    </a:p>
                    <a:p>
                      <a:endParaRPr lang="en-US" sz="2900" kern="1200" dirty="0">
                        <a:solidFill>
                          <a:schemeClr val="tx1"/>
                        </a:solidFill>
                        <a:effectLst/>
                        <a:latin typeface="Arial" panose="020B0604020202020204" pitchFamily="34" charset="0"/>
                        <a:ea typeface="+mn-ea"/>
                        <a:cs typeface="Arial" panose="020B0604020202020204" pitchFamily="34" charset="0"/>
                      </a:endParaRPr>
                    </a:p>
                    <a:p>
                      <a:r>
                        <a:rPr lang="vi-VN" sz="2900" kern="1200" dirty="0">
                          <a:solidFill>
                            <a:schemeClr val="tx1"/>
                          </a:solidFill>
                          <a:effectLst/>
                          <a:latin typeface="Arial" panose="020B0604020202020204" pitchFamily="34" charset="0"/>
                          <a:ea typeface="+mn-ea"/>
                          <a:cs typeface="Arial" panose="020B0604020202020204" pitchFamily="34" charset="0"/>
                        </a:rPr>
                        <a:t>     </a:t>
                      </a:r>
                      <a:r>
                        <a:rPr lang="nl-NL" sz="2900" kern="1200" dirty="0">
                          <a:solidFill>
                            <a:schemeClr val="tx1"/>
                          </a:solidFill>
                          <a:effectLst/>
                          <a:latin typeface="Arial" panose="020B0604020202020204" pitchFamily="34" charset="0"/>
                          <a:ea typeface="+mn-ea"/>
                          <a:cs typeface="Arial" panose="020B0604020202020204" pitchFamily="34" charset="0"/>
                        </a:rPr>
                        <a:t>+  Nhóm 1 và nhóm 3 : Hai cách mô tả một tập hợp và ví dụ; nội dung kiến thức phép cộng, phép nhân và các tính chất.</a:t>
                      </a:r>
                      <a:endParaRPr lang="en-US" sz="2900" kern="1200" dirty="0">
                        <a:solidFill>
                          <a:schemeClr val="tx1"/>
                        </a:solidFill>
                        <a:effectLst/>
                        <a:latin typeface="Arial" panose="020B0604020202020204" pitchFamily="34" charset="0"/>
                        <a:ea typeface="+mn-ea"/>
                        <a:cs typeface="Arial" panose="020B0604020202020204" pitchFamily="34" charset="0"/>
                      </a:endParaRPr>
                    </a:p>
                    <a:p>
                      <a:endParaRPr lang="vi-VN" sz="2900" kern="1200" dirty="0">
                        <a:solidFill>
                          <a:schemeClr val="tx1"/>
                        </a:solidFill>
                        <a:effectLst/>
                        <a:latin typeface="Arial" panose="020B0604020202020204" pitchFamily="34" charset="0"/>
                        <a:ea typeface="+mn-ea"/>
                        <a:cs typeface="Arial" panose="020B0604020202020204" pitchFamily="34" charset="0"/>
                      </a:endParaRPr>
                    </a:p>
                    <a:p>
                      <a:r>
                        <a:rPr lang="vi-VN" sz="2900" kern="1200" dirty="0">
                          <a:solidFill>
                            <a:schemeClr val="tx1"/>
                          </a:solidFill>
                          <a:effectLst/>
                          <a:latin typeface="Arial" panose="020B0604020202020204" pitchFamily="34" charset="0"/>
                          <a:ea typeface="+mn-ea"/>
                          <a:cs typeface="Arial" panose="020B0604020202020204" pitchFamily="34" charset="0"/>
                        </a:rPr>
                        <a:t>     </a:t>
                      </a:r>
                      <a:r>
                        <a:rPr lang="nl-NL" sz="2900" kern="1200" dirty="0">
                          <a:solidFill>
                            <a:schemeClr val="tx1"/>
                          </a:solidFill>
                          <a:effectLst/>
                          <a:latin typeface="Arial" panose="020B0604020202020204" pitchFamily="34" charset="0"/>
                          <a:ea typeface="+mn-ea"/>
                          <a:cs typeface="Arial" panose="020B0604020202020204" pitchFamily="34" charset="0"/>
                        </a:rPr>
                        <a:t>+ Nhóm 2 và nhóm 4: Tập hợp số tự nhiên và tập hợp các số tự nhiên trong hệ thập phân.</a:t>
                      </a:r>
                      <a:endParaRPr lang="en-US" sz="2900" kern="1200" dirty="0">
                        <a:solidFill>
                          <a:schemeClr val="tx1"/>
                        </a:solidFill>
                        <a:effectLst/>
                        <a:latin typeface="Arial" panose="020B0604020202020204" pitchFamily="34" charset="0"/>
                        <a:ea typeface="+mn-ea"/>
                        <a:cs typeface="Arial" panose="020B0604020202020204" pitchFamily="34" charset="0"/>
                      </a:endParaRPr>
                    </a:p>
                    <a:p>
                      <a:endParaRPr lang="en-US" sz="2900" dirty="0">
                        <a:latin typeface="Arial" panose="020B0604020202020204" pitchFamily="34" charset="0"/>
                        <a:cs typeface="Arial" panose="020B0604020202020204" pitchFamily="34" charset="0"/>
                      </a:endParaRPr>
                    </a:p>
                  </a:txBody>
                  <a:tcPr marL="109738" marR="109738" marT="54856" marB="54856"/>
                </a:tc>
                <a:extLst>
                  <a:ext uri="{0D108BD9-81ED-4DB2-BD59-A6C34878D82A}">
                    <a16:rowId xmlns:a16="http://schemas.microsoft.com/office/drawing/2014/main" val="10000"/>
                  </a:ext>
                </a:extLst>
              </a:tr>
            </a:tbl>
          </a:graphicData>
        </a:graphic>
      </p:graphicFrame>
      <p:sp>
        <p:nvSpPr>
          <p:cNvPr id="2" name="Date Placeholder 1"/>
          <p:cNvSpPr>
            <a:spLocks noGrp="1"/>
          </p:cNvSpPr>
          <p:nvPr>
            <p:ph type="dt" sz="half" idx="10"/>
          </p:nvPr>
        </p:nvSpPr>
        <p:spPr/>
        <p:txBody>
          <a:bodyPr/>
          <a:lstStyle/>
          <a:p>
            <a:pPr>
              <a:defRPr/>
            </a:pPr>
            <a:fld id="{859AE2AD-ED04-4F2B-AFC6-BF1A022CE05B}" type="datetime10">
              <a:rPr lang="en-US" smtClean="0"/>
              <a:t>23:59</a:t>
            </a:fld>
            <a:endParaRPr lang="en-US"/>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Text Box 6"/>
          <p:cNvSpPr txBox="1">
            <a:spLocks noChangeArrowheads="1"/>
          </p:cNvSpPr>
          <p:nvPr/>
        </p:nvSpPr>
        <p:spPr bwMode="auto">
          <a:xfrm>
            <a:off x="5668963" y="457200"/>
            <a:ext cx="3109912"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w Cen MT" panose="020B0602020104020603" pitchFamily="34" charset="0"/>
              </a:defRPr>
            </a:lvl1pPr>
            <a:lvl2pPr marL="742950" indent="-285750">
              <a:defRPr>
                <a:solidFill>
                  <a:schemeClr val="tx1"/>
                </a:solidFill>
                <a:latin typeface="Tw Cen MT" panose="020B0602020104020603" pitchFamily="34" charset="0"/>
              </a:defRPr>
            </a:lvl2pPr>
            <a:lvl3pPr marL="1143000" indent="-228600">
              <a:defRPr>
                <a:solidFill>
                  <a:schemeClr val="tx1"/>
                </a:solidFill>
                <a:latin typeface="Tw Cen MT" panose="020B0602020104020603" pitchFamily="34" charset="0"/>
              </a:defRPr>
            </a:lvl3pPr>
            <a:lvl4pPr marL="1600200" indent="-228600">
              <a:defRPr>
                <a:solidFill>
                  <a:schemeClr val="tx1"/>
                </a:solidFill>
                <a:latin typeface="Tw Cen MT" panose="020B0602020104020603" pitchFamily="34" charset="0"/>
              </a:defRPr>
            </a:lvl4pPr>
            <a:lvl5pPr marL="2057400" indent="-228600">
              <a:defRPr>
                <a:solidFill>
                  <a:schemeClr val="tx1"/>
                </a:solidFill>
                <a:latin typeface="Tw Cen MT" panose="020B0602020104020603" pitchFamily="34" charset="0"/>
              </a:defRPr>
            </a:lvl5pPr>
            <a:lvl6pPr marL="2514600" indent="-228600" defTabSz="547688" eaLnBrk="0" fontAlgn="base" hangingPunct="0">
              <a:spcBef>
                <a:spcPct val="0"/>
              </a:spcBef>
              <a:spcAft>
                <a:spcPct val="0"/>
              </a:spcAft>
              <a:defRPr>
                <a:solidFill>
                  <a:schemeClr val="tx1"/>
                </a:solidFill>
                <a:latin typeface="Tw Cen MT" panose="020B0602020104020603" pitchFamily="34" charset="0"/>
              </a:defRPr>
            </a:lvl6pPr>
            <a:lvl7pPr marL="2971800" indent="-228600" defTabSz="547688" eaLnBrk="0" fontAlgn="base" hangingPunct="0">
              <a:spcBef>
                <a:spcPct val="0"/>
              </a:spcBef>
              <a:spcAft>
                <a:spcPct val="0"/>
              </a:spcAft>
              <a:defRPr>
                <a:solidFill>
                  <a:schemeClr val="tx1"/>
                </a:solidFill>
                <a:latin typeface="Tw Cen MT" panose="020B0602020104020603" pitchFamily="34" charset="0"/>
              </a:defRPr>
            </a:lvl7pPr>
            <a:lvl8pPr marL="3429000" indent="-228600" defTabSz="547688" eaLnBrk="0" fontAlgn="base" hangingPunct="0">
              <a:spcBef>
                <a:spcPct val="0"/>
              </a:spcBef>
              <a:spcAft>
                <a:spcPct val="0"/>
              </a:spcAft>
              <a:defRPr>
                <a:solidFill>
                  <a:schemeClr val="tx1"/>
                </a:solidFill>
                <a:latin typeface="Tw Cen MT" panose="020B0602020104020603" pitchFamily="34" charset="0"/>
              </a:defRPr>
            </a:lvl8pPr>
            <a:lvl9pPr marL="3886200" indent="-228600" defTabSz="547688" eaLnBrk="0" fontAlgn="base" hangingPunct="0">
              <a:spcBef>
                <a:spcPct val="0"/>
              </a:spcBef>
              <a:spcAft>
                <a:spcPct val="0"/>
              </a:spcAft>
              <a:defRPr>
                <a:solidFill>
                  <a:schemeClr val="tx1"/>
                </a:solidFill>
                <a:latin typeface="Tw Cen MT" panose="020B0602020104020603" pitchFamily="34" charset="0"/>
              </a:defRPr>
            </a:lvl9pPr>
          </a:lstStyle>
          <a:p>
            <a:pPr eaLnBrk="1" hangingPunct="1">
              <a:spcBef>
                <a:spcPct val="50000"/>
              </a:spcBef>
            </a:pPr>
            <a:r>
              <a:rPr lang="en-US" altLang="en-US" sz="3600" b="1">
                <a:solidFill>
                  <a:srgbClr val="0000FF"/>
                </a:solidFill>
                <a:latin typeface="Arial" panose="020B0604020202020204" pitchFamily="34" charset="0"/>
              </a:rPr>
              <a:t>CÂU SỐ 2</a:t>
            </a:r>
          </a:p>
        </p:txBody>
      </p:sp>
      <p:sp>
        <p:nvSpPr>
          <p:cNvPr id="28675" name="Text Box 7"/>
          <p:cNvSpPr txBox="1">
            <a:spLocks noChangeArrowheads="1"/>
          </p:cNvSpPr>
          <p:nvPr/>
        </p:nvSpPr>
        <p:spPr bwMode="auto">
          <a:xfrm>
            <a:off x="2286000" y="1189038"/>
            <a:ext cx="10150475" cy="682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w Cen MT" pitchFamily="34" charset="0"/>
              </a:defRPr>
            </a:lvl1pPr>
            <a:lvl2pPr marL="742950" indent="-285750">
              <a:defRPr>
                <a:solidFill>
                  <a:schemeClr val="tx1"/>
                </a:solidFill>
                <a:latin typeface="Tw Cen MT" pitchFamily="34" charset="0"/>
              </a:defRPr>
            </a:lvl2pPr>
            <a:lvl3pPr marL="1143000" indent="-228600">
              <a:defRPr>
                <a:solidFill>
                  <a:schemeClr val="tx1"/>
                </a:solidFill>
                <a:latin typeface="Tw Cen MT" pitchFamily="34" charset="0"/>
              </a:defRPr>
            </a:lvl3pPr>
            <a:lvl4pPr marL="1600200" indent="-228600">
              <a:defRPr>
                <a:solidFill>
                  <a:schemeClr val="tx1"/>
                </a:solidFill>
                <a:latin typeface="Tw Cen MT" pitchFamily="34" charset="0"/>
              </a:defRPr>
            </a:lvl4pPr>
            <a:lvl5pPr marL="2057400" indent="-228600">
              <a:defRPr>
                <a:solidFill>
                  <a:schemeClr val="tx1"/>
                </a:solidFill>
                <a:latin typeface="Tw Cen MT" pitchFamily="34" charset="0"/>
              </a:defRPr>
            </a:lvl5pPr>
            <a:lvl6pPr marL="2514600" indent="-228600" defTabSz="457200" eaLnBrk="0" fontAlgn="base" hangingPunct="0">
              <a:spcBef>
                <a:spcPct val="0"/>
              </a:spcBef>
              <a:spcAft>
                <a:spcPct val="0"/>
              </a:spcAft>
              <a:defRPr>
                <a:solidFill>
                  <a:schemeClr val="tx1"/>
                </a:solidFill>
                <a:latin typeface="Tw Cen MT" pitchFamily="34" charset="0"/>
              </a:defRPr>
            </a:lvl6pPr>
            <a:lvl7pPr marL="2971800" indent="-228600" defTabSz="457200" eaLnBrk="0" fontAlgn="base" hangingPunct="0">
              <a:spcBef>
                <a:spcPct val="0"/>
              </a:spcBef>
              <a:spcAft>
                <a:spcPct val="0"/>
              </a:spcAft>
              <a:defRPr>
                <a:solidFill>
                  <a:schemeClr val="tx1"/>
                </a:solidFill>
                <a:latin typeface="Tw Cen MT" pitchFamily="34" charset="0"/>
              </a:defRPr>
            </a:lvl7pPr>
            <a:lvl8pPr marL="3429000" indent="-228600" defTabSz="457200" eaLnBrk="0" fontAlgn="base" hangingPunct="0">
              <a:spcBef>
                <a:spcPct val="0"/>
              </a:spcBef>
              <a:spcAft>
                <a:spcPct val="0"/>
              </a:spcAft>
              <a:defRPr>
                <a:solidFill>
                  <a:schemeClr val="tx1"/>
                </a:solidFill>
                <a:latin typeface="Tw Cen MT" pitchFamily="34" charset="0"/>
              </a:defRPr>
            </a:lvl8pPr>
            <a:lvl9pPr marL="3886200" indent="-228600" defTabSz="457200" eaLnBrk="0" fontAlgn="base" hangingPunct="0">
              <a:spcBef>
                <a:spcPct val="0"/>
              </a:spcBef>
              <a:spcAft>
                <a:spcPct val="0"/>
              </a:spcAft>
              <a:defRPr>
                <a:solidFill>
                  <a:schemeClr val="tx1"/>
                </a:solidFill>
                <a:latin typeface="Tw Cen MT" pitchFamily="34" charset="0"/>
              </a:defRPr>
            </a:lvl9pPr>
          </a:lstStyle>
          <a:p>
            <a:pPr algn="just" defTabSz="548640" eaLnBrk="1" hangingPunct="1">
              <a:spcBef>
                <a:spcPct val="50000"/>
              </a:spcBef>
              <a:defRPr/>
            </a:pPr>
            <a:r>
              <a:rPr lang="en-US" altLang="en-US" sz="3600" b="1" smtClean="0">
                <a:solidFill>
                  <a:srgbClr val="FF3300"/>
                </a:solidFill>
                <a:latin typeface="Arial" panose="020B0604020202020204" pitchFamily="34" charset="0"/>
              </a:rPr>
              <a:t>Tính nhanh: </a:t>
            </a:r>
            <a:r>
              <a:rPr lang="en-US" altLang="en-US" sz="3840" smtClean="0">
                <a:solidFill>
                  <a:srgbClr val="000000"/>
                </a:solidFill>
                <a:latin typeface="Georgia" panose="02040502050405020303" pitchFamily="18" charset="0"/>
              </a:rPr>
              <a:t> </a:t>
            </a:r>
            <a:r>
              <a:rPr lang="en-US" altLang="en-US" sz="3840" smtClean="0">
                <a:solidFill>
                  <a:srgbClr val="FF0000"/>
                </a:solidFill>
                <a:latin typeface="Times New Roman" panose="02020603050405020304" pitchFamily="18" charset="0"/>
                <a:cs typeface="Times New Roman" panose="02020603050405020304" pitchFamily="18" charset="0"/>
              </a:rPr>
              <a:t>58.75 + 58.50 – 58.25</a:t>
            </a:r>
            <a:endParaRPr lang="en-US" altLang="en-US" sz="3600" b="1" smtClean="0">
              <a:solidFill>
                <a:srgbClr val="FF0000"/>
              </a:solidFill>
              <a:latin typeface="Times New Roman" panose="02020603050405020304" pitchFamily="18" charset="0"/>
              <a:cs typeface="Times New Roman" panose="02020603050405020304" pitchFamily="18" charset="0"/>
            </a:endParaRPr>
          </a:p>
        </p:txBody>
      </p:sp>
      <p:pic>
        <p:nvPicPr>
          <p:cNvPr id="304138" name="Win669.wav">
            <a:hlinkClick r:id="" action="ppaction://media"/>
          </p:cNvPr>
          <p:cNvPicPr>
            <a:picLocks noChangeAspect="1" noChangeArrowheads="1"/>
          </p:cNvPicPr>
          <p:nvPr>
            <a:audioFile r:link="rId2"/>
            <p:extLst>
              <p:ext uri="{DAA4B4D4-6D71-4841-9C94-3DE7FCFB9230}">
                <p14:media xmlns:p14="http://schemas.microsoft.com/office/powerpoint/2010/main" r:embed="rId1"/>
              </p:ext>
            </p:extLst>
          </p:nvPr>
        </p:nvPicPr>
        <p:blipFill>
          <a:blip r:embed="rId8">
            <a:extLst>
              <a:ext uri="{28A0092B-C50C-407E-A947-70E740481C1C}">
                <a14:useLocalDpi xmlns:a14="http://schemas.microsoft.com/office/drawing/2010/main" val="0"/>
              </a:ext>
            </a:extLst>
          </a:blip>
          <a:srcRect/>
          <a:stretch>
            <a:fillRect/>
          </a:stretch>
        </p:blipFill>
        <p:spPr bwMode="auto">
          <a:xfrm>
            <a:off x="12436475" y="7864475"/>
            <a:ext cx="365125"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4157" name="DING669.WAV">
            <a:hlinkClick r:id="" action="ppaction://media"/>
          </p:cNvPr>
          <p:cNvPicPr>
            <a:picLocks noChangeAspect="1" noChangeArrowheads="1"/>
          </p:cNvPicPr>
          <p:nvPr>
            <a:audioFile r:link="rId4"/>
            <p:extLst>
              <p:ext uri="{DAA4B4D4-6D71-4841-9C94-3DE7FCFB9230}">
                <p14:media xmlns:p14="http://schemas.microsoft.com/office/powerpoint/2010/main" r:embed="rId3"/>
              </p:ext>
            </p:extLst>
          </p:nvPr>
        </p:nvPicPr>
        <p:blipFill>
          <a:blip r:embed="rId8">
            <a:extLst>
              <a:ext uri="{28A0092B-C50C-407E-A947-70E740481C1C}">
                <a14:useLocalDpi xmlns:a14="http://schemas.microsoft.com/office/drawing/2010/main" val="0"/>
              </a:ext>
            </a:extLst>
          </a:blip>
          <a:srcRect/>
          <a:stretch>
            <a:fillRect/>
          </a:stretch>
        </p:blipFill>
        <p:spPr bwMode="auto">
          <a:xfrm>
            <a:off x="12436475" y="7864475"/>
            <a:ext cx="365125"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4158" name="TADA.WAV">
            <a:hlinkClick r:id="" action="ppaction://media"/>
          </p:cNvPr>
          <p:cNvPicPr>
            <a:picLocks noChangeAspect="1" noChangeArrowheads="1"/>
          </p:cNvPicPr>
          <p:nvPr>
            <a:audioFile r:link="rId6"/>
            <p:extLst>
              <p:ext uri="{DAA4B4D4-6D71-4841-9C94-3DE7FCFB9230}">
                <p14:media xmlns:p14="http://schemas.microsoft.com/office/powerpoint/2010/main" r:link="rId5"/>
              </p:ext>
            </p:extLst>
          </p:nvPr>
        </p:nvPicPr>
        <p:blipFill>
          <a:blip r:embed="rId8">
            <a:extLst>
              <a:ext uri="{28A0092B-C50C-407E-A947-70E740481C1C}">
                <a14:useLocalDpi xmlns:a14="http://schemas.microsoft.com/office/drawing/2010/main" val="0"/>
              </a:ext>
            </a:extLst>
          </a:blip>
          <a:srcRect/>
          <a:stretch>
            <a:fillRect/>
          </a:stretch>
        </p:blipFill>
        <p:spPr bwMode="auto">
          <a:xfrm>
            <a:off x="12436475" y="7864475"/>
            <a:ext cx="365125"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511" name="AutoShape 31">
            <a:hlinkClick r:id="rId9" action="ppaction://hlinksldjump" highlightClick="1"/>
          </p:cNvPr>
          <p:cNvSpPr>
            <a:spLocks noChangeArrowheads="1"/>
          </p:cNvSpPr>
          <p:nvPr/>
        </p:nvSpPr>
        <p:spPr bwMode="auto">
          <a:xfrm>
            <a:off x="13350875" y="7178675"/>
            <a:ext cx="914400" cy="639763"/>
          </a:xfrm>
          <a:prstGeom prst="actionButtonBackPrevious">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w Cen MT" panose="020B0602020104020603" pitchFamily="34" charset="0"/>
              </a:defRPr>
            </a:lvl1pPr>
            <a:lvl2pPr marL="742950" indent="-285750">
              <a:defRPr>
                <a:solidFill>
                  <a:schemeClr val="tx1"/>
                </a:solidFill>
                <a:latin typeface="Tw Cen MT" panose="020B0602020104020603" pitchFamily="34" charset="0"/>
              </a:defRPr>
            </a:lvl2pPr>
            <a:lvl3pPr marL="1143000" indent="-228600">
              <a:defRPr>
                <a:solidFill>
                  <a:schemeClr val="tx1"/>
                </a:solidFill>
                <a:latin typeface="Tw Cen MT" panose="020B0602020104020603" pitchFamily="34" charset="0"/>
              </a:defRPr>
            </a:lvl3pPr>
            <a:lvl4pPr marL="1600200" indent="-228600">
              <a:defRPr>
                <a:solidFill>
                  <a:schemeClr val="tx1"/>
                </a:solidFill>
                <a:latin typeface="Tw Cen MT" panose="020B0602020104020603" pitchFamily="34" charset="0"/>
              </a:defRPr>
            </a:lvl4pPr>
            <a:lvl5pPr marL="2057400" indent="-228600">
              <a:defRPr>
                <a:solidFill>
                  <a:schemeClr val="tx1"/>
                </a:solidFill>
                <a:latin typeface="Tw Cen MT" panose="020B0602020104020603" pitchFamily="34" charset="0"/>
              </a:defRPr>
            </a:lvl5pPr>
            <a:lvl6pPr marL="2514600" indent="-228600" defTabSz="547688" eaLnBrk="0" fontAlgn="base" hangingPunct="0">
              <a:spcBef>
                <a:spcPct val="0"/>
              </a:spcBef>
              <a:spcAft>
                <a:spcPct val="0"/>
              </a:spcAft>
              <a:defRPr>
                <a:solidFill>
                  <a:schemeClr val="tx1"/>
                </a:solidFill>
                <a:latin typeface="Tw Cen MT" panose="020B0602020104020603" pitchFamily="34" charset="0"/>
              </a:defRPr>
            </a:lvl6pPr>
            <a:lvl7pPr marL="2971800" indent="-228600" defTabSz="547688" eaLnBrk="0" fontAlgn="base" hangingPunct="0">
              <a:spcBef>
                <a:spcPct val="0"/>
              </a:spcBef>
              <a:spcAft>
                <a:spcPct val="0"/>
              </a:spcAft>
              <a:defRPr>
                <a:solidFill>
                  <a:schemeClr val="tx1"/>
                </a:solidFill>
                <a:latin typeface="Tw Cen MT" panose="020B0602020104020603" pitchFamily="34" charset="0"/>
              </a:defRPr>
            </a:lvl7pPr>
            <a:lvl8pPr marL="3429000" indent="-228600" defTabSz="547688" eaLnBrk="0" fontAlgn="base" hangingPunct="0">
              <a:spcBef>
                <a:spcPct val="0"/>
              </a:spcBef>
              <a:spcAft>
                <a:spcPct val="0"/>
              </a:spcAft>
              <a:defRPr>
                <a:solidFill>
                  <a:schemeClr val="tx1"/>
                </a:solidFill>
                <a:latin typeface="Tw Cen MT" panose="020B0602020104020603" pitchFamily="34" charset="0"/>
              </a:defRPr>
            </a:lvl8pPr>
            <a:lvl9pPr marL="3886200" indent="-228600" defTabSz="547688" eaLnBrk="0" fontAlgn="base" hangingPunct="0">
              <a:spcBef>
                <a:spcPct val="0"/>
              </a:spcBef>
              <a:spcAft>
                <a:spcPct val="0"/>
              </a:spcAft>
              <a:defRPr>
                <a:solidFill>
                  <a:schemeClr val="tx1"/>
                </a:solidFill>
                <a:latin typeface="Tw Cen MT" panose="020B0602020104020603" pitchFamily="34" charset="0"/>
              </a:defRPr>
            </a:lvl9pPr>
          </a:lstStyle>
          <a:p>
            <a:pPr eaLnBrk="1" hangingPunct="1"/>
            <a:endParaRPr lang="vi-VN" altLang="en-US">
              <a:latin typeface="Arial" panose="020B0604020202020204" pitchFamily="34" charset="0"/>
            </a:endParaRPr>
          </a:p>
        </p:txBody>
      </p:sp>
      <p:sp>
        <p:nvSpPr>
          <p:cNvPr id="21512" name="Rectangle 32"/>
          <p:cNvSpPr>
            <a:spLocks noChangeArrowheads="1"/>
          </p:cNvSpPr>
          <p:nvPr/>
        </p:nvSpPr>
        <p:spPr bwMode="auto">
          <a:xfrm>
            <a:off x="182563" y="182563"/>
            <a:ext cx="14265275" cy="7864475"/>
          </a:xfrm>
          <a:prstGeom prst="rect">
            <a:avLst/>
          </a:prstGeom>
          <a:noFill/>
          <a:ln w="317500" cmpd="thickThin">
            <a:solidFill>
              <a:srgbClr val="0099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Tw Cen MT" panose="020B0602020104020603" pitchFamily="34" charset="0"/>
              </a:defRPr>
            </a:lvl1pPr>
            <a:lvl2pPr marL="742950" indent="-285750">
              <a:defRPr>
                <a:solidFill>
                  <a:schemeClr val="tx1"/>
                </a:solidFill>
                <a:latin typeface="Tw Cen MT" panose="020B0602020104020603" pitchFamily="34" charset="0"/>
              </a:defRPr>
            </a:lvl2pPr>
            <a:lvl3pPr marL="1143000" indent="-228600">
              <a:defRPr>
                <a:solidFill>
                  <a:schemeClr val="tx1"/>
                </a:solidFill>
                <a:latin typeface="Tw Cen MT" panose="020B0602020104020603" pitchFamily="34" charset="0"/>
              </a:defRPr>
            </a:lvl3pPr>
            <a:lvl4pPr marL="1600200" indent="-228600">
              <a:defRPr>
                <a:solidFill>
                  <a:schemeClr val="tx1"/>
                </a:solidFill>
                <a:latin typeface="Tw Cen MT" panose="020B0602020104020603" pitchFamily="34" charset="0"/>
              </a:defRPr>
            </a:lvl4pPr>
            <a:lvl5pPr marL="2057400" indent="-228600">
              <a:defRPr>
                <a:solidFill>
                  <a:schemeClr val="tx1"/>
                </a:solidFill>
                <a:latin typeface="Tw Cen MT" panose="020B0602020104020603" pitchFamily="34" charset="0"/>
              </a:defRPr>
            </a:lvl5pPr>
            <a:lvl6pPr marL="2514600" indent="-228600" defTabSz="547688" eaLnBrk="0" fontAlgn="base" hangingPunct="0">
              <a:spcBef>
                <a:spcPct val="0"/>
              </a:spcBef>
              <a:spcAft>
                <a:spcPct val="0"/>
              </a:spcAft>
              <a:defRPr>
                <a:solidFill>
                  <a:schemeClr val="tx1"/>
                </a:solidFill>
                <a:latin typeface="Tw Cen MT" panose="020B0602020104020603" pitchFamily="34" charset="0"/>
              </a:defRPr>
            </a:lvl6pPr>
            <a:lvl7pPr marL="2971800" indent="-228600" defTabSz="547688" eaLnBrk="0" fontAlgn="base" hangingPunct="0">
              <a:spcBef>
                <a:spcPct val="0"/>
              </a:spcBef>
              <a:spcAft>
                <a:spcPct val="0"/>
              </a:spcAft>
              <a:defRPr>
                <a:solidFill>
                  <a:schemeClr val="tx1"/>
                </a:solidFill>
                <a:latin typeface="Tw Cen MT" panose="020B0602020104020603" pitchFamily="34" charset="0"/>
              </a:defRPr>
            </a:lvl7pPr>
            <a:lvl8pPr marL="3429000" indent="-228600" defTabSz="547688" eaLnBrk="0" fontAlgn="base" hangingPunct="0">
              <a:spcBef>
                <a:spcPct val="0"/>
              </a:spcBef>
              <a:spcAft>
                <a:spcPct val="0"/>
              </a:spcAft>
              <a:defRPr>
                <a:solidFill>
                  <a:schemeClr val="tx1"/>
                </a:solidFill>
                <a:latin typeface="Tw Cen MT" panose="020B0602020104020603" pitchFamily="34" charset="0"/>
              </a:defRPr>
            </a:lvl8pPr>
            <a:lvl9pPr marL="3886200" indent="-228600" defTabSz="547688" eaLnBrk="0" fontAlgn="base" hangingPunct="0">
              <a:spcBef>
                <a:spcPct val="0"/>
              </a:spcBef>
              <a:spcAft>
                <a:spcPct val="0"/>
              </a:spcAft>
              <a:defRPr>
                <a:solidFill>
                  <a:schemeClr val="tx1"/>
                </a:solidFill>
                <a:latin typeface="Tw Cen MT" panose="020B0602020104020603" pitchFamily="34" charset="0"/>
              </a:defRPr>
            </a:lvl9pPr>
          </a:lstStyle>
          <a:p>
            <a:pPr algn="ctr" eaLnBrk="1" hangingPunct="1"/>
            <a:endParaRPr lang="vi-VN" altLang="en-US">
              <a:solidFill>
                <a:srgbClr val="000099"/>
              </a:solidFill>
              <a:latin typeface="Arial" panose="020B0604020202020204" pitchFamily="34" charset="0"/>
            </a:endParaRPr>
          </a:p>
        </p:txBody>
      </p:sp>
      <p:graphicFrame>
        <p:nvGraphicFramePr>
          <p:cNvPr id="6" name="Table 6"/>
          <p:cNvGraphicFramePr>
            <a:graphicFrameLocks noGrp="1"/>
          </p:cNvGraphicFramePr>
          <p:nvPr>
            <p:extLst>
              <p:ext uri="{D42A27DB-BD31-4B8C-83A1-F6EECF244321}">
                <p14:modId xmlns:p14="http://schemas.microsoft.com/office/powerpoint/2010/main" val="2825554585"/>
              </p:ext>
            </p:extLst>
          </p:nvPr>
        </p:nvGraphicFramePr>
        <p:xfrm>
          <a:off x="7397523" y="6207448"/>
          <a:ext cx="9631362" cy="1316508"/>
        </p:xfrm>
        <a:graphic>
          <a:graphicData uri="http://schemas.openxmlformats.org/drawingml/2006/table">
            <a:tbl>
              <a:tblPr firstRow="1" bandRow="1">
                <a:tableStyleId>{2D5ABB26-0587-4C30-8999-92F81FD0307C}</a:tableStyleId>
              </a:tblPr>
              <a:tblGrid>
                <a:gridCol w="9631362">
                  <a:extLst>
                    <a:ext uri="{9D8B030D-6E8A-4147-A177-3AD203B41FA5}">
                      <a16:colId xmlns:a16="http://schemas.microsoft.com/office/drawing/2014/main" val="20000"/>
                    </a:ext>
                  </a:extLst>
                </a:gridCol>
              </a:tblGrid>
              <a:tr h="658019">
                <a:tc>
                  <a:txBody>
                    <a:bodyPr/>
                    <a:lstStyle/>
                    <a:p>
                      <a:r>
                        <a:rPr lang="en-US" sz="3600" dirty="0" err="1">
                          <a:solidFill>
                            <a:srgbClr val="3333FF"/>
                          </a:solidFill>
                          <a:latin typeface="Arial" panose="020B0604020202020204" pitchFamily="34" charset="0"/>
                          <a:cs typeface="Arial" panose="020B0604020202020204" pitchFamily="34" charset="0"/>
                        </a:rPr>
                        <a:t>Đáp</a:t>
                      </a:r>
                      <a:r>
                        <a:rPr lang="en-US" sz="3600" dirty="0">
                          <a:solidFill>
                            <a:srgbClr val="3333FF"/>
                          </a:solidFill>
                          <a:latin typeface="Arial" panose="020B0604020202020204" pitchFamily="34" charset="0"/>
                          <a:cs typeface="Arial" panose="020B0604020202020204" pitchFamily="34" charset="0"/>
                        </a:rPr>
                        <a:t> </a:t>
                      </a:r>
                      <a:r>
                        <a:rPr lang="en-US" sz="3600" dirty="0" err="1">
                          <a:solidFill>
                            <a:srgbClr val="3333FF"/>
                          </a:solidFill>
                          <a:latin typeface="Arial" panose="020B0604020202020204" pitchFamily="34" charset="0"/>
                          <a:cs typeface="Arial" panose="020B0604020202020204" pitchFamily="34" charset="0"/>
                        </a:rPr>
                        <a:t>án</a:t>
                      </a:r>
                      <a:r>
                        <a:rPr lang="en-US" sz="3600" dirty="0">
                          <a:solidFill>
                            <a:srgbClr val="3333FF"/>
                          </a:solidFill>
                          <a:latin typeface="Arial" panose="020B0604020202020204" pitchFamily="34" charset="0"/>
                          <a:cs typeface="Arial" panose="020B0604020202020204" pitchFamily="34" charset="0"/>
                        </a:rPr>
                        <a:t>: </a:t>
                      </a:r>
                      <a:r>
                        <a:rPr lang="en-US" sz="3600" dirty="0">
                          <a:solidFill>
                            <a:srgbClr val="FF3300"/>
                          </a:solidFill>
                          <a:latin typeface="Arial" panose="020B0604020202020204" pitchFamily="34" charset="0"/>
                          <a:cs typeface="Arial" panose="020B0604020202020204" pitchFamily="34" charset="0"/>
                        </a:rPr>
                        <a:t>5800</a:t>
                      </a:r>
                    </a:p>
                  </a:txBody>
                  <a:tcPr marL="109724" marR="109724" marT="54807" marB="54807"/>
                </a:tc>
                <a:extLst>
                  <a:ext uri="{0D108BD9-81ED-4DB2-BD59-A6C34878D82A}">
                    <a16:rowId xmlns:a16="http://schemas.microsoft.com/office/drawing/2014/main" val="10000"/>
                  </a:ext>
                </a:extLst>
              </a:tr>
              <a:tr h="658019">
                <a:tc>
                  <a:txBody>
                    <a:bodyPr/>
                    <a:lstStyle/>
                    <a:p>
                      <a:endParaRPr lang="en-US" sz="3600" dirty="0">
                        <a:solidFill>
                          <a:srgbClr val="FF3300"/>
                        </a:solidFill>
                        <a:latin typeface="Arial" panose="020B0604020202020204" pitchFamily="34" charset="0"/>
                        <a:cs typeface="Arial" panose="020B0604020202020204" pitchFamily="34" charset="0"/>
                      </a:endParaRPr>
                    </a:p>
                  </a:txBody>
                  <a:tcPr marL="109724" marR="109724" marT="54807" marB="54807"/>
                </a:tc>
                <a:extLst>
                  <a:ext uri="{0D108BD9-81ED-4DB2-BD59-A6C34878D82A}">
                    <a16:rowId xmlns:a16="http://schemas.microsoft.com/office/drawing/2014/main" val="10001"/>
                  </a:ext>
                </a:extLst>
              </a:tr>
            </a:tbl>
          </a:graphicData>
        </a:graphic>
      </p:graphicFrame>
      <p:sp>
        <p:nvSpPr>
          <p:cNvPr id="2" name="TextBox 1"/>
          <p:cNvSpPr txBox="1">
            <a:spLocks noChangeArrowheads="1"/>
          </p:cNvSpPr>
          <p:nvPr/>
        </p:nvSpPr>
        <p:spPr bwMode="auto">
          <a:xfrm>
            <a:off x="2468563" y="3686175"/>
            <a:ext cx="6858000" cy="319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w Cen MT" pitchFamily="34" charset="0"/>
              </a:defRPr>
            </a:lvl1pPr>
            <a:lvl2pPr marL="742950" indent="-285750">
              <a:defRPr>
                <a:solidFill>
                  <a:schemeClr val="tx1"/>
                </a:solidFill>
                <a:latin typeface="Tw Cen MT" pitchFamily="34" charset="0"/>
              </a:defRPr>
            </a:lvl2pPr>
            <a:lvl3pPr marL="1143000" indent="-228600">
              <a:defRPr>
                <a:solidFill>
                  <a:schemeClr val="tx1"/>
                </a:solidFill>
                <a:latin typeface="Tw Cen MT" pitchFamily="34" charset="0"/>
              </a:defRPr>
            </a:lvl3pPr>
            <a:lvl4pPr marL="1600200" indent="-228600">
              <a:defRPr>
                <a:solidFill>
                  <a:schemeClr val="tx1"/>
                </a:solidFill>
                <a:latin typeface="Tw Cen MT" pitchFamily="34" charset="0"/>
              </a:defRPr>
            </a:lvl4pPr>
            <a:lvl5pPr marL="2057400" indent="-228600">
              <a:defRPr>
                <a:solidFill>
                  <a:schemeClr val="tx1"/>
                </a:solidFill>
                <a:latin typeface="Tw Cen MT" pitchFamily="34" charset="0"/>
              </a:defRPr>
            </a:lvl5pPr>
            <a:lvl6pPr marL="2514600" indent="-228600" defTabSz="457200" eaLnBrk="0" fontAlgn="base" hangingPunct="0">
              <a:spcBef>
                <a:spcPct val="0"/>
              </a:spcBef>
              <a:spcAft>
                <a:spcPct val="0"/>
              </a:spcAft>
              <a:defRPr>
                <a:solidFill>
                  <a:schemeClr val="tx1"/>
                </a:solidFill>
                <a:latin typeface="Tw Cen MT" pitchFamily="34" charset="0"/>
              </a:defRPr>
            </a:lvl6pPr>
            <a:lvl7pPr marL="2971800" indent="-228600" defTabSz="457200" eaLnBrk="0" fontAlgn="base" hangingPunct="0">
              <a:spcBef>
                <a:spcPct val="0"/>
              </a:spcBef>
              <a:spcAft>
                <a:spcPct val="0"/>
              </a:spcAft>
              <a:defRPr>
                <a:solidFill>
                  <a:schemeClr val="tx1"/>
                </a:solidFill>
                <a:latin typeface="Tw Cen MT" pitchFamily="34" charset="0"/>
              </a:defRPr>
            </a:lvl7pPr>
            <a:lvl8pPr marL="3429000" indent="-228600" defTabSz="457200" eaLnBrk="0" fontAlgn="base" hangingPunct="0">
              <a:spcBef>
                <a:spcPct val="0"/>
              </a:spcBef>
              <a:spcAft>
                <a:spcPct val="0"/>
              </a:spcAft>
              <a:defRPr>
                <a:solidFill>
                  <a:schemeClr val="tx1"/>
                </a:solidFill>
                <a:latin typeface="Tw Cen MT" pitchFamily="34" charset="0"/>
              </a:defRPr>
            </a:lvl8pPr>
            <a:lvl9pPr marL="3886200" indent="-228600" defTabSz="457200" eaLnBrk="0" fontAlgn="base" hangingPunct="0">
              <a:spcBef>
                <a:spcPct val="0"/>
              </a:spcBef>
              <a:spcAft>
                <a:spcPct val="0"/>
              </a:spcAft>
              <a:defRPr>
                <a:solidFill>
                  <a:schemeClr val="tx1"/>
                </a:solidFill>
                <a:latin typeface="Tw Cen MT" pitchFamily="34" charset="0"/>
              </a:defRPr>
            </a:lvl9pPr>
          </a:lstStyle>
          <a:p>
            <a:pPr defTabSz="548640">
              <a:lnSpc>
                <a:spcPct val="150000"/>
              </a:lnSpc>
              <a:defRPr/>
            </a:pPr>
            <a:r>
              <a:rPr lang="en-US" altLang="en-US" sz="3360" smtClean="0">
                <a:solidFill>
                  <a:srgbClr val="3333FF"/>
                </a:solidFill>
                <a:latin typeface="Arial" panose="020B0604020202020204" pitchFamily="34" charset="0"/>
                <a:cs typeface="Arial" panose="020B0604020202020204" pitchFamily="34" charset="0"/>
              </a:rPr>
              <a:t>HD:           </a:t>
            </a:r>
            <a:r>
              <a:rPr lang="en-US" altLang="en-US" sz="3360" smtClean="0">
                <a:solidFill>
                  <a:srgbClr val="FF3300"/>
                </a:solidFill>
                <a:latin typeface="Arial" panose="020B0604020202020204" pitchFamily="34" charset="0"/>
                <a:cs typeface="Arial" panose="020B0604020202020204" pitchFamily="34" charset="0"/>
              </a:rPr>
              <a:t>58.75+58.50-58.25</a:t>
            </a:r>
          </a:p>
          <a:p>
            <a:pPr defTabSz="548640">
              <a:lnSpc>
                <a:spcPct val="150000"/>
              </a:lnSpc>
              <a:defRPr/>
            </a:pPr>
            <a:r>
              <a:rPr lang="en-US" altLang="en-US" sz="3360" smtClean="0">
                <a:solidFill>
                  <a:srgbClr val="FF3300"/>
                </a:solidFill>
                <a:latin typeface="Arial" panose="020B0604020202020204" pitchFamily="34" charset="0"/>
                <a:cs typeface="Arial" panose="020B0604020202020204" pitchFamily="34" charset="0"/>
              </a:rPr>
              <a:t>              = 58.(75+50-25)</a:t>
            </a:r>
          </a:p>
          <a:p>
            <a:pPr defTabSz="548640">
              <a:lnSpc>
                <a:spcPct val="150000"/>
              </a:lnSpc>
              <a:defRPr/>
            </a:pPr>
            <a:r>
              <a:rPr lang="en-US" altLang="en-US" sz="3360" smtClean="0">
                <a:solidFill>
                  <a:srgbClr val="FF3300"/>
                </a:solidFill>
                <a:latin typeface="Arial" panose="020B0604020202020204" pitchFamily="34" charset="0"/>
                <a:cs typeface="Arial" panose="020B0604020202020204" pitchFamily="34" charset="0"/>
              </a:rPr>
              <a:t>              = 58.100</a:t>
            </a:r>
          </a:p>
          <a:p>
            <a:pPr defTabSz="548640">
              <a:lnSpc>
                <a:spcPct val="150000"/>
              </a:lnSpc>
              <a:defRPr/>
            </a:pPr>
            <a:r>
              <a:rPr lang="en-US" altLang="en-US" sz="3360" smtClean="0">
                <a:solidFill>
                  <a:srgbClr val="FF3300"/>
                </a:solidFill>
                <a:latin typeface="Arial" panose="020B0604020202020204" pitchFamily="34" charset="0"/>
                <a:cs typeface="Arial" panose="020B0604020202020204" pitchFamily="34" charset="0"/>
              </a:rPr>
              <a:t>              = 5800</a:t>
            </a:r>
            <a:endParaRPr lang="en-US" altLang="en-US" sz="3360" smtClean="0"/>
          </a:p>
        </p:txBody>
      </p:sp>
      <p:sp>
        <p:nvSpPr>
          <p:cNvPr id="3" name="Date Placeholder 2"/>
          <p:cNvSpPr>
            <a:spLocks noGrp="1"/>
          </p:cNvSpPr>
          <p:nvPr>
            <p:ph type="dt" sz="half" idx="10"/>
          </p:nvPr>
        </p:nvSpPr>
        <p:spPr/>
        <p:txBody>
          <a:bodyPr/>
          <a:lstStyle/>
          <a:p>
            <a:pPr>
              <a:defRPr/>
            </a:pPr>
            <a:fld id="{93860EE6-3069-4452-BCD8-297FA019F3B1}" type="datetime10">
              <a:rPr lang="en-US" smtClean="0"/>
              <a:t>23:59</a:t>
            </a:fld>
            <a:endParaRPr lang="en-US"/>
          </a:p>
        </p:txBody>
      </p:sp>
      <p:sp>
        <p:nvSpPr>
          <p:cNvPr id="12" name="Date Placeholder 1"/>
          <p:cNvSpPr txBox="1">
            <a:spLocks/>
          </p:cNvSpPr>
          <p:nvPr/>
        </p:nvSpPr>
        <p:spPr>
          <a:xfrm>
            <a:off x="457200" y="7696200"/>
            <a:ext cx="1057275" cy="388937"/>
          </a:xfrm>
          <a:prstGeom prst="rect">
            <a:avLst/>
          </a:prstGeom>
        </p:spPr>
        <p:txBody>
          <a:bodyPr vert="horz" lIns="91440" tIns="45720" rIns="91440" bIns="45720" rtlCol="0" anchor="ctr"/>
          <a:lstStyle>
            <a:defPPr>
              <a:defRPr lang="en-US"/>
            </a:defPPr>
            <a:lvl1pPr algn="l" defTabSz="548640" rtl="0" eaLnBrk="0" fontAlgn="base" hangingPunct="0">
              <a:spcBef>
                <a:spcPct val="0"/>
              </a:spcBef>
              <a:spcAft>
                <a:spcPct val="0"/>
              </a:spcAft>
              <a:defRPr sz="1200" kern="1200">
                <a:solidFill>
                  <a:schemeClr val="tx1">
                    <a:lumMod val="90000"/>
                    <a:lumOff val="10000"/>
                  </a:schemeClr>
                </a:solidFill>
                <a:latin typeface="+mj-lt"/>
                <a:ea typeface="+mn-ea"/>
                <a:cs typeface="+mn-cs"/>
              </a:defRPr>
            </a:lvl1pPr>
            <a:lvl2pPr marL="547688" indent="-90488" algn="l" defTabSz="547688" rtl="0" eaLnBrk="0" fontAlgn="base" hangingPunct="0">
              <a:spcBef>
                <a:spcPct val="0"/>
              </a:spcBef>
              <a:spcAft>
                <a:spcPct val="0"/>
              </a:spcAft>
              <a:defRPr kern="1200">
                <a:solidFill>
                  <a:schemeClr val="tx1"/>
                </a:solidFill>
                <a:latin typeface="Tw Cen MT" panose="020B0602020104020603" pitchFamily="34" charset="0"/>
                <a:ea typeface="+mn-ea"/>
                <a:cs typeface="+mn-cs"/>
              </a:defRPr>
            </a:lvl2pPr>
            <a:lvl3pPr marL="1096963" indent="-182563" algn="l" defTabSz="547688" rtl="0" eaLnBrk="0" fontAlgn="base" hangingPunct="0">
              <a:spcBef>
                <a:spcPct val="0"/>
              </a:spcBef>
              <a:spcAft>
                <a:spcPct val="0"/>
              </a:spcAft>
              <a:defRPr kern="1200">
                <a:solidFill>
                  <a:schemeClr val="tx1"/>
                </a:solidFill>
                <a:latin typeface="Tw Cen MT" panose="020B0602020104020603" pitchFamily="34" charset="0"/>
                <a:ea typeface="+mn-ea"/>
                <a:cs typeface="+mn-cs"/>
              </a:defRPr>
            </a:lvl3pPr>
            <a:lvl4pPr marL="1644650" indent="-273050" algn="l" defTabSz="547688" rtl="0" eaLnBrk="0" fontAlgn="base" hangingPunct="0">
              <a:spcBef>
                <a:spcPct val="0"/>
              </a:spcBef>
              <a:spcAft>
                <a:spcPct val="0"/>
              </a:spcAft>
              <a:defRPr kern="1200">
                <a:solidFill>
                  <a:schemeClr val="tx1"/>
                </a:solidFill>
                <a:latin typeface="Tw Cen MT" panose="020B0602020104020603" pitchFamily="34" charset="0"/>
                <a:ea typeface="+mn-ea"/>
                <a:cs typeface="+mn-cs"/>
              </a:defRPr>
            </a:lvl4pPr>
            <a:lvl5pPr marL="2193925" indent="-365125" algn="l" defTabSz="547688" rtl="0" eaLnBrk="0" fontAlgn="base" hangingPunct="0">
              <a:spcBef>
                <a:spcPct val="0"/>
              </a:spcBef>
              <a:spcAft>
                <a:spcPct val="0"/>
              </a:spcAft>
              <a:defRPr kern="1200">
                <a:solidFill>
                  <a:schemeClr val="tx1"/>
                </a:solidFill>
                <a:latin typeface="Tw Cen MT" panose="020B0602020104020603" pitchFamily="34" charset="0"/>
                <a:ea typeface="+mn-ea"/>
                <a:cs typeface="+mn-cs"/>
              </a:defRPr>
            </a:lvl5pPr>
            <a:lvl6pPr marL="2286000" algn="l" defTabSz="914400" rtl="0" eaLnBrk="1" latinLnBrk="0" hangingPunct="1">
              <a:defRPr kern="1200">
                <a:solidFill>
                  <a:schemeClr val="tx1"/>
                </a:solidFill>
                <a:latin typeface="Tw Cen MT" panose="020B0602020104020603" pitchFamily="34" charset="0"/>
                <a:ea typeface="+mn-ea"/>
                <a:cs typeface="+mn-cs"/>
              </a:defRPr>
            </a:lvl6pPr>
            <a:lvl7pPr marL="2743200" algn="l" defTabSz="914400" rtl="0" eaLnBrk="1" latinLnBrk="0" hangingPunct="1">
              <a:defRPr kern="1200">
                <a:solidFill>
                  <a:schemeClr val="tx1"/>
                </a:solidFill>
                <a:latin typeface="Tw Cen MT" panose="020B0602020104020603" pitchFamily="34" charset="0"/>
                <a:ea typeface="+mn-ea"/>
                <a:cs typeface="+mn-cs"/>
              </a:defRPr>
            </a:lvl7pPr>
            <a:lvl8pPr marL="3200400" algn="l" defTabSz="914400" rtl="0" eaLnBrk="1" latinLnBrk="0" hangingPunct="1">
              <a:defRPr kern="1200">
                <a:solidFill>
                  <a:schemeClr val="tx1"/>
                </a:solidFill>
                <a:latin typeface="Tw Cen MT" panose="020B0602020104020603" pitchFamily="34" charset="0"/>
                <a:ea typeface="+mn-ea"/>
                <a:cs typeface="+mn-cs"/>
              </a:defRPr>
            </a:lvl8pPr>
            <a:lvl9pPr marL="3657600" algn="l" defTabSz="914400" rtl="0" eaLnBrk="1" latinLnBrk="0" hangingPunct="1">
              <a:defRPr kern="1200">
                <a:solidFill>
                  <a:schemeClr val="tx1"/>
                </a:solidFill>
                <a:latin typeface="Tw Cen MT" panose="020B0602020104020603" pitchFamily="34" charset="0"/>
                <a:ea typeface="+mn-ea"/>
                <a:cs typeface="+mn-cs"/>
              </a:defRPr>
            </a:lvl9pPr>
          </a:lstStyle>
          <a:p>
            <a:pPr>
              <a:defRPr/>
            </a:pPr>
            <a:fld id="{428D0B33-354E-41FA-9BCD-75183AF1DDF5}" type="datetime10">
              <a:rPr lang="en-US" sz="2400" smtClean="0">
                <a:solidFill>
                  <a:srgbClr val="FF0000"/>
                </a:solidFill>
              </a:rPr>
              <a:pPr>
                <a:defRPr/>
              </a:pPr>
              <a:t>23:59</a:t>
            </a:fld>
            <a:endParaRPr lang="en-US">
              <a:solidFill>
                <a:srgbClr val="FF0000"/>
              </a:solidFill>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withEffect">
                                  <p:stCondLst>
                                    <p:cond delay="0"/>
                                  </p:stCondLst>
                                  <p:childTnLst>
                                    <p:cmd type="call" cmd="playFrom(0.0)">
                                      <p:cBhvr>
                                        <p:cTn id="6" dur="878" fill="hold"/>
                                        <p:tgtEl>
                                          <p:spTgt spid="304138"/>
                                        </p:tgtEl>
                                      </p:cBhvr>
                                    </p:cmd>
                                  </p:childTnLst>
                                </p:cTn>
                              </p:par>
                            </p:childTnLst>
                          </p:cTn>
                        </p:par>
                      </p:childTnLst>
                    </p:cTn>
                  </p:par>
                  <p:par>
                    <p:cTn id="7" fill="hold" nodeType="clickPar">
                      <p:stCondLst>
                        <p:cond delay="indefinite"/>
                      </p:stCondLst>
                      <p:childTnLst>
                        <p:par>
                          <p:cTn id="8" fill="hold" nodeType="withGroup">
                            <p:stCondLst>
                              <p:cond delay="0"/>
                            </p:stCondLst>
                            <p:childTnLst>
                              <p:par>
                                <p:cTn id="9" presetID="42"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fade">
                                      <p:cBhvr>
                                        <p:cTn id="11" dur="1000"/>
                                        <p:tgtEl>
                                          <p:spTgt spid="2"/>
                                        </p:tgtEl>
                                      </p:cBhvr>
                                    </p:animEffect>
                                    <p:anim calcmode="lin" valueType="num">
                                      <p:cBhvr>
                                        <p:cTn id="12" dur="1000" fill="hold"/>
                                        <p:tgtEl>
                                          <p:spTgt spid="2"/>
                                        </p:tgtEl>
                                        <p:attrNameLst>
                                          <p:attrName>ppt_x</p:attrName>
                                        </p:attrNameLst>
                                      </p:cBhvr>
                                      <p:tavLst>
                                        <p:tav tm="0">
                                          <p:val>
                                            <p:strVal val="#ppt_x"/>
                                          </p:val>
                                        </p:tav>
                                        <p:tav tm="100000">
                                          <p:val>
                                            <p:strVal val="#ppt_x"/>
                                          </p:val>
                                        </p:tav>
                                      </p:tavLst>
                                    </p:anim>
                                    <p:anim calcmode="lin" valueType="num">
                                      <p:cBhvr>
                                        <p:cTn id="13"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6"/>
                                        </p:tgtEl>
                                        <p:attrNameLst>
                                          <p:attrName>style.visibility</p:attrName>
                                        </p:attrNameLst>
                                      </p:cBhvr>
                                      <p:to>
                                        <p:strVal val="visible"/>
                                      </p:to>
                                    </p:set>
                                    <p:anim calcmode="lin" valueType="num">
                                      <p:cBhvr additive="base">
                                        <p:cTn id="18" dur="500" fill="hold"/>
                                        <p:tgtEl>
                                          <p:spTgt spid="6"/>
                                        </p:tgtEl>
                                        <p:attrNameLst>
                                          <p:attrName>ppt_x</p:attrName>
                                        </p:attrNameLst>
                                      </p:cBhvr>
                                      <p:tavLst>
                                        <p:tav tm="0">
                                          <p:val>
                                            <p:strVal val="#ppt_x"/>
                                          </p:val>
                                        </p:tav>
                                        <p:tav tm="100000">
                                          <p:val>
                                            <p:strVal val="#ppt_x"/>
                                          </p:val>
                                        </p:tav>
                                      </p:tavLst>
                                    </p:anim>
                                    <p:anim calcmode="lin" valueType="num">
                                      <p:cBhvr additive="base">
                                        <p:cTn id="19"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audio>
              <p:cMediaNode>
                <p:cTn id="20" fill="hold" display="0">
                  <p:stCondLst>
                    <p:cond delay="indefinite"/>
                  </p:stCondLst>
                  <p:endCondLst>
                    <p:cond evt="onNext" delay="0">
                      <p:tgtEl>
                        <p:sldTgt/>
                      </p:tgtEl>
                    </p:cond>
                    <p:cond evt="onPrev" delay="0">
                      <p:tgtEl>
                        <p:sldTgt/>
                      </p:tgtEl>
                    </p:cond>
                    <p:cond evt="onStopAudio" delay="0">
                      <p:tgtEl>
                        <p:sldTgt/>
                      </p:tgtEl>
                    </p:cond>
                  </p:endCondLst>
                </p:cTn>
                <p:tgtEl>
                  <p:spTgt spid="304138"/>
                </p:tgtEl>
              </p:cMediaNode>
            </p:audio>
            <p:audio>
              <p:cMediaNode showWhenStopped="0">
                <p:cTn id="21" repeatCount="33000" fill="hold" display="0">
                  <p:stCondLst>
                    <p:cond delay="indefinite"/>
                  </p:stCondLst>
                  <p:endCondLst>
                    <p:cond evt="onNext" delay="0">
                      <p:tgtEl>
                        <p:sldTgt/>
                      </p:tgtEl>
                    </p:cond>
                    <p:cond evt="onPrev" delay="0">
                      <p:tgtEl>
                        <p:sldTgt/>
                      </p:tgtEl>
                    </p:cond>
                    <p:cond evt="onStopAudio" delay="0">
                      <p:tgtEl>
                        <p:sldTgt/>
                      </p:tgtEl>
                    </p:cond>
                  </p:endCondLst>
                </p:cTn>
                <p:tgtEl>
                  <p:spTgt spid="304157"/>
                </p:tgtEl>
              </p:cMediaNode>
            </p:audio>
            <p:audio>
              <p:cMediaNode showWhenStopped="0">
                <p:cTn id="22" fill="hold" display="0">
                  <p:stCondLst>
                    <p:cond delay="indefinite"/>
                  </p:stCondLst>
                  <p:endCondLst>
                    <p:cond evt="onNext" delay="0">
                      <p:tgtEl>
                        <p:sldTgt/>
                      </p:tgtEl>
                    </p:cond>
                    <p:cond evt="onPrev" delay="0">
                      <p:tgtEl>
                        <p:sldTgt/>
                      </p:tgtEl>
                    </p:cond>
                    <p:cond evt="onStopAudio" delay="0">
                      <p:tgtEl>
                        <p:sldTgt/>
                      </p:tgtEl>
                    </p:cond>
                  </p:endCondLst>
                </p:cTn>
                <p:tgtEl>
                  <p:spTgt spid="304158"/>
                </p:tgtEl>
              </p:cMediaNode>
            </p:audio>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2530" name="Text Box 6"/>
          <p:cNvSpPr txBox="1">
            <a:spLocks noChangeArrowheads="1"/>
          </p:cNvSpPr>
          <p:nvPr/>
        </p:nvSpPr>
        <p:spPr bwMode="auto">
          <a:xfrm>
            <a:off x="5668963" y="457200"/>
            <a:ext cx="3109912"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w Cen MT" panose="020B0602020104020603" pitchFamily="34" charset="0"/>
              </a:defRPr>
            </a:lvl1pPr>
            <a:lvl2pPr marL="742950" indent="-285750">
              <a:defRPr>
                <a:solidFill>
                  <a:schemeClr val="tx1"/>
                </a:solidFill>
                <a:latin typeface="Tw Cen MT" panose="020B0602020104020603" pitchFamily="34" charset="0"/>
              </a:defRPr>
            </a:lvl2pPr>
            <a:lvl3pPr marL="1143000" indent="-228600">
              <a:defRPr>
                <a:solidFill>
                  <a:schemeClr val="tx1"/>
                </a:solidFill>
                <a:latin typeface="Tw Cen MT" panose="020B0602020104020603" pitchFamily="34" charset="0"/>
              </a:defRPr>
            </a:lvl3pPr>
            <a:lvl4pPr marL="1600200" indent="-228600">
              <a:defRPr>
                <a:solidFill>
                  <a:schemeClr val="tx1"/>
                </a:solidFill>
                <a:latin typeface="Tw Cen MT" panose="020B0602020104020603" pitchFamily="34" charset="0"/>
              </a:defRPr>
            </a:lvl4pPr>
            <a:lvl5pPr marL="2057400" indent="-228600">
              <a:defRPr>
                <a:solidFill>
                  <a:schemeClr val="tx1"/>
                </a:solidFill>
                <a:latin typeface="Tw Cen MT" panose="020B0602020104020603" pitchFamily="34" charset="0"/>
              </a:defRPr>
            </a:lvl5pPr>
            <a:lvl6pPr marL="2514600" indent="-228600" defTabSz="547688" eaLnBrk="0" fontAlgn="base" hangingPunct="0">
              <a:spcBef>
                <a:spcPct val="0"/>
              </a:spcBef>
              <a:spcAft>
                <a:spcPct val="0"/>
              </a:spcAft>
              <a:defRPr>
                <a:solidFill>
                  <a:schemeClr val="tx1"/>
                </a:solidFill>
                <a:latin typeface="Tw Cen MT" panose="020B0602020104020603" pitchFamily="34" charset="0"/>
              </a:defRPr>
            </a:lvl6pPr>
            <a:lvl7pPr marL="2971800" indent="-228600" defTabSz="547688" eaLnBrk="0" fontAlgn="base" hangingPunct="0">
              <a:spcBef>
                <a:spcPct val="0"/>
              </a:spcBef>
              <a:spcAft>
                <a:spcPct val="0"/>
              </a:spcAft>
              <a:defRPr>
                <a:solidFill>
                  <a:schemeClr val="tx1"/>
                </a:solidFill>
                <a:latin typeface="Tw Cen MT" panose="020B0602020104020603" pitchFamily="34" charset="0"/>
              </a:defRPr>
            </a:lvl7pPr>
            <a:lvl8pPr marL="3429000" indent="-228600" defTabSz="547688" eaLnBrk="0" fontAlgn="base" hangingPunct="0">
              <a:spcBef>
                <a:spcPct val="0"/>
              </a:spcBef>
              <a:spcAft>
                <a:spcPct val="0"/>
              </a:spcAft>
              <a:defRPr>
                <a:solidFill>
                  <a:schemeClr val="tx1"/>
                </a:solidFill>
                <a:latin typeface="Tw Cen MT" panose="020B0602020104020603" pitchFamily="34" charset="0"/>
              </a:defRPr>
            </a:lvl8pPr>
            <a:lvl9pPr marL="3886200" indent="-228600" defTabSz="547688" eaLnBrk="0" fontAlgn="base" hangingPunct="0">
              <a:spcBef>
                <a:spcPct val="0"/>
              </a:spcBef>
              <a:spcAft>
                <a:spcPct val="0"/>
              </a:spcAft>
              <a:defRPr>
                <a:solidFill>
                  <a:schemeClr val="tx1"/>
                </a:solidFill>
                <a:latin typeface="Tw Cen MT" panose="020B0602020104020603" pitchFamily="34" charset="0"/>
              </a:defRPr>
            </a:lvl9pPr>
          </a:lstStyle>
          <a:p>
            <a:pPr eaLnBrk="1" hangingPunct="1">
              <a:spcBef>
                <a:spcPct val="50000"/>
              </a:spcBef>
            </a:pPr>
            <a:r>
              <a:rPr lang="en-US" altLang="en-US" sz="3600" b="1">
                <a:solidFill>
                  <a:srgbClr val="0000FF"/>
                </a:solidFill>
                <a:latin typeface="Arial" panose="020B0604020202020204" pitchFamily="34" charset="0"/>
              </a:rPr>
              <a:t>CÂU SỐ 3</a:t>
            </a:r>
          </a:p>
        </p:txBody>
      </p:sp>
      <p:sp>
        <p:nvSpPr>
          <p:cNvPr id="29699" name="Text Box 7"/>
          <p:cNvSpPr txBox="1">
            <a:spLocks noChangeArrowheads="1"/>
          </p:cNvSpPr>
          <p:nvPr/>
        </p:nvSpPr>
        <p:spPr bwMode="auto">
          <a:xfrm>
            <a:off x="2286000" y="1377950"/>
            <a:ext cx="10150475" cy="608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w Cen MT" pitchFamily="34" charset="0"/>
              </a:defRPr>
            </a:lvl1pPr>
            <a:lvl2pPr marL="742950" indent="-285750">
              <a:defRPr>
                <a:solidFill>
                  <a:schemeClr val="tx1"/>
                </a:solidFill>
                <a:latin typeface="Tw Cen MT" pitchFamily="34" charset="0"/>
              </a:defRPr>
            </a:lvl2pPr>
            <a:lvl3pPr marL="1143000" indent="-228600">
              <a:defRPr>
                <a:solidFill>
                  <a:schemeClr val="tx1"/>
                </a:solidFill>
                <a:latin typeface="Tw Cen MT" pitchFamily="34" charset="0"/>
              </a:defRPr>
            </a:lvl3pPr>
            <a:lvl4pPr marL="1600200" indent="-228600">
              <a:defRPr>
                <a:solidFill>
                  <a:schemeClr val="tx1"/>
                </a:solidFill>
                <a:latin typeface="Tw Cen MT" pitchFamily="34" charset="0"/>
              </a:defRPr>
            </a:lvl4pPr>
            <a:lvl5pPr marL="2057400" indent="-228600">
              <a:defRPr>
                <a:solidFill>
                  <a:schemeClr val="tx1"/>
                </a:solidFill>
                <a:latin typeface="Tw Cen MT" pitchFamily="34" charset="0"/>
              </a:defRPr>
            </a:lvl5pPr>
            <a:lvl6pPr marL="2514600" indent="-228600" defTabSz="457200" eaLnBrk="0" fontAlgn="base" hangingPunct="0">
              <a:spcBef>
                <a:spcPct val="0"/>
              </a:spcBef>
              <a:spcAft>
                <a:spcPct val="0"/>
              </a:spcAft>
              <a:defRPr>
                <a:solidFill>
                  <a:schemeClr val="tx1"/>
                </a:solidFill>
                <a:latin typeface="Tw Cen MT" pitchFamily="34" charset="0"/>
              </a:defRPr>
            </a:lvl6pPr>
            <a:lvl7pPr marL="2971800" indent="-228600" defTabSz="457200" eaLnBrk="0" fontAlgn="base" hangingPunct="0">
              <a:spcBef>
                <a:spcPct val="0"/>
              </a:spcBef>
              <a:spcAft>
                <a:spcPct val="0"/>
              </a:spcAft>
              <a:defRPr>
                <a:solidFill>
                  <a:schemeClr val="tx1"/>
                </a:solidFill>
                <a:latin typeface="Tw Cen MT" pitchFamily="34" charset="0"/>
              </a:defRPr>
            </a:lvl7pPr>
            <a:lvl8pPr marL="3429000" indent="-228600" defTabSz="457200" eaLnBrk="0" fontAlgn="base" hangingPunct="0">
              <a:spcBef>
                <a:spcPct val="0"/>
              </a:spcBef>
              <a:spcAft>
                <a:spcPct val="0"/>
              </a:spcAft>
              <a:defRPr>
                <a:solidFill>
                  <a:schemeClr val="tx1"/>
                </a:solidFill>
                <a:latin typeface="Tw Cen MT" pitchFamily="34" charset="0"/>
              </a:defRPr>
            </a:lvl8pPr>
            <a:lvl9pPr marL="3886200" indent="-228600" defTabSz="457200" eaLnBrk="0" fontAlgn="base" hangingPunct="0">
              <a:spcBef>
                <a:spcPct val="0"/>
              </a:spcBef>
              <a:spcAft>
                <a:spcPct val="0"/>
              </a:spcAft>
              <a:defRPr>
                <a:solidFill>
                  <a:schemeClr val="tx1"/>
                </a:solidFill>
                <a:latin typeface="Tw Cen MT" pitchFamily="34" charset="0"/>
              </a:defRPr>
            </a:lvl9pPr>
          </a:lstStyle>
          <a:p>
            <a:pPr algn="just" defTabSz="548640" eaLnBrk="1" hangingPunct="1">
              <a:spcBef>
                <a:spcPct val="50000"/>
              </a:spcBef>
              <a:defRPr/>
            </a:pPr>
            <a:r>
              <a:rPr lang="vi-VN" altLang="en-US" sz="3360" smtClean="0">
                <a:solidFill>
                  <a:srgbClr val="FF3300"/>
                </a:solidFill>
                <a:latin typeface="Arial" panose="020B0604020202020204" pitchFamily="34" charset="0"/>
              </a:rPr>
              <a:t>Tìm x biết: (x-32)</a:t>
            </a:r>
            <a:r>
              <a:rPr lang="en-US" altLang="en-US" sz="3360" smtClean="0">
                <a:solidFill>
                  <a:srgbClr val="FF3300"/>
                </a:solidFill>
                <a:latin typeface="Arial" panose="020B0604020202020204" pitchFamily="34" charset="0"/>
              </a:rPr>
              <a:t>:16 = 48</a:t>
            </a:r>
          </a:p>
        </p:txBody>
      </p:sp>
      <p:pic>
        <p:nvPicPr>
          <p:cNvPr id="305169" name="Win685.wav">
            <a:hlinkClick r:id="" action="ppaction://media"/>
          </p:cNvPr>
          <p:cNvPicPr>
            <a:picLocks noChangeAspect="1" noChangeArrowheads="1"/>
          </p:cNvPicPr>
          <p:nvPr>
            <a:audioFile r:link="rId2"/>
            <p:extLst>
              <p:ext uri="{DAA4B4D4-6D71-4841-9C94-3DE7FCFB9230}">
                <p14:media xmlns:p14="http://schemas.microsoft.com/office/powerpoint/2010/main" r:embed="rId1"/>
              </p:ext>
            </p:extLst>
          </p:nvPr>
        </p:nvPicPr>
        <p:blipFill>
          <a:blip r:embed="rId4">
            <a:extLst>
              <a:ext uri="{28A0092B-C50C-407E-A947-70E740481C1C}">
                <a14:useLocalDpi xmlns:a14="http://schemas.microsoft.com/office/drawing/2010/main" val="0"/>
              </a:ext>
            </a:extLst>
          </a:blip>
          <a:srcRect/>
          <a:stretch>
            <a:fillRect/>
          </a:stretch>
        </p:blipFill>
        <p:spPr bwMode="auto">
          <a:xfrm>
            <a:off x="12436475" y="7864475"/>
            <a:ext cx="365125"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33" name="AutoShape 18">
            <a:hlinkClick r:id="rId5" action="ppaction://hlinksldjump" highlightClick="1"/>
          </p:cNvPr>
          <p:cNvSpPr>
            <a:spLocks noChangeArrowheads="1"/>
          </p:cNvSpPr>
          <p:nvPr/>
        </p:nvSpPr>
        <p:spPr bwMode="auto">
          <a:xfrm>
            <a:off x="13350875" y="7223125"/>
            <a:ext cx="914400" cy="641350"/>
          </a:xfrm>
          <a:prstGeom prst="actionButtonBackPrevious">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w Cen MT" panose="020B0602020104020603" pitchFamily="34" charset="0"/>
              </a:defRPr>
            </a:lvl1pPr>
            <a:lvl2pPr marL="742950" indent="-285750">
              <a:defRPr>
                <a:solidFill>
                  <a:schemeClr val="tx1"/>
                </a:solidFill>
                <a:latin typeface="Tw Cen MT" panose="020B0602020104020603" pitchFamily="34" charset="0"/>
              </a:defRPr>
            </a:lvl2pPr>
            <a:lvl3pPr marL="1143000" indent="-228600">
              <a:defRPr>
                <a:solidFill>
                  <a:schemeClr val="tx1"/>
                </a:solidFill>
                <a:latin typeface="Tw Cen MT" panose="020B0602020104020603" pitchFamily="34" charset="0"/>
              </a:defRPr>
            </a:lvl3pPr>
            <a:lvl4pPr marL="1600200" indent="-228600">
              <a:defRPr>
                <a:solidFill>
                  <a:schemeClr val="tx1"/>
                </a:solidFill>
                <a:latin typeface="Tw Cen MT" panose="020B0602020104020603" pitchFamily="34" charset="0"/>
              </a:defRPr>
            </a:lvl4pPr>
            <a:lvl5pPr marL="2057400" indent="-228600">
              <a:defRPr>
                <a:solidFill>
                  <a:schemeClr val="tx1"/>
                </a:solidFill>
                <a:latin typeface="Tw Cen MT" panose="020B0602020104020603" pitchFamily="34" charset="0"/>
              </a:defRPr>
            </a:lvl5pPr>
            <a:lvl6pPr marL="2514600" indent="-228600" defTabSz="547688" eaLnBrk="0" fontAlgn="base" hangingPunct="0">
              <a:spcBef>
                <a:spcPct val="0"/>
              </a:spcBef>
              <a:spcAft>
                <a:spcPct val="0"/>
              </a:spcAft>
              <a:defRPr>
                <a:solidFill>
                  <a:schemeClr val="tx1"/>
                </a:solidFill>
                <a:latin typeface="Tw Cen MT" panose="020B0602020104020603" pitchFamily="34" charset="0"/>
              </a:defRPr>
            </a:lvl6pPr>
            <a:lvl7pPr marL="2971800" indent="-228600" defTabSz="547688" eaLnBrk="0" fontAlgn="base" hangingPunct="0">
              <a:spcBef>
                <a:spcPct val="0"/>
              </a:spcBef>
              <a:spcAft>
                <a:spcPct val="0"/>
              </a:spcAft>
              <a:defRPr>
                <a:solidFill>
                  <a:schemeClr val="tx1"/>
                </a:solidFill>
                <a:latin typeface="Tw Cen MT" panose="020B0602020104020603" pitchFamily="34" charset="0"/>
              </a:defRPr>
            </a:lvl7pPr>
            <a:lvl8pPr marL="3429000" indent="-228600" defTabSz="547688" eaLnBrk="0" fontAlgn="base" hangingPunct="0">
              <a:spcBef>
                <a:spcPct val="0"/>
              </a:spcBef>
              <a:spcAft>
                <a:spcPct val="0"/>
              </a:spcAft>
              <a:defRPr>
                <a:solidFill>
                  <a:schemeClr val="tx1"/>
                </a:solidFill>
                <a:latin typeface="Tw Cen MT" panose="020B0602020104020603" pitchFamily="34" charset="0"/>
              </a:defRPr>
            </a:lvl8pPr>
            <a:lvl9pPr marL="3886200" indent="-228600" defTabSz="547688" eaLnBrk="0" fontAlgn="base" hangingPunct="0">
              <a:spcBef>
                <a:spcPct val="0"/>
              </a:spcBef>
              <a:spcAft>
                <a:spcPct val="0"/>
              </a:spcAft>
              <a:defRPr>
                <a:solidFill>
                  <a:schemeClr val="tx1"/>
                </a:solidFill>
                <a:latin typeface="Tw Cen MT" panose="020B0602020104020603" pitchFamily="34" charset="0"/>
              </a:defRPr>
            </a:lvl9pPr>
          </a:lstStyle>
          <a:p>
            <a:pPr eaLnBrk="1" hangingPunct="1"/>
            <a:endParaRPr lang="vi-VN" altLang="en-US">
              <a:latin typeface="Arial" panose="020B0604020202020204" pitchFamily="34" charset="0"/>
            </a:endParaRPr>
          </a:p>
        </p:txBody>
      </p:sp>
      <p:sp>
        <p:nvSpPr>
          <p:cNvPr id="22534" name="Rectangle 19"/>
          <p:cNvSpPr>
            <a:spLocks noChangeArrowheads="1"/>
          </p:cNvSpPr>
          <p:nvPr/>
        </p:nvSpPr>
        <p:spPr bwMode="auto">
          <a:xfrm>
            <a:off x="182563" y="182563"/>
            <a:ext cx="14265275" cy="7864475"/>
          </a:xfrm>
          <a:prstGeom prst="rect">
            <a:avLst/>
          </a:prstGeom>
          <a:noFill/>
          <a:ln w="317500" cmpd="thickThin">
            <a:solidFill>
              <a:srgbClr val="0099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Tw Cen MT" panose="020B0602020104020603" pitchFamily="34" charset="0"/>
              </a:defRPr>
            </a:lvl1pPr>
            <a:lvl2pPr marL="742950" indent="-285750">
              <a:defRPr>
                <a:solidFill>
                  <a:schemeClr val="tx1"/>
                </a:solidFill>
                <a:latin typeface="Tw Cen MT" panose="020B0602020104020603" pitchFamily="34" charset="0"/>
              </a:defRPr>
            </a:lvl2pPr>
            <a:lvl3pPr marL="1143000" indent="-228600">
              <a:defRPr>
                <a:solidFill>
                  <a:schemeClr val="tx1"/>
                </a:solidFill>
                <a:latin typeface="Tw Cen MT" panose="020B0602020104020603" pitchFamily="34" charset="0"/>
              </a:defRPr>
            </a:lvl3pPr>
            <a:lvl4pPr marL="1600200" indent="-228600">
              <a:defRPr>
                <a:solidFill>
                  <a:schemeClr val="tx1"/>
                </a:solidFill>
                <a:latin typeface="Tw Cen MT" panose="020B0602020104020603" pitchFamily="34" charset="0"/>
              </a:defRPr>
            </a:lvl4pPr>
            <a:lvl5pPr marL="2057400" indent="-228600">
              <a:defRPr>
                <a:solidFill>
                  <a:schemeClr val="tx1"/>
                </a:solidFill>
                <a:latin typeface="Tw Cen MT" panose="020B0602020104020603" pitchFamily="34" charset="0"/>
              </a:defRPr>
            </a:lvl5pPr>
            <a:lvl6pPr marL="2514600" indent="-228600" defTabSz="547688" eaLnBrk="0" fontAlgn="base" hangingPunct="0">
              <a:spcBef>
                <a:spcPct val="0"/>
              </a:spcBef>
              <a:spcAft>
                <a:spcPct val="0"/>
              </a:spcAft>
              <a:defRPr>
                <a:solidFill>
                  <a:schemeClr val="tx1"/>
                </a:solidFill>
                <a:latin typeface="Tw Cen MT" panose="020B0602020104020603" pitchFamily="34" charset="0"/>
              </a:defRPr>
            </a:lvl6pPr>
            <a:lvl7pPr marL="2971800" indent="-228600" defTabSz="547688" eaLnBrk="0" fontAlgn="base" hangingPunct="0">
              <a:spcBef>
                <a:spcPct val="0"/>
              </a:spcBef>
              <a:spcAft>
                <a:spcPct val="0"/>
              </a:spcAft>
              <a:defRPr>
                <a:solidFill>
                  <a:schemeClr val="tx1"/>
                </a:solidFill>
                <a:latin typeface="Tw Cen MT" panose="020B0602020104020603" pitchFamily="34" charset="0"/>
              </a:defRPr>
            </a:lvl7pPr>
            <a:lvl8pPr marL="3429000" indent="-228600" defTabSz="547688" eaLnBrk="0" fontAlgn="base" hangingPunct="0">
              <a:spcBef>
                <a:spcPct val="0"/>
              </a:spcBef>
              <a:spcAft>
                <a:spcPct val="0"/>
              </a:spcAft>
              <a:defRPr>
                <a:solidFill>
                  <a:schemeClr val="tx1"/>
                </a:solidFill>
                <a:latin typeface="Tw Cen MT" panose="020B0602020104020603" pitchFamily="34" charset="0"/>
              </a:defRPr>
            </a:lvl8pPr>
            <a:lvl9pPr marL="3886200" indent="-228600" defTabSz="547688" eaLnBrk="0" fontAlgn="base" hangingPunct="0">
              <a:spcBef>
                <a:spcPct val="0"/>
              </a:spcBef>
              <a:spcAft>
                <a:spcPct val="0"/>
              </a:spcAft>
              <a:defRPr>
                <a:solidFill>
                  <a:schemeClr val="tx1"/>
                </a:solidFill>
                <a:latin typeface="Tw Cen MT" panose="020B0602020104020603" pitchFamily="34" charset="0"/>
              </a:defRPr>
            </a:lvl9pPr>
          </a:lstStyle>
          <a:p>
            <a:pPr algn="ctr" eaLnBrk="1" hangingPunct="1"/>
            <a:endParaRPr lang="vi-VN" altLang="en-US">
              <a:solidFill>
                <a:srgbClr val="000099"/>
              </a:solidFill>
              <a:latin typeface="Arial" panose="020B0604020202020204" pitchFamily="34" charset="0"/>
            </a:endParaRPr>
          </a:p>
        </p:txBody>
      </p:sp>
      <p:sp>
        <p:nvSpPr>
          <p:cNvPr id="4" name="TextBox 3"/>
          <p:cNvSpPr txBox="1">
            <a:spLocks noChangeArrowheads="1"/>
          </p:cNvSpPr>
          <p:nvPr/>
        </p:nvSpPr>
        <p:spPr bwMode="auto">
          <a:xfrm>
            <a:off x="2438400" y="2514600"/>
            <a:ext cx="9326563" cy="47828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w Cen MT" pitchFamily="34" charset="0"/>
              </a:defRPr>
            </a:lvl1pPr>
            <a:lvl2pPr marL="742950" indent="-285750">
              <a:defRPr>
                <a:solidFill>
                  <a:schemeClr val="tx1"/>
                </a:solidFill>
                <a:latin typeface="Tw Cen MT" pitchFamily="34" charset="0"/>
              </a:defRPr>
            </a:lvl2pPr>
            <a:lvl3pPr marL="1143000" indent="-228600">
              <a:defRPr>
                <a:solidFill>
                  <a:schemeClr val="tx1"/>
                </a:solidFill>
                <a:latin typeface="Tw Cen MT" pitchFamily="34" charset="0"/>
              </a:defRPr>
            </a:lvl3pPr>
            <a:lvl4pPr marL="1600200" indent="-228600">
              <a:defRPr>
                <a:solidFill>
                  <a:schemeClr val="tx1"/>
                </a:solidFill>
                <a:latin typeface="Tw Cen MT" pitchFamily="34" charset="0"/>
              </a:defRPr>
            </a:lvl4pPr>
            <a:lvl5pPr marL="2057400" indent="-228600">
              <a:defRPr>
                <a:solidFill>
                  <a:schemeClr val="tx1"/>
                </a:solidFill>
                <a:latin typeface="Tw Cen MT" pitchFamily="34" charset="0"/>
              </a:defRPr>
            </a:lvl5pPr>
            <a:lvl6pPr marL="2514600" indent="-228600" defTabSz="457200" eaLnBrk="0" fontAlgn="base" hangingPunct="0">
              <a:spcBef>
                <a:spcPct val="0"/>
              </a:spcBef>
              <a:spcAft>
                <a:spcPct val="0"/>
              </a:spcAft>
              <a:defRPr>
                <a:solidFill>
                  <a:schemeClr val="tx1"/>
                </a:solidFill>
                <a:latin typeface="Tw Cen MT" pitchFamily="34" charset="0"/>
              </a:defRPr>
            </a:lvl6pPr>
            <a:lvl7pPr marL="2971800" indent="-228600" defTabSz="457200" eaLnBrk="0" fontAlgn="base" hangingPunct="0">
              <a:spcBef>
                <a:spcPct val="0"/>
              </a:spcBef>
              <a:spcAft>
                <a:spcPct val="0"/>
              </a:spcAft>
              <a:defRPr>
                <a:solidFill>
                  <a:schemeClr val="tx1"/>
                </a:solidFill>
                <a:latin typeface="Tw Cen MT" pitchFamily="34" charset="0"/>
              </a:defRPr>
            </a:lvl7pPr>
            <a:lvl8pPr marL="3429000" indent="-228600" defTabSz="457200" eaLnBrk="0" fontAlgn="base" hangingPunct="0">
              <a:spcBef>
                <a:spcPct val="0"/>
              </a:spcBef>
              <a:spcAft>
                <a:spcPct val="0"/>
              </a:spcAft>
              <a:defRPr>
                <a:solidFill>
                  <a:schemeClr val="tx1"/>
                </a:solidFill>
                <a:latin typeface="Tw Cen MT" pitchFamily="34" charset="0"/>
              </a:defRPr>
            </a:lvl8pPr>
            <a:lvl9pPr marL="3886200" indent="-228600" defTabSz="457200" eaLnBrk="0" fontAlgn="base" hangingPunct="0">
              <a:spcBef>
                <a:spcPct val="0"/>
              </a:spcBef>
              <a:spcAft>
                <a:spcPct val="0"/>
              </a:spcAft>
              <a:defRPr>
                <a:solidFill>
                  <a:schemeClr val="tx1"/>
                </a:solidFill>
                <a:latin typeface="Tw Cen MT" pitchFamily="34" charset="0"/>
              </a:defRPr>
            </a:lvl9pPr>
          </a:lstStyle>
          <a:p>
            <a:pPr defTabSz="548640">
              <a:defRPr/>
            </a:pPr>
            <a:endParaRPr lang="en-US" altLang="en-US" sz="3360" smtClean="0">
              <a:solidFill>
                <a:srgbClr val="FF0000"/>
              </a:solidFill>
              <a:latin typeface="Arial" panose="020B0604020202020204" pitchFamily="34" charset="0"/>
              <a:cs typeface="Arial" panose="020B0604020202020204" pitchFamily="34" charset="0"/>
            </a:endParaRPr>
          </a:p>
          <a:p>
            <a:pPr defTabSz="548640">
              <a:defRPr/>
            </a:pPr>
            <a:r>
              <a:rPr lang="en-US" altLang="en-US" sz="3360" smtClean="0">
                <a:solidFill>
                  <a:srgbClr val="3333FF"/>
                </a:solidFill>
                <a:latin typeface="Arial" panose="020B0604020202020204" pitchFamily="34" charset="0"/>
                <a:cs typeface="Arial" panose="020B0604020202020204" pitchFamily="34" charset="0"/>
              </a:rPr>
              <a:t>HD:            </a:t>
            </a:r>
            <a:r>
              <a:rPr lang="vi-VN" altLang="en-US" sz="3360" smtClean="0">
                <a:solidFill>
                  <a:srgbClr val="FF3300"/>
                </a:solidFill>
                <a:latin typeface="Arial" panose="020B0604020202020204" pitchFamily="34" charset="0"/>
              </a:rPr>
              <a:t>(x-32)</a:t>
            </a:r>
            <a:r>
              <a:rPr lang="en-US" altLang="en-US" sz="3360" smtClean="0">
                <a:solidFill>
                  <a:srgbClr val="FF3300"/>
                </a:solidFill>
                <a:latin typeface="Arial" panose="020B0604020202020204" pitchFamily="34" charset="0"/>
              </a:rPr>
              <a:t>:16 = 48</a:t>
            </a:r>
          </a:p>
          <a:p>
            <a:pPr defTabSz="548640">
              <a:defRPr/>
            </a:pPr>
            <a:r>
              <a:rPr lang="en-US" altLang="en-US" sz="3360" smtClean="0">
                <a:solidFill>
                  <a:srgbClr val="FF3300"/>
                </a:solidFill>
                <a:latin typeface="Arial" panose="020B0604020202020204" pitchFamily="34" charset="0"/>
                <a:cs typeface="Arial" panose="020B0604020202020204" pitchFamily="34" charset="0"/>
              </a:rPr>
              <a:t>                   x-32        = 48.16</a:t>
            </a:r>
          </a:p>
          <a:p>
            <a:pPr defTabSz="548640">
              <a:defRPr/>
            </a:pPr>
            <a:r>
              <a:rPr lang="en-US" altLang="en-US" sz="3360" smtClean="0">
                <a:solidFill>
                  <a:srgbClr val="FF3300"/>
                </a:solidFill>
                <a:latin typeface="Arial" panose="020B0604020202020204" pitchFamily="34" charset="0"/>
                <a:cs typeface="Arial" panose="020B0604020202020204" pitchFamily="34" charset="0"/>
              </a:rPr>
              <a:t>                   x-32        = 768</a:t>
            </a:r>
          </a:p>
          <a:p>
            <a:pPr defTabSz="548640">
              <a:defRPr/>
            </a:pPr>
            <a:r>
              <a:rPr lang="en-US" altLang="en-US" sz="3360" smtClean="0">
                <a:solidFill>
                  <a:srgbClr val="FF3300"/>
                </a:solidFill>
                <a:latin typeface="Arial" panose="020B0604020202020204" pitchFamily="34" charset="0"/>
                <a:cs typeface="Arial" panose="020B0604020202020204" pitchFamily="34" charset="0"/>
              </a:rPr>
              <a:t>                   x             = 768+32</a:t>
            </a:r>
          </a:p>
          <a:p>
            <a:pPr defTabSz="548640">
              <a:defRPr/>
            </a:pPr>
            <a:r>
              <a:rPr lang="en-US" altLang="en-US" sz="3360" smtClean="0">
                <a:solidFill>
                  <a:srgbClr val="FF3300"/>
                </a:solidFill>
                <a:latin typeface="Arial" panose="020B0604020202020204" pitchFamily="34" charset="0"/>
                <a:cs typeface="Arial" panose="020B0604020202020204" pitchFamily="34" charset="0"/>
              </a:rPr>
              <a:t>                   x             = 800</a:t>
            </a:r>
            <a:endParaRPr lang="vi-VN" altLang="en-US" sz="3360" smtClean="0">
              <a:solidFill>
                <a:srgbClr val="FF3300"/>
              </a:solidFill>
              <a:latin typeface="Arial" panose="020B0604020202020204" pitchFamily="34" charset="0"/>
              <a:cs typeface="Arial" panose="020B0604020202020204" pitchFamily="34" charset="0"/>
            </a:endParaRPr>
          </a:p>
          <a:p>
            <a:pPr defTabSz="548640">
              <a:defRPr/>
            </a:pPr>
            <a:r>
              <a:rPr lang="en-US" altLang="en-US" sz="3360">
                <a:solidFill>
                  <a:srgbClr val="3333FF"/>
                </a:solidFill>
                <a:latin typeface="Arial" panose="020B0604020202020204" pitchFamily="34" charset="0"/>
                <a:cs typeface="Arial" panose="020B0604020202020204" pitchFamily="34" charset="0"/>
              </a:rPr>
              <a:t>Đáp án: </a:t>
            </a:r>
            <a:r>
              <a:rPr lang="en-US" altLang="en-US" sz="3360">
                <a:solidFill>
                  <a:srgbClr val="FF0000"/>
                </a:solidFill>
                <a:latin typeface="Arial" panose="020B0604020202020204" pitchFamily="34" charset="0"/>
                <a:cs typeface="Arial" panose="020B0604020202020204" pitchFamily="34" charset="0"/>
              </a:rPr>
              <a:t>x = 800</a:t>
            </a:r>
          </a:p>
          <a:p>
            <a:pPr defTabSz="548640">
              <a:defRPr/>
            </a:pPr>
            <a:endParaRPr lang="en-US" altLang="en-US" sz="3360" smtClean="0">
              <a:solidFill>
                <a:srgbClr val="FF3300"/>
              </a:solidFill>
              <a:latin typeface="Arial" panose="020B0604020202020204" pitchFamily="34" charset="0"/>
              <a:cs typeface="Arial" panose="020B0604020202020204" pitchFamily="34" charset="0"/>
            </a:endParaRPr>
          </a:p>
          <a:p>
            <a:pPr defTabSz="548640">
              <a:defRPr/>
            </a:pPr>
            <a:endParaRPr lang="en-US" altLang="en-US" smtClean="0">
              <a:solidFill>
                <a:srgbClr val="FF3300"/>
              </a:solidFill>
              <a:latin typeface="Arial" panose="020B0604020202020204" pitchFamily="34" charset="0"/>
              <a:cs typeface="Arial" panose="020B0604020202020204" pitchFamily="34" charset="0"/>
            </a:endParaRPr>
          </a:p>
          <a:p>
            <a:pPr defTabSz="548640">
              <a:defRPr/>
            </a:pPr>
            <a:endParaRPr lang="en-US" altLang="en-US" smtClean="0">
              <a:solidFill>
                <a:srgbClr val="FF3300"/>
              </a:solidFill>
              <a:latin typeface="Arial" panose="020B0604020202020204" pitchFamily="34" charset="0"/>
            </a:endParaRPr>
          </a:p>
        </p:txBody>
      </p:sp>
      <p:sp>
        <p:nvSpPr>
          <p:cNvPr id="2" name="Date Placeholder 1"/>
          <p:cNvSpPr>
            <a:spLocks noGrp="1"/>
          </p:cNvSpPr>
          <p:nvPr>
            <p:ph type="dt" sz="half" idx="10"/>
          </p:nvPr>
        </p:nvSpPr>
        <p:spPr/>
        <p:txBody>
          <a:bodyPr/>
          <a:lstStyle/>
          <a:p>
            <a:pPr>
              <a:defRPr/>
            </a:pPr>
            <a:fld id="{9BF6856A-FE0E-49E8-ADC7-BABC27B399C3}" type="datetime10">
              <a:rPr lang="en-US" smtClean="0"/>
              <a:t>23:59</a:t>
            </a:fld>
            <a:endParaRPr lang="en-US"/>
          </a:p>
        </p:txBody>
      </p:sp>
      <p:sp>
        <p:nvSpPr>
          <p:cNvPr id="9" name="Date Placeholder 1"/>
          <p:cNvSpPr txBox="1">
            <a:spLocks/>
          </p:cNvSpPr>
          <p:nvPr/>
        </p:nvSpPr>
        <p:spPr>
          <a:xfrm>
            <a:off x="457200" y="7696200"/>
            <a:ext cx="1057275" cy="388937"/>
          </a:xfrm>
          <a:prstGeom prst="rect">
            <a:avLst/>
          </a:prstGeom>
        </p:spPr>
        <p:txBody>
          <a:bodyPr vert="horz" lIns="91440" tIns="45720" rIns="91440" bIns="45720" rtlCol="0" anchor="ctr"/>
          <a:lstStyle>
            <a:defPPr>
              <a:defRPr lang="en-US"/>
            </a:defPPr>
            <a:lvl1pPr algn="l" defTabSz="548640" rtl="0" eaLnBrk="0" fontAlgn="base" hangingPunct="0">
              <a:spcBef>
                <a:spcPct val="0"/>
              </a:spcBef>
              <a:spcAft>
                <a:spcPct val="0"/>
              </a:spcAft>
              <a:defRPr sz="1200" kern="1200">
                <a:solidFill>
                  <a:schemeClr val="tx1">
                    <a:lumMod val="90000"/>
                    <a:lumOff val="10000"/>
                  </a:schemeClr>
                </a:solidFill>
                <a:latin typeface="+mj-lt"/>
                <a:ea typeface="+mn-ea"/>
                <a:cs typeface="+mn-cs"/>
              </a:defRPr>
            </a:lvl1pPr>
            <a:lvl2pPr marL="547688" indent="-90488" algn="l" defTabSz="547688" rtl="0" eaLnBrk="0" fontAlgn="base" hangingPunct="0">
              <a:spcBef>
                <a:spcPct val="0"/>
              </a:spcBef>
              <a:spcAft>
                <a:spcPct val="0"/>
              </a:spcAft>
              <a:defRPr kern="1200">
                <a:solidFill>
                  <a:schemeClr val="tx1"/>
                </a:solidFill>
                <a:latin typeface="Tw Cen MT" panose="020B0602020104020603" pitchFamily="34" charset="0"/>
                <a:ea typeface="+mn-ea"/>
                <a:cs typeface="+mn-cs"/>
              </a:defRPr>
            </a:lvl2pPr>
            <a:lvl3pPr marL="1096963" indent="-182563" algn="l" defTabSz="547688" rtl="0" eaLnBrk="0" fontAlgn="base" hangingPunct="0">
              <a:spcBef>
                <a:spcPct val="0"/>
              </a:spcBef>
              <a:spcAft>
                <a:spcPct val="0"/>
              </a:spcAft>
              <a:defRPr kern="1200">
                <a:solidFill>
                  <a:schemeClr val="tx1"/>
                </a:solidFill>
                <a:latin typeface="Tw Cen MT" panose="020B0602020104020603" pitchFamily="34" charset="0"/>
                <a:ea typeface="+mn-ea"/>
                <a:cs typeface="+mn-cs"/>
              </a:defRPr>
            </a:lvl3pPr>
            <a:lvl4pPr marL="1644650" indent="-273050" algn="l" defTabSz="547688" rtl="0" eaLnBrk="0" fontAlgn="base" hangingPunct="0">
              <a:spcBef>
                <a:spcPct val="0"/>
              </a:spcBef>
              <a:spcAft>
                <a:spcPct val="0"/>
              </a:spcAft>
              <a:defRPr kern="1200">
                <a:solidFill>
                  <a:schemeClr val="tx1"/>
                </a:solidFill>
                <a:latin typeface="Tw Cen MT" panose="020B0602020104020603" pitchFamily="34" charset="0"/>
                <a:ea typeface="+mn-ea"/>
                <a:cs typeface="+mn-cs"/>
              </a:defRPr>
            </a:lvl4pPr>
            <a:lvl5pPr marL="2193925" indent="-365125" algn="l" defTabSz="547688" rtl="0" eaLnBrk="0" fontAlgn="base" hangingPunct="0">
              <a:spcBef>
                <a:spcPct val="0"/>
              </a:spcBef>
              <a:spcAft>
                <a:spcPct val="0"/>
              </a:spcAft>
              <a:defRPr kern="1200">
                <a:solidFill>
                  <a:schemeClr val="tx1"/>
                </a:solidFill>
                <a:latin typeface="Tw Cen MT" panose="020B0602020104020603" pitchFamily="34" charset="0"/>
                <a:ea typeface="+mn-ea"/>
                <a:cs typeface="+mn-cs"/>
              </a:defRPr>
            </a:lvl5pPr>
            <a:lvl6pPr marL="2286000" algn="l" defTabSz="914400" rtl="0" eaLnBrk="1" latinLnBrk="0" hangingPunct="1">
              <a:defRPr kern="1200">
                <a:solidFill>
                  <a:schemeClr val="tx1"/>
                </a:solidFill>
                <a:latin typeface="Tw Cen MT" panose="020B0602020104020603" pitchFamily="34" charset="0"/>
                <a:ea typeface="+mn-ea"/>
                <a:cs typeface="+mn-cs"/>
              </a:defRPr>
            </a:lvl6pPr>
            <a:lvl7pPr marL="2743200" algn="l" defTabSz="914400" rtl="0" eaLnBrk="1" latinLnBrk="0" hangingPunct="1">
              <a:defRPr kern="1200">
                <a:solidFill>
                  <a:schemeClr val="tx1"/>
                </a:solidFill>
                <a:latin typeface="Tw Cen MT" panose="020B0602020104020603" pitchFamily="34" charset="0"/>
                <a:ea typeface="+mn-ea"/>
                <a:cs typeface="+mn-cs"/>
              </a:defRPr>
            </a:lvl7pPr>
            <a:lvl8pPr marL="3200400" algn="l" defTabSz="914400" rtl="0" eaLnBrk="1" latinLnBrk="0" hangingPunct="1">
              <a:defRPr kern="1200">
                <a:solidFill>
                  <a:schemeClr val="tx1"/>
                </a:solidFill>
                <a:latin typeface="Tw Cen MT" panose="020B0602020104020603" pitchFamily="34" charset="0"/>
                <a:ea typeface="+mn-ea"/>
                <a:cs typeface="+mn-cs"/>
              </a:defRPr>
            </a:lvl8pPr>
            <a:lvl9pPr marL="3657600" algn="l" defTabSz="914400" rtl="0" eaLnBrk="1" latinLnBrk="0" hangingPunct="1">
              <a:defRPr kern="1200">
                <a:solidFill>
                  <a:schemeClr val="tx1"/>
                </a:solidFill>
                <a:latin typeface="Tw Cen MT" panose="020B0602020104020603" pitchFamily="34" charset="0"/>
                <a:ea typeface="+mn-ea"/>
                <a:cs typeface="+mn-cs"/>
              </a:defRPr>
            </a:lvl9pPr>
          </a:lstStyle>
          <a:p>
            <a:pPr>
              <a:defRPr/>
            </a:pPr>
            <a:fld id="{428D0B33-354E-41FA-9BCD-75183AF1DDF5}" type="datetime10">
              <a:rPr lang="en-US" sz="2400" smtClean="0">
                <a:solidFill>
                  <a:srgbClr val="FF0000"/>
                </a:solidFill>
              </a:rPr>
              <a:pPr>
                <a:defRPr/>
              </a:pPr>
              <a:t>23:59</a:t>
            </a:fld>
            <a:endParaRPr lang="en-US">
              <a:solidFill>
                <a:srgbClr val="FF0000"/>
              </a:solidFill>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withEffect">
                                  <p:stCondLst>
                                    <p:cond delay="0"/>
                                  </p:stCondLst>
                                  <p:childTnLst>
                                    <p:cmd type="call" cmd="playFrom(0.0)">
                                      <p:cBhvr>
                                        <p:cTn id="6" dur="878" fill="hold"/>
                                        <p:tgtEl>
                                          <p:spTgt spid="305169"/>
                                        </p:tgtEl>
                                      </p:cBhvr>
                                    </p:cmd>
                                  </p:childTnLst>
                                </p:cTn>
                              </p:par>
                            </p:childTnLst>
                          </p:cTn>
                        </p:par>
                      </p:childTnLst>
                    </p:cTn>
                  </p:par>
                  <p:par>
                    <p:cTn id="7" fill="hold">
                      <p:stCondLst>
                        <p:cond delay="indefinite"/>
                      </p:stCondLst>
                      <p:childTnLst>
                        <p:par>
                          <p:cTn id="8" fill="hold">
                            <p:stCondLst>
                              <p:cond delay="0"/>
                            </p:stCondLst>
                            <p:childTnLst>
                              <p:par>
                                <p:cTn id="9" presetID="42"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animEffect transition="in" filter="fade">
                                      <p:cBhvr>
                                        <p:cTn id="11" dur="1000"/>
                                        <p:tgtEl>
                                          <p:spTgt spid="4">
                                            <p:txEl>
                                              <p:pRg st="1" end="1"/>
                                            </p:txEl>
                                          </p:spTgt>
                                        </p:tgtEl>
                                      </p:cBhvr>
                                    </p:animEffect>
                                    <p:anim calcmode="lin" valueType="num">
                                      <p:cBhvr>
                                        <p:cTn id="12"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3"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nodeType="clickEffect">
                                  <p:stCondLst>
                                    <p:cond delay="0"/>
                                  </p:stCondLst>
                                  <p:childTnLst>
                                    <p:set>
                                      <p:cBhvr>
                                        <p:cTn id="17" dur="1" fill="hold">
                                          <p:stCondLst>
                                            <p:cond delay="0"/>
                                          </p:stCondLst>
                                        </p:cTn>
                                        <p:tgtEl>
                                          <p:spTgt spid="4">
                                            <p:txEl>
                                              <p:pRg st="2" end="2"/>
                                            </p:txEl>
                                          </p:spTgt>
                                        </p:tgtEl>
                                        <p:attrNameLst>
                                          <p:attrName>style.visibility</p:attrName>
                                        </p:attrNameLst>
                                      </p:cBhvr>
                                      <p:to>
                                        <p:strVal val="visible"/>
                                      </p:to>
                                    </p:set>
                                    <p:animEffect transition="in" filter="fade">
                                      <p:cBhvr>
                                        <p:cTn id="18" dur="1000"/>
                                        <p:tgtEl>
                                          <p:spTgt spid="4">
                                            <p:txEl>
                                              <p:pRg st="2" end="2"/>
                                            </p:txEl>
                                          </p:spTgt>
                                        </p:tgtEl>
                                      </p:cBhvr>
                                    </p:animEffect>
                                    <p:anim calcmode="lin" valueType="num">
                                      <p:cBhvr>
                                        <p:cTn id="19"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20"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Effect transition="in" filter="fade">
                                      <p:cBhvr>
                                        <p:cTn id="25" dur="1000"/>
                                        <p:tgtEl>
                                          <p:spTgt spid="4">
                                            <p:txEl>
                                              <p:pRg st="3" end="3"/>
                                            </p:txEl>
                                          </p:spTgt>
                                        </p:tgtEl>
                                      </p:cBhvr>
                                    </p:animEffect>
                                    <p:anim calcmode="lin" valueType="num">
                                      <p:cBhvr>
                                        <p:cTn id="26"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27"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nodeType="clickEffect">
                                  <p:stCondLst>
                                    <p:cond delay="0"/>
                                  </p:stCondLst>
                                  <p:childTnLst>
                                    <p:set>
                                      <p:cBhvr>
                                        <p:cTn id="31" dur="1" fill="hold">
                                          <p:stCondLst>
                                            <p:cond delay="0"/>
                                          </p:stCondLst>
                                        </p:cTn>
                                        <p:tgtEl>
                                          <p:spTgt spid="4">
                                            <p:txEl>
                                              <p:pRg st="4" end="4"/>
                                            </p:txEl>
                                          </p:spTgt>
                                        </p:tgtEl>
                                        <p:attrNameLst>
                                          <p:attrName>style.visibility</p:attrName>
                                        </p:attrNameLst>
                                      </p:cBhvr>
                                      <p:to>
                                        <p:strVal val="visible"/>
                                      </p:to>
                                    </p:set>
                                    <p:animEffect transition="in" filter="fade">
                                      <p:cBhvr>
                                        <p:cTn id="32" dur="1000"/>
                                        <p:tgtEl>
                                          <p:spTgt spid="4">
                                            <p:txEl>
                                              <p:pRg st="4" end="4"/>
                                            </p:txEl>
                                          </p:spTgt>
                                        </p:tgtEl>
                                      </p:cBhvr>
                                    </p:animEffect>
                                    <p:anim calcmode="lin" valueType="num">
                                      <p:cBhvr>
                                        <p:cTn id="33"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34" dur="1000" fill="hold"/>
                                        <p:tgtEl>
                                          <p:spTgt spid="4">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nodeType="clickEffect">
                                  <p:stCondLst>
                                    <p:cond delay="0"/>
                                  </p:stCondLst>
                                  <p:childTnLst>
                                    <p:set>
                                      <p:cBhvr>
                                        <p:cTn id="38" dur="1" fill="hold">
                                          <p:stCondLst>
                                            <p:cond delay="0"/>
                                          </p:stCondLst>
                                        </p:cTn>
                                        <p:tgtEl>
                                          <p:spTgt spid="4">
                                            <p:txEl>
                                              <p:pRg st="5" end="5"/>
                                            </p:txEl>
                                          </p:spTgt>
                                        </p:tgtEl>
                                        <p:attrNameLst>
                                          <p:attrName>style.visibility</p:attrName>
                                        </p:attrNameLst>
                                      </p:cBhvr>
                                      <p:to>
                                        <p:strVal val="visible"/>
                                      </p:to>
                                    </p:set>
                                    <p:animEffect transition="in" filter="fade">
                                      <p:cBhvr>
                                        <p:cTn id="39" dur="1000"/>
                                        <p:tgtEl>
                                          <p:spTgt spid="4">
                                            <p:txEl>
                                              <p:pRg st="5" end="5"/>
                                            </p:txEl>
                                          </p:spTgt>
                                        </p:tgtEl>
                                      </p:cBhvr>
                                    </p:animEffect>
                                    <p:anim calcmode="lin" valueType="num">
                                      <p:cBhvr>
                                        <p:cTn id="40" dur="1000" fill="hold"/>
                                        <p:tgtEl>
                                          <p:spTgt spid="4">
                                            <p:txEl>
                                              <p:pRg st="5" end="5"/>
                                            </p:txEl>
                                          </p:spTgt>
                                        </p:tgtEl>
                                        <p:attrNameLst>
                                          <p:attrName>ppt_x</p:attrName>
                                        </p:attrNameLst>
                                      </p:cBhvr>
                                      <p:tavLst>
                                        <p:tav tm="0">
                                          <p:val>
                                            <p:strVal val="#ppt_x"/>
                                          </p:val>
                                        </p:tav>
                                        <p:tav tm="100000">
                                          <p:val>
                                            <p:strVal val="#ppt_x"/>
                                          </p:val>
                                        </p:tav>
                                      </p:tavLst>
                                    </p:anim>
                                    <p:anim calcmode="lin" valueType="num">
                                      <p:cBhvr>
                                        <p:cTn id="41" dur="1000" fill="hold"/>
                                        <p:tgtEl>
                                          <p:spTgt spid="4">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42" presetClass="entr" presetSubtype="0" fill="hold" nodeType="clickEffect">
                                  <p:stCondLst>
                                    <p:cond delay="0"/>
                                  </p:stCondLst>
                                  <p:childTnLst>
                                    <p:set>
                                      <p:cBhvr>
                                        <p:cTn id="45" dur="1" fill="hold">
                                          <p:stCondLst>
                                            <p:cond delay="0"/>
                                          </p:stCondLst>
                                        </p:cTn>
                                        <p:tgtEl>
                                          <p:spTgt spid="4">
                                            <p:txEl>
                                              <p:pRg st="6" end="6"/>
                                            </p:txEl>
                                          </p:spTgt>
                                        </p:tgtEl>
                                        <p:attrNameLst>
                                          <p:attrName>style.visibility</p:attrName>
                                        </p:attrNameLst>
                                      </p:cBhvr>
                                      <p:to>
                                        <p:strVal val="visible"/>
                                      </p:to>
                                    </p:set>
                                    <p:animEffect transition="in" filter="fade">
                                      <p:cBhvr>
                                        <p:cTn id="46" dur="1000"/>
                                        <p:tgtEl>
                                          <p:spTgt spid="4">
                                            <p:txEl>
                                              <p:pRg st="6" end="6"/>
                                            </p:txEl>
                                          </p:spTgt>
                                        </p:tgtEl>
                                      </p:cBhvr>
                                    </p:animEffect>
                                    <p:anim calcmode="lin" valueType="num">
                                      <p:cBhvr>
                                        <p:cTn id="47" dur="1000" fill="hold"/>
                                        <p:tgtEl>
                                          <p:spTgt spid="4">
                                            <p:txEl>
                                              <p:pRg st="6" end="6"/>
                                            </p:txEl>
                                          </p:spTgt>
                                        </p:tgtEl>
                                        <p:attrNameLst>
                                          <p:attrName>ppt_x</p:attrName>
                                        </p:attrNameLst>
                                      </p:cBhvr>
                                      <p:tavLst>
                                        <p:tav tm="0">
                                          <p:val>
                                            <p:strVal val="#ppt_x"/>
                                          </p:val>
                                        </p:tav>
                                        <p:tav tm="100000">
                                          <p:val>
                                            <p:strVal val="#ppt_x"/>
                                          </p:val>
                                        </p:tav>
                                      </p:tavLst>
                                    </p:anim>
                                    <p:anim calcmode="lin" valueType="num">
                                      <p:cBhvr>
                                        <p:cTn id="48" dur="1000" fill="hold"/>
                                        <p:tgtEl>
                                          <p:spTgt spid="4">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audio>
              <p:cMediaNode>
                <p:cTn id="49" fill="hold" display="0">
                  <p:stCondLst>
                    <p:cond delay="indefinite"/>
                  </p:stCondLst>
                  <p:endCondLst>
                    <p:cond evt="onNext" delay="0">
                      <p:tgtEl>
                        <p:sldTgt/>
                      </p:tgtEl>
                    </p:cond>
                    <p:cond evt="onPrev" delay="0">
                      <p:tgtEl>
                        <p:sldTgt/>
                      </p:tgtEl>
                    </p:cond>
                    <p:cond evt="onStopAudio" delay="0">
                      <p:tgtEl>
                        <p:sldTgt/>
                      </p:tgtEl>
                    </p:cond>
                  </p:endCondLst>
                </p:cTn>
                <p:tgtEl>
                  <p:spTgt spid="305169"/>
                </p:tgtEl>
              </p:cMediaNode>
            </p:audio>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3554" name="Text Box 6"/>
          <p:cNvSpPr txBox="1">
            <a:spLocks noChangeArrowheads="1"/>
          </p:cNvSpPr>
          <p:nvPr/>
        </p:nvSpPr>
        <p:spPr bwMode="auto">
          <a:xfrm>
            <a:off x="5668963" y="457200"/>
            <a:ext cx="3109912"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w Cen MT" panose="020B0602020104020603" pitchFamily="34" charset="0"/>
              </a:defRPr>
            </a:lvl1pPr>
            <a:lvl2pPr marL="742950" indent="-285750">
              <a:defRPr>
                <a:solidFill>
                  <a:schemeClr val="tx1"/>
                </a:solidFill>
                <a:latin typeface="Tw Cen MT" panose="020B0602020104020603" pitchFamily="34" charset="0"/>
              </a:defRPr>
            </a:lvl2pPr>
            <a:lvl3pPr marL="1143000" indent="-228600">
              <a:defRPr>
                <a:solidFill>
                  <a:schemeClr val="tx1"/>
                </a:solidFill>
                <a:latin typeface="Tw Cen MT" panose="020B0602020104020603" pitchFamily="34" charset="0"/>
              </a:defRPr>
            </a:lvl3pPr>
            <a:lvl4pPr marL="1600200" indent="-228600">
              <a:defRPr>
                <a:solidFill>
                  <a:schemeClr val="tx1"/>
                </a:solidFill>
                <a:latin typeface="Tw Cen MT" panose="020B0602020104020603" pitchFamily="34" charset="0"/>
              </a:defRPr>
            </a:lvl4pPr>
            <a:lvl5pPr marL="2057400" indent="-228600">
              <a:defRPr>
                <a:solidFill>
                  <a:schemeClr val="tx1"/>
                </a:solidFill>
                <a:latin typeface="Tw Cen MT" panose="020B0602020104020603" pitchFamily="34" charset="0"/>
              </a:defRPr>
            </a:lvl5pPr>
            <a:lvl6pPr marL="2514600" indent="-228600" defTabSz="547688" eaLnBrk="0" fontAlgn="base" hangingPunct="0">
              <a:spcBef>
                <a:spcPct val="0"/>
              </a:spcBef>
              <a:spcAft>
                <a:spcPct val="0"/>
              </a:spcAft>
              <a:defRPr>
                <a:solidFill>
                  <a:schemeClr val="tx1"/>
                </a:solidFill>
                <a:latin typeface="Tw Cen MT" panose="020B0602020104020603" pitchFamily="34" charset="0"/>
              </a:defRPr>
            </a:lvl6pPr>
            <a:lvl7pPr marL="2971800" indent="-228600" defTabSz="547688" eaLnBrk="0" fontAlgn="base" hangingPunct="0">
              <a:spcBef>
                <a:spcPct val="0"/>
              </a:spcBef>
              <a:spcAft>
                <a:spcPct val="0"/>
              </a:spcAft>
              <a:defRPr>
                <a:solidFill>
                  <a:schemeClr val="tx1"/>
                </a:solidFill>
                <a:latin typeface="Tw Cen MT" panose="020B0602020104020603" pitchFamily="34" charset="0"/>
              </a:defRPr>
            </a:lvl7pPr>
            <a:lvl8pPr marL="3429000" indent="-228600" defTabSz="547688" eaLnBrk="0" fontAlgn="base" hangingPunct="0">
              <a:spcBef>
                <a:spcPct val="0"/>
              </a:spcBef>
              <a:spcAft>
                <a:spcPct val="0"/>
              </a:spcAft>
              <a:defRPr>
                <a:solidFill>
                  <a:schemeClr val="tx1"/>
                </a:solidFill>
                <a:latin typeface="Tw Cen MT" panose="020B0602020104020603" pitchFamily="34" charset="0"/>
              </a:defRPr>
            </a:lvl8pPr>
            <a:lvl9pPr marL="3886200" indent="-228600" defTabSz="547688" eaLnBrk="0" fontAlgn="base" hangingPunct="0">
              <a:spcBef>
                <a:spcPct val="0"/>
              </a:spcBef>
              <a:spcAft>
                <a:spcPct val="0"/>
              </a:spcAft>
              <a:defRPr>
                <a:solidFill>
                  <a:schemeClr val="tx1"/>
                </a:solidFill>
                <a:latin typeface="Tw Cen MT" panose="020B0602020104020603" pitchFamily="34" charset="0"/>
              </a:defRPr>
            </a:lvl9pPr>
          </a:lstStyle>
          <a:p>
            <a:pPr eaLnBrk="1" hangingPunct="1">
              <a:spcBef>
                <a:spcPct val="50000"/>
              </a:spcBef>
            </a:pPr>
            <a:r>
              <a:rPr lang="en-US" altLang="en-US" sz="3600" b="1">
                <a:solidFill>
                  <a:srgbClr val="0000FF"/>
                </a:solidFill>
                <a:latin typeface="Arial" panose="020B0604020202020204" pitchFamily="34" charset="0"/>
              </a:rPr>
              <a:t>CÂU SỐ 4</a:t>
            </a:r>
          </a:p>
        </p:txBody>
      </p:sp>
      <p:pic>
        <p:nvPicPr>
          <p:cNvPr id="306186" name="Win701.wav">
            <a:hlinkClick r:id="" action="ppaction://media"/>
          </p:cNvPr>
          <p:cNvPicPr>
            <a:picLocks noChangeAspect="1" noChangeArrowheads="1"/>
          </p:cNvPicPr>
          <p:nvPr>
            <a:audioFile r:link="rId2"/>
            <p:extLst>
              <p:ext uri="{DAA4B4D4-6D71-4841-9C94-3DE7FCFB9230}">
                <p14:media xmlns:p14="http://schemas.microsoft.com/office/powerpoint/2010/main" r:embed="rId1"/>
              </p:ext>
            </p:extLst>
          </p:nvPr>
        </p:nvPicPr>
        <p:blipFill>
          <a:blip r:embed="rId8">
            <a:extLst>
              <a:ext uri="{28A0092B-C50C-407E-A947-70E740481C1C}">
                <a14:useLocalDpi xmlns:a14="http://schemas.microsoft.com/office/drawing/2010/main" val="0"/>
              </a:ext>
            </a:extLst>
          </a:blip>
          <a:srcRect/>
          <a:stretch>
            <a:fillRect/>
          </a:stretch>
        </p:blipFill>
        <p:spPr bwMode="auto">
          <a:xfrm>
            <a:off x="12436475" y="7864475"/>
            <a:ext cx="365125"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6205" name="DING701.WAV">
            <a:hlinkClick r:id="" action="ppaction://media"/>
          </p:cNvPr>
          <p:cNvPicPr>
            <a:picLocks noChangeAspect="1" noChangeArrowheads="1"/>
          </p:cNvPicPr>
          <p:nvPr>
            <a:audioFile r:link="rId4"/>
            <p:extLst>
              <p:ext uri="{DAA4B4D4-6D71-4841-9C94-3DE7FCFB9230}">
                <p14:media xmlns:p14="http://schemas.microsoft.com/office/powerpoint/2010/main" r:embed="rId3"/>
              </p:ext>
            </p:extLst>
          </p:nvPr>
        </p:nvPicPr>
        <p:blipFill>
          <a:blip r:embed="rId8">
            <a:extLst>
              <a:ext uri="{28A0092B-C50C-407E-A947-70E740481C1C}">
                <a14:useLocalDpi xmlns:a14="http://schemas.microsoft.com/office/drawing/2010/main" val="0"/>
              </a:ext>
            </a:extLst>
          </a:blip>
          <a:srcRect/>
          <a:stretch>
            <a:fillRect/>
          </a:stretch>
        </p:blipFill>
        <p:spPr bwMode="auto">
          <a:xfrm>
            <a:off x="12436475" y="7864475"/>
            <a:ext cx="365125"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6206" name="TADA.WAV">
            <a:hlinkClick r:id="" action="ppaction://media"/>
          </p:cNvPr>
          <p:cNvPicPr>
            <a:picLocks noChangeAspect="1" noChangeArrowheads="1"/>
          </p:cNvPicPr>
          <p:nvPr>
            <a:audioFile r:link="rId6"/>
            <p:extLst>
              <p:ext uri="{DAA4B4D4-6D71-4841-9C94-3DE7FCFB9230}">
                <p14:media xmlns:p14="http://schemas.microsoft.com/office/powerpoint/2010/main" r:link="rId5"/>
              </p:ext>
            </p:extLst>
          </p:nvPr>
        </p:nvPicPr>
        <p:blipFill>
          <a:blip r:embed="rId8">
            <a:extLst>
              <a:ext uri="{28A0092B-C50C-407E-A947-70E740481C1C}">
                <a14:useLocalDpi xmlns:a14="http://schemas.microsoft.com/office/drawing/2010/main" val="0"/>
              </a:ext>
            </a:extLst>
          </a:blip>
          <a:srcRect/>
          <a:stretch>
            <a:fillRect/>
          </a:stretch>
        </p:blipFill>
        <p:spPr bwMode="auto">
          <a:xfrm>
            <a:off x="12436475" y="7864475"/>
            <a:ext cx="365125"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558" name="AutoShape 31">
            <a:hlinkClick r:id="rId9" action="ppaction://hlinksldjump" highlightClick="1"/>
          </p:cNvPr>
          <p:cNvSpPr>
            <a:spLocks noChangeArrowheads="1"/>
          </p:cNvSpPr>
          <p:nvPr/>
        </p:nvSpPr>
        <p:spPr bwMode="auto">
          <a:xfrm>
            <a:off x="13441363" y="7223125"/>
            <a:ext cx="914400" cy="641350"/>
          </a:xfrm>
          <a:prstGeom prst="actionButtonBackPrevious">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w Cen MT" panose="020B0602020104020603" pitchFamily="34" charset="0"/>
              </a:defRPr>
            </a:lvl1pPr>
            <a:lvl2pPr marL="742950" indent="-285750">
              <a:defRPr>
                <a:solidFill>
                  <a:schemeClr val="tx1"/>
                </a:solidFill>
                <a:latin typeface="Tw Cen MT" panose="020B0602020104020603" pitchFamily="34" charset="0"/>
              </a:defRPr>
            </a:lvl2pPr>
            <a:lvl3pPr marL="1143000" indent="-228600">
              <a:defRPr>
                <a:solidFill>
                  <a:schemeClr val="tx1"/>
                </a:solidFill>
                <a:latin typeface="Tw Cen MT" panose="020B0602020104020603" pitchFamily="34" charset="0"/>
              </a:defRPr>
            </a:lvl3pPr>
            <a:lvl4pPr marL="1600200" indent="-228600">
              <a:defRPr>
                <a:solidFill>
                  <a:schemeClr val="tx1"/>
                </a:solidFill>
                <a:latin typeface="Tw Cen MT" panose="020B0602020104020603" pitchFamily="34" charset="0"/>
              </a:defRPr>
            </a:lvl4pPr>
            <a:lvl5pPr marL="2057400" indent="-228600">
              <a:defRPr>
                <a:solidFill>
                  <a:schemeClr val="tx1"/>
                </a:solidFill>
                <a:latin typeface="Tw Cen MT" panose="020B0602020104020603" pitchFamily="34" charset="0"/>
              </a:defRPr>
            </a:lvl5pPr>
            <a:lvl6pPr marL="2514600" indent="-228600" defTabSz="547688" eaLnBrk="0" fontAlgn="base" hangingPunct="0">
              <a:spcBef>
                <a:spcPct val="0"/>
              </a:spcBef>
              <a:spcAft>
                <a:spcPct val="0"/>
              </a:spcAft>
              <a:defRPr>
                <a:solidFill>
                  <a:schemeClr val="tx1"/>
                </a:solidFill>
                <a:latin typeface="Tw Cen MT" panose="020B0602020104020603" pitchFamily="34" charset="0"/>
              </a:defRPr>
            </a:lvl6pPr>
            <a:lvl7pPr marL="2971800" indent="-228600" defTabSz="547688" eaLnBrk="0" fontAlgn="base" hangingPunct="0">
              <a:spcBef>
                <a:spcPct val="0"/>
              </a:spcBef>
              <a:spcAft>
                <a:spcPct val="0"/>
              </a:spcAft>
              <a:defRPr>
                <a:solidFill>
                  <a:schemeClr val="tx1"/>
                </a:solidFill>
                <a:latin typeface="Tw Cen MT" panose="020B0602020104020603" pitchFamily="34" charset="0"/>
              </a:defRPr>
            </a:lvl7pPr>
            <a:lvl8pPr marL="3429000" indent="-228600" defTabSz="547688" eaLnBrk="0" fontAlgn="base" hangingPunct="0">
              <a:spcBef>
                <a:spcPct val="0"/>
              </a:spcBef>
              <a:spcAft>
                <a:spcPct val="0"/>
              </a:spcAft>
              <a:defRPr>
                <a:solidFill>
                  <a:schemeClr val="tx1"/>
                </a:solidFill>
                <a:latin typeface="Tw Cen MT" panose="020B0602020104020603" pitchFamily="34" charset="0"/>
              </a:defRPr>
            </a:lvl8pPr>
            <a:lvl9pPr marL="3886200" indent="-228600" defTabSz="547688" eaLnBrk="0" fontAlgn="base" hangingPunct="0">
              <a:spcBef>
                <a:spcPct val="0"/>
              </a:spcBef>
              <a:spcAft>
                <a:spcPct val="0"/>
              </a:spcAft>
              <a:defRPr>
                <a:solidFill>
                  <a:schemeClr val="tx1"/>
                </a:solidFill>
                <a:latin typeface="Tw Cen MT" panose="020B0602020104020603" pitchFamily="34" charset="0"/>
              </a:defRPr>
            </a:lvl9pPr>
          </a:lstStyle>
          <a:p>
            <a:pPr eaLnBrk="1" hangingPunct="1"/>
            <a:endParaRPr lang="vi-VN" altLang="en-US">
              <a:latin typeface="Arial" panose="020B0604020202020204" pitchFamily="34" charset="0"/>
            </a:endParaRPr>
          </a:p>
        </p:txBody>
      </p:sp>
      <p:sp>
        <p:nvSpPr>
          <p:cNvPr id="23559" name="Rectangle 32"/>
          <p:cNvSpPr>
            <a:spLocks noChangeArrowheads="1"/>
          </p:cNvSpPr>
          <p:nvPr/>
        </p:nvSpPr>
        <p:spPr bwMode="auto">
          <a:xfrm>
            <a:off x="200025" y="182563"/>
            <a:ext cx="14355763" cy="7864475"/>
          </a:xfrm>
          <a:prstGeom prst="rect">
            <a:avLst/>
          </a:prstGeom>
          <a:noFill/>
          <a:ln w="317500" cmpd="thickThin">
            <a:solidFill>
              <a:srgbClr val="0099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Tw Cen MT" panose="020B0602020104020603" pitchFamily="34" charset="0"/>
              </a:defRPr>
            </a:lvl1pPr>
            <a:lvl2pPr marL="742950" indent="-285750">
              <a:defRPr>
                <a:solidFill>
                  <a:schemeClr val="tx1"/>
                </a:solidFill>
                <a:latin typeface="Tw Cen MT" panose="020B0602020104020603" pitchFamily="34" charset="0"/>
              </a:defRPr>
            </a:lvl2pPr>
            <a:lvl3pPr marL="1143000" indent="-228600">
              <a:defRPr>
                <a:solidFill>
                  <a:schemeClr val="tx1"/>
                </a:solidFill>
                <a:latin typeface="Tw Cen MT" panose="020B0602020104020603" pitchFamily="34" charset="0"/>
              </a:defRPr>
            </a:lvl3pPr>
            <a:lvl4pPr marL="1600200" indent="-228600">
              <a:defRPr>
                <a:solidFill>
                  <a:schemeClr val="tx1"/>
                </a:solidFill>
                <a:latin typeface="Tw Cen MT" panose="020B0602020104020603" pitchFamily="34" charset="0"/>
              </a:defRPr>
            </a:lvl4pPr>
            <a:lvl5pPr marL="2057400" indent="-228600">
              <a:defRPr>
                <a:solidFill>
                  <a:schemeClr val="tx1"/>
                </a:solidFill>
                <a:latin typeface="Tw Cen MT" panose="020B0602020104020603" pitchFamily="34" charset="0"/>
              </a:defRPr>
            </a:lvl5pPr>
            <a:lvl6pPr marL="2514600" indent="-228600" defTabSz="547688" eaLnBrk="0" fontAlgn="base" hangingPunct="0">
              <a:spcBef>
                <a:spcPct val="0"/>
              </a:spcBef>
              <a:spcAft>
                <a:spcPct val="0"/>
              </a:spcAft>
              <a:defRPr>
                <a:solidFill>
                  <a:schemeClr val="tx1"/>
                </a:solidFill>
                <a:latin typeface="Tw Cen MT" panose="020B0602020104020603" pitchFamily="34" charset="0"/>
              </a:defRPr>
            </a:lvl6pPr>
            <a:lvl7pPr marL="2971800" indent="-228600" defTabSz="547688" eaLnBrk="0" fontAlgn="base" hangingPunct="0">
              <a:spcBef>
                <a:spcPct val="0"/>
              </a:spcBef>
              <a:spcAft>
                <a:spcPct val="0"/>
              </a:spcAft>
              <a:defRPr>
                <a:solidFill>
                  <a:schemeClr val="tx1"/>
                </a:solidFill>
                <a:latin typeface="Tw Cen MT" panose="020B0602020104020603" pitchFamily="34" charset="0"/>
              </a:defRPr>
            </a:lvl7pPr>
            <a:lvl8pPr marL="3429000" indent="-228600" defTabSz="547688" eaLnBrk="0" fontAlgn="base" hangingPunct="0">
              <a:spcBef>
                <a:spcPct val="0"/>
              </a:spcBef>
              <a:spcAft>
                <a:spcPct val="0"/>
              </a:spcAft>
              <a:defRPr>
                <a:solidFill>
                  <a:schemeClr val="tx1"/>
                </a:solidFill>
                <a:latin typeface="Tw Cen MT" panose="020B0602020104020603" pitchFamily="34" charset="0"/>
              </a:defRPr>
            </a:lvl8pPr>
            <a:lvl9pPr marL="3886200" indent="-228600" defTabSz="547688" eaLnBrk="0" fontAlgn="base" hangingPunct="0">
              <a:spcBef>
                <a:spcPct val="0"/>
              </a:spcBef>
              <a:spcAft>
                <a:spcPct val="0"/>
              </a:spcAft>
              <a:defRPr>
                <a:solidFill>
                  <a:schemeClr val="tx1"/>
                </a:solidFill>
                <a:latin typeface="Tw Cen MT" panose="020B0602020104020603" pitchFamily="34" charset="0"/>
              </a:defRPr>
            </a:lvl9pPr>
          </a:lstStyle>
          <a:p>
            <a:pPr algn="ctr" eaLnBrk="1" hangingPunct="1"/>
            <a:endParaRPr lang="vi-VN" altLang="en-US">
              <a:solidFill>
                <a:srgbClr val="000099"/>
              </a:solidFill>
              <a:latin typeface="Arial" panose="020B0604020202020204" pitchFamily="34" charset="0"/>
            </a:endParaRPr>
          </a:p>
        </p:txBody>
      </p:sp>
      <p:sp>
        <p:nvSpPr>
          <p:cNvPr id="30728" name="Text Box 33"/>
          <p:cNvSpPr txBox="1">
            <a:spLocks noChangeArrowheads="1"/>
          </p:cNvSpPr>
          <p:nvPr/>
        </p:nvSpPr>
        <p:spPr bwMode="auto">
          <a:xfrm>
            <a:off x="2546350" y="1498600"/>
            <a:ext cx="9875838" cy="2160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w Cen MT" pitchFamily="34" charset="0"/>
              </a:defRPr>
            </a:lvl1pPr>
            <a:lvl2pPr marL="742950" indent="-285750">
              <a:defRPr>
                <a:solidFill>
                  <a:schemeClr val="tx1"/>
                </a:solidFill>
                <a:latin typeface="Tw Cen MT" pitchFamily="34" charset="0"/>
              </a:defRPr>
            </a:lvl2pPr>
            <a:lvl3pPr marL="1143000" indent="-228600">
              <a:defRPr>
                <a:solidFill>
                  <a:schemeClr val="tx1"/>
                </a:solidFill>
                <a:latin typeface="Tw Cen MT" pitchFamily="34" charset="0"/>
              </a:defRPr>
            </a:lvl3pPr>
            <a:lvl4pPr marL="1600200" indent="-228600">
              <a:defRPr>
                <a:solidFill>
                  <a:schemeClr val="tx1"/>
                </a:solidFill>
                <a:latin typeface="Tw Cen MT" pitchFamily="34" charset="0"/>
              </a:defRPr>
            </a:lvl4pPr>
            <a:lvl5pPr marL="2057400" indent="-228600">
              <a:defRPr>
                <a:solidFill>
                  <a:schemeClr val="tx1"/>
                </a:solidFill>
                <a:latin typeface="Tw Cen MT" pitchFamily="34" charset="0"/>
              </a:defRPr>
            </a:lvl5pPr>
            <a:lvl6pPr marL="2514600" indent="-228600" defTabSz="457200" eaLnBrk="0" fontAlgn="base" hangingPunct="0">
              <a:spcBef>
                <a:spcPct val="0"/>
              </a:spcBef>
              <a:spcAft>
                <a:spcPct val="0"/>
              </a:spcAft>
              <a:defRPr>
                <a:solidFill>
                  <a:schemeClr val="tx1"/>
                </a:solidFill>
                <a:latin typeface="Tw Cen MT" pitchFamily="34" charset="0"/>
              </a:defRPr>
            </a:lvl6pPr>
            <a:lvl7pPr marL="2971800" indent="-228600" defTabSz="457200" eaLnBrk="0" fontAlgn="base" hangingPunct="0">
              <a:spcBef>
                <a:spcPct val="0"/>
              </a:spcBef>
              <a:spcAft>
                <a:spcPct val="0"/>
              </a:spcAft>
              <a:defRPr>
                <a:solidFill>
                  <a:schemeClr val="tx1"/>
                </a:solidFill>
                <a:latin typeface="Tw Cen MT" pitchFamily="34" charset="0"/>
              </a:defRPr>
            </a:lvl7pPr>
            <a:lvl8pPr marL="3429000" indent="-228600" defTabSz="457200" eaLnBrk="0" fontAlgn="base" hangingPunct="0">
              <a:spcBef>
                <a:spcPct val="0"/>
              </a:spcBef>
              <a:spcAft>
                <a:spcPct val="0"/>
              </a:spcAft>
              <a:defRPr>
                <a:solidFill>
                  <a:schemeClr val="tx1"/>
                </a:solidFill>
                <a:latin typeface="Tw Cen MT" pitchFamily="34" charset="0"/>
              </a:defRPr>
            </a:lvl8pPr>
            <a:lvl9pPr marL="3886200" indent="-228600" defTabSz="457200" eaLnBrk="0" fontAlgn="base" hangingPunct="0">
              <a:spcBef>
                <a:spcPct val="0"/>
              </a:spcBef>
              <a:spcAft>
                <a:spcPct val="0"/>
              </a:spcAft>
              <a:defRPr>
                <a:solidFill>
                  <a:schemeClr val="tx1"/>
                </a:solidFill>
                <a:latin typeface="Tw Cen MT" pitchFamily="34" charset="0"/>
              </a:defRPr>
            </a:lvl9pPr>
          </a:lstStyle>
          <a:p>
            <a:pPr defTabSz="548640" eaLnBrk="1" hangingPunct="1">
              <a:spcBef>
                <a:spcPct val="50000"/>
              </a:spcBef>
              <a:defRPr/>
            </a:pPr>
            <a:r>
              <a:rPr lang="en-US" altLang="en-US" sz="3360" smtClean="0">
                <a:solidFill>
                  <a:srgbClr val="FF3300"/>
                </a:solidFill>
                <a:latin typeface="Arial" panose="020B0604020202020204" pitchFamily="34" charset="0"/>
              </a:rPr>
              <a:t>Áp dụng </a:t>
            </a:r>
            <a:r>
              <a:rPr lang="en-US" altLang="en-US" sz="3360" smtClean="0">
                <a:solidFill>
                  <a:srgbClr val="3333FF"/>
                </a:solidFill>
                <a:latin typeface="Arial" panose="020B0604020202020204" pitchFamily="34" charset="0"/>
              </a:rPr>
              <a:t>a:b=(a.c):(b.c) </a:t>
            </a:r>
            <a:r>
              <a:rPr lang="en-US" altLang="en-US" sz="3360" smtClean="0">
                <a:solidFill>
                  <a:srgbClr val="FF3300"/>
                </a:solidFill>
                <a:latin typeface="Arial" panose="020B0604020202020204" pitchFamily="34" charset="0"/>
              </a:rPr>
              <a:t>với a,b,c là số tự nhiên,</a:t>
            </a:r>
          </a:p>
          <a:p>
            <a:pPr defTabSz="548640" eaLnBrk="1" hangingPunct="1">
              <a:spcBef>
                <a:spcPct val="50000"/>
              </a:spcBef>
              <a:defRPr/>
            </a:pPr>
            <a:r>
              <a:rPr lang="en-US" altLang="en-US" sz="3360" smtClean="0">
                <a:solidFill>
                  <a:srgbClr val="FF3300"/>
                </a:solidFill>
                <a:latin typeface="Arial" panose="020B0604020202020204" pitchFamily="34" charset="0"/>
              </a:rPr>
              <a:t>                                               b,c khác 0;</a:t>
            </a:r>
          </a:p>
          <a:p>
            <a:pPr defTabSz="548640" eaLnBrk="1" hangingPunct="1">
              <a:spcBef>
                <a:spcPct val="50000"/>
              </a:spcBef>
              <a:defRPr/>
            </a:pPr>
            <a:r>
              <a:rPr lang="en-US" altLang="en-US" sz="3360" smtClean="0">
                <a:solidFill>
                  <a:srgbClr val="FF3300"/>
                </a:solidFill>
                <a:latin typeface="Arial" panose="020B0604020202020204" pitchFamily="34" charset="0"/>
              </a:rPr>
              <a:t>Tính nhẩm: 2100:50=?</a:t>
            </a:r>
          </a:p>
        </p:txBody>
      </p:sp>
      <p:graphicFrame>
        <p:nvGraphicFramePr>
          <p:cNvPr id="2" name="Table 2"/>
          <p:cNvGraphicFramePr>
            <a:graphicFrameLocks noGrp="1"/>
          </p:cNvGraphicFramePr>
          <p:nvPr/>
        </p:nvGraphicFramePr>
        <p:xfrm>
          <a:off x="2682875" y="3959225"/>
          <a:ext cx="9753600" cy="2327275"/>
        </p:xfrm>
        <a:graphic>
          <a:graphicData uri="http://schemas.openxmlformats.org/drawingml/2006/table">
            <a:tbl>
              <a:tblPr firstRow="1" bandRow="1">
                <a:tableStyleId>{2D5ABB26-0587-4C30-8999-92F81FD0307C}</a:tableStyleId>
              </a:tblPr>
              <a:tblGrid>
                <a:gridCol w="9753600">
                  <a:extLst>
                    <a:ext uri="{9D8B030D-6E8A-4147-A177-3AD203B41FA5}">
                      <a16:colId xmlns:a16="http://schemas.microsoft.com/office/drawing/2014/main" val="20000"/>
                    </a:ext>
                  </a:extLst>
                </a:gridCol>
              </a:tblGrid>
              <a:tr h="2327275">
                <a:tc>
                  <a:txBody>
                    <a:bodyPr/>
                    <a:lstStyle/>
                    <a:p>
                      <a:pPr>
                        <a:lnSpc>
                          <a:spcPct val="150000"/>
                        </a:lnSpc>
                      </a:pPr>
                      <a:r>
                        <a:rPr lang="en-US" sz="3200" dirty="0">
                          <a:solidFill>
                            <a:srgbClr val="3333FF"/>
                          </a:solidFill>
                          <a:latin typeface="Arial" panose="020B0604020202020204" pitchFamily="34" charset="0"/>
                          <a:cs typeface="Arial" panose="020B0604020202020204" pitchFamily="34" charset="0"/>
                        </a:rPr>
                        <a:t>HD:             </a:t>
                      </a:r>
                      <a:r>
                        <a:rPr lang="en-US" sz="3200" dirty="0">
                          <a:solidFill>
                            <a:srgbClr val="FF0000"/>
                          </a:solidFill>
                          <a:latin typeface="Arial" panose="020B0604020202020204" pitchFamily="34" charset="0"/>
                          <a:cs typeface="Arial" panose="020B0604020202020204" pitchFamily="34" charset="0"/>
                        </a:rPr>
                        <a:t>2100:50 = (2100.2):(50.2) </a:t>
                      </a:r>
                    </a:p>
                    <a:p>
                      <a:pPr>
                        <a:lnSpc>
                          <a:spcPct val="150000"/>
                        </a:lnSpc>
                      </a:pPr>
                      <a:r>
                        <a:rPr lang="en-US" sz="3200" dirty="0">
                          <a:solidFill>
                            <a:srgbClr val="FF0000"/>
                          </a:solidFill>
                          <a:latin typeface="Arial" panose="020B0604020202020204" pitchFamily="34" charset="0"/>
                          <a:cs typeface="Arial" panose="020B0604020202020204" pitchFamily="34" charset="0"/>
                        </a:rPr>
                        <a:t>                                 = 4200:100</a:t>
                      </a:r>
                    </a:p>
                    <a:p>
                      <a:pPr>
                        <a:lnSpc>
                          <a:spcPct val="150000"/>
                        </a:lnSpc>
                      </a:pPr>
                      <a:r>
                        <a:rPr lang="en-US" sz="3200" dirty="0">
                          <a:solidFill>
                            <a:srgbClr val="FF0000"/>
                          </a:solidFill>
                          <a:latin typeface="Arial" panose="020B0604020202020204" pitchFamily="34" charset="0"/>
                          <a:cs typeface="Arial" panose="020B0604020202020204" pitchFamily="34" charset="0"/>
                        </a:rPr>
                        <a:t>                                 = 42</a:t>
                      </a:r>
                    </a:p>
                  </a:txBody>
                  <a:tcPr marL="109728" marR="109728" marT="52689" marB="52689"/>
                </a:tc>
                <a:extLst>
                  <a:ext uri="{0D108BD9-81ED-4DB2-BD59-A6C34878D82A}">
                    <a16:rowId xmlns:a16="http://schemas.microsoft.com/office/drawing/2014/main" val="10000"/>
                  </a:ext>
                </a:extLst>
              </a:tr>
            </a:tbl>
          </a:graphicData>
        </a:graphic>
      </p:graphicFrame>
      <p:sp>
        <p:nvSpPr>
          <p:cNvPr id="3" name="Date Placeholder 2"/>
          <p:cNvSpPr>
            <a:spLocks noGrp="1"/>
          </p:cNvSpPr>
          <p:nvPr>
            <p:ph type="dt" sz="half" idx="10"/>
          </p:nvPr>
        </p:nvSpPr>
        <p:spPr/>
        <p:txBody>
          <a:bodyPr/>
          <a:lstStyle/>
          <a:p>
            <a:pPr>
              <a:defRPr/>
            </a:pPr>
            <a:fld id="{1A656329-D74F-47F6-951D-3A6DD7E7C2A3}" type="datetime10">
              <a:rPr lang="en-US" smtClean="0"/>
              <a:t>23:59</a:t>
            </a:fld>
            <a:endParaRPr lang="en-US"/>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audio>
              <p:cMediaNode>
                <p:cTn id="9" fill="hold" display="0">
                  <p:stCondLst>
                    <p:cond delay="indefinite"/>
                  </p:stCondLst>
                  <p:endCondLst>
                    <p:cond evt="onNext" delay="0">
                      <p:tgtEl>
                        <p:sldTgt/>
                      </p:tgtEl>
                    </p:cond>
                    <p:cond evt="onPrev" delay="0">
                      <p:tgtEl>
                        <p:sldTgt/>
                      </p:tgtEl>
                    </p:cond>
                    <p:cond evt="onStopAudio" delay="0">
                      <p:tgtEl>
                        <p:sldTgt/>
                      </p:tgtEl>
                    </p:cond>
                  </p:endCondLst>
                </p:cTn>
                <p:tgtEl>
                  <p:spTgt spid="306186"/>
                </p:tgtEl>
              </p:cMediaNode>
            </p:audio>
            <p:audio>
              <p:cMediaNode showWhenStopped="0">
                <p:cTn id="10" repeatCount="33000" fill="hold" display="0">
                  <p:stCondLst>
                    <p:cond delay="indefinite"/>
                  </p:stCondLst>
                  <p:endCondLst>
                    <p:cond evt="onNext" delay="0">
                      <p:tgtEl>
                        <p:sldTgt/>
                      </p:tgtEl>
                    </p:cond>
                    <p:cond evt="onPrev" delay="0">
                      <p:tgtEl>
                        <p:sldTgt/>
                      </p:tgtEl>
                    </p:cond>
                    <p:cond evt="onStopAudio" delay="0">
                      <p:tgtEl>
                        <p:sldTgt/>
                      </p:tgtEl>
                    </p:cond>
                  </p:endCondLst>
                </p:cTn>
                <p:tgtEl>
                  <p:spTgt spid="306205"/>
                </p:tgtEl>
              </p:cMediaNode>
            </p:audio>
            <p:audio>
              <p:cMediaNode showWhenStopped="0">
                <p:cTn id="11" fill="hold" display="0">
                  <p:stCondLst>
                    <p:cond delay="indefinite"/>
                  </p:stCondLst>
                  <p:endCondLst>
                    <p:cond evt="onNext" delay="0">
                      <p:tgtEl>
                        <p:sldTgt/>
                      </p:tgtEl>
                    </p:cond>
                    <p:cond evt="onPrev" delay="0">
                      <p:tgtEl>
                        <p:sldTgt/>
                      </p:tgtEl>
                    </p:cond>
                    <p:cond evt="onStopAudio" delay="0">
                      <p:tgtEl>
                        <p:sldTgt/>
                      </p:tgtEl>
                    </p:cond>
                  </p:endCondLst>
                </p:cTn>
                <p:tgtEl>
                  <p:spTgt spid="306206"/>
                </p:tgtEl>
              </p:cMediaNode>
            </p:audio>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4578" name="Text Box 6"/>
          <p:cNvSpPr txBox="1">
            <a:spLocks noChangeArrowheads="1"/>
          </p:cNvSpPr>
          <p:nvPr/>
        </p:nvSpPr>
        <p:spPr bwMode="auto">
          <a:xfrm>
            <a:off x="5668963" y="457200"/>
            <a:ext cx="3109912"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w Cen MT" panose="020B0602020104020603" pitchFamily="34" charset="0"/>
              </a:defRPr>
            </a:lvl1pPr>
            <a:lvl2pPr marL="742950" indent="-285750">
              <a:defRPr>
                <a:solidFill>
                  <a:schemeClr val="tx1"/>
                </a:solidFill>
                <a:latin typeface="Tw Cen MT" panose="020B0602020104020603" pitchFamily="34" charset="0"/>
              </a:defRPr>
            </a:lvl2pPr>
            <a:lvl3pPr marL="1143000" indent="-228600">
              <a:defRPr>
                <a:solidFill>
                  <a:schemeClr val="tx1"/>
                </a:solidFill>
                <a:latin typeface="Tw Cen MT" panose="020B0602020104020603" pitchFamily="34" charset="0"/>
              </a:defRPr>
            </a:lvl3pPr>
            <a:lvl4pPr marL="1600200" indent="-228600">
              <a:defRPr>
                <a:solidFill>
                  <a:schemeClr val="tx1"/>
                </a:solidFill>
                <a:latin typeface="Tw Cen MT" panose="020B0602020104020603" pitchFamily="34" charset="0"/>
              </a:defRPr>
            </a:lvl4pPr>
            <a:lvl5pPr marL="2057400" indent="-228600">
              <a:defRPr>
                <a:solidFill>
                  <a:schemeClr val="tx1"/>
                </a:solidFill>
                <a:latin typeface="Tw Cen MT" panose="020B0602020104020603" pitchFamily="34" charset="0"/>
              </a:defRPr>
            </a:lvl5pPr>
            <a:lvl6pPr marL="2514600" indent="-228600" defTabSz="547688" eaLnBrk="0" fontAlgn="base" hangingPunct="0">
              <a:spcBef>
                <a:spcPct val="0"/>
              </a:spcBef>
              <a:spcAft>
                <a:spcPct val="0"/>
              </a:spcAft>
              <a:defRPr>
                <a:solidFill>
                  <a:schemeClr val="tx1"/>
                </a:solidFill>
                <a:latin typeface="Tw Cen MT" panose="020B0602020104020603" pitchFamily="34" charset="0"/>
              </a:defRPr>
            </a:lvl6pPr>
            <a:lvl7pPr marL="2971800" indent="-228600" defTabSz="547688" eaLnBrk="0" fontAlgn="base" hangingPunct="0">
              <a:spcBef>
                <a:spcPct val="0"/>
              </a:spcBef>
              <a:spcAft>
                <a:spcPct val="0"/>
              </a:spcAft>
              <a:defRPr>
                <a:solidFill>
                  <a:schemeClr val="tx1"/>
                </a:solidFill>
                <a:latin typeface="Tw Cen MT" panose="020B0602020104020603" pitchFamily="34" charset="0"/>
              </a:defRPr>
            </a:lvl7pPr>
            <a:lvl8pPr marL="3429000" indent="-228600" defTabSz="547688" eaLnBrk="0" fontAlgn="base" hangingPunct="0">
              <a:spcBef>
                <a:spcPct val="0"/>
              </a:spcBef>
              <a:spcAft>
                <a:spcPct val="0"/>
              </a:spcAft>
              <a:defRPr>
                <a:solidFill>
                  <a:schemeClr val="tx1"/>
                </a:solidFill>
                <a:latin typeface="Tw Cen MT" panose="020B0602020104020603" pitchFamily="34" charset="0"/>
              </a:defRPr>
            </a:lvl8pPr>
            <a:lvl9pPr marL="3886200" indent="-228600" defTabSz="547688" eaLnBrk="0" fontAlgn="base" hangingPunct="0">
              <a:spcBef>
                <a:spcPct val="0"/>
              </a:spcBef>
              <a:spcAft>
                <a:spcPct val="0"/>
              </a:spcAft>
              <a:defRPr>
                <a:solidFill>
                  <a:schemeClr val="tx1"/>
                </a:solidFill>
                <a:latin typeface="Tw Cen MT" panose="020B0602020104020603" pitchFamily="34" charset="0"/>
              </a:defRPr>
            </a:lvl9pPr>
          </a:lstStyle>
          <a:p>
            <a:pPr eaLnBrk="1" hangingPunct="1">
              <a:spcBef>
                <a:spcPct val="50000"/>
              </a:spcBef>
            </a:pPr>
            <a:r>
              <a:rPr lang="en-US" altLang="en-US" sz="3600" b="1">
                <a:solidFill>
                  <a:srgbClr val="0000FF"/>
                </a:solidFill>
                <a:latin typeface="Arial" panose="020B0604020202020204" pitchFamily="34" charset="0"/>
              </a:rPr>
              <a:t>CÂU SỐ 5</a:t>
            </a:r>
          </a:p>
        </p:txBody>
      </p:sp>
      <p:pic>
        <p:nvPicPr>
          <p:cNvPr id="307210" name="Win732.wav">
            <a:hlinkClick r:id="" action="ppaction://media"/>
          </p:cNvPr>
          <p:cNvPicPr>
            <a:picLocks noChangeAspect="1" noChangeArrowheads="1"/>
          </p:cNvPicPr>
          <p:nvPr>
            <a:audioFile r:link="rId2"/>
            <p:extLst>
              <p:ext uri="{DAA4B4D4-6D71-4841-9C94-3DE7FCFB9230}">
                <p14:media xmlns:p14="http://schemas.microsoft.com/office/powerpoint/2010/main" r:embed="rId1"/>
              </p:ext>
            </p:extLst>
          </p:nvPr>
        </p:nvPicPr>
        <p:blipFill>
          <a:blip r:embed="rId4">
            <a:extLst>
              <a:ext uri="{28A0092B-C50C-407E-A947-70E740481C1C}">
                <a14:useLocalDpi xmlns:a14="http://schemas.microsoft.com/office/drawing/2010/main" val="0"/>
              </a:ext>
            </a:extLst>
          </a:blip>
          <a:srcRect/>
          <a:stretch>
            <a:fillRect/>
          </a:stretch>
        </p:blipFill>
        <p:spPr bwMode="auto">
          <a:xfrm>
            <a:off x="12544425" y="7932738"/>
            <a:ext cx="274638"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748" name="Text Box 11"/>
          <p:cNvSpPr txBox="1">
            <a:spLocks noChangeArrowheads="1"/>
          </p:cNvSpPr>
          <p:nvPr/>
        </p:nvSpPr>
        <p:spPr bwMode="auto">
          <a:xfrm>
            <a:off x="2468563" y="1371600"/>
            <a:ext cx="9783762" cy="14588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w Cen MT" pitchFamily="34" charset="0"/>
              </a:defRPr>
            </a:lvl1pPr>
            <a:lvl2pPr marL="742950" indent="-285750">
              <a:defRPr>
                <a:solidFill>
                  <a:schemeClr val="tx1"/>
                </a:solidFill>
                <a:latin typeface="Tw Cen MT" pitchFamily="34" charset="0"/>
              </a:defRPr>
            </a:lvl2pPr>
            <a:lvl3pPr marL="1143000" indent="-228600">
              <a:defRPr>
                <a:solidFill>
                  <a:schemeClr val="tx1"/>
                </a:solidFill>
                <a:latin typeface="Tw Cen MT" pitchFamily="34" charset="0"/>
              </a:defRPr>
            </a:lvl3pPr>
            <a:lvl4pPr marL="1600200" indent="-228600">
              <a:defRPr>
                <a:solidFill>
                  <a:schemeClr val="tx1"/>
                </a:solidFill>
                <a:latin typeface="Tw Cen MT" pitchFamily="34" charset="0"/>
              </a:defRPr>
            </a:lvl4pPr>
            <a:lvl5pPr marL="2057400" indent="-228600">
              <a:defRPr>
                <a:solidFill>
                  <a:schemeClr val="tx1"/>
                </a:solidFill>
                <a:latin typeface="Tw Cen MT" pitchFamily="34" charset="0"/>
              </a:defRPr>
            </a:lvl5pPr>
            <a:lvl6pPr marL="2514600" indent="-228600" defTabSz="457200" eaLnBrk="0" fontAlgn="base" hangingPunct="0">
              <a:spcBef>
                <a:spcPct val="0"/>
              </a:spcBef>
              <a:spcAft>
                <a:spcPct val="0"/>
              </a:spcAft>
              <a:defRPr>
                <a:solidFill>
                  <a:schemeClr val="tx1"/>
                </a:solidFill>
                <a:latin typeface="Tw Cen MT" pitchFamily="34" charset="0"/>
              </a:defRPr>
            </a:lvl6pPr>
            <a:lvl7pPr marL="2971800" indent="-228600" defTabSz="457200" eaLnBrk="0" fontAlgn="base" hangingPunct="0">
              <a:spcBef>
                <a:spcPct val="0"/>
              </a:spcBef>
              <a:spcAft>
                <a:spcPct val="0"/>
              </a:spcAft>
              <a:defRPr>
                <a:solidFill>
                  <a:schemeClr val="tx1"/>
                </a:solidFill>
                <a:latin typeface="Tw Cen MT" pitchFamily="34" charset="0"/>
              </a:defRPr>
            </a:lvl7pPr>
            <a:lvl8pPr marL="3429000" indent="-228600" defTabSz="457200" eaLnBrk="0" fontAlgn="base" hangingPunct="0">
              <a:spcBef>
                <a:spcPct val="0"/>
              </a:spcBef>
              <a:spcAft>
                <a:spcPct val="0"/>
              </a:spcAft>
              <a:defRPr>
                <a:solidFill>
                  <a:schemeClr val="tx1"/>
                </a:solidFill>
                <a:latin typeface="Tw Cen MT" pitchFamily="34" charset="0"/>
              </a:defRPr>
            </a:lvl8pPr>
            <a:lvl9pPr marL="3886200" indent="-228600" defTabSz="457200" eaLnBrk="0" fontAlgn="base" hangingPunct="0">
              <a:spcBef>
                <a:spcPct val="0"/>
              </a:spcBef>
              <a:spcAft>
                <a:spcPct val="0"/>
              </a:spcAft>
              <a:defRPr>
                <a:solidFill>
                  <a:schemeClr val="tx1"/>
                </a:solidFill>
                <a:latin typeface="Tw Cen MT" pitchFamily="34" charset="0"/>
              </a:defRPr>
            </a:lvl9pPr>
          </a:lstStyle>
          <a:p>
            <a:pPr defTabSz="548640" eaLnBrk="1" hangingPunct="1">
              <a:spcBef>
                <a:spcPct val="50000"/>
              </a:spcBef>
              <a:defRPr/>
            </a:pPr>
            <a:r>
              <a:rPr lang="en-US" altLang="en-US" sz="3840" smtClean="0">
                <a:solidFill>
                  <a:srgbClr val="FF3300"/>
                </a:solidFill>
                <a:latin typeface="Arial" panose="020B0604020202020204" pitchFamily="34" charset="0"/>
              </a:rPr>
              <a:t>Tính nhanh: </a:t>
            </a:r>
            <a:r>
              <a:rPr lang="en-US" altLang="en-US" sz="3360" smtClean="0">
                <a:solidFill>
                  <a:srgbClr val="FF0000"/>
                </a:solidFill>
                <a:latin typeface="Arial" panose="020B0604020202020204" pitchFamily="34" charset="0"/>
                <a:ea typeface="Times New Roman" panose="02020603050405020304" pitchFamily="18" charset="0"/>
                <a:cs typeface="Arial" panose="020B0604020202020204" pitchFamily="34" charset="0"/>
              </a:rPr>
              <a:t>145 + 460 + 55 + 40</a:t>
            </a:r>
            <a:endParaRPr lang="en-US" altLang="en-US" sz="3600">
              <a:solidFill>
                <a:srgbClr val="FF3300"/>
              </a:solidFill>
              <a:latin typeface="Arial" panose="020B0604020202020204" pitchFamily="34" charset="0"/>
            </a:endParaRPr>
          </a:p>
          <a:p>
            <a:pPr defTabSz="548640" eaLnBrk="1" hangingPunct="1">
              <a:spcBef>
                <a:spcPct val="50000"/>
              </a:spcBef>
              <a:defRPr/>
            </a:pPr>
            <a:endParaRPr lang="en-US" altLang="en-US" sz="3360" smtClean="0">
              <a:solidFill>
                <a:srgbClr val="FF0000"/>
              </a:solidFill>
              <a:latin typeface="Arial" panose="020B0604020202020204" pitchFamily="34" charset="0"/>
              <a:ea typeface="Times New Roman" panose="02020603050405020304" pitchFamily="18" charset="0"/>
              <a:cs typeface="Arial" panose="020B0604020202020204" pitchFamily="34" charset="0"/>
            </a:endParaRPr>
          </a:p>
        </p:txBody>
      </p:sp>
      <p:sp>
        <p:nvSpPr>
          <p:cNvPr id="24581" name="AutoShape 12">
            <a:hlinkClick r:id="rId5" action="ppaction://hlinksldjump" highlightClick="1"/>
          </p:cNvPr>
          <p:cNvSpPr>
            <a:spLocks noChangeArrowheads="1"/>
          </p:cNvSpPr>
          <p:nvPr/>
        </p:nvSpPr>
        <p:spPr bwMode="auto">
          <a:xfrm>
            <a:off x="13350875" y="7261225"/>
            <a:ext cx="914400" cy="641350"/>
          </a:xfrm>
          <a:prstGeom prst="actionButtonBackPrevious">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w Cen MT" panose="020B0602020104020603" pitchFamily="34" charset="0"/>
              </a:defRPr>
            </a:lvl1pPr>
            <a:lvl2pPr marL="742950" indent="-285750">
              <a:defRPr>
                <a:solidFill>
                  <a:schemeClr val="tx1"/>
                </a:solidFill>
                <a:latin typeface="Tw Cen MT" panose="020B0602020104020603" pitchFamily="34" charset="0"/>
              </a:defRPr>
            </a:lvl2pPr>
            <a:lvl3pPr marL="1143000" indent="-228600">
              <a:defRPr>
                <a:solidFill>
                  <a:schemeClr val="tx1"/>
                </a:solidFill>
                <a:latin typeface="Tw Cen MT" panose="020B0602020104020603" pitchFamily="34" charset="0"/>
              </a:defRPr>
            </a:lvl3pPr>
            <a:lvl4pPr marL="1600200" indent="-228600">
              <a:defRPr>
                <a:solidFill>
                  <a:schemeClr val="tx1"/>
                </a:solidFill>
                <a:latin typeface="Tw Cen MT" panose="020B0602020104020603" pitchFamily="34" charset="0"/>
              </a:defRPr>
            </a:lvl4pPr>
            <a:lvl5pPr marL="2057400" indent="-228600">
              <a:defRPr>
                <a:solidFill>
                  <a:schemeClr val="tx1"/>
                </a:solidFill>
                <a:latin typeface="Tw Cen MT" panose="020B0602020104020603" pitchFamily="34" charset="0"/>
              </a:defRPr>
            </a:lvl5pPr>
            <a:lvl6pPr marL="2514600" indent="-228600" defTabSz="547688" eaLnBrk="0" fontAlgn="base" hangingPunct="0">
              <a:spcBef>
                <a:spcPct val="0"/>
              </a:spcBef>
              <a:spcAft>
                <a:spcPct val="0"/>
              </a:spcAft>
              <a:defRPr>
                <a:solidFill>
                  <a:schemeClr val="tx1"/>
                </a:solidFill>
                <a:latin typeface="Tw Cen MT" panose="020B0602020104020603" pitchFamily="34" charset="0"/>
              </a:defRPr>
            </a:lvl6pPr>
            <a:lvl7pPr marL="2971800" indent="-228600" defTabSz="547688" eaLnBrk="0" fontAlgn="base" hangingPunct="0">
              <a:spcBef>
                <a:spcPct val="0"/>
              </a:spcBef>
              <a:spcAft>
                <a:spcPct val="0"/>
              </a:spcAft>
              <a:defRPr>
                <a:solidFill>
                  <a:schemeClr val="tx1"/>
                </a:solidFill>
                <a:latin typeface="Tw Cen MT" panose="020B0602020104020603" pitchFamily="34" charset="0"/>
              </a:defRPr>
            </a:lvl7pPr>
            <a:lvl8pPr marL="3429000" indent="-228600" defTabSz="547688" eaLnBrk="0" fontAlgn="base" hangingPunct="0">
              <a:spcBef>
                <a:spcPct val="0"/>
              </a:spcBef>
              <a:spcAft>
                <a:spcPct val="0"/>
              </a:spcAft>
              <a:defRPr>
                <a:solidFill>
                  <a:schemeClr val="tx1"/>
                </a:solidFill>
                <a:latin typeface="Tw Cen MT" panose="020B0602020104020603" pitchFamily="34" charset="0"/>
              </a:defRPr>
            </a:lvl8pPr>
            <a:lvl9pPr marL="3886200" indent="-228600" defTabSz="547688" eaLnBrk="0" fontAlgn="base" hangingPunct="0">
              <a:spcBef>
                <a:spcPct val="0"/>
              </a:spcBef>
              <a:spcAft>
                <a:spcPct val="0"/>
              </a:spcAft>
              <a:defRPr>
                <a:solidFill>
                  <a:schemeClr val="tx1"/>
                </a:solidFill>
                <a:latin typeface="Tw Cen MT" panose="020B0602020104020603" pitchFamily="34" charset="0"/>
              </a:defRPr>
            </a:lvl9pPr>
          </a:lstStyle>
          <a:p>
            <a:pPr eaLnBrk="1" hangingPunct="1"/>
            <a:endParaRPr lang="vi-VN" altLang="en-US">
              <a:latin typeface="Arial" panose="020B0604020202020204" pitchFamily="34" charset="0"/>
            </a:endParaRPr>
          </a:p>
        </p:txBody>
      </p:sp>
      <p:sp>
        <p:nvSpPr>
          <p:cNvPr id="24582" name="Rectangle 13"/>
          <p:cNvSpPr>
            <a:spLocks noChangeArrowheads="1"/>
          </p:cNvSpPr>
          <p:nvPr/>
        </p:nvSpPr>
        <p:spPr bwMode="auto">
          <a:xfrm>
            <a:off x="182563" y="182563"/>
            <a:ext cx="14265275" cy="7864475"/>
          </a:xfrm>
          <a:prstGeom prst="rect">
            <a:avLst/>
          </a:prstGeom>
          <a:noFill/>
          <a:ln w="317500" cmpd="thickThin">
            <a:solidFill>
              <a:srgbClr val="0099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Tw Cen MT" panose="020B0602020104020603" pitchFamily="34" charset="0"/>
              </a:defRPr>
            </a:lvl1pPr>
            <a:lvl2pPr marL="742950" indent="-285750">
              <a:defRPr>
                <a:solidFill>
                  <a:schemeClr val="tx1"/>
                </a:solidFill>
                <a:latin typeface="Tw Cen MT" panose="020B0602020104020603" pitchFamily="34" charset="0"/>
              </a:defRPr>
            </a:lvl2pPr>
            <a:lvl3pPr marL="1143000" indent="-228600">
              <a:defRPr>
                <a:solidFill>
                  <a:schemeClr val="tx1"/>
                </a:solidFill>
                <a:latin typeface="Tw Cen MT" panose="020B0602020104020603" pitchFamily="34" charset="0"/>
              </a:defRPr>
            </a:lvl3pPr>
            <a:lvl4pPr marL="1600200" indent="-228600">
              <a:defRPr>
                <a:solidFill>
                  <a:schemeClr val="tx1"/>
                </a:solidFill>
                <a:latin typeface="Tw Cen MT" panose="020B0602020104020603" pitchFamily="34" charset="0"/>
              </a:defRPr>
            </a:lvl4pPr>
            <a:lvl5pPr marL="2057400" indent="-228600">
              <a:defRPr>
                <a:solidFill>
                  <a:schemeClr val="tx1"/>
                </a:solidFill>
                <a:latin typeface="Tw Cen MT" panose="020B0602020104020603" pitchFamily="34" charset="0"/>
              </a:defRPr>
            </a:lvl5pPr>
            <a:lvl6pPr marL="2514600" indent="-228600" defTabSz="547688" eaLnBrk="0" fontAlgn="base" hangingPunct="0">
              <a:spcBef>
                <a:spcPct val="0"/>
              </a:spcBef>
              <a:spcAft>
                <a:spcPct val="0"/>
              </a:spcAft>
              <a:defRPr>
                <a:solidFill>
                  <a:schemeClr val="tx1"/>
                </a:solidFill>
                <a:latin typeface="Tw Cen MT" panose="020B0602020104020603" pitchFamily="34" charset="0"/>
              </a:defRPr>
            </a:lvl6pPr>
            <a:lvl7pPr marL="2971800" indent="-228600" defTabSz="547688" eaLnBrk="0" fontAlgn="base" hangingPunct="0">
              <a:spcBef>
                <a:spcPct val="0"/>
              </a:spcBef>
              <a:spcAft>
                <a:spcPct val="0"/>
              </a:spcAft>
              <a:defRPr>
                <a:solidFill>
                  <a:schemeClr val="tx1"/>
                </a:solidFill>
                <a:latin typeface="Tw Cen MT" panose="020B0602020104020603" pitchFamily="34" charset="0"/>
              </a:defRPr>
            </a:lvl7pPr>
            <a:lvl8pPr marL="3429000" indent="-228600" defTabSz="547688" eaLnBrk="0" fontAlgn="base" hangingPunct="0">
              <a:spcBef>
                <a:spcPct val="0"/>
              </a:spcBef>
              <a:spcAft>
                <a:spcPct val="0"/>
              </a:spcAft>
              <a:defRPr>
                <a:solidFill>
                  <a:schemeClr val="tx1"/>
                </a:solidFill>
                <a:latin typeface="Tw Cen MT" panose="020B0602020104020603" pitchFamily="34" charset="0"/>
              </a:defRPr>
            </a:lvl8pPr>
            <a:lvl9pPr marL="3886200" indent="-228600" defTabSz="547688" eaLnBrk="0" fontAlgn="base" hangingPunct="0">
              <a:spcBef>
                <a:spcPct val="0"/>
              </a:spcBef>
              <a:spcAft>
                <a:spcPct val="0"/>
              </a:spcAft>
              <a:defRPr>
                <a:solidFill>
                  <a:schemeClr val="tx1"/>
                </a:solidFill>
                <a:latin typeface="Tw Cen MT" panose="020B0602020104020603" pitchFamily="34" charset="0"/>
              </a:defRPr>
            </a:lvl9pPr>
          </a:lstStyle>
          <a:p>
            <a:pPr algn="ctr" eaLnBrk="1" hangingPunct="1"/>
            <a:endParaRPr lang="vi-VN" altLang="en-US">
              <a:solidFill>
                <a:srgbClr val="000099"/>
              </a:solidFill>
              <a:latin typeface="Arial" panose="020B0604020202020204" pitchFamily="34" charset="0"/>
            </a:endParaRPr>
          </a:p>
        </p:txBody>
      </p:sp>
      <p:graphicFrame>
        <p:nvGraphicFramePr>
          <p:cNvPr id="5" name="Table 5"/>
          <p:cNvGraphicFramePr>
            <a:graphicFrameLocks noGrp="1"/>
          </p:cNvGraphicFramePr>
          <p:nvPr/>
        </p:nvGraphicFramePr>
        <p:xfrm>
          <a:off x="2484438" y="3108325"/>
          <a:ext cx="9753600" cy="2701925"/>
        </p:xfrm>
        <a:graphic>
          <a:graphicData uri="http://schemas.openxmlformats.org/drawingml/2006/table">
            <a:tbl>
              <a:tblPr firstRow="1" bandRow="1">
                <a:tableStyleId>{2D5ABB26-0587-4C30-8999-92F81FD0307C}</a:tableStyleId>
              </a:tblPr>
              <a:tblGrid>
                <a:gridCol w="9753600">
                  <a:extLst>
                    <a:ext uri="{9D8B030D-6E8A-4147-A177-3AD203B41FA5}">
                      <a16:colId xmlns:a16="http://schemas.microsoft.com/office/drawing/2014/main" val="20000"/>
                    </a:ext>
                  </a:extLst>
                </a:gridCol>
              </a:tblGrid>
              <a:tr h="2701925">
                <a:tc>
                  <a:txBody>
                    <a:bodyPr/>
                    <a:lstStyle/>
                    <a:p>
                      <a:r>
                        <a:rPr lang="en-US" sz="3400" dirty="0">
                          <a:solidFill>
                            <a:srgbClr val="3333FF"/>
                          </a:solidFill>
                          <a:latin typeface="Arial" panose="020B0604020202020204" pitchFamily="34" charset="0"/>
                          <a:cs typeface="Arial" panose="020B0604020202020204" pitchFamily="34" charset="0"/>
                        </a:rPr>
                        <a:t>HD:             </a:t>
                      </a:r>
                      <a:r>
                        <a:rPr lang="en-US" sz="3400" kern="1200" dirty="0">
                          <a:solidFill>
                            <a:srgbClr val="FF0000"/>
                          </a:solidFill>
                          <a:effectLst/>
                          <a:latin typeface="Arial" panose="020B0604020202020204" pitchFamily="34" charset="0"/>
                          <a:ea typeface="+mn-ea"/>
                          <a:cs typeface="Arial" panose="020B0604020202020204" pitchFamily="34" charset="0"/>
                        </a:rPr>
                        <a:t>145 + 460 + 55 + 40</a:t>
                      </a:r>
                    </a:p>
                    <a:p>
                      <a:r>
                        <a:rPr lang="en-US" sz="3400" kern="1200" dirty="0">
                          <a:solidFill>
                            <a:srgbClr val="FF0000"/>
                          </a:solidFill>
                          <a:effectLst/>
                          <a:latin typeface="Arial" panose="020B0604020202020204" pitchFamily="34" charset="0"/>
                          <a:ea typeface="+mn-ea"/>
                          <a:cs typeface="Arial" panose="020B0604020202020204" pitchFamily="34" charset="0"/>
                        </a:rPr>
                        <a:t>               = (145 + 55) + (460 + 40)</a:t>
                      </a:r>
                    </a:p>
                    <a:p>
                      <a:r>
                        <a:rPr lang="en-US" sz="3400" kern="1200" dirty="0">
                          <a:solidFill>
                            <a:srgbClr val="FF0000"/>
                          </a:solidFill>
                          <a:effectLst/>
                          <a:latin typeface="Arial" panose="020B0604020202020204" pitchFamily="34" charset="0"/>
                          <a:ea typeface="+mn-ea"/>
                          <a:cs typeface="Arial" panose="020B0604020202020204" pitchFamily="34" charset="0"/>
                        </a:rPr>
                        <a:t>               =  2 00 + 500 </a:t>
                      </a:r>
                    </a:p>
                    <a:p>
                      <a:r>
                        <a:rPr lang="en-US" sz="3400" kern="1200" dirty="0">
                          <a:solidFill>
                            <a:srgbClr val="FF0000"/>
                          </a:solidFill>
                          <a:effectLst/>
                          <a:latin typeface="Arial" panose="020B0604020202020204" pitchFamily="34" charset="0"/>
                          <a:ea typeface="+mn-ea"/>
                          <a:cs typeface="Arial" panose="020B0604020202020204" pitchFamily="34" charset="0"/>
                        </a:rPr>
                        <a:t>               =  700</a:t>
                      </a:r>
                    </a:p>
                    <a:p>
                      <a:endParaRPr lang="en-US" sz="3400" dirty="0">
                        <a:solidFill>
                          <a:srgbClr val="3333FF"/>
                        </a:solidFill>
                        <a:latin typeface="Arial" panose="020B0604020202020204" pitchFamily="34" charset="0"/>
                        <a:cs typeface="Arial" panose="020B0604020202020204" pitchFamily="34" charset="0"/>
                      </a:endParaRPr>
                    </a:p>
                  </a:txBody>
                  <a:tcPr marL="109728" marR="109728" marT="54908" marB="54908"/>
                </a:tc>
                <a:extLst>
                  <a:ext uri="{0D108BD9-81ED-4DB2-BD59-A6C34878D82A}">
                    <a16:rowId xmlns:a16="http://schemas.microsoft.com/office/drawing/2014/main" val="10000"/>
                  </a:ext>
                </a:extLst>
              </a:tr>
            </a:tbl>
          </a:graphicData>
        </a:graphic>
      </p:graphicFrame>
      <p:sp>
        <p:nvSpPr>
          <p:cNvPr id="2" name="Rectangle 1"/>
          <p:cNvSpPr/>
          <p:nvPr/>
        </p:nvSpPr>
        <p:spPr>
          <a:xfrm>
            <a:off x="9906000" y="5705753"/>
            <a:ext cx="2473754" cy="646331"/>
          </a:xfrm>
          <a:prstGeom prst="rect">
            <a:avLst/>
          </a:prstGeom>
        </p:spPr>
        <p:txBody>
          <a:bodyPr wrap="none">
            <a:spAutoFit/>
          </a:bodyPr>
          <a:lstStyle/>
          <a:p>
            <a:r>
              <a:rPr lang="en-US" altLang="en-US" sz="3200">
                <a:solidFill>
                  <a:srgbClr val="3333FF"/>
                </a:solidFill>
                <a:latin typeface="Arial" panose="020B0604020202020204" pitchFamily="34" charset="0"/>
              </a:rPr>
              <a:t>Đáp </a:t>
            </a:r>
            <a:r>
              <a:rPr lang="en-US" altLang="en-US" sz="3600">
                <a:solidFill>
                  <a:srgbClr val="3333FF"/>
                </a:solidFill>
                <a:latin typeface="Arial" panose="020B0604020202020204" pitchFamily="34" charset="0"/>
              </a:rPr>
              <a:t>án</a:t>
            </a:r>
            <a:r>
              <a:rPr lang="en-US" altLang="en-US" sz="3200">
                <a:solidFill>
                  <a:srgbClr val="3333FF"/>
                </a:solidFill>
                <a:latin typeface="Arial" panose="020B0604020202020204" pitchFamily="34" charset="0"/>
              </a:rPr>
              <a:t>: </a:t>
            </a:r>
            <a:r>
              <a:rPr lang="en-US" altLang="en-US" sz="3200">
                <a:solidFill>
                  <a:srgbClr val="FF3300"/>
                </a:solidFill>
                <a:latin typeface="Arial" panose="020B0604020202020204" pitchFamily="34" charset="0"/>
              </a:rPr>
              <a:t>700</a:t>
            </a:r>
            <a:endParaRPr lang="en-US" sz="3200"/>
          </a:p>
        </p:txBody>
      </p:sp>
      <p:sp>
        <p:nvSpPr>
          <p:cNvPr id="3" name="Date Placeholder 2"/>
          <p:cNvSpPr>
            <a:spLocks noGrp="1"/>
          </p:cNvSpPr>
          <p:nvPr>
            <p:ph type="dt" sz="half" idx="10"/>
          </p:nvPr>
        </p:nvSpPr>
        <p:spPr/>
        <p:txBody>
          <a:bodyPr/>
          <a:lstStyle/>
          <a:p>
            <a:pPr>
              <a:defRPr/>
            </a:pPr>
            <a:fld id="{6153DE8E-5792-4814-B750-77D906568AC5}" type="datetime10">
              <a:rPr lang="en-US" smtClean="0"/>
              <a:t>23:59</a:t>
            </a:fld>
            <a:endParaRPr lang="en-US"/>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withEffect">
                                  <p:stCondLst>
                                    <p:cond delay="0"/>
                                  </p:stCondLst>
                                  <p:childTnLst>
                                    <p:cmd type="call" cmd="playFrom(0.0)">
                                      <p:cBhvr>
                                        <p:cTn id="6" dur="878" fill="hold"/>
                                        <p:tgtEl>
                                          <p:spTgt spid="307210"/>
                                        </p:tgtEl>
                                      </p:cBhvr>
                                    </p:cmd>
                                  </p:childTnLst>
                                </p:cTn>
                              </p:par>
                            </p:childTnLst>
                          </p:cTn>
                        </p:par>
                      </p:childTnLst>
                    </p:cTn>
                  </p:par>
                  <p:par>
                    <p:cTn id="7" fill="hold" nodeType="clickPar">
                      <p:stCondLst>
                        <p:cond delay="indefinite"/>
                      </p:stCondLst>
                      <p:childTnLst>
                        <p:par>
                          <p:cTn id="8" fill="hold" nodeType="withGroup">
                            <p:stCondLst>
                              <p:cond delay="0"/>
                            </p:stCondLst>
                            <p:childTnLst>
                              <p:par>
                                <p:cTn id="9" presetID="42"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fade">
                                      <p:cBhvr>
                                        <p:cTn id="11" dur="1000"/>
                                        <p:tgtEl>
                                          <p:spTgt spid="5"/>
                                        </p:tgtEl>
                                      </p:cBhvr>
                                    </p:animEffect>
                                    <p:anim calcmode="lin" valueType="num">
                                      <p:cBhvr>
                                        <p:cTn id="12" dur="1000" fill="hold"/>
                                        <p:tgtEl>
                                          <p:spTgt spid="5"/>
                                        </p:tgtEl>
                                        <p:attrNameLst>
                                          <p:attrName>ppt_x</p:attrName>
                                        </p:attrNameLst>
                                      </p:cBhvr>
                                      <p:tavLst>
                                        <p:tav tm="0">
                                          <p:val>
                                            <p:strVal val="#ppt_x"/>
                                          </p:val>
                                        </p:tav>
                                        <p:tav tm="100000">
                                          <p:val>
                                            <p:strVal val="#ppt_x"/>
                                          </p:val>
                                        </p:tav>
                                      </p:tavLst>
                                    </p:anim>
                                    <p:anim calcmode="lin" valueType="num">
                                      <p:cBhvr>
                                        <p:cTn id="13"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grpId="0" nodeType="clickEffect">
                                  <p:stCondLst>
                                    <p:cond delay="0"/>
                                  </p:stCondLst>
                                  <p:childTnLst>
                                    <p:set>
                                      <p:cBhvr>
                                        <p:cTn id="17" dur="1" fill="hold">
                                          <p:stCondLst>
                                            <p:cond delay="0"/>
                                          </p:stCondLst>
                                        </p:cTn>
                                        <p:tgtEl>
                                          <p:spTgt spid="2"/>
                                        </p:tgtEl>
                                        <p:attrNameLst>
                                          <p:attrName>style.visibility</p:attrName>
                                        </p:attrNameLst>
                                      </p:cBhvr>
                                      <p:to>
                                        <p:strVal val="visible"/>
                                      </p:to>
                                    </p:set>
                                    <p:animEffect transition="in" filter="fade">
                                      <p:cBhvr>
                                        <p:cTn id="18" dur="1000"/>
                                        <p:tgtEl>
                                          <p:spTgt spid="2"/>
                                        </p:tgtEl>
                                      </p:cBhvr>
                                    </p:animEffect>
                                    <p:anim calcmode="lin" valueType="num">
                                      <p:cBhvr>
                                        <p:cTn id="19" dur="1000" fill="hold"/>
                                        <p:tgtEl>
                                          <p:spTgt spid="2"/>
                                        </p:tgtEl>
                                        <p:attrNameLst>
                                          <p:attrName>ppt_x</p:attrName>
                                        </p:attrNameLst>
                                      </p:cBhvr>
                                      <p:tavLst>
                                        <p:tav tm="0">
                                          <p:val>
                                            <p:strVal val="#ppt_x"/>
                                          </p:val>
                                        </p:tav>
                                        <p:tav tm="100000">
                                          <p:val>
                                            <p:strVal val="#ppt_x"/>
                                          </p:val>
                                        </p:tav>
                                      </p:tavLst>
                                    </p:anim>
                                    <p:anim calcmode="lin" valueType="num">
                                      <p:cBhvr>
                                        <p:cTn id="20"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audio>
              <p:cMediaNode>
                <p:cTn id="21" fill="hold" display="0">
                  <p:stCondLst>
                    <p:cond delay="indefinite"/>
                  </p:stCondLst>
                  <p:endCondLst>
                    <p:cond evt="onNext" delay="0">
                      <p:tgtEl>
                        <p:sldTgt/>
                      </p:tgtEl>
                    </p:cond>
                    <p:cond evt="onPrev" delay="0">
                      <p:tgtEl>
                        <p:sldTgt/>
                      </p:tgtEl>
                    </p:cond>
                    <p:cond evt="onStopAudio" delay="0">
                      <p:tgtEl>
                        <p:sldTgt/>
                      </p:tgtEl>
                    </p:cond>
                  </p:endCondLst>
                </p:cTn>
                <p:tgtEl>
                  <p:spTgt spid="307210"/>
                </p:tgtEl>
              </p:cMediaNode>
            </p:audio>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5602" name="Text Box 6"/>
          <p:cNvSpPr txBox="1">
            <a:spLocks noChangeArrowheads="1"/>
          </p:cNvSpPr>
          <p:nvPr/>
        </p:nvSpPr>
        <p:spPr bwMode="auto">
          <a:xfrm>
            <a:off x="5668963" y="457200"/>
            <a:ext cx="3109912"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w Cen MT" panose="020B0602020104020603" pitchFamily="34" charset="0"/>
              </a:defRPr>
            </a:lvl1pPr>
            <a:lvl2pPr marL="742950" indent="-285750">
              <a:defRPr>
                <a:solidFill>
                  <a:schemeClr val="tx1"/>
                </a:solidFill>
                <a:latin typeface="Tw Cen MT" panose="020B0602020104020603" pitchFamily="34" charset="0"/>
              </a:defRPr>
            </a:lvl2pPr>
            <a:lvl3pPr marL="1143000" indent="-228600">
              <a:defRPr>
                <a:solidFill>
                  <a:schemeClr val="tx1"/>
                </a:solidFill>
                <a:latin typeface="Tw Cen MT" panose="020B0602020104020603" pitchFamily="34" charset="0"/>
              </a:defRPr>
            </a:lvl3pPr>
            <a:lvl4pPr marL="1600200" indent="-228600">
              <a:defRPr>
                <a:solidFill>
                  <a:schemeClr val="tx1"/>
                </a:solidFill>
                <a:latin typeface="Tw Cen MT" panose="020B0602020104020603" pitchFamily="34" charset="0"/>
              </a:defRPr>
            </a:lvl4pPr>
            <a:lvl5pPr marL="2057400" indent="-228600">
              <a:defRPr>
                <a:solidFill>
                  <a:schemeClr val="tx1"/>
                </a:solidFill>
                <a:latin typeface="Tw Cen MT" panose="020B0602020104020603" pitchFamily="34" charset="0"/>
              </a:defRPr>
            </a:lvl5pPr>
            <a:lvl6pPr marL="2514600" indent="-228600" defTabSz="547688" eaLnBrk="0" fontAlgn="base" hangingPunct="0">
              <a:spcBef>
                <a:spcPct val="0"/>
              </a:spcBef>
              <a:spcAft>
                <a:spcPct val="0"/>
              </a:spcAft>
              <a:defRPr>
                <a:solidFill>
                  <a:schemeClr val="tx1"/>
                </a:solidFill>
                <a:latin typeface="Tw Cen MT" panose="020B0602020104020603" pitchFamily="34" charset="0"/>
              </a:defRPr>
            </a:lvl6pPr>
            <a:lvl7pPr marL="2971800" indent="-228600" defTabSz="547688" eaLnBrk="0" fontAlgn="base" hangingPunct="0">
              <a:spcBef>
                <a:spcPct val="0"/>
              </a:spcBef>
              <a:spcAft>
                <a:spcPct val="0"/>
              </a:spcAft>
              <a:defRPr>
                <a:solidFill>
                  <a:schemeClr val="tx1"/>
                </a:solidFill>
                <a:latin typeface="Tw Cen MT" panose="020B0602020104020603" pitchFamily="34" charset="0"/>
              </a:defRPr>
            </a:lvl7pPr>
            <a:lvl8pPr marL="3429000" indent="-228600" defTabSz="547688" eaLnBrk="0" fontAlgn="base" hangingPunct="0">
              <a:spcBef>
                <a:spcPct val="0"/>
              </a:spcBef>
              <a:spcAft>
                <a:spcPct val="0"/>
              </a:spcAft>
              <a:defRPr>
                <a:solidFill>
                  <a:schemeClr val="tx1"/>
                </a:solidFill>
                <a:latin typeface="Tw Cen MT" panose="020B0602020104020603" pitchFamily="34" charset="0"/>
              </a:defRPr>
            </a:lvl8pPr>
            <a:lvl9pPr marL="3886200" indent="-228600" defTabSz="547688" eaLnBrk="0" fontAlgn="base" hangingPunct="0">
              <a:spcBef>
                <a:spcPct val="0"/>
              </a:spcBef>
              <a:spcAft>
                <a:spcPct val="0"/>
              </a:spcAft>
              <a:defRPr>
                <a:solidFill>
                  <a:schemeClr val="tx1"/>
                </a:solidFill>
                <a:latin typeface="Tw Cen MT" panose="020B0602020104020603" pitchFamily="34" charset="0"/>
              </a:defRPr>
            </a:lvl9pPr>
          </a:lstStyle>
          <a:p>
            <a:pPr eaLnBrk="1" hangingPunct="1">
              <a:spcBef>
                <a:spcPct val="50000"/>
              </a:spcBef>
            </a:pPr>
            <a:r>
              <a:rPr lang="en-US" altLang="en-US" sz="3600" b="1">
                <a:solidFill>
                  <a:srgbClr val="0000FF"/>
                </a:solidFill>
                <a:latin typeface="Arial" panose="020B0604020202020204" pitchFamily="34" charset="0"/>
              </a:rPr>
              <a:t>CÂU SỐ 6</a:t>
            </a:r>
          </a:p>
        </p:txBody>
      </p:sp>
      <p:pic>
        <p:nvPicPr>
          <p:cNvPr id="309274" name="Win732.wav">
            <a:hlinkClick r:id="" action="ppaction://media"/>
          </p:cNvPr>
          <p:cNvPicPr>
            <a:picLocks noChangeAspect="1" noChangeArrowheads="1"/>
          </p:cNvPicPr>
          <p:nvPr>
            <a:audioFile r:link="rId2"/>
            <p:extLst>
              <p:ext uri="{DAA4B4D4-6D71-4841-9C94-3DE7FCFB9230}">
                <p14:media xmlns:p14="http://schemas.microsoft.com/office/powerpoint/2010/main" r:embed="rId1"/>
              </p:ext>
            </p:extLst>
          </p:nvPr>
        </p:nvPicPr>
        <p:blipFill>
          <a:blip r:embed="rId8">
            <a:extLst>
              <a:ext uri="{28A0092B-C50C-407E-A947-70E740481C1C}">
                <a14:useLocalDpi xmlns:a14="http://schemas.microsoft.com/office/drawing/2010/main" val="0"/>
              </a:ext>
            </a:extLst>
          </a:blip>
          <a:srcRect/>
          <a:stretch>
            <a:fillRect/>
          </a:stretch>
        </p:blipFill>
        <p:spPr bwMode="auto">
          <a:xfrm>
            <a:off x="12519025" y="7905750"/>
            <a:ext cx="274638"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604" name="AutoShape 67">
            <a:hlinkClick r:id="rId9" action="ppaction://hlinksldjump" highlightClick="1"/>
          </p:cNvPr>
          <p:cNvSpPr>
            <a:spLocks noChangeArrowheads="1"/>
          </p:cNvSpPr>
          <p:nvPr/>
        </p:nvSpPr>
        <p:spPr bwMode="auto">
          <a:xfrm>
            <a:off x="13350875" y="7170738"/>
            <a:ext cx="914400" cy="639762"/>
          </a:xfrm>
          <a:prstGeom prst="actionButtonBackPrevious">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w Cen MT" panose="020B0602020104020603" pitchFamily="34" charset="0"/>
              </a:defRPr>
            </a:lvl1pPr>
            <a:lvl2pPr marL="742950" indent="-285750">
              <a:defRPr>
                <a:solidFill>
                  <a:schemeClr val="tx1"/>
                </a:solidFill>
                <a:latin typeface="Tw Cen MT" panose="020B0602020104020603" pitchFamily="34" charset="0"/>
              </a:defRPr>
            </a:lvl2pPr>
            <a:lvl3pPr marL="1143000" indent="-228600">
              <a:defRPr>
                <a:solidFill>
                  <a:schemeClr val="tx1"/>
                </a:solidFill>
                <a:latin typeface="Tw Cen MT" panose="020B0602020104020603" pitchFamily="34" charset="0"/>
              </a:defRPr>
            </a:lvl3pPr>
            <a:lvl4pPr marL="1600200" indent="-228600">
              <a:defRPr>
                <a:solidFill>
                  <a:schemeClr val="tx1"/>
                </a:solidFill>
                <a:latin typeface="Tw Cen MT" panose="020B0602020104020603" pitchFamily="34" charset="0"/>
              </a:defRPr>
            </a:lvl4pPr>
            <a:lvl5pPr marL="2057400" indent="-228600">
              <a:defRPr>
                <a:solidFill>
                  <a:schemeClr val="tx1"/>
                </a:solidFill>
                <a:latin typeface="Tw Cen MT" panose="020B0602020104020603" pitchFamily="34" charset="0"/>
              </a:defRPr>
            </a:lvl5pPr>
            <a:lvl6pPr marL="2514600" indent="-228600" defTabSz="547688" eaLnBrk="0" fontAlgn="base" hangingPunct="0">
              <a:spcBef>
                <a:spcPct val="0"/>
              </a:spcBef>
              <a:spcAft>
                <a:spcPct val="0"/>
              </a:spcAft>
              <a:defRPr>
                <a:solidFill>
                  <a:schemeClr val="tx1"/>
                </a:solidFill>
                <a:latin typeface="Tw Cen MT" panose="020B0602020104020603" pitchFamily="34" charset="0"/>
              </a:defRPr>
            </a:lvl6pPr>
            <a:lvl7pPr marL="2971800" indent="-228600" defTabSz="547688" eaLnBrk="0" fontAlgn="base" hangingPunct="0">
              <a:spcBef>
                <a:spcPct val="0"/>
              </a:spcBef>
              <a:spcAft>
                <a:spcPct val="0"/>
              </a:spcAft>
              <a:defRPr>
                <a:solidFill>
                  <a:schemeClr val="tx1"/>
                </a:solidFill>
                <a:latin typeface="Tw Cen MT" panose="020B0602020104020603" pitchFamily="34" charset="0"/>
              </a:defRPr>
            </a:lvl7pPr>
            <a:lvl8pPr marL="3429000" indent="-228600" defTabSz="547688" eaLnBrk="0" fontAlgn="base" hangingPunct="0">
              <a:spcBef>
                <a:spcPct val="0"/>
              </a:spcBef>
              <a:spcAft>
                <a:spcPct val="0"/>
              </a:spcAft>
              <a:defRPr>
                <a:solidFill>
                  <a:schemeClr val="tx1"/>
                </a:solidFill>
                <a:latin typeface="Tw Cen MT" panose="020B0602020104020603" pitchFamily="34" charset="0"/>
              </a:defRPr>
            </a:lvl8pPr>
            <a:lvl9pPr marL="3886200" indent="-228600" defTabSz="547688" eaLnBrk="0" fontAlgn="base" hangingPunct="0">
              <a:spcBef>
                <a:spcPct val="0"/>
              </a:spcBef>
              <a:spcAft>
                <a:spcPct val="0"/>
              </a:spcAft>
              <a:defRPr>
                <a:solidFill>
                  <a:schemeClr val="tx1"/>
                </a:solidFill>
                <a:latin typeface="Tw Cen MT" panose="020B0602020104020603" pitchFamily="34" charset="0"/>
              </a:defRPr>
            </a:lvl9pPr>
          </a:lstStyle>
          <a:p>
            <a:pPr eaLnBrk="1" hangingPunct="1"/>
            <a:endParaRPr lang="vi-VN" altLang="en-US">
              <a:latin typeface="Arial" panose="020B0604020202020204" pitchFamily="34" charset="0"/>
            </a:endParaRPr>
          </a:p>
        </p:txBody>
      </p:sp>
      <p:sp>
        <p:nvSpPr>
          <p:cNvPr id="25605" name="Rectangle 71"/>
          <p:cNvSpPr>
            <a:spLocks noChangeArrowheads="1"/>
          </p:cNvSpPr>
          <p:nvPr/>
        </p:nvSpPr>
        <p:spPr bwMode="auto">
          <a:xfrm>
            <a:off x="182563" y="169863"/>
            <a:ext cx="14265275" cy="7862887"/>
          </a:xfrm>
          <a:prstGeom prst="rect">
            <a:avLst/>
          </a:prstGeom>
          <a:noFill/>
          <a:ln w="317500" cmpd="thickThin">
            <a:solidFill>
              <a:srgbClr val="0099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Tw Cen MT" panose="020B0602020104020603" pitchFamily="34" charset="0"/>
              </a:defRPr>
            </a:lvl1pPr>
            <a:lvl2pPr marL="742950" indent="-285750">
              <a:defRPr>
                <a:solidFill>
                  <a:schemeClr val="tx1"/>
                </a:solidFill>
                <a:latin typeface="Tw Cen MT" panose="020B0602020104020603" pitchFamily="34" charset="0"/>
              </a:defRPr>
            </a:lvl2pPr>
            <a:lvl3pPr marL="1143000" indent="-228600">
              <a:defRPr>
                <a:solidFill>
                  <a:schemeClr val="tx1"/>
                </a:solidFill>
                <a:latin typeface="Tw Cen MT" panose="020B0602020104020603" pitchFamily="34" charset="0"/>
              </a:defRPr>
            </a:lvl3pPr>
            <a:lvl4pPr marL="1600200" indent="-228600">
              <a:defRPr>
                <a:solidFill>
                  <a:schemeClr val="tx1"/>
                </a:solidFill>
                <a:latin typeface="Tw Cen MT" panose="020B0602020104020603" pitchFamily="34" charset="0"/>
              </a:defRPr>
            </a:lvl4pPr>
            <a:lvl5pPr marL="2057400" indent="-228600">
              <a:defRPr>
                <a:solidFill>
                  <a:schemeClr val="tx1"/>
                </a:solidFill>
                <a:latin typeface="Tw Cen MT" panose="020B0602020104020603" pitchFamily="34" charset="0"/>
              </a:defRPr>
            </a:lvl5pPr>
            <a:lvl6pPr marL="2514600" indent="-228600" defTabSz="547688" eaLnBrk="0" fontAlgn="base" hangingPunct="0">
              <a:spcBef>
                <a:spcPct val="0"/>
              </a:spcBef>
              <a:spcAft>
                <a:spcPct val="0"/>
              </a:spcAft>
              <a:defRPr>
                <a:solidFill>
                  <a:schemeClr val="tx1"/>
                </a:solidFill>
                <a:latin typeface="Tw Cen MT" panose="020B0602020104020603" pitchFamily="34" charset="0"/>
              </a:defRPr>
            </a:lvl6pPr>
            <a:lvl7pPr marL="2971800" indent="-228600" defTabSz="547688" eaLnBrk="0" fontAlgn="base" hangingPunct="0">
              <a:spcBef>
                <a:spcPct val="0"/>
              </a:spcBef>
              <a:spcAft>
                <a:spcPct val="0"/>
              </a:spcAft>
              <a:defRPr>
                <a:solidFill>
                  <a:schemeClr val="tx1"/>
                </a:solidFill>
                <a:latin typeface="Tw Cen MT" panose="020B0602020104020603" pitchFamily="34" charset="0"/>
              </a:defRPr>
            </a:lvl7pPr>
            <a:lvl8pPr marL="3429000" indent="-228600" defTabSz="547688" eaLnBrk="0" fontAlgn="base" hangingPunct="0">
              <a:spcBef>
                <a:spcPct val="0"/>
              </a:spcBef>
              <a:spcAft>
                <a:spcPct val="0"/>
              </a:spcAft>
              <a:defRPr>
                <a:solidFill>
                  <a:schemeClr val="tx1"/>
                </a:solidFill>
                <a:latin typeface="Tw Cen MT" panose="020B0602020104020603" pitchFamily="34" charset="0"/>
              </a:defRPr>
            </a:lvl8pPr>
            <a:lvl9pPr marL="3886200" indent="-228600" defTabSz="547688" eaLnBrk="0" fontAlgn="base" hangingPunct="0">
              <a:spcBef>
                <a:spcPct val="0"/>
              </a:spcBef>
              <a:spcAft>
                <a:spcPct val="0"/>
              </a:spcAft>
              <a:defRPr>
                <a:solidFill>
                  <a:schemeClr val="tx1"/>
                </a:solidFill>
                <a:latin typeface="Tw Cen MT" panose="020B0602020104020603" pitchFamily="34" charset="0"/>
              </a:defRPr>
            </a:lvl9pPr>
          </a:lstStyle>
          <a:p>
            <a:pPr algn="ctr" eaLnBrk="1" hangingPunct="1"/>
            <a:endParaRPr lang="vi-VN" altLang="en-US">
              <a:solidFill>
                <a:srgbClr val="000099"/>
              </a:solidFill>
              <a:latin typeface="Arial" panose="020B0604020202020204" pitchFamily="34" charset="0"/>
            </a:endParaRPr>
          </a:p>
        </p:txBody>
      </p:sp>
      <p:sp>
        <p:nvSpPr>
          <p:cNvPr id="32774" name="Text Box 73"/>
          <p:cNvSpPr txBox="1">
            <a:spLocks noChangeArrowheads="1"/>
          </p:cNvSpPr>
          <p:nvPr/>
        </p:nvSpPr>
        <p:spPr bwMode="auto">
          <a:xfrm>
            <a:off x="2133600" y="933450"/>
            <a:ext cx="11430000" cy="33424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Tw Cen MT" pitchFamily="34" charset="0"/>
              </a:defRPr>
            </a:lvl1pPr>
            <a:lvl2pPr marL="742950" indent="-285750">
              <a:defRPr>
                <a:solidFill>
                  <a:schemeClr val="tx1"/>
                </a:solidFill>
                <a:latin typeface="Tw Cen MT" pitchFamily="34" charset="0"/>
              </a:defRPr>
            </a:lvl2pPr>
            <a:lvl3pPr marL="1143000" indent="-228600">
              <a:defRPr>
                <a:solidFill>
                  <a:schemeClr val="tx1"/>
                </a:solidFill>
                <a:latin typeface="Tw Cen MT" pitchFamily="34" charset="0"/>
              </a:defRPr>
            </a:lvl3pPr>
            <a:lvl4pPr marL="1600200" indent="-228600">
              <a:defRPr>
                <a:solidFill>
                  <a:schemeClr val="tx1"/>
                </a:solidFill>
                <a:latin typeface="Tw Cen MT" pitchFamily="34" charset="0"/>
              </a:defRPr>
            </a:lvl4pPr>
            <a:lvl5pPr marL="2057400" indent="-228600">
              <a:defRPr>
                <a:solidFill>
                  <a:schemeClr val="tx1"/>
                </a:solidFill>
                <a:latin typeface="Tw Cen MT" pitchFamily="34" charset="0"/>
              </a:defRPr>
            </a:lvl5pPr>
            <a:lvl6pPr marL="2514600" indent="-228600" defTabSz="457200" eaLnBrk="0" fontAlgn="base" hangingPunct="0">
              <a:spcBef>
                <a:spcPct val="0"/>
              </a:spcBef>
              <a:spcAft>
                <a:spcPct val="0"/>
              </a:spcAft>
              <a:defRPr>
                <a:solidFill>
                  <a:schemeClr val="tx1"/>
                </a:solidFill>
                <a:latin typeface="Tw Cen MT" pitchFamily="34" charset="0"/>
              </a:defRPr>
            </a:lvl6pPr>
            <a:lvl7pPr marL="2971800" indent="-228600" defTabSz="457200" eaLnBrk="0" fontAlgn="base" hangingPunct="0">
              <a:spcBef>
                <a:spcPct val="0"/>
              </a:spcBef>
              <a:spcAft>
                <a:spcPct val="0"/>
              </a:spcAft>
              <a:defRPr>
                <a:solidFill>
                  <a:schemeClr val="tx1"/>
                </a:solidFill>
                <a:latin typeface="Tw Cen MT" pitchFamily="34" charset="0"/>
              </a:defRPr>
            </a:lvl7pPr>
            <a:lvl8pPr marL="3429000" indent="-228600" defTabSz="457200" eaLnBrk="0" fontAlgn="base" hangingPunct="0">
              <a:spcBef>
                <a:spcPct val="0"/>
              </a:spcBef>
              <a:spcAft>
                <a:spcPct val="0"/>
              </a:spcAft>
              <a:defRPr>
                <a:solidFill>
                  <a:schemeClr val="tx1"/>
                </a:solidFill>
                <a:latin typeface="Tw Cen MT" pitchFamily="34" charset="0"/>
              </a:defRPr>
            </a:lvl8pPr>
            <a:lvl9pPr marL="3886200" indent="-228600" defTabSz="457200" eaLnBrk="0" fontAlgn="base" hangingPunct="0">
              <a:spcBef>
                <a:spcPct val="0"/>
              </a:spcBef>
              <a:spcAft>
                <a:spcPct val="0"/>
              </a:spcAft>
              <a:defRPr>
                <a:solidFill>
                  <a:schemeClr val="tx1"/>
                </a:solidFill>
                <a:latin typeface="Tw Cen MT" pitchFamily="34" charset="0"/>
              </a:defRPr>
            </a:lvl9pPr>
          </a:lstStyle>
          <a:p>
            <a:pPr defTabSz="548640" eaLnBrk="1" hangingPunct="1">
              <a:spcBef>
                <a:spcPct val="50000"/>
              </a:spcBef>
              <a:defRPr/>
            </a:pPr>
            <a:r>
              <a:rPr lang="en-US" altLang="en-US" sz="3840" dirty="0" err="1" smtClean="0">
                <a:solidFill>
                  <a:srgbClr val="FF3300"/>
                </a:solidFill>
                <a:latin typeface="Arial" panose="020B0604020202020204" pitchFamily="34" charset="0"/>
              </a:rPr>
              <a:t>Khoảng</a:t>
            </a:r>
            <a:r>
              <a:rPr lang="en-US" altLang="en-US" sz="3840" dirty="0" smtClean="0">
                <a:solidFill>
                  <a:srgbClr val="FF3300"/>
                </a:solidFill>
                <a:latin typeface="Arial" panose="020B0604020202020204" pitchFamily="34" charset="0"/>
              </a:rPr>
              <a:t> </a:t>
            </a:r>
            <a:r>
              <a:rPr lang="en-US" altLang="en-US" sz="3840" dirty="0" err="1" smtClean="0">
                <a:solidFill>
                  <a:srgbClr val="FF3300"/>
                </a:solidFill>
                <a:latin typeface="Arial" panose="020B0604020202020204" pitchFamily="34" charset="0"/>
              </a:rPr>
              <a:t>cách</a:t>
            </a:r>
            <a:r>
              <a:rPr lang="en-US" altLang="en-US" sz="3840" dirty="0" smtClean="0">
                <a:solidFill>
                  <a:srgbClr val="FF3300"/>
                </a:solidFill>
                <a:latin typeface="Arial" panose="020B0604020202020204" pitchFamily="34" charset="0"/>
              </a:rPr>
              <a:t> </a:t>
            </a:r>
            <a:r>
              <a:rPr lang="en-US" altLang="en-US" sz="3840" dirty="0" err="1" smtClean="0">
                <a:solidFill>
                  <a:srgbClr val="FF3300"/>
                </a:solidFill>
                <a:latin typeface="Arial" panose="020B0604020202020204" pitchFamily="34" charset="0"/>
              </a:rPr>
              <a:t>trung</a:t>
            </a:r>
            <a:r>
              <a:rPr lang="en-US" altLang="en-US" sz="3840" dirty="0" smtClean="0">
                <a:solidFill>
                  <a:srgbClr val="FF3300"/>
                </a:solidFill>
                <a:latin typeface="Arial" panose="020B0604020202020204" pitchFamily="34" charset="0"/>
              </a:rPr>
              <a:t> </a:t>
            </a:r>
            <a:r>
              <a:rPr lang="en-US" altLang="en-US" sz="3840" dirty="0" err="1" smtClean="0">
                <a:solidFill>
                  <a:srgbClr val="FF3300"/>
                </a:solidFill>
                <a:latin typeface="Arial" panose="020B0604020202020204" pitchFamily="34" charset="0"/>
              </a:rPr>
              <a:t>bình</a:t>
            </a:r>
            <a:r>
              <a:rPr lang="en-US" altLang="en-US" sz="3840" dirty="0" smtClean="0">
                <a:solidFill>
                  <a:srgbClr val="FF3300"/>
                </a:solidFill>
                <a:latin typeface="Arial" panose="020B0604020202020204" pitchFamily="34" charset="0"/>
              </a:rPr>
              <a:t> </a:t>
            </a:r>
            <a:r>
              <a:rPr lang="en-US" altLang="en-US" sz="3840" dirty="0" err="1" smtClean="0">
                <a:solidFill>
                  <a:srgbClr val="FF3300"/>
                </a:solidFill>
                <a:latin typeface="Arial" panose="020B0604020202020204" pitchFamily="34" charset="0"/>
              </a:rPr>
              <a:t>tính</a:t>
            </a:r>
            <a:r>
              <a:rPr lang="en-US" altLang="en-US" sz="3840" dirty="0" smtClean="0">
                <a:solidFill>
                  <a:srgbClr val="FF3300"/>
                </a:solidFill>
                <a:latin typeface="Arial" panose="020B0604020202020204" pitchFamily="34" charset="0"/>
              </a:rPr>
              <a:t> </a:t>
            </a:r>
            <a:r>
              <a:rPr lang="en-US" altLang="en-US" sz="3840" dirty="0" err="1" smtClean="0">
                <a:solidFill>
                  <a:srgbClr val="FF3300"/>
                </a:solidFill>
                <a:latin typeface="Arial" panose="020B0604020202020204" pitchFamily="34" charset="0"/>
              </a:rPr>
              <a:t>từ</a:t>
            </a:r>
            <a:r>
              <a:rPr lang="en-US" altLang="en-US" sz="3840" dirty="0" smtClean="0">
                <a:solidFill>
                  <a:srgbClr val="FF3300"/>
                </a:solidFill>
                <a:latin typeface="Arial" panose="020B0604020202020204" pitchFamily="34" charset="0"/>
              </a:rPr>
              <a:t> </a:t>
            </a:r>
            <a:r>
              <a:rPr lang="en-US" altLang="en-US" sz="3840" dirty="0" err="1" smtClean="0">
                <a:solidFill>
                  <a:srgbClr val="FF3300"/>
                </a:solidFill>
                <a:latin typeface="Arial" panose="020B0604020202020204" pitchFamily="34" charset="0"/>
              </a:rPr>
              <a:t>tâm</a:t>
            </a:r>
            <a:r>
              <a:rPr lang="en-US" altLang="en-US" sz="3840" dirty="0" smtClean="0">
                <a:solidFill>
                  <a:srgbClr val="FF3300"/>
                </a:solidFill>
                <a:latin typeface="Arial" panose="020B0604020202020204" pitchFamily="34" charset="0"/>
              </a:rPr>
              <a:t> </a:t>
            </a:r>
            <a:r>
              <a:rPr lang="en-US" altLang="en-US" sz="3840" dirty="0" err="1" smtClean="0">
                <a:solidFill>
                  <a:srgbClr val="FF3300"/>
                </a:solidFill>
                <a:latin typeface="Arial" panose="020B0604020202020204" pitchFamily="34" charset="0"/>
              </a:rPr>
              <a:t>Trái</a:t>
            </a:r>
            <a:r>
              <a:rPr lang="en-US" altLang="en-US" sz="3840" dirty="0" smtClean="0">
                <a:solidFill>
                  <a:srgbClr val="FF3300"/>
                </a:solidFill>
                <a:latin typeface="Arial" panose="020B0604020202020204" pitchFamily="34" charset="0"/>
              </a:rPr>
              <a:t> </a:t>
            </a:r>
            <a:r>
              <a:rPr lang="en-US" altLang="en-US" sz="3840" dirty="0" err="1" smtClean="0">
                <a:solidFill>
                  <a:srgbClr val="FF3300"/>
                </a:solidFill>
                <a:latin typeface="Arial" panose="020B0604020202020204" pitchFamily="34" charset="0"/>
              </a:rPr>
              <a:t>Đất</a:t>
            </a:r>
            <a:r>
              <a:rPr lang="en-US" altLang="en-US" sz="3840" dirty="0" smtClean="0">
                <a:solidFill>
                  <a:srgbClr val="FF3300"/>
                </a:solidFill>
                <a:latin typeface="Arial" panose="020B0604020202020204" pitchFamily="34" charset="0"/>
              </a:rPr>
              <a:t> </a:t>
            </a:r>
            <a:r>
              <a:rPr lang="en-US" altLang="en-US" sz="3840" dirty="0" err="1" smtClean="0">
                <a:solidFill>
                  <a:srgbClr val="FF3300"/>
                </a:solidFill>
                <a:latin typeface="Arial" panose="020B0604020202020204" pitchFamily="34" charset="0"/>
              </a:rPr>
              <a:t>đến</a:t>
            </a:r>
            <a:r>
              <a:rPr lang="en-US" altLang="en-US" sz="3840" dirty="0" smtClean="0">
                <a:solidFill>
                  <a:srgbClr val="FF3300"/>
                </a:solidFill>
                <a:latin typeface="Arial" panose="020B0604020202020204" pitchFamily="34" charset="0"/>
              </a:rPr>
              <a:t> </a:t>
            </a:r>
            <a:r>
              <a:rPr lang="en-US" altLang="en-US" sz="3840" dirty="0" err="1" smtClean="0">
                <a:solidFill>
                  <a:srgbClr val="FF3300"/>
                </a:solidFill>
                <a:latin typeface="Arial" panose="020B0604020202020204" pitchFamily="34" charset="0"/>
              </a:rPr>
              <a:t>Mặt</a:t>
            </a:r>
            <a:r>
              <a:rPr lang="en-US" altLang="en-US" sz="3840" dirty="0" smtClean="0">
                <a:solidFill>
                  <a:srgbClr val="FF3300"/>
                </a:solidFill>
                <a:latin typeface="Arial" panose="020B0604020202020204" pitchFamily="34" charset="0"/>
              </a:rPr>
              <a:t> </a:t>
            </a:r>
            <a:r>
              <a:rPr lang="en-US" altLang="en-US" sz="3840" dirty="0" err="1" smtClean="0">
                <a:solidFill>
                  <a:srgbClr val="FF3300"/>
                </a:solidFill>
                <a:latin typeface="Arial" panose="020B0604020202020204" pitchFamily="34" charset="0"/>
              </a:rPr>
              <a:t>Trăng</a:t>
            </a:r>
            <a:r>
              <a:rPr lang="en-US" altLang="en-US" sz="3840" dirty="0" smtClean="0">
                <a:solidFill>
                  <a:srgbClr val="FF3300"/>
                </a:solidFill>
                <a:latin typeface="Arial" panose="020B0604020202020204" pitchFamily="34" charset="0"/>
              </a:rPr>
              <a:t> </a:t>
            </a:r>
            <a:r>
              <a:rPr lang="en-US" altLang="en-US" sz="3840" dirty="0" err="1" smtClean="0">
                <a:solidFill>
                  <a:srgbClr val="FF3300"/>
                </a:solidFill>
                <a:latin typeface="Arial" panose="020B0604020202020204" pitchFamily="34" charset="0"/>
              </a:rPr>
              <a:t>là</a:t>
            </a:r>
            <a:r>
              <a:rPr lang="en-US" altLang="en-US" sz="3840" dirty="0" smtClean="0">
                <a:solidFill>
                  <a:srgbClr val="FF3300"/>
                </a:solidFill>
                <a:latin typeface="Arial" panose="020B0604020202020204" pitchFamily="34" charset="0"/>
              </a:rPr>
              <a:t> 384403 km, </a:t>
            </a:r>
            <a:r>
              <a:rPr lang="en-US" altLang="en-US" sz="3840" dirty="0" err="1" smtClean="0">
                <a:solidFill>
                  <a:srgbClr val="FF3300"/>
                </a:solidFill>
                <a:latin typeface="Arial" panose="020B0604020202020204" pitchFamily="34" charset="0"/>
              </a:rPr>
              <a:t>gấp</a:t>
            </a:r>
            <a:r>
              <a:rPr lang="en-US" altLang="en-US" sz="3840" dirty="0" smtClean="0">
                <a:solidFill>
                  <a:srgbClr val="FF3300"/>
                </a:solidFill>
                <a:latin typeface="Arial" panose="020B0604020202020204" pitchFamily="34" charset="0"/>
              </a:rPr>
              <a:t> </a:t>
            </a:r>
            <a:r>
              <a:rPr lang="en-US" altLang="en-US" sz="3840" dirty="0" err="1" smtClean="0">
                <a:solidFill>
                  <a:srgbClr val="FF3300"/>
                </a:solidFill>
                <a:latin typeface="Arial" panose="020B0604020202020204" pitchFamily="34" charset="0"/>
              </a:rPr>
              <a:t>khoảng</a:t>
            </a:r>
            <a:r>
              <a:rPr lang="en-US" altLang="en-US" sz="3840" dirty="0" smtClean="0">
                <a:solidFill>
                  <a:srgbClr val="FF3300"/>
                </a:solidFill>
                <a:latin typeface="Arial" panose="020B0604020202020204" pitchFamily="34" charset="0"/>
              </a:rPr>
              <a:t> 60 </a:t>
            </a:r>
            <a:r>
              <a:rPr lang="en-US" altLang="en-US" sz="3840" dirty="0" err="1" smtClean="0">
                <a:solidFill>
                  <a:srgbClr val="FF3300"/>
                </a:solidFill>
                <a:latin typeface="Arial" panose="020B0604020202020204" pitchFamily="34" charset="0"/>
              </a:rPr>
              <a:t>lần</a:t>
            </a:r>
            <a:r>
              <a:rPr lang="en-US" altLang="en-US" sz="3840" dirty="0" smtClean="0">
                <a:solidFill>
                  <a:srgbClr val="FF3300"/>
                </a:solidFill>
                <a:latin typeface="Arial" panose="020B0604020202020204" pitchFamily="34" charset="0"/>
              </a:rPr>
              <a:t> </a:t>
            </a:r>
            <a:r>
              <a:rPr lang="en-US" altLang="en-US" sz="3840" dirty="0" err="1" smtClean="0">
                <a:solidFill>
                  <a:srgbClr val="FF3300"/>
                </a:solidFill>
                <a:latin typeface="Arial" panose="020B0604020202020204" pitchFamily="34" charset="0"/>
              </a:rPr>
              <a:t>đường</a:t>
            </a:r>
            <a:r>
              <a:rPr lang="en-US" altLang="en-US" sz="3840" dirty="0" smtClean="0">
                <a:solidFill>
                  <a:srgbClr val="FF3300"/>
                </a:solidFill>
                <a:latin typeface="Arial" panose="020B0604020202020204" pitchFamily="34" charset="0"/>
              </a:rPr>
              <a:t> </a:t>
            </a:r>
            <a:r>
              <a:rPr lang="en-US" altLang="en-US" sz="3840" dirty="0" err="1" smtClean="0">
                <a:solidFill>
                  <a:srgbClr val="FF3300"/>
                </a:solidFill>
                <a:latin typeface="Arial" panose="020B0604020202020204" pitchFamily="34" charset="0"/>
              </a:rPr>
              <a:t>kính</a:t>
            </a:r>
            <a:r>
              <a:rPr lang="en-US" altLang="en-US" sz="3840" dirty="0" smtClean="0">
                <a:solidFill>
                  <a:srgbClr val="FF3300"/>
                </a:solidFill>
                <a:latin typeface="Arial" panose="020B0604020202020204" pitchFamily="34" charset="0"/>
              </a:rPr>
              <a:t> </a:t>
            </a:r>
            <a:r>
              <a:rPr lang="en-US" altLang="en-US" sz="3840" dirty="0" err="1" smtClean="0">
                <a:solidFill>
                  <a:srgbClr val="FF3300"/>
                </a:solidFill>
                <a:latin typeface="Arial" panose="020B0604020202020204" pitchFamily="34" charset="0"/>
              </a:rPr>
              <a:t>Trái</a:t>
            </a:r>
            <a:r>
              <a:rPr lang="en-US" altLang="en-US" sz="3840" dirty="0" smtClean="0">
                <a:solidFill>
                  <a:srgbClr val="FF3300"/>
                </a:solidFill>
                <a:latin typeface="Arial" panose="020B0604020202020204" pitchFamily="34" charset="0"/>
              </a:rPr>
              <a:t> </a:t>
            </a:r>
            <a:r>
              <a:rPr lang="en-US" altLang="en-US" sz="3840" dirty="0" err="1" smtClean="0">
                <a:solidFill>
                  <a:srgbClr val="FF3300"/>
                </a:solidFill>
                <a:latin typeface="Arial" panose="020B0604020202020204" pitchFamily="34" charset="0"/>
              </a:rPr>
              <a:t>Đất</a:t>
            </a:r>
            <a:r>
              <a:rPr lang="en-US" altLang="en-US" sz="3840" dirty="0" smtClean="0">
                <a:solidFill>
                  <a:srgbClr val="FF3300"/>
                </a:solidFill>
                <a:latin typeface="Arial" panose="020B0604020202020204" pitchFamily="34" charset="0"/>
              </a:rPr>
              <a:t>. </a:t>
            </a:r>
            <a:r>
              <a:rPr lang="en-US" altLang="en-US" sz="3840" dirty="0" err="1" smtClean="0">
                <a:solidFill>
                  <a:srgbClr val="FF3300"/>
                </a:solidFill>
                <a:latin typeface="Arial" panose="020B0604020202020204" pitchFamily="34" charset="0"/>
              </a:rPr>
              <a:t>Hỏi</a:t>
            </a:r>
            <a:r>
              <a:rPr lang="en-US" altLang="en-US" sz="3840" dirty="0" smtClean="0">
                <a:solidFill>
                  <a:srgbClr val="FF3300"/>
                </a:solidFill>
                <a:latin typeface="Arial" panose="020B0604020202020204" pitchFamily="34" charset="0"/>
              </a:rPr>
              <a:t> </a:t>
            </a:r>
            <a:r>
              <a:rPr lang="en-US" altLang="en-US" sz="3840" dirty="0" err="1" smtClean="0">
                <a:solidFill>
                  <a:srgbClr val="FF3300"/>
                </a:solidFill>
                <a:latin typeface="Arial" panose="020B0604020202020204" pitchFamily="34" charset="0"/>
              </a:rPr>
              <a:t>đường</a:t>
            </a:r>
            <a:r>
              <a:rPr lang="en-US" altLang="en-US" sz="3840" dirty="0" smtClean="0">
                <a:solidFill>
                  <a:srgbClr val="FF3300"/>
                </a:solidFill>
                <a:latin typeface="Arial" panose="020B0604020202020204" pitchFamily="34" charset="0"/>
              </a:rPr>
              <a:t> </a:t>
            </a:r>
            <a:r>
              <a:rPr lang="en-US" altLang="en-US" sz="3840" dirty="0" err="1" smtClean="0">
                <a:solidFill>
                  <a:srgbClr val="FF3300"/>
                </a:solidFill>
                <a:latin typeface="Arial" panose="020B0604020202020204" pitchFamily="34" charset="0"/>
              </a:rPr>
              <a:t>kính</a:t>
            </a:r>
            <a:r>
              <a:rPr lang="en-US" altLang="en-US" sz="3840" dirty="0" smtClean="0">
                <a:solidFill>
                  <a:srgbClr val="FF3300"/>
                </a:solidFill>
                <a:latin typeface="Arial" panose="020B0604020202020204" pitchFamily="34" charset="0"/>
              </a:rPr>
              <a:t> </a:t>
            </a:r>
            <a:r>
              <a:rPr lang="en-US" altLang="en-US" sz="3840" dirty="0" err="1" smtClean="0">
                <a:solidFill>
                  <a:srgbClr val="FF3300"/>
                </a:solidFill>
                <a:latin typeface="Arial" panose="020B0604020202020204" pitchFamily="34" charset="0"/>
              </a:rPr>
              <a:t>Trái</a:t>
            </a:r>
            <a:r>
              <a:rPr lang="en-US" altLang="en-US" sz="3840" dirty="0" smtClean="0">
                <a:solidFill>
                  <a:srgbClr val="FF3300"/>
                </a:solidFill>
                <a:latin typeface="Arial" panose="020B0604020202020204" pitchFamily="34" charset="0"/>
              </a:rPr>
              <a:t> </a:t>
            </a:r>
            <a:r>
              <a:rPr lang="en-US" altLang="en-US" sz="3840" dirty="0" err="1" smtClean="0">
                <a:solidFill>
                  <a:srgbClr val="FF3300"/>
                </a:solidFill>
                <a:latin typeface="Arial" panose="020B0604020202020204" pitchFamily="34" charset="0"/>
              </a:rPr>
              <a:t>Đất</a:t>
            </a:r>
            <a:r>
              <a:rPr lang="en-US" altLang="en-US" sz="3840" dirty="0" smtClean="0">
                <a:solidFill>
                  <a:srgbClr val="FF3300"/>
                </a:solidFill>
                <a:latin typeface="Arial" panose="020B0604020202020204" pitchFamily="34" charset="0"/>
              </a:rPr>
              <a:t> </a:t>
            </a:r>
            <a:r>
              <a:rPr lang="en-US" altLang="en-US" sz="3840" dirty="0" err="1" smtClean="0">
                <a:solidFill>
                  <a:srgbClr val="FF3300"/>
                </a:solidFill>
                <a:latin typeface="Arial" panose="020B0604020202020204" pitchFamily="34" charset="0"/>
              </a:rPr>
              <a:t>là</a:t>
            </a:r>
            <a:r>
              <a:rPr lang="en-US" altLang="en-US" sz="3840" dirty="0" smtClean="0">
                <a:solidFill>
                  <a:srgbClr val="FF3300"/>
                </a:solidFill>
                <a:latin typeface="Arial" panose="020B0604020202020204" pitchFamily="34" charset="0"/>
              </a:rPr>
              <a:t> </a:t>
            </a:r>
            <a:r>
              <a:rPr lang="en-US" altLang="en-US" sz="3840" dirty="0" err="1" smtClean="0">
                <a:solidFill>
                  <a:srgbClr val="FF3300"/>
                </a:solidFill>
                <a:latin typeface="Arial" panose="020B0604020202020204" pitchFamily="34" charset="0"/>
              </a:rPr>
              <a:t>bao</a:t>
            </a:r>
            <a:r>
              <a:rPr lang="en-US" altLang="en-US" sz="3840" dirty="0" smtClean="0">
                <a:solidFill>
                  <a:srgbClr val="FF3300"/>
                </a:solidFill>
                <a:latin typeface="Arial" panose="020B0604020202020204" pitchFamily="34" charset="0"/>
              </a:rPr>
              <a:t> </a:t>
            </a:r>
            <a:r>
              <a:rPr lang="en-US" altLang="en-US" sz="3840" dirty="0" err="1" smtClean="0">
                <a:solidFill>
                  <a:srgbClr val="FF3300"/>
                </a:solidFill>
                <a:latin typeface="Arial" panose="020B0604020202020204" pitchFamily="34" charset="0"/>
              </a:rPr>
              <a:t>nhiêu</a:t>
            </a:r>
            <a:r>
              <a:rPr lang="en-US" altLang="en-US" sz="3840" dirty="0" smtClean="0">
                <a:solidFill>
                  <a:srgbClr val="FF3300"/>
                </a:solidFill>
                <a:latin typeface="Arial" panose="020B0604020202020204" pitchFamily="34" charset="0"/>
              </a:rPr>
              <a:t> </a:t>
            </a:r>
            <a:r>
              <a:rPr lang="en-US" altLang="en-US" sz="3840" dirty="0" err="1" smtClean="0">
                <a:solidFill>
                  <a:srgbClr val="FF3300"/>
                </a:solidFill>
                <a:latin typeface="Arial" panose="020B0604020202020204" pitchFamily="34" charset="0"/>
              </a:rPr>
              <a:t>kilomet</a:t>
            </a:r>
            <a:r>
              <a:rPr lang="en-US" altLang="en-US" sz="3840" dirty="0" smtClean="0">
                <a:solidFill>
                  <a:srgbClr val="FF3300"/>
                </a:solidFill>
                <a:latin typeface="Arial" panose="020B0604020202020204" pitchFamily="34" charset="0"/>
              </a:rPr>
              <a:t>? (</a:t>
            </a:r>
            <a:r>
              <a:rPr lang="en-US" altLang="en-US" sz="3840" dirty="0" err="1" smtClean="0">
                <a:solidFill>
                  <a:srgbClr val="FF3300"/>
                </a:solidFill>
                <a:latin typeface="Arial" panose="020B0604020202020204" pitchFamily="34" charset="0"/>
              </a:rPr>
              <a:t>làm</a:t>
            </a:r>
            <a:r>
              <a:rPr lang="en-US" altLang="en-US" sz="3840" dirty="0" smtClean="0">
                <a:solidFill>
                  <a:srgbClr val="FF3300"/>
                </a:solidFill>
                <a:latin typeface="Arial" panose="020B0604020202020204" pitchFamily="34" charset="0"/>
              </a:rPr>
              <a:t> </a:t>
            </a:r>
            <a:r>
              <a:rPr lang="en-US" altLang="en-US" sz="3840" dirty="0" err="1" smtClean="0">
                <a:solidFill>
                  <a:srgbClr val="FF3300"/>
                </a:solidFill>
                <a:latin typeface="Arial" panose="020B0604020202020204" pitchFamily="34" charset="0"/>
              </a:rPr>
              <a:t>tròn</a:t>
            </a:r>
            <a:r>
              <a:rPr lang="en-US" altLang="en-US" sz="3840" dirty="0" smtClean="0">
                <a:solidFill>
                  <a:srgbClr val="FF3300"/>
                </a:solidFill>
                <a:latin typeface="Arial" panose="020B0604020202020204" pitchFamily="34" charset="0"/>
              </a:rPr>
              <a:t> </a:t>
            </a:r>
            <a:r>
              <a:rPr lang="en-US" altLang="en-US" sz="3840" dirty="0" err="1" smtClean="0">
                <a:solidFill>
                  <a:srgbClr val="FF3300"/>
                </a:solidFill>
                <a:latin typeface="Arial" panose="020B0604020202020204" pitchFamily="34" charset="0"/>
              </a:rPr>
              <a:t>đến</a:t>
            </a:r>
            <a:r>
              <a:rPr lang="en-US" altLang="en-US" sz="3840" dirty="0" smtClean="0">
                <a:solidFill>
                  <a:srgbClr val="FF3300"/>
                </a:solidFill>
                <a:latin typeface="Arial" panose="020B0604020202020204" pitchFamily="34" charset="0"/>
              </a:rPr>
              <a:t> </a:t>
            </a:r>
            <a:r>
              <a:rPr lang="en-US" altLang="en-US" sz="3840" dirty="0" err="1" smtClean="0">
                <a:solidFill>
                  <a:srgbClr val="FF3300"/>
                </a:solidFill>
                <a:latin typeface="Arial" panose="020B0604020202020204" pitchFamily="34" charset="0"/>
              </a:rPr>
              <a:t>hàng</a:t>
            </a:r>
            <a:r>
              <a:rPr lang="en-US" altLang="en-US" sz="3840" dirty="0" smtClean="0">
                <a:solidFill>
                  <a:srgbClr val="FF3300"/>
                </a:solidFill>
                <a:latin typeface="Arial" panose="020B0604020202020204" pitchFamily="34" charset="0"/>
              </a:rPr>
              <a:t> </a:t>
            </a:r>
            <a:r>
              <a:rPr lang="en-US" altLang="en-US" sz="3840" dirty="0" err="1" smtClean="0">
                <a:solidFill>
                  <a:srgbClr val="FF3300"/>
                </a:solidFill>
                <a:latin typeface="Arial" panose="020B0604020202020204" pitchFamily="34" charset="0"/>
              </a:rPr>
              <a:t>đơn</a:t>
            </a:r>
            <a:r>
              <a:rPr lang="en-US" altLang="en-US" sz="3840" dirty="0" smtClean="0">
                <a:solidFill>
                  <a:srgbClr val="FF3300"/>
                </a:solidFill>
                <a:latin typeface="Arial" panose="020B0604020202020204" pitchFamily="34" charset="0"/>
              </a:rPr>
              <a:t> </a:t>
            </a:r>
            <a:r>
              <a:rPr lang="en-US" altLang="en-US" sz="3840" dirty="0" err="1" smtClean="0">
                <a:solidFill>
                  <a:srgbClr val="FF3300"/>
                </a:solidFill>
                <a:latin typeface="Arial" panose="020B0604020202020204" pitchFamily="34" charset="0"/>
              </a:rPr>
              <a:t>vị</a:t>
            </a:r>
            <a:r>
              <a:rPr lang="en-US" altLang="en-US" sz="3840" dirty="0" smtClean="0">
                <a:solidFill>
                  <a:srgbClr val="FF3300"/>
                </a:solidFill>
                <a:latin typeface="Arial" panose="020B0604020202020204" pitchFamily="34" charset="0"/>
              </a:rPr>
              <a:t>)</a:t>
            </a:r>
          </a:p>
          <a:p>
            <a:pPr defTabSz="548640" eaLnBrk="1" hangingPunct="1">
              <a:spcBef>
                <a:spcPct val="50000"/>
              </a:spcBef>
              <a:defRPr/>
            </a:pPr>
            <a:r>
              <a:rPr lang="en-US" altLang="en-US" sz="3840" dirty="0" smtClean="0">
                <a:solidFill>
                  <a:srgbClr val="FF3300"/>
                </a:solidFill>
                <a:latin typeface="Arial" panose="020B0604020202020204" pitchFamily="34" charset="0"/>
              </a:rPr>
              <a:t>A. 6406km                 B. 6407km</a:t>
            </a:r>
          </a:p>
        </p:txBody>
      </p:sp>
      <p:pic>
        <p:nvPicPr>
          <p:cNvPr id="309422" name="DING748.WAV">
            <a:hlinkClick r:id="" action="ppaction://media"/>
          </p:cNvPr>
          <p:cNvPicPr>
            <a:picLocks noChangeAspect="1" noChangeArrowheads="1"/>
          </p:cNvPicPr>
          <p:nvPr>
            <a:audioFile r:link="rId4"/>
            <p:extLst>
              <p:ext uri="{DAA4B4D4-6D71-4841-9C94-3DE7FCFB9230}">
                <p14:media xmlns:p14="http://schemas.microsoft.com/office/powerpoint/2010/main" r:embed="rId3"/>
              </p:ext>
            </p:extLst>
          </p:nvPr>
        </p:nvPicPr>
        <p:blipFill>
          <a:blip r:embed="rId8">
            <a:extLst>
              <a:ext uri="{28A0092B-C50C-407E-A947-70E740481C1C}">
                <a14:useLocalDpi xmlns:a14="http://schemas.microsoft.com/office/drawing/2010/main" val="0"/>
              </a:ext>
            </a:extLst>
          </a:blip>
          <a:srcRect/>
          <a:stretch>
            <a:fillRect/>
          </a:stretch>
        </p:blipFill>
        <p:spPr bwMode="auto">
          <a:xfrm>
            <a:off x="12436475" y="7864475"/>
            <a:ext cx="365125"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9423" name="TADA.WAV">
            <a:hlinkClick r:id="" action="ppaction://media"/>
          </p:cNvPr>
          <p:cNvPicPr>
            <a:picLocks noChangeAspect="1" noChangeArrowheads="1"/>
          </p:cNvPicPr>
          <p:nvPr>
            <a:audioFile r:link="rId6"/>
            <p:extLst>
              <p:ext uri="{DAA4B4D4-6D71-4841-9C94-3DE7FCFB9230}">
                <p14:media xmlns:p14="http://schemas.microsoft.com/office/powerpoint/2010/main" r:link="rId5"/>
              </p:ext>
            </p:extLst>
          </p:nvPr>
        </p:nvPicPr>
        <p:blipFill>
          <a:blip r:embed="rId8">
            <a:extLst>
              <a:ext uri="{28A0092B-C50C-407E-A947-70E740481C1C}">
                <a14:useLocalDpi xmlns:a14="http://schemas.microsoft.com/office/drawing/2010/main" val="0"/>
              </a:ext>
            </a:extLst>
          </a:blip>
          <a:srcRect/>
          <a:stretch>
            <a:fillRect/>
          </a:stretch>
        </p:blipFill>
        <p:spPr bwMode="auto">
          <a:xfrm>
            <a:off x="12436475" y="7864475"/>
            <a:ext cx="365125"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mc:AlternateContent xmlns:mc="http://schemas.openxmlformats.org/markup-compatibility/2006" xmlns:p14="http://schemas.microsoft.com/office/powerpoint/2010/main">
        <mc:Choice Requires="p14">
          <p:contentPart p14:bwMode="auto" r:id="rId10">
            <p14:nvContentPartPr>
              <p14:cNvPr id="4" name="Ink 3"/>
              <p14:cNvContentPartPr/>
              <p14:nvPr/>
            </p14:nvContentPartPr>
            <p14:xfrm>
              <a:off x="8239355" y="6422563"/>
              <a:ext cx="432" cy="432"/>
            </p14:xfrm>
          </p:contentPart>
        </mc:Choice>
        <mc:Fallback xmlns="">
          <p:pic>
            <p:nvPicPr>
              <p:cNvPr id="4" name="Ink 3"/>
              <p:cNvPicPr/>
              <p:nvPr/>
            </p:nvPicPr>
            <p:blipFill>
              <a:blip r:embed="rId11"/>
              <a:stretch>
                <a:fillRect/>
              </a:stretch>
            </p:blipFill>
            <p:spPr>
              <a:xfrm>
                <a:off x="8228555" y="6411763"/>
                <a:ext cx="22032" cy="22032"/>
              </a:xfrm>
              <a:prstGeom prst="rect">
                <a:avLst/>
              </a:prstGeom>
            </p:spPr>
          </p:pic>
        </mc:Fallback>
      </mc:AlternateContent>
      <mc:AlternateContent xmlns:mc="http://schemas.openxmlformats.org/markup-compatibility/2006" xmlns:p14="http://schemas.microsoft.com/office/powerpoint/2010/main">
        <mc:Choice Requires="p14">
          <p:contentPart p14:bwMode="auto" r:id="rId12">
            <p14:nvContentPartPr>
              <p14:cNvPr id="5" name="Ink 4"/>
              <p14:cNvContentPartPr/>
              <p14:nvPr/>
            </p14:nvContentPartPr>
            <p14:xfrm>
              <a:off x="7733915" y="6706387"/>
              <a:ext cx="432" cy="432"/>
            </p14:xfrm>
          </p:contentPart>
        </mc:Choice>
        <mc:Fallback xmlns="">
          <p:pic>
            <p:nvPicPr>
              <p:cNvPr id="5" name="Ink 4"/>
              <p:cNvPicPr/>
              <p:nvPr/>
            </p:nvPicPr>
            <p:blipFill>
              <a:blip r:embed="rId11"/>
              <a:stretch>
                <a:fillRect/>
              </a:stretch>
            </p:blipFill>
            <p:spPr>
              <a:xfrm>
                <a:off x="7723115" y="6695587"/>
                <a:ext cx="22032" cy="22032"/>
              </a:xfrm>
              <a:prstGeom prst="rect">
                <a:avLst/>
              </a:prstGeom>
            </p:spPr>
          </p:pic>
        </mc:Fallback>
      </mc:AlternateContent>
      <mc:AlternateContent xmlns:mc="http://schemas.openxmlformats.org/markup-compatibility/2006" xmlns:p14="http://schemas.microsoft.com/office/powerpoint/2010/main">
        <mc:Choice Requires="p14">
          <p:contentPart p14:bwMode="auto" r:id="rId13">
            <p14:nvContentPartPr>
              <p14:cNvPr id="9" name="Ink 8"/>
              <p14:cNvContentPartPr/>
              <p14:nvPr/>
            </p14:nvContentPartPr>
            <p14:xfrm>
              <a:off x="7167131" y="6546115"/>
              <a:ext cx="432" cy="432"/>
            </p14:xfrm>
          </p:contentPart>
        </mc:Choice>
        <mc:Fallback xmlns="">
          <p:pic>
            <p:nvPicPr>
              <p:cNvPr id="9" name="Ink 8"/>
              <p:cNvPicPr/>
              <p:nvPr/>
            </p:nvPicPr>
            <p:blipFill>
              <a:blip r:embed="rId11"/>
              <a:stretch>
                <a:fillRect/>
              </a:stretch>
            </p:blipFill>
            <p:spPr>
              <a:xfrm>
                <a:off x="7156331" y="6535315"/>
                <a:ext cx="22032" cy="22032"/>
              </a:xfrm>
              <a:prstGeom prst="rect">
                <a:avLst/>
              </a:prstGeom>
            </p:spPr>
          </p:pic>
        </mc:Fallback>
      </mc:AlternateContent>
      <p:grpSp>
        <p:nvGrpSpPr>
          <p:cNvPr id="25612" name="Group 11"/>
          <p:cNvGrpSpPr>
            <a:grpSpLocks/>
          </p:cNvGrpSpPr>
          <p:nvPr/>
        </p:nvGrpSpPr>
        <p:grpSpPr bwMode="auto">
          <a:xfrm>
            <a:off x="6342063" y="6299200"/>
            <a:ext cx="36512" cy="0"/>
            <a:chOff x="3760289" y="5249536"/>
            <a:chExt cx="30960" cy="360"/>
          </a:xfrm>
        </p:grpSpPr>
        <mc:AlternateContent xmlns:mc="http://schemas.openxmlformats.org/markup-compatibility/2006" xmlns:p14="http://schemas.microsoft.com/office/powerpoint/2010/main">
          <mc:Choice Requires="p14">
            <p:contentPart p14:bwMode="auto" r:id="rId14">
              <p14:nvContentPartPr>
                <p14:cNvPr id="10" name="Ink 9"/>
                <p14:cNvContentPartPr/>
                <p14:nvPr/>
              </p14:nvContentPartPr>
              <p14:xfrm>
                <a:off x="3790889" y="5249536"/>
                <a:ext cx="360" cy="360"/>
              </p14:xfrm>
            </p:contentPart>
          </mc:Choice>
          <mc:Fallback xmlns="">
            <p:pic>
              <p:nvPicPr>
                <p:cNvPr id="10" name="Ink 9"/>
                <p:cNvPicPr/>
                <p:nvPr/>
              </p:nvPicPr>
              <p:blipFill>
                <a:blip r:embed="rId11"/>
                <a:stretch>
                  <a:fillRect/>
                </a:stretch>
              </p:blipFill>
              <p:spPr>
                <a:xfrm>
                  <a:off x="3781889" y="5240536"/>
                  <a:ext cx="18360" cy="18360"/>
                </a:xfrm>
                <a:prstGeom prst="rect">
                  <a:avLst/>
                </a:prstGeom>
              </p:spPr>
            </p:pic>
          </mc:Fallback>
        </mc:AlternateContent>
        <mc:AlternateContent xmlns:mc="http://schemas.openxmlformats.org/markup-compatibility/2006" xmlns:p14="http://schemas.microsoft.com/office/powerpoint/2010/main">
          <mc:Choice Requires="p14">
            <p:contentPart p14:bwMode="auto" r:id="rId15">
              <p14:nvContentPartPr>
                <p14:cNvPr id="11" name="Ink 10"/>
                <p14:cNvContentPartPr/>
                <p14:nvPr/>
              </p14:nvContentPartPr>
              <p14:xfrm>
                <a:off x="3760289" y="5249536"/>
                <a:ext cx="360" cy="360"/>
              </p14:xfrm>
            </p:contentPart>
          </mc:Choice>
          <mc:Fallback xmlns="">
            <p:pic>
              <p:nvPicPr>
                <p:cNvPr id="11" name="Ink 10"/>
                <p:cNvPicPr/>
                <p:nvPr/>
              </p:nvPicPr>
              <p:blipFill>
                <a:blip r:embed="rId11"/>
                <a:stretch>
                  <a:fillRect/>
                </a:stretch>
              </p:blipFill>
              <p:spPr>
                <a:xfrm>
                  <a:off x="3751289" y="5240536"/>
                  <a:ext cx="18360" cy="18360"/>
                </a:xfrm>
                <a:prstGeom prst="rect">
                  <a:avLst/>
                </a:prstGeom>
              </p:spPr>
            </p:pic>
          </mc:Fallback>
        </mc:AlternateContent>
      </p:grpSp>
      <mc:AlternateContent xmlns:mc="http://schemas.openxmlformats.org/markup-compatibility/2006" xmlns:p14="http://schemas.microsoft.com/office/powerpoint/2010/main">
        <mc:Choice Requires="p14">
          <p:contentPart p14:bwMode="auto" r:id="rId16">
            <p14:nvContentPartPr>
              <p14:cNvPr id="13" name="Ink 12"/>
              <p14:cNvContentPartPr/>
              <p14:nvPr/>
            </p14:nvContentPartPr>
            <p14:xfrm>
              <a:off x="7598267" y="6373747"/>
              <a:ext cx="432" cy="432"/>
            </p14:xfrm>
          </p:contentPart>
        </mc:Choice>
        <mc:Fallback xmlns="">
          <p:pic>
            <p:nvPicPr>
              <p:cNvPr id="13" name="Ink 12"/>
              <p:cNvPicPr/>
              <p:nvPr/>
            </p:nvPicPr>
            <p:blipFill>
              <a:blip r:embed="rId11"/>
              <a:stretch>
                <a:fillRect/>
              </a:stretch>
            </p:blipFill>
            <p:spPr>
              <a:xfrm>
                <a:off x="7587467" y="6362947"/>
                <a:ext cx="22032" cy="22032"/>
              </a:xfrm>
              <a:prstGeom prst="rect">
                <a:avLst/>
              </a:prstGeom>
            </p:spPr>
          </p:pic>
        </mc:Fallback>
      </mc:AlternateContent>
      <p:grpSp>
        <p:nvGrpSpPr>
          <p:cNvPr id="25614" name="Group 22"/>
          <p:cNvGrpSpPr>
            <a:grpSpLocks/>
          </p:cNvGrpSpPr>
          <p:nvPr/>
        </p:nvGrpSpPr>
        <p:grpSpPr bwMode="auto">
          <a:xfrm>
            <a:off x="7808913" y="4302125"/>
            <a:ext cx="11112" cy="0"/>
            <a:chOff x="4982849" y="3584896"/>
            <a:chExt cx="10080" cy="360"/>
          </a:xfrm>
        </p:grpSpPr>
        <mc:AlternateContent xmlns:mc="http://schemas.openxmlformats.org/markup-compatibility/2006" xmlns:p14="http://schemas.microsoft.com/office/powerpoint/2010/main">
          <mc:Choice Requires="p14">
            <p:contentPart p14:bwMode="auto" r:id="rId17">
              <p14:nvContentPartPr>
                <p14:cNvPr id="21" name="Ink 20"/>
                <p14:cNvContentPartPr/>
                <p14:nvPr/>
              </p14:nvContentPartPr>
              <p14:xfrm>
                <a:off x="4992569" y="3584896"/>
                <a:ext cx="360" cy="360"/>
              </p14:xfrm>
            </p:contentPart>
          </mc:Choice>
          <mc:Fallback xmlns="">
            <p:pic>
              <p:nvPicPr>
                <p:cNvPr id="21" name="Ink 20"/>
                <p:cNvPicPr/>
                <p:nvPr/>
              </p:nvPicPr>
              <p:blipFill>
                <a:blip r:embed="rId11"/>
                <a:stretch>
                  <a:fillRect/>
                </a:stretch>
              </p:blipFill>
              <p:spPr>
                <a:xfrm>
                  <a:off x="4983569" y="3575896"/>
                  <a:ext cx="18360" cy="18360"/>
                </a:xfrm>
                <a:prstGeom prst="rect">
                  <a:avLst/>
                </a:prstGeom>
              </p:spPr>
            </p:pic>
          </mc:Fallback>
        </mc:AlternateContent>
        <mc:AlternateContent xmlns:mc="http://schemas.openxmlformats.org/markup-compatibility/2006" xmlns:p14="http://schemas.microsoft.com/office/powerpoint/2010/main">
          <mc:Choice Requires="p14">
            <p:contentPart p14:bwMode="auto" r:id="rId18">
              <p14:nvContentPartPr>
                <p14:cNvPr id="22" name="Ink 21"/>
                <p14:cNvContentPartPr/>
                <p14:nvPr/>
              </p14:nvContentPartPr>
              <p14:xfrm>
                <a:off x="4982849" y="3584896"/>
                <a:ext cx="360" cy="360"/>
              </p14:xfrm>
            </p:contentPart>
          </mc:Choice>
          <mc:Fallback xmlns="">
            <p:pic>
              <p:nvPicPr>
                <p:cNvPr id="22" name="Ink 21"/>
                <p:cNvPicPr/>
                <p:nvPr/>
              </p:nvPicPr>
              <p:blipFill>
                <a:blip r:embed="rId11"/>
                <a:stretch>
                  <a:fillRect/>
                </a:stretch>
              </p:blipFill>
              <p:spPr>
                <a:xfrm>
                  <a:off x="4973849" y="3575896"/>
                  <a:ext cx="18360" cy="18360"/>
                </a:xfrm>
                <a:prstGeom prst="rect">
                  <a:avLst/>
                </a:prstGeom>
              </p:spPr>
            </p:pic>
          </mc:Fallback>
        </mc:AlternateContent>
      </p:grpSp>
      <p:grpSp>
        <p:nvGrpSpPr>
          <p:cNvPr id="25615" name="Group 29"/>
          <p:cNvGrpSpPr>
            <a:grpSpLocks/>
          </p:cNvGrpSpPr>
          <p:nvPr/>
        </p:nvGrpSpPr>
        <p:grpSpPr bwMode="auto">
          <a:xfrm>
            <a:off x="7475538" y="6275388"/>
            <a:ext cx="0" cy="0"/>
            <a:chOff x="4705649" y="5229376"/>
            <a:chExt cx="360" cy="360"/>
          </a:xfrm>
        </p:grpSpPr>
        <mc:AlternateContent xmlns:mc="http://schemas.openxmlformats.org/markup-compatibility/2006" xmlns:p14="http://schemas.microsoft.com/office/powerpoint/2010/main">
          <mc:Choice Requires="p14">
            <p:contentPart p14:bwMode="auto" r:id="rId19">
              <p14:nvContentPartPr>
                <p14:cNvPr id="6" name="Ink 5"/>
                <p14:cNvContentPartPr/>
                <p14:nvPr/>
              </p14:nvContentPartPr>
              <p14:xfrm>
                <a:off x="4705649" y="5229376"/>
                <a:ext cx="360" cy="360"/>
              </p14:xfrm>
            </p:contentPart>
          </mc:Choice>
          <mc:Fallback xmlns="">
            <p:pic>
              <p:nvPicPr>
                <p:cNvPr id="6" name="Ink 5"/>
                <p:cNvPicPr/>
                <p:nvPr/>
              </p:nvPicPr>
              <p:blipFill>
                <a:blip r:embed="rId11"/>
                <a:stretch>
                  <a:fillRect/>
                </a:stretch>
              </p:blipFill>
              <p:spPr>
                <a:xfrm>
                  <a:off x="4696649" y="5220376"/>
                  <a:ext cx="18360" cy="18360"/>
                </a:xfrm>
                <a:prstGeom prst="rect">
                  <a:avLst/>
                </a:prstGeom>
              </p:spPr>
            </p:pic>
          </mc:Fallback>
        </mc:AlternateContent>
        <mc:AlternateContent xmlns:mc="http://schemas.openxmlformats.org/markup-compatibility/2006" xmlns:p14="http://schemas.microsoft.com/office/powerpoint/2010/main">
          <mc:Choice Requires="p14">
            <p:contentPart p14:bwMode="auto" r:id="rId20">
              <p14:nvContentPartPr>
                <p14:cNvPr id="7" name="Ink 6"/>
                <p14:cNvContentPartPr/>
                <p14:nvPr/>
              </p14:nvContentPartPr>
              <p14:xfrm>
                <a:off x="4705649" y="5229376"/>
                <a:ext cx="360" cy="360"/>
              </p14:xfrm>
            </p:contentPart>
          </mc:Choice>
          <mc:Fallback xmlns="">
            <p:pic>
              <p:nvPicPr>
                <p:cNvPr id="7" name="Ink 6"/>
                <p:cNvPicPr/>
                <p:nvPr/>
              </p:nvPicPr>
              <p:blipFill>
                <a:blip r:embed="rId11"/>
                <a:stretch>
                  <a:fillRect/>
                </a:stretch>
              </p:blipFill>
              <p:spPr>
                <a:xfrm>
                  <a:off x="4696649" y="5220376"/>
                  <a:ext cx="18360" cy="18360"/>
                </a:xfrm>
                <a:prstGeom prst="rect">
                  <a:avLst/>
                </a:prstGeom>
              </p:spPr>
            </p:pic>
          </mc:Fallback>
        </mc:AlternateContent>
        <mc:AlternateContent xmlns:mc="http://schemas.openxmlformats.org/markup-compatibility/2006" xmlns:p14="http://schemas.microsoft.com/office/powerpoint/2010/main">
          <mc:Choice Requires="p14">
            <p:contentPart p14:bwMode="auto" r:id="rId21">
              <p14:nvContentPartPr>
                <p14:cNvPr id="24" name="Ink 23"/>
                <p14:cNvContentPartPr/>
                <p14:nvPr/>
              </p14:nvContentPartPr>
              <p14:xfrm>
                <a:off x="4705649" y="5229376"/>
                <a:ext cx="360" cy="360"/>
              </p14:xfrm>
            </p:contentPart>
          </mc:Choice>
          <mc:Fallback xmlns="">
            <p:pic>
              <p:nvPicPr>
                <p:cNvPr id="24" name="Ink 23"/>
                <p:cNvPicPr/>
                <p:nvPr/>
              </p:nvPicPr>
              <p:blipFill>
                <a:blip r:embed="rId11"/>
                <a:stretch>
                  <a:fillRect/>
                </a:stretch>
              </p:blipFill>
              <p:spPr>
                <a:xfrm>
                  <a:off x="4696649" y="5220376"/>
                  <a:ext cx="18360" cy="18360"/>
                </a:xfrm>
                <a:prstGeom prst="rect">
                  <a:avLst/>
                </a:prstGeom>
              </p:spPr>
            </p:pic>
          </mc:Fallback>
        </mc:AlternateContent>
        <mc:AlternateContent xmlns:mc="http://schemas.openxmlformats.org/markup-compatibility/2006" xmlns:p14="http://schemas.microsoft.com/office/powerpoint/2010/main">
          <mc:Choice Requires="p14">
            <p:contentPart p14:bwMode="auto" r:id="rId22">
              <p14:nvContentPartPr>
                <p14:cNvPr id="25" name="Ink 24"/>
                <p14:cNvContentPartPr/>
                <p14:nvPr/>
              </p14:nvContentPartPr>
              <p14:xfrm>
                <a:off x="4705649" y="5229376"/>
                <a:ext cx="360" cy="360"/>
              </p14:xfrm>
            </p:contentPart>
          </mc:Choice>
          <mc:Fallback xmlns="">
            <p:pic>
              <p:nvPicPr>
                <p:cNvPr id="25" name="Ink 24"/>
                <p:cNvPicPr/>
                <p:nvPr/>
              </p:nvPicPr>
              <p:blipFill>
                <a:blip r:embed="rId11"/>
                <a:stretch>
                  <a:fillRect/>
                </a:stretch>
              </p:blipFill>
              <p:spPr>
                <a:xfrm>
                  <a:off x="4696649" y="5220376"/>
                  <a:ext cx="18360" cy="18360"/>
                </a:xfrm>
                <a:prstGeom prst="rect">
                  <a:avLst/>
                </a:prstGeom>
              </p:spPr>
            </p:pic>
          </mc:Fallback>
        </mc:AlternateContent>
        <mc:AlternateContent xmlns:mc="http://schemas.openxmlformats.org/markup-compatibility/2006" xmlns:p14="http://schemas.microsoft.com/office/powerpoint/2010/main">
          <mc:Choice Requires="p14">
            <p:contentPart p14:bwMode="auto" r:id="rId23">
              <p14:nvContentPartPr>
                <p14:cNvPr id="26" name="Ink 25"/>
                <p14:cNvContentPartPr/>
                <p14:nvPr/>
              </p14:nvContentPartPr>
              <p14:xfrm>
                <a:off x="4705649" y="5229376"/>
                <a:ext cx="360" cy="360"/>
              </p14:xfrm>
            </p:contentPart>
          </mc:Choice>
          <mc:Fallback xmlns="">
            <p:pic>
              <p:nvPicPr>
                <p:cNvPr id="26" name="Ink 25"/>
                <p:cNvPicPr/>
                <p:nvPr/>
              </p:nvPicPr>
              <p:blipFill>
                <a:blip r:embed="rId11"/>
                <a:stretch>
                  <a:fillRect/>
                </a:stretch>
              </p:blipFill>
              <p:spPr>
                <a:xfrm>
                  <a:off x="4696649" y="5220376"/>
                  <a:ext cx="18360" cy="18360"/>
                </a:xfrm>
                <a:prstGeom prst="rect">
                  <a:avLst/>
                </a:prstGeom>
              </p:spPr>
            </p:pic>
          </mc:Fallback>
        </mc:AlternateContent>
      </p:grpSp>
      <p:grpSp>
        <p:nvGrpSpPr>
          <p:cNvPr id="25616" name="Group 28"/>
          <p:cNvGrpSpPr>
            <a:grpSpLocks/>
          </p:cNvGrpSpPr>
          <p:nvPr/>
        </p:nvGrpSpPr>
        <p:grpSpPr bwMode="auto">
          <a:xfrm>
            <a:off x="3875088" y="1762125"/>
            <a:ext cx="0" cy="0"/>
            <a:chOff x="1705049" y="1468816"/>
            <a:chExt cx="360" cy="360"/>
          </a:xfrm>
        </p:grpSpPr>
        <mc:AlternateContent xmlns:mc="http://schemas.openxmlformats.org/markup-compatibility/2006" xmlns:p14="http://schemas.microsoft.com/office/powerpoint/2010/main">
          <mc:Choice Requires="p14">
            <p:contentPart p14:bwMode="auto" r:id="rId24">
              <p14:nvContentPartPr>
                <p14:cNvPr id="27" name="Ink 26"/>
                <p14:cNvContentPartPr/>
                <p14:nvPr/>
              </p14:nvContentPartPr>
              <p14:xfrm>
                <a:off x="1705049" y="1468816"/>
                <a:ext cx="360" cy="360"/>
              </p14:xfrm>
            </p:contentPart>
          </mc:Choice>
          <mc:Fallback xmlns="">
            <p:pic>
              <p:nvPicPr>
                <p:cNvPr id="27" name="Ink 26"/>
                <p:cNvPicPr/>
                <p:nvPr/>
              </p:nvPicPr>
              <p:blipFill>
                <a:blip r:embed="rId11"/>
                <a:stretch>
                  <a:fillRect/>
                </a:stretch>
              </p:blipFill>
              <p:spPr>
                <a:xfrm>
                  <a:off x="1696049" y="1459816"/>
                  <a:ext cx="18360" cy="18360"/>
                </a:xfrm>
                <a:prstGeom prst="rect">
                  <a:avLst/>
                </a:prstGeom>
              </p:spPr>
            </p:pic>
          </mc:Fallback>
        </mc:AlternateContent>
        <mc:AlternateContent xmlns:mc="http://schemas.openxmlformats.org/markup-compatibility/2006" xmlns:p14="http://schemas.microsoft.com/office/powerpoint/2010/main">
          <mc:Choice Requires="p14">
            <p:contentPart p14:bwMode="auto" r:id="rId25">
              <p14:nvContentPartPr>
                <p14:cNvPr id="28" name="Ink 27"/>
                <p14:cNvContentPartPr/>
                <p14:nvPr/>
              </p14:nvContentPartPr>
              <p14:xfrm>
                <a:off x="1705049" y="1468816"/>
                <a:ext cx="360" cy="360"/>
              </p14:xfrm>
            </p:contentPart>
          </mc:Choice>
          <mc:Fallback xmlns="">
            <p:pic>
              <p:nvPicPr>
                <p:cNvPr id="28" name="Ink 27"/>
                <p:cNvPicPr/>
                <p:nvPr/>
              </p:nvPicPr>
              <p:blipFill>
                <a:blip r:embed="rId11"/>
                <a:stretch>
                  <a:fillRect/>
                </a:stretch>
              </p:blipFill>
              <p:spPr>
                <a:xfrm>
                  <a:off x="1696049" y="1459816"/>
                  <a:ext cx="18360" cy="18360"/>
                </a:xfrm>
                <a:prstGeom prst="rect">
                  <a:avLst/>
                </a:prstGeom>
              </p:spPr>
            </p:pic>
          </mc:Fallback>
        </mc:AlternateContent>
      </p:grpSp>
      <mc:AlternateContent xmlns:mc="http://schemas.openxmlformats.org/markup-compatibility/2006" xmlns:p14="http://schemas.microsoft.com/office/powerpoint/2010/main">
        <mc:Choice Requires="p14">
          <p:contentPart p14:bwMode="auto" r:id="rId26">
            <p14:nvContentPartPr>
              <p14:cNvPr id="31" name="Ink 30"/>
              <p14:cNvContentPartPr/>
              <p14:nvPr/>
            </p14:nvContentPartPr>
            <p14:xfrm>
              <a:off x="6415019" y="3439603"/>
              <a:ext cx="432" cy="432"/>
            </p14:xfrm>
          </p:contentPart>
        </mc:Choice>
        <mc:Fallback xmlns="">
          <p:pic>
            <p:nvPicPr>
              <p:cNvPr id="31" name="Ink 30"/>
              <p:cNvPicPr/>
              <p:nvPr/>
            </p:nvPicPr>
            <p:blipFill>
              <a:blip r:embed="rId11"/>
              <a:stretch>
                <a:fillRect/>
              </a:stretch>
            </p:blipFill>
            <p:spPr>
              <a:xfrm>
                <a:off x="6404219" y="3428803"/>
                <a:ext cx="22032" cy="22032"/>
              </a:xfrm>
              <a:prstGeom prst="rect">
                <a:avLst/>
              </a:prstGeom>
            </p:spPr>
          </p:pic>
        </mc:Fallback>
      </mc:AlternateContent>
      <mc:AlternateContent xmlns:mc="http://schemas.openxmlformats.org/markup-compatibility/2006" xmlns:p14="http://schemas.microsoft.com/office/powerpoint/2010/main">
        <mc:Choice Requires="p14">
          <p:contentPart p14:bwMode="auto" r:id="rId27">
            <p14:nvContentPartPr>
              <p14:cNvPr id="32" name="Ink 31"/>
              <p14:cNvContentPartPr/>
              <p14:nvPr/>
            </p14:nvContentPartPr>
            <p14:xfrm>
              <a:off x="6415019" y="3439603"/>
              <a:ext cx="432" cy="432"/>
            </p14:xfrm>
          </p:contentPart>
        </mc:Choice>
        <mc:Fallback xmlns="">
          <p:pic>
            <p:nvPicPr>
              <p:cNvPr id="32" name="Ink 31"/>
              <p:cNvPicPr/>
              <p:nvPr/>
            </p:nvPicPr>
            <p:blipFill>
              <a:blip r:embed="rId11"/>
              <a:stretch>
                <a:fillRect/>
              </a:stretch>
            </p:blipFill>
            <p:spPr>
              <a:xfrm>
                <a:off x="6404219" y="3428803"/>
                <a:ext cx="22032" cy="22032"/>
              </a:xfrm>
              <a:prstGeom prst="rect">
                <a:avLst/>
              </a:prstGeom>
            </p:spPr>
          </p:pic>
        </mc:Fallback>
      </mc:AlternateContent>
      <mc:AlternateContent xmlns:mc="http://schemas.openxmlformats.org/markup-compatibility/2006" xmlns:p14="http://schemas.microsoft.com/office/powerpoint/2010/main">
        <mc:Choice Requires="p14">
          <p:contentPart p14:bwMode="auto" r:id="rId28">
            <p14:nvContentPartPr>
              <p14:cNvPr id="37" name="Ink 36"/>
              <p14:cNvContentPartPr/>
              <p14:nvPr/>
            </p14:nvContentPartPr>
            <p14:xfrm>
              <a:off x="6352811" y="6410899"/>
              <a:ext cx="432" cy="432"/>
            </p14:xfrm>
          </p:contentPart>
        </mc:Choice>
        <mc:Fallback xmlns="">
          <p:pic>
            <p:nvPicPr>
              <p:cNvPr id="37" name="Ink 36"/>
              <p:cNvPicPr/>
              <p:nvPr/>
            </p:nvPicPr>
            <p:blipFill>
              <a:blip r:embed="rId11"/>
              <a:stretch>
                <a:fillRect/>
              </a:stretch>
            </p:blipFill>
            <p:spPr>
              <a:xfrm>
                <a:off x="6342011" y="6400099"/>
                <a:ext cx="22032" cy="22032"/>
              </a:xfrm>
              <a:prstGeom prst="rect">
                <a:avLst/>
              </a:prstGeom>
            </p:spPr>
          </p:pic>
        </mc:Fallback>
      </mc:AlternateContent>
      <mc:AlternateContent xmlns:mc="http://schemas.openxmlformats.org/markup-compatibility/2006" xmlns:p14="http://schemas.microsoft.com/office/powerpoint/2010/main">
        <mc:Choice Requires="p14">
          <p:contentPart p14:bwMode="auto" r:id="rId29">
            <p14:nvContentPartPr>
              <p14:cNvPr id="38" name="Ink 37"/>
              <p14:cNvContentPartPr/>
              <p14:nvPr/>
            </p14:nvContentPartPr>
            <p14:xfrm>
              <a:off x="8165483" y="3870739"/>
              <a:ext cx="432" cy="432"/>
            </p14:xfrm>
          </p:contentPart>
        </mc:Choice>
        <mc:Fallback xmlns="">
          <p:pic>
            <p:nvPicPr>
              <p:cNvPr id="38" name="Ink 37"/>
              <p:cNvPicPr/>
              <p:nvPr/>
            </p:nvPicPr>
            <p:blipFill>
              <a:blip r:embed="rId11"/>
              <a:stretch>
                <a:fillRect/>
              </a:stretch>
            </p:blipFill>
            <p:spPr>
              <a:xfrm>
                <a:off x="8154683" y="3859939"/>
                <a:ext cx="22032" cy="22032"/>
              </a:xfrm>
              <a:prstGeom prst="rect">
                <a:avLst/>
              </a:prstGeom>
            </p:spPr>
          </p:pic>
        </mc:Fallback>
      </mc:AlternateContent>
      <mc:AlternateContent xmlns:mc="http://schemas.openxmlformats.org/markup-compatibility/2006" xmlns:p14="http://schemas.microsoft.com/office/powerpoint/2010/main">
        <mc:Choice Requires="p14">
          <p:contentPart p14:bwMode="auto" r:id="rId30">
            <p14:nvContentPartPr>
              <p14:cNvPr id="39" name="Ink 38"/>
              <p14:cNvContentPartPr/>
              <p14:nvPr/>
            </p14:nvContentPartPr>
            <p14:xfrm>
              <a:off x="8190539" y="3833587"/>
              <a:ext cx="432" cy="432"/>
            </p14:xfrm>
          </p:contentPart>
        </mc:Choice>
        <mc:Fallback xmlns="">
          <p:pic>
            <p:nvPicPr>
              <p:cNvPr id="39" name="Ink 38"/>
              <p:cNvPicPr/>
              <p:nvPr/>
            </p:nvPicPr>
            <p:blipFill>
              <a:blip r:embed="rId11"/>
              <a:stretch>
                <a:fillRect/>
              </a:stretch>
            </p:blipFill>
            <p:spPr>
              <a:xfrm>
                <a:off x="8179739" y="3822787"/>
                <a:ext cx="22032" cy="22032"/>
              </a:xfrm>
              <a:prstGeom prst="rect">
                <a:avLst/>
              </a:prstGeom>
            </p:spPr>
          </p:pic>
        </mc:Fallback>
      </mc:AlternateContent>
      <p:grpSp>
        <p:nvGrpSpPr>
          <p:cNvPr id="25622" name="Group 41"/>
          <p:cNvGrpSpPr>
            <a:grpSpLocks/>
          </p:cNvGrpSpPr>
          <p:nvPr/>
        </p:nvGrpSpPr>
        <p:grpSpPr bwMode="auto">
          <a:xfrm>
            <a:off x="8189913" y="3440113"/>
            <a:ext cx="1587" cy="0"/>
            <a:chOff x="5301449" y="2866336"/>
            <a:chExt cx="360" cy="360"/>
          </a:xfrm>
        </p:grpSpPr>
        <mc:AlternateContent xmlns:mc="http://schemas.openxmlformats.org/markup-compatibility/2006" xmlns:p14="http://schemas.microsoft.com/office/powerpoint/2010/main">
          <mc:Choice Requires="p14">
            <p:contentPart p14:bwMode="auto" r:id="rId31">
              <p14:nvContentPartPr>
                <p14:cNvPr id="40" name="Ink 39"/>
                <p14:cNvContentPartPr/>
                <p14:nvPr/>
              </p14:nvContentPartPr>
              <p14:xfrm>
                <a:off x="5301449" y="2866336"/>
                <a:ext cx="360" cy="360"/>
              </p14:xfrm>
            </p:contentPart>
          </mc:Choice>
          <mc:Fallback xmlns="">
            <p:pic>
              <p:nvPicPr>
                <p:cNvPr id="40" name="Ink 39"/>
                <p:cNvPicPr/>
                <p:nvPr/>
              </p:nvPicPr>
              <p:blipFill>
                <a:blip r:embed="rId11"/>
                <a:stretch>
                  <a:fillRect/>
                </a:stretch>
              </p:blipFill>
              <p:spPr>
                <a:xfrm>
                  <a:off x="5292449" y="2857336"/>
                  <a:ext cx="18360" cy="18360"/>
                </a:xfrm>
                <a:prstGeom prst="rect">
                  <a:avLst/>
                </a:prstGeom>
              </p:spPr>
            </p:pic>
          </mc:Fallback>
        </mc:AlternateContent>
        <mc:AlternateContent xmlns:mc="http://schemas.openxmlformats.org/markup-compatibility/2006" xmlns:p14="http://schemas.microsoft.com/office/powerpoint/2010/main">
          <mc:Choice Requires="p14">
            <p:contentPart p14:bwMode="auto" r:id="rId32">
              <p14:nvContentPartPr>
                <p14:cNvPr id="41" name="Ink 40"/>
                <p14:cNvContentPartPr/>
                <p14:nvPr/>
              </p14:nvContentPartPr>
              <p14:xfrm>
                <a:off x="5301449" y="2866336"/>
                <a:ext cx="360" cy="360"/>
              </p14:xfrm>
            </p:contentPart>
          </mc:Choice>
          <mc:Fallback xmlns="">
            <p:pic>
              <p:nvPicPr>
                <p:cNvPr id="41" name="Ink 40"/>
                <p:cNvPicPr/>
                <p:nvPr/>
              </p:nvPicPr>
              <p:blipFill>
                <a:blip r:embed="rId11"/>
                <a:stretch>
                  <a:fillRect/>
                </a:stretch>
              </p:blipFill>
              <p:spPr>
                <a:xfrm>
                  <a:off x="5292449" y="2857336"/>
                  <a:ext cx="18360" cy="18360"/>
                </a:xfrm>
                <a:prstGeom prst="rect">
                  <a:avLst/>
                </a:prstGeom>
              </p:spPr>
            </p:pic>
          </mc:Fallback>
        </mc:AlternateContent>
      </p:grpSp>
      <p:grpSp>
        <p:nvGrpSpPr>
          <p:cNvPr id="25623" name="Group 46"/>
          <p:cNvGrpSpPr>
            <a:grpSpLocks/>
          </p:cNvGrpSpPr>
          <p:nvPr/>
        </p:nvGrpSpPr>
        <p:grpSpPr bwMode="auto">
          <a:xfrm>
            <a:off x="6402388" y="2994025"/>
            <a:ext cx="14287" cy="3175"/>
            <a:chOff x="3811409" y="2496256"/>
            <a:chExt cx="10800" cy="360"/>
          </a:xfrm>
        </p:grpSpPr>
        <mc:AlternateContent xmlns:mc="http://schemas.openxmlformats.org/markup-compatibility/2006" xmlns:p14="http://schemas.microsoft.com/office/powerpoint/2010/main">
          <mc:Choice Requires="p14">
            <p:contentPart p14:bwMode="auto" r:id="rId33">
              <p14:nvContentPartPr>
                <p14:cNvPr id="43" name="Ink 42"/>
                <p14:cNvContentPartPr/>
                <p14:nvPr/>
              </p14:nvContentPartPr>
              <p14:xfrm>
                <a:off x="3821849" y="2496256"/>
                <a:ext cx="360" cy="360"/>
              </p14:xfrm>
            </p:contentPart>
          </mc:Choice>
          <mc:Fallback xmlns="">
            <p:pic>
              <p:nvPicPr>
                <p:cNvPr id="43" name="Ink 42"/>
                <p:cNvPicPr/>
                <p:nvPr/>
              </p:nvPicPr>
              <p:blipFill>
                <a:blip r:embed="rId11"/>
                <a:stretch>
                  <a:fillRect/>
                </a:stretch>
              </p:blipFill>
              <p:spPr>
                <a:xfrm>
                  <a:off x="3812849" y="2487256"/>
                  <a:ext cx="18360" cy="18360"/>
                </a:xfrm>
                <a:prstGeom prst="rect">
                  <a:avLst/>
                </a:prstGeom>
              </p:spPr>
            </p:pic>
          </mc:Fallback>
        </mc:AlternateContent>
        <mc:AlternateContent xmlns:mc="http://schemas.openxmlformats.org/markup-compatibility/2006" xmlns:p14="http://schemas.microsoft.com/office/powerpoint/2010/main">
          <mc:Choice Requires="p14">
            <p:contentPart p14:bwMode="auto" r:id="rId34">
              <p14:nvContentPartPr>
                <p14:cNvPr id="44" name="Ink 43"/>
                <p14:cNvContentPartPr/>
                <p14:nvPr/>
              </p14:nvContentPartPr>
              <p14:xfrm>
                <a:off x="3821849" y="2496256"/>
                <a:ext cx="360" cy="360"/>
              </p14:xfrm>
            </p:contentPart>
          </mc:Choice>
          <mc:Fallback xmlns="">
            <p:pic>
              <p:nvPicPr>
                <p:cNvPr id="44" name="Ink 43"/>
                <p:cNvPicPr/>
                <p:nvPr/>
              </p:nvPicPr>
              <p:blipFill>
                <a:blip r:embed="rId11"/>
                <a:stretch>
                  <a:fillRect/>
                </a:stretch>
              </p:blipFill>
              <p:spPr>
                <a:xfrm>
                  <a:off x="3812849" y="2487256"/>
                  <a:ext cx="18360" cy="18360"/>
                </a:xfrm>
                <a:prstGeom prst="rect">
                  <a:avLst/>
                </a:prstGeom>
              </p:spPr>
            </p:pic>
          </mc:Fallback>
        </mc:AlternateContent>
        <mc:AlternateContent xmlns:mc="http://schemas.openxmlformats.org/markup-compatibility/2006" xmlns:p14="http://schemas.microsoft.com/office/powerpoint/2010/main">
          <mc:Choice Requires="p14">
            <p:contentPart p14:bwMode="auto" r:id="rId35">
              <p14:nvContentPartPr>
                <p14:cNvPr id="45" name="Ink 44"/>
                <p14:cNvContentPartPr/>
                <p14:nvPr/>
              </p14:nvContentPartPr>
              <p14:xfrm>
                <a:off x="3811409" y="2496256"/>
                <a:ext cx="360" cy="360"/>
              </p14:xfrm>
            </p:contentPart>
          </mc:Choice>
          <mc:Fallback xmlns="">
            <p:pic>
              <p:nvPicPr>
                <p:cNvPr id="45" name="Ink 44"/>
                <p:cNvPicPr/>
                <p:nvPr/>
              </p:nvPicPr>
              <p:blipFill>
                <a:blip r:embed="rId11"/>
                <a:stretch>
                  <a:fillRect/>
                </a:stretch>
              </p:blipFill>
              <p:spPr>
                <a:xfrm>
                  <a:off x="3802409" y="2487256"/>
                  <a:ext cx="18360" cy="18360"/>
                </a:xfrm>
                <a:prstGeom prst="rect">
                  <a:avLst/>
                </a:prstGeom>
              </p:spPr>
            </p:pic>
          </mc:Fallback>
        </mc:AlternateContent>
        <mc:AlternateContent xmlns:mc="http://schemas.openxmlformats.org/markup-compatibility/2006" xmlns:p14="http://schemas.microsoft.com/office/powerpoint/2010/main">
          <mc:Choice Requires="p14">
            <p:contentPart p14:bwMode="auto" r:id="rId36">
              <p14:nvContentPartPr>
                <p14:cNvPr id="46" name="Ink 45"/>
                <p14:cNvContentPartPr/>
                <p14:nvPr/>
              </p14:nvContentPartPr>
              <p14:xfrm>
                <a:off x="3811409" y="2496256"/>
                <a:ext cx="360" cy="360"/>
              </p14:xfrm>
            </p:contentPart>
          </mc:Choice>
          <mc:Fallback xmlns="">
            <p:pic>
              <p:nvPicPr>
                <p:cNvPr id="46" name="Ink 45"/>
                <p:cNvPicPr/>
                <p:nvPr/>
              </p:nvPicPr>
              <p:blipFill>
                <a:blip r:embed="rId37"/>
                <a:stretch>
                  <a:fillRect/>
                </a:stretch>
              </p:blipFill>
              <p:spPr>
                <a:xfrm>
                  <a:off x="3802409" y="2487256"/>
                  <a:ext cx="18360" cy="18360"/>
                </a:xfrm>
                <a:prstGeom prst="rect">
                  <a:avLst/>
                </a:prstGeom>
              </p:spPr>
            </p:pic>
          </mc:Fallback>
        </mc:AlternateContent>
      </p:grpSp>
      <p:grpSp>
        <p:nvGrpSpPr>
          <p:cNvPr id="25624" name="Group 50"/>
          <p:cNvGrpSpPr>
            <a:grpSpLocks/>
          </p:cNvGrpSpPr>
          <p:nvPr/>
        </p:nvGrpSpPr>
        <p:grpSpPr bwMode="auto">
          <a:xfrm>
            <a:off x="7450138" y="3502025"/>
            <a:ext cx="0" cy="0"/>
            <a:chOff x="4685129" y="2917456"/>
            <a:chExt cx="360" cy="360"/>
          </a:xfrm>
        </p:grpSpPr>
        <mc:AlternateContent xmlns:mc="http://schemas.openxmlformats.org/markup-compatibility/2006" xmlns:p14="http://schemas.microsoft.com/office/powerpoint/2010/main">
          <mc:Choice Requires="p14">
            <p:contentPart p14:bwMode="auto" r:id="rId38">
              <p14:nvContentPartPr>
                <p14:cNvPr id="48" name="Ink 47"/>
                <p14:cNvContentPartPr/>
                <p14:nvPr/>
              </p14:nvContentPartPr>
              <p14:xfrm>
                <a:off x="4685129" y="2917456"/>
                <a:ext cx="360" cy="360"/>
              </p14:xfrm>
            </p:contentPart>
          </mc:Choice>
          <mc:Fallback xmlns="">
            <p:pic>
              <p:nvPicPr>
                <p:cNvPr id="48" name="Ink 47"/>
                <p:cNvPicPr/>
                <p:nvPr/>
              </p:nvPicPr>
              <p:blipFill>
                <a:blip r:embed="rId11"/>
                <a:stretch>
                  <a:fillRect/>
                </a:stretch>
              </p:blipFill>
              <p:spPr>
                <a:xfrm>
                  <a:off x="4676129" y="2908456"/>
                  <a:ext cx="18360" cy="18360"/>
                </a:xfrm>
                <a:prstGeom prst="rect">
                  <a:avLst/>
                </a:prstGeom>
              </p:spPr>
            </p:pic>
          </mc:Fallback>
        </mc:AlternateContent>
        <mc:AlternateContent xmlns:mc="http://schemas.openxmlformats.org/markup-compatibility/2006" xmlns:p14="http://schemas.microsoft.com/office/powerpoint/2010/main">
          <mc:Choice Requires="p14">
            <p:contentPart p14:bwMode="auto" r:id="rId39">
              <p14:nvContentPartPr>
                <p14:cNvPr id="49" name="Ink 48"/>
                <p14:cNvContentPartPr/>
                <p14:nvPr/>
              </p14:nvContentPartPr>
              <p14:xfrm>
                <a:off x="4685129" y="2917456"/>
                <a:ext cx="360" cy="360"/>
              </p14:xfrm>
            </p:contentPart>
          </mc:Choice>
          <mc:Fallback xmlns="">
            <p:pic>
              <p:nvPicPr>
                <p:cNvPr id="49" name="Ink 48"/>
                <p:cNvPicPr/>
                <p:nvPr/>
              </p:nvPicPr>
              <p:blipFill>
                <a:blip r:embed="rId11"/>
                <a:stretch>
                  <a:fillRect/>
                </a:stretch>
              </p:blipFill>
              <p:spPr>
                <a:xfrm>
                  <a:off x="4676129" y="2908456"/>
                  <a:ext cx="18360" cy="18360"/>
                </a:xfrm>
                <a:prstGeom prst="rect">
                  <a:avLst/>
                </a:prstGeom>
              </p:spPr>
            </p:pic>
          </mc:Fallback>
        </mc:AlternateContent>
        <mc:AlternateContent xmlns:mc="http://schemas.openxmlformats.org/markup-compatibility/2006" xmlns:p14="http://schemas.microsoft.com/office/powerpoint/2010/main">
          <mc:Choice Requires="p14">
            <p:contentPart p14:bwMode="auto" r:id="rId40">
              <p14:nvContentPartPr>
                <p14:cNvPr id="50" name="Ink 49"/>
                <p14:cNvContentPartPr/>
                <p14:nvPr/>
              </p14:nvContentPartPr>
              <p14:xfrm>
                <a:off x="4685129" y="2917456"/>
                <a:ext cx="360" cy="360"/>
              </p14:xfrm>
            </p:contentPart>
          </mc:Choice>
          <mc:Fallback xmlns="">
            <p:pic>
              <p:nvPicPr>
                <p:cNvPr id="50" name="Ink 49"/>
                <p:cNvPicPr/>
                <p:nvPr/>
              </p:nvPicPr>
              <p:blipFill>
                <a:blip r:embed="rId37"/>
                <a:stretch>
                  <a:fillRect/>
                </a:stretch>
              </p:blipFill>
              <p:spPr>
                <a:xfrm>
                  <a:off x="4676129" y="2908456"/>
                  <a:ext cx="18360" cy="18360"/>
                </a:xfrm>
                <a:prstGeom prst="rect">
                  <a:avLst/>
                </a:prstGeom>
              </p:spPr>
            </p:pic>
          </mc:Fallback>
        </mc:AlternateContent>
      </p:grpSp>
      <p:grpSp>
        <p:nvGrpSpPr>
          <p:cNvPr id="12" name="Group 11"/>
          <p:cNvGrpSpPr>
            <a:grpSpLocks/>
          </p:cNvGrpSpPr>
          <p:nvPr/>
        </p:nvGrpSpPr>
        <p:grpSpPr bwMode="auto">
          <a:xfrm>
            <a:off x="6553200" y="3500851"/>
            <a:ext cx="822325" cy="739775"/>
            <a:chOff x="5638800" y="3956742"/>
            <a:chExt cx="685800" cy="616745"/>
          </a:xfrm>
        </p:grpSpPr>
        <p:sp>
          <p:nvSpPr>
            <p:cNvPr id="3" name="Oval 2"/>
            <p:cNvSpPr/>
            <p:nvPr/>
          </p:nvSpPr>
          <p:spPr>
            <a:xfrm>
              <a:off x="5638800" y="3956742"/>
              <a:ext cx="616955" cy="616745"/>
            </a:xfrm>
            <a:prstGeom prst="ellipse">
              <a:avLst/>
            </a:prstGeom>
            <a:solidFill>
              <a:srgbClr val="DDDCCB"/>
            </a:solidFill>
            <a:ln w="53975">
              <a:solidFill>
                <a:srgbClr val="3333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548640">
                <a:defRPr/>
              </a:pPr>
              <a:endParaRPr lang="en-US" dirty="0"/>
            </a:p>
          </p:txBody>
        </p:sp>
        <p:sp>
          <p:nvSpPr>
            <p:cNvPr id="32795" name="TextBox 7"/>
            <p:cNvSpPr txBox="1">
              <a:spLocks noChangeArrowheads="1"/>
            </p:cNvSpPr>
            <p:nvPr/>
          </p:nvSpPr>
          <p:spPr bwMode="auto">
            <a:xfrm>
              <a:off x="5707645" y="3987183"/>
              <a:ext cx="616955" cy="569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w Cen MT" pitchFamily="34" charset="0"/>
                </a:defRPr>
              </a:lvl1pPr>
              <a:lvl2pPr marL="742950" indent="-285750">
                <a:defRPr>
                  <a:solidFill>
                    <a:schemeClr val="tx1"/>
                  </a:solidFill>
                  <a:latin typeface="Tw Cen MT" pitchFamily="34" charset="0"/>
                </a:defRPr>
              </a:lvl2pPr>
              <a:lvl3pPr marL="1143000" indent="-228600">
                <a:defRPr>
                  <a:solidFill>
                    <a:schemeClr val="tx1"/>
                  </a:solidFill>
                  <a:latin typeface="Tw Cen MT" pitchFamily="34" charset="0"/>
                </a:defRPr>
              </a:lvl3pPr>
              <a:lvl4pPr marL="1600200" indent="-228600">
                <a:defRPr>
                  <a:solidFill>
                    <a:schemeClr val="tx1"/>
                  </a:solidFill>
                  <a:latin typeface="Tw Cen MT" pitchFamily="34" charset="0"/>
                </a:defRPr>
              </a:lvl4pPr>
              <a:lvl5pPr marL="2057400" indent="-228600">
                <a:defRPr>
                  <a:solidFill>
                    <a:schemeClr val="tx1"/>
                  </a:solidFill>
                  <a:latin typeface="Tw Cen MT" pitchFamily="34" charset="0"/>
                </a:defRPr>
              </a:lvl5pPr>
              <a:lvl6pPr marL="2514600" indent="-228600" defTabSz="457200" eaLnBrk="0" fontAlgn="base" hangingPunct="0">
                <a:spcBef>
                  <a:spcPct val="0"/>
                </a:spcBef>
                <a:spcAft>
                  <a:spcPct val="0"/>
                </a:spcAft>
                <a:defRPr>
                  <a:solidFill>
                    <a:schemeClr val="tx1"/>
                  </a:solidFill>
                  <a:latin typeface="Tw Cen MT" pitchFamily="34" charset="0"/>
                </a:defRPr>
              </a:lvl6pPr>
              <a:lvl7pPr marL="2971800" indent="-228600" defTabSz="457200" eaLnBrk="0" fontAlgn="base" hangingPunct="0">
                <a:spcBef>
                  <a:spcPct val="0"/>
                </a:spcBef>
                <a:spcAft>
                  <a:spcPct val="0"/>
                </a:spcAft>
                <a:defRPr>
                  <a:solidFill>
                    <a:schemeClr val="tx1"/>
                  </a:solidFill>
                  <a:latin typeface="Tw Cen MT" pitchFamily="34" charset="0"/>
                </a:defRPr>
              </a:lvl7pPr>
              <a:lvl8pPr marL="3429000" indent="-228600" defTabSz="457200" eaLnBrk="0" fontAlgn="base" hangingPunct="0">
                <a:spcBef>
                  <a:spcPct val="0"/>
                </a:spcBef>
                <a:spcAft>
                  <a:spcPct val="0"/>
                </a:spcAft>
                <a:defRPr>
                  <a:solidFill>
                    <a:schemeClr val="tx1"/>
                  </a:solidFill>
                  <a:latin typeface="Tw Cen MT" pitchFamily="34" charset="0"/>
                </a:defRPr>
              </a:lvl8pPr>
              <a:lvl9pPr marL="3886200" indent="-228600" defTabSz="457200" eaLnBrk="0" fontAlgn="base" hangingPunct="0">
                <a:spcBef>
                  <a:spcPct val="0"/>
                </a:spcBef>
                <a:spcAft>
                  <a:spcPct val="0"/>
                </a:spcAft>
                <a:defRPr>
                  <a:solidFill>
                    <a:schemeClr val="tx1"/>
                  </a:solidFill>
                  <a:latin typeface="Tw Cen MT" pitchFamily="34" charset="0"/>
                </a:defRPr>
              </a:lvl9pPr>
            </a:lstStyle>
            <a:p>
              <a:pPr defTabSz="548640">
                <a:defRPr/>
              </a:pPr>
              <a:r>
                <a:rPr lang="en-US" altLang="en-US" sz="3840" smtClean="0">
                  <a:solidFill>
                    <a:srgbClr val="FF0000"/>
                  </a:solidFill>
                  <a:latin typeface="Arial" panose="020B0604020202020204" pitchFamily="34" charset="0"/>
                  <a:cs typeface="Arial" panose="020B0604020202020204" pitchFamily="34" charset="0"/>
                </a:rPr>
                <a:t>B.</a:t>
              </a:r>
            </a:p>
          </p:txBody>
        </p:sp>
      </p:grpSp>
      <p:sp>
        <p:nvSpPr>
          <p:cNvPr id="2" name="Date Placeholder 1"/>
          <p:cNvSpPr>
            <a:spLocks noGrp="1"/>
          </p:cNvSpPr>
          <p:nvPr>
            <p:ph type="dt" sz="half" idx="10"/>
          </p:nvPr>
        </p:nvSpPr>
        <p:spPr/>
        <p:txBody>
          <a:bodyPr/>
          <a:lstStyle/>
          <a:p>
            <a:pPr>
              <a:defRPr/>
            </a:pPr>
            <a:fld id="{9BCA47D4-5357-4B43-8CDF-206ECA341431}" type="datetime10">
              <a:rPr lang="en-US" smtClean="0"/>
              <a:t>23:59</a:t>
            </a:fld>
            <a:endParaRPr lang="en-US"/>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withEffect">
                                  <p:stCondLst>
                                    <p:cond delay="0"/>
                                  </p:stCondLst>
                                  <p:childTnLst>
                                    <p:cmd type="call" cmd="playFrom(0.0)">
                                      <p:cBhvr>
                                        <p:cTn id="6" dur="878" fill="hold"/>
                                        <p:tgtEl>
                                          <p:spTgt spid="309274"/>
                                        </p:tgtEl>
                                      </p:cBhvr>
                                    </p:cmd>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audio>
              <p:cMediaNode>
                <p:cTn id="11" fill="hold" display="0">
                  <p:stCondLst>
                    <p:cond delay="indefinite"/>
                  </p:stCondLst>
                  <p:endCondLst>
                    <p:cond evt="onNext" delay="0">
                      <p:tgtEl>
                        <p:sldTgt/>
                      </p:tgtEl>
                    </p:cond>
                    <p:cond evt="onPrev" delay="0">
                      <p:tgtEl>
                        <p:sldTgt/>
                      </p:tgtEl>
                    </p:cond>
                    <p:cond evt="onStopAudio" delay="0">
                      <p:tgtEl>
                        <p:sldTgt/>
                      </p:tgtEl>
                    </p:cond>
                  </p:endCondLst>
                </p:cTn>
                <p:tgtEl>
                  <p:spTgt spid="309274"/>
                </p:tgtEl>
              </p:cMediaNode>
            </p:audio>
            <p:audio>
              <p:cMediaNode showWhenStopped="0">
                <p:cTn id="12" repeatCount="16000" fill="hold" display="0">
                  <p:stCondLst>
                    <p:cond delay="indefinite"/>
                  </p:stCondLst>
                  <p:endCondLst>
                    <p:cond evt="onNext" delay="0">
                      <p:tgtEl>
                        <p:sldTgt/>
                      </p:tgtEl>
                    </p:cond>
                    <p:cond evt="onPrev" delay="0">
                      <p:tgtEl>
                        <p:sldTgt/>
                      </p:tgtEl>
                    </p:cond>
                    <p:cond evt="onStopAudio" delay="0">
                      <p:tgtEl>
                        <p:sldTgt/>
                      </p:tgtEl>
                    </p:cond>
                  </p:endCondLst>
                </p:cTn>
                <p:tgtEl>
                  <p:spTgt spid="309422"/>
                </p:tgtEl>
              </p:cMediaNode>
            </p:audio>
            <p:audio>
              <p:cMediaNode showWhenStopped="0">
                <p:cTn id="13" fill="hold" display="0">
                  <p:stCondLst>
                    <p:cond delay="indefinite"/>
                  </p:stCondLst>
                  <p:endCondLst>
                    <p:cond evt="onNext" delay="0">
                      <p:tgtEl>
                        <p:sldTgt/>
                      </p:tgtEl>
                    </p:cond>
                    <p:cond evt="onPrev" delay="0">
                      <p:tgtEl>
                        <p:sldTgt/>
                      </p:tgtEl>
                    </p:cond>
                    <p:cond evt="onStopAudio" delay="0">
                      <p:tgtEl>
                        <p:sldTgt/>
                      </p:tgtEl>
                    </p:cond>
                  </p:endCondLst>
                </p:cTn>
                <p:tgtEl>
                  <p:spTgt spid="309423"/>
                </p:tgtEl>
              </p:cMediaNode>
            </p:audio>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78971" y="1219200"/>
            <a:ext cx="13639800" cy="646331"/>
          </a:xfrm>
          <a:prstGeom prst="rect">
            <a:avLst/>
          </a:prstGeom>
          <a:noFill/>
        </p:spPr>
        <p:txBody>
          <a:bodyPr wrap="square" rtlCol="0">
            <a:spAutoFit/>
          </a:bodyPr>
          <a:lstStyle/>
          <a:p>
            <a:r>
              <a:rPr lang="vi-VN" sz="3600" smtClean="0">
                <a:latin typeface="Times New Roman" panose="02020603050405020304" pitchFamily="18" charset="0"/>
                <a:cs typeface="Times New Roman" panose="02020603050405020304" pitchFamily="18" charset="0"/>
              </a:rPr>
              <a:t>Bài 1: Tìm thương và số dư của phép </a:t>
            </a:r>
            <a:r>
              <a:rPr lang="vi-VN" sz="3600">
                <a:latin typeface="Times New Roman" panose="02020603050405020304" pitchFamily="18" charset="0"/>
                <a:cs typeface="Times New Roman" panose="02020603050405020304" pitchFamily="18" charset="0"/>
              </a:rPr>
              <a:t>tính chia  2023 </a:t>
            </a:r>
            <a:r>
              <a:rPr lang="vi-VN" sz="3600" smtClean="0">
                <a:latin typeface="Times New Roman" panose="02020603050405020304" pitchFamily="18" charset="0"/>
                <a:cs typeface="Times New Roman" panose="02020603050405020304" pitchFamily="18" charset="0"/>
              </a:rPr>
              <a:t>cho 123 </a:t>
            </a:r>
            <a:endParaRPr lang="en-US" sz="3600">
              <a:latin typeface="Times New Roman" panose="02020603050405020304" pitchFamily="18" charset="0"/>
              <a:cs typeface="Times New Roman" panose="02020603050405020304" pitchFamily="18" charset="0"/>
            </a:endParaRPr>
          </a:p>
        </p:txBody>
      </p:sp>
      <p:sp>
        <p:nvSpPr>
          <p:cNvPr id="4" name="TextBox 3"/>
          <p:cNvSpPr txBox="1"/>
          <p:nvPr/>
        </p:nvSpPr>
        <p:spPr>
          <a:xfrm>
            <a:off x="1066800" y="2590800"/>
            <a:ext cx="5312229" cy="1200329"/>
          </a:xfrm>
          <a:prstGeom prst="rect">
            <a:avLst/>
          </a:prstGeom>
          <a:noFill/>
        </p:spPr>
        <p:txBody>
          <a:bodyPr wrap="square" rtlCol="0">
            <a:spAutoFit/>
          </a:bodyPr>
          <a:lstStyle/>
          <a:p>
            <a:r>
              <a:rPr lang="vi-VN" sz="3600" smtClean="0">
                <a:latin typeface="Times New Roman" panose="02020603050405020304" pitchFamily="18" charset="0"/>
                <a:cs typeface="Times New Roman" panose="02020603050405020304" pitchFamily="18" charset="0"/>
              </a:rPr>
              <a:t>Ta được: </a:t>
            </a:r>
          </a:p>
          <a:p>
            <a:r>
              <a:rPr lang="vi-VN" sz="3600" smtClean="0">
                <a:latin typeface="Times New Roman" panose="02020603050405020304" pitchFamily="18" charset="0"/>
                <a:cs typeface="Times New Roman" panose="02020603050405020304" pitchFamily="18" charset="0"/>
              </a:rPr>
              <a:t>2023 = 123.</a:t>
            </a:r>
            <a:r>
              <a:rPr lang="vi-VN" sz="3600" smtClean="0">
                <a:solidFill>
                  <a:srgbClr val="FF0000"/>
                </a:solidFill>
                <a:latin typeface="Times New Roman" panose="02020603050405020304" pitchFamily="18" charset="0"/>
                <a:cs typeface="Times New Roman" panose="02020603050405020304" pitchFamily="18" charset="0"/>
              </a:rPr>
              <a:t>16</a:t>
            </a:r>
            <a:r>
              <a:rPr lang="vi-VN" sz="3600" smtClean="0">
                <a:latin typeface="Times New Roman" panose="02020603050405020304" pitchFamily="18" charset="0"/>
                <a:cs typeface="Times New Roman" panose="02020603050405020304" pitchFamily="18" charset="0"/>
              </a:rPr>
              <a:t> + </a:t>
            </a:r>
            <a:r>
              <a:rPr lang="vi-VN" sz="3600" smtClean="0">
                <a:solidFill>
                  <a:srgbClr val="FF0000"/>
                </a:solidFill>
                <a:latin typeface="Times New Roman" panose="02020603050405020304" pitchFamily="18" charset="0"/>
                <a:cs typeface="Times New Roman" panose="02020603050405020304" pitchFamily="18" charset="0"/>
              </a:rPr>
              <a:t>55</a:t>
            </a:r>
            <a:r>
              <a:rPr lang="vi-VN" sz="3600" smtClean="0">
                <a:latin typeface="Times New Roman" panose="02020603050405020304" pitchFamily="18" charset="0"/>
                <a:cs typeface="Times New Roman" panose="02020603050405020304" pitchFamily="18" charset="0"/>
              </a:rPr>
              <a:t> </a:t>
            </a:r>
            <a:endParaRPr lang="en-US" sz="3600">
              <a:latin typeface="Times New Roman" panose="02020603050405020304" pitchFamily="18" charset="0"/>
              <a:cs typeface="Times New Roman" panose="02020603050405020304" pitchFamily="18" charset="0"/>
            </a:endParaRPr>
          </a:p>
        </p:txBody>
      </p:sp>
      <p:sp>
        <p:nvSpPr>
          <p:cNvPr id="2" name="Date Placeholder 1"/>
          <p:cNvSpPr>
            <a:spLocks noGrp="1"/>
          </p:cNvSpPr>
          <p:nvPr>
            <p:ph type="dt" sz="half" idx="10"/>
          </p:nvPr>
        </p:nvSpPr>
        <p:spPr/>
        <p:txBody>
          <a:bodyPr/>
          <a:lstStyle/>
          <a:p>
            <a:pPr>
              <a:defRPr/>
            </a:pPr>
            <a:fld id="{D7D3640F-64BA-48F2-A7ED-7A2975D9B04C}" type="datetime10">
              <a:rPr lang="en-US" smtClean="0"/>
              <a:t>23:59</a:t>
            </a:fld>
            <a:endParaRPr lang="en-US"/>
          </a:p>
        </p:txBody>
      </p:sp>
    </p:spTree>
    <p:extLst>
      <p:ext uri="{BB962C8B-B14F-4D97-AF65-F5344CB8AC3E}">
        <p14:creationId xmlns:p14="http://schemas.microsoft.com/office/powerpoint/2010/main" val="18131652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78971" y="1219200"/>
            <a:ext cx="13639800" cy="646331"/>
          </a:xfrm>
          <a:prstGeom prst="rect">
            <a:avLst/>
          </a:prstGeom>
          <a:noFill/>
        </p:spPr>
        <p:txBody>
          <a:bodyPr wrap="square" rtlCol="0">
            <a:spAutoFit/>
          </a:bodyPr>
          <a:lstStyle/>
          <a:p>
            <a:r>
              <a:rPr lang="vi-VN" sz="3600" smtClean="0">
                <a:latin typeface="Times New Roman" panose="02020603050405020304" pitchFamily="18" charset="0"/>
                <a:cs typeface="Times New Roman" panose="02020603050405020304" pitchFamily="18" charset="0"/>
              </a:rPr>
              <a:t>Bài 2: Tìm 5 số tự nhiên liên tiếp nhỏ nhất có 2 chữ số chia cho 10 dư 7</a:t>
            </a:r>
            <a:endParaRPr lang="en-US" sz="3600">
              <a:latin typeface="Times New Roman" panose="02020603050405020304" pitchFamily="18" charset="0"/>
              <a:cs typeface="Times New Roman" panose="02020603050405020304" pitchFamily="18" charset="0"/>
            </a:endParaRPr>
          </a:p>
        </p:txBody>
      </p:sp>
      <p:sp>
        <p:nvSpPr>
          <p:cNvPr id="4" name="TextBox 3"/>
          <p:cNvSpPr txBox="1"/>
          <p:nvPr/>
        </p:nvSpPr>
        <p:spPr>
          <a:xfrm>
            <a:off x="1066800" y="2590800"/>
            <a:ext cx="5312229" cy="646331"/>
          </a:xfrm>
          <a:prstGeom prst="rect">
            <a:avLst/>
          </a:prstGeom>
          <a:noFill/>
        </p:spPr>
        <p:txBody>
          <a:bodyPr wrap="square" rtlCol="0">
            <a:spAutoFit/>
          </a:bodyPr>
          <a:lstStyle/>
          <a:p>
            <a:r>
              <a:rPr lang="vi-VN" sz="3600" smtClean="0">
                <a:latin typeface="Times New Roman" panose="02020603050405020304" pitchFamily="18" charset="0"/>
                <a:cs typeface="Times New Roman" panose="02020603050405020304" pitchFamily="18" charset="0"/>
              </a:rPr>
              <a:t>17;  27;  37;   47;  57 </a:t>
            </a:r>
            <a:endParaRPr lang="en-US" sz="3600">
              <a:latin typeface="Times New Roman" panose="02020603050405020304" pitchFamily="18" charset="0"/>
              <a:cs typeface="Times New Roman" panose="02020603050405020304" pitchFamily="18" charset="0"/>
            </a:endParaRPr>
          </a:p>
        </p:txBody>
      </p:sp>
      <p:sp>
        <p:nvSpPr>
          <p:cNvPr id="2" name="Date Placeholder 1"/>
          <p:cNvSpPr>
            <a:spLocks noGrp="1"/>
          </p:cNvSpPr>
          <p:nvPr>
            <p:ph type="dt" sz="half" idx="10"/>
          </p:nvPr>
        </p:nvSpPr>
        <p:spPr/>
        <p:txBody>
          <a:bodyPr/>
          <a:lstStyle/>
          <a:p>
            <a:pPr>
              <a:defRPr/>
            </a:pPr>
            <a:fld id="{BA0BE154-D3E4-4AB2-822A-36A5FC4DB205}" type="datetime10">
              <a:rPr lang="en-US" smtClean="0"/>
              <a:t>23:59</a:t>
            </a:fld>
            <a:endParaRPr lang="en-US"/>
          </a:p>
        </p:txBody>
      </p:sp>
    </p:spTree>
    <p:extLst>
      <p:ext uri="{BB962C8B-B14F-4D97-AF65-F5344CB8AC3E}">
        <p14:creationId xmlns:p14="http://schemas.microsoft.com/office/powerpoint/2010/main" val="29259204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78971" y="1219200"/>
            <a:ext cx="13639800" cy="646331"/>
          </a:xfrm>
          <a:prstGeom prst="rect">
            <a:avLst/>
          </a:prstGeom>
          <a:noFill/>
        </p:spPr>
        <p:txBody>
          <a:bodyPr wrap="square" rtlCol="0">
            <a:spAutoFit/>
          </a:bodyPr>
          <a:lstStyle/>
          <a:p>
            <a:r>
              <a:rPr lang="vi-VN" sz="3600" smtClean="0">
                <a:latin typeface="Times New Roman" panose="02020603050405020304" pitchFamily="18" charset="0"/>
                <a:cs typeface="Times New Roman" panose="02020603050405020304" pitchFamily="18" charset="0"/>
              </a:rPr>
              <a:t>Bài 3: Tìm 3 số  tự nhiên có 2 chữ số chia hết cho cả 6 và 8</a:t>
            </a:r>
            <a:endParaRPr lang="en-US" sz="3600">
              <a:latin typeface="Times New Roman" panose="02020603050405020304" pitchFamily="18" charset="0"/>
              <a:cs typeface="Times New Roman" panose="02020603050405020304" pitchFamily="18" charset="0"/>
            </a:endParaRPr>
          </a:p>
        </p:txBody>
      </p:sp>
      <p:sp>
        <p:nvSpPr>
          <p:cNvPr id="4" name="TextBox 3"/>
          <p:cNvSpPr txBox="1"/>
          <p:nvPr/>
        </p:nvSpPr>
        <p:spPr>
          <a:xfrm>
            <a:off x="1066800" y="2590800"/>
            <a:ext cx="5312229" cy="646331"/>
          </a:xfrm>
          <a:prstGeom prst="rect">
            <a:avLst/>
          </a:prstGeom>
          <a:noFill/>
        </p:spPr>
        <p:txBody>
          <a:bodyPr wrap="square" rtlCol="0">
            <a:spAutoFit/>
          </a:bodyPr>
          <a:lstStyle/>
          <a:p>
            <a:r>
              <a:rPr lang="vi-VN" sz="3600" smtClean="0">
                <a:latin typeface="Times New Roman" panose="02020603050405020304" pitchFamily="18" charset="0"/>
                <a:cs typeface="Times New Roman" panose="02020603050405020304" pitchFamily="18" charset="0"/>
              </a:rPr>
              <a:t>24;     48 ;    72</a:t>
            </a:r>
            <a:endParaRPr lang="en-US" sz="3600">
              <a:latin typeface="Times New Roman" panose="02020603050405020304" pitchFamily="18" charset="0"/>
              <a:cs typeface="Times New Roman" panose="02020603050405020304" pitchFamily="18" charset="0"/>
            </a:endParaRPr>
          </a:p>
        </p:txBody>
      </p:sp>
      <p:sp>
        <p:nvSpPr>
          <p:cNvPr id="2" name="Date Placeholder 1"/>
          <p:cNvSpPr>
            <a:spLocks noGrp="1"/>
          </p:cNvSpPr>
          <p:nvPr>
            <p:ph type="dt" sz="half" idx="10"/>
          </p:nvPr>
        </p:nvSpPr>
        <p:spPr/>
        <p:txBody>
          <a:bodyPr/>
          <a:lstStyle/>
          <a:p>
            <a:pPr>
              <a:defRPr/>
            </a:pPr>
            <a:fld id="{437243D9-292B-40FE-931A-FB995E391391}" type="datetime10">
              <a:rPr lang="en-US" smtClean="0"/>
              <a:t>23:59</a:t>
            </a:fld>
            <a:endParaRPr lang="en-US"/>
          </a:p>
        </p:txBody>
      </p:sp>
    </p:spTree>
    <p:extLst>
      <p:ext uri="{BB962C8B-B14F-4D97-AF65-F5344CB8AC3E}">
        <p14:creationId xmlns:p14="http://schemas.microsoft.com/office/powerpoint/2010/main" val="8498011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78971" y="1219200"/>
            <a:ext cx="13639800" cy="646331"/>
          </a:xfrm>
          <a:prstGeom prst="rect">
            <a:avLst/>
          </a:prstGeom>
          <a:noFill/>
        </p:spPr>
        <p:txBody>
          <a:bodyPr wrap="square" rtlCol="0">
            <a:spAutoFit/>
          </a:bodyPr>
          <a:lstStyle/>
          <a:p>
            <a:r>
              <a:rPr lang="vi-VN" sz="3600" smtClean="0">
                <a:latin typeface="Times New Roman" panose="02020603050405020304" pitchFamily="18" charset="0"/>
                <a:cs typeface="Times New Roman" panose="02020603050405020304" pitchFamily="18" charset="0"/>
              </a:rPr>
              <a:t>Bài 3: Tìm 3 số  tự nhiên có 2 chữ số chia hết cho cả 6 và 8</a:t>
            </a:r>
            <a:endParaRPr lang="en-US" sz="3600">
              <a:latin typeface="Times New Roman" panose="02020603050405020304" pitchFamily="18" charset="0"/>
              <a:cs typeface="Times New Roman" panose="02020603050405020304" pitchFamily="18" charset="0"/>
            </a:endParaRPr>
          </a:p>
        </p:txBody>
      </p:sp>
      <p:sp>
        <p:nvSpPr>
          <p:cNvPr id="4" name="TextBox 3"/>
          <p:cNvSpPr txBox="1"/>
          <p:nvPr/>
        </p:nvSpPr>
        <p:spPr>
          <a:xfrm>
            <a:off x="1066800" y="2590800"/>
            <a:ext cx="5312229" cy="646331"/>
          </a:xfrm>
          <a:prstGeom prst="rect">
            <a:avLst/>
          </a:prstGeom>
          <a:noFill/>
        </p:spPr>
        <p:txBody>
          <a:bodyPr wrap="square" rtlCol="0">
            <a:spAutoFit/>
          </a:bodyPr>
          <a:lstStyle/>
          <a:p>
            <a:r>
              <a:rPr lang="vi-VN" sz="3600" smtClean="0">
                <a:latin typeface="Times New Roman" panose="02020603050405020304" pitchFamily="18" charset="0"/>
                <a:cs typeface="Times New Roman" panose="02020603050405020304" pitchFamily="18" charset="0"/>
              </a:rPr>
              <a:t>24;     48 ;    72</a:t>
            </a:r>
            <a:endParaRPr lang="en-US" sz="3600">
              <a:latin typeface="Times New Roman" panose="02020603050405020304" pitchFamily="18" charset="0"/>
              <a:cs typeface="Times New Roman" panose="02020603050405020304" pitchFamily="18" charset="0"/>
            </a:endParaRPr>
          </a:p>
        </p:txBody>
      </p:sp>
      <p:sp>
        <p:nvSpPr>
          <p:cNvPr id="2" name="Date Placeholder 1"/>
          <p:cNvSpPr>
            <a:spLocks noGrp="1"/>
          </p:cNvSpPr>
          <p:nvPr>
            <p:ph type="dt" sz="half" idx="10"/>
          </p:nvPr>
        </p:nvSpPr>
        <p:spPr/>
        <p:txBody>
          <a:bodyPr/>
          <a:lstStyle/>
          <a:p>
            <a:pPr>
              <a:defRPr/>
            </a:pPr>
            <a:fld id="{86F5AD4D-D296-44AA-A2DC-404FAE90D88A}" type="datetime10">
              <a:rPr lang="en-US" smtClean="0"/>
              <a:t>23:59</a:t>
            </a:fld>
            <a:endParaRPr lang="en-US"/>
          </a:p>
        </p:txBody>
      </p:sp>
    </p:spTree>
    <p:extLst>
      <p:ext uri="{BB962C8B-B14F-4D97-AF65-F5344CB8AC3E}">
        <p14:creationId xmlns:p14="http://schemas.microsoft.com/office/powerpoint/2010/main" val="38428356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6626" name="Picture 4" descr="ktmd7zsirdp69ct5n3q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28800" y="0"/>
            <a:ext cx="3870325" cy="4297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29061" name="Rectangle 5"/>
          <p:cNvSpPr>
            <a:spLocks noChangeArrowheads="1"/>
          </p:cNvSpPr>
          <p:nvPr/>
        </p:nvSpPr>
        <p:spPr bwMode="auto">
          <a:xfrm>
            <a:off x="1828800" y="4484688"/>
            <a:ext cx="3932238"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Tw Cen MT" panose="020B0602020104020603" pitchFamily="34" charset="0"/>
              </a:defRPr>
            </a:lvl1pPr>
            <a:lvl2pPr marL="742950" indent="-285750">
              <a:defRPr>
                <a:solidFill>
                  <a:schemeClr val="tx1"/>
                </a:solidFill>
                <a:latin typeface="Tw Cen MT" panose="020B0602020104020603" pitchFamily="34" charset="0"/>
              </a:defRPr>
            </a:lvl2pPr>
            <a:lvl3pPr marL="1143000" indent="-228600">
              <a:defRPr>
                <a:solidFill>
                  <a:schemeClr val="tx1"/>
                </a:solidFill>
                <a:latin typeface="Tw Cen MT" panose="020B0602020104020603" pitchFamily="34" charset="0"/>
              </a:defRPr>
            </a:lvl3pPr>
            <a:lvl4pPr marL="1600200" indent="-228600">
              <a:defRPr>
                <a:solidFill>
                  <a:schemeClr val="tx1"/>
                </a:solidFill>
                <a:latin typeface="Tw Cen MT" panose="020B0602020104020603" pitchFamily="34" charset="0"/>
              </a:defRPr>
            </a:lvl4pPr>
            <a:lvl5pPr marL="2057400" indent="-228600">
              <a:defRPr>
                <a:solidFill>
                  <a:schemeClr val="tx1"/>
                </a:solidFill>
                <a:latin typeface="Tw Cen MT" panose="020B0602020104020603" pitchFamily="34" charset="0"/>
              </a:defRPr>
            </a:lvl5pPr>
            <a:lvl6pPr marL="2514600" indent="-228600" defTabSz="547688" eaLnBrk="0" fontAlgn="base" hangingPunct="0">
              <a:spcBef>
                <a:spcPct val="0"/>
              </a:spcBef>
              <a:spcAft>
                <a:spcPct val="0"/>
              </a:spcAft>
              <a:defRPr>
                <a:solidFill>
                  <a:schemeClr val="tx1"/>
                </a:solidFill>
                <a:latin typeface="Tw Cen MT" panose="020B0602020104020603" pitchFamily="34" charset="0"/>
              </a:defRPr>
            </a:lvl6pPr>
            <a:lvl7pPr marL="2971800" indent="-228600" defTabSz="547688" eaLnBrk="0" fontAlgn="base" hangingPunct="0">
              <a:spcBef>
                <a:spcPct val="0"/>
              </a:spcBef>
              <a:spcAft>
                <a:spcPct val="0"/>
              </a:spcAft>
              <a:defRPr>
                <a:solidFill>
                  <a:schemeClr val="tx1"/>
                </a:solidFill>
                <a:latin typeface="Tw Cen MT" panose="020B0602020104020603" pitchFamily="34" charset="0"/>
              </a:defRPr>
            </a:lvl7pPr>
            <a:lvl8pPr marL="3429000" indent="-228600" defTabSz="547688" eaLnBrk="0" fontAlgn="base" hangingPunct="0">
              <a:spcBef>
                <a:spcPct val="0"/>
              </a:spcBef>
              <a:spcAft>
                <a:spcPct val="0"/>
              </a:spcAft>
              <a:defRPr>
                <a:solidFill>
                  <a:schemeClr val="tx1"/>
                </a:solidFill>
                <a:latin typeface="Tw Cen MT" panose="020B0602020104020603" pitchFamily="34" charset="0"/>
              </a:defRPr>
            </a:lvl8pPr>
            <a:lvl9pPr marL="3886200" indent="-228600" defTabSz="547688" eaLnBrk="0" fontAlgn="base" hangingPunct="0">
              <a:spcBef>
                <a:spcPct val="0"/>
              </a:spcBef>
              <a:spcAft>
                <a:spcPct val="0"/>
              </a:spcAft>
              <a:defRPr>
                <a:solidFill>
                  <a:schemeClr val="tx1"/>
                </a:solidFill>
                <a:latin typeface="Tw Cen MT" panose="020B0602020104020603" pitchFamily="34" charset="0"/>
              </a:defRPr>
            </a:lvl9pPr>
          </a:lstStyle>
          <a:p>
            <a:pPr eaLnBrk="1" hangingPunct="1"/>
            <a:r>
              <a:rPr lang="en-US" altLang="en-US" sz="2400" b="1">
                <a:solidFill>
                  <a:srgbClr val="3333FF"/>
                </a:solidFill>
                <a:latin typeface="Arial" panose="020B0604020202020204" pitchFamily="34" charset="0"/>
              </a:rPr>
              <a:t>Isaac Newton (1642-1727) </a:t>
            </a:r>
          </a:p>
          <a:p>
            <a:pPr eaLnBrk="1" hangingPunct="1"/>
            <a:r>
              <a:rPr lang="en-US" altLang="en-US" sz="2400" b="1">
                <a:solidFill>
                  <a:srgbClr val="3333FF"/>
                </a:solidFill>
                <a:latin typeface="Arial" panose="020B0604020202020204" pitchFamily="34" charset="0"/>
              </a:rPr>
              <a:t>Nhà Toán học, bác học </a:t>
            </a:r>
          </a:p>
          <a:p>
            <a:pPr eaLnBrk="1" hangingPunct="1"/>
            <a:r>
              <a:rPr lang="en-US" altLang="en-US" sz="2400" b="1">
                <a:solidFill>
                  <a:srgbClr val="3333FF"/>
                </a:solidFill>
                <a:latin typeface="Arial" panose="020B0604020202020204" pitchFamily="34" charset="0"/>
              </a:rPr>
              <a:t>danh tiếng nước Anh</a:t>
            </a:r>
            <a:endParaRPr lang="en-US" altLang="en-US" sz="2400">
              <a:solidFill>
                <a:srgbClr val="3333FF"/>
              </a:solidFill>
              <a:latin typeface="Arial" panose="020B0604020202020204" pitchFamily="34" charset="0"/>
            </a:endParaRPr>
          </a:p>
        </p:txBody>
      </p:sp>
      <p:sp>
        <p:nvSpPr>
          <p:cNvPr id="429062" name="Rectangle 6"/>
          <p:cNvSpPr>
            <a:spLocks noChangeArrowheads="1"/>
          </p:cNvSpPr>
          <p:nvPr/>
        </p:nvSpPr>
        <p:spPr bwMode="auto">
          <a:xfrm>
            <a:off x="6035675" y="188913"/>
            <a:ext cx="6402388"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Tw Cen MT" pitchFamily="34" charset="0"/>
              </a:defRPr>
            </a:lvl1pPr>
            <a:lvl2pPr marL="742950" indent="-285750">
              <a:defRPr>
                <a:solidFill>
                  <a:schemeClr val="tx1"/>
                </a:solidFill>
                <a:latin typeface="Tw Cen MT" pitchFamily="34" charset="0"/>
              </a:defRPr>
            </a:lvl2pPr>
            <a:lvl3pPr marL="1143000" indent="-228600">
              <a:defRPr>
                <a:solidFill>
                  <a:schemeClr val="tx1"/>
                </a:solidFill>
                <a:latin typeface="Tw Cen MT" pitchFamily="34" charset="0"/>
              </a:defRPr>
            </a:lvl3pPr>
            <a:lvl4pPr marL="1600200" indent="-228600">
              <a:defRPr>
                <a:solidFill>
                  <a:schemeClr val="tx1"/>
                </a:solidFill>
                <a:latin typeface="Tw Cen MT" pitchFamily="34" charset="0"/>
              </a:defRPr>
            </a:lvl4pPr>
            <a:lvl5pPr marL="2057400" indent="-228600">
              <a:defRPr>
                <a:solidFill>
                  <a:schemeClr val="tx1"/>
                </a:solidFill>
                <a:latin typeface="Tw Cen MT" pitchFamily="34" charset="0"/>
              </a:defRPr>
            </a:lvl5pPr>
            <a:lvl6pPr marL="2514600" indent="-228600" defTabSz="457200" eaLnBrk="0" fontAlgn="base" hangingPunct="0">
              <a:spcBef>
                <a:spcPct val="0"/>
              </a:spcBef>
              <a:spcAft>
                <a:spcPct val="0"/>
              </a:spcAft>
              <a:defRPr>
                <a:solidFill>
                  <a:schemeClr val="tx1"/>
                </a:solidFill>
                <a:latin typeface="Tw Cen MT" pitchFamily="34" charset="0"/>
              </a:defRPr>
            </a:lvl6pPr>
            <a:lvl7pPr marL="2971800" indent="-228600" defTabSz="457200" eaLnBrk="0" fontAlgn="base" hangingPunct="0">
              <a:spcBef>
                <a:spcPct val="0"/>
              </a:spcBef>
              <a:spcAft>
                <a:spcPct val="0"/>
              </a:spcAft>
              <a:defRPr>
                <a:solidFill>
                  <a:schemeClr val="tx1"/>
                </a:solidFill>
                <a:latin typeface="Tw Cen MT" pitchFamily="34" charset="0"/>
              </a:defRPr>
            </a:lvl7pPr>
            <a:lvl8pPr marL="3429000" indent="-228600" defTabSz="457200" eaLnBrk="0" fontAlgn="base" hangingPunct="0">
              <a:spcBef>
                <a:spcPct val="0"/>
              </a:spcBef>
              <a:spcAft>
                <a:spcPct val="0"/>
              </a:spcAft>
              <a:defRPr>
                <a:solidFill>
                  <a:schemeClr val="tx1"/>
                </a:solidFill>
                <a:latin typeface="Tw Cen MT" pitchFamily="34" charset="0"/>
              </a:defRPr>
            </a:lvl8pPr>
            <a:lvl9pPr marL="3886200" indent="-228600" defTabSz="457200" eaLnBrk="0" fontAlgn="base" hangingPunct="0">
              <a:spcBef>
                <a:spcPct val="0"/>
              </a:spcBef>
              <a:spcAft>
                <a:spcPct val="0"/>
              </a:spcAft>
              <a:defRPr>
                <a:solidFill>
                  <a:schemeClr val="tx1"/>
                </a:solidFill>
                <a:latin typeface="Tw Cen MT" pitchFamily="34" charset="0"/>
              </a:defRPr>
            </a:lvl9pPr>
          </a:lstStyle>
          <a:p>
            <a:pPr defTabSz="548640" eaLnBrk="1" hangingPunct="1">
              <a:defRPr/>
            </a:pPr>
            <a:r>
              <a:rPr lang="en-US" altLang="en-US" sz="3360" smtClean="0">
                <a:solidFill>
                  <a:srgbClr val="800000"/>
                </a:solidFill>
                <a:latin typeface="Arial" panose="020B0604020202020204" pitchFamily="34" charset="0"/>
              </a:rPr>
              <a:t>Newton là nhà toán học thiên tài</a:t>
            </a:r>
            <a:r>
              <a:rPr lang="en-US" altLang="en-US" sz="1920" smtClean="0">
                <a:latin typeface="Arial" panose="020B0604020202020204" pitchFamily="34" charset="0"/>
              </a:rPr>
              <a:t> </a:t>
            </a:r>
          </a:p>
        </p:txBody>
      </p:sp>
      <p:sp>
        <p:nvSpPr>
          <p:cNvPr id="429063" name="Rectangle 7"/>
          <p:cNvSpPr>
            <a:spLocks noChangeArrowheads="1"/>
          </p:cNvSpPr>
          <p:nvPr/>
        </p:nvSpPr>
        <p:spPr bwMode="auto">
          <a:xfrm>
            <a:off x="6126163" y="998538"/>
            <a:ext cx="6310312" cy="3711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Tw Cen MT" pitchFamily="34" charset="0"/>
              </a:defRPr>
            </a:lvl1pPr>
            <a:lvl2pPr marL="742950" indent="-285750">
              <a:defRPr>
                <a:solidFill>
                  <a:schemeClr val="tx1"/>
                </a:solidFill>
                <a:latin typeface="Tw Cen MT" pitchFamily="34" charset="0"/>
              </a:defRPr>
            </a:lvl2pPr>
            <a:lvl3pPr marL="1143000" indent="-228600">
              <a:defRPr>
                <a:solidFill>
                  <a:schemeClr val="tx1"/>
                </a:solidFill>
                <a:latin typeface="Tw Cen MT" pitchFamily="34" charset="0"/>
              </a:defRPr>
            </a:lvl3pPr>
            <a:lvl4pPr marL="1600200" indent="-228600">
              <a:defRPr>
                <a:solidFill>
                  <a:schemeClr val="tx1"/>
                </a:solidFill>
                <a:latin typeface="Tw Cen MT" pitchFamily="34" charset="0"/>
              </a:defRPr>
            </a:lvl4pPr>
            <a:lvl5pPr marL="2057400" indent="-228600">
              <a:defRPr>
                <a:solidFill>
                  <a:schemeClr val="tx1"/>
                </a:solidFill>
                <a:latin typeface="Tw Cen MT" pitchFamily="34" charset="0"/>
              </a:defRPr>
            </a:lvl5pPr>
            <a:lvl6pPr marL="2514600" indent="-228600" defTabSz="457200" eaLnBrk="0" fontAlgn="base" hangingPunct="0">
              <a:spcBef>
                <a:spcPct val="0"/>
              </a:spcBef>
              <a:spcAft>
                <a:spcPct val="0"/>
              </a:spcAft>
              <a:defRPr>
                <a:solidFill>
                  <a:schemeClr val="tx1"/>
                </a:solidFill>
                <a:latin typeface="Tw Cen MT" pitchFamily="34" charset="0"/>
              </a:defRPr>
            </a:lvl6pPr>
            <a:lvl7pPr marL="2971800" indent="-228600" defTabSz="457200" eaLnBrk="0" fontAlgn="base" hangingPunct="0">
              <a:spcBef>
                <a:spcPct val="0"/>
              </a:spcBef>
              <a:spcAft>
                <a:spcPct val="0"/>
              </a:spcAft>
              <a:defRPr>
                <a:solidFill>
                  <a:schemeClr val="tx1"/>
                </a:solidFill>
                <a:latin typeface="Tw Cen MT" pitchFamily="34" charset="0"/>
              </a:defRPr>
            </a:lvl7pPr>
            <a:lvl8pPr marL="3429000" indent="-228600" defTabSz="457200" eaLnBrk="0" fontAlgn="base" hangingPunct="0">
              <a:spcBef>
                <a:spcPct val="0"/>
              </a:spcBef>
              <a:spcAft>
                <a:spcPct val="0"/>
              </a:spcAft>
              <a:defRPr>
                <a:solidFill>
                  <a:schemeClr val="tx1"/>
                </a:solidFill>
                <a:latin typeface="Tw Cen MT" pitchFamily="34" charset="0"/>
              </a:defRPr>
            </a:lvl8pPr>
            <a:lvl9pPr marL="3886200" indent="-228600" defTabSz="457200" eaLnBrk="0" fontAlgn="base" hangingPunct="0">
              <a:spcBef>
                <a:spcPct val="0"/>
              </a:spcBef>
              <a:spcAft>
                <a:spcPct val="0"/>
              </a:spcAft>
              <a:defRPr>
                <a:solidFill>
                  <a:schemeClr val="tx1"/>
                </a:solidFill>
                <a:latin typeface="Tw Cen MT" pitchFamily="34" charset="0"/>
              </a:defRPr>
            </a:lvl9pPr>
          </a:lstStyle>
          <a:p>
            <a:pPr defTabSz="548640" eaLnBrk="1" hangingPunct="1">
              <a:defRPr/>
            </a:pPr>
            <a:r>
              <a:rPr lang="en-US" altLang="en-US" sz="3360" smtClean="0">
                <a:solidFill>
                  <a:srgbClr val="3333FF"/>
                </a:solidFill>
                <a:latin typeface="Arial" panose="020B0604020202020204" pitchFamily="34" charset="0"/>
              </a:rPr>
              <a:t>Trước hết Newton phát minh ra khoa Toán học Vi phân, “Toán học vi phân có thể nói đã mở được cửa kho tàng báu vật toán học, đã đặt thế giới toán học dưới chân Newton và các học trò của ông”.</a:t>
            </a:r>
          </a:p>
        </p:txBody>
      </p:sp>
      <p:sp>
        <p:nvSpPr>
          <p:cNvPr id="429064" name="Rectangle 8"/>
          <p:cNvSpPr>
            <a:spLocks noChangeArrowheads="1"/>
          </p:cNvSpPr>
          <p:nvPr/>
        </p:nvSpPr>
        <p:spPr bwMode="auto">
          <a:xfrm>
            <a:off x="6126163" y="4757738"/>
            <a:ext cx="6126162" cy="1643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Tw Cen MT" pitchFamily="34" charset="0"/>
              </a:defRPr>
            </a:lvl1pPr>
            <a:lvl2pPr marL="742950" indent="-285750">
              <a:defRPr>
                <a:solidFill>
                  <a:schemeClr val="tx1"/>
                </a:solidFill>
                <a:latin typeface="Tw Cen MT" pitchFamily="34" charset="0"/>
              </a:defRPr>
            </a:lvl2pPr>
            <a:lvl3pPr marL="1143000" indent="-228600">
              <a:defRPr>
                <a:solidFill>
                  <a:schemeClr val="tx1"/>
                </a:solidFill>
                <a:latin typeface="Tw Cen MT" pitchFamily="34" charset="0"/>
              </a:defRPr>
            </a:lvl3pPr>
            <a:lvl4pPr marL="1600200" indent="-228600">
              <a:defRPr>
                <a:solidFill>
                  <a:schemeClr val="tx1"/>
                </a:solidFill>
                <a:latin typeface="Tw Cen MT" pitchFamily="34" charset="0"/>
              </a:defRPr>
            </a:lvl4pPr>
            <a:lvl5pPr marL="2057400" indent="-228600">
              <a:defRPr>
                <a:solidFill>
                  <a:schemeClr val="tx1"/>
                </a:solidFill>
                <a:latin typeface="Tw Cen MT" pitchFamily="34" charset="0"/>
              </a:defRPr>
            </a:lvl5pPr>
            <a:lvl6pPr marL="2514600" indent="-228600" defTabSz="457200" eaLnBrk="0" fontAlgn="base" hangingPunct="0">
              <a:spcBef>
                <a:spcPct val="0"/>
              </a:spcBef>
              <a:spcAft>
                <a:spcPct val="0"/>
              </a:spcAft>
              <a:defRPr>
                <a:solidFill>
                  <a:schemeClr val="tx1"/>
                </a:solidFill>
                <a:latin typeface="Tw Cen MT" pitchFamily="34" charset="0"/>
              </a:defRPr>
            </a:lvl6pPr>
            <a:lvl7pPr marL="2971800" indent="-228600" defTabSz="457200" eaLnBrk="0" fontAlgn="base" hangingPunct="0">
              <a:spcBef>
                <a:spcPct val="0"/>
              </a:spcBef>
              <a:spcAft>
                <a:spcPct val="0"/>
              </a:spcAft>
              <a:defRPr>
                <a:solidFill>
                  <a:schemeClr val="tx1"/>
                </a:solidFill>
                <a:latin typeface="Tw Cen MT" pitchFamily="34" charset="0"/>
              </a:defRPr>
            </a:lvl7pPr>
            <a:lvl8pPr marL="3429000" indent="-228600" defTabSz="457200" eaLnBrk="0" fontAlgn="base" hangingPunct="0">
              <a:spcBef>
                <a:spcPct val="0"/>
              </a:spcBef>
              <a:spcAft>
                <a:spcPct val="0"/>
              </a:spcAft>
              <a:defRPr>
                <a:solidFill>
                  <a:schemeClr val="tx1"/>
                </a:solidFill>
                <a:latin typeface="Tw Cen MT" pitchFamily="34" charset="0"/>
              </a:defRPr>
            </a:lvl8pPr>
            <a:lvl9pPr marL="3886200" indent="-228600" defTabSz="457200" eaLnBrk="0" fontAlgn="base" hangingPunct="0">
              <a:spcBef>
                <a:spcPct val="0"/>
              </a:spcBef>
              <a:spcAft>
                <a:spcPct val="0"/>
              </a:spcAft>
              <a:defRPr>
                <a:solidFill>
                  <a:schemeClr val="tx1"/>
                </a:solidFill>
                <a:latin typeface="Tw Cen MT" pitchFamily="34" charset="0"/>
              </a:defRPr>
            </a:lvl9pPr>
          </a:lstStyle>
          <a:p>
            <a:pPr defTabSz="548640" eaLnBrk="1" hangingPunct="1">
              <a:defRPr/>
            </a:pPr>
            <a:r>
              <a:rPr lang="en-US" altLang="en-US" sz="3360" smtClean="0">
                <a:solidFill>
                  <a:srgbClr val="9900CC"/>
                </a:solidFill>
                <a:latin typeface="Arial" panose="020B0604020202020204" pitchFamily="34" charset="0"/>
              </a:rPr>
              <a:t>Khám phá quan trọng thứ hai của Newton là định luật về thành phần ánh sáng</a:t>
            </a:r>
            <a:r>
              <a:rPr lang="en-US" altLang="en-US" sz="3360" smtClean="0">
                <a:solidFill>
                  <a:srgbClr val="00FF00"/>
                </a:solidFill>
                <a:latin typeface="Arial" panose="020B0604020202020204" pitchFamily="34" charset="0"/>
              </a:rPr>
              <a:t> </a:t>
            </a:r>
          </a:p>
        </p:txBody>
      </p:sp>
      <p:sp>
        <p:nvSpPr>
          <p:cNvPr id="429065" name="Rectangle 9"/>
          <p:cNvSpPr>
            <a:spLocks noChangeArrowheads="1"/>
          </p:cNvSpPr>
          <p:nvPr/>
        </p:nvSpPr>
        <p:spPr bwMode="auto">
          <a:xfrm>
            <a:off x="6132513" y="6402388"/>
            <a:ext cx="6308725" cy="164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Tw Cen MT" pitchFamily="34" charset="0"/>
              </a:defRPr>
            </a:lvl1pPr>
            <a:lvl2pPr marL="742950" indent="-285750">
              <a:defRPr>
                <a:solidFill>
                  <a:schemeClr val="tx1"/>
                </a:solidFill>
                <a:latin typeface="Tw Cen MT" pitchFamily="34" charset="0"/>
              </a:defRPr>
            </a:lvl2pPr>
            <a:lvl3pPr marL="1143000" indent="-228600">
              <a:defRPr>
                <a:solidFill>
                  <a:schemeClr val="tx1"/>
                </a:solidFill>
                <a:latin typeface="Tw Cen MT" pitchFamily="34" charset="0"/>
              </a:defRPr>
            </a:lvl3pPr>
            <a:lvl4pPr marL="1600200" indent="-228600">
              <a:defRPr>
                <a:solidFill>
                  <a:schemeClr val="tx1"/>
                </a:solidFill>
                <a:latin typeface="Tw Cen MT" pitchFamily="34" charset="0"/>
              </a:defRPr>
            </a:lvl4pPr>
            <a:lvl5pPr marL="2057400" indent="-228600">
              <a:defRPr>
                <a:solidFill>
                  <a:schemeClr val="tx1"/>
                </a:solidFill>
                <a:latin typeface="Tw Cen MT" pitchFamily="34" charset="0"/>
              </a:defRPr>
            </a:lvl5pPr>
            <a:lvl6pPr marL="2514600" indent="-228600" defTabSz="457200" eaLnBrk="0" fontAlgn="base" hangingPunct="0">
              <a:spcBef>
                <a:spcPct val="0"/>
              </a:spcBef>
              <a:spcAft>
                <a:spcPct val="0"/>
              </a:spcAft>
              <a:defRPr>
                <a:solidFill>
                  <a:schemeClr val="tx1"/>
                </a:solidFill>
                <a:latin typeface="Tw Cen MT" pitchFamily="34" charset="0"/>
              </a:defRPr>
            </a:lvl6pPr>
            <a:lvl7pPr marL="2971800" indent="-228600" defTabSz="457200" eaLnBrk="0" fontAlgn="base" hangingPunct="0">
              <a:spcBef>
                <a:spcPct val="0"/>
              </a:spcBef>
              <a:spcAft>
                <a:spcPct val="0"/>
              </a:spcAft>
              <a:defRPr>
                <a:solidFill>
                  <a:schemeClr val="tx1"/>
                </a:solidFill>
                <a:latin typeface="Tw Cen MT" pitchFamily="34" charset="0"/>
              </a:defRPr>
            </a:lvl7pPr>
            <a:lvl8pPr marL="3429000" indent="-228600" defTabSz="457200" eaLnBrk="0" fontAlgn="base" hangingPunct="0">
              <a:spcBef>
                <a:spcPct val="0"/>
              </a:spcBef>
              <a:spcAft>
                <a:spcPct val="0"/>
              </a:spcAft>
              <a:defRPr>
                <a:solidFill>
                  <a:schemeClr val="tx1"/>
                </a:solidFill>
                <a:latin typeface="Tw Cen MT" pitchFamily="34" charset="0"/>
              </a:defRPr>
            </a:lvl8pPr>
            <a:lvl9pPr marL="3886200" indent="-228600" defTabSz="457200" eaLnBrk="0" fontAlgn="base" hangingPunct="0">
              <a:spcBef>
                <a:spcPct val="0"/>
              </a:spcBef>
              <a:spcAft>
                <a:spcPct val="0"/>
              </a:spcAft>
              <a:defRPr>
                <a:solidFill>
                  <a:schemeClr val="tx1"/>
                </a:solidFill>
                <a:latin typeface="Tw Cen MT" pitchFamily="34" charset="0"/>
              </a:defRPr>
            </a:lvl9pPr>
          </a:lstStyle>
          <a:p>
            <a:pPr defTabSz="548640" eaLnBrk="1" hangingPunct="1">
              <a:defRPr/>
            </a:pPr>
            <a:r>
              <a:rPr lang="en-US" altLang="en-US" sz="3360" smtClean="0">
                <a:solidFill>
                  <a:srgbClr val="FF3300"/>
                </a:solidFill>
                <a:latin typeface="Arial" panose="020B0604020202020204" pitchFamily="34" charset="0"/>
              </a:rPr>
              <a:t>Khám phá thứ ba có lẽ là khám phá vĩ đại nhất của Newton, là định luật vạn vật hấp dẫn.</a:t>
            </a:r>
            <a:r>
              <a:rPr lang="en-US" altLang="en-US" sz="3360" smtClean="0">
                <a:latin typeface="Arial" panose="020B0604020202020204" pitchFamily="34" charset="0"/>
              </a:rPr>
              <a:t> </a:t>
            </a:r>
          </a:p>
        </p:txBody>
      </p:sp>
      <p:sp>
        <p:nvSpPr>
          <p:cNvPr id="2" name="Date Placeholder 1"/>
          <p:cNvSpPr>
            <a:spLocks noGrp="1"/>
          </p:cNvSpPr>
          <p:nvPr>
            <p:ph type="dt" sz="half" idx="10"/>
          </p:nvPr>
        </p:nvSpPr>
        <p:spPr/>
        <p:txBody>
          <a:bodyPr/>
          <a:lstStyle/>
          <a:p>
            <a:pPr>
              <a:defRPr/>
            </a:pPr>
            <a:fld id="{ADF5F7E0-5920-4E9E-A7F6-5EBA7BC71F53}" type="datetime10">
              <a:rPr lang="en-US" smtClean="0"/>
              <a:t>23:59</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1" presetClass="entr" presetSubtype="0" fill="hold" grpId="0" nodeType="clickEffect">
                                  <p:stCondLst>
                                    <p:cond delay="0"/>
                                  </p:stCondLst>
                                  <p:iterate type="lt">
                                    <p:tmPct val="5000"/>
                                  </p:iterate>
                                  <p:childTnLst>
                                    <p:set>
                                      <p:cBhvr>
                                        <p:cTn id="6" dur="1" fill="hold">
                                          <p:stCondLst>
                                            <p:cond delay="0"/>
                                          </p:stCondLst>
                                        </p:cTn>
                                        <p:tgtEl>
                                          <p:spTgt spid="429061"/>
                                        </p:tgtEl>
                                        <p:attrNameLst>
                                          <p:attrName>style.visibility</p:attrName>
                                        </p:attrNameLst>
                                      </p:cBhvr>
                                      <p:to>
                                        <p:strVal val="visible"/>
                                      </p:to>
                                    </p:set>
                                    <p:anim calcmode="lin" valueType="num">
                                      <p:cBhvr>
                                        <p:cTn id="7" dur="1000" fill="hold"/>
                                        <p:tgtEl>
                                          <p:spTgt spid="429061"/>
                                        </p:tgtEl>
                                        <p:attrNameLst>
                                          <p:attrName>ppt_w</p:attrName>
                                        </p:attrNameLst>
                                      </p:cBhvr>
                                      <p:tavLst>
                                        <p:tav tm="0">
                                          <p:val>
                                            <p:fltVal val="0"/>
                                          </p:val>
                                        </p:tav>
                                        <p:tav tm="100000">
                                          <p:val>
                                            <p:strVal val="#ppt_w"/>
                                          </p:val>
                                        </p:tav>
                                      </p:tavLst>
                                    </p:anim>
                                    <p:anim calcmode="lin" valueType="num">
                                      <p:cBhvr>
                                        <p:cTn id="8" dur="1000" fill="hold"/>
                                        <p:tgtEl>
                                          <p:spTgt spid="429061"/>
                                        </p:tgtEl>
                                        <p:attrNameLst>
                                          <p:attrName>ppt_h</p:attrName>
                                        </p:attrNameLst>
                                      </p:cBhvr>
                                      <p:tavLst>
                                        <p:tav tm="0">
                                          <p:val>
                                            <p:fltVal val="0"/>
                                          </p:val>
                                        </p:tav>
                                        <p:tav tm="100000">
                                          <p:val>
                                            <p:strVal val="#ppt_h"/>
                                          </p:val>
                                        </p:tav>
                                      </p:tavLst>
                                    </p:anim>
                                    <p:anim calcmode="lin" valueType="num">
                                      <p:cBhvr>
                                        <p:cTn id="9" dur="1000" fill="hold"/>
                                        <p:tgtEl>
                                          <p:spTgt spid="429061"/>
                                        </p:tgtEl>
                                        <p:attrNameLst>
                                          <p:attrName>style.rotation</p:attrName>
                                        </p:attrNameLst>
                                      </p:cBhvr>
                                      <p:tavLst>
                                        <p:tav tm="0">
                                          <p:val>
                                            <p:fltVal val="90"/>
                                          </p:val>
                                        </p:tav>
                                        <p:tav tm="100000">
                                          <p:val>
                                            <p:fltVal val="0"/>
                                          </p:val>
                                        </p:tav>
                                      </p:tavLst>
                                    </p:anim>
                                    <p:animEffect transition="in" filter="fade">
                                      <p:cBhvr>
                                        <p:cTn id="10" dur="1000"/>
                                        <p:tgtEl>
                                          <p:spTgt spid="429061"/>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30" presetClass="entr" presetSubtype="0" fill="hold" grpId="0" nodeType="clickEffect">
                                  <p:stCondLst>
                                    <p:cond delay="0"/>
                                  </p:stCondLst>
                                  <p:childTnLst>
                                    <p:set>
                                      <p:cBhvr>
                                        <p:cTn id="14" dur="1" fill="hold">
                                          <p:stCondLst>
                                            <p:cond delay="0"/>
                                          </p:stCondLst>
                                        </p:cTn>
                                        <p:tgtEl>
                                          <p:spTgt spid="429062"/>
                                        </p:tgtEl>
                                        <p:attrNameLst>
                                          <p:attrName>style.visibility</p:attrName>
                                        </p:attrNameLst>
                                      </p:cBhvr>
                                      <p:to>
                                        <p:strVal val="visible"/>
                                      </p:to>
                                    </p:set>
                                    <p:animEffect transition="in" filter="fade">
                                      <p:cBhvr>
                                        <p:cTn id="15" dur="800" decel="100000"/>
                                        <p:tgtEl>
                                          <p:spTgt spid="429062"/>
                                        </p:tgtEl>
                                      </p:cBhvr>
                                    </p:animEffect>
                                    <p:anim calcmode="lin" valueType="num">
                                      <p:cBhvr>
                                        <p:cTn id="16" dur="800" decel="100000" fill="hold"/>
                                        <p:tgtEl>
                                          <p:spTgt spid="429062"/>
                                        </p:tgtEl>
                                        <p:attrNameLst>
                                          <p:attrName>style.rotation</p:attrName>
                                        </p:attrNameLst>
                                      </p:cBhvr>
                                      <p:tavLst>
                                        <p:tav tm="0">
                                          <p:val>
                                            <p:fltVal val="-90"/>
                                          </p:val>
                                        </p:tav>
                                        <p:tav tm="100000">
                                          <p:val>
                                            <p:fltVal val="0"/>
                                          </p:val>
                                        </p:tav>
                                      </p:tavLst>
                                    </p:anim>
                                    <p:anim calcmode="lin" valueType="num">
                                      <p:cBhvr>
                                        <p:cTn id="17" dur="800" decel="100000" fill="hold"/>
                                        <p:tgtEl>
                                          <p:spTgt spid="429062"/>
                                        </p:tgtEl>
                                        <p:attrNameLst>
                                          <p:attrName>ppt_x</p:attrName>
                                        </p:attrNameLst>
                                      </p:cBhvr>
                                      <p:tavLst>
                                        <p:tav tm="0">
                                          <p:val>
                                            <p:strVal val="#ppt_x+0.4"/>
                                          </p:val>
                                        </p:tav>
                                        <p:tav tm="100000">
                                          <p:val>
                                            <p:strVal val="#ppt_x-0.05"/>
                                          </p:val>
                                        </p:tav>
                                      </p:tavLst>
                                    </p:anim>
                                    <p:anim calcmode="lin" valueType="num">
                                      <p:cBhvr>
                                        <p:cTn id="18" dur="800" decel="100000" fill="hold"/>
                                        <p:tgtEl>
                                          <p:spTgt spid="429062"/>
                                        </p:tgtEl>
                                        <p:attrNameLst>
                                          <p:attrName>ppt_y</p:attrName>
                                        </p:attrNameLst>
                                      </p:cBhvr>
                                      <p:tavLst>
                                        <p:tav tm="0">
                                          <p:val>
                                            <p:strVal val="#ppt_y-0.4"/>
                                          </p:val>
                                        </p:tav>
                                        <p:tav tm="100000">
                                          <p:val>
                                            <p:strVal val="#ppt_y+0.1"/>
                                          </p:val>
                                        </p:tav>
                                      </p:tavLst>
                                    </p:anim>
                                    <p:anim calcmode="lin" valueType="num">
                                      <p:cBhvr>
                                        <p:cTn id="19" dur="200" accel="100000" fill="hold">
                                          <p:stCondLst>
                                            <p:cond delay="800"/>
                                          </p:stCondLst>
                                        </p:cTn>
                                        <p:tgtEl>
                                          <p:spTgt spid="429062"/>
                                        </p:tgtEl>
                                        <p:attrNameLst>
                                          <p:attrName>ppt_x</p:attrName>
                                        </p:attrNameLst>
                                      </p:cBhvr>
                                      <p:tavLst>
                                        <p:tav tm="0">
                                          <p:val>
                                            <p:strVal val="#ppt_x-0.05"/>
                                          </p:val>
                                        </p:tav>
                                        <p:tav tm="100000">
                                          <p:val>
                                            <p:strVal val="#ppt_x"/>
                                          </p:val>
                                        </p:tav>
                                      </p:tavLst>
                                    </p:anim>
                                    <p:anim calcmode="lin" valueType="num">
                                      <p:cBhvr>
                                        <p:cTn id="20" dur="200" accel="100000" fill="hold">
                                          <p:stCondLst>
                                            <p:cond delay="800"/>
                                          </p:stCondLst>
                                        </p:cTn>
                                        <p:tgtEl>
                                          <p:spTgt spid="429062"/>
                                        </p:tgtEl>
                                        <p:attrNameLst>
                                          <p:attrName>ppt_y</p:attrName>
                                        </p:attrNameLst>
                                      </p:cBhvr>
                                      <p:tavLst>
                                        <p:tav tm="0">
                                          <p:val>
                                            <p:strVal val="#ppt_y+0.1"/>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52" presetClass="entr" presetSubtype="0" fill="hold" grpId="0" nodeType="clickEffect">
                                  <p:stCondLst>
                                    <p:cond delay="0"/>
                                  </p:stCondLst>
                                  <p:childTnLst>
                                    <p:set>
                                      <p:cBhvr>
                                        <p:cTn id="24" dur="1" fill="hold">
                                          <p:stCondLst>
                                            <p:cond delay="0"/>
                                          </p:stCondLst>
                                        </p:cTn>
                                        <p:tgtEl>
                                          <p:spTgt spid="429063"/>
                                        </p:tgtEl>
                                        <p:attrNameLst>
                                          <p:attrName>style.visibility</p:attrName>
                                        </p:attrNameLst>
                                      </p:cBhvr>
                                      <p:to>
                                        <p:strVal val="visible"/>
                                      </p:to>
                                    </p:set>
                                    <p:animScale>
                                      <p:cBhvr>
                                        <p:cTn id="25" dur="1000" decel="50000" fill="hold">
                                          <p:stCondLst>
                                            <p:cond delay="0"/>
                                          </p:stCondLst>
                                        </p:cTn>
                                        <p:tgtEl>
                                          <p:spTgt spid="429063"/>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6" dur="1000" decel="50000" fill="hold">
                                          <p:stCondLst>
                                            <p:cond delay="0"/>
                                          </p:stCondLst>
                                        </p:cTn>
                                        <p:tgtEl>
                                          <p:spTgt spid="429063"/>
                                        </p:tgtEl>
                                        <p:attrNameLst>
                                          <p:attrName>ppt_x</p:attrName>
                                          <p:attrName>ppt_y</p:attrName>
                                        </p:attrNameLst>
                                      </p:cBhvr>
                                    </p:animMotion>
                                    <p:animEffect transition="in" filter="fade">
                                      <p:cBhvr>
                                        <p:cTn id="27" dur="1000"/>
                                        <p:tgtEl>
                                          <p:spTgt spid="429063"/>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1" presetClass="entr" presetSubtype="0" fill="hold" grpId="0" nodeType="clickEffect">
                                  <p:stCondLst>
                                    <p:cond delay="0"/>
                                  </p:stCondLst>
                                  <p:iterate type="lt">
                                    <p:tmPct val="5000"/>
                                  </p:iterate>
                                  <p:childTnLst>
                                    <p:set>
                                      <p:cBhvr>
                                        <p:cTn id="31" dur="1" fill="hold">
                                          <p:stCondLst>
                                            <p:cond delay="0"/>
                                          </p:stCondLst>
                                        </p:cTn>
                                        <p:tgtEl>
                                          <p:spTgt spid="429064"/>
                                        </p:tgtEl>
                                        <p:attrNameLst>
                                          <p:attrName>style.visibility</p:attrName>
                                        </p:attrNameLst>
                                      </p:cBhvr>
                                      <p:to>
                                        <p:strVal val="visible"/>
                                      </p:to>
                                    </p:set>
                                    <p:anim calcmode="lin" valueType="num">
                                      <p:cBhvr>
                                        <p:cTn id="32" dur="1000" fill="hold"/>
                                        <p:tgtEl>
                                          <p:spTgt spid="429064"/>
                                        </p:tgtEl>
                                        <p:attrNameLst>
                                          <p:attrName>ppt_w</p:attrName>
                                        </p:attrNameLst>
                                      </p:cBhvr>
                                      <p:tavLst>
                                        <p:tav tm="0">
                                          <p:val>
                                            <p:fltVal val="0"/>
                                          </p:val>
                                        </p:tav>
                                        <p:tav tm="100000">
                                          <p:val>
                                            <p:strVal val="#ppt_w"/>
                                          </p:val>
                                        </p:tav>
                                      </p:tavLst>
                                    </p:anim>
                                    <p:anim calcmode="lin" valueType="num">
                                      <p:cBhvr>
                                        <p:cTn id="33" dur="1000" fill="hold"/>
                                        <p:tgtEl>
                                          <p:spTgt spid="429064"/>
                                        </p:tgtEl>
                                        <p:attrNameLst>
                                          <p:attrName>ppt_h</p:attrName>
                                        </p:attrNameLst>
                                      </p:cBhvr>
                                      <p:tavLst>
                                        <p:tav tm="0">
                                          <p:val>
                                            <p:fltVal val="0"/>
                                          </p:val>
                                        </p:tav>
                                        <p:tav tm="100000">
                                          <p:val>
                                            <p:strVal val="#ppt_h"/>
                                          </p:val>
                                        </p:tav>
                                      </p:tavLst>
                                    </p:anim>
                                    <p:anim calcmode="lin" valueType="num">
                                      <p:cBhvr>
                                        <p:cTn id="34" dur="1000" fill="hold"/>
                                        <p:tgtEl>
                                          <p:spTgt spid="429064"/>
                                        </p:tgtEl>
                                        <p:attrNameLst>
                                          <p:attrName>style.rotation</p:attrName>
                                        </p:attrNameLst>
                                      </p:cBhvr>
                                      <p:tavLst>
                                        <p:tav tm="0">
                                          <p:val>
                                            <p:fltVal val="90"/>
                                          </p:val>
                                        </p:tav>
                                        <p:tav tm="100000">
                                          <p:val>
                                            <p:fltVal val="0"/>
                                          </p:val>
                                        </p:tav>
                                      </p:tavLst>
                                    </p:anim>
                                    <p:animEffect transition="in" filter="fade">
                                      <p:cBhvr>
                                        <p:cTn id="35" dur="1000"/>
                                        <p:tgtEl>
                                          <p:spTgt spid="429064"/>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17" presetClass="entr" presetSubtype="10" fill="hold" grpId="0" nodeType="clickEffect">
                                  <p:stCondLst>
                                    <p:cond delay="0"/>
                                  </p:stCondLst>
                                  <p:childTnLst>
                                    <p:set>
                                      <p:cBhvr>
                                        <p:cTn id="39" dur="1" fill="hold">
                                          <p:stCondLst>
                                            <p:cond delay="0"/>
                                          </p:stCondLst>
                                        </p:cTn>
                                        <p:tgtEl>
                                          <p:spTgt spid="429065"/>
                                        </p:tgtEl>
                                        <p:attrNameLst>
                                          <p:attrName>style.visibility</p:attrName>
                                        </p:attrNameLst>
                                      </p:cBhvr>
                                      <p:to>
                                        <p:strVal val="visible"/>
                                      </p:to>
                                    </p:set>
                                    <p:anim calcmode="lin" valueType="num">
                                      <p:cBhvr>
                                        <p:cTn id="40" dur="500" fill="hold"/>
                                        <p:tgtEl>
                                          <p:spTgt spid="429065"/>
                                        </p:tgtEl>
                                        <p:attrNameLst>
                                          <p:attrName>ppt_w</p:attrName>
                                        </p:attrNameLst>
                                      </p:cBhvr>
                                      <p:tavLst>
                                        <p:tav tm="0">
                                          <p:val>
                                            <p:fltVal val="0"/>
                                          </p:val>
                                        </p:tav>
                                        <p:tav tm="100000">
                                          <p:val>
                                            <p:strVal val="#ppt_w"/>
                                          </p:val>
                                        </p:tav>
                                      </p:tavLst>
                                    </p:anim>
                                    <p:anim calcmode="lin" valueType="num">
                                      <p:cBhvr>
                                        <p:cTn id="41" dur="500" fill="hold"/>
                                        <p:tgtEl>
                                          <p:spTgt spid="429065"/>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9061" grpId="0"/>
      <p:bldP spid="429062" grpId="0"/>
      <p:bldP spid="429063" grpId="0"/>
      <p:bldP spid="429064" grpId="0"/>
      <p:bldP spid="42906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Content Placeholder 2"/>
          <p:cNvSpPr>
            <a:spLocks noGrp="1" noChangeArrowheads="1"/>
          </p:cNvSpPr>
          <p:nvPr>
            <p:ph sz="quarter" idx="1"/>
          </p:nvPr>
        </p:nvSpPr>
        <p:spPr>
          <a:xfrm>
            <a:off x="639763" y="608013"/>
            <a:ext cx="6462712" cy="1677987"/>
          </a:xfrm>
        </p:spPr>
        <p:txBody>
          <a:bodyPr rtlCol="0">
            <a:normAutofit/>
          </a:bodyPr>
          <a:lstStyle/>
          <a:p>
            <a:pPr marL="0" indent="0" defTabSz="1097280" eaLnBrk="1" fontAlgn="auto" hangingPunct="1">
              <a:spcBef>
                <a:spcPts val="1440"/>
              </a:spcBef>
              <a:spcAft>
                <a:spcPts val="240"/>
              </a:spcAft>
              <a:buFont typeface="Tw Cen MT" panose="020B0602020104020603" pitchFamily="34" charset="0"/>
              <a:buNone/>
              <a:defRPr/>
            </a:pPr>
            <a:r>
              <a:rPr lang="vi-VN" altLang="en-US" sz="1920" b="1">
                <a:solidFill>
                  <a:srgbClr val="FF0000"/>
                </a:solidFill>
                <a:latin typeface="Arial" panose="020B0604020202020204" pitchFamily="34" charset="0"/>
                <a:cs typeface="Arial" panose="020B0604020202020204" pitchFamily="34" charset="0"/>
              </a:rPr>
              <a:t>Hai cách mô tả một tập hợp:</a:t>
            </a:r>
          </a:p>
          <a:p>
            <a:pPr marL="0" indent="0" defTabSz="1097280" eaLnBrk="1" fontAlgn="auto" hangingPunct="1">
              <a:spcBef>
                <a:spcPts val="1440"/>
              </a:spcBef>
              <a:spcAft>
                <a:spcPts val="240"/>
              </a:spcAft>
              <a:buFont typeface="Tw Cen MT" panose="020B0602020104020603" pitchFamily="34" charset="0"/>
              <a:buNone/>
              <a:defRPr/>
            </a:pPr>
            <a:r>
              <a:rPr lang="vi-VN" altLang="en-US" sz="1920">
                <a:latin typeface="Arial" panose="020B0604020202020204" pitchFamily="34" charset="0"/>
                <a:cs typeface="Arial" panose="020B0604020202020204" pitchFamily="34" charset="0"/>
              </a:rPr>
              <a:t>C</a:t>
            </a:r>
            <a:r>
              <a:rPr lang="vi-VN" altLang="en-US" sz="1920" baseline="-25000">
                <a:latin typeface="Arial" panose="020B0604020202020204" pitchFamily="34" charset="0"/>
                <a:cs typeface="Arial" panose="020B0604020202020204" pitchFamily="34" charset="0"/>
              </a:rPr>
              <a:t>1</a:t>
            </a:r>
            <a:r>
              <a:rPr lang="vi-VN" altLang="en-US" sz="1920">
                <a:latin typeface="Arial" panose="020B0604020202020204" pitchFamily="34" charset="0"/>
                <a:cs typeface="Arial" panose="020B0604020202020204" pitchFamily="34" charset="0"/>
              </a:rPr>
              <a:t>: Liệt kê các phần tử của tập hợp.</a:t>
            </a:r>
          </a:p>
          <a:p>
            <a:pPr marL="0" indent="0" defTabSz="1097280" eaLnBrk="1" fontAlgn="auto" hangingPunct="1">
              <a:spcBef>
                <a:spcPts val="1440"/>
              </a:spcBef>
              <a:spcAft>
                <a:spcPts val="240"/>
              </a:spcAft>
              <a:buFont typeface="Tw Cen MT" panose="020B0602020104020603" pitchFamily="34" charset="0"/>
              <a:buNone/>
              <a:defRPr/>
            </a:pPr>
            <a:r>
              <a:rPr lang="vi-VN" altLang="en-US" sz="1920">
                <a:latin typeface="Arial" panose="020B0604020202020204" pitchFamily="34" charset="0"/>
                <a:cs typeface="Arial" panose="020B0604020202020204" pitchFamily="34" charset="0"/>
              </a:rPr>
              <a:t>C</a:t>
            </a:r>
            <a:r>
              <a:rPr lang="vi-VN" altLang="en-US" sz="1920" baseline="-25000">
                <a:latin typeface="Arial" panose="020B0604020202020204" pitchFamily="34" charset="0"/>
                <a:cs typeface="Arial" panose="020B0604020202020204" pitchFamily="34" charset="0"/>
              </a:rPr>
              <a:t>2</a:t>
            </a:r>
            <a:r>
              <a:rPr lang="vi-VN" altLang="en-US" sz="1920">
                <a:latin typeface="Arial" panose="020B0604020202020204" pitchFamily="34" charset="0"/>
                <a:cs typeface="Arial" panose="020B0604020202020204" pitchFamily="34" charset="0"/>
              </a:rPr>
              <a:t>: Nêu dấu hiệu đặc trưng cho các phần tử của tập hợp.</a:t>
            </a:r>
          </a:p>
          <a:p>
            <a:pPr marL="0" indent="0" defTabSz="1097280" eaLnBrk="1" fontAlgn="auto" hangingPunct="1">
              <a:spcBef>
                <a:spcPts val="1440"/>
              </a:spcBef>
              <a:spcAft>
                <a:spcPts val="240"/>
              </a:spcAft>
              <a:buFont typeface="Tw Cen MT" panose="020B0602020104020603" pitchFamily="34" charset="0"/>
              <a:buNone/>
              <a:defRPr/>
            </a:pPr>
            <a:endParaRPr lang="en-US" altLang="en-US" sz="1920" baseline="-25000">
              <a:latin typeface="Arial" panose="020B0604020202020204" pitchFamily="34" charset="0"/>
              <a:cs typeface="Arial" panose="020B0604020202020204" pitchFamily="34" charset="0"/>
            </a:endParaRPr>
          </a:p>
        </p:txBody>
      </p:sp>
      <p:sp>
        <p:nvSpPr>
          <p:cNvPr id="17411" name="Content Placeholder 3"/>
          <p:cNvSpPr>
            <a:spLocks noGrp="1" noChangeArrowheads="1"/>
          </p:cNvSpPr>
          <p:nvPr>
            <p:ph sz="quarter" idx="2"/>
          </p:nvPr>
        </p:nvSpPr>
        <p:spPr>
          <a:xfrm>
            <a:off x="7086600" y="533400"/>
            <a:ext cx="3724275" cy="1600200"/>
          </a:xfrm>
        </p:spPr>
        <p:txBody>
          <a:bodyPr/>
          <a:lstStyle/>
          <a:p>
            <a:pPr eaLnBrk="1" hangingPunct="1"/>
            <a:r>
              <a:rPr lang="vi-VN" altLang="en-US" sz="2800" smtClean="0">
                <a:latin typeface="Arial" panose="020B0604020202020204" pitchFamily="34" charset="0"/>
                <a:cs typeface="Arial" panose="020B0604020202020204" pitchFamily="34" charset="0"/>
              </a:rPr>
              <a:t>C</a:t>
            </a:r>
            <a:r>
              <a:rPr lang="vi-VN" altLang="en-US" sz="2800" baseline="-25000" smtClean="0">
                <a:latin typeface="Arial" panose="020B0604020202020204" pitchFamily="34" charset="0"/>
                <a:cs typeface="Arial" panose="020B0604020202020204" pitchFamily="34" charset="0"/>
              </a:rPr>
              <a:t>1</a:t>
            </a:r>
            <a:r>
              <a:rPr lang="vi-VN" altLang="en-US" sz="2800" smtClean="0">
                <a:latin typeface="Arial" panose="020B0604020202020204" pitchFamily="34" charset="0"/>
                <a:cs typeface="Arial" panose="020B0604020202020204" pitchFamily="34" charset="0"/>
              </a:rPr>
              <a:t>: M={5;6;7;8}</a:t>
            </a:r>
          </a:p>
          <a:p>
            <a:pPr eaLnBrk="1" hangingPunct="1"/>
            <a:r>
              <a:rPr lang="vi-VN" altLang="en-US" sz="2800" smtClean="0">
                <a:latin typeface="Arial" panose="020B0604020202020204" pitchFamily="34" charset="0"/>
                <a:cs typeface="Arial" panose="020B0604020202020204" pitchFamily="34" charset="0"/>
              </a:rPr>
              <a:t>C</a:t>
            </a:r>
            <a:r>
              <a:rPr lang="vi-VN" altLang="en-US" sz="2800" baseline="-25000" smtClean="0">
                <a:latin typeface="Arial" panose="020B0604020202020204" pitchFamily="34" charset="0"/>
                <a:cs typeface="Arial" panose="020B0604020202020204" pitchFamily="34" charset="0"/>
              </a:rPr>
              <a:t>2</a:t>
            </a:r>
            <a:r>
              <a:rPr lang="vi-VN" altLang="en-US" sz="2800" smtClean="0">
                <a:latin typeface="Arial" panose="020B0604020202020204" pitchFamily="34" charset="0"/>
                <a:cs typeface="Arial" panose="020B0604020202020204" pitchFamily="34" charset="0"/>
              </a:rPr>
              <a:t>: M={n|5≤n&lt;9}</a:t>
            </a:r>
            <a:endParaRPr lang="en-US" altLang="en-US" sz="2800" baseline="-25000" smtClean="0">
              <a:latin typeface="Arial" panose="020B0604020202020204" pitchFamily="34" charset="0"/>
              <a:cs typeface="Arial" panose="020B0604020202020204" pitchFamily="34" charset="0"/>
            </a:endParaRPr>
          </a:p>
        </p:txBody>
      </p:sp>
      <p:graphicFrame>
        <p:nvGraphicFramePr>
          <p:cNvPr id="75" name="Table 75"/>
          <p:cNvGraphicFramePr>
            <a:graphicFrameLocks noGrp="1"/>
          </p:cNvGraphicFramePr>
          <p:nvPr>
            <p:ph sz="quarter" idx="3"/>
          </p:nvPr>
        </p:nvGraphicFramePr>
        <p:xfrm>
          <a:off x="1512888" y="2413000"/>
          <a:ext cx="10423525" cy="4398963"/>
        </p:xfrm>
        <a:graphic>
          <a:graphicData uri="http://schemas.openxmlformats.org/drawingml/2006/table">
            <a:tbl>
              <a:tblPr firstRow="1" bandRow="1">
                <a:tableStyleId>{5C22544A-7EE6-4342-B048-85BDC9FD1C3A}</a:tableStyleId>
              </a:tblPr>
              <a:tblGrid>
                <a:gridCol w="3108770">
                  <a:extLst>
                    <a:ext uri="{9D8B030D-6E8A-4147-A177-3AD203B41FA5}">
                      <a16:colId xmlns:a16="http://schemas.microsoft.com/office/drawing/2014/main" val="20000"/>
                    </a:ext>
                  </a:extLst>
                </a:gridCol>
                <a:gridCol w="3312866">
                  <a:extLst>
                    <a:ext uri="{9D8B030D-6E8A-4147-A177-3AD203B41FA5}">
                      <a16:colId xmlns:a16="http://schemas.microsoft.com/office/drawing/2014/main" val="20001"/>
                    </a:ext>
                  </a:extLst>
                </a:gridCol>
                <a:gridCol w="4001889">
                  <a:extLst>
                    <a:ext uri="{9D8B030D-6E8A-4147-A177-3AD203B41FA5}">
                      <a16:colId xmlns:a16="http://schemas.microsoft.com/office/drawing/2014/main" val="20002"/>
                    </a:ext>
                  </a:extLst>
                </a:gridCol>
              </a:tblGrid>
              <a:tr h="780403">
                <a:tc>
                  <a:txBody>
                    <a:bodyPr/>
                    <a:lstStyle/>
                    <a:p>
                      <a:endParaRPr lang="vi-VN" sz="2200" b="0" dirty="0">
                        <a:solidFill>
                          <a:schemeClr val="tx1"/>
                        </a:solidFill>
                        <a:latin typeface="Arial" panose="020B0604020202020204" pitchFamily="34" charset="0"/>
                        <a:cs typeface="Arial" panose="020B0604020202020204" pitchFamily="34" charset="0"/>
                      </a:endParaRPr>
                    </a:p>
                    <a:p>
                      <a:r>
                        <a:rPr lang="vi-VN" sz="2200" b="1" dirty="0" err="1">
                          <a:solidFill>
                            <a:schemeClr val="tx1"/>
                          </a:solidFill>
                          <a:latin typeface="Arial" panose="020B0604020202020204" pitchFamily="34" charset="0"/>
                          <a:cs typeface="Arial" panose="020B0604020202020204" pitchFamily="34" charset="0"/>
                        </a:rPr>
                        <a:t>Tính</a:t>
                      </a:r>
                      <a:r>
                        <a:rPr lang="vi-VN" sz="2200" b="1" dirty="0">
                          <a:solidFill>
                            <a:schemeClr val="tx1"/>
                          </a:solidFill>
                          <a:latin typeface="Arial" panose="020B0604020202020204" pitchFamily="34" charset="0"/>
                          <a:cs typeface="Arial" panose="020B0604020202020204" pitchFamily="34" charset="0"/>
                        </a:rPr>
                        <a:t> </a:t>
                      </a:r>
                      <a:r>
                        <a:rPr lang="vi-VN" sz="2200" b="1" dirty="0" err="1">
                          <a:solidFill>
                            <a:schemeClr val="tx1"/>
                          </a:solidFill>
                          <a:latin typeface="Arial" panose="020B0604020202020204" pitchFamily="34" charset="0"/>
                          <a:cs typeface="Arial" panose="020B0604020202020204" pitchFamily="34" charset="0"/>
                        </a:rPr>
                        <a:t>chất</a:t>
                      </a:r>
                      <a:endParaRPr lang="en-US" sz="2200" b="1" dirty="0">
                        <a:solidFill>
                          <a:schemeClr val="tx1"/>
                        </a:solidFill>
                        <a:latin typeface="Arial" panose="020B0604020202020204" pitchFamily="34" charset="0"/>
                        <a:cs typeface="Arial" panose="020B0604020202020204" pitchFamily="34" charset="0"/>
                      </a:endParaRPr>
                    </a:p>
                  </a:txBody>
                  <a:tcPr marL="109721" marR="109721" marT="54869" marB="54869"/>
                </a:tc>
                <a:tc>
                  <a:txBody>
                    <a:bodyPr/>
                    <a:lstStyle/>
                    <a:p>
                      <a:pPr algn="ctr"/>
                      <a:r>
                        <a:rPr lang="vi-VN" sz="2200" dirty="0" err="1">
                          <a:solidFill>
                            <a:schemeClr val="tx1"/>
                          </a:solidFill>
                          <a:latin typeface="Arial" panose="020B0604020202020204" pitchFamily="34" charset="0"/>
                          <a:cs typeface="Arial" panose="020B0604020202020204" pitchFamily="34" charset="0"/>
                        </a:rPr>
                        <a:t>Phép</a:t>
                      </a:r>
                      <a:r>
                        <a:rPr lang="vi-VN" sz="2200" dirty="0">
                          <a:solidFill>
                            <a:schemeClr val="tx1"/>
                          </a:solidFill>
                          <a:latin typeface="Arial" panose="020B0604020202020204" pitchFamily="34" charset="0"/>
                          <a:cs typeface="Arial" panose="020B0604020202020204" pitchFamily="34" charset="0"/>
                        </a:rPr>
                        <a:t> </a:t>
                      </a:r>
                      <a:r>
                        <a:rPr lang="vi-VN" sz="2200" dirty="0" err="1">
                          <a:solidFill>
                            <a:schemeClr val="tx1"/>
                          </a:solidFill>
                          <a:latin typeface="Arial" panose="020B0604020202020204" pitchFamily="34" charset="0"/>
                          <a:cs typeface="Arial" panose="020B0604020202020204" pitchFamily="34" charset="0"/>
                        </a:rPr>
                        <a:t>cộng</a:t>
                      </a:r>
                      <a:endParaRPr lang="en-US" sz="2200" dirty="0">
                        <a:solidFill>
                          <a:schemeClr val="tx1"/>
                        </a:solidFill>
                        <a:latin typeface="Arial" panose="020B0604020202020204" pitchFamily="34" charset="0"/>
                        <a:cs typeface="Arial" panose="020B0604020202020204" pitchFamily="34" charset="0"/>
                      </a:endParaRPr>
                    </a:p>
                  </a:txBody>
                  <a:tcPr marL="109721" marR="109721" marT="54869" marB="54869"/>
                </a:tc>
                <a:tc>
                  <a:txBody>
                    <a:bodyPr/>
                    <a:lstStyle/>
                    <a:p>
                      <a:pPr algn="ctr"/>
                      <a:r>
                        <a:rPr lang="vi-VN" sz="2200" dirty="0" err="1">
                          <a:solidFill>
                            <a:schemeClr val="tx1"/>
                          </a:solidFill>
                          <a:latin typeface="Arial" panose="020B0604020202020204" pitchFamily="34" charset="0"/>
                          <a:cs typeface="Arial" panose="020B0604020202020204" pitchFamily="34" charset="0"/>
                        </a:rPr>
                        <a:t>Phép</a:t>
                      </a:r>
                      <a:r>
                        <a:rPr lang="vi-VN" sz="2200" dirty="0">
                          <a:solidFill>
                            <a:schemeClr val="tx1"/>
                          </a:solidFill>
                          <a:latin typeface="Arial" panose="020B0604020202020204" pitchFamily="34" charset="0"/>
                          <a:cs typeface="Arial" panose="020B0604020202020204" pitchFamily="34" charset="0"/>
                        </a:rPr>
                        <a:t> nhân</a:t>
                      </a:r>
                      <a:endParaRPr lang="en-US" sz="2200" dirty="0">
                        <a:solidFill>
                          <a:schemeClr val="tx1"/>
                        </a:solidFill>
                        <a:latin typeface="Arial" panose="020B0604020202020204" pitchFamily="34" charset="0"/>
                        <a:cs typeface="Arial" panose="020B0604020202020204" pitchFamily="34" charset="0"/>
                      </a:endParaRPr>
                    </a:p>
                  </a:txBody>
                  <a:tcPr marL="109721" marR="109721" marT="54869" marB="54869"/>
                </a:tc>
                <a:extLst>
                  <a:ext uri="{0D108BD9-81ED-4DB2-BD59-A6C34878D82A}">
                    <a16:rowId xmlns:a16="http://schemas.microsoft.com/office/drawing/2014/main" val="10000"/>
                  </a:ext>
                </a:extLst>
              </a:tr>
              <a:tr h="625706">
                <a:tc>
                  <a:txBody>
                    <a:bodyPr/>
                    <a:lstStyle/>
                    <a:p>
                      <a:pPr algn="ctr"/>
                      <a:r>
                        <a:rPr lang="vi-VN" sz="2200" dirty="0">
                          <a:latin typeface="Arial" panose="020B0604020202020204" pitchFamily="34" charset="0"/>
                          <a:cs typeface="Arial" panose="020B0604020202020204" pitchFamily="34" charset="0"/>
                        </a:rPr>
                        <a:t>Giao </a:t>
                      </a:r>
                      <a:r>
                        <a:rPr lang="vi-VN" sz="2200" dirty="0" err="1">
                          <a:latin typeface="Arial" panose="020B0604020202020204" pitchFamily="34" charset="0"/>
                          <a:cs typeface="Arial" panose="020B0604020202020204" pitchFamily="34" charset="0"/>
                        </a:rPr>
                        <a:t>hoán</a:t>
                      </a:r>
                      <a:endParaRPr lang="en-US" sz="2200" dirty="0">
                        <a:latin typeface="Arial" panose="020B0604020202020204" pitchFamily="34" charset="0"/>
                        <a:cs typeface="Arial" panose="020B0604020202020204" pitchFamily="34" charset="0"/>
                      </a:endParaRPr>
                    </a:p>
                  </a:txBody>
                  <a:tcPr marL="109721" marR="109721" marT="54869" marB="54869"/>
                </a:tc>
                <a:tc>
                  <a:txBody>
                    <a:bodyPr/>
                    <a:lstStyle/>
                    <a:p>
                      <a:pPr algn="ctr"/>
                      <a:r>
                        <a:rPr lang="vi-VN" sz="2200" dirty="0">
                          <a:latin typeface="Arial" panose="020B0604020202020204" pitchFamily="34" charset="0"/>
                          <a:cs typeface="Arial" panose="020B0604020202020204" pitchFamily="34" charset="0"/>
                        </a:rPr>
                        <a:t> a + b = b + a</a:t>
                      </a:r>
                      <a:endParaRPr lang="en-US" sz="2200" dirty="0">
                        <a:latin typeface="Arial" panose="020B0604020202020204" pitchFamily="34" charset="0"/>
                        <a:cs typeface="Arial" panose="020B0604020202020204" pitchFamily="34" charset="0"/>
                      </a:endParaRPr>
                    </a:p>
                  </a:txBody>
                  <a:tcPr marL="109721" marR="109721" marT="54869" marB="54869"/>
                </a:tc>
                <a:tc>
                  <a:txBody>
                    <a:bodyPr/>
                    <a:lstStyle/>
                    <a:p>
                      <a:pPr algn="ctr"/>
                      <a:r>
                        <a:rPr lang="vi-VN" sz="2200" dirty="0" err="1">
                          <a:latin typeface="Arial" panose="020B0604020202020204" pitchFamily="34" charset="0"/>
                          <a:cs typeface="Arial" panose="020B0604020202020204" pitchFamily="34" charset="0"/>
                        </a:rPr>
                        <a:t>a.b</a:t>
                      </a:r>
                      <a:r>
                        <a:rPr lang="vi-VN" sz="2200" dirty="0">
                          <a:latin typeface="Arial" panose="020B0604020202020204" pitchFamily="34" charset="0"/>
                          <a:cs typeface="Arial" panose="020B0604020202020204" pitchFamily="34" charset="0"/>
                        </a:rPr>
                        <a:t> = </a:t>
                      </a:r>
                      <a:r>
                        <a:rPr lang="vi-VN" sz="2200" dirty="0" err="1">
                          <a:latin typeface="Arial" panose="020B0604020202020204" pitchFamily="34" charset="0"/>
                          <a:cs typeface="Arial" panose="020B0604020202020204" pitchFamily="34" charset="0"/>
                        </a:rPr>
                        <a:t>b.a</a:t>
                      </a:r>
                      <a:endParaRPr lang="en-US" sz="2200" dirty="0">
                        <a:latin typeface="Arial" panose="020B0604020202020204" pitchFamily="34" charset="0"/>
                        <a:cs typeface="Arial" panose="020B0604020202020204" pitchFamily="34" charset="0"/>
                      </a:endParaRPr>
                    </a:p>
                  </a:txBody>
                  <a:tcPr marL="109721" marR="109721" marT="54869" marB="54869"/>
                </a:tc>
                <a:extLst>
                  <a:ext uri="{0D108BD9-81ED-4DB2-BD59-A6C34878D82A}">
                    <a16:rowId xmlns:a16="http://schemas.microsoft.com/office/drawing/2014/main" val="10001"/>
                  </a:ext>
                </a:extLst>
              </a:tr>
              <a:tr h="625706">
                <a:tc>
                  <a:txBody>
                    <a:bodyPr/>
                    <a:lstStyle/>
                    <a:p>
                      <a:pPr algn="ctr"/>
                      <a:r>
                        <a:rPr lang="vi-VN" sz="2200" dirty="0" err="1">
                          <a:latin typeface="Arial" panose="020B0604020202020204" pitchFamily="34" charset="0"/>
                          <a:cs typeface="Arial" panose="020B0604020202020204" pitchFamily="34" charset="0"/>
                        </a:rPr>
                        <a:t>Kết</a:t>
                      </a:r>
                      <a:r>
                        <a:rPr lang="vi-VN" sz="2200" dirty="0">
                          <a:latin typeface="Arial" panose="020B0604020202020204" pitchFamily="34" charset="0"/>
                          <a:cs typeface="Arial" panose="020B0604020202020204" pitchFamily="34" charset="0"/>
                        </a:rPr>
                        <a:t> </a:t>
                      </a:r>
                      <a:r>
                        <a:rPr lang="vi-VN" sz="2200" dirty="0" err="1">
                          <a:latin typeface="Arial" panose="020B0604020202020204" pitchFamily="34" charset="0"/>
                          <a:cs typeface="Arial" panose="020B0604020202020204" pitchFamily="34" charset="0"/>
                        </a:rPr>
                        <a:t>hợp</a:t>
                      </a:r>
                      <a:endParaRPr lang="en-US" sz="2200" dirty="0">
                        <a:latin typeface="Arial" panose="020B0604020202020204" pitchFamily="34" charset="0"/>
                        <a:cs typeface="Arial" panose="020B0604020202020204" pitchFamily="34" charset="0"/>
                      </a:endParaRPr>
                    </a:p>
                  </a:txBody>
                  <a:tcPr marL="109721" marR="109721" marT="54869" marB="54869"/>
                </a:tc>
                <a:tc>
                  <a:txBody>
                    <a:bodyPr/>
                    <a:lstStyle/>
                    <a:p>
                      <a:pPr algn="ctr"/>
                      <a:r>
                        <a:rPr lang="vi-VN" sz="2200" dirty="0">
                          <a:latin typeface="Arial" panose="020B0604020202020204" pitchFamily="34" charset="0"/>
                          <a:cs typeface="Arial" panose="020B0604020202020204" pitchFamily="34" charset="0"/>
                        </a:rPr>
                        <a:t>(</a:t>
                      </a:r>
                      <a:r>
                        <a:rPr lang="vi-VN" sz="2200" dirty="0" err="1">
                          <a:latin typeface="Arial" panose="020B0604020202020204" pitchFamily="34" charset="0"/>
                          <a:cs typeface="Arial" panose="020B0604020202020204" pitchFamily="34" charset="0"/>
                        </a:rPr>
                        <a:t>a+b</a:t>
                      </a:r>
                      <a:r>
                        <a:rPr lang="vi-VN" sz="2200" dirty="0">
                          <a:latin typeface="Arial" panose="020B0604020202020204" pitchFamily="34" charset="0"/>
                          <a:cs typeface="Arial" panose="020B0604020202020204" pitchFamily="34" charset="0"/>
                        </a:rPr>
                        <a:t>)+c = a+(</a:t>
                      </a:r>
                      <a:r>
                        <a:rPr lang="vi-VN" sz="2200" dirty="0" err="1">
                          <a:latin typeface="Arial" panose="020B0604020202020204" pitchFamily="34" charset="0"/>
                          <a:cs typeface="Arial" panose="020B0604020202020204" pitchFamily="34" charset="0"/>
                        </a:rPr>
                        <a:t>b+c</a:t>
                      </a:r>
                      <a:r>
                        <a:rPr lang="vi-VN" sz="2200" dirty="0">
                          <a:latin typeface="Arial" panose="020B0604020202020204" pitchFamily="34" charset="0"/>
                          <a:cs typeface="Arial" panose="020B0604020202020204" pitchFamily="34" charset="0"/>
                        </a:rPr>
                        <a:t>)</a:t>
                      </a:r>
                      <a:endParaRPr lang="en-US" sz="2200" dirty="0">
                        <a:latin typeface="Arial" panose="020B0604020202020204" pitchFamily="34" charset="0"/>
                        <a:cs typeface="Arial" panose="020B0604020202020204" pitchFamily="34" charset="0"/>
                      </a:endParaRPr>
                    </a:p>
                  </a:txBody>
                  <a:tcPr marL="109721" marR="109721" marT="54869" marB="54869"/>
                </a:tc>
                <a:tc>
                  <a:txBody>
                    <a:bodyPr/>
                    <a:lstStyle/>
                    <a:p>
                      <a:pPr algn="ctr"/>
                      <a:r>
                        <a:rPr lang="vi-VN" sz="2200" dirty="0">
                          <a:latin typeface="Arial" panose="020B0604020202020204" pitchFamily="34" charset="0"/>
                          <a:cs typeface="Arial" panose="020B0604020202020204" pitchFamily="34" charset="0"/>
                        </a:rPr>
                        <a:t>(</a:t>
                      </a:r>
                      <a:r>
                        <a:rPr lang="vi-VN" sz="2200" dirty="0" err="1">
                          <a:latin typeface="Arial" panose="020B0604020202020204" pitchFamily="34" charset="0"/>
                          <a:cs typeface="Arial" panose="020B0604020202020204" pitchFamily="34" charset="0"/>
                        </a:rPr>
                        <a:t>a.b</a:t>
                      </a:r>
                      <a:r>
                        <a:rPr lang="vi-VN" sz="2200" dirty="0">
                          <a:latin typeface="Arial" panose="020B0604020202020204" pitchFamily="34" charset="0"/>
                          <a:cs typeface="Arial" panose="020B0604020202020204" pitchFamily="34" charset="0"/>
                        </a:rPr>
                        <a:t>).c = a.(</a:t>
                      </a:r>
                      <a:r>
                        <a:rPr lang="vi-VN" sz="2200" dirty="0" err="1">
                          <a:latin typeface="Arial" panose="020B0604020202020204" pitchFamily="34" charset="0"/>
                          <a:cs typeface="Arial" panose="020B0604020202020204" pitchFamily="34" charset="0"/>
                        </a:rPr>
                        <a:t>b.c</a:t>
                      </a:r>
                      <a:r>
                        <a:rPr lang="vi-VN" sz="2200" dirty="0">
                          <a:latin typeface="Arial" panose="020B0604020202020204" pitchFamily="34" charset="0"/>
                          <a:cs typeface="Arial" panose="020B0604020202020204" pitchFamily="34" charset="0"/>
                        </a:rPr>
                        <a:t>)</a:t>
                      </a:r>
                      <a:endParaRPr lang="en-US" sz="2200" dirty="0">
                        <a:latin typeface="Arial" panose="020B0604020202020204" pitchFamily="34" charset="0"/>
                        <a:cs typeface="Arial" panose="020B0604020202020204" pitchFamily="34" charset="0"/>
                      </a:endParaRPr>
                    </a:p>
                  </a:txBody>
                  <a:tcPr marL="109721" marR="109721" marT="54869" marB="54869"/>
                </a:tc>
                <a:extLst>
                  <a:ext uri="{0D108BD9-81ED-4DB2-BD59-A6C34878D82A}">
                    <a16:rowId xmlns:a16="http://schemas.microsoft.com/office/drawing/2014/main" val="10002"/>
                  </a:ext>
                </a:extLst>
              </a:tr>
              <a:tr h="1115736">
                <a:tc>
                  <a:txBody>
                    <a:bodyPr/>
                    <a:lstStyle/>
                    <a:p>
                      <a:r>
                        <a:rPr lang="vi-VN" sz="2200" dirty="0">
                          <a:latin typeface="Arial" panose="020B0604020202020204" pitchFamily="34" charset="0"/>
                          <a:cs typeface="Arial" panose="020B0604020202020204" pitchFamily="34" charset="0"/>
                        </a:rPr>
                        <a:t>Phân </a:t>
                      </a:r>
                      <a:r>
                        <a:rPr lang="vi-VN" sz="2200" dirty="0" err="1">
                          <a:latin typeface="Arial" panose="020B0604020202020204" pitchFamily="34" charset="0"/>
                          <a:cs typeface="Arial" panose="020B0604020202020204" pitchFamily="34" charset="0"/>
                        </a:rPr>
                        <a:t>phối</a:t>
                      </a:r>
                      <a:r>
                        <a:rPr lang="vi-VN" sz="2200" dirty="0">
                          <a:latin typeface="Arial" panose="020B0604020202020204" pitchFamily="34" charset="0"/>
                          <a:cs typeface="Arial" panose="020B0604020202020204" pitchFamily="34" charset="0"/>
                        </a:rPr>
                        <a:t> </a:t>
                      </a:r>
                      <a:r>
                        <a:rPr lang="vi-VN" sz="2200" dirty="0" err="1">
                          <a:latin typeface="Arial" panose="020B0604020202020204" pitchFamily="34" charset="0"/>
                          <a:cs typeface="Arial" panose="020B0604020202020204" pitchFamily="34" charset="0"/>
                        </a:rPr>
                        <a:t>của</a:t>
                      </a:r>
                      <a:r>
                        <a:rPr lang="vi-VN" sz="2200" dirty="0">
                          <a:latin typeface="Arial" panose="020B0604020202020204" pitchFamily="34" charset="0"/>
                          <a:cs typeface="Arial" panose="020B0604020202020204" pitchFamily="34" charset="0"/>
                        </a:rPr>
                        <a:t> </a:t>
                      </a:r>
                      <a:r>
                        <a:rPr lang="vi-VN" sz="2200" dirty="0" err="1">
                          <a:latin typeface="Arial" panose="020B0604020202020204" pitchFamily="34" charset="0"/>
                          <a:cs typeface="Arial" panose="020B0604020202020204" pitchFamily="34" charset="0"/>
                        </a:rPr>
                        <a:t>phép</a:t>
                      </a:r>
                      <a:r>
                        <a:rPr lang="vi-VN" sz="2200" dirty="0">
                          <a:latin typeface="Arial" panose="020B0604020202020204" pitchFamily="34" charset="0"/>
                          <a:cs typeface="Arial" panose="020B0604020202020204" pitchFamily="34" charset="0"/>
                        </a:rPr>
                        <a:t> nhân </a:t>
                      </a:r>
                      <a:r>
                        <a:rPr lang="vi-VN" sz="2200" dirty="0" err="1">
                          <a:latin typeface="Arial" panose="020B0604020202020204" pitchFamily="34" charset="0"/>
                          <a:cs typeface="Arial" panose="020B0604020202020204" pitchFamily="34" charset="0"/>
                        </a:rPr>
                        <a:t>đối</a:t>
                      </a:r>
                      <a:r>
                        <a:rPr lang="vi-VN" sz="2200" dirty="0">
                          <a:latin typeface="Arial" panose="020B0604020202020204" pitchFamily="34" charset="0"/>
                          <a:cs typeface="Arial" panose="020B0604020202020204" pitchFamily="34" charset="0"/>
                        </a:rPr>
                        <a:t> </a:t>
                      </a:r>
                      <a:r>
                        <a:rPr lang="vi-VN" sz="2200" dirty="0" err="1">
                          <a:latin typeface="Arial" panose="020B0604020202020204" pitchFamily="34" charset="0"/>
                          <a:cs typeface="Arial" panose="020B0604020202020204" pitchFamily="34" charset="0"/>
                        </a:rPr>
                        <a:t>với</a:t>
                      </a:r>
                      <a:r>
                        <a:rPr lang="vi-VN" sz="2200" dirty="0">
                          <a:latin typeface="Arial" panose="020B0604020202020204" pitchFamily="34" charset="0"/>
                          <a:cs typeface="Arial" panose="020B0604020202020204" pitchFamily="34" charset="0"/>
                        </a:rPr>
                        <a:t> </a:t>
                      </a:r>
                      <a:r>
                        <a:rPr lang="vi-VN" sz="2200" dirty="0" err="1">
                          <a:latin typeface="Arial" panose="020B0604020202020204" pitchFamily="34" charset="0"/>
                          <a:cs typeface="Arial" panose="020B0604020202020204" pitchFamily="34" charset="0"/>
                        </a:rPr>
                        <a:t>phép</a:t>
                      </a:r>
                      <a:r>
                        <a:rPr lang="vi-VN" sz="2200" dirty="0">
                          <a:latin typeface="Arial" panose="020B0604020202020204" pitchFamily="34" charset="0"/>
                          <a:cs typeface="Arial" panose="020B0604020202020204" pitchFamily="34" charset="0"/>
                        </a:rPr>
                        <a:t> </a:t>
                      </a:r>
                      <a:r>
                        <a:rPr lang="vi-VN" sz="2200" dirty="0" err="1">
                          <a:latin typeface="Arial" panose="020B0604020202020204" pitchFamily="34" charset="0"/>
                          <a:cs typeface="Arial" panose="020B0604020202020204" pitchFamily="34" charset="0"/>
                        </a:rPr>
                        <a:t>cộng</a:t>
                      </a:r>
                      <a:endParaRPr lang="en-US" sz="2200" dirty="0">
                        <a:latin typeface="Arial" panose="020B0604020202020204" pitchFamily="34" charset="0"/>
                        <a:cs typeface="Arial" panose="020B0604020202020204" pitchFamily="34" charset="0"/>
                      </a:endParaRPr>
                    </a:p>
                  </a:txBody>
                  <a:tcPr marL="109721" marR="109721" marT="54869" marB="54869"/>
                </a:tc>
                <a:tc>
                  <a:txBody>
                    <a:bodyPr/>
                    <a:lstStyle/>
                    <a:p>
                      <a:endParaRPr lang="en-US" sz="2200" dirty="0">
                        <a:latin typeface="Arial" panose="020B0604020202020204" pitchFamily="34" charset="0"/>
                        <a:cs typeface="Arial" panose="020B0604020202020204" pitchFamily="34" charset="0"/>
                      </a:endParaRPr>
                    </a:p>
                  </a:txBody>
                  <a:tcPr marL="109721" marR="109721" marT="54869" marB="54869"/>
                </a:tc>
                <a:tc>
                  <a:txBody>
                    <a:bodyPr/>
                    <a:lstStyle/>
                    <a:p>
                      <a:pPr algn="ctr"/>
                      <a:r>
                        <a:rPr lang="vi-VN" sz="2200" dirty="0">
                          <a:latin typeface="Arial" panose="020B0604020202020204" pitchFamily="34" charset="0"/>
                          <a:cs typeface="Arial" panose="020B0604020202020204" pitchFamily="34" charset="0"/>
                        </a:rPr>
                        <a:t>a.(</a:t>
                      </a:r>
                      <a:r>
                        <a:rPr lang="vi-VN" sz="2200" dirty="0" err="1">
                          <a:latin typeface="Arial" panose="020B0604020202020204" pitchFamily="34" charset="0"/>
                          <a:cs typeface="Arial" panose="020B0604020202020204" pitchFamily="34" charset="0"/>
                        </a:rPr>
                        <a:t>b+c</a:t>
                      </a:r>
                      <a:r>
                        <a:rPr lang="vi-VN" sz="2200" dirty="0">
                          <a:latin typeface="Arial" panose="020B0604020202020204" pitchFamily="34" charset="0"/>
                          <a:cs typeface="Arial" panose="020B0604020202020204" pitchFamily="34" charset="0"/>
                        </a:rPr>
                        <a:t>) = </a:t>
                      </a:r>
                      <a:r>
                        <a:rPr lang="vi-VN" sz="2200" dirty="0" err="1">
                          <a:latin typeface="Arial" panose="020B0604020202020204" pitchFamily="34" charset="0"/>
                          <a:cs typeface="Arial" panose="020B0604020202020204" pitchFamily="34" charset="0"/>
                        </a:rPr>
                        <a:t>a.c</a:t>
                      </a:r>
                      <a:r>
                        <a:rPr lang="vi-VN" sz="2200" dirty="0">
                          <a:latin typeface="Arial" panose="020B0604020202020204" pitchFamily="34" charset="0"/>
                          <a:cs typeface="Arial" panose="020B0604020202020204" pitchFamily="34" charset="0"/>
                        </a:rPr>
                        <a:t> + </a:t>
                      </a:r>
                      <a:r>
                        <a:rPr lang="vi-VN" sz="2200" dirty="0" err="1">
                          <a:latin typeface="Arial" panose="020B0604020202020204" pitchFamily="34" charset="0"/>
                          <a:cs typeface="Arial" panose="020B0604020202020204" pitchFamily="34" charset="0"/>
                        </a:rPr>
                        <a:t>a.c</a:t>
                      </a:r>
                      <a:endParaRPr lang="en-US" sz="2200" dirty="0">
                        <a:latin typeface="Arial" panose="020B0604020202020204" pitchFamily="34" charset="0"/>
                        <a:cs typeface="Arial" panose="020B0604020202020204" pitchFamily="34" charset="0"/>
                      </a:endParaRPr>
                    </a:p>
                  </a:txBody>
                  <a:tcPr marL="109721" marR="109721" marT="54869" marB="54869"/>
                </a:tc>
                <a:extLst>
                  <a:ext uri="{0D108BD9-81ED-4DB2-BD59-A6C34878D82A}">
                    <a16:rowId xmlns:a16="http://schemas.microsoft.com/office/drawing/2014/main" val="10003"/>
                  </a:ext>
                </a:extLst>
              </a:tr>
              <a:tr h="625706">
                <a:tc>
                  <a:txBody>
                    <a:bodyPr/>
                    <a:lstStyle/>
                    <a:p>
                      <a:r>
                        <a:rPr lang="vi-VN" sz="2200" dirty="0" err="1">
                          <a:latin typeface="Arial" panose="020B0604020202020204" pitchFamily="34" charset="0"/>
                          <a:cs typeface="Arial" panose="020B0604020202020204" pitchFamily="34" charset="0"/>
                        </a:rPr>
                        <a:t>Cộng</a:t>
                      </a:r>
                      <a:r>
                        <a:rPr lang="vi-VN" sz="2200" dirty="0">
                          <a:latin typeface="Arial" panose="020B0604020202020204" pitchFamily="34" charset="0"/>
                          <a:cs typeface="Arial" panose="020B0604020202020204" pitchFamily="34" charset="0"/>
                        </a:rPr>
                        <a:t> </a:t>
                      </a:r>
                      <a:r>
                        <a:rPr lang="vi-VN" sz="2200" dirty="0" err="1">
                          <a:latin typeface="Arial" panose="020B0604020202020204" pitchFamily="34" charset="0"/>
                          <a:cs typeface="Arial" panose="020B0604020202020204" pitchFamily="34" charset="0"/>
                        </a:rPr>
                        <a:t>với</a:t>
                      </a:r>
                      <a:r>
                        <a:rPr lang="vi-VN" sz="2200" dirty="0">
                          <a:latin typeface="Arial" panose="020B0604020202020204" pitchFamily="34" charset="0"/>
                          <a:cs typeface="Arial" panose="020B0604020202020204" pitchFamily="34" charset="0"/>
                        </a:rPr>
                        <a:t> </a:t>
                      </a:r>
                      <a:r>
                        <a:rPr lang="vi-VN" sz="2200" dirty="0" err="1">
                          <a:latin typeface="Arial" panose="020B0604020202020204" pitchFamily="34" charset="0"/>
                          <a:cs typeface="Arial" panose="020B0604020202020204" pitchFamily="34" charset="0"/>
                        </a:rPr>
                        <a:t>số</a:t>
                      </a:r>
                      <a:r>
                        <a:rPr lang="vi-VN" sz="2200" dirty="0">
                          <a:latin typeface="Arial" panose="020B0604020202020204" pitchFamily="34" charset="0"/>
                          <a:cs typeface="Arial" panose="020B0604020202020204" pitchFamily="34" charset="0"/>
                        </a:rPr>
                        <a:t> 0</a:t>
                      </a:r>
                      <a:endParaRPr lang="en-US" sz="2200" dirty="0">
                        <a:latin typeface="Arial" panose="020B0604020202020204" pitchFamily="34" charset="0"/>
                        <a:cs typeface="Arial" panose="020B0604020202020204" pitchFamily="34" charset="0"/>
                      </a:endParaRPr>
                    </a:p>
                  </a:txBody>
                  <a:tcPr marL="109721" marR="109721" marT="54869" marB="54869"/>
                </a:tc>
                <a:tc>
                  <a:txBody>
                    <a:bodyPr/>
                    <a:lstStyle/>
                    <a:p>
                      <a:pPr algn="ctr"/>
                      <a:r>
                        <a:rPr lang="vi-VN" sz="2200" dirty="0">
                          <a:latin typeface="Arial" panose="020B0604020202020204" pitchFamily="34" charset="0"/>
                          <a:cs typeface="Arial" panose="020B0604020202020204" pitchFamily="34" charset="0"/>
                        </a:rPr>
                        <a:t>a + 0 = 0 + a = a</a:t>
                      </a:r>
                      <a:endParaRPr lang="en-US" sz="2200" dirty="0">
                        <a:latin typeface="Arial" panose="020B0604020202020204" pitchFamily="34" charset="0"/>
                        <a:cs typeface="Arial" panose="020B0604020202020204" pitchFamily="34" charset="0"/>
                      </a:endParaRPr>
                    </a:p>
                  </a:txBody>
                  <a:tcPr marL="109721" marR="109721" marT="54869" marB="54869"/>
                </a:tc>
                <a:tc>
                  <a:txBody>
                    <a:bodyPr/>
                    <a:lstStyle/>
                    <a:p>
                      <a:endParaRPr lang="en-US" sz="2200">
                        <a:latin typeface="Arial" panose="020B0604020202020204" pitchFamily="34" charset="0"/>
                        <a:cs typeface="Arial" panose="020B0604020202020204" pitchFamily="34" charset="0"/>
                      </a:endParaRPr>
                    </a:p>
                  </a:txBody>
                  <a:tcPr marL="109721" marR="109721" marT="54869" marB="54869"/>
                </a:tc>
                <a:extLst>
                  <a:ext uri="{0D108BD9-81ED-4DB2-BD59-A6C34878D82A}">
                    <a16:rowId xmlns:a16="http://schemas.microsoft.com/office/drawing/2014/main" val="10004"/>
                  </a:ext>
                </a:extLst>
              </a:tr>
              <a:tr h="625706">
                <a:tc>
                  <a:txBody>
                    <a:bodyPr/>
                    <a:lstStyle/>
                    <a:p>
                      <a:r>
                        <a:rPr lang="vi-VN" sz="2200" dirty="0">
                          <a:latin typeface="Arial" panose="020B0604020202020204" pitchFamily="34" charset="0"/>
                          <a:cs typeface="Arial" panose="020B0604020202020204" pitchFamily="34" charset="0"/>
                        </a:rPr>
                        <a:t>Nhân </a:t>
                      </a:r>
                      <a:r>
                        <a:rPr lang="vi-VN" sz="2200" dirty="0" err="1">
                          <a:latin typeface="Arial" panose="020B0604020202020204" pitchFamily="34" charset="0"/>
                          <a:cs typeface="Arial" panose="020B0604020202020204" pitchFamily="34" charset="0"/>
                        </a:rPr>
                        <a:t>với</a:t>
                      </a:r>
                      <a:r>
                        <a:rPr lang="vi-VN" sz="2200" dirty="0">
                          <a:latin typeface="Arial" panose="020B0604020202020204" pitchFamily="34" charset="0"/>
                          <a:cs typeface="Arial" panose="020B0604020202020204" pitchFamily="34" charset="0"/>
                        </a:rPr>
                        <a:t> </a:t>
                      </a:r>
                      <a:r>
                        <a:rPr lang="vi-VN" sz="2200" dirty="0" err="1">
                          <a:latin typeface="Arial" panose="020B0604020202020204" pitchFamily="34" charset="0"/>
                          <a:cs typeface="Arial" panose="020B0604020202020204" pitchFamily="34" charset="0"/>
                        </a:rPr>
                        <a:t>số</a:t>
                      </a:r>
                      <a:r>
                        <a:rPr lang="vi-VN" sz="2200" dirty="0">
                          <a:latin typeface="Arial" panose="020B0604020202020204" pitchFamily="34" charset="0"/>
                          <a:cs typeface="Arial" panose="020B0604020202020204" pitchFamily="34" charset="0"/>
                        </a:rPr>
                        <a:t> 1</a:t>
                      </a:r>
                      <a:endParaRPr lang="en-US" sz="2200" dirty="0">
                        <a:latin typeface="Arial" panose="020B0604020202020204" pitchFamily="34" charset="0"/>
                        <a:cs typeface="Arial" panose="020B0604020202020204" pitchFamily="34" charset="0"/>
                      </a:endParaRPr>
                    </a:p>
                  </a:txBody>
                  <a:tcPr marL="109721" marR="109721" marT="54869" marB="54869"/>
                </a:tc>
                <a:tc>
                  <a:txBody>
                    <a:bodyPr/>
                    <a:lstStyle/>
                    <a:p>
                      <a:endParaRPr lang="en-US" sz="2200" dirty="0">
                        <a:latin typeface="Arial" panose="020B0604020202020204" pitchFamily="34" charset="0"/>
                        <a:cs typeface="Arial" panose="020B0604020202020204" pitchFamily="34" charset="0"/>
                      </a:endParaRPr>
                    </a:p>
                  </a:txBody>
                  <a:tcPr marL="109721" marR="109721" marT="54869" marB="54869"/>
                </a:tc>
                <a:tc>
                  <a:txBody>
                    <a:bodyPr/>
                    <a:lstStyle/>
                    <a:p>
                      <a:r>
                        <a:rPr lang="vi-VN" sz="2200" dirty="0">
                          <a:latin typeface="Arial" panose="020B0604020202020204" pitchFamily="34" charset="0"/>
                          <a:cs typeface="Arial" panose="020B0604020202020204" pitchFamily="34" charset="0"/>
                        </a:rPr>
                        <a:t>a.1 = 1.a = a</a:t>
                      </a:r>
                      <a:endParaRPr lang="en-US" sz="2200" dirty="0">
                        <a:latin typeface="Arial" panose="020B0604020202020204" pitchFamily="34" charset="0"/>
                        <a:cs typeface="Arial" panose="020B0604020202020204" pitchFamily="34" charset="0"/>
                      </a:endParaRPr>
                    </a:p>
                  </a:txBody>
                  <a:tcPr marL="109721" marR="109721" marT="54869" marB="54869"/>
                </a:tc>
                <a:extLst>
                  <a:ext uri="{0D108BD9-81ED-4DB2-BD59-A6C34878D82A}">
                    <a16:rowId xmlns:a16="http://schemas.microsoft.com/office/drawing/2014/main" val="10005"/>
                  </a:ext>
                </a:extLst>
              </a:tr>
            </a:tbl>
          </a:graphicData>
        </a:graphic>
      </p:graphicFrame>
      <p:cxnSp>
        <p:nvCxnSpPr>
          <p:cNvPr id="77" name="Straight Connector 76"/>
          <p:cNvCxnSpPr>
            <a:cxnSpLocks/>
          </p:cNvCxnSpPr>
          <p:nvPr/>
        </p:nvCxnSpPr>
        <p:spPr>
          <a:xfrm>
            <a:off x="1549400" y="2449513"/>
            <a:ext cx="3101975" cy="682625"/>
          </a:xfrm>
          <a:prstGeom prst="line">
            <a:avLst/>
          </a:prstGeom>
        </p:spPr>
        <p:style>
          <a:lnRef idx="1">
            <a:schemeClr val="dk1"/>
          </a:lnRef>
          <a:fillRef idx="0">
            <a:schemeClr val="dk1"/>
          </a:fillRef>
          <a:effectRef idx="0">
            <a:schemeClr val="dk1"/>
          </a:effectRef>
          <a:fontRef idx="minor">
            <a:schemeClr val="tx1"/>
          </a:fontRef>
        </p:style>
      </p:cxnSp>
      <p:graphicFrame>
        <p:nvGraphicFramePr>
          <p:cNvPr id="84" name="Table 84"/>
          <p:cNvGraphicFramePr>
            <a:graphicFrameLocks noGrp="1"/>
          </p:cNvGraphicFramePr>
          <p:nvPr/>
        </p:nvGraphicFramePr>
        <p:xfrm>
          <a:off x="639763" y="6451600"/>
          <a:ext cx="11323637" cy="1787525"/>
        </p:xfrm>
        <a:graphic>
          <a:graphicData uri="http://schemas.openxmlformats.org/drawingml/2006/table">
            <a:tbl>
              <a:tblPr firstRow="1" bandRow="1">
                <a:tableStyleId>{2D5ABB26-0587-4C30-8999-92F81FD0307C}</a:tableStyleId>
              </a:tblPr>
              <a:tblGrid>
                <a:gridCol w="11323637">
                  <a:extLst>
                    <a:ext uri="{9D8B030D-6E8A-4147-A177-3AD203B41FA5}">
                      <a16:colId xmlns:a16="http://schemas.microsoft.com/office/drawing/2014/main" val="20000"/>
                    </a:ext>
                  </a:extLst>
                </a:gridCol>
              </a:tblGrid>
              <a:tr h="1787525">
                <a:tc>
                  <a:txBody>
                    <a:bodyPr/>
                    <a:lstStyle/>
                    <a:p>
                      <a:endParaRPr lang="vi-VN" sz="2200" b="1" dirty="0">
                        <a:solidFill>
                          <a:srgbClr val="FF0000"/>
                        </a:solidFill>
                        <a:latin typeface="Arial" panose="020B0604020202020204" pitchFamily="34" charset="0"/>
                        <a:cs typeface="Arial" panose="020B0604020202020204" pitchFamily="34" charset="0"/>
                      </a:endParaRPr>
                    </a:p>
                    <a:p>
                      <a:r>
                        <a:rPr lang="vi-VN" sz="2200" b="1" dirty="0" err="1">
                          <a:solidFill>
                            <a:srgbClr val="FF0000"/>
                          </a:solidFill>
                          <a:latin typeface="Arial" panose="020B0604020202020204" pitchFamily="34" charset="0"/>
                          <a:cs typeface="Arial" panose="020B0604020202020204" pitchFamily="34" charset="0"/>
                        </a:rPr>
                        <a:t>Tập</a:t>
                      </a:r>
                      <a:r>
                        <a:rPr lang="vi-VN" sz="2200" b="1" dirty="0">
                          <a:solidFill>
                            <a:srgbClr val="FF0000"/>
                          </a:solidFill>
                          <a:latin typeface="Arial" panose="020B0604020202020204" pitchFamily="34" charset="0"/>
                          <a:cs typeface="Arial" panose="020B0604020202020204" pitchFamily="34" charset="0"/>
                        </a:rPr>
                        <a:t> </a:t>
                      </a:r>
                      <a:r>
                        <a:rPr lang="vi-VN" sz="2200" b="1" dirty="0" err="1">
                          <a:solidFill>
                            <a:srgbClr val="FF0000"/>
                          </a:solidFill>
                          <a:latin typeface="Arial" panose="020B0604020202020204" pitchFamily="34" charset="0"/>
                          <a:cs typeface="Arial" panose="020B0604020202020204" pitchFamily="34" charset="0"/>
                        </a:rPr>
                        <a:t>hợp</a:t>
                      </a:r>
                      <a:r>
                        <a:rPr lang="vi-VN" sz="2200" b="1" dirty="0">
                          <a:solidFill>
                            <a:srgbClr val="FF0000"/>
                          </a:solidFill>
                          <a:latin typeface="Arial" panose="020B0604020202020204" pitchFamily="34" charset="0"/>
                          <a:cs typeface="Arial" panose="020B0604020202020204" pitchFamily="34" charset="0"/>
                        </a:rPr>
                        <a:t> </a:t>
                      </a:r>
                      <a:r>
                        <a:rPr lang="vi-VN" sz="2200" b="1" dirty="0" err="1">
                          <a:solidFill>
                            <a:srgbClr val="FF0000"/>
                          </a:solidFill>
                          <a:latin typeface="Arial" panose="020B0604020202020204" pitchFamily="34" charset="0"/>
                          <a:cs typeface="Arial" panose="020B0604020202020204" pitchFamily="34" charset="0"/>
                        </a:rPr>
                        <a:t>số</a:t>
                      </a:r>
                      <a:r>
                        <a:rPr lang="vi-VN" sz="2200" b="1" dirty="0">
                          <a:solidFill>
                            <a:srgbClr val="FF0000"/>
                          </a:solidFill>
                          <a:latin typeface="Arial" panose="020B0604020202020204" pitchFamily="34" charset="0"/>
                          <a:cs typeface="Arial" panose="020B0604020202020204" pitchFamily="34" charset="0"/>
                        </a:rPr>
                        <a:t> </a:t>
                      </a:r>
                      <a:r>
                        <a:rPr lang="vi-VN" sz="2200" b="1" dirty="0" err="1">
                          <a:solidFill>
                            <a:srgbClr val="FF0000"/>
                          </a:solidFill>
                          <a:latin typeface="Arial" panose="020B0604020202020204" pitchFamily="34" charset="0"/>
                          <a:cs typeface="Arial" panose="020B0604020202020204" pitchFamily="34" charset="0"/>
                        </a:rPr>
                        <a:t>tự</a:t>
                      </a:r>
                      <a:r>
                        <a:rPr lang="vi-VN" sz="2200" b="1" dirty="0">
                          <a:solidFill>
                            <a:srgbClr val="FF0000"/>
                          </a:solidFill>
                          <a:latin typeface="Arial" panose="020B0604020202020204" pitchFamily="34" charset="0"/>
                          <a:cs typeface="Arial" panose="020B0604020202020204" pitchFamily="34" charset="0"/>
                        </a:rPr>
                        <a:t> nhiên: </a:t>
                      </a:r>
                      <a:r>
                        <a:rPr lang="vi-VN" sz="2200" dirty="0">
                          <a:solidFill>
                            <a:schemeClr val="tx1"/>
                          </a:solidFill>
                          <a:latin typeface="Arial" panose="020B0604020202020204" pitchFamily="34" charset="0"/>
                          <a:cs typeface="Arial" panose="020B0604020202020204" pitchFamily="34" charset="0"/>
                        </a:rPr>
                        <a:t>N = {0; 1; 2; 3;…}</a:t>
                      </a:r>
                    </a:p>
                    <a:p>
                      <a:endParaRPr lang="vi-VN" sz="2200" b="1" dirty="0">
                        <a:solidFill>
                          <a:srgbClr val="FF0000"/>
                        </a:solidFill>
                        <a:latin typeface="Arial" panose="020B0604020202020204" pitchFamily="34" charset="0"/>
                        <a:cs typeface="Arial" panose="020B0604020202020204" pitchFamily="34" charset="0"/>
                      </a:endParaRPr>
                    </a:p>
                    <a:p>
                      <a:r>
                        <a:rPr lang="vi-VN" sz="2200" b="1" dirty="0" err="1">
                          <a:solidFill>
                            <a:srgbClr val="FF0000"/>
                          </a:solidFill>
                          <a:latin typeface="Arial" panose="020B0604020202020204" pitchFamily="34" charset="0"/>
                          <a:cs typeface="Arial" panose="020B0604020202020204" pitchFamily="34" charset="0"/>
                        </a:rPr>
                        <a:t>Tập</a:t>
                      </a:r>
                      <a:r>
                        <a:rPr lang="vi-VN" sz="2200" b="1" dirty="0">
                          <a:solidFill>
                            <a:srgbClr val="FF0000"/>
                          </a:solidFill>
                          <a:latin typeface="Arial" panose="020B0604020202020204" pitchFamily="34" charset="0"/>
                          <a:cs typeface="Arial" panose="020B0604020202020204" pitchFamily="34" charset="0"/>
                        </a:rPr>
                        <a:t> </a:t>
                      </a:r>
                      <a:r>
                        <a:rPr lang="vi-VN" sz="2200" b="1" dirty="0" err="1">
                          <a:solidFill>
                            <a:srgbClr val="FF0000"/>
                          </a:solidFill>
                          <a:latin typeface="Arial" panose="020B0604020202020204" pitchFamily="34" charset="0"/>
                          <a:cs typeface="Arial" panose="020B0604020202020204" pitchFamily="34" charset="0"/>
                        </a:rPr>
                        <a:t>hợp</a:t>
                      </a:r>
                      <a:r>
                        <a:rPr lang="vi-VN" sz="2200" b="1" dirty="0">
                          <a:solidFill>
                            <a:srgbClr val="FF0000"/>
                          </a:solidFill>
                          <a:latin typeface="Arial" panose="020B0604020202020204" pitchFamily="34" charset="0"/>
                          <a:cs typeface="Arial" panose="020B0604020202020204" pitchFamily="34" charset="0"/>
                        </a:rPr>
                        <a:t> </a:t>
                      </a:r>
                      <a:r>
                        <a:rPr lang="vi-VN" sz="2200" b="1" dirty="0" err="1">
                          <a:solidFill>
                            <a:srgbClr val="FF0000"/>
                          </a:solidFill>
                          <a:latin typeface="Arial" panose="020B0604020202020204" pitchFamily="34" charset="0"/>
                          <a:cs typeface="Arial" panose="020B0604020202020204" pitchFamily="34" charset="0"/>
                        </a:rPr>
                        <a:t>các</a:t>
                      </a:r>
                      <a:r>
                        <a:rPr lang="vi-VN" sz="2200" b="1" dirty="0">
                          <a:solidFill>
                            <a:srgbClr val="FF0000"/>
                          </a:solidFill>
                          <a:latin typeface="Arial" panose="020B0604020202020204" pitchFamily="34" charset="0"/>
                          <a:cs typeface="Arial" panose="020B0604020202020204" pitchFamily="34" charset="0"/>
                        </a:rPr>
                        <a:t> </a:t>
                      </a:r>
                      <a:r>
                        <a:rPr lang="vi-VN" sz="2200" b="1" dirty="0" err="1">
                          <a:solidFill>
                            <a:srgbClr val="FF0000"/>
                          </a:solidFill>
                          <a:latin typeface="Arial" panose="020B0604020202020204" pitchFamily="34" charset="0"/>
                          <a:cs typeface="Arial" panose="020B0604020202020204" pitchFamily="34" charset="0"/>
                        </a:rPr>
                        <a:t>số</a:t>
                      </a:r>
                      <a:r>
                        <a:rPr lang="vi-VN" sz="2200" b="1" dirty="0">
                          <a:solidFill>
                            <a:srgbClr val="FF0000"/>
                          </a:solidFill>
                          <a:latin typeface="Arial" panose="020B0604020202020204" pitchFamily="34" charset="0"/>
                          <a:cs typeface="Arial" panose="020B0604020202020204" pitchFamily="34" charset="0"/>
                        </a:rPr>
                        <a:t> </a:t>
                      </a:r>
                      <a:r>
                        <a:rPr lang="vi-VN" sz="2200" b="1" dirty="0" err="1">
                          <a:solidFill>
                            <a:srgbClr val="FF0000"/>
                          </a:solidFill>
                          <a:latin typeface="Arial" panose="020B0604020202020204" pitchFamily="34" charset="0"/>
                          <a:cs typeface="Arial" panose="020B0604020202020204" pitchFamily="34" charset="0"/>
                        </a:rPr>
                        <a:t>tự</a:t>
                      </a:r>
                      <a:r>
                        <a:rPr lang="vi-VN" sz="2200" b="1" dirty="0">
                          <a:solidFill>
                            <a:srgbClr val="FF0000"/>
                          </a:solidFill>
                          <a:latin typeface="Arial" panose="020B0604020202020204" pitchFamily="34" charset="0"/>
                          <a:cs typeface="Arial" panose="020B0604020202020204" pitchFamily="34" charset="0"/>
                        </a:rPr>
                        <a:t> nhiên trong </a:t>
                      </a:r>
                      <a:r>
                        <a:rPr lang="vi-VN" sz="2200" b="1" dirty="0" err="1">
                          <a:solidFill>
                            <a:srgbClr val="FF0000"/>
                          </a:solidFill>
                          <a:latin typeface="Arial" panose="020B0604020202020204" pitchFamily="34" charset="0"/>
                          <a:cs typeface="Arial" panose="020B0604020202020204" pitchFamily="34" charset="0"/>
                        </a:rPr>
                        <a:t>hệ</a:t>
                      </a:r>
                      <a:r>
                        <a:rPr lang="vi-VN" sz="2200" b="1" dirty="0">
                          <a:solidFill>
                            <a:srgbClr val="FF0000"/>
                          </a:solidFill>
                          <a:latin typeface="Arial" panose="020B0604020202020204" pitchFamily="34" charset="0"/>
                          <a:cs typeface="Arial" panose="020B0604020202020204" pitchFamily="34" charset="0"/>
                        </a:rPr>
                        <a:t> </a:t>
                      </a:r>
                      <a:r>
                        <a:rPr lang="vi-VN" sz="2200" b="1" dirty="0" err="1">
                          <a:solidFill>
                            <a:srgbClr val="FF0000"/>
                          </a:solidFill>
                          <a:latin typeface="Arial" panose="020B0604020202020204" pitchFamily="34" charset="0"/>
                          <a:cs typeface="Arial" panose="020B0604020202020204" pitchFamily="34" charset="0"/>
                        </a:rPr>
                        <a:t>thập</a:t>
                      </a:r>
                      <a:r>
                        <a:rPr lang="vi-VN" sz="2200" b="1" dirty="0">
                          <a:solidFill>
                            <a:srgbClr val="FF0000"/>
                          </a:solidFill>
                          <a:latin typeface="Arial" panose="020B0604020202020204" pitchFamily="34" charset="0"/>
                          <a:cs typeface="Arial" panose="020B0604020202020204" pitchFamily="34" charset="0"/>
                        </a:rPr>
                        <a:t> phân: </a:t>
                      </a:r>
                      <a:r>
                        <a:rPr lang="vi-VN" sz="2200" dirty="0">
                          <a:solidFill>
                            <a:schemeClr val="tx1"/>
                          </a:solidFill>
                          <a:latin typeface="Arial" panose="020B0604020202020204" pitchFamily="34" charset="0"/>
                          <a:cs typeface="Arial" panose="020B0604020202020204" pitchFamily="34" charset="0"/>
                        </a:rPr>
                        <a:t>{0; 1; 2; 3; 4; 5; 6; 7; 8; 9}</a:t>
                      </a:r>
                    </a:p>
                    <a:p>
                      <a:endParaRPr lang="en-US" sz="2200" dirty="0">
                        <a:solidFill>
                          <a:srgbClr val="FF0000"/>
                        </a:solidFill>
                        <a:latin typeface="Arial" panose="020B0604020202020204" pitchFamily="34" charset="0"/>
                        <a:cs typeface="Arial" panose="020B0604020202020204" pitchFamily="34" charset="0"/>
                      </a:endParaRPr>
                    </a:p>
                  </a:txBody>
                  <a:tcPr marL="109738" marR="109738" marT="54929" marB="54929"/>
                </a:tc>
                <a:extLst>
                  <a:ext uri="{0D108BD9-81ED-4DB2-BD59-A6C34878D82A}">
                    <a16:rowId xmlns:a16="http://schemas.microsoft.com/office/drawing/2014/main" val="10000"/>
                  </a:ext>
                </a:extLst>
              </a:tr>
            </a:tbl>
          </a:graphicData>
        </a:graphic>
      </p:graphicFrame>
      <p:grpSp>
        <p:nvGrpSpPr>
          <p:cNvPr id="8" name="Group 7"/>
          <p:cNvGrpSpPr>
            <a:grpSpLocks/>
          </p:cNvGrpSpPr>
          <p:nvPr/>
        </p:nvGrpSpPr>
        <p:grpSpPr bwMode="auto">
          <a:xfrm>
            <a:off x="10810875" y="647700"/>
            <a:ext cx="3159125" cy="1658938"/>
            <a:chOff x="8930628" y="533400"/>
            <a:chExt cx="2632722" cy="1382713"/>
          </a:xfrm>
        </p:grpSpPr>
        <p:sp>
          <p:nvSpPr>
            <p:cNvPr id="10" name="Oval 9"/>
            <p:cNvSpPr/>
            <p:nvPr/>
          </p:nvSpPr>
          <p:spPr>
            <a:xfrm>
              <a:off x="9581532" y="742461"/>
              <a:ext cx="1981818" cy="117365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548640">
                <a:defRPr/>
              </a:pPr>
              <a:r>
                <a:rPr lang="vi-VN" sz="1920" dirty="0">
                  <a:latin typeface="Arial" panose="020B0604020202020204" pitchFamily="34" charset="0"/>
                  <a:cs typeface="Arial" panose="020B0604020202020204" pitchFamily="34" charset="0"/>
                </a:rPr>
                <a:t>5              7 </a:t>
              </a:r>
            </a:p>
            <a:p>
              <a:pPr defTabSz="548640">
                <a:defRPr/>
              </a:pPr>
              <a:r>
                <a:rPr lang="vi-VN" sz="1920" dirty="0">
                  <a:latin typeface="Arial" panose="020B0604020202020204" pitchFamily="34" charset="0"/>
                  <a:cs typeface="Arial" panose="020B0604020202020204" pitchFamily="34" charset="0"/>
                </a:rPr>
                <a:t>   6        8</a:t>
              </a:r>
              <a:endParaRPr lang="en-US" sz="1920" dirty="0">
                <a:latin typeface="Arial" panose="020B0604020202020204" pitchFamily="34" charset="0"/>
                <a:cs typeface="Arial" panose="020B0604020202020204" pitchFamily="34" charset="0"/>
              </a:endParaRPr>
            </a:p>
          </p:txBody>
        </p:sp>
        <p:cxnSp>
          <p:nvCxnSpPr>
            <p:cNvPr id="12" name="Straight Connector 11"/>
            <p:cNvCxnSpPr>
              <a:stCxn id="10" idx="1"/>
            </p:cNvCxnSpPr>
            <p:nvPr/>
          </p:nvCxnSpPr>
          <p:spPr>
            <a:xfrm flipH="1" flipV="1">
              <a:off x="9429390" y="849638"/>
              <a:ext cx="443197" cy="64835"/>
            </a:xfrm>
            <a:prstGeom prst="line">
              <a:avLst/>
            </a:prstGeom>
          </p:spPr>
          <p:style>
            <a:lnRef idx="2">
              <a:schemeClr val="dk1"/>
            </a:lnRef>
            <a:fillRef idx="0">
              <a:schemeClr val="dk1"/>
            </a:fillRef>
            <a:effectRef idx="1">
              <a:schemeClr val="dk1"/>
            </a:effectRef>
            <a:fontRef idx="minor">
              <a:schemeClr val="tx1"/>
            </a:fontRef>
          </p:style>
        </p:cxnSp>
        <mc:AlternateContent xmlns:mc="http://schemas.openxmlformats.org/markup-compatibility/2006" xmlns:p14="http://schemas.microsoft.com/office/powerpoint/2010/main">
          <mc:Choice Requires="p14">
            <p:contentPart p14:bwMode="auto" r:id="rId2">
              <p14:nvContentPartPr>
                <p14:cNvPr id="14" name="Ink 13"/>
                <p14:cNvContentPartPr/>
                <p14:nvPr/>
              </p14:nvContentPartPr>
              <p14:xfrm>
                <a:off x="10084428" y="1135828"/>
                <a:ext cx="360" cy="360"/>
              </p14:xfrm>
            </p:contentPart>
          </mc:Choice>
          <mc:Fallback xmlns="">
            <p:pic>
              <p:nvPicPr>
                <p:cNvPr id="14" name="Ink 13"/>
                <p:cNvPicPr/>
                <p:nvPr/>
              </p:nvPicPr>
              <p:blipFill>
                <a:blip r:embed="rId3"/>
                <a:stretch>
                  <a:fillRect/>
                </a:stretch>
              </p:blipFill>
              <p:spPr>
                <a:xfrm>
                  <a:off x="10075428" y="1126828"/>
                  <a:ext cx="18360" cy="18360"/>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18" name="Ink 17"/>
                <p14:cNvContentPartPr/>
                <p14:nvPr/>
              </p14:nvContentPartPr>
              <p14:xfrm>
                <a:off x="9968868" y="1037625"/>
                <a:ext cx="360" cy="360"/>
              </p14:xfrm>
            </p:contentPart>
          </mc:Choice>
          <mc:Fallback xmlns="">
            <p:pic>
              <p:nvPicPr>
                <p:cNvPr id="18" name="Ink 17"/>
                <p:cNvPicPr/>
                <p:nvPr/>
              </p:nvPicPr>
              <p:blipFill>
                <a:blip r:embed="rId5"/>
                <a:stretch>
                  <a:fillRect/>
                </a:stretch>
              </p:blipFill>
              <p:spPr>
                <a:xfrm>
                  <a:off x="9905868" y="974625"/>
                  <a:ext cx="126360" cy="126360"/>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19" name="Ink 18"/>
                <p14:cNvContentPartPr/>
                <p14:nvPr/>
              </p14:nvContentPartPr>
              <p14:xfrm>
                <a:off x="10820400" y="1037265"/>
                <a:ext cx="360" cy="360"/>
              </p14:xfrm>
            </p:contentPart>
          </mc:Choice>
          <mc:Fallback xmlns="">
            <p:pic>
              <p:nvPicPr>
                <p:cNvPr id="19" name="Ink 18"/>
                <p:cNvPicPr/>
                <p:nvPr/>
              </p:nvPicPr>
              <p:blipFill>
                <a:blip r:embed="rId5"/>
                <a:stretch>
                  <a:fillRect/>
                </a:stretch>
              </p:blipFill>
              <p:spPr>
                <a:xfrm>
                  <a:off x="10757400" y="974265"/>
                  <a:ext cx="126360" cy="12636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20" name="Ink 19"/>
                <p14:cNvContentPartPr/>
                <p14:nvPr/>
              </p14:nvContentPartPr>
              <p14:xfrm>
                <a:off x="10287000" y="1600200"/>
                <a:ext cx="360" cy="360"/>
              </p14:xfrm>
            </p:contentPart>
          </mc:Choice>
          <mc:Fallback xmlns="">
            <p:pic>
              <p:nvPicPr>
                <p:cNvPr id="20" name="Ink 19"/>
                <p:cNvPicPr/>
                <p:nvPr/>
              </p:nvPicPr>
              <p:blipFill>
                <a:blip r:embed="rId5"/>
                <a:stretch>
                  <a:fillRect/>
                </a:stretch>
              </p:blipFill>
              <p:spPr>
                <a:xfrm>
                  <a:off x="10224000" y="1537200"/>
                  <a:ext cx="126360" cy="12636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24" name="Ink 23"/>
                <p14:cNvContentPartPr/>
                <p14:nvPr/>
              </p14:nvContentPartPr>
              <p14:xfrm>
                <a:off x="9969228" y="1162828"/>
                <a:ext cx="360" cy="360"/>
              </p14:xfrm>
            </p:contentPart>
          </mc:Choice>
          <mc:Fallback xmlns="">
            <p:pic>
              <p:nvPicPr>
                <p:cNvPr id="24" name="Ink 23"/>
                <p:cNvPicPr/>
                <p:nvPr/>
              </p:nvPicPr>
              <p:blipFill>
                <a:blip r:embed="rId9"/>
                <a:stretch>
                  <a:fillRect/>
                </a:stretch>
              </p:blipFill>
              <p:spPr>
                <a:xfrm>
                  <a:off x="9964908" y="1158508"/>
                  <a:ext cx="9000" cy="9000"/>
                </a:xfrm>
                <a:prstGeom prst="rect">
                  <a:avLst/>
                </a:prstGeom>
              </p:spPr>
            </p:pic>
          </mc:Fallback>
        </mc:AlternateContent>
        <mc:AlternateContent xmlns:mc="http://schemas.openxmlformats.org/markup-compatibility/2006" xmlns:p14="http://schemas.microsoft.com/office/powerpoint/2010/main">
          <mc:Choice Requires="p14">
            <p:contentPart p14:bwMode="auto" r:id="rId10">
              <p14:nvContentPartPr>
                <p14:cNvPr id="25" name="Ink 24"/>
                <p14:cNvContentPartPr/>
                <p14:nvPr/>
              </p14:nvContentPartPr>
              <p14:xfrm>
                <a:off x="10022508" y="1109548"/>
                <a:ext cx="360" cy="360"/>
              </p14:xfrm>
            </p:contentPart>
          </mc:Choice>
          <mc:Fallback xmlns="">
            <p:pic>
              <p:nvPicPr>
                <p:cNvPr id="25" name="Ink 24"/>
                <p:cNvPicPr/>
                <p:nvPr/>
              </p:nvPicPr>
              <p:blipFill>
                <a:blip r:embed="rId9"/>
                <a:stretch>
                  <a:fillRect/>
                </a:stretch>
              </p:blipFill>
              <p:spPr>
                <a:xfrm>
                  <a:off x="10018188" y="1105228"/>
                  <a:ext cx="9000" cy="9000"/>
                </a:xfrm>
                <a:prstGeom prst="rect">
                  <a:avLst/>
                </a:prstGeom>
              </p:spPr>
            </p:pic>
          </mc:Fallback>
        </mc:AlternateContent>
        <mc:AlternateContent xmlns:mc="http://schemas.openxmlformats.org/markup-compatibility/2006" xmlns:p14="http://schemas.microsoft.com/office/powerpoint/2010/main">
          <mc:Choice Requires="p14">
            <p:contentPart p14:bwMode="auto" r:id="rId11">
              <p14:nvContentPartPr>
                <p14:cNvPr id="26" name="Ink 25"/>
                <p14:cNvContentPartPr/>
                <p14:nvPr/>
              </p14:nvContentPartPr>
              <p14:xfrm>
                <a:off x="10040508" y="1109548"/>
                <a:ext cx="360" cy="360"/>
              </p14:xfrm>
            </p:contentPart>
          </mc:Choice>
          <mc:Fallback xmlns="">
            <p:pic>
              <p:nvPicPr>
                <p:cNvPr id="26" name="Ink 25"/>
                <p:cNvPicPr/>
                <p:nvPr/>
              </p:nvPicPr>
              <p:blipFill>
                <a:blip r:embed="rId9"/>
                <a:stretch>
                  <a:fillRect/>
                </a:stretch>
              </p:blipFill>
              <p:spPr>
                <a:xfrm>
                  <a:off x="10036188" y="1105228"/>
                  <a:ext cx="9000" cy="9000"/>
                </a:xfrm>
                <a:prstGeom prst="rect">
                  <a:avLst/>
                </a:prstGeom>
              </p:spPr>
            </p:pic>
          </mc:Fallback>
        </mc:AlternateContent>
        <mc:AlternateContent xmlns:mc="http://schemas.openxmlformats.org/markup-compatibility/2006" xmlns:p14="http://schemas.microsoft.com/office/powerpoint/2010/main">
          <mc:Choice Requires="p14">
            <p:contentPart p14:bwMode="auto" r:id="rId12">
              <p14:nvContentPartPr>
                <p14:cNvPr id="27" name="Ink 26"/>
                <p14:cNvContentPartPr/>
                <p14:nvPr/>
              </p14:nvContentPartPr>
              <p14:xfrm>
                <a:off x="10040508" y="1109548"/>
                <a:ext cx="360" cy="360"/>
              </p14:xfrm>
            </p:contentPart>
          </mc:Choice>
          <mc:Fallback xmlns="">
            <p:pic>
              <p:nvPicPr>
                <p:cNvPr id="27" name="Ink 26"/>
                <p:cNvPicPr/>
                <p:nvPr/>
              </p:nvPicPr>
              <p:blipFill>
                <a:blip r:embed="rId9"/>
                <a:stretch>
                  <a:fillRect/>
                </a:stretch>
              </p:blipFill>
              <p:spPr>
                <a:xfrm>
                  <a:off x="10036188" y="1105228"/>
                  <a:ext cx="9000" cy="9000"/>
                </a:xfrm>
                <a:prstGeom prst="rect">
                  <a:avLst/>
                </a:prstGeom>
              </p:spPr>
            </p:pic>
          </mc:Fallback>
        </mc:AlternateContent>
        <mc:AlternateContent xmlns:mc="http://schemas.openxmlformats.org/markup-compatibility/2006" xmlns:p14="http://schemas.microsoft.com/office/powerpoint/2010/main">
          <mc:Choice Requires="p14">
            <p:contentPart p14:bwMode="auto" r:id="rId13">
              <p14:nvContentPartPr>
                <p14:cNvPr id="28" name="Ink 27"/>
                <p14:cNvContentPartPr/>
                <p14:nvPr/>
              </p14:nvContentPartPr>
              <p14:xfrm>
                <a:off x="9454428" y="709588"/>
                <a:ext cx="360" cy="360"/>
              </p14:xfrm>
            </p:contentPart>
          </mc:Choice>
          <mc:Fallback xmlns="">
            <p:pic>
              <p:nvPicPr>
                <p:cNvPr id="28" name="Ink 27"/>
                <p:cNvPicPr/>
                <p:nvPr/>
              </p:nvPicPr>
              <p:blipFill>
                <a:blip r:embed="rId9"/>
                <a:stretch>
                  <a:fillRect/>
                </a:stretch>
              </p:blipFill>
              <p:spPr>
                <a:xfrm>
                  <a:off x="9450108" y="705268"/>
                  <a:ext cx="9000" cy="9000"/>
                </a:xfrm>
                <a:prstGeom prst="rect">
                  <a:avLst/>
                </a:prstGeom>
              </p:spPr>
            </p:pic>
          </mc:Fallback>
        </mc:AlternateContent>
        <mc:AlternateContent xmlns:mc="http://schemas.openxmlformats.org/markup-compatibility/2006" xmlns:p14="http://schemas.microsoft.com/office/powerpoint/2010/main">
          <mc:Choice Requires="p14">
            <p:contentPart p14:bwMode="auto" r:id="rId14">
              <p14:nvContentPartPr>
                <p14:cNvPr id="29" name="Ink 28"/>
                <p14:cNvContentPartPr/>
                <p14:nvPr/>
              </p14:nvContentPartPr>
              <p14:xfrm>
                <a:off x="8930628" y="674308"/>
                <a:ext cx="360" cy="360"/>
              </p14:xfrm>
            </p:contentPart>
          </mc:Choice>
          <mc:Fallback xmlns="">
            <p:pic>
              <p:nvPicPr>
                <p:cNvPr id="29" name="Ink 28"/>
                <p:cNvPicPr/>
                <p:nvPr/>
              </p:nvPicPr>
              <p:blipFill>
                <a:blip r:embed="rId9"/>
                <a:stretch>
                  <a:fillRect/>
                </a:stretch>
              </p:blipFill>
              <p:spPr>
                <a:xfrm>
                  <a:off x="8926308" y="669988"/>
                  <a:ext cx="9000" cy="9000"/>
                </a:xfrm>
                <a:prstGeom prst="rect">
                  <a:avLst/>
                </a:prstGeom>
              </p:spPr>
            </p:pic>
          </mc:Fallback>
        </mc:AlternateContent>
        <mc:AlternateContent xmlns:mc="http://schemas.openxmlformats.org/markup-compatibility/2006" xmlns:p14="http://schemas.microsoft.com/office/powerpoint/2010/main">
          <mc:Choice Requires="p14">
            <p:contentPart p14:bwMode="auto" r:id="rId15">
              <p14:nvContentPartPr>
                <p14:cNvPr id="58" name="Ink 57"/>
                <p14:cNvContentPartPr/>
                <p14:nvPr/>
              </p14:nvContentPartPr>
              <p14:xfrm>
                <a:off x="10896600" y="1652136"/>
                <a:ext cx="360" cy="360"/>
              </p14:xfrm>
            </p:contentPart>
          </mc:Choice>
          <mc:Fallback xmlns="">
            <p:pic>
              <p:nvPicPr>
                <p:cNvPr id="58" name="Ink 57"/>
                <p:cNvPicPr/>
                <p:nvPr/>
              </p:nvPicPr>
              <p:blipFill>
                <a:blip r:embed="rId5"/>
                <a:stretch>
                  <a:fillRect/>
                </a:stretch>
              </p:blipFill>
              <p:spPr>
                <a:xfrm>
                  <a:off x="10833600" y="1589136"/>
                  <a:ext cx="126360" cy="126360"/>
                </a:xfrm>
                <a:prstGeom prst="rect">
                  <a:avLst/>
                </a:prstGeom>
              </p:spPr>
            </p:pic>
          </mc:Fallback>
        </mc:AlternateContent>
        <p:sp>
          <p:nvSpPr>
            <p:cNvPr id="10291" name="TextBox 3"/>
            <p:cNvSpPr txBox="1">
              <a:spLocks noChangeArrowheads="1"/>
            </p:cNvSpPr>
            <p:nvPr/>
          </p:nvSpPr>
          <p:spPr bwMode="auto">
            <a:xfrm>
              <a:off x="9144000" y="533400"/>
              <a:ext cx="38100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w Cen MT" panose="020B0602020104020603" pitchFamily="34" charset="0"/>
                </a:defRPr>
              </a:lvl1pPr>
              <a:lvl2pPr marL="742950" indent="-285750">
                <a:defRPr>
                  <a:solidFill>
                    <a:schemeClr val="tx1"/>
                  </a:solidFill>
                  <a:latin typeface="Tw Cen MT" panose="020B0602020104020603" pitchFamily="34" charset="0"/>
                </a:defRPr>
              </a:lvl2pPr>
              <a:lvl3pPr marL="1143000" indent="-228600">
                <a:defRPr>
                  <a:solidFill>
                    <a:schemeClr val="tx1"/>
                  </a:solidFill>
                  <a:latin typeface="Tw Cen MT" panose="020B0602020104020603" pitchFamily="34" charset="0"/>
                </a:defRPr>
              </a:lvl3pPr>
              <a:lvl4pPr marL="1600200" indent="-228600">
                <a:defRPr>
                  <a:solidFill>
                    <a:schemeClr val="tx1"/>
                  </a:solidFill>
                  <a:latin typeface="Tw Cen MT" panose="020B0602020104020603" pitchFamily="34" charset="0"/>
                </a:defRPr>
              </a:lvl4pPr>
              <a:lvl5pPr marL="2057400" indent="-228600">
                <a:defRPr>
                  <a:solidFill>
                    <a:schemeClr val="tx1"/>
                  </a:solidFill>
                  <a:latin typeface="Tw Cen MT" panose="020B0602020104020603" pitchFamily="34" charset="0"/>
                </a:defRPr>
              </a:lvl5pPr>
              <a:lvl6pPr marL="2514600" indent="-228600" defTabSz="547688" eaLnBrk="0" fontAlgn="base" hangingPunct="0">
                <a:spcBef>
                  <a:spcPct val="0"/>
                </a:spcBef>
                <a:spcAft>
                  <a:spcPct val="0"/>
                </a:spcAft>
                <a:defRPr>
                  <a:solidFill>
                    <a:schemeClr val="tx1"/>
                  </a:solidFill>
                  <a:latin typeface="Tw Cen MT" panose="020B0602020104020603" pitchFamily="34" charset="0"/>
                </a:defRPr>
              </a:lvl6pPr>
              <a:lvl7pPr marL="2971800" indent="-228600" defTabSz="547688" eaLnBrk="0" fontAlgn="base" hangingPunct="0">
                <a:spcBef>
                  <a:spcPct val="0"/>
                </a:spcBef>
                <a:spcAft>
                  <a:spcPct val="0"/>
                </a:spcAft>
                <a:defRPr>
                  <a:solidFill>
                    <a:schemeClr val="tx1"/>
                  </a:solidFill>
                  <a:latin typeface="Tw Cen MT" panose="020B0602020104020603" pitchFamily="34" charset="0"/>
                </a:defRPr>
              </a:lvl7pPr>
              <a:lvl8pPr marL="3429000" indent="-228600" defTabSz="547688" eaLnBrk="0" fontAlgn="base" hangingPunct="0">
                <a:spcBef>
                  <a:spcPct val="0"/>
                </a:spcBef>
                <a:spcAft>
                  <a:spcPct val="0"/>
                </a:spcAft>
                <a:defRPr>
                  <a:solidFill>
                    <a:schemeClr val="tx1"/>
                  </a:solidFill>
                  <a:latin typeface="Tw Cen MT" panose="020B0602020104020603" pitchFamily="34" charset="0"/>
                </a:defRPr>
              </a:lvl8pPr>
              <a:lvl9pPr marL="3886200" indent="-228600" defTabSz="547688" eaLnBrk="0" fontAlgn="base" hangingPunct="0">
                <a:spcBef>
                  <a:spcPct val="0"/>
                </a:spcBef>
                <a:spcAft>
                  <a:spcPct val="0"/>
                </a:spcAft>
                <a:defRPr>
                  <a:solidFill>
                    <a:schemeClr val="tx1"/>
                  </a:solidFill>
                  <a:latin typeface="Tw Cen MT" panose="020B0602020104020603" pitchFamily="34" charset="0"/>
                </a:defRPr>
              </a:lvl9pPr>
            </a:lstStyle>
            <a:p>
              <a:r>
                <a:rPr lang="en-US" altLang="en-US">
                  <a:latin typeface="Arial" panose="020B0604020202020204" pitchFamily="34" charset="0"/>
                  <a:cs typeface="Arial" panose="020B0604020202020204" pitchFamily="34" charset="0"/>
                </a:rPr>
                <a:t>M</a:t>
              </a:r>
            </a:p>
          </p:txBody>
        </p:sp>
      </p:grpSp>
      <p:sp>
        <p:nvSpPr>
          <p:cNvPr id="2" name="Date Placeholder 1"/>
          <p:cNvSpPr>
            <a:spLocks noGrp="1"/>
          </p:cNvSpPr>
          <p:nvPr>
            <p:ph type="dt" sz="half" idx="10"/>
          </p:nvPr>
        </p:nvSpPr>
        <p:spPr/>
        <p:txBody>
          <a:bodyPr/>
          <a:lstStyle/>
          <a:p>
            <a:pPr>
              <a:defRPr/>
            </a:pPr>
            <a:fld id="{143071D9-FB13-4A53-8D0F-C609726A35A7}" type="datetime10">
              <a:rPr lang="en-US" smtClean="0"/>
              <a:t>23:59</a:t>
            </a:fld>
            <a:endParaRPr lang="en-US"/>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2" presetClass="entr" presetSubtype="0" fill="hold" nodeType="clickEffect">
                                  <p:stCondLst>
                                    <p:cond delay="0"/>
                                  </p:stCondLst>
                                  <p:childTnLst>
                                    <p:set>
                                      <p:cBhvr>
                                        <p:cTn id="11" dur="1" fill="hold">
                                          <p:stCondLst>
                                            <p:cond delay="0"/>
                                          </p:stCondLst>
                                        </p:cTn>
                                        <p:tgtEl>
                                          <p:spTgt spid="17411">
                                            <p:txEl>
                                              <p:pRg st="0" end="0"/>
                                            </p:txEl>
                                          </p:spTgt>
                                        </p:tgtEl>
                                        <p:attrNameLst>
                                          <p:attrName>style.visibility</p:attrName>
                                        </p:attrNameLst>
                                      </p:cBhvr>
                                      <p:to>
                                        <p:strVal val="visible"/>
                                      </p:to>
                                    </p:set>
                                    <p:animEffect transition="in" filter="fade">
                                      <p:cBhvr>
                                        <p:cTn id="12" dur="400"/>
                                        <p:tgtEl>
                                          <p:spTgt spid="17411">
                                            <p:txEl>
                                              <p:pRg st="0" end="0"/>
                                            </p:txEl>
                                          </p:spTgt>
                                        </p:tgtEl>
                                      </p:cBhvr>
                                    </p:animEffect>
                                    <p:anim calcmode="lin" valueType="num">
                                      <p:cBhvr>
                                        <p:cTn id="13" dur="400" fill="hold"/>
                                        <p:tgtEl>
                                          <p:spTgt spid="17411">
                                            <p:txEl>
                                              <p:pRg st="0" end="0"/>
                                            </p:txEl>
                                          </p:spTgt>
                                        </p:tgtEl>
                                        <p:attrNameLst>
                                          <p:attrName>ppt_x</p:attrName>
                                        </p:attrNameLst>
                                      </p:cBhvr>
                                      <p:tavLst>
                                        <p:tav tm="0">
                                          <p:val>
                                            <p:strVal val="#ppt_x"/>
                                          </p:val>
                                        </p:tav>
                                        <p:tav tm="100000">
                                          <p:val>
                                            <p:strVal val="#ppt_x"/>
                                          </p:val>
                                        </p:tav>
                                      </p:tavLst>
                                    </p:anim>
                                    <p:anim calcmode="lin" valueType="num">
                                      <p:cBhvr>
                                        <p:cTn id="14" dur="400" fill="hold"/>
                                        <p:tgtEl>
                                          <p:spTgt spid="17411">
                                            <p:txEl>
                                              <p:pRg st="0" end="0"/>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17411">
                                            <p:txEl>
                                              <p:pRg st="1" end="1"/>
                                            </p:txEl>
                                          </p:spTgt>
                                        </p:tgtEl>
                                        <p:attrNameLst>
                                          <p:attrName>style.visibility</p:attrName>
                                        </p:attrNameLst>
                                      </p:cBhvr>
                                      <p:to>
                                        <p:strVal val="visible"/>
                                      </p:to>
                                    </p:set>
                                    <p:animEffect transition="in" filter="fade">
                                      <p:cBhvr>
                                        <p:cTn id="17" dur="400"/>
                                        <p:tgtEl>
                                          <p:spTgt spid="17411">
                                            <p:txEl>
                                              <p:pRg st="1" end="1"/>
                                            </p:txEl>
                                          </p:spTgt>
                                        </p:tgtEl>
                                      </p:cBhvr>
                                    </p:animEffect>
                                    <p:anim calcmode="lin" valueType="num">
                                      <p:cBhvr>
                                        <p:cTn id="18" dur="400" fill="hold"/>
                                        <p:tgtEl>
                                          <p:spTgt spid="17411">
                                            <p:txEl>
                                              <p:pRg st="1" end="1"/>
                                            </p:txEl>
                                          </p:spTgt>
                                        </p:tgtEl>
                                        <p:attrNameLst>
                                          <p:attrName>ppt_x</p:attrName>
                                        </p:attrNameLst>
                                      </p:cBhvr>
                                      <p:tavLst>
                                        <p:tav tm="0">
                                          <p:val>
                                            <p:strVal val="#ppt_x"/>
                                          </p:val>
                                        </p:tav>
                                        <p:tav tm="100000">
                                          <p:val>
                                            <p:strVal val="#ppt_x"/>
                                          </p:val>
                                        </p:tav>
                                      </p:tavLst>
                                    </p:anim>
                                    <p:anim calcmode="lin" valueType="num">
                                      <p:cBhvr>
                                        <p:cTn id="19" dur="400" fill="hold"/>
                                        <p:tgtEl>
                                          <p:spTgt spid="1741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6" presetClass="entr" presetSubtype="16" fill="hold" nodeType="clickEffect">
                                  <p:stCondLst>
                                    <p:cond delay="0"/>
                                  </p:stCondLst>
                                  <p:childTnLst>
                                    <p:set>
                                      <p:cBhvr>
                                        <p:cTn id="23" dur="1" fill="hold">
                                          <p:stCondLst>
                                            <p:cond delay="0"/>
                                          </p:stCondLst>
                                        </p:cTn>
                                        <p:tgtEl>
                                          <p:spTgt spid="75"/>
                                        </p:tgtEl>
                                        <p:attrNameLst>
                                          <p:attrName>style.visibility</p:attrName>
                                        </p:attrNameLst>
                                      </p:cBhvr>
                                      <p:to>
                                        <p:strVal val="visible"/>
                                      </p:to>
                                    </p:set>
                                    <p:animEffect transition="in" filter="circle(in)">
                                      <p:cBhvr>
                                        <p:cTn id="24" dur="1000"/>
                                        <p:tgtEl>
                                          <p:spTgt spid="75"/>
                                        </p:tgtEl>
                                      </p:cBhvr>
                                    </p:animEffect>
                                  </p:childTnLst>
                                </p:cTn>
                              </p:par>
                              <p:par>
                                <p:cTn id="25" presetID="6" presetClass="entr" presetSubtype="16" fill="hold" nodeType="withEffect">
                                  <p:stCondLst>
                                    <p:cond delay="0"/>
                                  </p:stCondLst>
                                  <p:childTnLst>
                                    <p:set>
                                      <p:cBhvr>
                                        <p:cTn id="26" dur="1" fill="hold">
                                          <p:stCondLst>
                                            <p:cond delay="0"/>
                                          </p:stCondLst>
                                        </p:cTn>
                                        <p:tgtEl>
                                          <p:spTgt spid="77"/>
                                        </p:tgtEl>
                                        <p:attrNameLst>
                                          <p:attrName>style.visibility</p:attrName>
                                        </p:attrNameLst>
                                      </p:cBhvr>
                                      <p:to>
                                        <p:strVal val="visible"/>
                                      </p:to>
                                    </p:set>
                                    <p:animEffect transition="in" filter="circle(in)">
                                      <p:cBhvr>
                                        <p:cTn id="27" dur="2000"/>
                                        <p:tgtEl>
                                          <p:spTgt spid="77"/>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2" presetClass="entr" presetSubtype="0" fill="hold" nodeType="clickEffect">
                                  <p:stCondLst>
                                    <p:cond delay="0"/>
                                  </p:stCondLst>
                                  <p:childTnLst>
                                    <p:set>
                                      <p:cBhvr>
                                        <p:cTn id="31" dur="1" fill="hold">
                                          <p:stCondLst>
                                            <p:cond delay="0"/>
                                          </p:stCondLst>
                                        </p:cTn>
                                        <p:tgtEl>
                                          <p:spTgt spid="84"/>
                                        </p:tgtEl>
                                        <p:attrNameLst>
                                          <p:attrName>style.visibility</p:attrName>
                                        </p:attrNameLst>
                                      </p:cBhvr>
                                      <p:to>
                                        <p:strVal val="visible"/>
                                      </p:to>
                                    </p:set>
                                    <p:animEffect transition="in" filter="fade">
                                      <p:cBhvr>
                                        <p:cTn id="32" dur="1000"/>
                                        <p:tgtEl>
                                          <p:spTgt spid="84"/>
                                        </p:tgtEl>
                                      </p:cBhvr>
                                    </p:animEffect>
                                    <p:anim calcmode="lin" valueType="num">
                                      <p:cBhvr>
                                        <p:cTn id="33" dur="1000" fill="hold"/>
                                        <p:tgtEl>
                                          <p:spTgt spid="84"/>
                                        </p:tgtEl>
                                        <p:attrNameLst>
                                          <p:attrName>ppt_x</p:attrName>
                                        </p:attrNameLst>
                                      </p:cBhvr>
                                      <p:tavLst>
                                        <p:tav tm="0">
                                          <p:val>
                                            <p:strVal val="#ppt_x"/>
                                          </p:val>
                                        </p:tav>
                                        <p:tav tm="100000">
                                          <p:val>
                                            <p:strVal val="#ppt_x"/>
                                          </p:val>
                                        </p:tav>
                                      </p:tavLst>
                                    </p:anim>
                                    <p:anim calcmode="lin" valueType="num">
                                      <p:cBhvr>
                                        <p:cTn id="34" dur="1000" fill="hold"/>
                                        <p:tgtEl>
                                          <p:spTgt spid="8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4818" name="Text Box 2"/>
          <p:cNvSpPr txBox="1">
            <a:spLocks noChangeArrowheads="1"/>
          </p:cNvSpPr>
          <p:nvPr/>
        </p:nvSpPr>
        <p:spPr bwMode="auto">
          <a:xfrm>
            <a:off x="2378075" y="2360613"/>
            <a:ext cx="10423525" cy="347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w Cen MT" pitchFamily="34" charset="0"/>
              </a:defRPr>
            </a:lvl1pPr>
            <a:lvl2pPr marL="742950" indent="-285750">
              <a:defRPr>
                <a:solidFill>
                  <a:schemeClr val="tx1"/>
                </a:solidFill>
                <a:latin typeface="Tw Cen MT" pitchFamily="34" charset="0"/>
              </a:defRPr>
            </a:lvl2pPr>
            <a:lvl3pPr marL="1143000" indent="-228600">
              <a:defRPr>
                <a:solidFill>
                  <a:schemeClr val="tx1"/>
                </a:solidFill>
                <a:latin typeface="Tw Cen MT" pitchFamily="34" charset="0"/>
              </a:defRPr>
            </a:lvl3pPr>
            <a:lvl4pPr marL="1600200" indent="-228600">
              <a:defRPr>
                <a:solidFill>
                  <a:schemeClr val="tx1"/>
                </a:solidFill>
                <a:latin typeface="Tw Cen MT" pitchFamily="34" charset="0"/>
              </a:defRPr>
            </a:lvl4pPr>
            <a:lvl5pPr marL="2057400" indent="-228600">
              <a:defRPr>
                <a:solidFill>
                  <a:schemeClr val="tx1"/>
                </a:solidFill>
                <a:latin typeface="Tw Cen MT" pitchFamily="34" charset="0"/>
              </a:defRPr>
            </a:lvl5pPr>
            <a:lvl6pPr marL="2514600" indent="-228600" defTabSz="457200" eaLnBrk="0" fontAlgn="base" hangingPunct="0">
              <a:spcBef>
                <a:spcPct val="0"/>
              </a:spcBef>
              <a:spcAft>
                <a:spcPct val="0"/>
              </a:spcAft>
              <a:defRPr>
                <a:solidFill>
                  <a:schemeClr val="tx1"/>
                </a:solidFill>
                <a:latin typeface="Tw Cen MT" pitchFamily="34" charset="0"/>
              </a:defRPr>
            </a:lvl6pPr>
            <a:lvl7pPr marL="2971800" indent="-228600" defTabSz="457200" eaLnBrk="0" fontAlgn="base" hangingPunct="0">
              <a:spcBef>
                <a:spcPct val="0"/>
              </a:spcBef>
              <a:spcAft>
                <a:spcPct val="0"/>
              </a:spcAft>
              <a:defRPr>
                <a:solidFill>
                  <a:schemeClr val="tx1"/>
                </a:solidFill>
                <a:latin typeface="Tw Cen MT" pitchFamily="34" charset="0"/>
              </a:defRPr>
            </a:lvl7pPr>
            <a:lvl8pPr marL="3429000" indent="-228600" defTabSz="457200" eaLnBrk="0" fontAlgn="base" hangingPunct="0">
              <a:spcBef>
                <a:spcPct val="0"/>
              </a:spcBef>
              <a:spcAft>
                <a:spcPct val="0"/>
              </a:spcAft>
              <a:defRPr>
                <a:solidFill>
                  <a:schemeClr val="tx1"/>
                </a:solidFill>
                <a:latin typeface="Tw Cen MT" pitchFamily="34" charset="0"/>
              </a:defRPr>
            </a:lvl8pPr>
            <a:lvl9pPr marL="3886200" indent="-228600" defTabSz="457200" eaLnBrk="0" fontAlgn="base" hangingPunct="0">
              <a:spcBef>
                <a:spcPct val="0"/>
              </a:spcBef>
              <a:spcAft>
                <a:spcPct val="0"/>
              </a:spcAft>
              <a:defRPr>
                <a:solidFill>
                  <a:schemeClr val="tx1"/>
                </a:solidFill>
                <a:latin typeface="Tw Cen MT" pitchFamily="34" charset="0"/>
              </a:defRPr>
            </a:lvl9pPr>
          </a:lstStyle>
          <a:p>
            <a:pPr defTabSz="548640" eaLnBrk="1" hangingPunct="1">
              <a:spcBef>
                <a:spcPct val="50000"/>
              </a:spcBef>
              <a:defRPr/>
            </a:pPr>
            <a:r>
              <a:rPr lang="en-US" altLang="en-US" sz="3840" b="1" smtClean="0">
                <a:solidFill>
                  <a:srgbClr val="3333FF"/>
                </a:solidFill>
                <a:latin typeface=".VnTime" panose="020B7200000000000000" pitchFamily="34" charset="0"/>
              </a:rPr>
              <a:t>DÆn dß: </a:t>
            </a:r>
          </a:p>
          <a:p>
            <a:pPr defTabSz="548640" eaLnBrk="1" hangingPunct="1">
              <a:lnSpc>
                <a:spcPct val="150000"/>
              </a:lnSpc>
              <a:spcBef>
                <a:spcPts val="720"/>
              </a:spcBef>
              <a:spcAft>
                <a:spcPts val="720"/>
              </a:spcAft>
              <a:defRPr/>
            </a:pPr>
            <a:r>
              <a:rPr lang="en-US" altLang="en-US" sz="2880" smtClean="0">
                <a:solidFill>
                  <a:srgbClr val="FF0000"/>
                </a:solidFill>
                <a:latin typeface="Arial" panose="020B0604020202020204" pitchFamily="34" charset="0"/>
                <a:ea typeface="Calibri" panose="020F0502020204030204" pitchFamily="34" charset="0"/>
                <a:cs typeface="Arial" panose="020B0604020202020204" pitchFamily="34" charset="0"/>
              </a:rPr>
              <a:t>- Ôn lại nội dung kiến thức đã học.</a:t>
            </a:r>
          </a:p>
          <a:p>
            <a:pPr defTabSz="548640" eaLnBrk="1" hangingPunct="1">
              <a:lnSpc>
                <a:spcPct val="150000"/>
              </a:lnSpc>
              <a:spcBef>
                <a:spcPts val="720"/>
              </a:spcBef>
              <a:spcAft>
                <a:spcPts val="720"/>
              </a:spcAft>
              <a:defRPr/>
            </a:pPr>
            <a:r>
              <a:rPr lang="en-US" altLang="en-US" sz="2880" smtClean="0">
                <a:solidFill>
                  <a:srgbClr val="FF0000"/>
                </a:solidFill>
                <a:latin typeface="Arial" panose="020B0604020202020204" pitchFamily="34" charset="0"/>
                <a:ea typeface="Calibri" panose="020F0502020204030204" pitchFamily="34" charset="0"/>
                <a:cs typeface="Arial" panose="020B0604020202020204" pitchFamily="34" charset="0"/>
              </a:rPr>
              <a:t>- Hoàn thành nốt các bài tập còn thiếu trên lớp và hoàn thành Bài </a:t>
            </a:r>
            <a:r>
              <a:rPr lang="en-US" altLang="en-US" sz="2880" b="1" smtClean="0">
                <a:solidFill>
                  <a:srgbClr val="FF0000"/>
                </a:solidFill>
                <a:latin typeface="Arial" panose="020B0604020202020204" pitchFamily="34" charset="0"/>
                <a:ea typeface="Calibri" panose="020F0502020204030204" pitchFamily="34" charset="0"/>
                <a:cs typeface="Arial" panose="020B0604020202020204" pitchFamily="34" charset="0"/>
              </a:rPr>
              <a:t>Ví dụ 2 + Ví dụ 3</a:t>
            </a:r>
            <a:r>
              <a:rPr lang="en-US" altLang="en-US" sz="2880" smtClean="0">
                <a:solidFill>
                  <a:srgbClr val="FF0000"/>
                </a:solidFill>
                <a:latin typeface="Arial" panose="020B0604020202020204" pitchFamily="34" charset="0"/>
                <a:ea typeface="Calibri" panose="020F0502020204030204" pitchFamily="34" charset="0"/>
                <a:cs typeface="Arial" panose="020B0604020202020204" pitchFamily="34" charset="0"/>
              </a:rPr>
              <a:t> – SGK- trang20</a:t>
            </a:r>
          </a:p>
          <a:p>
            <a:pPr defTabSz="548640" eaLnBrk="1" hangingPunct="1">
              <a:defRPr/>
            </a:pPr>
            <a:r>
              <a:rPr lang="pt-BR" altLang="en-US" sz="2880" smtClean="0">
                <a:solidFill>
                  <a:srgbClr val="FF0000"/>
                </a:solidFill>
                <a:latin typeface="Arial" panose="020B0604020202020204" pitchFamily="34" charset="0"/>
                <a:ea typeface="Calibri" panose="020F0502020204030204" pitchFamily="34" charset="0"/>
                <a:cs typeface="Arial" panose="020B0604020202020204" pitchFamily="34" charset="0"/>
              </a:rPr>
              <a:t>- Chuẩn bị bài mới “ </a:t>
            </a:r>
            <a:r>
              <a:rPr lang="pt-BR" altLang="en-US" sz="2880" b="1" smtClean="0">
                <a:solidFill>
                  <a:srgbClr val="FF0000"/>
                </a:solidFill>
                <a:latin typeface="Arial" panose="020B0604020202020204" pitchFamily="34" charset="0"/>
                <a:ea typeface="Calibri" panose="020F0502020204030204" pitchFamily="34" charset="0"/>
                <a:cs typeface="Arial" panose="020B0604020202020204" pitchFamily="34" charset="0"/>
              </a:rPr>
              <a:t>Lũy thừa với số mũ tự nhiên</a:t>
            </a:r>
            <a:r>
              <a:rPr lang="pt-BR" altLang="en-US" sz="2880" smtClean="0">
                <a:solidFill>
                  <a:srgbClr val="FF0000"/>
                </a:solidFill>
                <a:latin typeface="Arial" panose="020B0604020202020204" pitchFamily="34" charset="0"/>
                <a:ea typeface="Calibri" panose="020F0502020204030204" pitchFamily="34" charset="0"/>
                <a:cs typeface="Arial" panose="020B0604020202020204" pitchFamily="34" charset="0"/>
              </a:rPr>
              <a:t>”.</a:t>
            </a:r>
            <a:endParaRPr lang="en-US" altLang="en-US" sz="2880" b="1" smtClean="0">
              <a:solidFill>
                <a:srgbClr val="FF0000"/>
              </a:solidFill>
              <a:latin typeface="Arial" panose="020B0604020202020204" pitchFamily="34" charset="0"/>
              <a:cs typeface="Arial" panose="020B0604020202020204" pitchFamily="34" charset="0"/>
            </a:endParaRPr>
          </a:p>
        </p:txBody>
      </p:sp>
      <p:sp>
        <p:nvSpPr>
          <p:cNvPr id="2" name="Date Placeholder 1"/>
          <p:cNvSpPr>
            <a:spLocks noGrp="1"/>
          </p:cNvSpPr>
          <p:nvPr>
            <p:ph type="dt" sz="half" idx="10"/>
          </p:nvPr>
        </p:nvSpPr>
        <p:spPr/>
        <p:txBody>
          <a:bodyPr/>
          <a:lstStyle/>
          <a:p>
            <a:pPr>
              <a:defRPr/>
            </a:pPr>
            <a:fld id="{5FF62A21-702B-42F6-B2F1-F6AE989150E3}" type="datetime10">
              <a:rPr lang="en-US" smtClean="0"/>
              <a:t>23:59</a:t>
            </a:fld>
            <a:endParaRPr lang="en-US"/>
          </a:p>
        </p:txBody>
      </p:sp>
    </p:spTree>
  </p:cSld>
  <p:clrMapOvr>
    <a:masterClrMapping/>
  </p:clrMapOvr>
  <p:transition spd="slow">
    <p:blinds dir="ver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1266" name="Picture 3" descr="Shape&#10;&#10;Description automatically generate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4630400" cy="8412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7" name="Table 7"/>
          <p:cNvGraphicFramePr>
            <a:graphicFrameLocks noGrp="1"/>
          </p:cNvGraphicFramePr>
          <p:nvPr/>
        </p:nvGraphicFramePr>
        <p:xfrm>
          <a:off x="3886200" y="2743200"/>
          <a:ext cx="6858000" cy="2011363"/>
        </p:xfrm>
        <a:graphic>
          <a:graphicData uri="http://schemas.openxmlformats.org/drawingml/2006/table">
            <a:tbl>
              <a:tblPr firstRow="1" bandRow="1">
                <a:tableStyleId>{2D5ABB26-0587-4C30-8999-92F81FD0307C}</a:tableStyleId>
              </a:tblPr>
              <a:tblGrid>
                <a:gridCol w="6858000">
                  <a:extLst>
                    <a:ext uri="{9D8B030D-6E8A-4147-A177-3AD203B41FA5}">
                      <a16:colId xmlns:a16="http://schemas.microsoft.com/office/drawing/2014/main" val="20000"/>
                    </a:ext>
                  </a:extLst>
                </a:gridCol>
              </a:tblGrid>
              <a:tr h="2011363">
                <a:tc>
                  <a:txBody>
                    <a:bodyPr/>
                    <a:lstStyle/>
                    <a:p>
                      <a:pPr algn="ctr"/>
                      <a:r>
                        <a:rPr lang="en-US" sz="4300" dirty="0">
                          <a:latin typeface="Arial" panose="020B0604020202020204" pitchFamily="34" charset="0"/>
                          <a:cs typeface="Arial" panose="020B0604020202020204" pitchFamily="34" charset="0"/>
                        </a:rPr>
                        <a:t>TIẾT 7:</a:t>
                      </a:r>
                    </a:p>
                    <a:p>
                      <a:pPr algn="ctr"/>
                      <a:r>
                        <a:rPr lang="en-US" sz="4300" dirty="0">
                          <a:latin typeface="Arial" panose="020B0604020202020204" pitchFamily="34" charset="0"/>
                          <a:cs typeface="Arial" panose="020B0604020202020204" pitchFamily="34" charset="0"/>
                        </a:rPr>
                        <a:t>LUYỆN TẬP CHUNG</a:t>
                      </a:r>
                    </a:p>
                  </a:txBody>
                  <a:tcPr marL="109728" marR="109728" marT="54855" marB="54855"/>
                </a:tc>
                <a:extLst>
                  <a:ext uri="{0D108BD9-81ED-4DB2-BD59-A6C34878D82A}">
                    <a16:rowId xmlns:a16="http://schemas.microsoft.com/office/drawing/2014/main" val="10000"/>
                  </a:ext>
                </a:extLst>
              </a:tr>
            </a:tbl>
          </a:graphicData>
        </a:graphic>
      </p:graphicFrame>
      <p:sp>
        <p:nvSpPr>
          <p:cNvPr id="2" name="Date Placeholder 1"/>
          <p:cNvSpPr>
            <a:spLocks noGrp="1"/>
          </p:cNvSpPr>
          <p:nvPr>
            <p:ph type="dt" sz="half" idx="10"/>
          </p:nvPr>
        </p:nvSpPr>
        <p:spPr/>
        <p:txBody>
          <a:bodyPr/>
          <a:lstStyle/>
          <a:p>
            <a:pPr>
              <a:defRPr/>
            </a:pPr>
            <a:fld id="{3B65F934-F301-4AF5-A5A6-538021FB5CDB}" type="datetime10">
              <a:rPr lang="en-US" smtClean="0"/>
              <a:t>23:59</a:t>
            </a:fld>
            <a:endParaRPr lang="en-US"/>
          </a:p>
        </p:txBody>
      </p:sp>
    </p:spTree>
  </p:cSld>
  <p:clrMapOvr>
    <a:masterClrMapping/>
  </p:clrMapOvr>
  <p:transition spd="med">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Rectangle: Rounded Corners 8"/>
          <p:cNvSpPr/>
          <p:nvPr/>
        </p:nvSpPr>
        <p:spPr>
          <a:xfrm>
            <a:off x="411638" y="381000"/>
            <a:ext cx="13441363" cy="3109913"/>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defTabSz="548640" eaLnBrk="1" fontAlgn="auto" hangingPunct="1">
              <a:spcBef>
                <a:spcPts val="0"/>
              </a:spcBef>
              <a:spcAft>
                <a:spcPts val="0"/>
              </a:spcAft>
              <a:defRPr/>
            </a:pPr>
            <a:r>
              <a:rPr lang="en-US" sz="3200" b="1" u="sng" dirty="0">
                <a:solidFill>
                  <a:schemeClr val="tx1"/>
                </a:solidFill>
                <a:latin typeface="Arial" panose="020B0604020202020204" pitchFamily="34" charset="0"/>
                <a:cs typeface="Arial" panose="020B0604020202020204" pitchFamily="34" charset="0"/>
              </a:rPr>
              <a:t>1.31</a:t>
            </a:r>
            <a:r>
              <a:rPr lang="en-US" sz="3200" u="sng" dirty="0">
                <a:solidFill>
                  <a:schemeClr val="tx1"/>
                </a:solidFill>
                <a:latin typeface="Arial" panose="020B0604020202020204" pitchFamily="34" charset="0"/>
                <a:cs typeface="Arial" panose="020B0604020202020204" pitchFamily="34" charset="0"/>
              </a:rPr>
              <a:t> </a:t>
            </a:r>
            <a:r>
              <a:rPr lang="en-US" sz="3200" dirty="0">
                <a:solidFill>
                  <a:schemeClr val="tx1"/>
                </a:solidFill>
                <a:latin typeface="Arial" panose="020B0604020202020204" pitchFamily="34" charset="0"/>
                <a:cs typeface="Arial" panose="020B0604020202020204" pitchFamily="34" charset="0"/>
              </a:rPr>
              <a:t> </a:t>
            </a:r>
            <a:r>
              <a:rPr lang="en-US" sz="3200" dirty="0" err="1">
                <a:solidFill>
                  <a:schemeClr val="tx1"/>
                </a:solidFill>
                <a:latin typeface="Arial" panose="020B0604020202020204" pitchFamily="34" charset="0"/>
                <a:cs typeface="Arial" panose="020B0604020202020204" pitchFamily="34" charset="0"/>
              </a:rPr>
              <a:t>Gọi</a:t>
            </a:r>
            <a:r>
              <a:rPr lang="en-US" sz="3200" dirty="0">
                <a:solidFill>
                  <a:schemeClr val="tx1"/>
                </a:solidFill>
                <a:latin typeface="Arial" panose="020B0604020202020204" pitchFamily="34" charset="0"/>
                <a:cs typeface="Arial" panose="020B0604020202020204" pitchFamily="34" charset="0"/>
              </a:rPr>
              <a:t> A </a:t>
            </a:r>
            <a:r>
              <a:rPr lang="en-US" sz="3200" dirty="0" err="1">
                <a:solidFill>
                  <a:schemeClr val="tx1"/>
                </a:solidFill>
                <a:latin typeface="Arial" panose="020B0604020202020204" pitchFamily="34" charset="0"/>
                <a:cs typeface="Arial" panose="020B0604020202020204" pitchFamily="34" charset="0"/>
              </a:rPr>
              <a:t>là</a:t>
            </a:r>
            <a:r>
              <a:rPr lang="en-US" sz="3200" dirty="0">
                <a:solidFill>
                  <a:schemeClr val="tx1"/>
                </a:solidFill>
                <a:latin typeface="Arial" panose="020B0604020202020204" pitchFamily="34" charset="0"/>
                <a:cs typeface="Arial" panose="020B0604020202020204" pitchFamily="34" charset="0"/>
              </a:rPr>
              <a:t> </a:t>
            </a:r>
            <a:r>
              <a:rPr lang="en-US" sz="3200" dirty="0" err="1">
                <a:solidFill>
                  <a:schemeClr val="tx1"/>
                </a:solidFill>
                <a:latin typeface="Arial" panose="020B0604020202020204" pitchFamily="34" charset="0"/>
                <a:cs typeface="Arial" panose="020B0604020202020204" pitchFamily="34" charset="0"/>
              </a:rPr>
              <a:t>tập</a:t>
            </a:r>
            <a:r>
              <a:rPr lang="en-US" sz="3200" dirty="0">
                <a:solidFill>
                  <a:schemeClr val="tx1"/>
                </a:solidFill>
                <a:latin typeface="Arial" panose="020B0604020202020204" pitchFamily="34" charset="0"/>
                <a:cs typeface="Arial" panose="020B0604020202020204" pitchFamily="34" charset="0"/>
              </a:rPr>
              <a:t> </a:t>
            </a:r>
            <a:r>
              <a:rPr lang="en-US" sz="3200" dirty="0" err="1">
                <a:solidFill>
                  <a:schemeClr val="tx1"/>
                </a:solidFill>
                <a:latin typeface="Arial" panose="020B0604020202020204" pitchFamily="34" charset="0"/>
                <a:cs typeface="Arial" panose="020B0604020202020204" pitchFamily="34" charset="0"/>
              </a:rPr>
              <a:t>hợp</a:t>
            </a:r>
            <a:r>
              <a:rPr lang="en-US" sz="3200" dirty="0">
                <a:solidFill>
                  <a:schemeClr val="tx1"/>
                </a:solidFill>
                <a:latin typeface="Arial" panose="020B0604020202020204" pitchFamily="34" charset="0"/>
                <a:cs typeface="Arial" panose="020B0604020202020204" pitchFamily="34" charset="0"/>
              </a:rPr>
              <a:t> </a:t>
            </a:r>
            <a:r>
              <a:rPr lang="en-US" sz="3200" dirty="0" err="1">
                <a:solidFill>
                  <a:schemeClr val="tx1"/>
                </a:solidFill>
                <a:latin typeface="Arial" panose="020B0604020202020204" pitchFamily="34" charset="0"/>
                <a:cs typeface="Arial" panose="020B0604020202020204" pitchFamily="34" charset="0"/>
              </a:rPr>
              <a:t>các</a:t>
            </a:r>
            <a:r>
              <a:rPr lang="en-US" sz="3200" dirty="0">
                <a:solidFill>
                  <a:schemeClr val="tx1"/>
                </a:solidFill>
                <a:latin typeface="Arial" panose="020B0604020202020204" pitchFamily="34" charset="0"/>
                <a:cs typeface="Arial" panose="020B0604020202020204" pitchFamily="34" charset="0"/>
              </a:rPr>
              <a:t> </a:t>
            </a:r>
            <a:r>
              <a:rPr lang="en-US" sz="3200" dirty="0" err="1">
                <a:solidFill>
                  <a:schemeClr val="tx1"/>
                </a:solidFill>
                <a:latin typeface="Arial" panose="020B0604020202020204" pitchFamily="34" charset="0"/>
                <a:cs typeface="Arial" panose="020B0604020202020204" pitchFamily="34" charset="0"/>
              </a:rPr>
              <a:t>số</a:t>
            </a:r>
            <a:r>
              <a:rPr lang="en-US" sz="3200" dirty="0">
                <a:solidFill>
                  <a:schemeClr val="tx1"/>
                </a:solidFill>
                <a:latin typeface="Arial" panose="020B0604020202020204" pitchFamily="34" charset="0"/>
                <a:cs typeface="Arial" panose="020B0604020202020204" pitchFamily="34" charset="0"/>
              </a:rPr>
              <a:t> </a:t>
            </a:r>
            <a:r>
              <a:rPr lang="en-US" sz="3200" dirty="0" err="1">
                <a:solidFill>
                  <a:schemeClr val="tx1"/>
                </a:solidFill>
                <a:latin typeface="Arial" panose="020B0604020202020204" pitchFamily="34" charset="0"/>
                <a:cs typeface="Arial" panose="020B0604020202020204" pitchFamily="34" charset="0"/>
              </a:rPr>
              <a:t>tự</a:t>
            </a:r>
            <a:r>
              <a:rPr lang="en-US" sz="3200" dirty="0">
                <a:solidFill>
                  <a:schemeClr val="tx1"/>
                </a:solidFill>
                <a:latin typeface="Arial" panose="020B0604020202020204" pitchFamily="34" charset="0"/>
                <a:cs typeface="Arial" panose="020B0604020202020204" pitchFamily="34" charset="0"/>
              </a:rPr>
              <a:t> </a:t>
            </a:r>
            <a:r>
              <a:rPr lang="en-US" sz="3200" dirty="0" err="1">
                <a:solidFill>
                  <a:schemeClr val="tx1"/>
                </a:solidFill>
                <a:latin typeface="Arial" panose="020B0604020202020204" pitchFamily="34" charset="0"/>
                <a:cs typeface="Arial" panose="020B0604020202020204" pitchFamily="34" charset="0"/>
              </a:rPr>
              <a:t>nhiên</a:t>
            </a:r>
            <a:r>
              <a:rPr lang="en-US" sz="3200" dirty="0">
                <a:solidFill>
                  <a:schemeClr val="tx1"/>
                </a:solidFill>
                <a:latin typeface="Arial" panose="020B0604020202020204" pitchFamily="34" charset="0"/>
                <a:cs typeface="Arial" panose="020B0604020202020204" pitchFamily="34" charset="0"/>
              </a:rPr>
              <a:t> </a:t>
            </a:r>
            <a:r>
              <a:rPr lang="en-US" sz="3200" dirty="0" err="1">
                <a:solidFill>
                  <a:schemeClr val="tx1"/>
                </a:solidFill>
                <a:latin typeface="Arial" panose="020B0604020202020204" pitchFamily="34" charset="0"/>
                <a:cs typeface="Arial" panose="020B0604020202020204" pitchFamily="34" charset="0"/>
              </a:rPr>
              <a:t>lớn</a:t>
            </a:r>
            <a:r>
              <a:rPr lang="en-US" sz="3200" dirty="0">
                <a:solidFill>
                  <a:schemeClr val="tx1"/>
                </a:solidFill>
                <a:latin typeface="Arial" panose="020B0604020202020204" pitchFamily="34" charset="0"/>
                <a:cs typeface="Arial" panose="020B0604020202020204" pitchFamily="34" charset="0"/>
              </a:rPr>
              <a:t> </a:t>
            </a:r>
            <a:r>
              <a:rPr lang="en-US" sz="3200" dirty="0" err="1">
                <a:solidFill>
                  <a:schemeClr val="tx1"/>
                </a:solidFill>
                <a:latin typeface="Arial" panose="020B0604020202020204" pitchFamily="34" charset="0"/>
                <a:cs typeface="Arial" panose="020B0604020202020204" pitchFamily="34" charset="0"/>
              </a:rPr>
              <a:t>hơn</a:t>
            </a:r>
            <a:r>
              <a:rPr lang="en-US" sz="3200" dirty="0">
                <a:solidFill>
                  <a:schemeClr val="tx1"/>
                </a:solidFill>
                <a:latin typeface="Arial" panose="020B0604020202020204" pitchFamily="34" charset="0"/>
                <a:cs typeface="Arial" panose="020B0604020202020204" pitchFamily="34" charset="0"/>
              </a:rPr>
              <a:t> 3 </a:t>
            </a:r>
            <a:r>
              <a:rPr lang="en-US" sz="3200" dirty="0" err="1">
                <a:solidFill>
                  <a:schemeClr val="tx1"/>
                </a:solidFill>
                <a:latin typeface="Arial" panose="020B0604020202020204" pitchFamily="34" charset="0"/>
                <a:cs typeface="Arial" panose="020B0604020202020204" pitchFamily="34" charset="0"/>
              </a:rPr>
              <a:t>và</a:t>
            </a:r>
            <a:r>
              <a:rPr lang="en-US" sz="3200" dirty="0">
                <a:solidFill>
                  <a:schemeClr val="tx1"/>
                </a:solidFill>
                <a:latin typeface="Arial" panose="020B0604020202020204" pitchFamily="34" charset="0"/>
                <a:cs typeface="Arial" panose="020B0604020202020204" pitchFamily="34" charset="0"/>
              </a:rPr>
              <a:t> </a:t>
            </a:r>
            <a:r>
              <a:rPr lang="en-US" sz="3200" dirty="0" err="1">
                <a:solidFill>
                  <a:schemeClr val="tx1"/>
                </a:solidFill>
                <a:latin typeface="Arial" panose="020B0604020202020204" pitchFamily="34" charset="0"/>
                <a:cs typeface="Arial" panose="020B0604020202020204" pitchFamily="34" charset="0"/>
              </a:rPr>
              <a:t>không</a:t>
            </a:r>
            <a:r>
              <a:rPr lang="en-US" sz="3200" dirty="0">
                <a:solidFill>
                  <a:schemeClr val="tx1"/>
                </a:solidFill>
                <a:latin typeface="Arial" panose="020B0604020202020204" pitchFamily="34" charset="0"/>
                <a:cs typeface="Arial" panose="020B0604020202020204" pitchFamily="34" charset="0"/>
              </a:rPr>
              <a:t> </a:t>
            </a:r>
            <a:r>
              <a:rPr lang="en-US" sz="3200" dirty="0" err="1">
                <a:solidFill>
                  <a:schemeClr val="tx1"/>
                </a:solidFill>
                <a:latin typeface="Arial" panose="020B0604020202020204" pitchFamily="34" charset="0"/>
                <a:cs typeface="Arial" panose="020B0604020202020204" pitchFamily="34" charset="0"/>
              </a:rPr>
              <a:t>lớn</a:t>
            </a:r>
            <a:r>
              <a:rPr lang="en-US" sz="3200" dirty="0">
                <a:solidFill>
                  <a:schemeClr val="tx1"/>
                </a:solidFill>
                <a:latin typeface="Arial" panose="020B0604020202020204" pitchFamily="34" charset="0"/>
                <a:cs typeface="Arial" panose="020B0604020202020204" pitchFamily="34" charset="0"/>
              </a:rPr>
              <a:t> </a:t>
            </a:r>
            <a:r>
              <a:rPr lang="en-US" sz="3200" dirty="0" err="1">
                <a:solidFill>
                  <a:schemeClr val="tx1"/>
                </a:solidFill>
                <a:latin typeface="Arial" panose="020B0604020202020204" pitchFamily="34" charset="0"/>
                <a:cs typeface="Arial" panose="020B0604020202020204" pitchFamily="34" charset="0"/>
              </a:rPr>
              <a:t>hơn</a:t>
            </a:r>
            <a:r>
              <a:rPr lang="en-US" sz="3200" dirty="0">
                <a:solidFill>
                  <a:schemeClr val="tx1"/>
                </a:solidFill>
                <a:latin typeface="Arial" panose="020B0604020202020204" pitchFamily="34" charset="0"/>
                <a:cs typeface="Arial" panose="020B0604020202020204" pitchFamily="34" charset="0"/>
              </a:rPr>
              <a:t> 7.</a:t>
            </a:r>
          </a:p>
          <a:p>
            <a:pPr marL="548640" indent="-548640" defTabSz="548640" eaLnBrk="1" fontAlgn="auto" hangingPunct="1">
              <a:spcBef>
                <a:spcPts val="0"/>
              </a:spcBef>
              <a:spcAft>
                <a:spcPts val="0"/>
              </a:spcAft>
              <a:buFontTx/>
              <a:buAutoNum type="alphaLcPeriod"/>
              <a:defRPr/>
            </a:pPr>
            <a:r>
              <a:rPr lang="en-US" sz="3200" dirty="0" err="1">
                <a:solidFill>
                  <a:schemeClr val="tx1"/>
                </a:solidFill>
                <a:latin typeface="Arial" panose="020B0604020202020204" pitchFamily="34" charset="0"/>
                <a:cs typeface="Arial" panose="020B0604020202020204" pitchFamily="34" charset="0"/>
              </a:rPr>
              <a:t>Viết</a:t>
            </a:r>
            <a:r>
              <a:rPr lang="en-US" sz="3200" dirty="0">
                <a:solidFill>
                  <a:schemeClr val="tx1"/>
                </a:solidFill>
                <a:latin typeface="Arial" panose="020B0604020202020204" pitchFamily="34" charset="0"/>
                <a:cs typeface="Arial" panose="020B0604020202020204" pitchFamily="34" charset="0"/>
              </a:rPr>
              <a:t> </a:t>
            </a:r>
            <a:r>
              <a:rPr lang="en-US" sz="3200" dirty="0" err="1">
                <a:solidFill>
                  <a:schemeClr val="tx1"/>
                </a:solidFill>
                <a:latin typeface="Arial" panose="020B0604020202020204" pitchFamily="34" charset="0"/>
                <a:cs typeface="Arial" panose="020B0604020202020204" pitchFamily="34" charset="0"/>
              </a:rPr>
              <a:t>tập</a:t>
            </a:r>
            <a:r>
              <a:rPr lang="en-US" sz="3200" dirty="0">
                <a:solidFill>
                  <a:schemeClr val="tx1"/>
                </a:solidFill>
                <a:latin typeface="Arial" panose="020B0604020202020204" pitchFamily="34" charset="0"/>
                <a:cs typeface="Arial" panose="020B0604020202020204" pitchFamily="34" charset="0"/>
              </a:rPr>
              <a:t> </a:t>
            </a:r>
            <a:r>
              <a:rPr lang="en-US" sz="3200" dirty="0" err="1">
                <a:solidFill>
                  <a:schemeClr val="tx1"/>
                </a:solidFill>
                <a:latin typeface="Arial" panose="020B0604020202020204" pitchFamily="34" charset="0"/>
                <a:cs typeface="Arial" panose="020B0604020202020204" pitchFamily="34" charset="0"/>
              </a:rPr>
              <a:t>hợp</a:t>
            </a:r>
            <a:r>
              <a:rPr lang="en-US" sz="3200" dirty="0">
                <a:solidFill>
                  <a:schemeClr val="tx1"/>
                </a:solidFill>
                <a:latin typeface="Arial" panose="020B0604020202020204" pitchFamily="34" charset="0"/>
                <a:cs typeface="Arial" panose="020B0604020202020204" pitchFamily="34" charset="0"/>
              </a:rPr>
              <a:t> A </a:t>
            </a:r>
            <a:r>
              <a:rPr lang="en-US" sz="3200" dirty="0" err="1">
                <a:solidFill>
                  <a:schemeClr val="tx1"/>
                </a:solidFill>
                <a:latin typeface="Arial" panose="020B0604020202020204" pitchFamily="34" charset="0"/>
                <a:cs typeface="Arial" panose="020B0604020202020204" pitchFamily="34" charset="0"/>
              </a:rPr>
              <a:t>bằng</a:t>
            </a:r>
            <a:r>
              <a:rPr lang="en-US" sz="3200" dirty="0">
                <a:solidFill>
                  <a:schemeClr val="tx1"/>
                </a:solidFill>
                <a:latin typeface="Arial" panose="020B0604020202020204" pitchFamily="34" charset="0"/>
                <a:cs typeface="Arial" panose="020B0604020202020204" pitchFamily="34" charset="0"/>
              </a:rPr>
              <a:t> </a:t>
            </a:r>
            <a:r>
              <a:rPr lang="en-US" sz="3200" dirty="0" err="1">
                <a:solidFill>
                  <a:schemeClr val="tx1"/>
                </a:solidFill>
                <a:latin typeface="Arial" panose="020B0604020202020204" pitchFamily="34" charset="0"/>
                <a:cs typeface="Arial" panose="020B0604020202020204" pitchFamily="34" charset="0"/>
              </a:rPr>
              <a:t>hai</a:t>
            </a:r>
            <a:r>
              <a:rPr lang="en-US" sz="3200" dirty="0">
                <a:solidFill>
                  <a:schemeClr val="tx1"/>
                </a:solidFill>
                <a:latin typeface="Arial" panose="020B0604020202020204" pitchFamily="34" charset="0"/>
                <a:cs typeface="Arial" panose="020B0604020202020204" pitchFamily="34" charset="0"/>
              </a:rPr>
              <a:t> </a:t>
            </a:r>
            <a:r>
              <a:rPr lang="en-US" sz="3200" dirty="0" err="1">
                <a:solidFill>
                  <a:schemeClr val="tx1"/>
                </a:solidFill>
                <a:latin typeface="Arial" panose="020B0604020202020204" pitchFamily="34" charset="0"/>
                <a:cs typeface="Arial" panose="020B0604020202020204" pitchFamily="34" charset="0"/>
              </a:rPr>
              <a:t>cách</a:t>
            </a:r>
            <a:r>
              <a:rPr lang="en-US" sz="3200" dirty="0">
                <a:solidFill>
                  <a:schemeClr val="tx1"/>
                </a:solidFill>
                <a:latin typeface="Arial" panose="020B0604020202020204" pitchFamily="34" charset="0"/>
                <a:cs typeface="Arial" panose="020B0604020202020204" pitchFamily="34" charset="0"/>
              </a:rPr>
              <a:t>: </a:t>
            </a:r>
            <a:r>
              <a:rPr lang="en-US" sz="3200" dirty="0" err="1">
                <a:solidFill>
                  <a:schemeClr val="tx1"/>
                </a:solidFill>
                <a:latin typeface="Arial" panose="020B0604020202020204" pitchFamily="34" charset="0"/>
                <a:cs typeface="Arial" panose="020B0604020202020204" pitchFamily="34" charset="0"/>
              </a:rPr>
              <a:t>Liệt</a:t>
            </a:r>
            <a:r>
              <a:rPr lang="en-US" sz="3200" dirty="0">
                <a:solidFill>
                  <a:schemeClr val="tx1"/>
                </a:solidFill>
                <a:latin typeface="Arial" panose="020B0604020202020204" pitchFamily="34" charset="0"/>
                <a:cs typeface="Arial" panose="020B0604020202020204" pitchFamily="34" charset="0"/>
              </a:rPr>
              <a:t> </a:t>
            </a:r>
            <a:r>
              <a:rPr lang="en-US" sz="3200" dirty="0" err="1">
                <a:solidFill>
                  <a:schemeClr val="tx1"/>
                </a:solidFill>
                <a:latin typeface="Arial" panose="020B0604020202020204" pitchFamily="34" charset="0"/>
                <a:cs typeface="Arial" panose="020B0604020202020204" pitchFamily="34" charset="0"/>
              </a:rPr>
              <a:t>kê</a:t>
            </a:r>
            <a:r>
              <a:rPr lang="en-US" sz="3200" dirty="0">
                <a:solidFill>
                  <a:schemeClr val="tx1"/>
                </a:solidFill>
                <a:latin typeface="Arial" panose="020B0604020202020204" pitchFamily="34" charset="0"/>
                <a:cs typeface="Arial" panose="020B0604020202020204" pitchFamily="34" charset="0"/>
              </a:rPr>
              <a:t> </a:t>
            </a:r>
            <a:r>
              <a:rPr lang="en-US" sz="3200" dirty="0" err="1">
                <a:solidFill>
                  <a:schemeClr val="tx1"/>
                </a:solidFill>
                <a:latin typeface="Arial" panose="020B0604020202020204" pitchFamily="34" charset="0"/>
                <a:cs typeface="Arial" panose="020B0604020202020204" pitchFamily="34" charset="0"/>
              </a:rPr>
              <a:t>các</a:t>
            </a:r>
            <a:r>
              <a:rPr lang="en-US" sz="3200" dirty="0">
                <a:solidFill>
                  <a:schemeClr val="tx1"/>
                </a:solidFill>
                <a:latin typeface="Arial" panose="020B0604020202020204" pitchFamily="34" charset="0"/>
                <a:cs typeface="Arial" panose="020B0604020202020204" pitchFamily="34" charset="0"/>
              </a:rPr>
              <a:t> </a:t>
            </a:r>
            <a:r>
              <a:rPr lang="en-US" sz="3200" dirty="0" err="1">
                <a:solidFill>
                  <a:schemeClr val="tx1"/>
                </a:solidFill>
                <a:latin typeface="Arial" panose="020B0604020202020204" pitchFamily="34" charset="0"/>
                <a:cs typeface="Arial" panose="020B0604020202020204" pitchFamily="34" charset="0"/>
              </a:rPr>
              <a:t>phần</a:t>
            </a:r>
            <a:r>
              <a:rPr lang="en-US" sz="3200" dirty="0">
                <a:solidFill>
                  <a:schemeClr val="tx1"/>
                </a:solidFill>
                <a:latin typeface="Arial" panose="020B0604020202020204" pitchFamily="34" charset="0"/>
                <a:cs typeface="Arial" panose="020B0604020202020204" pitchFamily="34" charset="0"/>
              </a:rPr>
              <a:t> </a:t>
            </a:r>
            <a:r>
              <a:rPr lang="en-US" sz="3200" dirty="0" err="1">
                <a:solidFill>
                  <a:schemeClr val="tx1"/>
                </a:solidFill>
                <a:latin typeface="Arial" panose="020B0604020202020204" pitchFamily="34" charset="0"/>
                <a:cs typeface="Arial" panose="020B0604020202020204" pitchFamily="34" charset="0"/>
              </a:rPr>
              <a:t>tử</a:t>
            </a:r>
            <a:r>
              <a:rPr lang="en-US" sz="3200" dirty="0">
                <a:solidFill>
                  <a:schemeClr val="tx1"/>
                </a:solidFill>
                <a:latin typeface="Arial" panose="020B0604020202020204" pitchFamily="34" charset="0"/>
                <a:cs typeface="Arial" panose="020B0604020202020204" pitchFamily="34" charset="0"/>
              </a:rPr>
              <a:t> </a:t>
            </a:r>
            <a:r>
              <a:rPr lang="en-US" sz="3200" dirty="0" err="1">
                <a:solidFill>
                  <a:schemeClr val="tx1"/>
                </a:solidFill>
                <a:latin typeface="Arial" panose="020B0604020202020204" pitchFamily="34" charset="0"/>
                <a:cs typeface="Arial" panose="020B0604020202020204" pitchFamily="34" charset="0"/>
              </a:rPr>
              <a:t>và</a:t>
            </a:r>
            <a:r>
              <a:rPr lang="en-US" sz="3200" dirty="0">
                <a:solidFill>
                  <a:schemeClr val="tx1"/>
                </a:solidFill>
                <a:latin typeface="Arial" panose="020B0604020202020204" pitchFamily="34" charset="0"/>
                <a:cs typeface="Arial" panose="020B0604020202020204" pitchFamily="34" charset="0"/>
              </a:rPr>
              <a:t> </a:t>
            </a:r>
            <a:r>
              <a:rPr lang="en-US" sz="3200" dirty="0" err="1">
                <a:solidFill>
                  <a:schemeClr val="tx1"/>
                </a:solidFill>
                <a:latin typeface="Arial" panose="020B0604020202020204" pitchFamily="34" charset="0"/>
                <a:cs typeface="Arial" panose="020B0604020202020204" pitchFamily="34" charset="0"/>
              </a:rPr>
              <a:t>nêu</a:t>
            </a:r>
            <a:r>
              <a:rPr lang="en-US" sz="3200" dirty="0">
                <a:solidFill>
                  <a:schemeClr val="tx1"/>
                </a:solidFill>
                <a:latin typeface="Arial" panose="020B0604020202020204" pitchFamily="34" charset="0"/>
                <a:cs typeface="Arial" panose="020B0604020202020204" pitchFamily="34" charset="0"/>
              </a:rPr>
              <a:t> </a:t>
            </a:r>
            <a:r>
              <a:rPr lang="en-US" sz="3200" dirty="0" err="1">
                <a:solidFill>
                  <a:schemeClr val="tx1"/>
                </a:solidFill>
                <a:latin typeface="Arial" panose="020B0604020202020204" pitchFamily="34" charset="0"/>
                <a:cs typeface="Arial" panose="020B0604020202020204" pitchFamily="34" charset="0"/>
              </a:rPr>
              <a:t>dấu</a:t>
            </a:r>
            <a:r>
              <a:rPr lang="en-US" sz="3200" dirty="0">
                <a:solidFill>
                  <a:schemeClr val="tx1"/>
                </a:solidFill>
                <a:latin typeface="Arial" panose="020B0604020202020204" pitchFamily="34" charset="0"/>
                <a:cs typeface="Arial" panose="020B0604020202020204" pitchFamily="34" charset="0"/>
              </a:rPr>
              <a:t> </a:t>
            </a:r>
            <a:r>
              <a:rPr lang="en-US" sz="3200" dirty="0" err="1">
                <a:solidFill>
                  <a:schemeClr val="tx1"/>
                </a:solidFill>
                <a:latin typeface="Arial" panose="020B0604020202020204" pitchFamily="34" charset="0"/>
                <a:cs typeface="Arial" panose="020B0604020202020204" pitchFamily="34" charset="0"/>
              </a:rPr>
              <a:t>hiệu</a:t>
            </a:r>
            <a:r>
              <a:rPr lang="en-US" sz="3200" dirty="0">
                <a:solidFill>
                  <a:schemeClr val="tx1"/>
                </a:solidFill>
                <a:latin typeface="Arial" panose="020B0604020202020204" pitchFamily="34" charset="0"/>
                <a:cs typeface="Arial" panose="020B0604020202020204" pitchFamily="34" charset="0"/>
              </a:rPr>
              <a:t> </a:t>
            </a:r>
            <a:r>
              <a:rPr lang="en-US" sz="3200" dirty="0" err="1">
                <a:solidFill>
                  <a:schemeClr val="tx1"/>
                </a:solidFill>
                <a:latin typeface="Arial" panose="020B0604020202020204" pitchFamily="34" charset="0"/>
                <a:cs typeface="Arial" panose="020B0604020202020204" pitchFamily="34" charset="0"/>
              </a:rPr>
              <a:t>đặc</a:t>
            </a:r>
            <a:r>
              <a:rPr lang="en-US" sz="3200" dirty="0">
                <a:solidFill>
                  <a:schemeClr val="tx1"/>
                </a:solidFill>
                <a:latin typeface="Arial" panose="020B0604020202020204" pitchFamily="34" charset="0"/>
                <a:cs typeface="Arial" panose="020B0604020202020204" pitchFamily="34" charset="0"/>
              </a:rPr>
              <a:t> </a:t>
            </a:r>
            <a:r>
              <a:rPr lang="en-US" sz="3200" dirty="0" err="1">
                <a:solidFill>
                  <a:schemeClr val="tx1"/>
                </a:solidFill>
                <a:latin typeface="Arial" panose="020B0604020202020204" pitchFamily="34" charset="0"/>
                <a:cs typeface="Arial" panose="020B0604020202020204" pitchFamily="34" charset="0"/>
              </a:rPr>
              <a:t>trưng</a:t>
            </a:r>
            <a:r>
              <a:rPr lang="en-US" sz="3200" dirty="0">
                <a:solidFill>
                  <a:schemeClr val="tx1"/>
                </a:solidFill>
                <a:latin typeface="Arial" panose="020B0604020202020204" pitchFamily="34" charset="0"/>
                <a:cs typeface="Arial" panose="020B0604020202020204" pitchFamily="34" charset="0"/>
              </a:rPr>
              <a:t> </a:t>
            </a:r>
            <a:r>
              <a:rPr lang="en-US" sz="3200" dirty="0" err="1">
                <a:solidFill>
                  <a:schemeClr val="tx1"/>
                </a:solidFill>
                <a:latin typeface="Arial" panose="020B0604020202020204" pitchFamily="34" charset="0"/>
                <a:cs typeface="Arial" panose="020B0604020202020204" pitchFamily="34" charset="0"/>
              </a:rPr>
              <a:t>cho</a:t>
            </a:r>
            <a:r>
              <a:rPr lang="en-US" sz="3200" dirty="0">
                <a:solidFill>
                  <a:schemeClr val="tx1"/>
                </a:solidFill>
                <a:latin typeface="Arial" panose="020B0604020202020204" pitchFamily="34" charset="0"/>
                <a:cs typeface="Arial" panose="020B0604020202020204" pitchFamily="34" charset="0"/>
              </a:rPr>
              <a:t> </a:t>
            </a:r>
            <a:r>
              <a:rPr lang="en-US" sz="3200" dirty="0" err="1">
                <a:solidFill>
                  <a:schemeClr val="tx1"/>
                </a:solidFill>
                <a:latin typeface="Arial" panose="020B0604020202020204" pitchFamily="34" charset="0"/>
                <a:cs typeface="Arial" panose="020B0604020202020204" pitchFamily="34" charset="0"/>
              </a:rPr>
              <a:t>các</a:t>
            </a:r>
            <a:r>
              <a:rPr lang="en-US" sz="3200" dirty="0">
                <a:solidFill>
                  <a:schemeClr val="tx1"/>
                </a:solidFill>
                <a:latin typeface="Arial" panose="020B0604020202020204" pitchFamily="34" charset="0"/>
                <a:cs typeface="Arial" panose="020B0604020202020204" pitchFamily="34" charset="0"/>
              </a:rPr>
              <a:t> </a:t>
            </a:r>
            <a:r>
              <a:rPr lang="en-US" sz="3200" dirty="0" err="1">
                <a:solidFill>
                  <a:schemeClr val="tx1"/>
                </a:solidFill>
                <a:latin typeface="Arial" panose="020B0604020202020204" pitchFamily="34" charset="0"/>
                <a:cs typeface="Arial" panose="020B0604020202020204" pitchFamily="34" charset="0"/>
              </a:rPr>
              <a:t>phần</a:t>
            </a:r>
            <a:r>
              <a:rPr lang="en-US" sz="3200" dirty="0">
                <a:solidFill>
                  <a:schemeClr val="tx1"/>
                </a:solidFill>
                <a:latin typeface="Arial" panose="020B0604020202020204" pitchFamily="34" charset="0"/>
                <a:cs typeface="Arial" panose="020B0604020202020204" pitchFamily="34" charset="0"/>
              </a:rPr>
              <a:t> </a:t>
            </a:r>
            <a:r>
              <a:rPr lang="en-US" sz="3200" dirty="0" err="1">
                <a:solidFill>
                  <a:schemeClr val="tx1"/>
                </a:solidFill>
                <a:latin typeface="Arial" panose="020B0604020202020204" pitchFamily="34" charset="0"/>
                <a:cs typeface="Arial" panose="020B0604020202020204" pitchFamily="34" charset="0"/>
              </a:rPr>
              <a:t>tử</a:t>
            </a:r>
            <a:r>
              <a:rPr lang="en-US" sz="3200" dirty="0">
                <a:solidFill>
                  <a:schemeClr val="tx1"/>
                </a:solidFill>
                <a:latin typeface="Arial" panose="020B0604020202020204" pitchFamily="34" charset="0"/>
                <a:cs typeface="Arial" panose="020B0604020202020204" pitchFamily="34" charset="0"/>
              </a:rPr>
              <a:t>;</a:t>
            </a:r>
          </a:p>
          <a:p>
            <a:pPr marL="548640" indent="-548640" defTabSz="548640" eaLnBrk="1" fontAlgn="auto" hangingPunct="1">
              <a:spcBef>
                <a:spcPts val="0"/>
              </a:spcBef>
              <a:spcAft>
                <a:spcPts val="0"/>
              </a:spcAft>
              <a:buFontTx/>
              <a:buAutoNum type="alphaLcPeriod"/>
              <a:defRPr/>
            </a:pPr>
            <a:r>
              <a:rPr lang="en-US" sz="3200" dirty="0">
                <a:solidFill>
                  <a:schemeClr val="tx1"/>
                </a:solidFill>
                <a:latin typeface="Arial" panose="020B0604020202020204" pitchFamily="34" charset="0"/>
                <a:cs typeface="Arial" panose="020B0604020202020204" pitchFamily="34" charset="0"/>
              </a:rPr>
              <a:t> </a:t>
            </a:r>
            <a:r>
              <a:rPr lang="en-US" sz="3200" dirty="0" err="1">
                <a:solidFill>
                  <a:schemeClr val="tx1"/>
                </a:solidFill>
                <a:latin typeface="Arial" panose="020B0604020202020204" pitchFamily="34" charset="0"/>
                <a:cs typeface="Arial" panose="020B0604020202020204" pitchFamily="34" charset="0"/>
              </a:rPr>
              <a:t>Trong</a:t>
            </a:r>
            <a:r>
              <a:rPr lang="en-US" sz="3200" dirty="0">
                <a:solidFill>
                  <a:schemeClr val="tx1"/>
                </a:solidFill>
                <a:latin typeface="Arial" panose="020B0604020202020204" pitchFamily="34" charset="0"/>
                <a:cs typeface="Arial" panose="020B0604020202020204" pitchFamily="34" charset="0"/>
              </a:rPr>
              <a:t> </a:t>
            </a:r>
            <a:r>
              <a:rPr lang="en-US" sz="3200" dirty="0" err="1">
                <a:solidFill>
                  <a:schemeClr val="tx1"/>
                </a:solidFill>
                <a:latin typeface="Arial" panose="020B0604020202020204" pitchFamily="34" charset="0"/>
                <a:cs typeface="Arial" panose="020B0604020202020204" pitchFamily="34" charset="0"/>
              </a:rPr>
              <a:t>các</a:t>
            </a:r>
            <a:r>
              <a:rPr lang="en-US" sz="3200" dirty="0">
                <a:solidFill>
                  <a:schemeClr val="tx1"/>
                </a:solidFill>
                <a:latin typeface="Arial" panose="020B0604020202020204" pitchFamily="34" charset="0"/>
                <a:cs typeface="Arial" panose="020B0604020202020204" pitchFamily="34" charset="0"/>
              </a:rPr>
              <a:t> </a:t>
            </a:r>
            <a:r>
              <a:rPr lang="en-US" sz="3200" dirty="0" err="1">
                <a:solidFill>
                  <a:schemeClr val="tx1"/>
                </a:solidFill>
                <a:latin typeface="Arial" panose="020B0604020202020204" pitchFamily="34" charset="0"/>
                <a:cs typeface="Arial" panose="020B0604020202020204" pitchFamily="34" charset="0"/>
              </a:rPr>
              <a:t>số</a:t>
            </a:r>
            <a:r>
              <a:rPr lang="en-US" sz="3200" dirty="0">
                <a:solidFill>
                  <a:schemeClr val="tx1"/>
                </a:solidFill>
                <a:latin typeface="Arial" panose="020B0604020202020204" pitchFamily="34" charset="0"/>
                <a:cs typeface="Arial" panose="020B0604020202020204" pitchFamily="34" charset="0"/>
              </a:rPr>
              <a:t> </a:t>
            </a:r>
            <a:r>
              <a:rPr lang="en-US" sz="3200" dirty="0" err="1">
                <a:solidFill>
                  <a:schemeClr val="tx1"/>
                </a:solidFill>
                <a:latin typeface="Arial" panose="020B0604020202020204" pitchFamily="34" charset="0"/>
                <a:cs typeface="Arial" panose="020B0604020202020204" pitchFamily="34" charset="0"/>
              </a:rPr>
              <a:t>tự</a:t>
            </a:r>
            <a:r>
              <a:rPr lang="en-US" sz="3200" dirty="0">
                <a:solidFill>
                  <a:schemeClr val="tx1"/>
                </a:solidFill>
                <a:latin typeface="Arial" panose="020B0604020202020204" pitchFamily="34" charset="0"/>
                <a:cs typeface="Arial" panose="020B0604020202020204" pitchFamily="34" charset="0"/>
              </a:rPr>
              <a:t> </a:t>
            </a:r>
            <a:r>
              <a:rPr lang="en-US" sz="3200" dirty="0" err="1">
                <a:solidFill>
                  <a:schemeClr val="tx1"/>
                </a:solidFill>
                <a:latin typeface="Arial" panose="020B0604020202020204" pitchFamily="34" charset="0"/>
                <a:cs typeface="Arial" panose="020B0604020202020204" pitchFamily="34" charset="0"/>
              </a:rPr>
              <a:t>nhiên</a:t>
            </a:r>
            <a:r>
              <a:rPr lang="en-US" sz="3200" dirty="0">
                <a:solidFill>
                  <a:schemeClr val="tx1"/>
                </a:solidFill>
                <a:latin typeface="Arial" panose="020B0604020202020204" pitchFamily="34" charset="0"/>
                <a:cs typeface="Arial" panose="020B0604020202020204" pitchFamily="34" charset="0"/>
              </a:rPr>
              <a:t> </a:t>
            </a:r>
            <a:r>
              <a:rPr lang="en-US" sz="3200" dirty="0" err="1">
                <a:solidFill>
                  <a:schemeClr val="tx1"/>
                </a:solidFill>
                <a:latin typeface="Arial" panose="020B0604020202020204" pitchFamily="34" charset="0"/>
                <a:cs typeface="Arial" panose="020B0604020202020204" pitchFamily="34" charset="0"/>
              </a:rPr>
              <a:t>nhỏ</a:t>
            </a:r>
            <a:r>
              <a:rPr lang="en-US" sz="3200" dirty="0">
                <a:solidFill>
                  <a:schemeClr val="tx1"/>
                </a:solidFill>
                <a:latin typeface="Arial" panose="020B0604020202020204" pitchFamily="34" charset="0"/>
                <a:cs typeface="Arial" panose="020B0604020202020204" pitchFamily="34" charset="0"/>
              </a:rPr>
              <a:t> </a:t>
            </a:r>
            <a:r>
              <a:rPr lang="en-US" sz="3200" dirty="0" err="1">
                <a:solidFill>
                  <a:schemeClr val="tx1"/>
                </a:solidFill>
                <a:latin typeface="Arial" panose="020B0604020202020204" pitchFamily="34" charset="0"/>
                <a:cs typeface="Arial" panose="020B0604020202020204" pitchFamily="34" charset="0"/>
              </a:rPr>
              <a:t>hơn</a:t>
            </a:r>
            <a:r>
              <a:rPr lang="en-US" sz="3200" dirty="0">
                <a:solidFill>
                  <a:schemeClr val="tx1"/>
                </a:solidFill>
                <a:latin typeface="Arial" panose="020B0604020202020204" pitchFamily="34" charset="0"/>
                <a:cs typeface="Arial" panose="020B0604020202020204" pitchFamily="34" charset="0"/>
              </a:rPr>
              <a:t> 10, </a:t>
            </a:r>
            <a:r>
              <a:rPr lang="en-US" sz="3200" dirty="0" err="1">
                <a:solidFill>
                  <a:schemeClr val="tx1"/>
                </a:solidFill>
                <a:latin typeface="Arial" panose="020B0604020202020204" pitchFamily="34" charset="0"/>
                <a:cs typeface="Arial" panose="020B0604020202020204" pitchFamily="34" charset="0"/>
              </a:rPr>
              <a:t>những</a:t>
            </a:r>
            <a:r>
              <a:rPr lang="en-US" sz="3200" dirty="0">
                <a:solidFill>
                  <a:schemeClr val="tx1"/>
                </a:solidFill>
                <a:latin typeface="Arial" panose="020B0604020202020204" pitchFamily="34" charset="0"/>
                <a:cs typeface="Arial" panose="020B0604020202020204" pitchFamily="34" charset="0"/>
              </a:rPr>
              <a:t> </a:t>
            </a:r>
            <a:r>
              <a:rPr lang="en-US" sz="3200" dirty="0" err="1">
                <a:solidFill>
                  <a:schemeClr val="tx1"/>
                </a:solidFill>
                <a:latin typeface="Arial" panose="020B0604020202020204" pitchFamily="34" charset="0"/>
                <a:cs typeface="Arial" panose="020B0604020202020204" pitchFamily="34" charset="0"/>
              </a:rPr>
              <a:t>số</a:t>
            </a:r>
            <a:r>
              <a:rPr lang="en-US" sz="3200" dirty="0">
                <a:solidFill>
                  <a:schemeClr val="tx1"/>
                </a:solidFill>
                <a:latin typeface="Arial" panose="020B0604020202020204" pitchFamily="34" charset="0"/>
                <a:cs typeface="Arial" panose="020B0604020202020204" pitchFamily="34" charset="0"/>
              </a:rPr>
              <a:t> </a:t>
            </a:r>
            <a:r>
              <a:rPr lang="en-US" sz="3200" dirty="0" err="1">
                <a:solidFill>
                  <a:schemeClr val="tx1"/>
                </a:solidFill>
                <a:latin typeface="Arial" panose="020B0604020202020204" pitchFamily="34" charset="0"/>
                <a:cs typeface="Arial" panose="020B0604020202020204" pitchFamily="34" charset="0"/>
              </a:rPr>
              <a:t>nào</a:t>
            </a:r>
            <a:r>
              <a:rPr lang="en-US" sz="3200" dirty="0">
                <a:solidFill>
                  <a:schemeClr val="tx1"/>
                </a:solidFill>
                <a:latin typeface="Arial" panose="020B0604020202020204" pitchFamily="34" charset="0"/>
                <a:cs typeface="Arial" panose="020B0604020202020204" pitchFamily="34" charset="0"/>
              </a:rPr>
              <a:t> </a:t>
            </a:r>
            <a:r>
              <a:rPr lang="en-US" sz="3200" b="1" dirty="0" err="1">
                <a:solidFill>
                  <a:schemeClr val="tx1"/>
                </a:solidFill>
                <a:latin typeface="Arial" panose="020B0604020202020204" pitchFamily="34" charset="0"/>
                <a:cs typeface="Arial" panose="020B0604020202020204" pitchFamily="34" charset="0"/>
              </a:rPr>
              <a:t>không</a:t>
            </a:r>
            <a:r>
              <a:rPr lang="en-US" sz="3200" b="1" dirty="0">
                <a:solidFill>
                  <a:schemeClr val="tx1"/>
                </a:solidFill>
                <a:latin typeface="Arial" panose="020B0604020202020204" pitchFamily="34" charset="0"/>
                <a:cs typeface="Arial" panose="020B0604020202020204" pitchFamily="34" charset="0"/>
              </a:rPr>
              <a:t> </a:t>
            </a:r>
            <a:r>
              <a:rPr lang="en-US" sz="3200" b="1" dirty="0" err="1">
                <a:solidFill>
                  <a:schemeClr val="tx1"/>
                </a:solidFill>
                <a:latin typeface="Arial" panose="020B0604020202020204" pitchFamily="34" charset="0"/>
                <a:cs typeface="Arial" panose="020B0604020202020204" pitchFamily="34" charset="0"/>
              </a:rPr>
              <a:t>phải</a:t>
            </a:r>
            <a:r>
              <a:rPr lang="en-US" sz="3200" b="1" dirty="0">
                <a:solidFill>
                  <a:schemeClr val="tx1"/>
                </a:solidFill>
                <a:latin typeface="Arial" panose="020B0604020202020204" pitchFamily="34" charset="0"/>
                <a:cs typeface="Arial" panose="020B0604020202020204" pitchFamily="34" charset="0"/>
              </a:rPr>
              <a:t> </a:t>
            </a:r>
            <a:r>
              <a:rPr lang="en-US" sz="3200" dirty="0" err="1">
                <a:solidFill>
                  <a:schemeClr val="tx1"/>
                </a:solidFill>
                <a:latin typeface="Arial" panose="020B0604020202020204" pitchFamily="34" charset="0"/>
                <a:cs typeface="Arial" panose="020B0604020202020204" pitchFamily="34" charset="0"/>
              </a:rPr>
              <a:t>là</a:t>
            </a:r>
            <a:r>
              <a:rPr lang="en-US" sz="3200" dirty="0">
                <a:solidFill>
                  <a:schemeClr val="tx1"/>
                </a:solidFill>
                <a:latin typeface="Arial" panose="020B0604020202020204" pitchFamily="34" charset="0"/>
                <a:cs typeface="Arial" panose="020B0604020202020204" pitchFamily="34" charset="0"/>
              </a:rPr>
              <a:t> </a:t>
            </a:r>
            <a:r>
              <a:rPr lang="en-US" sz="3200" dirty="0" err="1">
                <a:solidFill>
                  <a:schemeClr val="tx1"/>
                </a:solidFill>
                <a:latin typeface="Arial" panose="020B0604020202020204" pitchFamily="34" charset="0"/>
                <a:cs typeface="Arial" panose="020B0604020202020204" pitchFamily="34" charset="0"/>
              </a:rPr>
              <a:t>phần</a:t>
            </a:r>
            <a:r>
              <a:rPr lang="en-US" sz="3200" dirty="0">
                <a:solidFill>
                  <a:schemeClr val="tx1"/>
                </a:solidFill>
                <a:latin typeface="Arial" panose="020B0604020202020204" pitchFamily="34" charset="0"/>
                <a:cs typeface="Arial" panose="020B0604020202020204" pitchFamily="34" charset="0"/>
              </a:rPr>
              <a:t> </a:t>
            </a:r>
            <a:r>
              <a:rPr lang="en-US" sz="3200" dirty="0" err="1">
                <a:solidFill>
                  <a:schemeClr val="tx1"/>
                </a:solidFill>
                <a:latin typeface="Arial" panose="020B0604020202020204" pitchFamily="34" charset="0"/>
                <a:cs typeface="Arial" panose="020B0604020202020204" pitchFamily="34" charset="0"/>
              </a:rPr>
              <a:t>tử</a:t>
            </a:r>
            <a:r>
              <a:rPr lang="en-US" sz="3200" dirty="0">
                <a:solidFill>
                  <a:schemeClr val="tx1"/>
                </a:solidFill>
                <a:latin typeface="Arial" panose="020B0604020202020204" pitchFamily="34" charset="0"/>
                <a:cs typeface="Arial" panose="020B0604020202020204" pitchFamily="34" charset="0"/>
              </a:rPr>
              <a:t> </a:t>
            </a:r>
            <a:r>
              <a:rPr lang="en-US" sz="3200" dirty="0" err="1">
                <a:solidFill>
                  <a:schemeClr val="tx1"/>
                </a:solidFill>
                <a:latin typeface="Arial" panose="020B0604020202020204" pitchFamily="34" charset="0"/>
                <a:cs typeface="Arial" panose="020B0604020202020204" pitchFamily="34" charset="0"/>
              </a:rPr>
              <a:t>của</a:t>
            </a:r>
            <a:r>
              <a:rPr lang="en-US" sz="3200" dirty="0">
                <a:solidFill>
                  <a:schemeClr val="tx1"/>
                </a:solidFill>
                <a:latin typeface="Arial" panose="020B0604020202020204" pitchFamily="34" charset="0"/>
                <a:cs typeface="Arial" panose="020B0604020202020204" pitchFamily="34" charset="0"/>
              </a:rPr>
              <a:t> </a:t>
            </a:r>
            <a:r>
              <a:rPr lang="en-US" sz="3200" dirty="0" err="1">
                <a:solidFill>
                  <a:schemeClr val="tx1"/>
                </a:solidFill>
                <a:latin typeface="Arial" panose="020B0604020202020204" pitchFamily="34" charset="0"/>
                <a:cs typeface="Arial" panose="020B0604020202020204" pitchFamily="34" charset="0"/>
              </a:rPr>
              <a:t>tập</a:t>
            </a:r>
            <a:r>
              <a:rPr lang="en-US" sz="3200" dirty="0">
                <a:solidFill>
                  <a:schemeClr val="tx1"/>
                </a:solidFill>
                <a:latin typeface="Arial" panose="020B0604020202020204" pitchFamily="34" charset="0"/>
                <a:cs typeface="Arial" panose="020B0604020202020204" pitchFamily="34" charset="0"/>
              </a:rPr>
              <a:t> </a:t>
            </a:r>
            <a:r>
              <a:rPr lang="en-US" sz="3200" dirty="0" err="1">
                <a:solidFill>
                  <a:schemeClr val="tx1"/>
                </a:solidFill>
                <a:latin typeface="Arial" panose="020B0604020202020204" pitchFamily="34" charset="0"/>
                <a:cs typeface="Arial" panose="020B0604020202020204" pitchFamily="34" charset="0"/>
              </a:rPr>
              <a:t>hợp</a:t>
            </a:r>
            <a:r>
              <a:rPr lang="en-US" sz="3200" dirty="0">
                <a:solidFill>
                  <a:schemeClr val="tx1"/>
                </a:solidFill>
                <a:latin typeface="Arial" panose="020B0604020202020204" pitchFamily="34" charset="0"/>
                <a:cs typeface="Arial" panose="020B0604020202020204" pitchFamily="34" charset="0"/>
              </a:rPr>
              <a:t> A?</a:t>
            </a:r>
          </a:p>
          <a:p>
            <a:pPr defTabSz="548640" eaLnBrk="1" fontAlgn="auto" hangingPunct="1">
              <a:spcBef>
                <a:spcPts val="0"/>
              </a:spcBef>
              <a:spcAft>
                <a:spcPts val="0"/>
              </a:spcAft>
              <a:defRPr/>
            </a:pPr>
            <a:endParaRPr lang="en-US" sz="3200" u="sng" dirty="0">
              <a:solidFill>
                <a:schemeClr val="tx1"/>
              </a:solidFill>
              <a:latin typeface="Arial" panose="020B0604020202020204" pitchFamily="34" charset="0"/>
              <a:cs typeface="Arial" panose="020B0604020202020204" pitchFamily="34" charset="0"/>
            </a:endParaRPr>
          </a:p>
        </p:txBody>
      </p:sp>
      <p:graphicFrame>
        <p:nvGraphicFramePr>
          <p:cNvPr id="11" name="Table 11"/>
          <p:cNvGraphicFramePr>
            <a:graphicFrameLocks noGrp="1"/>
          </p:cNvGraphicFramePr>
          <p:nvPr/>
        </p:nvGraphicFramePr>
        <p:xfrm>
          <a:off x="3474720" y="4400550"/>
          <a:ext cx="7315200" cy="2222906"/>
        </p:xfrm>
        <a:graphic>
          <a:graphicData uri="http://schemas.openxmlformats.org/drawingml/2006/table">
            <a:tbl>
              <a:tblPr firstRow="1" bandRow="1">
                <a:tableStyleId>{2D5ABB26-0587-4C30-8999-92F81FD0307C}</a:tableStyleId>
              </a:tblPr>
              <a:tblGrid>
                <a:gridCol w="7315200">
                  <a:extLst>
                    <a:ext uri="{9D8B030D-6E8A-4147-A177-3AD203B41FA5}">
                      <a16:colId xmlns:a16="http://schemas.microsoft.com/office/drawing/2014/main" val="20000"/>
                    </a:ext>
                  </a:extLst>
                </a:gridCol>
              </a:tblGrid>
              <a:tr h="2222906">
                <a:tc>
                  <a:txBody>
                    <a:bodyPr/>
                    <a:lstStyle/>
                    <a:p>
                      <a:endParaRPr lang="en-US" sz="2600"/>
                    </a:p>
                  </a:txBody>
                  <a:tcPr marL="109728" marR="109728" marT="54864" marB="54864">
                    <a:blipFill>
                      <a:blip r:embed="rId3"/>
                      <a:stretch>
                        <a:fillRect t="-1967" b="-7869"/>
                      </a:stretch>
                    </a:blipFill>
                  </a:tcPr>
                </a:tc>
                <a:extLst>
                  <a:ext uri="{0D108BD9-81ED-4DB2-BD59-A6C34878D82A}">
                    <a16:rowId xmlns:a16="http://schemas.microsoft.com/office/drawing/2014/main" val="10000"/>
                  </a:ext>
                </a:extLst>
              </a:tr>
            </a:tbl>
          </a:graphicData>
        </a:graphic>
      </p:graphicFrame>
      <p:graphicFrame>
        <p:nvGraphicFramePr>
          <p:cNvPr id="13" name="Table 13"/>
          <p:cNvGraphicFramePr>
            <a:graphicFrameLocks noGrp="1"/>
          </p:cNvGraphicFramePr>
          <p:nvPr/>
        </p:nvGraphicFramePr>
        <p:xfrm>
          <a:off x="3474720" y="6766560"/>
          <a:ext cx="8686800" cy="548640"/>
        </p:xfrm>
        <a:graphic>
          <a:graphicData uri="http://schemas.openxmlformats.org/drawingml/2006/table">
            <a:tbl>
              <a:tblPr firstRow="1" bandRow="1">
                <a:tableStyleId>{2D5ABB26-0587-4C30-8999-92F81FD0307C}</a:tableStyleId>
              </a:tblPr>
              <a:tblGrid>
                <a:gridCol w="8686800">
                  <a:extLst>
                    <a:ext uri="{9D8B030D-6E8A-4147-A177-3AD203B41FA5}">
                      <a16:colId xmlns:a16="http://schemas.microsoft.com/office/drawing/2014/main" val="20000"/>
                    </a:ext>
                  </a:extLst>
                </a:gridCol>
              </a:tblGrid>
              <a:tr h="548640">
                <a:tc>
                  <a:txBody>
                    <a:bodyPr/>
                    <a:lstStyle/>
                    <a:p>
                      <a:endParaRPr lang="en-US" sz="2600"/>
                    </a:p>
                  </a:txBody>
                  <a:tcPr marL="109728" marR="109728" marT="54864" marB="54864">
                    <a:blipFill>
                      <a:blip r:embed="rId4"/>
                      <a:stretch>
                        <a:fillRect t="-9333" b="-32000"/>
                      </a:stretch>
                    </a:blipFill>
                  </a:tcPr>
                </a:tc>
                <a:extLst>
                  <a:ext uri="{0D108BD9-81ED-4DB2-BD59-A6C34878D82A}">
                    <a16:rowId xmlns:a16="http://schemas.microsoft.com/office/drawing/2014/main" val="10000"/>
                  </a:ext>
                </a:extLst>
              </a:tr>
            </a:tbl>
          </a:graphicData>
        </a:graphic>
      </p:graphicFrame>
      <p:graphicFrame>
        <p:nvGraphicFramePr>
          <p:cNvPr id="12293" name="Object 14"/>
          <p:cNvGraphicFramePr>
            <a:graphicFrameLocks noChangeAspect="1"/>
          </p:cNvGraphicFramePr>
          <p:nvPr/>
        </p:nvGraphicFramePr>
        <p:xfrm>
          <a:off x="4937125" y="2651125"/>
          <a:ext cx="1098550" cy="238125"/>
        </p:xfrm>
        <a:graphic>
          <a:graphicData uri="http://schemas.openxmlformats.org/presentationml/2006/ole">
            <mc:AlternateContent xmlns:mc="http://schemas.openxmlformats.org/markup-compatibility/2006">
              <mc:Choice xmlns:v="urn:schemas-microsoft-com:vml" Requires="v">
                <p:oleObj spid="_x0000_s12331" name="Equation" r:id="rId5" imgW="435285" imgH="677109" progId="Equation.DSMT4">
                  <p:embed/>
                </p:oleObj>
              </mc:Choice>
              <mc:Fallback>
                <p:oleObj name="Equation" r:id="rId5" imgW="435285" imgH="677109" progId="Equation.DSMT4">
                  <p:embed/>
                  <p:pic>
                    <p:nvPicPr>
                      <p:cNvPr id="0" name="Object 1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937125" y="2651125"/>
                        <a:ext cx="1098550" cy="238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2294" name="Object 15"/>
          <p:cNvGraphicFramePr>
            <a:graphicFrameLocks noChangeAspect="1"/>
          </p:cNvGraphicFramePr>
          <p:nvPr/>
        </p:nvGraphicFramePr>
        <p:xfrm>
          <a:off x="4937125" y="2651125"/>
          <a:ext cx="1098550" cy="238125"/>
        </p:xfrm>
        <a:graphic>
          <a:graphicData uri="http://schemas.openxmlformats.org/presentationml/2006/ole">
            <mc:AlternateContent xmlns:mc="http://schemas.openxmlformats.org/markup-compatibility/2006">
              <mc:Choice xmlns:v="urn:schemas-microsoft-com:vml" Requires="v">
                <p:oleObj spid="_x0000_s12332" name="Equation" r:id="rId7" imgW="435285" imgH="677109" progId="Equation.DSMT4">
                  <p:embed/>
                </p:oleObj>
              </mc:Choice>
              <mc:Fallback>
                <p:oleObj name="Equation" r:id="rId7" imgW="435285" imgH="677109" progId="Equation.DSMT4">
                  <p:embed/>
                  <p:pic>
                    <p:nvPicPr>
                      <p:cNvPr id="0" name="Object 1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937125" y="2651125"/>
                        <a:ext cx="1098550" cy="238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Date Placeholder 1"/>
          <p:cNvSpPr>
            <a:spLocks noGrp="1"/>
          </p:cNvSpPr>
          <p:nvPr>
            <p:ph type="dt" sz="half" idx="10"/>
          </p:nvPr>
        </p:nvSpPr>
        <p:spPr/>
        <p:txBody>
          <a:bodyPr/>
          <a:lstStyle/>
          <a:p>
            <a:pPr>
              <a:defRPr/>
            </a:pPr>
            <a:fld id="{D331511B-F509-404D-B52B-CDD54D06A263}" type="datetime10">
              <a:rPr lang="en-US" smtClean="0"/>
              <a:t>23:59</a:t>
            </a:fld>
            <a:endParaRPr lang="en-US"/>
          </a:p>
        </p:txBody>
      </p:sp>
    </p:spTree>
  </p:cSld>
  <p:clrMapOvr>
    <a:masterClrMapping/>
  </p:clrMapOvr>
  <p:transition spd="slow">
    <p:checke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3"/>
                                        </p:tgtEl>
                                        <p:attrNameLst>
                                          <p:attrName>style.visibility</p:attrName>
                                        </p:attrNameLst>
                                      </p:cBhvr>
                                      <p:to>
                                        <p:strVal val="visible"/>
                                      </p:to>
                                    </p:set>
                                    <p:anim calcmode="lin" valueType="num">
                                      <p:cBhvr additive="base">
                                        <p:cTn id="11" dur="500" fill="hold"/>
                                        <p:tgtEl>
                                          <p:spTgt spid="13"/>
                                        </p:tgtEl>
                                        <p:attrNameLst>
                                          <p:attrName>ppt_x</p:attrName>
                                        </p:attrNameLst>
                                      </p:cBhvr>
                                      <p:tavLst>
                                        <p:tav tm="0">
                                          <p:val>
                                            <p:strVal val="#ppt_x"/>
                                          </p:val>
                                        </p:tav>
                                        <p:tav tm="100000">
                                          <p:val>
                                            <p:strVal val="#ppt_x"/>
                                          </p:val>
                                        </p:tav>
                                      </p:tavLst>
                                    </p:anim>
                                    <p:anim calcmode="lin" valueType="num">
                                      <p:cBhvr additive="base">
                                        <p:cTn id="12"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Content Placeholder 4"/>
          <p:cNvSpPr>
            <a:spLocks noGrp="1"/>
          </p:cNvSpPr>
          <p:nvPr>
            <p:ph sz="quarter" idx="1"/>
          </p:nvPr>
        </p:nvSpPr>
        <p:spPr>
          <a:xfrm>
            <a:off x="2835275" y="5106988"/>
            <a:ext cx="8412163" cy="457200"/>
          </a:xfrm>
        </p:spPr>
        <p:txBody>
          <a:bodyPr rtlCol="0">
            <a:normAutofit lnSpcReduction="10000"/>
          </a:bodyPr>
          <a:lstStyle/>
          <a:p>
            <a:pPr marL="109728" indent="-109728" algn="ctr" defTabSz="1097280" eaLnBrk="1" fontAlgn="auto" hangingPunct="1">
              <a:spcBef>
                <a:spcPts val="1440"/>
              </a:spcBef>
              <a:spcAft>
                <a:spcPts val="240"/>
              </a:spcAft>
              <a:defRPr/>
            </a:pPr>
            <a:r>
              <a:rPr lang="en-US" sz="2640" b="1" u="sng" dirty="0" err="1">
                <a:solidFill>
                  <a:srgbClr val="FF0000"/>
                </a:solidFill>
                <a:latin typeface="Arial" panose="020B0604020202020204" pitchFamily="34" charset="0"/>
                <a:cs typeface="Arial" panose="020B0604020202020204" pitchFamily="34" charset="0"/>
              </a:rPr>
              <a:t>Giải</a:t>
            </a:r>
            <a:r>
              <a:rPr lang="en-US" sz="2640" b="1" u="sng" dirty="0">
                <a:solidFill>
                  <a:srgbClr val="FF0000"/>
                </a:solidFill>
                <a:latin typeface="Arial" panose="020B0604020202020204" pitchFamily="34" charset="0"/>
                <a:cs typeface="Arial" panose="020B0604020202020204" pitchFamily="34" charset="0"/>
              </a:rPr>
              <a:t>:</a:t>
            </a:r>
          </a:p>
          <a:p>
            <a:pPr marL="109728" indent="-109728" defTabSz="1097280" eaLnBrk="1" fontAlgn="auto" hangingPunct="1">
              <a:spcBef>
                <a:spcPts val="1440"/>
              </a:spcBef>
              <a:spcAft>
                <a:spcPts val="240"/>
              </a:spcAft>
              <a:defRPr/>
            </a:pPr>
            <a:endParaRPr lang="en-US" sz="2640" dirty="0">
              <a:latin typeface="Arial" panose="020B0604020202020204" pitchFamily="34" charset="0"/>
              <a:cs typeface="Arial" panose="020B0604020202020204" pitchFamily="34" charset="0"/>
            </a:endParaRPr>
          </a:p>
        </p:txBody>
      </p:sp>
      <p:sp>
        <p:nvSpPr>
          <p:cNvPr id="7" name="Rectangle: Rounded Corners 6"/>
          <p:cNvSpPr/>
          <p:nvPr/>
        </p:nvSpPr>
        <p:spPr>
          <a:xfrm>
            <a:off x="327024" y="838200"/>
            <a:ext cx="13998575" cy="3705225"/>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defTabSz="548640" eaLnBrk="1" fontAlgn="auto" hangingPunct="1">
              <a:spcBef>
                <a:spcPts val="0"/>
              </a:spcBef>
              <a:spcAft>
                <a:spcPts val="0"/>
              </a:spcAft>
              <a:defRPr/>
            </a:pPr>
            <a:r>
              <a:rPr lang="en-US" sz="2880" b="1" u="sng"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1.32</a:t>
            </a:r>
          </a:p>
          <a:p>
            <a:pPr marL="548640" indent="-548640" defTabSz="548640" eaLnBrk="1" fontAlgn="auto" hangingPunct="1">
              <a:lnSpc>
                <a:spcPct val="150000"/>
              </a:lnSpc>
              <a:spcBef>
                <a:spcPts val="0"/>
              </a:spcBef>
              <a:spcAft>
                <a:spcPts val="0"/>
              </a:spcAft>
              <a:buFontTx/>
              <a:buAutoNum type="alphaLcPeriod"/>
              <a:defRPr/>
            </a:pPr>
            <a:r>
              <a:rPr lang="en-US" sz="2880" dirty="0" err="1">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Viết</a:t>
            </a:r>
            <a:r>
              <a:rPr lang="en-US" sz="2880"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 </a:t>
            </a:r>
            <a:r>
              <a:rPr lang="en-US" sz="2880" dirty="0" err="1">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số</a:t>
            </a:r>
            <a:r>
              <a:rPr lang="en-US" sz="2880"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 </a:t>
            </a:r>
            <a:r>
              <a:rPr lang="en-US" sz="2880" dirty="0" err="1">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tự</a:t>
            </a:r>
            <a:r>
              <a:rPr lang="en-US" sz="2880"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 </a:t>
            </a:r>
            <a:r>
              <a:rPr lang="en-US" sz="2880" dirty="0" err="1">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nhiên</a:t>
            </a:r>
            <a:r>
              <a:rPr lang="en-US" sz="2880"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 </a:t>
            </a:r>
            <a:r>
              <a:rPr lang="en-US" sz="2880" dirty="0" err="1">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nhỏ</a:t>
            </a:r>
            <a:r>
              <a:rPr lang="en-US" sz="2880"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 </a:t>
            </a:r>
            <a:r>
              <a:rPr lang="en-US" sz="2880" dirty="0" err="1">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nhất</a:t>
            </a:r>
            <a:r>
              <a:rPr lang="en-US" sz="2880"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 </a:t>
            </a:r>
            <a:r>
              <a:rPr lang="en-US" sz="2880" dirty="0" err="1">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có</a:t>
            </a:r>
            <a:r>
              <a:rPr lang="en-US" sz="2880"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 </a:t>
            </a:r>
            <a:r>
              <a:rPr lang="en-US" sz="2880" dirty="0" err="1">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bốn</a:t>
            </a:r>
            <a:r>
              <a:rPr lang="en-US" sz="2880"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 </a:t>
            </a:r>
            <a:r>
              <a:rPr lang="en-US" sz="2880" dirty="0" err="1">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chữ</a:t>
            </a:r>
            <a:r>
              <a:rPr lang="en-US" sz="2880"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 </a:t>
            </a:r>
            <a:r>
              <a:rPr lang="en-US" sz="2880" dirty="0" err="1">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số</a:t>
            </a:r>
            <a:r>
              <a:rPr lang="en-US" sz="2880"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a:t>
            </a:r>
          </a:p>
          <a:p>
            <a:pPr marL="548640" indent="-548640" defTabSz="548640" eaLnBrk="1" fontAlgn="auto" hangingPunct="1">
              <a:lnSpc>
                <a:spcPct val="150000"/>
              </a:lnSpc>
              <a:spcBef>
                <a:spcPts val="0"/>
              </a:spcBef>
              <a:spcAft>
                <a:spcPts val="0"/>
              </a:spcAft>
              <a:buFontTx/>
              <a:buAutoNum type="alphaLcPeriod"/>
              <a:defRPr/>
            </a:pPr>
            <a:r>
              <a:rPr lang="en-US" sz="2880" dirty="0" err="1">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Viết</a:t>
            </a:r>
            <a:r>
              <a:rPr lang="en-US" sz="2880"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 </a:t>
            </a:r>
            <a:r>
              <a:rPr lang="en-US" sz="2880" dirty="0" err="1">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số</a:t>
            </a:r>
            <a:r>
              <a:rPr lang="en-US" sz="2880"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 </a:t>
            </a:r>
            <a:r>
              <a:rPr lang="en-US" sz="2880" dirty="0" err="1">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tự</a:t>
            </a:r>
            <a:r>
              <a:rPr lang="en-US" sz="2880"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 </a:t>
            </a:r>
            <a:r>
              <a:rPr lang="en-US" sz="2880" dirty="0" err="1">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nhiên</a:t>
            </a:r>
            <a:r>
              <a:rPr lang="en-US" sz="2880"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 </a:t>
            </a:r>
            <a:r>
              <a:rPr lang="en-US" sz="2880" dirty="0" err="1">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nhỏ</a:t>
            </a:r>
            <a:r>
              <a:rPr lang="en-US" sz="2880"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 </a:t>
            </a:r>
            <a:r>
              <a:rPr lang="en-US" sz="2880" dirty="0" err="1">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nhất</a:t>
            </a:r>
            <a:r>
              <a:rPr lang="en-US" sz="2880"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 </a:t>
            </a:r>
            <a:r>
              <a:rPr lang="en-US" sz="2880" dirty="0" err="1">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có</a:t>
            </a:r>
            <a:r>
              <a:rPr lang="en-US" sz="2880"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 </a:t>
            </a:r>
            <a:r>
              <a:rPr lang="en-US" sz="2880" dirty="0" err="1">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bốn</a:t>
            </a:r>
            <a:r>
              <a:rPr lang="en-US" sz="2880"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 </a:t>
            </a:r>
            <a:r>
              <a:rPr lang="en-US" sz="2880" dirty="0" err="1">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chữ</a:t>
            </a:r>
            <a:r>
              <a:rPr lang="en-US" sz="2880"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 </a:t>
            </a:r>
            <a:r>
              <a:rPr lang="en-US" sz="2880" dirty="0" err="1">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số</a:t>
            </a:r>
            <a:r>
              <a:rPr lang="en-US" sz="2880"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 </a:t>
            </a:r>
            <a:r>
              <a:rPr lang="en-US" sz="2880" dirty="0" err="1">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khác</a:t>
            </a:r>
            <a:r>
              <a:rPr lang="en-US" sz="2880"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 </a:t>
            </a:r>
            <a:r>
              <a:rPr lang="en-US" sz="2880" dirty="0" err="1">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nhau</a:t>
            </a:r>
            <a:r>
              <a:rPr lang="en-US" sz="2880"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a:t>
            </a:r>
          </a:p>
          <a:p>
            <a:pPr marL="548640" indent="-548640" defTabSz="548640" eaLnBrk="1" fontAlgn="auto" hangingPunct="1">
              <a:lnSpc>
                <a:spcPct val="150000"/>
              </a:lnSpc>
              <a:spcBef>
                <a:spcPts val="0"/>
              </a:spcBef>
              <a:spcAft>
                <a:spcPts val="0"/>
              </a:spcAft>
              <a:buFontTx/>
              <a:buAutoNum type="alphaLcPeriod"/>
              <a:defRPr/>
            </a:pPr>
            <a:r>
              <a:rPr lang="en-US" sz="2880" dirty="0" err="1">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Viết</a:t>
            </a:r>
            <a:r>
              <a:rPr lang="en-US" sz="2880"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 </a:t>
            </a:r>
            <a:r>
              <a:rPr lang="en-US" sz="2880" dirty="0" err="1">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số</a:t>
            </a:r>
            <a:r>
              <a:rPr lang="en-US" sz="2880"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 </a:t>
            </a:r>
            <a:r>
              <a:rPr lang="en-US" sz="2880" dirty="0" err="1">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tự</a:t>
            </a:r>
            <a:r>
              <a:rPr lang="en-US" sz="2880"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 </a:t>
            </a:r>
            <a:r>
              <a:rPr lang="en-US" sz="2880" dirty="0" err="1">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nhiên</a:t>
            </a:r>
            <a:r>
              <a:rPr lang="en-US" sz="2880"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 </a:t>
            </a:r>
            <a:r>
              <a:rPr lang="en-US" sz="2880" dirty="0" err="1">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nhỏ</a:t>
            </a:r>
            <a:r>
              <a:rPr lang="en-US" sz="2880"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 </a:t>
            </a:r>
            <a:r>
              <a:rPr lang="en-US" sz="2880" dirty="0" err="1">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nhất</a:t>
            </a:r>
            <a:r>
              <a:rPr lang="en-US" sz="2880"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 </a:t>
            </a:r>
            <a:r>
              <a:rPr lang="en-US" sz="2880" dirty="0" err="1">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có</a:t>
            </a:r>
            <a:r>
              <a:rPr lang="en-US" sz="2880"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 </a:t>
            </a:r>
            <a:r>
              <a:rPr lang="en-US" sz="2880" dirty="0" err="1">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bốn</a:t>
            </a:r>
            <a:r>
              <a:rPr lang="en-US" sz="2880"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 </a:t>
            </a:r>
            <a:r>
              <a:rPr lang="en-US" sz="2880" dirty="0" err="1">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chữ</a:t>
            </a:r>
            <a:r>
              <a:rPr lang="en-US" sz="2880"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 </a:t>
            </a:r>
            <a:r>
              <a:rPr lang="en-US" sz="2880" dirty="0" err="1">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số</a:t>
            </a:r>
            <a:r>
              <a:rPr lang="en-US" sz="2880"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 </a:t>
            </a:r>
            <a:r>
              <a:rPr lang="en-US" sz="2880" dirty="0" err="1">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khác</a:t>
            </a:r>
            <a:r>
              <a:rPr lang="en-US" sz="2880"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 </a:t>
            </a:r>
            <a:r>
              <a:rPr lang="en-US" sz="2880" dirty="0" err="1">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nhau</a:t>
            </a:r>
            <a:r>
              <a:rPr lang="en-US" sz="2880"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 </a:t>
            </a:r>
            <a:r>
              <a:rPr lang="en-US" sz="2880" err="1">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và</a:t>
            </a:r>
            <a:r>
              <a:rPr lang="en-US" sz="288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 </a:t>
            </a:r>
            <a:r>
              <a:rPr lang="vi-VN" sz="2880" smtClean="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các chữ số đều</a:t>
            </a:r>
            <a:r>
              <a:rPr lang="en-US" sz="2880" smtClean="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 </a:t>
            </a:r>
            <a:r>
              <a:rPr lang="en-US" sz="2880" err="1">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là</a:t>
            </a:r>
            <a:r>
              <a:rPr lang="en-US" sz="288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 </a:t>
            </a:r>
            <a:r>
              <a:rPr lang="en-US" sz="2880" smtClean="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chẵn</a:t>
            </a:r>
            <a:r>
              <a:rPr lang="en-US" sz="2880"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a:t>
            </a:r>
          </a:p>
          <a:p>
            <a:pPr marL="548640" indent="-548640" defTabSz="548640" eaLnBrk="1" fontAlgn="auto" hangingPunct="1">
              <a:lnSpc>
                <a:spcPct val="150000"/>
              </a:lnSpc>
              <a:spcBef>
                <a:spcPts val="0"/>
              </a:spcBef>
              <a:spcAft>
                <a:spcPts val="0"/>
              </a:spcAft>
              <a:buFontTx/>
              <a:buAutoNum type="alphaLcPeriod"/>
              <a:defRPr/>
            </a:pPr>
            <a:r>
              <a:rPr lang="en-US" sz="2880" dirty="0" err="1">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Viết</a:t>
            </a:r>
            <a:r>
              <a:rPr lang="en-US" sz="2880"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 </a:t>
            </a:r>
            <a:r>
              <a:rPr lang="en-US" sz="2880" dirty="0" err="1">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số</a:t>
            </a:r>
            <a:r>
              <a:rPr lang="en-US" sz="2880"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 </a:t>
            </a:r>
            <a:r>
              <a:rPr lang="en-US" sz="2880" dirty="0" err="1">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tự</a:t>
            </a:r>
            <a:r>
              <a:rPr lang="en-US" sz="2880"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 </a:t>
            </a:r>
            <a:r>
              <a:rPr lang="en-US" sz="2880" dirty="0" err="1">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nhiên</a:t>
            </a:r>
            <a:r>
              <a:rPr lang="en-US" sz="2880"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 </a:t>
            </a:r>
            <a:r>
              <a:rPr lang="en-US" sz="2880" dirty="0" err="1">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nhỏ</a:t>
            </a:r>
            <a:r>
              <a:rPr lang="en-US" sz="2880"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 </a:t>
            </a:r>
            <a:r>
              <a:rPr lang="en-US" sz="2880" dirty="0" err="1">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nhất</a:t>
            </a:r>
            <a:r>
              <a:rPr lang="en-US" sz="2880"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 </a:t>
            </a:r>
            <a:r>
              <a:rPr lang="en-US" sz="2880" dirty="0" err="1">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có</a:t>
            </a:r>
            <a:r>
              <a:rPr lang="en-US" sz="2880"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 </a:t>
            </a:r>
            <a:r>
              <a:rPr lang="en-US" sz="2880" dirty="0" err="1">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bốn</a:t>
            </a:r>
            <a:r>
              <a:rPr lang="en-US" sz="2880"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 </a:t>
            </a:r>
            <a:r>
              <a:rPr lang="en-US" sz="2880" dirty="0" err="1">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chữ</a:t>
            </a:r>
            <a:r>
              <a:rPr lang="en-US" sz="2880"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 </a:t>
            </a:r>
            <a:r>
              <a:rPr lang="en-US" sz="2880" dirty="0" err="1">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số</a:t>
            </a:r>
            <a:r>
              <a:rPr lang="en-US" sz="2880"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 </a:t>
            </a:r>
            <a:r>
              <a:rPr lang="en-US" sz="2880" dirty="0" err="1">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khác</a:t>
            </a:r>
            <a:r>
              <a:rPr lang="en-US" sz="2880"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 </a:t>
            </a:r>
            <a:r>
              <a:rPr lang="en-US" sz="2880" dirty="0" err="1">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nhau</a:t>
            </a:r>
            <a:r>
              <a:rPr lang="en-US" sz="2880"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 </a:t>
            </a:r>
            <a:r>
              <a:rPr lang="en-US" sz="2880" err="1">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và</a:t>
            </a:r>
            <a:r>
              <a:rPr lang="en-US" sz="288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 </a:t>
            </a:r>
            <a:r>
              <a:rPr lang="vi-VN" sz="2880" smtClean="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các chữ số </a:t>
            </a:r>
            <a:r>
              <a:rPr lang="en-US" sz="2880" smtClean="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đều </a:t>
            </a:r>
            <a:r>
              <a:rPr lang="en-US" sz="2880" err="1">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là</a:t>
            </a:r>
            <a:r>
              <a:rPr lang="en-US" sz="288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 </a:t>
            </a:r>
            <a:r>
              <a:rPr lang="en-US" sz="2880" smtClean="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 </a:t>
            </a:r>
            <a:r>
              <a:rPr lang="en-US" sz="2880" dirty="0" err="1">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lẻ</a:t>
            </a:r>
            <a:r>
              <a:rPr lang="en-US" sz="2880"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a:t>
            </a:r>
            <a:endParaRPr lang="en-US" sz="2880" dirty="0">
              <a:latin typeface="Arial" panose="020B0604020202020204" pitchFamily="34" charset="0"/>
              <a:cs typeface="Arial" panose="020B0604020202020204" pitchFamily="34" charset="0"/>
            </a:endParaRPr>
          </a:p>
        </p:txBody>
      </p:sp>
      <p:graphicFrame>
        <p:nvGraphicFramePr>
          <p:cNvPr id="10" name="Table 10"/>
          <p:cNvGraphicFramePr>
            <a:graphicFrameLocks noGrp="1"/>
          </p:cNvGraphicFramePr>
          <p:nvPr/>
        </p:nvGraphicFramePr>
        <p:xfrm>
          <a:off x="3565525" y="5626100"/>
          <a:ext cx="7315200" cy="1828800"/>
        </p:xfrm>
        <a:graphic>
          <a:graphicData uri="http://schemas.openxmlformats.org/drawingml/2006/table">
            <a:tbl>
              <a:tblPr firstRow="1" bandRow="1">
                <a:tableStyleId>{2D5ABB26-0587-4C30-8999-92F81FD0307C}</a:tableStyleId>
              </a:tblPr>
              <a:tblGrid>
                <a:gridCol w="3657600">
                  <a:extLst>
                    <a:ext uri="{9D8B030D-6E8A-4147-A177-3AD203B41FA5}">
                      <a16:colId xmlns:a16="http://schemas.microsoft.com/office/drawing/2014/main" val="20000"/>
                    </a:ext>
                  </a:extLst>
                </a:gridCol>
                <a:gridCol w="3657600">
                  <a:extLst>
                    <a:ext uri="{9D8B030D-6E8A-4147-A177-3AD203B41FA5}">
                      <a16:colId xmlns:a16="http://schemas.microsoft.com/office/drawing/2014/main" val="20001"/>
                    </a:ext>
                  </a:extLst>
                </a:gridCol>
              </a:tblGrid>
              <a:tr h="1009768">
                <a:tc>
                  <a:txBody>
                    <a:bodyPr/>
                    <a:lstStyle/>
                    <a:p>
                      <a:r>
                        <a:rPr lang="en-US" sz="2900" dirty="0">
                          <a:latin typeface="Arial" panose="020B0604020202020204" pitchFamily="34" charset="0"/>
                          <a:cs typeface="Arial" panose="020B0604020202020204" pitchFamily="34" charset="0"/>
                        </a:rPr>
                        <a:t>a. 1000</a:t>
                      </a:r>
                    </a:p>
                  </a:txBody>
                  <a:tcPr marL="109728" marR="109728" marT="54864" marB="54864"/>
                </a:tc>
                <a:tc>
                  <a:txBody>
                    <a:bodyPr/>
                    <a:lstStyle/>
                    <a:p>
                      <a:pPr algn="r"/>
                      <a:r>
                        <a:rPr lang="en-US" sz="2900" dirty="0">
                          <a:latin typeface="Arial" panose="020B0604020202020204" pitchFamily="34" charset="0"/>
                          <a:cs typeface="Arial" panose="020B0604020202020204" pitchFamily="34" charset="0"/>
                        </a:rPr>
                        <a:t>b. 1023</a:t>
                      </a:r>
                    </a:p>
                  </a:txBody>
                  <a:tcPr marL="109728" marR="109728" marT="54864" marB="54864"/>
                </a:tc>
                <a:extLst>
                  <a:ext uri="{0D108BD9-81ED-4DB2-BD59-A6C34878D82A}">
                    <a16:rowId xmlns:a16="http://schemas.microsoft.com/office/drawing/2014/main" val="10000"/>
                  </a:ext>
                </a:extLst>
              </a:tr>
              <a:tr h="819032">
                <a:tc>
                  <a:txBody>
                    <a:bodyPr/>
                    <a:lstStyle/>
                    <a:p>
                      <a:r>
                        <a:rPr lang="en-US" sz="2900" dirty="0">
                          <a:latin typeface="Arial" panose="020B0604020202020204" pitchFamily="34" charset="0"/>
                          <a:cs typeface="Arial" panose="020B0604020202020204" pitchFamily="34" charset="0"/>
                        </a:rPr>
                        <a:t>c. 2046</a:t>
                      </a:r>
                    </a:p>
                  </a:txBody>
                  <a:tcPr marL="109728" marR="109728" marT="54864" marB="54864"/>
                </a:tc>
                <a:tc>
                  <a:txBody>
                    <a:bodyPr/>
                    <a:lstStyle/>
                    <a:p>
                      <a:pPr algn="r"/>
                      <a:r>
                        <a:rPr lang="en-US" sz="2900" dirty="0">
                          <a:latin typeface="Arial" panose="020B0604020202020204" pitchFamily="34" charset="0"/>
                          <a:cs typeface="Arial" panose="020B0604020202020204" pitchFamily="34" charset="0"/>
                        </a:rPr>
                        <a:t>d. 1357</a:t>
                      </a:r>
                    </a:p>
                  </a:txBody>
                  <a:tcPr marL="109728" marR="109728" marT="54864" marB="54864"/>
                </a:tc>
                <a:extLst>
                  <a:ext uri="{0D108BD9-81ED-4DB2-BD59-A6C34878D82A}">
                    <a16:rowId xmlns:a16="http://schemas.microsoft.com/office/drawing/2014/main" val="10001"/>
                  </a:ext>
                </a:extLst>
              </a:tr>
            </a:tbl>
          </a:graphicData>
        </a:graphic>
      </p:graphicFrame>
      <p:sp>
        <p:nvSpPr>
          <p:cNvPr id="2" name="Date Placeholder 1"/>
          <p:cNvSpPr>
            <a:spLocks noGrp="1"/>
          </p:cNvSpPr>
          <p:nvPr>
            <p:ph type="dt" sz="half" idx="10"/>
          </p:nvPr>
        </p:nvSpPr>
        <p:spPr/>
        <p:txBody>
          <a:bodyPr/>
          <a:lstStyle/>
          <a:p>
            <a:pPr>
              <a:defRPr/>
            </a:pPr>
            <a:fld id="{02A18494-C478-4070-BB17-FC441E8DD323}" type="datetime10">
              <a:rPr lang="en-US" smtClean="0"/>
              <a:t>23:59</a:t>
            </a:fld>
            <a:endParaRPr lang="en-US"/>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1000"/>
                                        <p:tgtEl>
                                          <p:spTgt spid="10"/>
                                        </p:tgtEl>
                                      </p:cBhvr>
                                    </p:animEffect>
                                    <p:anim calcmode="lin" valueType="num">
                                      <p:cBhvr>
                                        <p:cTn id="13" dur="1000" fill="hold"/>
                                        <p:tgtEl>
                                          <p:spTgt spid="10"/>
                                        </p:tgtEl>
                                        <p:attrNameLst>
                                          <p:attrName>ppt_x</p:attrName>
                                        </p:attrNameLst>
                                      </p:cBhvr>
                                      <p:tavLst>
                                        <p:tav tm="0">
                                          <p:val>
                                            <p:strVal val="#ppt_x"/>
                                          </p:val>
                                        </p:tav>
                                        <p:tav tm="100000">
                                          <p:val>
                                            <p:strVal val="#ppt_x"/>
                                          </p:val>
                                        </p:tav>
                                      </p:tavLst>
                                    </p:anim>
                                    <p:anim calcmode="lin" valueType="num">
                                      <p:cBhvr>
                                        <p:cTn id="14"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Content Placeholder 4"/>
          <p:cNvSpPr>
            <a:spLocks noGrp="1" noChangeArrowheads="1"/>
          </p:cNvSpPr>
          <p:nvPr>
            <p:ph sz="quarter" idx="1"/>
          </p:nvPr>
        </p:nvSpPr>
        <p:spPr>
          <a:xfrm>
            <a:off x="5211763" y="5578475"/>
            <a:ext cx="9875837" cy="1308100"/>
          </a:xfrm>
        </p:spPr>
        <p:txBody>
          <a:bodyPr rtlCol="0">
            <a:normAutofit/>
          </a:bodyPr>
          <a:lstStyle/>
          <a:p>
            <a:pPr marL="109728" indent="-109728" defTabSz="1097280" eaLnBrk="1" fontAlgn="auto" hangingPunct="1">
              <a:spcBef>
                <a:spcPts val="1440"/>
              </a:spcBef>
              <a:spcAft>
                <a:spcPts val="240"/>
              </a:spcAft>
              <a:defRPr/>
            </a:pPr>
            <a:endParaRPr lang="en-US" altLang="en-US" sz="2640" smtClean="0">
              <a:solidFill>
                <a:srgbClr val="FF0000"/>
              </a:solidFill>
              <a:latin typeface="Arial" panose="020B0604020202020204" pitchFamily="34" charset="0"/>
              <a:cs typeface="Arial" panose="020B0604020202020204" pitchFamily="34" charset="0"/>
            </a:endParaRPr>
          </a:p>
          <a:p>
            <a:pPr marL="109728" indent="-109728" defTabSz="1097280" eaLnBrk="1" fontAlgn="auto" hangingPunct="1">
              <a:spcBef>
                <a:spcPts val="1440"/>
              </a:spcBef>
              <a:spcAft>
                <a:spcPts val="240"/>
              </a:spcAft>
              <a:defRPr/>
            </a:pPr>
            <a:r>
              <a:rPr lang="en-US" altLang="en-US" sz="3360">
                <a:solidFill>
                  <a:srgbClr val="FF0000"/>
                </a:solidFill>
                <a:latin typeface="Arial" panose="020B0604020202020204" pitchFamily="34" charset="0"/>
                <a:cs typeface="Arial" panose="020B0604020202020204" pitchFamily="34" charset="0"/>
              </a:rPr>
              <a:t>Đáp án: </a:t>
            </a:r>
            <a:r>
              <a:rPr lang="en-US" altLang="en-US" sz="3360">
                <a:latin typeface="Arial" panose="020B0604020202020204" pitchFamily="34" charset="0"/>
                <a:cs typeface="Arial" panose="020B0604020202020204" pitchFamily="34" charset="0"/>
              </a:rPr>
              <a:t>Chữ số 0</a:t>
            </a:r>
          </a:p>
        </p:txBody>
      </p:sp>
      <p:sp>
        <p:nvSpPr>
          <p:cNvPr id="7" name="Rectangle: Rounded Corners 6"/>
          <p:cNvSpPr/>
          <p:nvPr/>
        </p:nvSpPr>
        <p:spPr>
          <a:xfrm>
            <a:off x="457200" y="152400"/>
            <a:ext cx="13487400" cy="3962400"/>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defTabSz="548640" eaLnBrk="1" fontAlgn="auto" hangingPunct="1">
              <a:spcBef>
                <a:spcPts val="0"/>
              </a:spcBef>
              <a:spcAft>
                <a:spcPts val="0"/>
              </a:spcAft>
              <a:defRPr/>
            </a:pPr>
            <a:r>
              <a:rPr lang="en-US" sz="3600" b="1" u="sng" dirty="0">
                <a:solidFill>
                  <a:schemeClr val="tx1"/>
                </a:solidFill>
                <a:latin typeface="Arial" panose="020B0604020202020204" pitchFamily="34" charset="0"/>
                <a:cs typeface="Arial" panose="020B0604020202020204" pitchFamily="34" charset="0"/>
              </a:rPr>
              <a:t>1.33</a:t>
            </a:r>
            <a:r>
              <a:rPr lang="en-US" sz="3600" dirty="0">
                <a:solidFill>
                  <a:schemeClr val="tx1"/>
                </a:solidFill>
                <a:latin typeface="Arial" panose="020B0604020202020204" pitchFamily="34" charset="0"/>
                <a:cs typeface="Arial" panose="020B0604020202020204" pitchFamily="34" charset="0"/>
              </a:rPr>
              <a:t> Ta </a:t>
            </a:r>
            <a:r>
              <a:rPr lang="en-US" sz="3600" dirty="0" err="1">
                <a:solidFill>
                  <a:schemeClr val="tx1"/>
                </a:solidFill>
                <a:latin typeface="Arial" panose="020B0604020202020204" pitchFamily="34" charset="0"/>
                <a:cs typeface="Arial" panose="020B0604020202020204" pitchFamily="34" charset="0"/>
              </a:rPr>
              <a:t>đã</a:t>
            </a:r>
            <a:r>
              <a:rPr lang="en-US" sz="3600" dirty="0">
                <a:solidFill>
                  <a:schemeClr val="tx1"/>
                </a:solidFill>
                <a:latin typeface="Arial" panose="020B0604020202020204" pitchFamily="34" charset="0"/>
                <a:cs typeface="Arial" panose="020B0604020202020204" pitchFamily="34" charset="0"/>
              </a:rPr>
              <a:t> </a:t>
            </a:r>
            <a:r>
              <a:rPr lang="en-US" sz="3600" dirty="0" err="1">
                <a:solidFill>
                  <a:schemeClr val="tx1"/>
                </a:solidFill>
                <a:latin typeface="Arial" panose="020B0604020202020204" pitchFamily="34" charset="0"/>
                <a:cs typeface="Arial" panose="020B0604020202020204" pitchFamily="34" charset="0"/>
              </a:rPr>
              <a:t>biết</a:t>
            </a:r>
            <a:r>
              <a:rPr lang="en-US" sz="3600" dirty="0">
                <a:solidFill>
                  <a:schemeClr val="tx1"/>
                </a:solidFill>
                <a:latin typeface="Arial" panose="020B0604020202020204" pitchFamily="34" charset="0"/>
                <a:cs typeface="Arial" panose="020B0604020202020204" pitchFamily="34" charset="0"/>
              </a:rPr>
              <a:t>: </a:t>
            </a:r>
            <a:r>
              <a:rPr lang="en-US" sz="3600" dirty="0" err="1">
                <a:solidFill>
                  <a:schemeClr val="tx1"/>
                </a:solidFill>
                <a:latin typeface="Arial" panose="020B0604020202020204" pitchFamily="34" charset="0"/>
                <a:cs typeface="Arial" panose="020B0604020202020204" pitchFamily="34" charset="0"/>
              </a:rPr>
              <a:t>Giá</a:t>
            </a:r>
            <a:r>
              <a:rPr lang="en-US" sz="3600" dirty="0">
                <a:solidFill>
                  <a:schemeClr val="tx1"/>
                </a:solidFill>
                <a:latin typeface="Arial" panose="020B0604020202020204" pitchFamily="34" charset="0"/>
                <a:cs typeface="Arial" panose="020B0604020202020204" pitchFamily="34" charset="0"/>
              </a:rPr>
              <a:t> </a:t>
            </a:r>
            <a:r>
              <a:rPr lang="en-US" sz="3600" dirty="0" err="1">
                <a:solidFill>
                  <a:schemeClr val="tx1"/>
                </a:solidFill>
                <a:latin typeface="Arial" panose="020B0604020202020204" pitchFamily="34" charset="0"/>
                <a:cs typeface="Arial" panose="020B0604020202020204" pitchFamily="34" charset="0"/>
              </a:rPr>
              <a:t>trị</a:t>
            </a:r>
            <a:r>
              <a:rPr lang="en-US" sz="3600" dirty="0">
                <a:solidFill>
                  <a:schemeClr val="tx1"/>
                </a:solidFill>
                <a:latin typeface="Arial" panose="020B0604020202020204" pitchFamily="34" charset="0"/>
                <a:cs typeface="Arial" panose="020B0604020202020204" pitchFamily="34" charset="0"/>
              </a:rPr>
              <a:t> </a:t>
            </a:r>
            <a:r>
              <a:rPr lang="en-US" sz="3600" dirty="0" err="1">
                <a:solidFill>
                  <a:schemeClr val="tx1"/>
                </a:solidFill>
                <a:latin typeface="Arial" panose="020B0604020202020204" pitchFamily="34" charset="0"/>
                <a:cs typeface="Arial" panose="020B0604020202020204" pitchFamily="34" charset="0"/>
              </a:rPr>
              <a:t>của</a:t>
            </a:r>
            <a:r>
              <a:rPr lang="en-US" sz="3600" dirty="0">
                <a:solidFill>
                  <a:schemeClr val="tx1"/>
                </a:solidFill>
                <a:latin typeface="Arial" panose="020B0604020202020204" pitchFamily="34" charset="0"/>
                <a:cs typeface="Arial" panose="020B0604020202020204" pitchFamily="34" charset="0"/>
              </a:rPr>
              <a:t> </a:t>
            </a:r>
            <a:r>
              <a:rPr lang="en-US" sz="3600" dirty="0" err="1">
                <a:solidFill>
                  <a:schemeClr val="tx1"/>
                </a:solidFill>
                <a:latin typeface="Arial" panose="020B0604020202020204" pitchFamily="34" charset="0"/>
                <a:cs typeface="Arial" panose="020B0604020202020204" pitchFamily="34" charset="0"/>
              </a:rPr>
              <a:t>mỗi</a:t>
            </a:r>
            <a:r>
              <a:rPr lang="en-US" sz="3600" dirty="0">
                <a:solidFill>
                  <a:schemeClr val="tx1"/>
                </a:solidFill>
                <a:latin typeface="Arial" panose="020B0604020202020204" pitchFamily="34" charset="0"/>
                <a:cs typeface="Arial" panose="020B0604020202020204" pitchFamily="34" charset="0"/>
              </a:rPr>
              <a:t> </a:t>
            </a:r>
            <a:r>
              <a:rPr lang="en-US" sz="3600" dirty="0" err="1">
                <a:solidFill>
                  <a:schemeClr val="tx1"/>
                </a:solidFill>
                <a:latin typeface="Arial" panose="020B0604020202020204" pitchFamily="34" charset="0"/>
                <a:cs typeface="Arial" panose="020B0604020202020204" pitchFamily="34" charset="0"/>
              </a:rPr>
              <a:t>chữ</a:t>
            </a:r>
            <a:r>
              <a:rPr lang="en-US" sz="3600" dirty="0">
                <a:solidFill>
                  <a:schemeClr val="tx1"/>
                </a:solidFill>
                <a:latin typeface="Arial" panose="020B0604020202020204" pitchFamily="34" charset="0"/>
                <a:cs typeface="Arial" panose="020B0604020202020204" pitchFamily="34" charset="0"/>
              </a:rPr>
              <a:t> </a:t>
            </a:r>
            <a:r>
              <a:rPr lang="en-US" sz="3600" dirty="0" err="1">
                <a:solidFill>
                  <a:schemeClr val="tx1"/>
                </a:solidFill>
                <a:latin typeface="Arial" panose="020B0604020202020204" pitchFamily="34" charset="0"/>
                <a:cs typeface="Arial" panose="020B0604020202020204" pitchFamily="34" charset="0"/>
              </a:rPr>
              <a:t>số</a:t>
            </a:r>
            <a:r>
              <a:rPr lang="en-US" sz="3600" dirty="0">
                <a:solidFill>
                  <a:schemeClr val="tx1"/>
                </a:solidFill>
                <a:latin typeface="Arial" panose="020B0604020202020204" pitchFamily="34" charset="0"/>
                <a:cs typeface="Arial" panose="020B0604020202020204" pitchFamily="34" charset="0"/>
              </a:rPr>
              <a:t> </a:t>
            </a:r>
            <a:r>
              <a:rPr lang="en-US" sz="3600" dirty="0" err="1">
                <a:solidFill>
                  <a:schemeClr val="tx1"/>
                </a:solidFill>
                <a:latin typeface="Arial" panose="020B0604020202020204" pitchFamily="34" charset="0"/>
                <a:cs typeface="Arial" panose="020B0604020202020204" pitchFamily="34" charset="0"/>
              </a:rPr>
              <a:t>của</a:t>
            </a:r>
            <a:r>
              <a:rPr lang="en-US" sz="3600" dirty="0">
                <a:solidFill>
                  <a:schemeClr val="tx1"/>
                </a:solidFill>
                <a:latin typeface="Arial" panose="020B0604020202020204" pitchFamily="34" charset="0"/>
                <a:cs typeface="Arial" panose="020B0604020202020204" pitchFamily="34" charset="0"/>
              </a:rPr>
              <a:t> </a:t>
            </a:r>
            <a:r>
              <a:rPr lang="en-US" sz="3600" dirty="0" err="1">
                <a:solidFill>
                  <a:schemeClr val="tx1"/>
                </a:solidFill>
                <a:latin typeface="Arial" panose="020B0604020202020204" pitchFamily="34" charset="0"/>
                <a:cs typeface="Arial" panose="020B0604020202020204" pitchFamily="34" charset="0"/>
              </a:rPr>
              <a:t>một</a:t>
            </a:r>
            <a:r>
              <a:rPr lang="en-US" sz="3600" dirty="0">
                <a:solidFill>
                  <a:schemeClr val="tx1"/>
                </a:solidFill>
                <a:latin typeface="Arial" panose="020B0604020202020204" pitchFamily="34" charset="0"/>
                <a:cs typeface="Arial" panose="020B0604020202020204" pitchFamily="34" charset="0"/>
              </a:rPr>
              <a:t> </a:t>
            </a:r>
            <a:r>
              <a:rPr lang="en-US" sz="3600" dirty="0" err="1">
                <a:solidFill>
                  <a:schemeClr val="tx1"/>
                </a:solidFill>
                <a:latin typeface="Arial" panose="020B0604020202020204" pitchFamily="34" charset="0"/>
                <a:cs typeface="Arial" panose="020B0604020202020204" pitchFamily="34" charset="0"/>
              </a:rPr>
              <a:t>số</a:t>
            </a:r>
            <a:r>
              <a:rPr lang="en-US" sz="3600" dirty="0">
                <a:solidFill>
                  <a:schemeClr val="tx1"/>
                </a:solidFill>
                <a:latin typeface="Arial" panose="020B0604020202020204" pitchFamily="34" charset="0"/>
                <a:cs typeface="Arial" panose="020B0604020202020204" pitchFamily="34" charset="0"/>
              </a:rPr>
              <a:t> </a:t>
            </a:r>
            <a:r>
              <a:rPr lang="en-US" sz="3600" dirty="0" err="1">
                <a:solidFill>
                  <a:schemeClr val="tx1"/>
                </a:solidFill>
                <a:latin typeface="Arial" panose="020B0604020202020204" pitchFamily="34" charset="0"/>
                <a:cs typeface="Arial" panose="020B0604020202020204" pitchFamily="34" charset="0"/>
              </a:rPr>
              <a:t>tự</a:t>
            </a:r>
            <a:r>
              <a:rPr lang="en-US" sz="3600" dirty="0">
                <a:solidFill>
                  <a:schemeClr val="tx1"/>
                </a:solidFill>
                <a:latin typeface="Arial" panose="020B0604020202020204" pitchFamily="34" charset="0"/>
                <a:cs typeface="Arial" panose="020B0604020202020204" pitchFamily="34" charset="0"/>
              </a:rPr>
              <a:t> </a:t>
            </a:r>
            <a:r>
              <a:rPr lang="en-US" sz="3600" dirty="0" err="1">
                <a:solidFill>
                  <a:schemeClr val="tx1"/>
                </a:solidFill>
                <a:latin typeface="Arial" panose="020B0604020202020204" pitchFamily="34" charset="0"/>
                <a:cs typeface="Arial" panose="020B0604020202020204" pitchFamily="34" charset="0"/>
              </a:rPr>
              <a:t>nhiên</a:t>
            </a:r>
            <a:r>
              <a:rPr lang="en-US" sz="3600" dirty="0">
                <a:solidFill>
                  <a:schemeClr val="tx1"/>
                </a:solidFill>
                <a:latin typeface="Arial" panose="020B0604020202020204" pitchFamily="34" charset="0"/>
                <a:cs typeface="Arial" panose="020B0604020202020204" pitchFamily="34" charset="0"/>
              </a:rPr>
              <a:t> </a:t>
            </a:r>
            <a:r>
              <a:rPr lang="en-US" sz="3600" dirty="0" err="1">
                <a:solidFill>
                  <a:schemeClr val="tx1"/>
                </a:solidFill>
                <a:latin typeface="Arial" panose="020B0604020202020204" pitchFamily="34" charset="0"/>
                <a:cs typeface="Arial" panose="020B0604020202020204" pitchFamily="34" charset="0"/>
              </a:rPr>
              <a:t>viết</a:t>
            </a:r>
            <a:r>
              <a:rPr lang="en-US" sz="3600" dirty="0">
                <a:solidFill>
                  <a:schemeClr val="tx1"/>
                </a:solidFill>
                <a:latin typeface="Arial" panose="020B0604020202020204" pitchFamily="34" charset="0"/>
                <a:cs typeface="Arial" panose="020B0604020202020204" pitchFamily="34" charset="0"/>
              </a:rPr>
              <a:t> </a:t>
            </a:r>
            <a:r>
              <a:rPr lang="en-US" sz="3600" dirty="0" err="1">
                <a:solidFill>
                  <a:schemeClr val="tx1"/>
                </a:solidFill>
                <a:latin typeface="Arial" panose="020B0604020202020204" pitchFamily="34" charset="0"/>
                <a:cs typeface="Arial" panose="020B0604020202020204" pitchFamily="34" charset="0"/>
              </a:rPr>
              <a:t>trong</a:t>
            </a:r>
            <a:r>
              <a:rPr lang="en-US" sz="3600" dirty="0">
                <a:solidFill>
                  <a:schemeClr val="tx1"/>
                </a:solidFill>
                <a:latin typeface="Arial" panose="020B0604020202020204" pitchFamily="34" charset="0"/>
                <a:cs typeface="Arial" panose="020B0604020202020204" pitchFamily="34" charset="0"/>
              </a:rPr>
              <a:t> </a:t>
            </a:r>
            <a:r>
              <a:rPr lang="en-US" sz="3600" dirty="0" err="1">
                <a:solidFill>
                  <a:schemeClr val="tx1"/>
                </a:solidFill>
                <a:latin typeface="Arial" panose="020B0604020202020204" pitchFamily="34" charset="0"/>
                <a:cs typeface="Arial" panose="020B0604020202020204" pitchFamily="34" charset="0"/>
              </a:rPr>
              <a:t>hệ</a:t>
            </a:r>
            <a:r>
              <a:rPr lang="en-US" sz="3600" dirty="0">
                <a:solidFill>
                  <a:schemeClr val="tx1"/>
                </a:solidFill>
                <a:latin typeface="Arial" panose="020B0604020202020204" pitchFamily="34" charset="0"/>
                <a:cs typeface="Arial" panose="020B0604020202020204" pitchFamily="34" charset="0"/>
              </a:rPr>
              <a:t> </a:t>
            </a:r>
            <a:r>
              <a:rPr lang="en-US" sz="3600" dirty="0" err="1">
                <a:solidFill>
                  <a:schemeClr val="tx1"/>
                </a:solidFill>
                <a:latin typeface="Arial" panose="020B0604020202020204" pitchFamily="34" charset="0"/>
                <a:cs typeface="Arial" panose="020B0604020202020204" pitchFamily="34" charset="0"/>
              </a:rPr>
              <a:t>thập</a:t>
            </a:r>
            <a:r>
              <a:rPr lang="en-US" sz="3600" dirty="0">
                <a:solidFill>
                  <a:schemeClr val="tx1"/>
                </a:solidFill>
                <a:latin typeface="Arial" panose="020B0604020202020204" pitchFamily="34" charset="0"/>
                <a:cs typeface="Arial" panose="020B0604020202020204" pitchFamily="34" charset="0"/>
              </a:rPr>
              <a:t> </a:t>
            </a:r>
            <a:r>
              <a:rPr lang="en-US" sz="3600" dirty="0" err="1">
                <a:solidFill>
                  <a:schemeClr val="tx1"/>
                </a:solidFill>
                <a:latin typeface="Arial" panose="020B0604020202020204" pitchFamily="34" charset="0"/>
                <a:cs typeface="Arial" panose="020B0604020202020204" pitchFamily="34" charset="0"/>
              </a:rPr>
              <a:t>phân</a:t>
            </a:r>
            <a:r>
              <a:rPr lang="en-US" sz="3600" dirty="0">
                <a:solidFill>
                  <a:schemeClr val="tx1"/>
                </a:solidFill>
                <a:latin typeface="Arial" panose="020B0604020202020204" pitchFamily="34" charset="0"/>
                <a:cs typeface="Arial" panose="020B0604020202020204" pitchFamily="34" charset="0"/>
              </a:rPr>
              <a:t> </a:t>
            </a:r>
            <a:r>
              <a:rPr lang="en-US" sz="3600" dirty="0" err="1">
                <a:solidFill>
                  <a:schemeClr val="tx1"/>
                </a:solidFill>
                <a:latin typeface="Arial" panose="020B0604020202020204" pitchFamily="34" charset="0"/>
                <a:cs typeface="Arial" panose="020B0604020202020204" pitchFamily="34" charset="0"/>
              </a:rPr>
              <a:t>phụ</a:t>
            </a:r>
            <a:r>
              <a:rPr lang="en-US" sz="3600" dirty="0">
                <a:solidFill>
                  <a:schemeClr val="tx1"/>
                </a:solidFill>
                <a:latin typeface="Arial" panose="020B0604020202020204" pitchFamily="34" charset="0"/>
                <a:cs typeface="Arial" panose="020B0604020202020204" pitchFamily="34" charset="0"/>
              </a:rPr>
              <a:t> </a:t>
            </a:r>
            <a:r>
              <a:rPr lang="en-US" sz="3600" dirty="0" err="1">
                <a:solidFill>
                  <a:schemeClr val="tx1"/>
                </a:solidFill>
                <a:latin typeface="Arial" panose="020B0604020202020204" pitchFamily="34" charset="0"/>
                <a:cs typeface="Arial" panose="020B0604020202020204" pitchFamily="34" charset="0"/>
              </a:rPr>
              <a:t>thuộc</a:t>
            </a:r>
            <a:r>
              <a:rPr lang="en-US" sz="3600" dirty="0">
                <a:solidFill>
                  <a:schemeClr val="tx1"/>
                </a:solidFill>
                <a:latin typeface="Arial" panose="020B0604020202020204" pitchFamily="34" charset="0"/>
                <a:cs typeface="Arial" panose="020B0604020202020204" pitchFamily="34" charset="0"/>
              </a:rPr>
              <a:t> </a:t>
            </a:r>
            <a:r>
              <a:rPr lang="en-US" sz="3600" dirty="0" err="1">
                <a:solidFill>
                  <a:schemeClr val="tx1"/>
                </a:solidFill>
                <a:latin typeface="Arial" panose="020B0604020202020204" pitchFamily="34" charset="0"/>
                <a:cs typeface="Arial" panose="020B0604020202020204" pitchFamily="34" charset="0"/>
              </a:rPr>
              <a:t>vào</a:t>
            </a:r>
            <a:r>
              <a:rPr lang="en-US" sz="3600" dirty="0">
                <a:solidFill>
                  <a:schemeClr val="tx1"/>
                </a:solidFill>
                <a:latin typeface="Arial" panose="020B0604020202020204" pitchFamily="34" charset="0"/>
                <a:cs typeface="Arial" panose="020B0604020202020204" pitchFamily="34" charset="0"/>
              </a:rPr>
              <a:t> </a:t>
            </a:r>
            <a:r>
              <a:rPr lang="en-US" sz="3600" dirty="0" err="1">
                <a:solidFill>
                  <a:schemeClr val="tx1"/>
                </a:solidFill>
                <a:latin typeface="Arial" panose="020B0604020202020204" pitchFamily="34" charset="0"/>
                <a:cs typeface="Arial" panose="020B0604020202020204" pitchFamily="34" charset="0"/>
              </a:rPr>
              <a:t>vị</a:t>
            </a:r>
            <a:r>
              <a:rPr lang="en-US" sz="3600" dirty="0">
                <a:solidFill>
                  <a:schemeClr val="tx1"/>
                </a:solidFill>
                <a:latin typeface="Arial" panose="020B0604020202020204" pitchFamily="34" charset="0"/>
                <a:cs typeface="Arial" panose="020B0604020202020204" pitchFamily="34" charset="0"/>
              </a:rPr>
              <a:t> </a:t>
            </a:r>
            <a:r>
              <a:rPr lang="en-US" sz="3600" dirty="0" err="1">
                <a:solidFill>
                  <a:schemeClr val="tx1"/>
                </a:solidFill>
                <a:latin typeface="Arial" panose="020B0604020202020204" pitchFamily="34" charset="0"/>
                <a:cs typeface="Arial" panose="020B0604020202020204" pitchFamily="34" charset="0"/>
              </a:rPr>
              <a:t>trí</a:t>
            </a:r>
            <a:r>
              <a:rPr lang="en-US" sz="3600" dirty="0">
                <a:solidFill>
                  <a:schemeClr val="tx1"/>
                </a:solidFill>
                <a:latin typeface="Arial" panose="020B0604020202020204" pitchFamily="34" charset="0"/>
                <a:cs typeface="Arial" panose="020B0604020202020204" pitchFamily="34" charset="0"/>
              </a:rPr>
              <a:t> </a:t>
            </a:r>
            <a:r>
              <a:rPr lang="en-US" sz="3600" dirty="0" err="1">
                <a:solidFill>
                  <a:schemeClr val="tx1"/>
                </a:solidFill>
                <a:latin typeface="Arial" panose="020B0604020202020204" pitchFamily="34" charset="0"/>
                <a:cs typeface="Arial" panose="020B0604020202020204" pitchFamily="34" charset="0"/>
              </a:rPr>
              <a:t>của</a:t>
            </a:r>
            <a:r>
              <a:rPr lang="en-US" sz="3600" dirty="0">
                <a:solidFill>
                  <a:schemeClr val="tx1"/>
                </a:solidFill>
                <a:latin typeface="Arial" panose="020B0604020202020204" pitchFamily="34" charset="0"/>
                <a:cs typeface="Arial" panose="020B0604020202020204" pitchFamily="34" charset="0"/>
              </a:rPr>
              <a:t> </a:t>
            </a:r>
            <a:r>
              <a:rPr lang="en-US" sz="3600" dirty="0" err="1">
                <a:solidFill>
                  <a:schemeClr val="tx1"/>
                </a:solidFill>
                <a:latin typeface="Arial" panose="020B0604020202020204" pitchFamily="34" charset="0"/>
                <a:cs typeface="Arial" panose="020B0604020202020204" pitchFamily="34" charset="0"/>
              </a:rPr>
              <a:t>nó</a:t>
            </a:r>
            <a:r>
              <a:rPr lang="en-US" sz="3600" dirty="0">
                <a:solidFill>
                  <a:schemeClr val="tx1"/>
                </a:solidFill>
                <a:latin typeface="Arial" panose="020B0604020202020204" pitchFamily="34" charset="0"/>
                <a:cs typeface="Arial" panose="020B0604020202020204" pitchFamily="34" charset="0"/>
              </a:rPr>
              <a:t>. </a:t>
            </a:r>
            <a:r>
              <a:rPr lang="en-US" sz="3600" dirty="0" err="1">
                <a:solidFill>
                  <a:schemeClr val="tx1"/>
                </a:solidFill>
                <a:latin typeface="Arial" panose="020B0604020202020204" pitchFamily="34" charset="0"/>
                <a:cs typeface="Arial" panose="020B0604020202020204" pitchFamily="34" charset="0"/>
              </a:rPr>
              <a:t>Chẳng</a:t>
            </a:r>
            <a:r>
              <a:rPr lang="en-US" sz="3600" dirty="0">
                <a:solidFill>
                  <a:schemeClr val="tx1"/>
                </a:solidFill>
                <a:latin typeface="Arial" panose="020B0604020202020204" pitchFamily="34" charset="0"/>
                <a:cs typeface="Arial" panose="020B0604020202020204" pitchFamily="34" charset="0"/>
              </a:rPr>
              <a:t> </a:t>
            </a:r>
            <a:r>
              <a:rPr lang="en-US" sz="3600" dirty="0" err="1">
                <a:solidFill>
                  <a:schemeClr val="tx1"/>
                </a:solidFill>
                <a:latin typeface="Arial" panose="020B0604020202020204" pitchFamily="34" charset="0"/>
                <a:cs typeface="Arial" panose="020B0604020202020204" pitchFamily="34" charset="0"/>
              </a:rPr>
              <a:t>hạn</a:t>
            </a:r>
            <a:r>
              <a:rPr lang="en-US" sz="3600" dirty="0">
                <a:solidFill>
                  <a:schemeClr val="tx1"/>
                </a:solidFill>
                <a:latin typeface="Arial" panose="020B0604020202020204" pitchFamily="34" charset="0"/>
                <a:cs typeface="Arial" panose="020B0604020202020204" pitchFamily="34" charset="0"/>
              </a:rPr>
              <a:t>, </a:t>
            </a:r>
            <a:r>
              <a:rPr lang="en-US" sz="3600" dirty="0" err="1">
                <a:solidFill>
                  <a:schemeClr val="tx1"/>
                </a:solidFill>
                <a:latin typeface="Arial" panose="020B0604020202020204" pitchFamily="34" charset="0"/>
                <a:cs typeface="Arial" panose="020B0604020202020204" pitchFamily="34" charset="0"/>
              </a:rPr>
              <a:t>chữ</a:t>
            </a:r>
            <a:r>
              <a:rPr lang="en-US" sz="3600" dirty="0">
                <a:solidFill>
                  <a:schemeClr val="tx1"/>
                </a:solidFill>
                <a:latin typeface="Arial" panose="020B0604020202020204" pitchFamily="34" charset="0"/>
                <a:cs typeface="Arial" panose="020B0604020202020204" pitchFamily="34" charset="0"/>
              </a:rPr>
              <a:t> </a:t>
            </a:r>
            <a:r>
              <a:rPr lang="en-US" sz="3600" dirty="0" err="1">
                <a:solidFill>
                  <a:schemeClr val="tx1"/>
                </a:solidFill>
                <a:latin typeface="Arial" panose="020B0604020202020204" pitchFamily="34" charset="0"/>
                <a:cs typeface="Arial" panose="020B0604020202020204" pitchFamily="34" charset="0"/>
              </a:rPr>
              <a:t>số</a:t>
            </a:r>
            <a:r>
              <a:rPr lang="en-US" sz="3600" dirty="0">
                <a:solidFill>
                  <a:schemeClr val="tx1"/>
                </a:solidFill>
                <a:latin typeface="Arial" panose="020B0604020202020204" pitchFamily="34" charset="0"/>
                <a:cs typeface="Arial" panose="020B0604020202020204" pitchFamily="34" charset="0"/>
              </a:rPr>
              <a:t> 2 </a:t>
            </a:r>
            <a:r>
              <a:rPr lang="en-US" sz="3600" dirty="0" err="1">
                <a:solidFill>
                  <a:schemeClr val="tx1"/>
                </a:solidFill>
                <a:latin typeface="Arial" panose="020B0604020202020204" pitchFamily="34" charset="0"/>
                <a:cs typeface="Arial" panose="020B0604020202020204" pitchFamily="34" charset="0"/>
              </a:rPr>
              <a:t>có</a:t>
            </a:r>
            <a:r>
              <a:rPr lang="en-US" sz="3600" dirty="0">
                <a:solidFill>
                  <a:schemeClr val="tx1"/>
                </a:solidFill>
                <a:latin typeface="Arial" panose="020B0604020202020204" pitchFamily="34" charset="0"/>
                <a:cs typeface="Arial" panose="020B0604020202020204" pitchFamily="34" charset="0"/>
              </a:rPr>
              <a:t> </a:t>
            </a:r>
            <a:r>
              <a:rPr lang="en-US" sz="3600" dirty="0" err="1">
                <a:solidFill>
                  <a:schemeClr val="tx1"/>
                </a:solidFill>
                <a:latin typeface="Arial" panose="020B0604020202020204" pitchFamily="34" charset="0"/>
                <a:cs typeface="Arial" panose="020B0604020202020204" pitchFamily="34" charset="0"/>
              </a:rPr>
              <a:t>giá</a:t>
            </a:r>
            <a:r>
              <a:rPr lang="en-US" sz="3600" dirty="0">
                <a:solidFill>
                  <a:schemeClr val="tx1"/>
                </a:solidFill>
                <a:latin typeface="Arial" panose="020B0604020202020204" pitchFamily="34" charset="0"/>
                <a:cs typeface="Arial" panose="020B0604020202020204" pitchFamily="34" charset="0"/>
              </a:rPr>
              <a:t> </a:t>
            </a:r>
            <a:r>
              <a:rPr lang="en-US" sz="3600" dirty="0" err="1">
                <a:solidFill>
                  <a:schemeClr val="tx1"/>
                </a:solidFill>
                <a:latin typeface="Arial" panose="020B0604020202020204" pitchFamily="34" charset="0"/>
                <a:cs typeface="Arial" panose="020B0604020202020204" pitchFamily="34" charset="0"/>
              </a:rPr>
              <a:t>trị</a:t>
            </a:r>
            <a:r>
              <a:rPr lang="en-US" sz="3600" dirty="0">
                <a:solidFill>
                  <a:schemeClr val="tx1"/>
                </a:solidFill>
                <a:latin typeface="Arial" panose="020B0604020202020204" pitchFamily="34" charset="0"/>
                <a:cs typeface="Arial" panose="020B0604020202020204" pitchFamily="34" charset="0"/>
              </a:rPr>
              <a:t> </a:t>
            </a:r>
            <a:r>
              <a:rPr lang="en-US" sz="3600" dirty="0" err="1">
                <a:solidFill>
                  <a:schemeClr val="tx1"/>
                </a:solidFill>
                <a:latin typeface="Arial" panose="020B0604020202020204" pitchFamily="34" charset="0"/>
                <a:cs typeface="Arial" panose="020B0604020202020204" pitchFamily="34" charset="0"/>
              </a:rPr>
              <a:t>bằng</a:t>
            </a:r>
            <a:r>
              <a:rPr lang="en-US" sz="3600" dirty="0">
                <a:solidFill>
                  <a:schemeClr val="tx1"/>
                </a:solidFill>
                <a:latin typeface="Arial" panose="020B0604020202020204" pitchFamily="34" charset="0"/>
                <a:cs typeface="Arial" panose="020B0604020202020204" pitchFamily="34" charset="0"/>
              </a:rPr>
              <a:t> 2 </a:t>
            </a:r>
            <a:r>
              <a:rPr lang="en-US" sz="3600" dirty="0" err="1">
                <a:solidFill>
                  <a:schemeClr val="tx1"/>
                </a:solidFill>
                <a:latin typeface="Arial" panose="020B0604020202020204" pitchFamily="34" charset="0"/>
                <a:cs typeface="Arial" panose="020B0604020202020204" pitchFamily="34" charset="0"/>
              </a:rPr>
              <a:t>nếu</a:t>
            </a:r>
            <a:r>
              <a:rPr lang="en-US" sz="3600" dirty="0">
                <a:solidFill>
                  <a:schemeClr val="tx1"/>
                </a:solidFill>
                <a:latin typeface="Arial" panose="020B0604020202020204" pitchFamily="34" charset="0"/>
                <a:cs typeface="Arial" panose="020B0604020202020204" pitchFamily="34" charset="0"/>
              </a:rPr>
              <a:t> </a:t>
            </a:r>
            <a:r>
              <a:rPr lang="en-US" sz="3600" dirty="0" err="1">
                <a:solidFill>
                  <a:schemeClr val="tx1"/>
                </a:solidFill>
                <a:latin typeface="Arial" panose="020B0604020202020204" pitchFamily="34" charset="0"/>
                <a:cs typeface="Arial" panose="020B0604020202020204" pitchFamily="34" charset="0"/>
              </a:rPr>
              <a:t>nó</a:t>
            </a:r>
            <a:r>
              <a:rPr lang="en-US" sz="3600" dirty="0">
                <a:solidFill>
                  <a:schemeClr val="tx1"/>
                </a:solidFill>
                <a:latin typeface="Arial" panose="020B0604020202020204" pitchFamily="34" charset="0"/>
                <a:cs typeface="Arial" panose="020B0604020202020204" pitchFamily="34" charset="0"/>
              </a:rPr>
              <a:t> </a:t>
            </a:r>
            <a:r>
              <a:rPr lang="en-US" sz="3600" dirty="0" err="1">
                <a:solidFill>
                  <a:schemeClr val="tx1"/>
                </a:solidFill>
                <a:latin typeface="Arial" panose="020B0604020202020204" pitchFamily="34" charset="0"/>
                <a:cs typeface="Arial" panose="020B0604020202020204" pitchFamily="34" charset="0"/>
              </a:rPr>
              <a:t>nằm</a:t>
            </a:r>
            <a:r>
              <a:rPr lang="en-US" sz="3600" dirty="0">
                <a:solidFill>
                  <a:schemeClr val="tx1"/>
                </a:solidFill>
                <a:latin typeface="Arial" panose="020B0604020202020204" pitchFamily="34" charset="0"/>
                <a:cs typeface="Arial" panose="020B0604020202020204" pitchFamily="34" charset="0"/>
              </a:rPr>
              <a:t> ở </a:t>
            </a:r>
            <a:r>
              <a:rPr lang="en-US" sz="3600" dirty="0" err="1">
                <a:solidFill>
                  <a:schemeClr val="tx1"/>
                </a:solidFill>
                <a:latin typeface="Arial" panose="020B0604020202020204" pitchFamily="34" charset="0"/>
                <a:cs typeface="Arial" panose="020B0604020202020204" pitchFamily="34" charset="0"/>
              </a:rPr>
              <a:t>hàng</a:t>
            </a:r>
            <a:r>
              <a:rPr lang="en-US" sz="3600" dirty="0">
                <a:solidFill>
                  <a:schemeClr val="tx1"/>
                </a:solidFill>
                <a:latin typeface="Arial" panose="020B0604020202020204" pitchFamily="34" charset="0"/>
                <a:cs typeface="Arial" panose="020B0604020202020204" pitchFamily="34" charset="0"/>
              </a:rPr>
              <a:t> </a:t>
            </a:r>
            <a:r>
              <a:rPr lang="en-US" sz="3600" dirty="0" err="1">
                <a:solidFill>
                  <a:schemeClr val="tx1"/>
                </a:solidFill>
                <a:latin typeface="Arial" panose="020B0604020202020204" pitchFamily="34" charset="0"/>
                <a:cs typeface="Arial" panose="020B0604020202020204" pitchFamily="34" charset="0"/>
              </a:rPr>
              <a:t>đơn</a:t>
            </a:r>
            <a:r>
              <a:rPr lang="en-US" sz="3600" dirty="0">
                <a:solidFill>
                  <a:schemeClr val="tx1"/>
                </a:solidFill>
                <a:latin typeface="Arial" panose="020B0604020202020204" pitchFamily="34" charset="0"/>
                <a:cs typeface="Arial" panose="020B0604020202020204" pitchFamily="34" charset="0"/>
              </a:rPr>
              <a:t> </a:t>
            </a:r>
            <a:r>
              <a:rPr lang="en-US" sz="3600" dirty="0" err="1">
                <a:solidFill>
                  <a:schemeClr val="tx1"/>
                </a:solidFill>
                <a:latin typeface="Arial" panose="020B0604020202020204" pitchFamily="34" charset="0"/>
                <a:cs typeface="Arial" panose="020B0604020202020204" pitchFamily="34" charset="0"/>
              </a:rPr>
              <a:t>vị</a:t>
            </a:r>
            <a:r>
              <a:rPr lang="en-US" sz="3600" dirty="0">
                <a:solidFill>
                  <a:schemeClr val="tx1"/>
                </a:solidFill>
                <a:latin typeface="Arial" panose="020B0604020202020204" pitchFamily="34" charset="0"/>
                <a:cs typeface="Arial" panose="020B0604020202020204" pitchFamily="34" charset="0"/>
              </a:rPr>
              <a:t>, </a:t>
            </a:r>
            <a:r>
              <a:rPr lang="en-US" sz="3600" dirty="0" err="1">
                <a:solidFill>
                  <a:schemeClr val="tx1"/>
                </a:solidFill>
                <a:latin typeface="Arial" panose="020B0604020202020204" pitchFamily="34" charset="0"/>
                <a:cs typeface="Arial" panose="020B0604020202020204" pitchFamily="34" charset="0"/>
              </a:rPr>
              <a:t>có</a:t>
            </a:r>
            <a:r>
              <a:rPr lang="en-US" sz="3600" dirty="0">
                <a:solidFill>
                  <a:schemeClr val="tx1"/>
                </a:solidFill>
                <a:latin typeface="Arial" panose="020B0604020202020204" pitchFamily="34" charset="0"/>
                <a:cs typeface="Arial" panose="020B0604020202020204" pitchFamily="34" charset="0"/>
              </a:rPr>
              <a:t> </a:t>
            </a:r>
            <a:r>
              <a:rPr lang="en-US" sz="3600" dirty="0" err="1">
                <a:solidFill>
                  <a:schemeClr val="tx1"/>
                </a:solidFill>
                <a:latin typeface="Arial" panose="020B0604020202020204" pitchFamily="34" charset="0"/>
                <a:cs typeface="Arial" panose="020B0604020202020204" pitchFamily="34" charset="0"/>
              </a:rPr>
              <a:t>giá</a:t>
            </a:r>
            <a:r>
              <a:rPr lang="en-US" sz="3600" dirty="0">
                <a:solidFill>
                  <a:schemeClr val="tx1"/>
                </a:solidFill>
                <a:latin typeface="Arial" panose="020B0604020202020204" pitchFamily="34" charset="0"/>
                <a:cs typeface="Arial" panose="020B0604020202020204" pitchFamily="34" charset="0"/>
              </a:rPr>
              <a:t> </a:t>
            </a:r>
            <a:r>
              <a:rPr lang="en-US" sz="3600" dirty="0" err="1">
                <a:solidFill>
                  <a:schemeClr val="tx1"/>
                </a:solidFill>
                <a:latin typeface="Arial" panose="020B0604020202020204" pitchFamily="34" charset="0"/>
                <a:cs typeface="Arial" panose="020B0604020202020204" pitchFamily="34" charset="0"/>
              </a:rPr>
              <a:t>trị</a:t>
            </a:r>
            <a:r>
              <a:rPr lang="en-US" sz="3600" dirty="0">
                <a:solidFill>
                  <a:schemeClr val="tx1"/>
                </a:solidFill>
                <a:latin typeface="Arial" panose="020B0604020202020204" pitchFamily="34" charset="0"/>
                <a:cs typeface="Arial" panose="020B0604020202020204" pitchFamily="34" charset="0"/>
              </a:rPr>
              <a:t> </a:t>
            </a:r>
            <a:r>
              <a:rPr lang="en-US" sz="3600" dirty="0" err="1">
                <a:solidFill>
                  <a:schemeClr val="tx1"/>
                </a:solidFill>
                <a:latin typeface="Arial" panose="020B0604020202020204" pitchFamily="34" charset="0"/>
                <a:cs typeface="Arial" panose="020B0604020202020204" pitchFamily="34" charset="0"/>
              </a:rPr>
              <a:t>bằng</a:t>
            </a:r>
            <a:r>
              <a:rPr lang="en-US" sz="3600" dirty="0">
                <a:solidFill>
                  <a:schemeClr val="tx1"/>
                </a:solidFill>
                <a:latin typeface="Arial" panose="020B0604020202020204" pitchFamily="34" charset="0"/>
                <a:cs typeface="Arial" panose="020B0604020202020204" pitchFamily="34" charset="0"/>
              </a:rPr>
              <a:t> 20 </a:t>
            </a:r>
            <a:r>
              <a:rPr lang="en-US" sz="3600" dirty="0" err="1">
                <a:solidFill>
                  <a:schemeClr val="tx1"/>
                </a:solidFill>
                <a:latin typeface="Arial" panose="020B0604020202020204" pitchFamily="34" charset="0"/>
                <a:cs typeface="Arial" panose="020B0604020202020204" pitchFamily="34" charset="0"/>
              </a:rPr>
              <a:t>nếu</a:t>
            </a:r>
            <a:r>
              <a:rPr lang="en-US" sz="3600" dirty="0">
                <a:solidFill>
                  <a:schemeClr val="tx1"/>
                </a:solidFill>
                <a:latin typeface="Arial" panose="020B0604020202020204" pitchFamily="34" charset="0"/>
                <a:cs typeface="Arial" panose="020B0604020202020204" pitchFamily="34" charset="0"/>
              </a:rPr>
              <a:t> </a:t>
            </a:r>
            <a:r>
              <a:rPr lang="en-US" sz="3600" dirty="0" err="1">
                <a:solidFill>
                  <a:schemeClr val="tx1"/>
                </a:solidFill>
                <a:latin typeface="Arial" panose="020B0604020202020204" pitchFamily="34" charset="0"/>
                <a:cs typeface="Arial" panose="020B0604020202020204" pitchFamily="34" charset="0"/>
              </a:rPr>
              <a:t>nó</a:t>
            </a:r>
            <a:r>
              <a:rPr lang="en-US" sz="3600" dirty="0">
                <a:solidFill>
                  <a:schemeClr val="tx1"/>
                </a:solidFill>
                <a:latin typeface="Arial" panose="020B0604020202020204" pitchFamily="34" charset="0"/>
                <a:cs typeface="Arial" panose="020B0604020202020204" pitchFamily="34" charset="0"/>
              </a:rPr>
              <a:t> </a:t>
            </a:r>
            <a:r>
              <a:rPr lang="en-US" sz="3600" dirty="0" err="1">
                <a:solidFill>
                  <a:schemeClr val="tx1"/>
                </a:solidFill>
                <a:latin typeface="Arial" panose="020B0604020202020204" pitchFamily="34" charset="0"/>
                <a:cs typeface="Arial" panose="020B0604020202020204" pitchFamily="34" charset="0"/>
              </a:rPr>
              <a:t>nằm</a:t>
            </a:r>
            <a:r>
              <a:rPr lang="en-US" sz="3600" dirty="0">
                <a:solidFill>
                  <a:schemeClr val="tx1"/>
                </a:solidFill>
                <a:latin typeface="Arial" panose="020B0604020202020204" pitchFamily="34" charset="0"/>
                <a:cs typeface="Arial" panose="020B0604020202020204" pitchFamily="34" charset="0"/>
              </a:rPr>
              <a:t> ở </a:t>
            </a:r>
            <a:r>
              <a:rPr lang="en-US" sz="3600" dirty="0" err="1">
                <a:solidFill>
                  <a:schemeClr val="tx1"/>
                </a:solidFill>
                <a:latin typeface="Arial" panose="020B0604020202020204" pitchFamily="34" charset="0"/>
                <a:cs typeface="Arial" panose="020B0604020202020204" pitchFamily="34" charset="0"/>
              </a:rPr>
              <a:t>hàng</a:t>
            </a:r>
            <a:r>
              <a:rPr lang="en-US" sz="3600" dirty="0">
                <a:solidFill>
                  <a:schemeClr val="tx1"/>
                </a:solidFill>
                <a:latin typeface="Arial" panose="020B0604020202020204" pitchFamily="34" charset="0"/>
                <a:cs typeface="Arial" panose="020B0604020202020204" pitchFamily="34" charset="0"/>
              </a:rPr>
              <a:t> </a:t>
            </a:r>
            <a:r>
              <a:rPr lang="en-US" sz="3600" dirty="0" err="1">
                <a:solidFill>
                  <a:schemeClr val="tx1"/>
                </a:solidFill>
                <a:latin typeface="Arial" panose="020B0604020202020204" pitchFamily="34" charset="0"/>
                <a:cs typeface="Arial" panose="020B0604020202020204" pitchFamily="34" charset="0"/>
              </a:rPr>
              <a:t>chục</a:t>
            </a:r>
            <a:r>
              <a:rPr lang="en-US" sz="3600" dirty="0">
                <a:solidFill>
                  <a:schemeClr val="tx1"/>
                </a:solidFill>
                <a:latin typeface="Arial" panose="020B0604020202020204" pitchFamily="34" charset="0"/>
                <a:cs typeface="Arial" panose="020B0604020202020204" pitchFamily="34" charset="0"/>
              </a:rPr>
              <a:t>,… </a:t>
            </a:r>
            <a:r>
              <a:rPr lang="en-US" sz="3600" dirty="0" err="1">
                <a:solidFill>
                  <a:schemeClr val="tx1"/>
                </a:solidFill>
                <a:latin typeface="Arial" panose="020B0604020202020204" pitchFamily="34" charset="0"/>
                <a:cs typeface="Arial" panose="020B0604020202020204" pitchFamily="34" charset="0"/>
              </a:rPr>
              <a:t>Tuy</a:t>
            </a:r>
            <a:r>
              <a:rPr lang="en-US" sz="3600" dirty="0">
                <a:solidFill>
                  <a:schemeClr val="tx1"/>
                </a:solidFill>
                <a:latin typeface="Arial" panose="020B0604020202020204" pitchFamily="34" charset="0"/>
                <a:cs typeface="Arial" panose="020B0604020202020204" pitchFamily="34" charset="0"/>
              </a:rPr>
              <a:t> </a:t>
            </a:r>
            <a:r>
              <a:rPr lang="en-US" sz="3600" dirty="0" err="1">
                <a:solidFill>
                  <a:schemeClr val="tx1"/>
                </a:solidFill>
                <a:latin typeface="Arial" panose="020B0604020202020204" pitchFamily="34" charset="0"/>
                <a:cs typeface="Arial" panose="020B0604020202020204" pitchFamily="34" charset="0"/>
              </a:rPr>
              <a:t>nhiên</a:t>
            </a:r>
            <a:r>
              <a:rPr lang="en-US" sz="3600" dirty="0">
                <a:solidFill>
                  <a:schemeClr val="tx1"/>
                </a:solidFill>
                <a:latin typeface="Arial" panose="020B0604020202020204" pitchFamily="34" charset="0"/>
                <a:cs typeface="Arial" panose="020B0604020202020204" pitchFamily="34" charset="0"/>
              </a:rPr>
              <a:t>, </a:t>
            </a:r>
            <a:r>
              <a:rPr lang="en-US" sz="3600" dirty="0" err="1">
                <a:solidFill>
                  <a:schemeClr val="tx1"/>
                </a:solidFill>
                <a:latin typeface="Arial" panose="020B0604020202020204" pitchFamily="34" charset="0"/>
                <a:cs typeface="Arial" panose="020B0604020202020204" pitchFamily="34" charset="0"/>
              </a:rPr>
              <a:t>có</a:t>
            </a:r>
            <a:r>
              <a:rPr lang="en-US" sz="3600" dirty="0">
                <a:solidFill>
                  <a:schemeClr val="tx1"/>
                </a:solidFill>
                <a:latin typeface="Arial" panose="020B0604020202020204" pitchFamily="34" charset="0"/>
                <a:cs typeface="Arial" panose="020B0604020202020204" pitchFamily="34" charset="0"/>
              </a:rPr>
              <a:t> </a:t>
            </a:r>
            <a:r>
              <a:rPr lang="en-US" sz="3600" dirty="0" err="1">
                <a:solidFill>
                  <a:schemeClr val="tx1"/>
                </a:solidFill>
                <a:latin typeface="Arial" panose="020B0604020202020204" pitchFamily="34" charset="0"/>
                <a:cs typeface="Arial" panose="020B0604020202020204" pitchFamily="34" charset="0"/>
              </a:rPr>
              <a:t>một</a:t>
            </a:r>
            <a:r>
              <a:rPr lang="en-US" sz="3600" dirty="0">
                <a:solidFill>
                  <a:schemeClr val="tx1"/>
                </a:solidFill>
                <a:latin typeface="Arial" panose="020B0604020202020204" pitchFamily="34" charset="0"/>
                <a:cs typeface="Arial" panose="020B0604020202020204" pitchFamily="34" charset="0"/>
              </a:rPr>
              <a:t> </a:t>
            </a:r>
            <a:r>
              <a:rPr lang="en-US" sz="3600" dirty="0" err="1">
                <a:solidFill>
                  <a:schemeClr val="tx1"/>
                </a:solidFill>
                <a:latin typeface="Arial" panose="020B0604020202020204" pitchFamily="34" charset="0"/>
                <a:cs typeface="Arial" panose="020B0604020202020204" pitchFamily="34" charset="0"/>
              </a:rPr>
              <a:t>chữ</a:t>
            </a:r>
            <a:r>
              <a:rPr lang="en-US" sz="3600" dirty="0">
                <a:solidFill>
                  <a:schemeClr val="tx1"/>
                </a:solidFill>
                <a:latin typeface="Arial" panose="020B0604020202020204" pitchFamily="34" charset="0"/>
                <a:cs typeface="Arial" panose="020B0604020202020204" pitchFamily="34" charset="0"/>
              </a:rPr>
              <a:t> </a:t>
            </a:r>
            <a:r>
              <a:rPr lang="en-US" sz="3600" dirty="0" err="1">
                <a:solidFill>
                  <a:schemeClr val="tx1"/>
                </a:solidFill>
                <a:latin typeface="Arial" panose="020B0604020202020204" pitchFamily="34" charset="0"/>
                <a:cs typeface="Arial" panose="020B0604020202020204" pitchFamily="34" charset="0"/>
              </a:rPr>
              <a:t>số</a:t>
            </a:r>
            <a:r>
              <a:rPr lang="en-US" sz="3600" dirty="0">
                <a:solidFill>
                  <a:schemeClr val="tx1"/>
                </a:solidFill>
                <a:latin typeface="Arial" panose="020B0604020202020204" pitchFamily="34" charset="0"/>
                <a:cs typeface="Arial" panose="020B0604020202020204" pitchFamily="34" charset="0"/>
              </a:rPr>
              <a:t> </a:t>
            </a:r>
            <a:r>
              <a:rPr lang="en-US" sz="3600" dirty="0" err="1">
                <a:solidFill>
                  <a:schemeClr val="tx1"/>
                </a:solidFill>
                <a:latin typeface="Arial" panose="020B0604020202020204" pitchFamily="34" charset="0"/>
                <a:cs typeface="Arial" panose="020B0604020202020204" pitchFamily="34" charset="0"/>
              </a:rPr>
              <a:t>mà</a:t>
            </a:r>
            <a:r>
              <a:rPr lang="en-US" sz="3600" dirty="0">
                <a:solidFill>
                  <a:schemeClr val="tx1"/>
                </a:solidFill>
                <a:latin typeface="Arial" panose="020B0604020202020204" pitchFamily="34" charset="0"/>
                <a:cs typeface="Arial" panose="020B0604020202020204" pitchFamily="34" charset="0"/>
              </a:rPr>
              <a:t> </a:t>
            </a:r>
            <a:r>
              <a:rPr lang="en-US" sz="3600" dirty="0" err="1">
                <a:solidFill>
                  <a:schemeClr val="tx1"/>
                </a:solidFill>
                <a:latin typeface="Arial" panose="020B0604020202020204" pitchFamily="34" charset="0"/>
                <a:cs typeface="Arial" panose="020B0604020202020204" pitchFamily="34" charset="0"/>
              </a:rPr>
              <a:t>giá</a:t>
            </a:r>
            <a:r>
              <a:rPr lang="en-US" sz="3600" dirty="0">
                <a:solidFill>
                  <a:schemeClr val="tx1"/>
                </a:solidFill>
                <a:latin typeface="Arial" panose="020B0604020202020204" pitchFamily="34" charset="0"/>
                <a:cs typeface="Arial" panose="020B0604020202020204" pitchFamily="34" charset="0"/>
              </a:rPr>
              <a:t> </a:t>
            </a:r>
            <a:r>
              <a:rPr lang="en-US" sz="3600" dirty="0" err="1">
                <a:solidFill>
                  <a:schemeClr val="tx1"/>
                </a:solidFill>
                <a:latin typeface="Arial" panose="020B0604020202020204" pitchFamily="34" charset="0"/>
                <a:cs typeface="Arial" panose="020B0604020202020204" pitchFamily="34" charset="0"/>
              </a:rPr>
              <a:t>trị</a:t>
            </a:r>
            <a:r>
              <a:rPr lang="en-US" sz="3600" dirty="0">
                <a:solidFill>
                  <a:schemeClr val="tx1"/>
                </a:solidFill>
                <a:latin typeface="Arial" panose="020B0604020202020204" pitchFamily="34" charset="0"/>
                <a:cs typeface="Arial" panose="020B0604020202020204" pitchFamily="34" charset="0"/>
              </a:rPr>
              <a:t> </a:t>
            </a:r>
            <a:r>
              <a:rPr lang="en-US" sz="3600" dirty="0" err="1">
                <a:solidFill>
                  <a:schemeClr val="tx1"/>
                </a:solidFill>
                <a:latin typeface="Arial" panose="020B0604020202020204" pitchFamily="34" charset="0"/>
                <a:cs typeface="Arial" panose="020B0604020202020204" pitchFamily="34" charset="0"/>
              </a:rPr>
              <a:t>của</a:t>
            </a:r>
            <a:r>
              <a:rPr lang="en-US" sz="3600" dirty="0">
                <a:solidFill>
                  <a:schemeClr val="tx1"/>
                </a:solidFill>
                <a:latin typeface="Arial" panose="020B0604020202020204" pitchFamily="34" charset="0"/>
                <a:cs typeface="Arial" panose="020B0604020202020204" pitchFamily="34" charset="0"/>
              </a:rPr>
              <a:t> </a:t>
            </a:r>
            <a:r>
              <a:rPr lang="en-US" sz="3600" dirty="0" err="1">
                <a:solidFill>
                  <a:schemeClr val="tx1"/>
                </a:solidFill>
                <a:latin typeface="Arial" panose="020B0604020202020204" pitchFamily="34" charset="0"/>
                <a:cs typeface="Arial" panose="020B0604020202020204" pitchFamily="34" charset="0"/>
              </a:rPr>
              <a:t>nó</a:t>
            </a:r>
            <a:r>
              <a:rPr lang="en-US" sz="3600" dirty="0">
                <a:solidFill>
                  <a:schemeClr val="tx1"/>
                </a:solidFill>
                <a:latin typeface="Arial" panose="020B0604020202020204" pitchFamily="34" charset="0"/>
                <a:cs typeface="Arial" panose="020B0604020202020204" pitchFamily="34" charset="0"/>
              </a:rPr>
              <a:t> k </a:t>
            </a:r>
            <a:r>
              <a:rPr lang="en-US" sz="3600" dirty="0" err="1">
                <a:solidFill>
                  <a:schemeClr val="tx1"/>
                </a:solidFill>
                <a:latin typeface="Arial" panose="020B0604020202020204" pitchFamily="34" charset="0"/>
                <a:cs typeface="Arial" panose="020B0604020202020204" pitchFamily="34" charset="0"/>
              </a:rPr>
              <a:t>thay</a:t>
            </a:r>
            <a:r>
              <a:rPr lang="en-US" sz="3600" dirty="0">
                <a:solidFill>
                  <a:schemeClr val="tx1"/>
                </a:solidFill>
                <a:latin typeface="Arial" panose="020B0604020202020204" pitchFamily="34" charset="0"/>
                <a:cs typeface="Arial" panose="020B0604020202020204" pitchFamily="34" charset="0"/>
              </a:rPr>
              <a:t> </a:t>
            </a:r>
            <a:r>
              <a:rPr lang="en-US" sz="3600" dirty="0" err="1">
                <a:solidFill>
                  <a:schemeClr val="tx1"/>
                </a:solidFill>
                <a:latin typeface="Arial" panose="020B0604020202020204" pitchFamily="34" charset="0"/>
                <a:cs typeface="Arial" panose="020B0604020202020204" pitchFamily="34" charset="0"/>
              </a:rPr>
              <a:t>đổi</a:t>
            </a:r>
            <a:r>
              <a:rPr lang="en-US" sz="3600" dirty="0">
                <a:solidFill>
                  <a:schemeClr val="tx1"/>
                </a:solidFill>
                <a:latin typeface="Arial" panose="020B0604020202020204" pitchFamily="34" charset="0"/>
                <a:cs typeface="Arial" panose="020B0604020202020204" pitchFamily="34" charset="0"/>
              </a:rPr>
              <a:t> </a:t>
            </a:r>
            <a:r>
              <a:rPr lang="en-US" sz="3600" dirty="0" err="1">
                <a:solidFill>
                  <a:schemeClr val="tx1"/>
                </a:solidFill>
                <a:latin typeface="Arial" panose="020B0604020202020204" pitchFamily="34" charset="0"/>
                <a:cs typeface="Arial" panose="020B0604020202020204" pitchFamily="34" charset="0"/>
              </a:rPr>
              <a:t>dù</a:t>
            </a:r>
            <a:r>
              <a:rPr lang="en-US" sz="3600" dirty="0">
                <a:solidFill>
                  <a:schemeClr val="tx1"/>
                </a:solidFill>
                <a:latin typeface="Arial" panose="020B0604020202020204" pitchFamily="34" charset="0"/>
                <a:cs typeface="Arial" panose="020B0604020202020204" pitchFamily="34" charset="0"/>
              </a:rPr>
              <a:t> </a:t>
            </a:r>
            <a:r>
              <a:rPr lang="en-US" sz="3600" dirty="0" err="1">
                <a:solidFill>
                  <a:schemeClr val="tx1"/>
                </a:solidFill>
                <a:latin typeface="Arial" panose="020B0604020202020204" pitchFamily="34" charset="0"/>
                <a:cs typeface="Arial" panose="020B0604020202020204" pitchFamily="34" charset="0"/>
              </a:rPr>
              <a:t>nó</a:t>
            </a:r>
            <a:r>
              <a:rPr lang="en-US" sz="3600" dirty="0">
                <a:solidFill>
                  <a:schemeClr val="tx1"/>
                </a:solidFill>
                <a:latin typeface="Arial" panose="020B0604020202020204" pitchFamily="34" charset="0"/>
                <a:cs typeface="Arial" panose="020B0604020202020204" pitchFamily="34" charset="0"/>
              </a:rPr>
              <a:t> </a:t>
            </a:r>
            <a:r>
              <a:rPr lang="en-US" sz="3600" dirty="0" err="1">
                <a:solidFill>
                  <a:schemeClr val="tx1"/>
                </a:solidFill>
                <a:latin typeface="Arial" panose="020B0604020202020204" pitchFamily="34" charset="0"/>
                <a:cs typeface="Arial" panose="020B0604020202020204" pitchFamily="34" charset="0"/>
              </a:rPr>
              <a:t>nằm</a:t>
            </a:r>
            <a:r>
              <a:rPr lang="en-US" sz="3600" dirty="0">
                <a:solidFill>
                  <a:schemeClr val="tx1"/>
                </a:solidFill>
                <a:latin typeface="Arial" panose="020B0604020202020204" pitchFamily="34" charset="0"/>
                <a:cs typeface="Arial" panose="020B0604020202020204" pitchFamily="34" charset="0"/>
              </a:rPr>
              <a:t> ở </a:t>
            </a:r>
            <a:r>
              <a:rPr lang="en-US" sz="3600" dirty="0" err="1">
                <a:solidFill>
                  <a:schemeClr val="tx1"/>
                </a:solidFill>
                <a:latin typeface="Arial" panose="020B0604020202020204" pitchFamily="34" charset="0"/>
                <a:cs typeface="Arial" panose="020B0604020202020204" pitchFamily="34" charset="0"/>
              </a:rPr>
              <a:t>bất</a:t>
            </a:r>
            <a:r>
              <a:rPr lang="en-US" sz="3600" dirty="0">
                <a:solidFill>
                  <a:schemeClr val="tx1"/>
                </a:solidFill>
                <a:latin typeface="Arial" panose="020B0604020202020204" pitchFamily="34" charset="0"/>
                <a:cs typeface="Arial" panose="020B0604020202020204" pitchFamily="34" charset="0"/>
              </a:rPr>
              <a:t> </a:t>
            </a:r>
            <a:r>
              <a:rPr lang="en-US" sz="3600" dirty="0" err="1">
                <a:solidFill>
                  <a:schemeClr val="tx1"/>
                </a:solidFill>
                <a:latin typeface="Arial" panose="020B0604020202020204" pitchFamily="34" charset="0"/>
                <a:cs typeface="Arial" panose="020B0604020202020204" pitchFamily="34" charset="0"/>
              </a:rPr>
              <a:t>kì</a:t>
            </a:r>
            <a:r>
              <a:rPr lang="en-US" sz="3600" dirty="0">
                <a:solidFill>
                  <a:schemeClr val="tx1"/>
                </a:solidFill>
                <a:latin typeface="Arial" panose="020B0604020202020204" pitchFamily="34" charset="0"/>
                <a:cs typeface="Arial" panose="020B0604020202020204" pitchFamily="34" charset="0"/>
              </a:rPr>
              <a:t> </a:t>
            </a:r>
            <a:r>
              <a:rPr lang="en-US" sz="3600" dirty="0" err="1">
                <a:solidFill>
                  <a:schemeClr val="tx1"/>
                </a:solidFill>
                <a:latin typeface="Arial" panose="020B0604020202020204" pitchFamily="34" charset="0"/>
                <a:cs typeface="Arial" panose="020B0604020202020204" pitchFamily="34" charset="0"/>
              </a:rPr>
              <a:t>vị</a:t>
            </a:r>
            <a:r>
              <a:rPr lang="en-US" sz="3600" dirty="0">
                <a:solidFill>
                  <a:schemeClr val="tx1"/>
                </a:solidFill>
                <a:latin typeface="Arial" panose="020B0604020202020204" pitchFamily="34" charset="0"/>
                <a:cs typeface="Arial" panose="020B0604020202020204" pitchFamily="34" charset="0"/>
              </a:rPr>
              <a:t> </a:t>
            </a:r>
            <a:r>
              <a:rPr lang="en-US" sz="3600" dirty="0" err="1">
                <a:solidFill>
                  <a:schemeClr val="tx1"/>
                </a:solidFill>
                <a:latin typeface="Arial" panose="020B0604020202020204" pitchFamily="34" charset="0"/>
                <a:cs typeface="Arial" panose="020B0604020202020204" pitchFamily="34" charset="0"/>
              </a:rPr>
              <a:t>trí</a:t>
            </a:r>
            <a:r>
              <a:rPr lang="en-US" sz="3600" dirty="0">
                <a:solidFill>
                  <a:schemeClr val="tx1"/>
                </a:solidFill>
                <a:latin typeface="Arial" panose="020B0604020202020204" pitchFamily="34" charset="0"/>
                <a:cs typeface="Arial" panose="020B0604020202020204" pitchFamily="34" charset="0"/>
              </a:rPr>
              <a:t> </a:t>
            </a:r>
            <a:r>
              <a:rPr lang="en-US" sz="3600" dirty="0" err="1">
                <a:solidFill>
                  <a:schemeClr val="tx1"/>
                </a:solidFill>
                <a:latin typeface="Arial" panose="020B0604020202020204" pitchFamily="34" charset="0"/>
                <a:cs typeface="Arial" panose="020B0604020202020204" pitchFamily="34" charset="0"/>
              </a:rPr>
              <a:t>nào</a:t>
            </a:r>
            <a:r>
              <a:rPr lang="en-US" sz="3600" dirty="0">
                <a:solidFill>
                  <a:schemeClr val="tx1"/>
                </a:solidFill>
                <a:latin typeface="Arial" panose="020B0604020202020204" pitchFamily="34" charset="0"/>
                <a:cs typeface="Arial" panose="020B0604020202020204" pitchFamily="34" charset="0"/>
              </a:rPr>
              <a:t>, </a:t>
            </a:r>
            <a:r>
              <a:rPr lang="en-US" sz="3600" dirty="0" err="1">
                <a:solidFill>
                  <a:schemeClr val="tx1"/>
                </a:solidFill>
                <a:latin typeface="Arial" panose="020B0604020202020204" pitchFamily="34" charset="0"/>
                <a:cs typeface="Arial" panose="020B0604020202020204" pitchFamily="34" charset="0"/>
              </a:rPr>
              <a:t>đó</a:t>
            </a:r>
            <a:r>
              <a:rPr lang="en-US" sz="3600" dirty="0">
                <a:solidFill>
                  <a:schemeClr val="tx1"/>
                </a:solidFill>
                <a:latin typeface="Arial" panose="020B0604020202020204" pitchFamily="34" charset="0"/>
                <a:cs typeface="Arial" panose="020B0604020202020204" pitchFamily="34" charset="0"/>
              </a:rPr>
              <a:t> </a:t>
            </a:r>
            <a:r>
              <a:rPr lang="en-US" sz="3600" dirty="0" err="1">
                <a:solidFill>
                  <a:schemeClr val="tx1"/>
                </a:solidFill>
                <a:latin typeface="Arial" panose="020B0604020202020204" pitchFamily="34" charset="0"/>
                <a:cs typeface="Arial" panose="020B0604020202020204" pitchFamily="34" charset="0"/>
              </a:rPr>
              <a:t>là</a:t>
            </a:r>
            <a:r>
              <a:rPr lang="en-US" sz="3600" dirty="0">
                <a:solidFill>
                  <a:schemeClr val="tx1"/>
                </a:solidFill>
                <a:latin typeface="Arial" panose="020B0604020202020204" pitchFamily="34" charset="0"/>
                <a:cs typeface="Arial" panose="020B0604020202020204" pitchFamily="34" charset="0"/>
              </a:rPr>
              <a:t> </a:t>
            </a:r>
            <a:r>
              <a:rPr lang="en-US" sz="3600" dirty="0" err="1">
                <a:solidFill>
                  <a:schemeClr val="tx1"/>
                </a:solidFill>
                <a:latin typeface="Arial" panose="020B0604020202020204" pitchFamily="34" charset="0"/>
                <a:cs typeface="Arial" panose="020B0604020202020204" pitchFamily="34" charset="0"/>
              </a:rPr>
              <a:t>chữ</a:t>
            </a:r>
            <a:r>
              <a:rPr lang="en-US" sz="3600" dirty="0">
                <a:solidFill>
                  <a:schemeClr val="tx1"/>
                </a:solidFill>
                <a:latin typeface="Arial" panose="020B0604020202020204" pitchFamily="34" charset="0"/>
                <a:cs typeface="Arial" panose="020B0604020202020204" pitchFamily="34" charset="0"/>
              </a:rPr>
              <a:t> </a:t>
            </a:r>
            <a:r>
              <a:rPr lang="en-US" sz="3600" dirty="0" err="1">
                <a:solidFill>
                  <a:schemeClr val="tx1"/>
                </a:solidFill>
                <a:latin typeface="Arial" panose="020B0604020202020204" pitchFamily="34" charset="0"/>
                <a:cs typeface="Arial" panose="020B0604020202020204" pitchFamily="34" charset="0"/>
              </a:rPr>
              <a:t>số</a:t>
            </a:r>
            <a:r>
              <a:rPr lang="en-US" sz="3600" dirty="0">
                <a:solidFill>
                  <a:schemeClr val="tx1"/>
                </a:solidFill>
                <a:latin typeface="Arial" panose="020B0604020202020204" pitchFamily="34" charset="0"/>
                <a:cs typeface="Arial" panose="020B0604020202020204" pitchFamily="34" charset="0"/>
              </a:rPr>
              <a:t> </a:t>
            </a:r>
            <a:r>
              <a:rPr lang="en-US" sz="3600" dirty="0" err="1">
                <a:solidFill>
                  <a:schemeClr val="tx1"/>
                </a:solidFill>
                <a:latin typeface="Arial" panose="020B0604020202020204" pitchFamily="34" charset="0"/>
                <a:cs typeface="Arial" panose="020B0604020202020204" pitchFamily="34" charset="0"/>
              </a:rPr>
              <a:t>nào</a:t>
            </a:r>
            <a:r>
              <a:rPr lang="en-US" sz="3600" dirty="0">
                <a:solidFill>
                  <a:schemeClr val="tx1"/>
                </a:solidFill>
                <a:latin typeface="Arial" panose="020B0604020202020204" pitchFamily="34" charset="0"/>
                <a:cs typeface="Arial" panose="020B0604020202020204" pitchFamily="34" charset="0"/>
              </a:rPr>
              <a:t>?</a:t>
            </a:r>
            <a:endParaRPr lang="en-US" sz="3600" b="1" u="sng" dirty="0">
              <a:solidFill>
                <a:schemeClr val="tx1"/>
              </a:solidFill>
              <a:latin typeface="Arial" panose="020B0604020202020204" pitchFamily="34" charset="0"/>
              <a:cs typeface="Arial" panose="020B0604020202020204" pitchFamily="34" charset="0"/>
            </a:endParaRPr>
          </a:p>
        </p:txBody>
      </p:sp>
      <p:sp>
        <p:nvSpPr>
          <p:cNvPr id="2" name="Date Placeholder 1"/>
          <p:cNvSpPr>
            <a:spLocks noGrp="1"/>
          </p:cNvSpPr>
          <p:nvPr>
            <p:ph type="dt" sz="half" idx="10"/>
          </p:nvPr>
        </p:nvSpPr>
        <p:spPr>
          <a:xfrm>
            <a:off x="457200" y="7696200"/>
            <a:ext cx="1057275" cy="388937"/>
          </a:xfrm>
        </p:spPr>
        <p:txBody>
          <a:bodyPr/>
          <a:lstStyle/>
          <a:p>
            <a:pPr>
              <a:defRPr/>
            </a:pPr>
            <a:fld id="{428D0B33-354E-41FA-9BCD-75183AF1DDF5}" type="datetime10">
              <a:rPr lang="en-US" sz="2400" smtClean="0">
                <a:solidFill>
                  <a:srgbClr val="FF0000"/>
                </a:solidFill>
              </a:rPr>
              <a:t>23:59</a:t>
            </a:fld>
            <a:endParaRPr lang="en-US">
              <a:solidFill>
                <a:srgbClr val="FF0000"/>
              </a:solidFill>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fade">
                                      <p:cBhvr>
                                        <p:cTn id="7" dur="1000"/>
                                        <p:tgtEl>
                                          <p:spTgt spid="5">
                                            <p:txEl>
                                              <p:pRg st="1" end="1"/>
                                            </p:txEl>
                                          </p:spTgt>
                                        </p:tgtEl>
                                      </p:cBhvr>
                                    </p:animEffect>
                                    <p:anim calcmode="lin" valueType="num">
                                      <p:cBhvr>
                                        <p:cTn id="8"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ext Placeholder 3"/>
          <p:cNvSpPr>
            <a:spLocks noGrp="1" noChangeArrowheads="1"/>
          </p:cNvSpPr>
          <p:nvPr>
            <p:ph type="body" sz="half" idx="2"/>
          </p:nvPr>
        </p:nvSpPr>
        <p:spPr>
          <a:xfrm>
            <a:off x="5029200" y="3214021"/>
            <a:ext cx="3840162" cy="804863"/>
          </a:xfrm>
        </p:spPr>
        <p:txBody>
          <a:bodyPr rtlCol="0">
            <a:normAutofit/>
          </a:bodyPr>
          <a:lstStyle/>
          <a:p>
            <a:pPr algn="ctr" defTabSz="1097280" eaLnBrk="1" fontAlgn="auto" hangingPunct="1">
              <a:spcBef>
                <a:spcPct val="0"/>
              </a:spcBef>
              <a:spcAft>
                <a:spcPts val="240"/>
              </a:spcAft>
              <a:defRPr/>
            </a:pPr>
            <a:r>
              <a:rPr lang="en-US" altLang="en-US" sz="3360">
                <a:solidFill>
                  <a:srgbClr val="FF0000"/>
                </a:solidFill>
                <a:latin typeface="Arial" panose="020B0604020202020204" pitchFamily="34" charset="0"/>
                <a:cs typeface="Arial" panose="020B0604020202020204" pitchFamily="34" charset="0"/>
              </a:rPr>
              <a:t>Giải:</a:t>
            </a:r>
          </a:p>
        </p:txBody>
      </p:sp>
      <p:sp>
        <p:nvSpPr>
          <p:cNvPr id="5" name="Rectangle: Rounded Corners 4"/>
          <p:cNvSpPr/>
          <p:nvPr/>
        </p:nvSpPr>
        <p:spPr>
          <a:xfrm>
            <a:off x="381000" y="304800"/>
            <a:ext cx="13868400" cy="2819400"/>
          </a:xfrm>
          <a:prstGeom prst="roundRect">
            <a:avLst/>
          </a:prstGeom>
          <a:noFill/>
          <a:ln>
            <a:noFill/>
          </a:ln>
        </p:spPr>
        <p:style>
          <a:lnRef idx="2">
            <a:schemeClr val="accent2">
              <a:shade val="50000"/>
            </a:schemeClr>
          </a:lnRef>
          <a:fillRef idx="1">
            <a:schemeClr val="accent2"/>
          </a:fillRef>
          <a:effectRef idx="0">
            <a:schemeClr val="accent2"/>
          </a:effectRef>
          <a:fontRef idx="minor">
            <a:schemeClr val="lt1"/>
          </a:fontRef>
        </p:style>
        <p:txBody>
          <a:bodyPr anchor="ctr"/>
          <a:lstStyle/>
          <a:p>
            <a:pPr defTabSz="548640" eaLnBrk="1" fontAlgn="auto" hangingPunct="1">
              <a:lnSpc>
                <a:spcPct val="150000"/>
              </a:lnSpc>
              <a:spcBef>
                <a:spcPts val="0"/>
              </a:spcBef>
              <a:spcAft>
                <a:spcPts val="0"/>
              </a:spcAft>
              <a:defRPr/>
            </a:pPr>
            <a:r>
              <a:rPr lang="en-US" sz="3600" b="1" u="sng">
                <a:solidFill>
                  <a:schemeClr val="tx1"/>
                </a:solidFill>
                <a:latin typeface="Times New Roman" panose="02020603050405020304" pitchFamily="18" charset="0"/>
                <a:cs typeface="Times New Roman" panose="02020603050405020304" pitchFamily="18" charset="0"/>
              </a:rPr>
              <a:t>1.34</a:t>
            </a:r>
            <a:r>
              <a:rPr lang="en-US" sz="3600" b="1">
                <a:solidFill>
                  <a:schemeClr val="tx1"/>
                </a:solidFill>
                <a:latin typeface="Times New Roman" panose="02020603050405020304" pitchFamily="18" charset="0"/>
                <a:cs typeface="Times New Roman" panose="02020603050405020304" pitchFamily="18" charset="0"/>
              </a:rPr>
              <a:t> </a:t>
            </a:r>
            <a:r>
              <a:rPr lang="vi-VN" sz="3600" b="1" smtClean="0">
                <a:solidFill>
                  <a:schemeClr val="tx1"/>
                </a:solidFill>
                <a:latin typeface="Times New Roman" panose="02020603050405020304" pitchFamily="18" charset="0"/>
                <a:cs typeface="Times New Roman" panose="02020603050405020304" pitchFamily="18" charset="0"/>
              </a:rPr>
              <a:t> </a:t>
            </a:r>
            <a:r>
              <a:rPr lang="en-US" sz="3600" smtClean="0">
                <a:solidFill>
                  <a:schemeClr val="tx1"/>
                </a:solidFill>
                <a:latin typeface="Times New Roman" panose="02020603050405020304" pitchFamily="18" charset="0"/>
                <a:cs typeface="Times New Roman" panose="02020603050405020304" pitchFamily="18" charset="0"/>
              </a:rPr>
              <a:t>Một </a:t>
            </a:r>
            <a:r>
              <a:rPr lang="en-US" sz="3600" dirty="0" err="1">
                <a:solidFill>
                  <a:schemeClr val="tx1"/>
                </a:solidFill>
                <a:latin typeface="Times New Roman" panose="02020603050405020304" pitchFamily="18" charset="0"/>
                <a:cs typeface="Times New Roman" panose="02020603050405020304" pitchFamily="18" charset="0"/>
              </a:rPr>
              <a:t>xe</a:t>
            </a:r>
            <a:r>
              <a:rPr lang="en-US" sz="3600" dirty="0">
                <a:solidFill>
                  <a:schemeClr val="tx1"/>
                </a:solidFill>
                <a:latin typeface="Times New Roman" panose="02020603050405020304" pitchFamily="18" charset="0"/>
                <a:cs typeface="Times New Roman" panose="02020603050405020304" pitchFamily="18" charset="0"/>
              </a:rPr>
              <a:t> ô </a:t>
            </a:r>
            <a:r>
              <a:rPr lang="en-US" sz="3600" dirty="0" err="1">
                <a:solidFill>
                  <a:schemeClr val="tx1"/>
                </a:solidFill>
                <a:latin typeface="Times New Roman" panose="02020603050405020304" pitchFamily="18" charset="0"/>
                <a:cs typeface="Times New Roman" panose="02020603050405020304" pitchFamily="18" charset="0"/>
              </a:rPr>
              <a:t>tô</a:t>
            </a:r>
            <a:r>
              <a:rPr lang="en-US" sz="3600" dirty="0">
                <a:solidFill>
                  <a:schemeClr val="tx1"/>
                </a:solidFill>
                <a:latin typeface="Times New Roman" panose="02020603050405020304" pitchFamily="18" charset="0"/>
                <a:cs typeface="Times New Roman" panose="02020603050405020304" pitchFamily="18" charset="0"/>
              </a:rPr>
              <a:t> </a:t>
            </a:r>
            <a:r>
              <a:rPr lang="en-US" sz="3600" dirty="0" err="1">
                <a:solidFill>
                  <a:schemeClr val="tx1"/>
                </a:solidFill>
                <a:latin typeface="Times New Roman" panose="02020603050405020304" pitchFamily="18" charset="0"/>
                <a:cs typeface="Times New Roman" panose="02020603050405020304" pitchFamily="18" charset="0"/>
              </a:rPr>
              <a:t>chở</a:t>
            </a:r>
            <a:r>
              <a:rPr lang="en-US" sz="3600" dirty="0">
                <a:solidFill>
                  <a:schemeClr val="tx1"/>
                </a:solidFill>
                <a:latin typeface="Times New Roman" panose="02020603050405020304" pitchFamily="18" charset="0"/>
                <a:cs typeface="Times New Roman" panose="02020603050405020304" pitchFamily="18" charset="0"/>
              </a:rPr>
              <a:t> 30 bao </a:t>
            </a:r>
            <a:r>
              <a:rPr lang="en-US" sz="3600" dirty="0" err="1">
                <a:solidFill>
                  <a:schemeClr val="tx1"/>
                </a:solidFill>
                <a:latin typeface="Times New Roman" panose="02020603050405020304" pitchFamily="18" charset="0"/>
                <a:cs typeface="Times New Roman" panose="02020603050405020304" pitchFamily="18" charset="0"/>
              </a:rPr>
              <a:t>gạo</a:t>
            </a:r>
            <a:r>
              <a:rPr lang="en-US" sz="3600" dirty="0">
                <a:solidFill>
                  <a:schemeClr val="tx1"/>
                </a:solidFill>
                <a:latin typeface="Times New Roman" panose="02020603050405020304" pitchFamily="18" charset="0"/>
                <a:cs typeface="Times New Roman" panose="02020603050405020304" pitchFamily="18" charset="0"/>
              </a:rPr>
              <a:t> </a:t>
            </a:r>
            <a:r>
              <a:rPr lang="en-US" sz="3600" dirty="0" err="1">
                <a:solidFill>
                  <a:schemeClr val="tx1"/>
                </a:solidFill>
                <a:latin typeface="Times New Roman" panose="02020603050405020304" pitchFamily="18" charset="0"/>
                <a:cs typeface="Times New Roman" panose="02020603050405020304" pitchFamily="18" charset="0"/>
              </a:rPr>
              <a:t>và</a:t>
            </a:r>
            <a:r>
              <a:rPr lang="en-US" sz="3600" dirty="0">
                <a:solidFill>
                  <a:schemeClr val="tx1"/>
                </a:solidFill>
                <a:latin typeface="Times New Roman" panose="02020603050405020304" pitchFamily="18" charset="0"/>
                <a:cs typeface="Times New Roman" panose="02020603050405020304" pitchFamily="18" charset="0"/>
              </a:rPr>
              <a:t> 40 bao </a:t>
            </a:r>
            <a:r>
              <a:rPr lang="en-US" sz="3600" dirty="0" err="1">
                <a:solidFill>
                  <a:schemeClr val="tx1"/>
                </a:solidFill>
                <a:latin typeface="Times New Roman" panose="02020603050405020304" pitchFamily="18" charset="0"/>
                <a:cs typeface="Times New Roman" panose="02020603050405020304" pitchFamily="18" charset="0"/>
              </a:rPr>
              <a:t>ngô</a:t>
            </a:r>
            <a:r>
              <a:rPr lang="en-US" sz="3600" dirty="0">
                <a:solidFill>
                  <a:schemeClr val="tx1"/>
                </a:solidFill>
                <a:latin typeface="Times New Roman" panose="02020603050405020304" pitchFamily="18" charset="0"/>
                <a:cs typeface="Times New Roman" panose="02020603050405020304" pitchFamily="18" charset="0"/>
              </a:rPr>
              <a:t>. </a:t>
            </a:r>
            <a:r>
              <a:rPr lang="en-US" sz="3600" dirty="0" err="1">
                <a:solidFill>
                  <a:schemeClr val="tx1"/>
                </a:solidFill>
                <a:latin typeface="Times New Roman" panose="02020603050405020304" pitchFamily="18" charset="0"/>
                <a:cs typeface="Times New Roman" panose="02020603050405020304" pitchFamily="18" charset="0"/>
              </a:rPr>
              <a:t>Biết</a:t>
            </a:r>
            <a:r>
              <a:rPr lang="en-US" sz="3600" dirty="0">
                <a:solidFill>
                  <a:schemeClr val="tx1"/>
                </a:solidFill>
                <a:latin typeface="Times New Roman" panose="02020603050405020304" pitchFamily="18" charset="0"/>
                <a:cs typeface="Times New Roman" panose="02020603050405020304" pitchFamily="18" charset="0"/>
              </a:rPr>
              <a:t> </a:t>
            </a:r>
            <a:r>
              <a:rPr lang="en-US" sz="3600" dirty="0" err="1">
                <a:solidFill>
                  <a:schemeClr val="tx1"/>
                </a:solidFill>
                <a:latin typeface="Times New Roman" panose="02020603050405020304" pitchFamily="18" charset="0"/>
                <a:cs typeface="Times New Roman" panose="02020603050405020304" pitchFamily="18" charset="0"/>
              </a:rPr>
              <a:t>rằng</a:t>
            </a:r>
            <a:r>
              <a:rPr lang="en-US" sz="3600" dirty="0">
                <a:solidFill>
                  <a:schemeClr val="tx1"/>
                </a:solidFill>
                <a:latin typeface="Times New Roman" panose="02020603050405020304" pitchFamily="18" charset="0"/>
                <a:cs typeface="Times New Roman" panose="02020603050405020304" pitchFamily="18" charset="0"/>
              </a:rPr>
              <a:t> </a:t>
            </a:r>
            <a:r>
              <a:rPr lang="en-US" sz="3600" dirty="0" err="1">
                <a:solidFill>
                  <a:schemeClr val="tx1"/>
                </a:solidFill>
                <a:latin typeface="Times New Roman" panose="02020603050405020304" pitchFamily="18" charset="0"/>
                <a:cs typeface="Times New Roman" panose="02020603050405020304" pitchFamily="18" charset="0"/>
              </a:rPr>
              <a:t>mỗi</a:t>
            </a:r>
            <a:r>
              <a:rPr lang="en-US" sz="3600" dirty="0">
                <a:solidFill>
                  <a:schemeClr val="tx1"/>
                </a:solidFill>
                <a:latin typeface="Times New Roman" panose="02020603050405020304" pitchFamily="18" charset="0"/>
                <a:cs typeface="Times New Roman" panose="02020603050405020304" pitchFamily="18" charset="0"/>
              </a:rPr>
              <a:t> bao </a:t>
            </a:r>
            <a:r>
              <a:rPr lang="en-US" sz="3600" dirty="0" err="1">
                <a:solidFill>
                  <a:schemeClr val="tx1"/>
                </a:solidFill>
                <a:latin typeface="Times New Roman" panose="02020603050405020304" pitchFamily="18" charset="0"/>
                <a:cs typeface="Times New Roman" panose="02020603050405020304" pitchFamily="18" charset="0"/>
              </a:rPr>
              <a:t>gạo</a:t>
            </a:r>
            <a:r>
              <a:rPr lang="en-US" sz="3600" dirty="0">
                <a:solidFill>
                  <a:schemeClr val="tx1"/>
                </a:solidFill>
                <a:latin typeface="Times New Roman" panose="02020603050405020304" pitchFamily="18" charset="0"/>
                <a:cs typeface="Times New Roman" panose="02020603050405020304" pitchFamily="18" charset="0"/>
              </a:rPr>
              <a:t> </a:t>
            </a:r>
            <a:r>
              <a:rPr lang="en-US" sz="3600" dirty="0" err="1">
                <a:solidFill>
                  <a:schemeClr val="tx1"/>
                </a:solidFill>
                <a:latin typeface="Times New Roman" panose="02020603050405020304" pitchFamily="18" charset="0"/>
                <a:cs typeface="Times New Roman" panose="02020603050405020304" pitchFamily="18" charset="0"/>
              </a:rPr>
              <a:t>nặng</a:t>
            </a:r>
            <a:r>
              <a:rPr lang="en-US" sz="3600" dirty="0">
                <a:solidFill>
                  <a:schemeClr val="tx1"/>
                </a:solidFill>
                <a:latin typeface="Times New Roman" panose="02020603050405020304" pitchFamily="18" charset="0"/>
                <a:cs typeface="Times New Roman" panose="02020603050405020304" pitchFamily="18" charset="0"/>
              </a:rPr>
              <a:t> 50 kg, </a:t>
            </a:r>
            <a:r>
              <a:rPr lang="en-US" sz="3600" dirty="0" err="1">
                <a:solidFill>
                  <a:schemeClr val="tx1"/>
                </a:solidFill>
                <a:latin typeface="Times New Roman" panose="02020603050405020304" pitchFamily="18" charset="0"/>
                <a:cs typeface="Times New Roman" panose="02020603050405020304" pitchFamily="18" charset="0"/>
              </a:rPr>
              <a:t>mỗi</a:t>
            </a:r>
            <a:r>
              <a:rPr lang="en-US" sz="3600" dirty="0">
                <a:solidFill>
                  <a:schemeClr val="tx1"/>
                </a:solidFill>
                <a:latin typeface="Times New Roman" panose="02020603050405020304" pitchFamily="18" charset="0"/>
                <a:cs typeface="Times New Roman" panose="02020603050405020304" pitchFamily="18" charset="0"/>
              </a:rPr>
              <a:t> bao </a:t>
            </a:r>
            <a:r>
              <a:rPr lang="en-US" sz="3600" dirty="0" err="1">
                <a:solidFill>
                  <a:schemeClr val="tx1"/>
                </a:solidFill>
                <a:latin typeface="Times New Roman" panose="02020603050405020304" pitchFamily="18" charset="0"/>
                <a:cs typeface="Times New Roman" panose="02020603050405020304" pitchFamily="18" charset="0"/>
              </a:rPr>
              <a:t>ngô</a:t>
            </a:r>
            <a:r>
              <a:rPr lang="en-US" sz="3600" dirty="0">
                <a:solidFill>
                  <a:schemeClr val="tx1"/>
                </a:solidFill>
                <a:latin typeface="Times New Roman" panose="02020603050405020304" pitchFamily="18" charset="0"/>
                <a:cs typeface="Times New Roman" panose="02020603050405020304" pitchFamily="18" charset="0"/>
              </a:rPr>
              <a:t> </a:t>
            </a:r>
            <a:r>
              <a:rPr lang="en-US" sz="3600" dirty="0" err="1">
                <a:solidFill>
                  <a:schemeClr val="tx1"/>
                </a:solidFill>
                <a:latin typeface="Times New Roman" panose="02020603050405020304" pitchFamily="18" charset="0"/>
                <a:cs typeface="Times New Roman" panose="02020603050405020304" pitchFamily="18" charset="0"/>
              </a:rPr>
              <a:t>nặng</a:t>
            </a:r>
            <a:r>
              <a:rPr lang="en-US" sz="3600" dirty="0">
                <a:solidFill>
                  <a:schemeClr val="tx1"/>
                </a:solidFill>
                <a:latin typeface="Times New Roman" panose="02020603050405020304" pitchFamily="18" charset="0"/>
                <a:cs typeface="Times New Roman" panose="02020603050405020304" pitchFamily="18" charset="0"/>
              </a:rPr>
              <a:t> 60 kg. </a:t>
            </a:r>
            <a:r>
              <a:rPr lang="en-US" sz="3600" dirty="0" err="1">
                <a:solidFill>
                  <a:schemeClr val="tx1"/>
                </a:solidFill>
                <a:latin typeface="Times New Roman" panose="02020603050405020304" pitchFamily="18" charset="0"/>
                <a:cs typeface="Times New Roman" panose="02020603050405020304" pitchFamily="18" charset="0"/>
              </a:rPr>
              <a:t>Hỏi</a:t>
            </a:r>
            <a:r>
              <a:rPr lang="en-US" sz="3600" dirty="0">
                <a:solidFill>
                  <a:schemeClr val="tx1"/>
                </a:solidFill>
                <a:latin typeface="Times New Roman" panose="02020603050405020304" pitchFamily="18" charset="0"/>
                <a:cs typeface="Times New Roman" panose="02020603050405020304" pitchFamily="18" charset="0"/>
              </a:rPr>
              <a:t> </a:t>
            </a:r>
            <a:r>
              <a:rPr lang="en-US" sz="3600" dirty="0" err="1">
                <a:solidFill>
                  <a:schemeClr val="tx1"/>
                </a:solidFill>
                <a:latin typeface="Times New Roman" panose="02020603050405020304" pitchFamily="18" charset="0"/>
                <a:cs typeface="Times New Roman" panose="02020603050405020304" pitchFamily="18" charset="0"/>
              </a:rPr>
              <a:t>xe</a:t>
            </a:r>
            <a:r>
              <a:rPr lang="en-US" sz="3600" dirty="0">
                <a:solidFill>
                  <a:schemeClr val="tx1"/>
                </a:solidFill>
                <a:latin typeface="Times New Roman" panose="02020603050405020304" pitchFamily="18" charset="0"/>
                <a:cs typeface="Times New Roman" panose="02020603050405020304" pitchFamily="18" charset="0"/>
              </a:rPr>
              <a:t> ô </a:t>
            </a:r>
            <a:r>
              <a:rPr lang="en-US" sz="3600" dirty="0" err="1">
                <a:solidFill>
                  <a:schemeClr val="tx1"/>
                </a:solidFill>
                <a:latin typeface="Times New Roman" panose="02020603050405020304" pitchFamily="18" charset="0"/>
                <a:cs typeface="Times New Roman" panose="02020603050405020304" pitchFamily="18" charset="0"/>
              </a:rPr>
              <a:t>tô</a:t>
            </a:r>
            <a:r>
              <a:rPr lang="en-US" sz="3600" dirty="0">
                <a:solidFill>
                  <a:schemeClr val="tx1"/>
                </a:solidFill>
                <a:latin typeface="Times New Roman" panose="02020603050405020304" pitchFamily="18" charset="0"/>
                <a:cs typeface="Times New Roman" panose="02020603050405020304" pitchFamily="18" charset="0"/>
              </a:rPr>
              <a:t> </a:t>
            </a:r>
            <a:r>
              <a:rPr lang="en-US" sz="3600" dirty="0" err="1">
                <a:solidFill>
                  <a:schemeClr val="tx1"/>
                </a:solidFill>
                <a:latin typeface="Times New Roman" panose="02020603050405020304" pitchFamily="18" charset="0"/>
                <a:cs typeface="Times New Roman" panose="02020603050405020304" pitchFamily="18" charset="0"/>
              </a:rPr>
              <a:t>đó</a:t>
            </a:r>
            <a:r>
              <a:rPr lang="en-US" sz="3600" dirty="0">
                <a:solidFill>
                  <a:schemeClr val="tx1"/>
                </a:solidFill>
                <a:latin typeface="Times New Roman" panose="02020603050405020304" pitchFamily="18" charset="0"/>
                <a:cs typeface="Times New Roman" panose="02020603050405020304" pitchFamily="18" charset="0"/>
              </a:rPr>
              <a:t> </a:t>
            </a:r>
            <a:r>
              <a:rPr lang="en-US" sz="3600" dirty="0" err="1">
                <a:solidFill>
                  <a:schemeClr val="tx1"/>
                </a:solidFill>
                <a:latin typeface="Times New Roman" panose="02020603050405020304" pitchFamily="18" charset="0"/>
                <a:cs typeface="Times New Roman" panose="02020603050405020304" pitchFamily="18" charset="0"/>
              </a:rPr>
              <a:t>chở</a:t>
            </a:r>
            <a:r>
              <a:rPr lang="en-US" sz="3600" dirty="0">
                <a:solidFill>
                  <a:schemeClr val="tx1"/>
                </a:solidFill>
                <a:latin typeface="Times New Roman" panose="02020603050405020304" pitchFamily="18" charset="0"/>
                <a:cs typeface="Times New Roman" panose="02020603050405020304" pitchFamily="18" charset="0"/>
              </a:rPr>
              <a:t> </a:t>
            </a:r>
            <a:r>
              <a:rPr lang="en-US" sz="3600" dirty="0" err="1">
                <a:solidFill>
                  <a:schemeClr val="tx1"/>
                </a:solidFill>
                <a:latin typeface="Times New Roman" panose="02020603050405020304" pitchFamily="18" charset="0"/>
                <a:cs typeface="Times New Roman" panose="02020603050405020304" pitchFamily="18" charset="0"/>
              </a:rPr>
              <a:t>tất</a:t>
            </a:r>
            <a:r>
              <a:rPr lang="en-US" sz="3600" dirty="0">
                <a:solidFill>
                  <a:schemeClr val="tx1"/>
                </a:solidFill>
                <a:latin typeface="Times New Roman" panose="02020603050405020304" pitchFamily="18" charset="0"/>
                <a:cs typeface="Times New Roman" panose="02020603050405020304" pitchFamily="18" charset="0"/>
              </a:rPr>
              <a:t> </a:t>
            </a:r>
            <a:r>
              <a:rPr lang="en-US" sz="3600" dirty="0" err="1">
                <a:solidFill>
                  <a:schemeClr val="tx1"/>
                </a:solidFill>
                <a:latin typeface="Times New Roman" panose="02020603050405020304" pitchFamily="18" charset="0"/>
                <a:cs typeface="Times New Roman" panose="02020603050405020304" pitchFamily="18" charset="0"/>
              </a:rPr>
              <a:t>cả</a:t>
            </a:r>
            <a:r>
              <a:rPr lang="en-US" sz="3600" dirty="0">
                <a:solidFill>
                  <a:schemeClr val="tx1"/>
                </a:solidFill>
                <a:latin typeface="Times New Roman" panose="02020603050405020304" pitchFamily="18" charset="0"/>
                <a:cs typeface="Times New Roman" panose="02020603050405020304" pitchFamily="18" charset="0"/>
              </a:rPr>
              <a:t> bao </a:t>
            </a:r>
            <a:r>
              <a:rPr lang="en-US" sz="3600" dirty="0" err="1">
                <a:solidFill>
                  <a:schemeClr val="tx1"/>
                </a:solidFill>
                <a:latin typeface="Times New Roman" panose="02020603050405020304" pitchFamily="18" charset="0"/>
                <a:cs typeface="Times New Roman" panose="02020603050405020304" pitchFamily="18" charset="0"/>
              </a:rPr>
              <a:t>nhiêu</a:t>
            </a:r>
            <a:r>
              <a:rPr lang="en-US" sz="3600" dirty="0">
                <a:solidFill>
                  <a:schemeClr val="tx1"/>
                </a:solidFill>
                <a:latin typeface="Times New Roman" panose="02020603050405020304" pitchFamily="18" charset="0"/>
                <a:cs typeface="Times New Roman" panose="02020603050405020304" pitchFamily="18" charset="0"/>
              </a:rPr>
              <a:t> </a:t>
            </a:r>
            <a:r>
              <a:rPr lang="en-US" sz="3600" dirty="0" err="1">
                <a:solidFill>
                  <a:schemeClr val="tx1"/>
                </a:solidFill>
                <a:latin typeface="Times New Roman" panose="02020603050405020304" pitchFamily="18" charset="0"/>
                <a:cs typeface="Times New Roman" panose="02020603050405020304" pitchFamily="18" charset="0"/>
              </a:rPr>
              <a:t>kilôgam</a:t>
            </a:r>
            <a:r>
              <a:rPr lang="en-US" sz="3600" dirty="0">
                <a:solidFill>
                  <a:schemeClr val="tx1"/>
                </a:solidFill>
                <a:latin typeface="Times New Roman" panose="02020603050405020304" pitchFamily="18" charset="0"/>
                <a:cs typeface="Times New Roman" panose="02020603050405020304" pitchFamily="18" charset="0"/>
              </a:rPr>
              <a:t> </a:t>
            </a:r>
            <a:r>
              <a:rPr lang="en-US" sz="3600" dirty="0" err="1">
                <a:solidFill>
                  <a:schemeClr val="tx1"/>
                </a:solidFill>
                <a:latin typeface="Times New Roman" panose="02020603050405020304" pitchFamily="18" charset="0"/>
                <a:cs typeface="Times New Roman" panose="02020603050405020304" pitchFamily="18" charset="0"/>
              </a:rPr>
              <a:t>gạo</a:t>
            </a:r>
            <a:r>
              <a:rPr lang="en-US" sz="3600" dirty="0">
                <a:solidFill>
                  <a:schemeClr val="tx1"/>
                </a:solidFill>
                <a:latin typeface="Times New Roman" panose="02020603050405020304" pitchFamily="18" charset="0"/>
                <a:cs typeface="Times New Roman" panose="02020603050405020304" pitchFamily="18" charset="0"/>
              </a:rPr>
              <a:t> </a:t>
            </a:r>
            <a:r>
              <a:rPr lang="en-US" sz="3600" dirty="0" err="1">
                <a:solidFill>
                  <a:schemeClr val="tx1"/>
                </a:solidFill>
                <a:latin typeface="Times New Roman" panose="02020603050405020304" pitchFamily="18" charset="0"/>
                <a:cs typeface="Times New Roman" panose="02020603050405020304" pitchFamily="18" charset="0"/>
              </a:rPr>
              <a:t>và</a:t>
            </a:r>
            <a:r>
              <a:rPr lang="en-US" sz="3600" dirty="0">
                <a:solidFill>
                  <a:schemeClr val="tx1"/>
                </a:solidFill>
                <a:latin typeface="Times New Roman" panose="02020603050405020304" pitchFamily="18" charset="0"/>
                <a:cs typeface="Times New Roman" panose="02020603050405020304" pitchFamily="18" charset="0"/>
              </a:rPr>
              <a:t> </a:t>
            </a:r>
            <a:r>
              <a:rPr lang="en-US" sz="3600" dirty="0" err="1">
                <a:solidFill>
                  <a:schemeClr val="tx1"/>
                </a:solidFill>
                <a:latin typeface="Times New Roman" panose="02020603050405020304" pitchFamily="18" charset="0"/>
                <a:cs typeface="Times New Roman" panose="02020603050405020304" pitchFamily="18" charset="0"/>
              </a:rPr>
              <a:t>ngô</a:t>
            </a:r>
            <a:r>
              <a:rPr lang="en-US" sz="3600" dirty="0">
                <a:solidFill>
                  <a:schemeClr val="tx1"/>
                </a:solidFill>
                <a:latin typeface="Times New Roman" panose="02020603050405020304" pitchFamily="18" charset="0"/>
                <a:cs typeface="Times New Roman" panose="02020603050405020304" pitchFamily="18" charset="0"/>
              </a:rPr>
              <a:t>?  </a:t>
            </a:r>
            <a:endParaRPr lang="en-US" sz="3600" u="sng" dirty="0">
              <a:solidFill>
                <a:schemeClr val="tx1"/>
              </a:solidFill>
              <a:latin typeface="Times New Roman" panose="02020603050405020304" pitchFamily="18" charset="0"/>
              <a:cs typeface="Times New Roman" panose="02020603050405020304" pitchFamily="18" charset="0"/>
            </a:endParaRPr>
          </a:p>
        </p:txBody>
      </p:sp>
      <p:graphicFrame>
        <p:nvGraphicFramePr>
          <p:cNvPr id="7" name="Table 7"/>
          <p:cNvGraphicFramePr>
            <a:graphicFrameLocks noGrp="1"/>
          </p:cNvGraphicFramePr>
          <p:nvPr>
            <p:extLst>
              <p:ext uri="{D42A27DB-BD31-4B8C-83A1-F6EECF244321}">
                <p14:modId xmlns:p14="http://schemas.microsoft.com/office/powerpoint/2010/main" val="718021731"/>
              </p:ext>
            </p:extLst>
          </p:nvPr>
        </p:nvGraphicFramePr>
        <p:xfrm>
          <a:off x="1143000" y="4108705"/>
          <a:ext cx="11734800" cy="4117266"/>
        </p:xfrm>
        <a:graphic>
          <a:graphicData uri="http://schemas.openxmlformats.org/drawingml/2006/table">
            <a:tbl>
              <a:tblPr firstRow="1" bandRow="1">
                <a:tableStyleId>{2D5ABB26-0587-4C30-8999-92F81FD0307C}</a:tableStyleId>
              </a:tblPr>
              <a:tblGrid>
                <a:gridCol w="11734800">
                  <a:extLst>
                    <a:ext uri="{9D8B030D-6E8A-4147-A177-3AD203B41FA5}">
                      <a16:colId xmlns:a16="http://schemas.microsoft.com/office/drawing/2014/main" val="20000"/>
                    </a:ext>
                  </a:extLst>
                </a:gridCol>
              </a:tblGrid>
              <a:tr h="4117266">
                <a:tc>
                  <a:txBody>
                    <a:bodyPr/>
                    <a:lstStyle/>
                    <a:p>
                      <a:endParaRPr lang="en-US" sz="2600" dirty="0">
                        <a:latin typeface="Times New Roman" panose="02020603050405020304" pitchFamily="18" charset="0"/>
                        <a:cs typeface="Times New Roman" panose="02020603050405020304" pitchFamily="18" charset="0"/>
                      </a:endParaRPr>
                    </a:p>
                  </a:txBody>
                  <a:tcPr marL="109728" marR="109728" marT="54864" marB="54864">
                    <a:blipFill>
                      <a:blip r:embed="rId2"/>
                      <a:stretch>
                        <a:fillRect t="-1805"/>
                      </a:stretch>
                    </a:blipFill>
                  </a:tcPr>
                </a:tc>
                <a:extLst>
                  <a:ext uri="{0D108BD9-81ED-4DB2-BD59-A6C34878D82A}">
                    <a16:rowId xmlns:a16="http://schemas.microsoft.com/office/drawing/2014/main" val="10000"/>
                  </a:ext>
                </a:extLst>
              </a:tr>
            </a:tbl>
          </a:graphicData>
        </a:graphic>
      </p:graphicFrame>
      <p:sp>
        <p:nvSpPr>
          <p:cNvPr id="2" name="Date Placeholder 1"/>
          <p:cNvSpPr>
            <a:spLocks noGrp="1"/>
          </p:cNvSpPr>
          <p:nvPr>
            <p:ph type="dt" sz="half" idx="10"/>
          </p:nvPr>
        </p:nvSpPr>
        <p:spPr/>
        <p:txBody>
          <a:bodyPr/>
          <a:lstStyle/>
          <a:p>
            <a:pPr>
              <a:defRPr/>
            </a:pPr>
            <a:fld id="{0278BC05-9299-4851-B4E9-3C0B181ED9A2}" type="datetime10">
              <a:rPr lang="en-US" smtClean="0"/>
              <a:t>23:59</a:t>
            </a:fld>
            <a:endParaRPr lang="en-US"/>
          </a:p>
        </p:txBody>
      </p:sp>
      <p:sp>
        <p:nvSpPr>
          <p:cNvPr id="6" name="Date Placeholder 1"/>
          <p:cNvSpPr txBox="1">
            <a:spLocks/>
          </p:cNvSpPr>
          <p:nvPr/>
        </p:nvSpPr>
        <p:spPr>
          <a:xfrm>
            <a:off x="457200" y="7696200"/>
            <a:ext cx="1057275" cy="388937"/>
          </a:xfrm>
          <a:prstGeom prst="rect">
            <a:avLst/>
          </a:prstGeom>
        </p:spPr>
        <p:txBody>
          <a:bodyPr vert="horz" lIns="91440" tIns="45720" rIns="91440" bIns="45720" rtlCol="0" anchor="ctr"/>
          <a:lstStyle>
            <a:defPPr>
              <a:defRPr lang="en-US"/>
            </a:defPPr>
            <a:lvl1pPr algn="l" defTabSz="548640" rtl="0" eaLnBrk="0" fontAlgn="base" hangingPunct="0">
              <a:spcBef>
                <a:spcPct val="0"/>
              </a:spcBef>
              <a:spcAft>
                <a:spcPct val="0"/>
              </a:spcAft>
              <a:defRPr sz="1200" kern="1200">
                <a:solidFill>
                  <a:schemeClr val="tx1">
                    <a:lumMod val="90000"/>
                    <a:lumOff val="10000"/>
                  </a:schemeClr>
                </a:solidFill>
                <a:latin typeface="+mj-lt"/>
                <a:ea typeface="+mn-ea"/>
                <a:cs typeface="+mn-cs"/>
              </a:defRPr>
            </a:lvl1pPr>
            <a:lvl2pPr marL="547688" indent="-90488" algn="l" defTabSz="547688" rtl="0" eaLnBrk="0" fontAlgn="base" hangingPunct="0">
              <a:spcBef>
                <a:spcPct val="0"/>
              </a:spcBef>
              <a:spcAft>
                <a:spcPct val="0"/>
              </a:spcAft>
              <a:defRPr kern="1200">
                <a:solidFill>
                  <a:schemeClr val="tx1"/>
                </a:solidFill>
                <a:latin typeface="Tw Cen MT" panose="020B0602020104020603" pitchFamily="34" charset="0"/>
                <a:ea typeface="+mn-ea"/>
                <a:cs typeface="+mn-cs"/>
              </a:defRPr>
            </a:lvl2pPr>
            <a:lvl3pPr marL="1096963" indent="-182563" algn="l" defTabSz="547688" rtl="0" eaLnBrk="0" fontAlgn="base" hangingPunct="0">
              <a:spcBef>
                <a:spcPct val="0"/>
              </a:spcBef>
              <a:spcAft>
                <a:spcPct val="0"/>
              </a:spcAft>
              <a:defRPr kern="1200">
                <a:solidFill>
                  <a:schemeClr val="tx1"/>
                </a:solidFill>
                <a:latin typeface="Tw Cen MT" panose="020B0602020104020603" pitchFamily="34" charset="0"/>
                <a:ea typeface="+mn-ea"/>
                <a:cs typeface="+mn-cs"/>
              </a:defRPr>
            </a:lvl3pPr>
            <a:lvl4pPr marL="1644650" indent="-273050" algn="l" defTabSz="547688" rtl="0" eaLnBrk="0" fontAlgn="base" hangingPunct="0">
              <a:spcBef>
                <a:spcPct val="0"/>
              </a:spcBef>
              <a:spcAft>
                <a:spcPct val="0"/>
              </a:spcAft>
              <a:defRPr kern="1200">
                <a:solidFill>
                  <a:schemeClr val="tx1"/>
                </a:solidFill>
                <a:latin typeface="Tw Cen MT" panose="020B0602020104020603" pitchFamily="34" charset="0"/>
                <a:ea typeface="+mn-ea"/>
                <a:cs typeface="+mn-cs"/>
              </a:defRPr>
            </a:lvl4pPr>
            <a:lvl5pPr marL="2193925" indent="-365125" algn="l" defTabSz="547688" rtl="0" eaLnBrk="0" fontAlgn="base" hangingPunct="0">
              <a:spcBef>
                <a:spcPct val="0"/>
              </a:spcBef>
              <a:spcAft>
                <a:spcPct val="0"/>
              </a:spcAft>
              <a:defRPr kern="1200">
                <a:solidFill>
                  <a:schemeClr val="tx1"/>
                </a:solidFill>
                <a:latin typeface="Tw Cen MT" panose="020B0602020104020603" pitchFamily="34" charset="0"/>
                <a:ea typeface="+mn-ea"/>
                <a:cs typeface="+mn-cs"/>
              </a:defRPr>
            </a:lvl5pPr>
            <a:lvl6pPr marL="2286000" algn="l" defTabSz="914400" rtl="0" eaLnBrk="1" latinLnBrk="0" hangingPunct="1">
              <a:defRPr kern="1200">
                <a:solidFill>
                  <a:schemeClr val="tx1"/>
                </a:solidFill>
                <a:latin typeface="Tw Cen MT" panose="020B0602020104020603" pitchFamily="34" charset="0"/>
                <a:ea typeface="+mn-ea"/>
                <a:cs typeface="+mn-cs"/>
              </a:defRPr>
            </a:lvl6pPr>
            <a:lvl7pPr marL="2743200" algn="l" defTabSz="914400" rtl="0" eaLnBrk="1" latinLnBrk="0" hangingPunct="1">
              <a:defRPr kern="1200">
                <a:solidFill>
                  <a:schemeClr val="tx1"/>
                </a:solidFill>
                <a:latin typeface="Tw Cen MT" panose="020B0602020104020603" pitchFamily="34" charset="0"/>
                <a:ea typeface="+mn-ea"/>
                <a:cs typeface="+mn-cs"/>
              </a:defRPr>
            </a:lvl7pPr>
            <a:lvl8pPr marL="3200400" algn="l" defTabSz="914400" rtl="0" eaLnBrk="1" latinLnBrk="0" hangingPunct="1">
              <a:defRPr kern="1200">
                <a:solidFill>
                  <a:schemeClr val="tx1"/>
                </a:solidFill>
                <a:latin typeface="Tw Cen MT" panose="020B0602020104020603" pitchFamily="34" charset="0"/>
                <a:ea typeface="+mn-ea"/>
                <a:cs typeface="+mn-cs"/>
              </a:defRPr>
            </a:lvl8pPr>
            <a:lvl9pPr marL="3657600" algn="l" defTabSz="914400" rtl="0" eaLnBrk="1" latinLnBrk="0" hangingPunct="1">
              <a:defRPr kern="1200">
                <a:solidFill>
                  <a:schemeClr val="tx1"/>
                </a:solidFill>
                <a:latin typeface="Tw Cen MT" panose="020B0602020104020603" pitchFamily="34" charset="0"/>
                <a:ea typeface="+mn-ea"/>
                <a:cs typeface="+mn-cs"/>
              </a:defRPr>
            </a:lvl9pPr>
          </a:lstStyle>
          <a:p>
            <a:pPr>
              <a:defRPr/>
            </a:pPr>
            <a:fld id="{428D0B33-354E-41FA-9BCD-75183AF1DDF5}" type="datetime10">
              <a:rPr lang="en-US" sz="2400" smtClean="0">
                <a:solidFill>
                  <a:srgbClr val="FF0000"/>
                </a:solidFill>
              </a:rPr>
              <a:pPr>
                <a:defRPr/>
              </a:pPr>
              <a:t>23:59</a:t>
            </a:fld>
            <a:endParaRPr lang="en-US">
              <a:solidFill>
                <a:srgbClr val="FF0000"/>
              </a:solidFill>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additive="base">
                                        <p:cTn id="11" dur="500" fill="hold"/>
                                        <p:tgtEl>
                                          <p:spTgt spid="7"/>
                                        </p:tgtEl>
                                        <p:attrNameLst>
                                          <p:attrName>ppt_x</p:attrName>
                                        </p:attrNameLst>
                                      </p:cBhvr>
                                      <p:tavLst>
                                        <p:tav tm="0">
                                          <p:val>
                                            <p:strVal val="#ppt_x"/>
                                          </p:val>
                                        </p:tav>
                                        <p:tav tm="100000">
                                          <p:val>
                                            <p:strVal val="#ppt_x"/>
                                          </p:val>
                                        </p:tav>
                                      </p:tavLst>
                                    </p:anim>
                                    <p:anim calcmode="lin" valueType="num">
                                      <p:cBhvr additive="base">
                                        <p:cTn id="1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noRot="1" noChangeAspect="1" noMove="1" noResize="1" noEditPoints="1" noAdjustHandles="1" noChangeArrowheads="1" noChangeShapeType="1" noTextEdit="1"/>
          </p:cNvSpPr>
          <p:nvPr>
            <p:ph idx="1"/>
          </p:nvPr>
        </p:nvSpPr>
        <p:spPr>
          <a:xfrm>
            <a:off x="1483158" y="4572000"/>
            <a:ext cx="11664085" cy="2926080"/>
          </a:xfrm>
          <a:blipFill>
            <a:blip r:embed="rId2"/>
            <a:stretch>
              <a:fillRect l="-502" t="-4750"/>
            </a:stretch>
          </a:blipFill>
        </p:spPr>
        <p:txBody>
          <a:bodyPr rtlCol="0">
            <a:normAutofit/>
          </a:bodyPr>
          <a:lstStyle/>
          <a:p>
            <a:pPr marL="0" indent="0" defTabSz="1097280" eaLnBrk="1" fontAlgn="auto" hangingPunct="1">
              <a:spcBef>
                <a:spcPts val="1440"/>
              </a:spcBef>
              <a:spcAft>
                <a:spcPts val="240"/>
              </a:spcAft>
              <a:buNone/>
              <a:defRPr/>
            </a:pPr>
            <a:endParaRPr lang="en-US" sz="2800">
              <a:solidFill>
                <a:srgbClr val="FF0000"/>
              </a:solidFill>
            </a:endParaRPr>
          </a:p>
        </p:txBody>
      </p:sp>
      <p:sp>
        <p:nvSpPr>
          <p:cNvPr id="4" name="Rectangle: Rounded Corners 3"/>
          <p:cNvSpPr/>
          <p:nvPr/>
        </p:nvSpPr>
        <p:spPr>
          <a:xfrm>
            <a:off x="457200" y="304800"/>
            <a:ext cx="15240000" cy="2971800"/>
          </a:xfrm>
          <a:prstGeom prst="roundRect">
            <a:avLst/>
          </a:prstGeom>
          <a:noFill/>
          <a:ln>
            <a:noFill/>
          </a:ln>
        </p:spPr>
        <p:style>
          <a:lnRef idx="2">
            <a:schemeClr val="accent2">
              <a:shade val="50000"/>
            </a:schemeClr>
          </a:lnRef>
          <a:fillRef idx="1">
            <a:schemeClr val="accent2"/>
          </a:fillRef>
          <a:effectRef idx="0">
            <a:schemeClr val="accent2"/>
          </a:effectRef>
          <a:fontRef idx="minor">
            <a:schemeClr val="lt1"/>
          </a:fontRef>
        </p:style>
        <p:txBody>
          <a:bodyPr anchor="ctr"/>
          <a:lstStyle/>
          <a:p>
            <a:pPr defTabSz="548640" eaLnBrk="1" fontAlgn="auto" hangingPunct="1">
              <a:spcBef>
                <a:spcPts val="0"/>
              </a:spcBef>
              <a:spcAft>
                <a:spcPts val="0"/>
              </a:spcAft>
              <a:defRPr/>
            </a:pPr>
            <a:r>
              <a:rPr lang="en-US" sz="3600" b="1" u="sng" dirty="0">
                <a:solidFill>
                  <a:schemeClr val="tx1"/>
                </a:solidFill>
                <a:latin typeface="Times New Roman" panose="02020603050405020304" pitchFamily="18" charset="0"/>
                <a:cs typeface="Times New Roman" panose="02020603050405020304" pitchFamily="18" charset="0"/>
              </a:rPr>
              <a:t>1.35</a:t>
            </a:r>
            <a:r>
              <a:rPr lang="en-US" sz="3600" dirty="0">
                <a:solidFill>
                  <a:schemeClr val="tx1"/>
                </a:solidFill>
                <a:latin typeface="Times New Roman" panose="02020603050405020304" pitchFamily="18" charset="0"/>
                <a:cs typeface="Times New Roman" panose="02020603050405020304" pitchFamily="18" charset="0"/>
              </a:rPr>
              <a:t> </a:t>
            </a:r>
            <a:r>
              <a:rPr lang="en-US" sz="3600" dirty="0" err="1">
                <a:solidFill>
                  <a:schemeClr val="tx1"/>
                </a:solidFill>
                <a:latin typeface="Times New Roman" panose="02020603050405020304" pitchFamily="18" charset="0"/>
                <a:cs typeface="Times New Roman" panose="02020603050405020304" pitchFamily="18" charset="0"/>
              </a:rPr>
              <a:t>Trong</a:t>
            </a:r>
            <a:r>
              <a:rPr lang="en-US" sz="3600" dirty="0">
                <a:solidFill>
                  <a:schemeClr val="tx1"/>
                </a:solidFill>
                <a:latin typeface="Times New Roman" panose="02020603050405020304" pitchFamily="18" charset="0"/>
                <a:cs typeface="Times New Roman" panose="02020603050405020304" pitchFamily="18" charset="0"/>
              </a:rPr>
              <a:t> </a:t>
            </a:r>
            <a:r>
              <a:rPr lang="en-US" sz="3600" dirty="0" err="1">
                <a:solidFill>
                  <a:schemeClr val="tx1"/>
                </a:solidFill>
                <a:latin typeface="Times New Roman" panose="02020603050405020304" pitchFamily="18" charset="0"/>
                <a:cs typeface="Times New Roman" panose="02020603050405020304" pitchFamily="18" charset="0"/>
              </a:rPr>
              <a:t>tháng</a:t>
            </a:r>
            <a:r>
              <a:rPr lang="en-US" sz="3600" dirty="0">
                <a:solidFill>
                  <a:schemeClr val="tx1"/>
                </a:solidFill>
                <a:latin typeface="Times New Roman" panose="02020603050405020304" pitchFamily="18" charset="0"/>
                <a:cs typeface="Times New Roman" panose="02020603050405020304" pitchFamily="18" charset="0"/>
              </a:rPr>
              <a:t> 7 </a:t>
            </a:r>
            <a:r>
              <a:rPr lang="en-US" sz="3600" dirty="0" err="1">
                <a:solidFill>
                  <a:schemeClr val="tx1"/>
                </a:solidFill>
                <a:latin typeface="Times New Roman" panose="02020603050405020304" pitchFamily="18" charset="0"/>
                <a:cs typeface="Times New Roman" panose="02020603050405020304" pitchFamily="18" charset="0"/>
              </a:rPr>
              <a:t>nhà</a:t>
            </a:r>
            <a:r>
              <a:rPr lang="en-US" sz="3600" dirty="0">
                <a:solidFill>
                  <a:schemeClr val="tx1"/>
                </a:solidFill>
                <a:latin typeface="Times New Roman" panose="02020603050405020304" pitchFamily="18" charset="0"/>
                <a:cs typeface="Times New Roman" panose="02020603050405020304" pitchFamily="18" charset="0"/>
              </a:rPr>
              <a:t> </a:t>
            </a:r>
            <a:r>
              <a:rPr lang="en-US" sz="3600" dirty="0" err="1">
                <a:solidFill>
                  <a:schemeClr val="tx1"/>
                </a:solidFill>
                <a:latin typeface="Times New Roman" panose="02020603050405020304" pitchFamily="18" charset="0"/>
                <a:cs typeface="Times New Roman" panose="02020603050405020304" pitchFamily="18" charset="0"/>
              </a:rPr>
              <a:t>ông</a:t>
            </a:r>
            <a:r>
              <a:rPr lang="en-US" sz="3600" dirty="0">
                <a:solidFill>
                  <a:schemeClr val="tx1"/>
                </a:solidFill>
                <a:latin typeface="Times New Roman" panose="02020603050405020304" pitchFamily="18" charset="0"/>
                <a:cs typeface="Times New Roman" panose="02020603050405020304" pitchFamily="18" charset="0"/>
              </a:rPr>
              <a:t> </a:t>
            </a:r>
            <a:r>
              <a:rPr lang="en-US" sz="3600" dirty="0" err="1">
                <a:solidFill>
                  <a:schemeClr val="tx1"/>
                </a:solidFill>
                <a:latin typeface="Times New Roman" panose="02020603050405020304" pitchFamily="18" charset="0"/>
                <a:cs typeface="Times New Roman" panose="02020603050405020304" pitchFamily="18" charset="0"/>
              </a:rPr>
              <a:t>Khánh</a:t>
            </a:r>
            <a:r>
              <a:rPr lang="en-US" sz="3600" dirty="0">
                <a:solidFill>
                  <a:schemeClr val="tx1"/>
                </a:solidFill>
                <a:latin typeface="Times New Roman" panose="02020603050405020304" pitchFamily="18" charset="0"/>
                <a:cs typeface="Times New Roman" panose="02020603050405020304" pitchFamily="18" charset="0"/>
              </a:rPr>
              <a:t> </a:t>
            </a:r>
            <a:r>
              <a:rPr lang="en-US" sz="3600" dirty="0" err="1">
                <a:solidFill>
                  <a:schemeClr val="tx1"/>
                </a:solidFill>
                <a:latin typeface="Times New Roman" panose="02020603050405020304" pitchFamily="18" charset="0"/>
                <a:cs typeface="Times New Roman" panose="02020603050405020304" pitchFamily="18" charset="0"/>
              </a:rPr>
              <a:t>dùng</a:t>
            </a:r>
            <a:r>
              <a:rPr lang="en-US" sz="3600" dirty="0">
                <a:solidFill>
                  <a:schemeClr val="tx1"/>
                </a:solidFill>
                <a:latin typeface="Times New Roman" panose="02020603050405020304" pitchFamily="18" charset="0"/>
                <a:cs typeface="Times New Roman" panose="02020603050405020304" pitchFamily="18" charset="0"/>
              </a:rPr>
              <a:t> </a:t>
            </a:r>
            <a:r>
              <a:rPr lang="en-US" sz="3600" dirty="0" err="1">
                <a:solidFill>
                  <a:schemeClr val="tx1"/>
                </a:solidFill>
                <a:latin typeface="Times New Roman" panose="02020603050405020304" pitchFamily="18" charset="0"/>
                <a:cs typeface="Times New Roman" panose="02020603050405020304" pitchFamily="18" charset="0"/>
              </a:rPr>
              <a:t>hết</a:t>
            </a:r>
            <a:r>
              <a:rPr lang="en-US" sz="3600" dirty="0">
                <a:solidFill>
                  <a:schemeClr val="tx1"/>
                </a:solidFill>
                <a:latin typeface="Times New Roman" panose="02020603050405020304" pitchFamily="18" charset="0"/>
                <a:cs typeface="Times New Roman" panose="02020603050405020304" pitchFamily="18" charset="0"/>
              </a:rPr>
              <a:t> 115 </a:t>
            </a:r>
            <a:r>
              <a:rPr lang="en-US" sz="3600" dirty="0" err="1">
                <a:solidFill>
                  <a:schemeClr val="tx1"/>
                </a:solidFill>
                <a:latin typeface="Times New Roman" panose="02020603050405020304" pitchFamily="18" charset="0"/>
                <a:cs typeface="Times New Roman" panose="02020603050405020304" pitchFamily="18" charset="0"/>
              </a:rPr>
              <a:t>số</a:t>
            </a:r>
            <a:r>
              <a:rPr lang="en-US" sz="3600" dirty="0">
                <a:solidFill>
                  <a:schemeClr val="tx1"/>
                </a:solidFill>
                <a:latin typeface="Times New Roman" panose="02020603050405020304" pitchFamily="18" charset="0"/>
                <a:cs typeface="Times New Roman" panose="02020603050405020304" pitchFamily="18" charset="0"/>
              </a:rPr>
              <a:t> </a:t>
            </a:r>
            <a:r>
              <a:rPr lang="en-US" sz="3600" dirty="0" err="1">
                <a:solidFill>
                  <a:schemeClr val="tx1"/>
                </a:solidFill>
                <a:latin typeface="Times New Roman" panose="02020603050405020304" pitchFamily="18" charset="0"/>
                <a:cs typeface="Times New Roman" panose="02020603050405020304" pitchFamily="18" charset="0"/>
              </a:rPr>
              <a:t>điện</a:t>
            </a:r>
            <a:r>
              <a:rPr lang="en-US" sz="3600" dirty="0">
                <a:solidFill>
                  <a:schemeClr val="tx1"/>
                </a:solidFill>
                <a:latin typeface="Times New Roman" panose="02020603050405020304" pitchFamily="18" charset="0"/>
                <a:cs typeface="Times New Roman" panose="02020603050405020304" pitchFamily="18" charset="0"/>
              </a:rPr>
              <a:t>. </a:t>
            </a:r>
            <a:r>
              <a:rPr lang="en-US" sz="3600" dirty="0" err="1">
                <a:solidFill>
                  <a:schemeClr val="tx1"/>
                </a:solidFill>
                <a:latin typeface="Times New Roman" panose="02020603050405020304" pitchFamily="18" charset="0"/>
                <a:cs typeface="Times New Roman" panose="02020603050405020304" pitchFamily="18" charset="0"/>
              </a:rPr>
              <a:t>Hỏi</a:t>
            </a:r>
            <a:r>
              <a:rPr lang="en-US" sz="3600" dirty="0">
                <a:solidFill>
                  <a:schemeClr val="tx1"/>
                </a:solidFill>
                <a:latin typeface="Times New Roman" panose="02020603050405020304" pitchFamily="18" charset="0"/>
                <a:cs typeface="Times New Roman" panose="02020603050405020304" pitchFamily="18" charset="0"/>
              </a:rPr>
              <a:t> </a:t>
            </a:r>
            <a:r>
              <a:rPr lang="en-US" sz="3600" dirty="0" err="1">
                <a:solidFill>
                  <a:schemeClr val="tx1"/>
                </a:solidFill>
                <a:latin typeface="Times New Roman" panose="02020603050405020304" pitchFamily="18" charset="0"/>
                <a:cs typeface="Times New Roman" panose="02020603050405020304" pitchFamily="18" charset="0"/>
              </a:rPr>
              <a:t>ông</a:t>
            </a:r>
            <a:r>
              <a:rPr lang="en-US" sz="3600" dirty="0">
                <a:solidFill>
                  <a:schemeClr val="tx1"/>
                </a:solidFill>
                <a:latin typeface="Times New Roman" panose="02020603050405020304" pitchFamily="18" charset="0"/>
                <a:cs typeface="Times New Roman" panose="02020603050405020304" pitchFamily="18" charset="0"/>
              </a:rPr>
              <a:t> </a:t>
            </a:r>
            <a:r>
              <a:rPr lang="en-US" sz="3600" dirty="0" err="1">
                <a:solidFill>
                  <a:schemeClr val="tx1"/>
                </a:solidFill>
                <a:latin typeface="Times New Roman" panose="02020603050405020304" pitchFamily="18" charset="0"/>
                <a:cs typeface="Times New Roman" panose="02020603050405020304" pitchFamily="18" charset="0"/>
              </a:rPr>
              <a:t>Khánh</a:t>
            </a:r>
            <a:r>
              <a:rPr lang="en-US" sz="3600" dirty="0">
                <a:solidFill>
                  <a:schemeClr val="tx1"/>
                </a:solidFill>
                <a:latin typeface="Times New Roman" panose="02020603050405020304" pitchFamily="18" charset="0"/>
                <a:cs typeface="Times New Roman" panose="02020603050405020304" pitchFamily="18" charset="0"/>
              </a:rPr>
              <a:t> </a:t>
            </a:r>
            <a:r>
              <a:rPr lang="en-US" sz="3600" dirty="0" err="1">
                <a:solidFill>
                  <a:schemeClr val="tx1"/>
                </a:solidFill>
                <a:latin typeface="Times New Roman" panose="02020603050405020304" pitchFamily="18" charset="0"/>
                <a:cs typeface="Times New Roman" panose="02020603050405020304" pitchFamily="18" charset="0"/>
              </a:rPr>
              <a:t>phải</a:t>
            </a:r>
            <a:r>
              <a:rPr lang="en-US" sz="3600" dirty="0">
                <a:solidFill>
                  <a:schemeClr val="tx1"/>
                </a:solidFill>
                <a:latin typeface="Times New Roman" panose="02020603050405020304" pitchFamily="18" charset="0"/>
                <a:cs typeface="Times New Roman" panose="02020603050405020304" pitchFamily="18" charset="0"/>
              </a:rPr>
              <a:t> </a:t>
            </a:r>
            <a:r>
              <a:rPr lang="en-US" sz="3600" dirty="0" err="1">
                <a:solidFill>
                  <a:schemeClr val="tx1"/>
                </a:solidFill>
                <a:latin typeface="Times New Roman" panose="02020603050405020304" pitchFamily="18" charset="0"/>
                <a:cs typeface="Times New Roman" panose="02020603050405020304" pitchFamily="18" charset="0"/>
              </a:rPr>
              <a:t>trả</a:t>
            </a:r>
            <a:r>
              <a:rPr lang="en-US" sz="3600" dirty="0">
                <a:solidFill>
                  <a:schemeClr val="tx1"/>
                </a:solidFill>
                <a:latin typeface="Times New Roman" panose="02020603050405020304" pitchFamily="18" charset="0"/>
                <a:cs typeface="Times New Roman" panose="02020603050405020304" pitchFamily="18" charset="0"/>
              </a:rPr>
              <a:t> bao </a:t>
            </a:r>
            <a:r>
              <a:rPr lang="en-US" sz="3600" dirty="0" err="1">
                <a:solidFill>
                  <a:schemeClr val="tx1"/>
                </a:solidFill>
                <a:latin typeface="Times New Roman" panose="02020603050405020304" pitchFamily="18" charset="0"/>
                <a:cs typeface="Times New Roman" panose="02020603050405020304" pitchFamily="18" charset="0"/>
              </a:rPr>
              <a:t>nhiêu</a:t>
            </a:r>
            <a:r>
              <a:rPr lang="en-US" sz="3600" dirty="0">
                <a:solidFill>
                  <a:schemeClr val="tx1"/>
                </a:solidFill>
                <a:latin typeface="Times New Roman" panose="02020603050405020304" pitchFamily="18" charset="0"/>
                <a:cs typeface="Times New Roman" panose="02020603050405020304" pitchFamily="18" charset="0"/>
              </a:rPr>
              <a:t> </a:t>
            </a:r>
            <a:r>
              <a:rPr lang="en-US" sz="3600" dirty="0" err="1">
                <a:solidFill>
                  <a:schemeClr val="tx1"/>
                </a:solidFill>
                <a:latin typeface="Times New Roman" panose="02020603050405020304" pitchFamily="18" charset="0"/>
                <a:cs typeface="Times New Roman" panose="02020603050405020304" pitchFamily="18" charset="0"/>
              </a:rPr>
              <a:t>tiền</a:t>
            </a:r>
            <a:r>
              <a:rPr lang="en-US" sz="3600" dirty="0">
                <a:solidFill>
                  <a:schemeClr val="tx1"/>
                </a:solidFill>
                <a:latin typeface="Times New Roman" panose="02020603050405020304" pitchFamily="18" charset="0"/>
                <a:cs typeface="Times New Roman" panose="02020603050405020304" pitchFamily="18" charset="0"/>
              </a:rPr>
              <a:t> </a:t>
            </a:r>
            <a:r>
              <a:rPr lang="en-US" sz="3600" dirty="0" err="1">
                <a:solidFill>
                  <a:schemeClr val="tx1"/>
                </a:solidFill>
                <a:latin typeface="Times New Roman" panose="02020603050405020304" pitchFamily="18" charset="0"/>
                <a:cs typeface="Times New Roman" panose="02020603050405020304" pitchFamily="18" charset="0"/>
              </a:rPr>
              <a:t>điện</a:t>
            </a:r>
            <a:r>
              <a:rPr lang="en-US" sz="3600" dirty="0">
                <a:solidFill>
                  <a:schemeClr val="tx1"/>
                </a:solidFill>
                <a:latin typeface="Times New Roman" panose="02020603050405020304" pitchFamily="18" charset="0"/>
                <a:cs typeface="Times New Roman" panose="02020603050405020304" pitchFamily="18" charset="0"/>
              </a:rPr>
              <a:t>, </a:t>
            </a:r>
            <a:r>
              <a:rPr lang="en-US" sz="3600" dirty="0" err="1">
                <a:solidFill>
                  <a:schemeClr val="tx1"/>
                </a:solidFill>
                <a:latin typeface="Times New Roman" panose="02020603050405020304" pitchFamily="18" charset="0"/>
                <a:cs typeface="Times New Roman" panose="02020603050405020304" pitchFamily="18" charset="0"/>
              </a:rPr>
              <a:t>biết</a:t>
            </a:r>
            <a:r>
              <a:rPr lang="en-US" sz="3600" dirty="0">
                <a:solidFill>
                  <a:schemeClr val="tx1"/>
                </a:solidFill>
                <a:latin typeface="Times New Roman" panose="02020603050405020304" pitchFamily="18" charset="0"/>
                <a:cs typeface="Times New Roman" panose="02020603050405020304" pitchFamily="18" charset="0"/>
              </a:rPr>
              <a:t> </a:t>
            </a:r>
            <a:r>
              <a:rPr lang="en-US" sz="3600" dirty="0" err="1">
                <a:solidFill>
                  <a:schemeClr val="tx1"/>
                </a:solidFill>
                <a:latin typeface="Times New Roman" panose="02020603050405020304" pitchFamily="18" charset="0"/>
                <a:cs typeface="Times New Roman" panose="02020603050405020304" pitchFamily="18" charset="0"/>
              </a:rPr>
              <a:t>đơn</a:t>
            </a:r>
            <a:r>
              <a:rPr lang="en-US" sz="3600" dirty="0">
                <a:solidFill>
                  <a:schemeClr val="tx1"/>
                </a:solidFill>
                <a:latin typeface="Times New Roman" panose="02020603050405020304" pitchFamily="18" charset="0"/>
                <a:cs typeface="Times New Roman" panose="02020603050405020304" pitchFamily="18" charset="0"/>
              </a:rPr>
              <a:t> </a:t>
            </a:r>
            <a:r>
              <a:rPr lang="en-US" sz="3600" dirty="0" err="1">
                <a:solidFill>
                  <a:schemeClr val="tx1"/>
                </a:solidFill>
                <a:latin typeface="Times New Roman" panose="02020603050405020304" pitchFamily="18" charset="0"/>
                <a:cs typeface="Times New Roman" panose="02020603050405020304" pitchFamily="18" charset="0"/>
              </a:rPr>
              <a:t>giá</a:t>
            </a:r>
            <a:r>
              <a:rPr lang="en-US" sz="3600" dirty="0">
                <a:solidFill>
                  <a:schemeClr val="tx1"/>
                </a:solidFill>
                <a:latin typeface="Times New Roman" panose="02020603050405020304" pitchFamily="18" charset="0"/>
                <a:cs typeface="Times New Roman" panose="02020603050405020304" pitchFamily="18" charset="0"/>
              </a:rPr>
              <a:t> </a:t>
            </a:r>
            <a:r>
              <a:rPr lang="en-US" sz="3600" dirty="0" err="1">
                <a:solidFill>
                  <a:schemeClr val="tx1"/>
                </a:solidFill>
                <a:latin typeface="Times New Roman" panose="02020603050405020304" pitchFamily="18" charset="0"/>
                <a:cs typeface="Times New Roman" panose="02020603050405020304" pitchFamily="18" charset="0"/>
              </a:rPr>
              <a:t>điện</a:t>
            </a:r>
            <a:r>
              <a:rPr lang="en-US" sz="3600" dirty="0">
                <a:solidFill>
                  <a:schemeClr val="tx1"/>
                </a:solidFill>
                <a:latin typeface="Times New Roman" panose="02020603050405020304" pitchFamily="18" charset="0"/>
                <a:cs typeface="Times New Roman" panose="02020603050405020304" pitchFamily="18" charset="0"/>
              </a:rPr>
              <a:t> </a:t>
            </a:r>
            <a:r>
              <a:rPr lang="en-US" sz="3600" dirty="0" err="1">
                <a:solidFill>
                  <a:schemeClr val="tx1"/>
                </a:solidFill>
                <a:latin typeface="Times New Roman" panose="02020603050405020304" pitchFamily="18" charset="0"/>
                <a:cs typeface="Times New Roman" panose="02020603050405020304" pitchFamily="18" charset="0"/>
              </a:rPr>
              <a:t>như</a:t>
            </a:r>
            <a:r>
              <a:rPr lang="en-US" sz="3600" dirty="0">
                <a:solidFill>
                  <a:schemeClr val="tx1"/>
                </a:solidFill>
                <a:latin typeface="Times New Roman" panose="02020603050405020304" pitchFamily="18" charset="0"/>
                <a:cs typeface="Times New Roman" panose="02020603050405020304" pitchFamily="18" charset="0"/>
              </a:rPr>
              <a:t> </a:t>
            </a:r>
            <a:r>
              <a:rPr lang="en-US" sz="3600" dirty="0" err="1">
                <a:solidFill>
                  <a:schemeClr val="tx1"/>
                </a:solidFill>
                <a:latin typeface="Times New Roman" panose="02020603050405020304" pitchFamily="18" charset="0"/>
                <a:cs typeface="Times New Roman" panose="02020603050405020304" pitchFamily="18" charset="0"/>
              </a:rPr>
              <a:t>sau</a:t>
            </a:r>
            <a:r>
              <a:rPr lang="en-US" sz="3600" dirty="0">
                <a:solidFill>
                  <a:schemeClr val="tx1"/>
                </a:solidFill>
                <a:latin typeface="Times New Roman" panose="02020603050405020304" pitchFamily="18" charset="0"/>
                <a:cs typeface="Times New Roman" panose="02020603050405020304" pitchFamily="18" charset="0"/>
              </a:rPr>
              <a:t>:</a:t>
            </a:r>
          </a:p>
          <a:p>
            <a:pPr defTabSz="548640" eaLnBrk="1" fontAlgn="auto" hangingPunct="1">
              <a:spcBef>
                <a:spcPts val="0"/>
              </a:spcBef>
              <a:spcAft>
                <a:spcPts val="0"/>
              </a:spcAft>
              <a:defRPr/>
            </a:pPr>
            <a:r>
              <a:rPr lang="en-US" sz="3600" dirty="0" err="1">
                <a:solidFill>
                  <a:schemeClr val="tx1"/>
                </a:solidFill>
                <a:latin typeface="Times New Roman" panose="02020603050405020304" pitchFamily="18" charset="0"/>
                <a:cs typeface="Times New Roman" panose="02020603050405020304" pitchFamily="18" charset="0"/>
              </a:rPr>
              <a:t>Giá</a:t>
            </a:r>
            <a:r>
              <a:rPr lang="en-US" sz="3600" dirty="0">
                <a:solidFill>
                  <a:schemeClr val="tx1"/>
                </a:solidFill>
                <a:latin typeface="Times New Roman" panose="02020603050405020304" pitchFamily="18" charset="0"/>
                <a:cs typeface="Times New Roman" panose="02020603050405020304" pitchFamily="18" charset="0"/>
              </a:rPr>
              <a:t> </a:t>
            </a:r>
            <a:r>
              <a:rPr lang="en-US" sz="3600" dirty="0" err="1">
                <a:solidFill>
                  <a:schemeClr val="tx1"/>
                </a:solidFill>
                <a:latin typeface="Times New Roman" panose="02020603050405020304" pitchFamily="18" charset="0"/>
                <a:cs typeface="Times New Roman" panose="02020603050405020304" pitchFamily="18" charset="0"/>
              </a:rPr>
              <a:t>tiền</a:t>
            </a:r>
            <a:r>
              <a:rPr lang="en-US" sz="3600" dirty="0">
                <a:solidFill>
                  <a:schemeClr val="tx1"/>
                </a:solidFill>
                <a:latin typeface="Times New Roman" panose="02020603050405020304" pitchFamily="18" charset="0"/>
                <a:cs typeface="Times New Roman" panose="02020603050405020304" pitchFamily="18" charset="0"/>
              </a:rPr>
              <a:t> </a:t>
            </a:r>
            <a:r>
              <a:rPr lang="en-US" sz="3600" dirty="0" err="1">
                <a:solidFill>
                  <a:schemeClr val="tx1"/>
                </a:solidFill>
                <a:latin typeface="Times New Roman" panose="02020603050405020304" pitchFamily="18" charset="0"/>
                <a:cs typeface="Times New Roman" panose="02020603050405020304" pitchFamily="18" charset="0"/>
              </a:rPr>
              <a:t>cho</a:t>
            </a:r>
            <a:r>
              <a:rPr lang="en-US" sz="3600" dirty="0">
                <a:solidFill>
                  <a:schemeClr val="tx1"/>
                </a:solidFill>
                <a:latin typeface="Times New Roman" panose="02020603050405020304" pitchFamily="18" charset="0"/>
                <a:cs typeface="Times New Roman" panose="02020603050405020304" pitchFamily="18" charset="0"/>
              </a:rPr>
              <a:t> 50 </a:t>
            </a:r>
            <a:r>
              <a:rPr lang="en-US" sz="3600" dirty="0" err="1">
                <a:solidFill>
                  <a:schemeClr val="tx1"/>
                </a:solidFill>
                <a:latin typeface="Times New Roman" panose="02020603050405020304" pitchFamily="18" charset="0"/>
                <a:cs typeface="Times New Roman" panose="02020603050405020304" pitchFamily="18" charset="0"/>
              </a:rPr>
              <a:t>số</a:t>
            </a:r>
            <a:r>
              <a:rPr lang="en-US" sz="3600" dirty="0">
                <a:solidFill>
                  <a:schemeClr val="tx1"/>
                </a:solidFill>
                <a:latin typeface="Times New Roman" panose="02020603050405020304" pitchFamily="18" charset="0"/>
                <a:cs typeface="Times New Roman" panose="02020603050405020304" pitchFamily="18" charset="0"/>
              </a:rPr>
              <a:t> </a:t>
            </a:r>
            <a:r>
              <a:rPr lang="en-US" sz="3600" dirty="0" err="1">
                <a:solidFill>
                  <a:schemeClr val="tx1"/>
                </a:solidFill>
                <a:latin typeface="Times New Roman" panose="02020603050405020304" pitchFamily="18" charset="0"/>
                <a:cs typeface="Times New Roman" panose="02020603050405020304" pitchFamily="18" charset="0"/>
              </a:rPr>
              <a:t>đầu</a:t>
            </a:r>
            <a:r>
              <a:rPr lang="en-US" sz="3600" dirty="0">
                <a:solidFill>
                  <a:schemeClr val="tx1"/>
                </a:solidFill>
                <a:latin typeface="Times New Roman" panose="02020603050405020304" pitchFamily="18" charset="0"/>
                <a:cs typeface="Times New Roman" panose="02020603050405020304" pitchFamily="18" charset="0"/>
              </a:rPr>
              <a:t> </a:t>
            </a:r>
            <a:r>
              <a:rPr lang="en-US" sz="3600" dirty="0" err="1">
                <a:solidFill>
                  <a:schemeClr val="tx1"/>
                </a:solidFill>
                <a:latin typeface="Times New Roman" panose="02020603050405020304" pitchFamily="18" charset="0"/>
                <a:cs typeface="Times New Roman" panose="02020603050405020304" pitchFamily="18" charset="0"/>
              </a:rPr>
              <a:t>tiên</a:t>
            </a:r>
            <a:r>
              <a:rPr lang="en-US" sz="3600" dirty="0">
                <a:solidFill>
                  <a:schemeClr val="tx1"/>
                </a:solidFill>
                <a:latin typeface="Times New Roman" panose="02020603050405020304" pitchFamily="18" charset="0"/>
                <a:cs typeface="Times New Roman" panose="02020603050405020304" pitchFamily="18" charset="0"/>
              </a:rPr>
              <a:t> </a:t>
            </a:r>
            <a:r>
              <a:rPr lang="en-US" sz="3600" dirty="0" err="1">
                <a:solidFill>
                  <a:schemeClr val="tx1"/>
                </a:solidFill>
                <a:latin typeface="Times New Roman" panose="02020603050405020304" pitchFamily="18" charset="0"/>
                <a:cs typeface="Times New Roman" panose="02020603050405020304" pitchFamily="18" charset="0"/>
              </a:rPr>
              <a:t>là</a:t>
            </a:r>
            <a:r>
              <a:rPr lang="en-US" sz="3600" dirty="0">
                <a:solidFill>
                  <a:schemeClr val="tx1"/>
                </a:solidFill>
                <a:latin typeface="Times New Roman" panose="02020603050405020304" pitchFamily="18" charset="0"/>
                <a:cs typeface="Times New Roman" panose="02020603050405020304" pitchFamily="18" charset="0"/>
              </a:rPr>
              <a:t> 1 678 </a:t>
            </a:r>
            <a:r>
              <a:rPr lang="en-US" sz="3600" dirty="0" err="1">
                <a:solidFill>
                  <a:schemeClr val="tx1"/>
                </a:solidFill>
                <a:latin typeface="Times New Roman" panose="02020603050405020304" pitchFamily="18" charset="0"/>
                <a:cs typeface="Times New Roman" panose="02020603050405020304" pitchFamily="18" charset="0"/>
              </a:rPr>
              <a:t>đồng</a:t>
            </a:r>
            <a:r>
              <a:rPr lang="en-US" sz="3600" dirty="0">
                <a:solidFill>
                  <a:schemeClr val="tx1"/>
                </a:solidFill>
                <a:latin typeface="Times New Roman" panose="02020603050405020304" pitchFamily="18" charset="0"/>
                <a:cs typeface="Times New Roman" panose="02020603050405020304" pitchFamily="18" charset="0"/>
              </a:rPr>
              <a:t>/</a:t>
            </a:r>
            <a:r>
              <a:rPr lang="en-US" sz="3600" dirty="0" err="1">
                <a:solidFill>
                  <a:schemeClr val="tx1"/>
                </a:solidFill>
                <a:latin typeface="Times New Roman" panose="02020603050405020304" pitchFamily="18" charset="0"/>
                <a:cs typeface="Times New Roman" panose="02020603050405020304" pitchFamily="18" charset="0"/>
              </a:rPr>
              <a:t>số</a:t>
            </a:r>
            <a:r>
              <a:rPr lang="en-US" sz="3600" dirty="0">
                <a:solidFill>
                  <a:schemeClr val="tx1"/>
                </a:solidFill>
                <a:latin typeface="Times New Roman" panose="02020603050405020304" pitchFamily="18" charset="0"/>
                <a:cs typeface="Times New Roman" panose="02020603050405020304" pitchFamily="18" charset="0"/>
              </a:rPr>
              <a:t>;</a:t>
            </a:r>
          </a:p>
          <a:p>
            <a:pPr defTabSz="548640" eaLnBrk="1" fontAlgn="auto" hangingPunct="1">
              <a:spcBef>
                <a:spcPts val="0"/>
              </a:spcBef>
              <a:spcAft>
                <a:spcPts val="0"/>
              </a:spcAft>
              <a:defRPr/>
            </a:pPr>
            <a:r>
              <a:rPr lang="en-US" sz="3600" dirty="0" err="1">
                <a:solidFill>
                  <a:schemeClr val="tx1"/>
                </a:solidFill>
                <a:latin typeface="Times New Roman" panose="02020603050405020304" pitchFamily="18" charset="0"/>
                <a:cs typeface="Times New Roman" panose="02020603050405020304" pitchFamily="18" charset="0"/>
              </a:rPr>
              <a:t>Giá</a:t>
            </a:r>
            <a:r>
              <a:rPr lang="en-US" sz="3600" dirty="0">
                <a:solidFill>
                  <a:schemeClr val="tx1"/>
                </a:solidFill>
                <a:latin typeface="Times New Roman" panose="02020603050405020304" pitchFamily="18" charset="0"/>
                <a:cs typeface="Times New Roman" panose="02020603050405020304" pitchFamily="18" charset="0"/>
              </a:rPr>
              <a:t> </a:t>
            </a:r>
            <a:r>
              <a:rPr lang="en-US" sz="3600" dirty="0" err="1">
                <a:solidFill>
                  <a:schemeClr val="tx1"/>
                </a:solidFill>
                <a:latin typeface="Times New Roman" panose="02020603050405020304" pitchFamily="18" charset="0"/>
                <a:cs typeface="Times New Roman" panose="02020603050405020304" pitchFamily="18" charset="0"/>
              </a:rPr>
              <a:t>tiền</a:t>
            </a:r>
            <a:r>
              <a:rPr lang="en-US" sz="3600" dirty="0">
                <a:solidFill>
                  <a:schemeClr val="tx1"/>
                </a:solidFill>
                <a:latin typeface="Times New Roman" panose="02020603050405020304" pitchFamily="18" charset="0"/>
                <a:cs typeface="Times New Roman" panose="02020603050405020304" pitchFamily="18" charset="0"/>
              </a:rPr>
              <a:t> </a:t>
            </a:r>
            <a:r>
              <a:rPr lang="en-US" sz="3600" dirty="0" err="1">
                <a:solidFill>
                  <a:schemeClr val="tx1"/>
                </a:solidFill>
                <a:latin typeface="Times New Roman" panose="02020603050405020304" pitchFamily="18" charset="0"/>
                <a:cs typeface="Times New Roman" panose="02020603050405020304" pitchFamily="18" charset="0"/>
              </a:rPr>
              <a:t>cho</a:t>
            </a:r>
            <a:r>
              <a:rPr lang="en-US" sz="3600" dirty="0">
                <a:solidFill>
                  <a:schemeClr val="tx1"/>
                </a:solidFill>
                <a:latin typeface="Times New Roman" panose="02020603050405020304" pitchFamily="18" charset="0"/>
                <a:cs typeface="Times New Roman" panose="02020603050405020304" pitchFamily="18" charset="0"/>
              </a:rPr>
              <a:t> 50 </a:t>
            </a:r>
            <a:r>
              <a:rPr lang="en-US" sz="3600" dirty="0" err="1">
                <a:solidFill>
                  <a:schemeClr val="tx1"/>
                </a:solidFill>
                <a:latin typeface="Times New Roman" panose="02020603050405020304" pitchFamily="18" charset="0"/>
                <a:cs typeface="Times New Roman" panose="02020603050405020304" pitchFamily="18" charset="0"/>
              </a:rPr>
              <a:t>số</a:t>
            </a:r>
            <a:r>
              <a:rPr lang="en-US" sz="3600" dirty="0">
                <a:solidFill>
                  <a:schemeClr val="tx1"/>
                </a:solidFill>
                <a:latin typeface="Times New Roman" panose="02020603050405020304" pitchFamily="18" charset="0"/>
                <a:cs typeface="Times New Roman" panose="02020603050405020304" pitchFamily="18" charset="0"/>
              </a:rPr>
              <a:t> </a:t>
            </a:r>
            <a:r>
              <a:rPr lang="en-US" sz="3600" dirty="0" err="1">
                <a:solidFill>
                  <a:schemeClr val="tx1"/>
                </a:solidFill>
                <a:latin typeface="Times New Roman" panose="02020603050405020304" pitchFamily="18" charset="0"/>
                <a:cs typeface="Times New Roman" panose="02020603050405020304" pitchFamily="18" charset="0"/>
              </a:rPr>
              <a:t>tiếp</a:t>
            </a:r>
            <a:r>
              <a:rPr lang="en-US" sz="3600" dirty="0">
                <a:solidFill>
                  <a:schemeClr val="tx1"/>
                </a:solidFill>
                <a:latin typeface="Times New Roman" panose="02020603050405020304" pitchFamily="18" charset="0"/>
                <a:cs typeface="Times New Roman" panose="02020603050405020304" pitchFamily="18" charset="0"/>
              </a:rPr>
              <a:t> </a:t>
            </a:r>
            <a:r>
              <a:rPr lang="en-US" sz="3600" dirty="0" err="1">
                <a:solidFill>
                  <a:schemeClr val="tx1"/>
                </a:solidFill>
                <a:latin typeface="Times New Roman" panose="02020603050405020304" pitchFamily="18" charset="0"/>
                <a:cs typeface="Times New Roman" panose="02020603050405020304" pitchFamily="18" charset="0"/>
              </a:rPr>
              <a:t>theo</a:t>
            </a:r>
            <a:r>
              <a:rPr lang="en-US" sz="3600" dirty="0">
                <a:solidFill>
                  <a:schemeClr val="tx1"/>
                </a:solidFill>
                <a:latin typeface="Times New Roman" panose="02020603050405020304" pitchFamily="18" charset="0"/>
                <a:cs typeface="Times New Roman" panose="02020603050405020304" pitchFamily="18" charset="0"/>
              </a:rPr>
              <a:t> (</a:t>
            </a:r>
            <a:r>
              <a:rPr lang="en-US" sz="3600" dirty="0" err="1">
                <a:solidFill>
                  <a:schemeClr val="tx1"/>
                </a:solidFill>
                <a:latin typeface="Times New Roman" panose="02020603050405020304" pitchFamily="18" charset="0"/>
                <a:cs typeface="Times New Roman" panose="02020603050405020304" pitchFamily="18" charset="0"/>
              </a:rPr>
              <a:t>từ</a:t>
            </a:r>
            <a:r>
              <a:rPr lang="en-US" sz="3600" dirty="0">
                <a:solidFill>
                  <a:schemeClr val="tx1"/>
                </a:solidFill>
                <a:latin typeface="Times New Roman" panose="02020603050405020304" pitchFamily="18" charset="0"/>
                <a:cs typeface="Times New Roman" panose="02020603050405020304" pitchFamily="18" charset="0"/>
              </a:rPr>
              <a:t> </a:t>
            </a:r>
            <a:r>
              <a:rPr lang="en-US" sz="3600" dirty="0" err="1">
                <a:solidFill>
                  <a:schemeClr val="tx1"/>
                </a:solidFill>
                <a:latin typeface="Times New Roman" panose="02020603050405020304" pitchFamily="18" charset="0"/>
                <a:cs typeface="Times New Roman" panose="02020603050405020304" pitchFamily="18" charset="0"/>
              </a:rPr>
              <a:t>số</a:t>
            </a:r>
            <a:r>
              <a:rPr lang="en-US" sz="3600" dirty="0">
                <a:solidFill>
                  <a:schemeClr val="tx1"/>
                </a:solidFill>
                <a:latin typeface="Times New Roman" panose="02020603050405020304" pitchFamily="18" charset="0"/>
                <a:cs typeface="Times New Roman" panose="02020603050405020304" pitchFamily="18" charset="0"/>
              </a:rPr>
              <a:t> 51 </a:t>
            </a:r>
            <a:r>
              <a:rPr lang="en-US" sz="3600" dirty="0" err="1">
                <a:solidFill>
                  <a:schemeClr val="tx1"/>
                </a:solidFill>
                <a:latin typeface="Times New Roman" panose="02020603050405020304" pitchFamily="18" charset="0"/>
                <a:cs typeface="Times New Roman" panose="02020603050405020304" pitchFamily="18" charset="0"/>
              </a:rPr>
              <a:t>đến</a:t>
            </a:r>
            <a:r>
              <a:rPr lang="en-US" sz="3600" dirty="0">
                <a:solidFill>
                  <a:schemeClr val="tx1"/>
                </a:solidFill>
                <a:latin typeface="Times New Roman" panose="02020603050405020304" pitchFamily="18" charset="0"/>
                <a:cs typeface="Times New Roman" panose="02020603050405020304" pitchFamily="18" charset="0"/>
              </a:rPr>
              <a:t> </a:t>
            </a:r>
            <a:r>
              <a:rPr lang="en-US" sz="3600" dirty="0" err="1">
                <a:solidFill>
                  <a:schemeClr val="tx1"/>
                </a:solidFill>
                <a:latin typeface="Times New Roman" panose="02020603050405020304" pitchFamily="18" charset="0"/>
                <a:cs typeface="Times New Roman" panose="02020603050405020304" pitchFamily="18" charset="0"/>
              </a:rPr>
              <a:t>số</a:t>
            </a:r>
            <a:r>
              <a:rPr lang="en-US" sz="3600" dirty="0">
                <a:solidFill>
                  <a:schemeClr val="tx1"/>
                </a:solidFill>
                <a:latin typeface="Times New Roman" panose="02020603050405020304" pitchFamily="18" charset="0"/>
                <a:cs typeface="Times New Roman" panose="02020603050405020304" pitchFamily="18" charset="0"/>
              </a:rPr>
              <a:t> 100) </a:t>
            </a:r>
            <a:r>
              <a:rPr lang="en-US" sz="3600" dirty="0" err="1">
                <a:solidFill>
                  <a:schemeClr val="tx1"/>
                </a:solidFill>
                <a:latin typeface="Times New Roman" panose="02020603050405020304" pitchFamily="18" charset="0"/>
                <a:cs typeface="Times New Roman" panose="02020603050405020304" pitchFamily="18" charset="0"/>
              </a:rPr>
              <a:t>là</a:t>
            </a:r>
            <a:r>
              <a:rPr lang="en-US" sz="3600" dirty="0">
                <a:solidFill>
                  <a:schemeClr val="tx1"/>
                </a:solidFill>
                <a:latin typeface="Times New Roman" panose="02020603050405020304" pitchFamily="18" charset="0"/>
                <a:cs typeface="Times New Roman" panose="02020603050405020304" pitchFamily="18" charset="0"/>
              </a:rPr>
              <a:t> 1 734 </a:t>
            </a:r>
            <a:r>
              <a:rPr lang="en-US" sz="3600" dirty="0" err="1">
                <a:solidFill>
                  <a:schemeClr val="tx1"/>
                </a:solidFill>
                <a:latin typeface="Times New Roman" panose="02020603050405020304" pitchFamily="18" charset="0"/>
                <a:cs typeface="Times New Roman" panose="02020603050405020304" pitchFamily="18" charset="0"/>
              </a:rPr>
              <a:t>đồng</a:t>
            </a:r>
            <a:r>
              <a:rPr lang="en-US" sz="3600" dirty="0">
                <a:solidFill>
                  <a:schemeClr val="tx1"/>
                </a:solidFill>
                <a:latin typeface="Times New Roman" panose="02020603050405020304" pitchFamily="18" charset="0"/>
                <a:cs typeface="Times New Roman" panose="02020603050405020304" pitchFamily="18" charset="0"/>
              </a:rPr>
              <a:t>/</a:t>
            </a:r>
            <a:r>
              <a:rPr lang="en-US" sz="3600" dirty="0" err="1">
                <a:solidFill>
                  <a:schemeClr val="tx1"/>
                </a:solidFill>
                <a:latin typeface="Times New Roman" panose="02020603050405020304" pitchFamily="18" charset="0"/>
                <a:cs typeface="Times New Roman" panose="02020603050405020304" pitchFamily="18" charset="0"/>
              </a:rPr>
              <a:t>số</a:t>
            </a:r>
            <a:r>
              <a:rPr lang="en-US" sz="3600" dirty="0">
                <a:solidFill>
                  <a:schemeClr val="tx1"/>
                </a:solidFill>
                <a:latin typeface="Times New Roman" panose="02020603050405020304" pitchFamily="18" charset="0"/>
                <a:cs typeface="Times New Roman" panose="02020603050405020304" pitchFamily="18" charset="0"/>
              </a:rPr>
              <a:t>;</a:t>
            </a:r>
          </a:p>
          <a:p>
            <a:pPr defTabSz="548640" eaLnBrk="1" fontAlgn="auto" hangingPunct="1">
              <a:spcBef>
                <a:spcPts val="0"/>
              </a:spcBef>
              <a:spcAft>
                <a:spcPts val="0"/>
              </a:spcAft>
              <a:defRPr/>
            </a:pPr>
            <a:r>
              <a:rPr lang="en-US" sz="3600" dirty="0" err="1">
                <a:solidFill>
                  <a:schemeClr val="tx1"/>
                </a:solidFill>
                <a:latin typeface="Times New Roman" panose="02020603050405020304" pitchFamily="18" charset="0"/>
                <a:cs typeface="Times New Roman" panose="02020603050405020304" pitchFamily="18" charset="0"/>
              </a:rPr>
              <a:t>Giá</a:t>
            </a:r>
            <a:r>
              <a:rPr lang="en-US" sz="3600" dirty="0">
                <a:solidFill>
                  <a:schemeClr val="tx1"/>
                </a:solidFill>
                <a:latin typeface="Times New Roman" panose="02020603050405020304" pitchFamily="18" charset="0"/>
                <a:cs typeface="Times New Roman" panose="02020603050405020304" pitchFamily="18" charset="0"/>
              </a:rPr>
              <a:t> </a:t>
            </a:r>
            <a:r>
              <a:rPr lang="en-US" sz="3600" dirty="0" err="1">
                <a:solidFill>
                  <a:schemeClr val="tx1"/>
                </a:solidFill>
                <a:latin typeface="Times New Roman" panose="02020603050405020304" pitchFamily="18" charset="0"/>
                <a:cs typeface="Times New Roman" panose="02020603050405020304" pitchFamily="18" charset="0"/>
              </a:rPr>
              <a:t>tiền</a:t>
            </a:r>
            <a:r>
              <a:rPr lang="en-US" sz="3600" dirty="0">
                <a:solidFill>
                  <a:schemeClr val="tx1"/>
                </a:solidFill>
                <a:latin typeface="Times New Roman" panose="02020603050405020304" pitchFamily="18" charset="0"/>
                <a:cs typeface="Times New Roman" panose="02020603050405020304" pitchFamily="18" charset="0"/>
              </a:rPr>
              <a:t> </a:t>
            </a:r>
            <a:r>
              <a:rPr lang="en-US" sz="3600" dirty="0" err="1">
                <a:solidFill>
                  <a:schemeClr val="tx1"/>
                </a:solidFill>
                <a:latin typeface="Times New Roman" panose="02020603050405020304" pitchFamily="18" charset="0"/>
                <a:cs typeface="Times New Roman" panose="02020603050405020304" pitchFamily="18" charset="0"/>
              </a:rPr>
              <a:t>cho</a:t>
            </a:r>
            <a:r>
              <a:rPr lang="en-US" sz="3600" dirty="0">
                <a:solidFill>
                  <a:schemeClr val="tx1"/>
                </a:solidFill>
                <a:latin typeface="Times New Roman" panose="02020603050405020304" pitchFamily="18" charset="0"/>
                <a:cs typeface="Times New Roman" panose="02020603050405020304" pitchFamily="18" charset="0"/>
              </a:rPr>
              <a:t> 100 </a:t>
            </a:r>
            <a:r>
              <a:rPr lang="en-US" sz="3600" dirty="0" err="1">
                <a:solidFill>
                  <a:schemeClr val="tx1"/>
                </a:solidFill>
                <a:latin typeface="Times New Roman" panose="02020603050405020304" pitchFamily="18" charset="0"/>
                <a:cs typeface="Times New Roman" panose="02020603050405020304" pitchFamily="18" charset="0"/>
              </a:rPr>
              <a:t>số</a:t>
            </a:r>
            <a:r>
              <a:rPr lang="en-US" sz="3600" dirty="0">
                <a:solidFill>
                  <a:schemeClr val="tx1"/>
                </a:solidFill>
                <a:latin typeface="Times New Roman" panose="02020603050405020304" pitchFamily="18" charset="0"/>
                <a:cs typeface="Times New Roman" panose="02020603050405020304" pitchFamily="18" charset="0"/>
              </a:rPr>
              <a:t> </a:t>
            </a:r>
            <a:r>
              <a:rPr lang="en-US" sz="3600" dirty="0" err="1">
                <a:solidFill>
                  <a:schemeClr val="tx1"/>
                </a:solidFill>
                <a:latin typeface="Times New Roman" panose="02020603050405020304" pitchFamily="18" charset="0"/>
                <a:cs typeface="Times New Roman" panose="02020603050405020304" pitchFamily="18" charset="0"/>
              </a:rPr>
              <a:t>tiếp</a:t>
            </a:r>
            <a:r>
              <a:rPr lang="en-US" sz="3600" dirty="0">
                <a:solidFill>
                  <a:schemeClr val="tx1"/>
                </a:solidFill>
                <a:latin typeface="Times New Roman" panose="02020603050405020304" pitchFamily="18" charset="0"/>
                <a:cs typeface="Times New Roman" panose="02020603050405020304" pitchFamily="18" charset="0"/>
              </a:rPr>
              <a:t> </a:t>
            </a:r>
            <a:r>
              <a:rPr lang="en-US" sz="3600" dirty="0" err="1">
                <a:solidFill>
                  <a:schemeClr val="tx1"/>
                </a:solidFill>
                <a:latin typeface="Times New Roman" panose="02020603050405020304" pitchFamily="18" charset="0"/>
                <a:cs typeface="Times New Roman" panose="02020603050405020304" pitchFamily="18" charset="0"/>
              </a:rPr>
              <a:t>theo</a:t>
            </a:r>
            <a:r>
              <a:rPr lang="en-US" sz="3600" dirty="0">
                <a:solidFill>
                  <a:schemeClr val="tx1"/>
                </a:solidFill>
                <a:latin typeface="Times New Roman" panose="02020603050405020304" pitchFamily="18" charset="0"/>
                <a:cs typeface="Times New Roman" panose="02020603050405020304" pitchFamily="18" charset="0"/>
              </a:rPr>
              <a:t> (</a:t>
            </a:r>
            <a:r>
              <a:rPr lang="en-US" sz="3600" dirty="0" err="1">
                <a:solidFill>
                  <a:schemeClr val="tx1"/>
                </a:solidFill>
                <a:latin typeface="Times New Roman" panose="02020603050405020304" pitchFamily="18" charset="0"/>
                <a:cs typeface="Times New Roman" panose="02020603050405020304" pitchFamily="18" charset="0"/>
              </a:rPr>
              <a:t>từ</a:t>
            </a:r>
            <a:r>
              <a:rPr lang="en-US" sz="3600" dirty="0">
                <a:solidFill>
                  <a:schemeClr val="tx1"/>
                </a:solidFill>
                <a:latin typeface="Times New Roman" panose="02020603050405020304" pitchFamily="18" charset="0"/>
                <a:cs typeface="Times New Roman" panose="02020603050405020304" pitchFamily="18" charset="0"/>
              </a:rPr>
              <a:t> </a:t>
            </a:r>
            <a:r>
              <a:rPr lang="en-US" sz="3600" dirty="0" err="1">
                <a:solidFill>
                  <a:schemeClr val="tx1"/>
                </a:solidFill>
                <a:latin typeface="Times New Roman" panose="02020603050405020304" pitchFamily="18" charset="0"/>
                <a:cs typeface="Times New Roman" panose="02020603050405020304" pitchFamily="18" charset="0"/>
              </a:rPr>
              <a:t>số</a:t>
            </a:r>
            <a:r>
              <a:rPr lang="en-US" sz="3600" dirty="0">
                <a:solidFill>
                  <a:schemeClr val="tx1"/>
                </a:solidFill>
                <a:latin typeface="Times New Roman" panose="02020603050405020304" pitchFamily="18" charset="0"/>
                <a:cs typeface="Times New Roman" panose="02020603050405020304" pitchFamily="18" charset="0"/>
              </a:rPr>
              <a:t> 101 </a:t>
            </a:r>
            <a:r>
              <a:rPr lang="en-US" sz="3600" dirty="0" err="1">
                <a:solidFill>
                  <a:schemeClr val="tx1"/>
                </a:solidFill>
                <a:latin typeface="Times New Roman" panose="02020603050405020304" pitchFamily="18" charset="0"/>
                <a:cs typeface="Times New Roman" panose="02020603050405020304" pitchFamily="18" charset="0"/>
              </a:rPr>
              <a:t>đến</a:t>
            </a:r>
            <a:r>
              <a:rPr lang="en-US" sz="3600" dirty="0">
                <a:solidFill>
                  <a:schemeClr val="tx1"/>
                </a:solidFill>
                <a:latin typeface="Times New Roman" panose="02020603050405020304" pitchFamily="18" charset="0"/>
                <a:cs typeface="Times New Roman" panose="02020603050405020304" pitchFamily="18" charset="0"/>
              </a:rPr>
              <a:t> </a:t>
            </a:r>
            <a:r>
              <a:rPr lang="en-US" sz="3600" dirty="0" err="1">
                <a:solidFill>
                  <a:schemeClr val="tx1"/>
                </a:solidFill>
                <a:latin typeface="Times New Roman" panose="02020603050405020304" pitchFamily="18" charset="0"/>
                <a:cs typeface="Times New Roman" panose="02020603050405020304" pitchFamily="18" charset="0"/>
              </a:rPr>
              <a:t>số</a:t>
            </a:r>
            <a:r>
              <a:rPr lang="en-US" sz="3600" dirty="0">
                <a:solidFill>
                  <a:schemeClr val="tx1"/>
                </a:solidFill>
                <a:latin typeface="Times New Roman" panose="02020603050405020304" pitchFamily="18" charset="0"/>
                <a:cs typeface="Times New Roman" panose="02020603050405020304" pitchFamily="18" charset="0"/>
              </a:rPr>
              <a:t> 200) </a:t>
            </a:r>
            <a:r>
              <a:rPr lang="en-US" sz="3600" dirty="0" err="1">
                <a:solidFill>
                  <a:schemeClr val="tx1"/>
                </a:solidFill>
                <a:latin typeface="Times New Roman" panose="02020603050405020304" pitchFamily="18" charset="0"/>
                <a:cs typeface="Times New Roman" panose="02020603050405020304" pitchFamily="18" charset="0"/>
              </a:rPr>
              <a:t>là</a:t>
            </a:r>
            <a:r>
              <a:rPr lang="en-US" sz="3600" dirty="0">
                <a:solidFill>
                  <a:schemeClr val="tx1"/>
                </a:solidFill>
                <a:latin typeface="Times New Roman" panose="02020603050405020304" pitchFamily="18" charset="0"/>
                <a:cs typeface="Times New Roman" panose="02020603050405020304" pitchFamily="18" charset="0"/>
              </a:rPr>
              <a:t> 2 014 </a:t>
            </a:r>
            <a:r>
              <a:rPr lang="en-US" sz="3600" dirty="0" err="1">
                <a:solidFill>
                  <a:schemeClr val="tx1"/>
                </a:solidFill>
                <a:latin typeface="Times New Roman" panose="02020603050405020304" pitchFamily="18" charset="0"/>
                <a:cs typeface="Times New Roman" panose="02020603050405020304" pitchFamily="18" charset="0"/>
              </a:rPr>
              <a:t>đồng</a:t>
            </a:r>
            <a:r>
              <a:rPr lang="en-US" sz="3600" dirty="0">
                <a:solidFill>
                  <a:schemeClr val="tx1"/>
                </a:solidFill>
                <a:latin typeface="Times New Roman" panose="02020603050405020304" pitchFamily="18" charset="0"/>
                <a:cs typeface="Times New Roman" panose="02020603050405020304" pitchFamily="18" charset="0"/>
              </a:rPr>
              <a:t>/</a:t>
            </a:r>
            <a:r>
              <a:rPr lang="en-US" sz="3600" dirty="0" err="1">
                <a:solidFill>
                  <a:schemeClr val="tx1"/>
                </a:solidFill>
                <a:latin typeface="Times New Roman" panose="02020603050405020304" pitchFamily="18" charset="0"/>
                <a:cs typeface="Times New Roman" panose="02020603050405020304" pitchFamily="18" charset="0"/>
              </a:rPr>
              <a:t>số</a:t>
            </a:r>
            <a:endParaRPr lang="en-US" sz="3600" dirty="0">
              <a:solidFill>
                <a:schemeClr val="tx1"/>
              </a:solidFill>
              <a:latin typeface="Times New Roman" panose="02020603050405020304" pitchFamily="18" charset="0"/>
              <a:cs typeface="Times New Roman" panose="02020603050405020304" pitchFamily="18" charset="0"/>
            </a:endParaRPr>
          </a:p>
          <a:p>
            <a:pPr defTabSz="548640" eaLnBrk="1" fontAlgn="auto" hangingPunct="1">
              <a:spcBef>
                <a:spcPts val="0"/>
              </a:spcBef>
              <a:spcAft>
                <a:spcPts val="0"/>
              </a:spcAft>
              <a:defRPr/>
            </a:pPr>
            <a:endParaRPr lang="en-US" sz="3600" dirty="0">
              <a:solidFill>
                <a:schemeClr val="tx1"/>
              </a:solidFill>
              <a:latin typeface="Times New Roman" panose="02020603050405020304" pitchFamily="18" charset="0"/>
              <a:cs typeface="Times New Roman" panose="02020603050405020304" pitchFamily="18" charset="0"/>
            </a:endParaRPr>
          </a:p>
        </p:txBody>
      </p:sp>
      <p:sp>
        <p:nvSpPr>
          <p:cNvPr id="2" name="Date Placeholder 1"/>
          <p:cNvSpPr>
            <a:spLocks noGrp="1"/>
          </p:cNvSpPr>
          <p:nvPr>
            <p:ph type="dt" sz="half" idx="10"/>
          </p:nvPr>
        </p:nvSpPr>
        <p:spPr/>
        <p:txBody>
          <a:bodyPr/>
          <a:lstStyle/>
          <a:p>
            <a:pPr>
              <a:defRPr/>
            </a:pPr>
            <a:fld id="{FF1BEF42-428F-4E44-BCDD-0F0481CD3537}" type="datetime10">
              <a:rPr lang="en-US" smtClean="0"/>
              <a:t>23:59</a:t>
            </a:fld>
            <a:endParaRPr lang="en-US"/>
          </a:p>
        </p:txBody>
      </p:sp>
      <p:sp>
        <p:nvSpPr>
          <p:cNvPr id="5" name="Date Placeholder 1"/>
          <p:cNvSpPr txBox="1">
            <a:spLocks/>
          </p:cNvSpPr>
          <p:nvPr/>
        </p:nvSpPr>
        <p:spPr>
          <a:xfrm>
            <a:off x="457200" y="7696200"/>
            <a:ext cx="1057275" cy="388937"/>
          </a:xfrm>
          <a:prstGeom prst="rect">
            <a:avLst/>
          </a:prstGeom>
        </p:spPr>
        <p:txBody>
          <a:bodyPr vert="horz" lIns="91440" tIns="45720" rIns="91440" bIns="45720" rtlCol="0" anchor="ctr"/>
          <a:lstStyle>
            <a:defPPr>
              <a:defRPr lang="en-US"/>
            </a:defPPr>
            <a:lvl1pPr algn="l" defTabSz="548640" rtl="0" eaLnBrk="0" fontAlgn="base" hangingPunct="0">
              <a:spcBef>
                <a:spcPct val="0"/>
              </a:spcBef>
              <a:spcAft>
                <a:spcPct val="0"/>
              </a:spcAft>
              <a:defRPr sz="1200" kern="1200">
                <a:solidFill>
                  <a:schemeClr val="tx1">
                    <a:lumMod val="90000"/>
                    <a:lumOff val="10000"/>
                  </a:schemeClr>
                </a:solidFill>
                <a:latin typeface="+mj-lt"/>
                <a:ea typeface="+mn-ea"/>
                <a:cs typeface="+mn-cs"/>
              </a:defRPr>
            </a:lvl1pPr>
            <a:lvl2pPr marL="547688" indent="-90488" algn="l" defTabSz="547688" rtl="0" eaLnBrk="0" fontAlgn="base" hangingPunct="0">
              <a:spcBef>
                <a:spcPct val="0"/>
              </a:spcBef>
              <a:spcAft>
                <a:spcPct val="0"/>
              </a:spcAft>
              <a:defRPr kern="1200">
                <a:solidFill>
                  <a:schemeClr val="tx1"/>
                </a:solidFill>
                <a:latin typeface="Tw Cen MT" panose="020B0602020104020603" pitchFamily="34" charset="0"/>
                <a:ea typeface="+mn-ea"/>
                <a:cs typeface="+mn-cs"/>
              </a:defRPr>
            </a:lvl2pPr>
            <a:lvl3pPr marL="1096963" indent="-182563" algn="l" defTabSz="547688" rtl="0" eaLnBrk="0" fontAlgn="base" hangingPunct="0">
              <a:spcBef>
                <a:spcPct val="0"/>
              </a:spcBef>
              <a:spcAft>
                <a:spcPct val="0"/>
              </a:spcAft>
              <a:defRPr kern="1200">
                <a:solidFill>
                  <a:schemeClr val="tx1"/>
                </a:solidFill>
                <a:latin typeface="Tw Cen MT" panose="020B0602020104020603" pitchFamily="34" charset="0"/>
                <a:ea typeface="+mn-ea"/>
                <a:cs typeface="+mn-cs"/>
              </a:defRPr>
            </a:lvl3pPr>
            <a:lvl4pPr marL="1644650" indent="-273050" algn="l" defTabSz="547688" rtl="0" eaLnBrk="0" fontAlgn="base" hangingPunct="0">
              <a:spcBef>
                <a:spcPct val="0"/>
              </a:spcBef>
              <a:spcAft>
                <a:spcPct val="0"/>
              </a:spcAft>
              <a:defRPr kern="1200">
                <a:solidFill>
                  <a:schemeClr val="tx1"/>
                </a:solidFill>
                <a:latin typeface="Tw Cen MT" panose="020B0602020104020603" pitchFamily="34" charset="0"/>
                <a:ea typeface="+mn-ea"/>
                <a:cs typeface="+mn-cs"/>
              </a:defRPr>
            </a:lvl4pPr>
            <a:lvl5pPr marL="2193925" indent="-365125" algn="l" defTabSz="547688" rtl="0" eaLnBrk="0" fontAlgn="base" hangingPunct="0">
              <a:spcBef>
                <a:spcPct val="0"/>
              </a:spcBef>
              <a:spcAft>
                <a:spcPct val="0"/>
              </a:spcAft>
              <a:defRPr kern="1200">
                <a:solidFill>
                  <a:schemeClr val="tx1"/>
                </a:solidFill>
                <a:latin typeface="Tw Cen MT" panose="020B0602020104020603" pitchFamily="34" charset="0"/>
                <a:ea typeface="+mn-ea"/>
                <a:cs typeface="+mn-cs"/>
              </a:defRPr>
            </a:lvl5pPr>
            <a:lvl6pPr marL="2286000" algn="l" defTabSz="914400" rtl="0" eaLnBrk="1" latinLnBrk="0" hangingPunct="1">
              <a:defRPr kern="1200">
                <a:solidFill>
                  <a:schemeClr val="tx1"/>
                </a:solidFill>
                <a:latin typeface="Tw Cen MT" panose="020B0602020104020603" pitchFamily="34" charset="0"/>
                <a:ea typeface="+mn-ea"/>
                <a:cs typeface="+mn-cs"/>
              </a:defRPr>
            </a:lvl6pPr>
            <a:lvl7pPr marL="2743200" algn="l" defTabSz="914400" rtl="0" eaLnBrk="1" latinLnBrk="0" hangingPunct="1">
              <a:defRPr kern="1200">
                <a:solidFill>
                  <a:schemeClr val="tx1"/>
                </a:solidFill>
                <a:latin typeface="Tw Cen MT" panose="020B0602020104020603" pitchFamily="34" charset="0"/>
                <a:ea typeface="+mn-ea"/>
                <a:cs typeface="+mn-cs"/>
              </a:defRPr>
            </a:lvl7pPr>
            <a:lvl8pPr marL="3200400" algn="l" defTabSz="914400" rtl="0" eaLnBrk="1" latinLnBrk="0" hangingPunct="1">
              <a:defRPr kern="1200">
                <a:solidFill>
                  <a:schemeClr val="tx1"/>
                </a:solidFill>
                <a:latin typeface="Tw Cen MT" panose="020B0602020104020603" pitchFamily="34" charset="0"/>
                <a:ea typeface="+mn-ea"/>
                <a:cs typeface="+mn-cs"/>
              </a:defRPr>
            </a:lvl8pPr>
            <a:lvl9pPr marL="3657600" algn="l" defTabSz="914400" rtl="0" eaLnBrk="1" latinLnBrk="0" hangingPunct="1">
              <a:defRPr kern="1200">
                <a:solidFill>
                  <a:schemeClr val="tx1"/>
                </a:solidFill>
                <a:latin typeface="Tw Cen MT" panose="020B0602020104020603" pitchFamily="34" charset="0"/>
                <a:ea typeface="+mn-ea"/>
                <a:cs typeface="+mn-cs"/>
              </a:defRPr>
            </a:lvl9pPr>
          </a:lstStyle>
          <a:p>
            <a:pPr>
              <a:defRPr/>
            </a:pPr>
            <a:fld id="{428D0B33-354E-41FA-9BCD-75183AF1DDF5}" type="datetime10">
              <a:rPr lang="en-US" sz="2400" smtClean="0">
                <a:solidFill>
                  <a:srgbClr val="FF0000"/>
                </a:solidFill>
              </a:rPr>
              <a:pPr>
                <a:defRPr/>
              </a:pPr>
              <a:t>23:59</a:t>
            </a:fld>
            <a:endParaRPr lang="en-US">
              <a:solidFill>
                <a:srgbClr val="FF0000"/>
              </a:solidFill>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482" name="AutoShape 71">
            <a:hlinkClick r:id="rId4" action="ppaction://hlinksldjump" highlightClick="1"/>
          </p:cNvPr>
          <p:cNvSpPr>
            <a:spLocks noChangeArrowheads="1"/>
          </p:cNvSpPr>
          <p:nvPr/>
        </p:nvSpPr>
        <p:spPr bwMode="auto">
          <a:xfrm>
            <a:off x="13350875" y="7327900"/>
            <a:ext cx="914400" cy="641350"/>
          </a:xfrm>
          <a:prstGeom prst="actionButtonBackPrevious">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w Cen MT" panose="020B0602020104020603" pitchFamily="34" charset="0"/>
              </a:defRPr>
            </a:lvl1pPr>
            <a:lvl2pPr marL="742950" indent="-285750">
              <a:defRPr>
                <a:solidFill>
                  <a:schemeClr val="tx1"/>
                </a:solidFill>
                <a:latin typeface="Tw Cen MT" panose="020B0602020104020603" pitchFamily="34" charset="0"/>
              </a:defRPr>
            </a:lvl2pPr>
            <a:lvl3pPr marL="1143000" indent="-228600">
              <a:defRPr>
                <a:solidFill>
                  <a:schemeClr val="tx1"/>
                </a:solidFill>
                <a:latin typeface="Tw Cen MT" panose="020B0602020104020603" pitchFamily="34" charset="0"/>
              </a:defRPr>
            </a:lvl3pPr>
            <a:lvl4pPr marL="1600200" indent="-228600">
              <a:defRPr>
                <a:solidFill>
                  <a:schemeClr val="tx1"/>
                </a:solidFill>
                <a:latin typeface="Tw Cen MT" panose="020B0602020104020603" pitchFamily="34" charset="0"/>
              </a:defRPr>
            </a:lvl4pPr>
            <a:lvl5pPr marL="2057400" indent="-228600">
              <a:defRPr>
                <a:solidFill>
                  <a:schemeClr val="tx1"/>
                </a:solidFill>
                <a:latin typeface="Tw Cen MT" panose="020B0602020104020603" pitchFamily="34" charset="0"/>
              </a:defRPr>
            </a:lvl5pPr>
            <a:lvl6pPr marL="2514600" indent="-228600" defTabSz="547688" eaLnBrk="0" fontAlgn="base" hangingPunct="0">
              <a:spcBef>
                <a:spcPct val="0"/>
              </a:spcBef>
              <a:spcAft>
                <a:spcPct val="0"/>
              </a:spcAft>
              <a:defRPr>
                <a:solidFill>
                  <a:schemeClr val="tx1"/>
                </a:solidFill>
                <a:latin typeface="Tw Cen MT" panose="020B0602020104020603" pitchFamily="34" charset="0"/>
              </a:defRPr>
            </a:lvl6pPr>
            <a:lvl7pPr marL="2971800" indent="-228600" defTabSz="547688" eaLnBrk="0" fontAlgn="base" hangingPunct="0">
              <a:spcBef>
                <a:spcPct val="0"/>
              </a:spcBef>
              <a:spcAft>
                <a:spcPct val="0"/>
              </a:spcAft>
              <a:defRPr>
                <a:solidFill>
                  <a:schemeClr val="tx1"/>
                </a:solidFill>
                <a:latin typeface="Tw Cen MT" panose="020B0602020104020603" pitchFamily="34" charset="0"/>
              </a:defRPr>
            </a:lvl7pPr>
            <a:lvl8pPr marL="3429000" indent="-228600" defTabSz="547688" eaLnBrk="0" fontAlgn="base" hangingPunct="0">
              <a:spcBef>
                <a:spcPct val="0"/>
              </a:spcBef>
              <a:spcAft>
                <a:spcPct val="0"/>
              </a:spcAft>
              <a:defRPr>
                <a:solidFill>
                  <a:schemeClr val="tx1"/>
                </a:solidFill>
                <a:latin typeface="Tw Cen MT" panose="020B0602020104020603" pitchFamily="34" charset="0"/>
              </a:defRPr>
            </a:lvl8pPr>
            <a:lvl9pPr marL="3886200" indent="-228600" defTabSz="547688" eaLnBrk="0" fontAlgn="base" hangingPunct="0">
              <a:spcBef>
                <a:spcPct val="0"/>
              </a:spcBef>
              <a:spcAft>
                <a:spcPct val="0"/>
              </a:spcAft>
              <a:defRPr>
                <a:solidFill>
                  <a:schemeClr val="tx1"/>
                </a:solidFill>
                <a:latin typeface="Tw Cen MT" panose="020B0602020104020603" pitchFamily="34" charset="0"/>
              </a:defRPr>
            </a:lvl9pPr>
          </a:lstStyle>
          <a:p>
            <a:pPr eaLnBrk="1" hangingPunct="1"/>
            <a:endParaRPr lang="vi-VN" altLang="en-US">
              <a:latin typeface="Arial" panose="020B0604020202020204" pitchFamily="34" charset="0"/>
            </a:endParaRPr>
          </a:p>
        </p:txBody>
      </p:sp>
      <p:pic>
        <p:nvPicPr>
          <p:cNvPr id="245854" name="Win654.wav">
            <a:hlinkClick r:id="" action="ppaction://media"/>
          </p:cNvPr>
          <p:cNvPicPr>
            <a:picLocks noChangeAspect="1" noChangeArrowheads="1"/>
          </p:cNvPicPr>
          <p:nvPr>
            <a:audioFile r:link="rId2"/>
            <p:extLst>
              <p:ext uri="{DAA4B4D4-6D71-4841-9C94-3DE7FCFB9230}">
                <p14:media xmlns:p14="http://schemas.microsoft.com/office/powerpoint/2010/main" r:embed="rId1"/>
              </p:ext>
            </p:extLst>
          </p:nvPr>
        </p:nvPicPr>
        <p:blipFill>
          <a:blip r:embed="rId5">
            <a:extLst>
              <a:ext uri="{28A0092B-C50C-407E-A947-70E740481C1C}">
                <a14:useLocalDpi xmlns:a14="http://schemas.microsoft.com/office/drawing/2010/main" val="0"/>
              </a:ext>
            </a:extLst>
          </a:blip>
          <a:srcRect/>
          <a:stretch>
            <a:fillRect/>
          </a:stretch>
        </p:blipFill>
        <p:spPr bwMode="auto">
          <a:xfrm>
            <a:off x="12480925" y="7864475"/>
            <a:ext cx="320675" cy="27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484" name="Text Box 95"/>
          <p:cNvSpPr txBox="1">
            <a:spLocks noChangeArrowheads="1"/>
          </p:cNvSpPr>
          <p:nvPr/>
        </p:nvSpPr>
        <p:spPr bwMode="auto">
          <a:xfrm>
            <a:off x="5668963" y="457200"/>
            <a:ext cx="3109912"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w Cen MT" panose="020B0602020104020603" pitchFamily="34" charset="0"/>
              </a:defRPr>
            </a:lvl1pPr>
            <a:lvl2pPr marL="742950" indent="-285750">
              <a:defRPr>
                <a:solidFill>
                  <a:schemeClr val="tx1"/>
                </a:solidFill>
                <a:latin typeface="Tw Cen MT" panose="020B0602020104020603" pitchFamily="34" charset="0"/>
              </a:defRPr>
            </a:lvl2pPr>
            <a:lvl3pPr marL="1143000" indent="-228600">
              <a:defRPr>
                <a:solidFill>
                  <a:schemeClr val="tx1"/>
                </a:solidFill>
                <a:latin typeface="Tw Cen MT" panose="020B0602020104020603" pitchFamily="34" charset="0"/>
              </a:defRPr>
            </a:lvl3pPr>
            <a:lvl4pPr marL="1600200" indent="-228600">
              <a:defRPr>
                <a:solidFill>
                  <a:schemeClr val="tx1"/>
                </a:solidFill>
                <a:latin typeface="Tw Cen MT" panose="020B0602020104020603" pitchFamily="34" charset="0"/>
              </a:defRPr>
            </a:lvl4pPr>
            <a:lvl5pPr marL="2057400" indent="-228600">
              <a:defRPr>
                <a:solidFill>
                  <a:schemeClr val="tx1"/>
                </a:solidFill>
                <a:latin typeface="Tw Cen MT" panose="020B0602020104020603" pitchFamily="34" charset="0"/>
              </a:defRPr>
            </a:lvl5pPr>
            <a:lvl6pPr marL="2514600" indent="-228600" defTabSz="547688" eaLnBrk="0" fontAlgn="base" hangingPunct="0">
              <a:spcBef>
                <a:spcPct val="0"/>
              </a:spcBef>
              <a:spcAft>
                <a:spcPct val="0"/>
              </a:spcAft>
              <a:defRPr>
                <a:solidFill>
                  <a:schemeClr val="tx1"/>
                </a:solidFill>
                <a:latin typeface="Tw Cen MT" panose="020B0602020104020603" pitchFamily="34" charset="0"/>
              </a:defRPr>
            </a:lvl6pPr>
            <a:lvl7pPr marL="2971800" indent="-228600" defTabSz="547688" eaLnBrk="0" fontAlgn="base" hangingPunct="0">
              <a:spcBef>
                <a:spcPct val="0"/>
              </a:spcBef>
              <a:spcAft>
                <a:spcPct val="0"/>
              </a:spcAft>
              <a:defRPr>
                <a:solidFill>
                  <a:schemeClr val="tx1"/>
                </a:solidFill>
                <a:latin typeface="Tw Cen MT" panose="020B0602020104020603" pitchFamily="34" charset="0"/>
              </a:defRPr>
            </a:lvl7pPr>
            <a:lvl8pPr marL="3429000" indent="-228600" defTabSz="547688" eaLnBrk="0" fontAlgn="base" hangingPunct="0">
              <a:spcBef>
                <a:spcPct val="0"/>
              </a:spcBef>
              <a:spcAft>
                <a:spcPct val="0"/>
              </a:spcAft>
              <a:defRPr>
                <a:solidFill>
                  <a:schemeClr val="tx1"/>
                </a:solidFill>
                <a:latin typeface="Tw Cen MT" panose="020B0602020104020603" pitchFamily="34" charset="0"/>
              </a:defRPr>
            </a:lvl8pPr>
            <a:lvl9pPr marL="3886200" indent="-228600" defTabSz="547688" eaLnBrk="0" fontAlgn="base" hangingPunct="0">
              <a:spcBef>
                <a:spcPct val="0"/>
              </a:spcBef>
              <a:spcAft>
                <a:spcPct val="0"/>
              </a:spcAft>
              <a:defRPr>
                <a:solidFill>
                  <a:schemeClr val="tx1"/>
                </a:solidFill>
                <a:latin typeface="Tw Cen MT" panose="020B0602020104020603" pitchFamily="34" charset="0"/>
              </a:defRPr>
            </a:lvl9pPr>
          </a:lstStyle>
          <a:p>
            <a:pPr eaLnBrk="1" hangingPunct="1">
              <a:spcBef>
                <a:spcPct val="50000"/>
              </a:spcBef>
            </a:pPr>
            <a:r>
              <a:rPr lang="en-US" altLang="en-US" sz="3600" b="1">
                <a:solidFill>
                  <a:srgbClr val="0000FF"/>
                </a:solidFill>
                <a:latin typeface="Arial" panose="020B0604020202020204" pitchFamily="34" charset="0"/>
              </a:rPr>
              <a:t>CÂU SỐ 1</a:t>
            </a:r>
          </a:p>
        </p:txBody>
      </p:sp>
      <p:sp>
        <p:nvSpPr>
          <p:cNvPr id="20485" name="Rectangle 96"/>
          <p:cNvSpPr>
            <a:spLocks noChangeArrowheads="1"/>
          </p:cNvSpPr>
          <p:nvPr/>
        </p:nvSpPr>
        <p:spPr bwMode="auto">
          <a:xfrm>
            <a:off x="182563" y="182563"/>
            <a:ext cx="14265275" cy="7864475"/>
          </a:xfrm>
          <a:prstGeom prst="rect">
            <a:avLst/>
          </a:prstGeom>
          <a:noFill/>
          <a:ln w="317500" cmpd="thickThin">
            <a:solidFill>
              <a:srgbClr val="0099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Tw Cen MT" panose="020B0602020104020603" pitchFamily="34" charset="0"/>
              </a:defRPr>
            </a:lvl1pPr>
            <a:lvl2pPr marL="742950" indent="-285750">
              <a:defRPr>
                <a:solidFill>
                  <a:schemeClr val="tx1"/>
                </a:solidFill>
                <a:latin typeface="Tw Cen MT" panose="020B0602020104020603" pitchFamily="34" charset="0"/>
              </a:defRPr>
            </a:lvl2pPr>
            <a:lvl3pPr marL="1143000" indent="-228600">
              <a:defRPr>
                <a:solidFill>
                  <a:schemeClr val="tx1"/>
                </a:solidFill>
                <a:latin typeface="Tw Cen MT" panose="020B0602020104020603" pitchFamily="34" charset="0"/>
              </a:defRPr>
            </a:lvl3pPr>
            <a:lvl4pPr marL="1600200" indent="-228600">
              <a:defRPr>
                <a:solidFill>
                  <a:schemeClr val="tx1"/>
                </a:solidFill>
                <a:latin typeface="Tw Cen MT" panose="020B0602020104020603" pitchFamily="34" charset="0"/>
              </a:defRPr>
            </a:lvl4pPr>
            <a:lvl5pPr marL="2057400" indent="-228600">
              <a:defRPr>
                <a:solidFill>
                  <a:schemeClr val="tx1"/>
                </a:solidFill>
                <a:latin typeface="Tw Cen MT" panose="020B0602020104020603" pitchFamily="34" charset="0"/>
              </a:defRPr>
            </a:lvl5pPr>
            <a:lvl6pPr marL="2514600" indent="-228600" defTabSz="547688" eaLnBrk="0" fontAlgn="base" hangingPunct="0">
              <a:spcBef>
                <a:spcPct val="0"/>
              </a:spcBef>
              <a:spcAft>
                <a:spcPct val="0"/>
              </a:spcAft>
              <a:defRPr>
                <a:solidFill>
                  <a:schemeClr val="tx1"/>
                </a:solidFill>
                <a:latin typeface="Tw Cen MT" panose="020B0602020104020603" pitchFamily="34" charset="0"/>
              </a:defRPr>
            </a:lvl6pPr>
            <a:lvl7pPr marL="2971800" indent="-228600" defTabSz="547688" eaLnBrk="0" fontAlgn="base" hangingPunct="0">
              <a:spcBef>
                <a:spcPct val="0"/>
              </a:spcBef>
              <a:spcAft>
                <a:spcPct val="0"/>
              </a:spcAft>
              <a:defRPr>
                <a:solidFill>
                  <a:schemeClr val="tx1"/>
                </a:solidFill>
                <a:latin typeface="Tw Cen MT" panose="020B0602020104020603" pitchFamily="34" charset="0"/>
              </a:defRPr>
            </a:lvl7pPr>
            <a:lvl8pPr marL="3429000" indent="-228600" defTabSz="547688" eaLnBrk="0" fontAlgn="base" hangingPunct="0">
              <a:spcBef>
                <a:spcPct val="0"/>
              </a:spcBef>
              <a:spcAft>
                <a:spcPct val="0"/>
              </a:spcAft>
              <a:defRPr>
                <a:solidFill>
                  <a:schemeClr val="tx1"/>
                </a:solidFill>
                <a:latin typeface="Tw Cen MT" panose="020B0602020104020603" pitchFamily="34" charset="0"/>
              </a:defRPr>
            </a:lvl8pPr>
            <a:lvl9pPr marL="3886200" indent="-228600" defTabSz="547688" eaLnBrk="0" fontAlgn="base" hangingPunct="0">
              <a:spcBef>
                <a:spcPct val="0"/>
              </a:spcBef>
              <a:spcAft>
                <a:spcPct val="0"/>
              </a:spcAft>
              <a:defRPr>
                <a:solidFill>
                  <a:schemeClr val="tx1"/>
                </a:solidFill>
                <a:latin typeface="Tw Cen MT" panose="020B0602020104020603" pitchFamily="34" charset="0"/>
              </a:defRPr>
            </a:lvl9pPr>
          </a:lstStyle>
          <a:p>
            <a:pPr algn="ctr" eaLnBrk="1" hangingPunct="1"/>
            <a:endParaRPr lang="vi-VN" altLang="en-US">
              <a:solidFill>
                <a:srgbClr val="000099"/>
              </a:solidFill>
              <a:latin typeface="Arial" panose="020B0604020202020204" pitchFamily="34" charset="0"/>
            </a:endParaRPr>
          </a:p>
        </p:txBody>
      </p:sp>
      <p:sp>
        <p:nvSpPr>
          <p:cNvPr id="3" name="TextBox 2"/>
          <p:cNvSpPr txBox="1">
            <a:spLocks noChangeArrowheads="1"/>
          </p:cNvSpPr>
          <p:nvPr/>
        </p:nvSpPr>
        <p:spPr bwMode="auto">
          <a:xfrm>
            <a:off x="1554163" y="2378075"/>
            <a:ext cx="11522075" cy="2954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w Cen MT" pitchFamily="34" charset="0"/>
              </a:defRPr>
            </a:lvl1pPr>
            <a:lvl2pPr marL="742950" indent="-285750">
              <a:defRPr>
                <a:solidFill>
                  <a:schemeClr val="tx1"/>
                </a:solidFill>
                <a:latin typeface="Tw Cen MT" pitchFamily="34" charset="0"/>
              </a:defRPr>
            </a:lvl2pPr>
            <a:lvl3pPr marL="1143000" indent="-228600">
              <a:defRPr>
                <a:solidFill>
                  <a:schemeClr val="tx1"/>
                </a:solidFill>
                <a:latin typeface="Tw Cen MT" pitchFamily="34" charset="0"/>
              </a:defRPr>
            </a:lvl3pPr>
            <a:lvl4pPr marL="1600200" indent="-228600">
              <a:defRPr>
                <a:solidFill>
                  <a:schemeClr val="tx1"/>
                </a:solidFill>
                <a:latin typeface="Tw Cen MT" pitchFamily="34" charset="0"/>
              </a:defRPr>
            </a:lvl4pPr>
            <a:lvl5pPr marL="2057400" indent="-228600">
              <a:defRPr>
                <a:solidFill>
                  <a:schemeClr val="tx1"/>
                </a:solidFill>
                <a:latin typeface="Tw Cen MT" pitchFamily="34" charset="0"/>
              </a:defRPr>
            </a:lvl5pPr>
            <a:lvl6pPr marL="2514600" indent="-228600" defTabSz="457200" eaLnBrk="0" fontAlgn="base" hangingPunct="0">
              <a:spcBef>
                <a:spcPct val="0"/>
              </a:spcBef>
              <a:spcAft>
                <a:spcPct val="0"/>
              </a:spcAft>
              <a:defRPr>
                <a:solidFill>
                  <a:schemeClr val="tx1"/>
                </a:solidFill>
                <a:latin typeface="Tw Cen MT" pitchFamily="34" charset="0"/>
              </a:defRPr>
            </a:lvl6pPr>
            <a:lvl7pPr marL="2971800" indent="-228600" defTabSz="457200" eaLnBrk="0" fontAlgn="base" hangingPunct="0">
              <a:spcBef>
                <a:spcPct val="0"/>
              </a:spcBef>
              <a:spcAft>
                <a:spcPct val="0"/>
              </a:spcAft>
              <a:defRPr>
                <a:solidFill>
                  <a:schemeClr val="tx1"/>
                </a:solidFill>
                <a:latin typeface="Tw Cen MT" pitchFamily="34" charset="0"/>
              </a:defRPr>
            </a:lvl7pPr>
            <a:lvl8pPr marL="3429000" indent="-228600" defTabSz="457200" eaLnBrk="0" fontAlgn="base" hangingPunct="0">
              <a:spcBef>
                <a:spcPct val="0"/>
              </a:spcBef>
              <a:spcAft>
                <a:spcPct val="0"/>
              </a:spcAft>
              <a:defRPr>
                <a:solidFill>
                  <a:schemeClr val="tx1"/>
                </a:solidFill>
                <a:latin typeface="Tw Cen MT" pitchFamily="34" charset="0"/>
              </a:defRPr>
            </a:lvl8pPr>
            <a:lvl9pPr marL="3886200" indent="-228600" defTabSz="457200" eaLnBrk="0" fontAlgn="base" hangingPunct="0">
              <a:spcBef>
                <a:spcPct val="0"/>
              </a:spcBef>
              <a:spcAft>
                <a:spcPct val="0"/>
              </a:spcAft>
              <a:defRPr>
                <a:solidFill>
                  <a:schemeClr val="tx1"/>
                </a:solidFill>
                <a:latin typeface="Tw Cen MT" pitchFamily="34" charset="0"/>
              </a:defRPr>
            </a:lvl9pPr>
          </a:lstStyle>
          <a:p>
            <a:pPr defTabSz="548640">
              <a:defRPr/>
            </a:pPr>
            <a:r>
              <a:rPr lang="en-US" altLang="en-US" sz="3360" smtClean="0">
                <a:solidFill>
                  <a:srgbClr val="FF3300"/>
                </a:solidFill>
                <a:latin typeface="Arial" panose="020B0604020202020204" pitchFamily="34" charset="0"/>
              </a:rPr>
              <a:t>Áp dụng </a:t>
            </a:r>
            <a:r>
              <a:rPr lang="en-US" altLang="en-US" sz="3360" smtClean="0">
                <a:solidFill>
                  <a:srgbClr val="3333FF"/>
                </a:solidFill>
                <a:latin typeface="Arial" panose="020B0604020202020204" pitchFamily="34" charset="0"/>
              </a:rPr>
              <a:t>a.b=(a:c).(b.c) </a:t>
            </a:r>
            <a:r>
              <a:rPr lang="en-US" altLang="en-US" sz="3360" smtClean="0">
                <a:solidFill>
                  <a:srgbClr val="FF3300"/>
                </a:solidFill>
                <a:latin typeface="Arial" panose="020B0604020202020204" pitchFamily="34" charset="0"/>
              </a:rPr>
              <a:t>với a,b,c là số tự nhiên,c khác 0;</a:t>
            </a:r>
          </a:p>
          <a:p>
            <a:pPr defTabSz="548640">
              <a:defRPr/>
            </a:pPr>
            <a:endParaRPr lang="en-US" altLang="en-US" sz="3360" smtClean="0">
              <a:solidFill>
                <a:srgbClr val="3333FF"/>
              </a:solidFill>
              <a:latin typeface="Arial" panose="020B0604020202020204" pitchFamily="34" charset="0"/>
              <a:cs typeface="Arial" panose="020B0604020202020204" pitchFamily="34" charset="0"/>
            </a:endParaRPr>
          </a:p>
          <a:p>
            <a:pPr defTabSz="548640">
              <a:defRPr/>
            </a:pPr>
            <a:r>
              <a:rPr lang="en-US" altLang="en-US" sz="3360" smtClean="0">
                <a:solidFill>
                  <a:srgbClr val="3333FF"/>
                </a:solidFill>
                <a:latin typeface="Arial" panose="020B0604020202020204" pitchFamily="34" charset="0"/>
                <a:cs typeface="Arial" panose="020B0604020202020204" pitchFamily="34" charset="0"/>
              </a:rPr>
              <a:t>Tính nhẩm: </a:t>
            </a:r>
            <a:r>
              <a:rPr lang="en-US" altLang="en-US" sz="3360" smtClean="0">
                <a:solidFill>
                  <a:srgbClr val="FF0000"/>
                </a:solidFill>
                <a:latin typeface="Arial" panose="020B0604020202020204" pitchFamily="34" charset="0"/>
                <a:cs typeface="Arial" panose="020B0604020202020204" pitchFamily="34" charset="0"/>
              </a:rPr>
              <a:t>16.25=?</a:t>
            </a:r>
          </a:p>
          <a:p>
            <a:pPr defTabSz="548640">
              <a:defRPr/>
            </a:pPr>
            <a:endParaRPr lang="en-US" altLang="en-US" sz="3360" smtClean="0">
              <a:solidFill>
                <a:srgbClr val="3333FF"/>
              </a:solidFill>
              <a:latin typeface="Arial" panose="020B0604020202020204" pitchFamily="34" charset="0"/>
              <a:cs typeface="Arial" panose="020B0604020202020204" pitchFamily="34" charset="0"/>
            </a:endParaRPr>
          </a:p>
          <a:p>
            <a:pPr defTabSz="548640">
              <a:defRPr/>
            </a:pPr>
            <a:r>
              <a:rPr lang="en-US" altLang="en-US" sz="3360" smtClean="0">
                <a:solidFill>
                  <a:srgbClr val="3333FF"/>
                </a:solidFill>
                <a:latin typeface="Arial" panose="020B0604020202020204" pitchFamily="34" charset="0"/>
                <a:cs typeface="Arial" panose="020B0604020202020204" pitchFamily="34" charset="0"/>
              </a:rPr>
              <a:t>HD:             </a:t>
            </a:r>
            <a:r>
              <a:rPr lang="en-US" altLang="en-US" sz="3360" smtClean="0">
                <a:solidFill>
                  <a:srgbClr val="FF0000"/>
                </a:solidFill>
                <a:latin typeface="Arial" panose="020B0604020202020204" pitchFamily="34" charset="0"/>
                <a:cs typeface="Arial" panose="020B0604020202020204" pitchFamily="34" charset="0"/>
              </a:rPr>
              <a:t>16.25=(16:4).(25.4)=4.100=400</a:t>
            </a:r>
          </a:p>
          <a:p>
            <a:pPr defTabSz="548640">
              <a:defRPr/>
            </a:pPr>
            <a:endParaRPr lang="en-US" altLang="en-US" smtClean="0"/>
          </a:p>
        </p:txBody>
      </p:sp>
      <p:sp>
        <p:nvSpPr>
          <p:cNvPr id="2" name="Date Placeholder 1"/>
          <p:cNvSpPr>
            <a:spLocks noGrp="1"/>
          </p:cNvSpPr>
          <p:nvPr>
            <p:ph type="dt" sz="half" idx="10"/>
          </p:nvPr>
        </p:nvSpPr>
        <p:spPr/>
        <p:txBody>
          <a:bodyPr/>
          <a:lstStyle/>
          <a:p>
            <a:pPr>
              <a:defRPr/>
            </a:pPr>
            <a:fld id="{798121B8-F9C0-4F7E-8D99-450825F08C1F}" type="datetime10">
              <a:rPr lang="en-US" smtClean="0"/>
              <a:t>23:59</a:t>
            </a:fld>
            <a:endParaRPr lang="en-US"/>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withEffect">
                                  <p:stCondLst>
                                    <p:cond delay="0"/>
                                  </p:stCondLst>
                                  <p:childTnLst>
                                    <p:cmd type="call" cmd="playFrom(0.0)">
                                      <p:cBhvr>
                                        <p:cTn id="6" dur="878" fill="hold"/>
                                        <p:tgtEl>
                                          <p:spTgt spid="245854"/>
                                        </p:tgtEl>
                                      </p:cBhvr>
                                    </p:cmd>
                                  </p:childTnLst>
                                </p:cTn>
                              </p:par>
                            </p:childTnLst>
                          </p:cTn>
                        </p:par>
                      </p:childTnLst>
                    </p:cTn>
                  </p:par>
                  <p:par>
                    <p:cTn id="7" fill="hold" nodeType="clickPar">
                      <p:stCondLst>
                        <p:cond delay="indefinite"/>
                      </p:stCondLst>
                      <p:childTnLst>
                        <p:par>
                          <p:cTn id="8" fill="hold" nodeType="withGroup">
                            <p:stCondLst>
                              <p:cond delay="0"/>
                            </p:stCondLst>
                            <p:childTnLst>
                              <p:par>
                                <p:cTn id="9" presetID="22" presetClass="entr" presetSubtype="4"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wipe(down)">
                                      <p:cBhvr>
                                        <p:cTn id="11" dur="500"/>
                                        <p:tgtEl>
                                          <p:spTgt spid="3">
                                            <p:txEl>
                                              <p:pRg st="0" end="0"/>
                                            </p:txEl>
                                          </p:spTgt>
                                        </p:tgtEl>
                                      </p:cBhvr>
                                    </p:animEffect>
                                  </p:childTnLst>
                                </p:cTn>
                              </p:par>
                              <p:par>
                                <p:cTn id="12" presetID="22" presetClass="entr" presetSubtype="4" fill="hold" nodeType="with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wipe(down)">
                                      <p:cBhvr>
                                        <p:cTn id="14" dur="500"/>
                                        <p:tgtEl>
                                          <p:spTgt spid="3">
                                            <p:txEl>
                                              <p:pRg st="2" end="2"/>
                                            </p:txEl>
                                          </p:spTgt>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2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wipe(down)">
                                      <p:cBhvr>
                                        <p:cTn id="19"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audio>
              <p:cMediaNode>
                <p:cTn id="20" fill="hold" display="0">
                  <p:stCondLst>
                    <p:cond delay="indefinite"/>
                  </p:stCondLst>
                  <p:endCondLst>
                    <p:cond evt="onNext" delay="0">
                      <p:tgtEl>
                        <p:sldTgt/>
                      </p:tgtEl>
                    </p:cond>
                    <p:cond evt="onPrev" delay="0">
                      <p:tgtEl>
                        <p:sldTgt/>
                      </p:tgtEl>
                    </p:cond>
                    <p:cond evt="onStopAudio" delay="0">
                      <p:tgtEl>
                        <p:sldTgt/>
                      </p:tgtEl>
                    </p:cond>
                  </p:endCondLst>
                </p:cTn>
                <p:tgtEl>
                  <p:spTgt spid="245854"/>
                </p:tgtEl>
              </p:cMediaNode>
            </p:audio>
          </p:childTnLst>
        </p:cTn>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rgbClr val="2E2B21"/>
      </a:dk1>
      <a:lt1>
        <a:srgbClr val="FFFFFF"/>
      </a:lt1>
      <a:dk2>
        <a:srgbClr val="605B4F"/>
      </a:dk2>
      <a:lt2>
        <a:srgbClr val="D8D6BE"/>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Integral">
      <a:majorFont>
        <a:latin typeface="Tw Cen MT Condensed"/>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blipFill rotWithShape="1">
          <a:blip xmlns:r="http://schemas.openxmlformats.org/officeDocument/2006/relationships" r:embed="rId1">
            <a:duotone>
              <a:schemeClr val="phClr">
                <a:tint val="98000"/>
              </a:schemeClr>
              <a:schemeClr val="phClr">
                <a:shade val="89000"/>
                <a:satMod val="145000"/>
              </a:schemeClr>
            </a:duotone>
          </a:blip>
          <a:tile tx="0" ty="0" sx="32000" sy="32000" flip="none" algn="tl"/>
        </a:blipFill>
        <a:blipFill rotWithShape="1">
          <a:blip xmlns:r="http://schemas.openxmlformats.org/officeDocument/2006/relationships" r:embed="rId2">
            <a:duotone>
              <a:schemeClr val="phClr">
                <a:tint val="98000"/>
              </a:schemeClr>
              <a:schemeClr val="phClr">
                <a:shade val="95000"/>
              </a:schemeClr>
            </a:duotone>
          </a:blip>
          <a:tile tx="0" ty="0" sx="32000" sy="32000" flip="none" algn="tl"/>
        </a:blipFill>
      </a:bgFillStyleLst>
    </a:fmtScheme>
  </a:themeElements>
  <a:objectDefaults/>
  <a:extraClrSchemeLst/>
  <a:extLst>
    <a:ext uri="{05A4C25C-085E-4340-85A3-A5531E510DB2}">
      <thm15:themeFamily xmlns:thm15="http://schemas.microsoft.com/office/thememl/2012/main" name="Integral" id="{3577F8C9-A904-41D8-97D2-FD898F53F20E}" vid="{090DCB5F-146D-478A-852A-34B16FE9F3A8}"/>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Integral</Template>
  <TotalTime>5801</TotalTime>
  <Words>1172</Words>
  <Application>Microsoft Office PowerPoint</Application>
  <PresentationFormat>Custom</PresentationFormat>
  <Paragraphs>143</Paragraphs>
  <Slides>20</Slides>
  <Notes>0</Notes>
  <HiddenSlides>0</HiddenSlides>
  <MMClips>12</MMClips>
  <ScaleCrop>false</ScaleCrop>
  <HeadingPairs>
    <vt:vector size="8" baseType="variant">
      <vt:variant>
        <vt:lpstr>Fonts Used</vt:lpstr>
      </vt:variant>
      <vt:variant>
        <vt:i4>9</vt:i4>
      </vt:variant>
      <vt:variant>
        <vt:lpstr>Theme</vt:lpstr>
      </vt:variant>
      <vt:variant>
        <vt:i4>1</vt:i4>
      </vt:variant>
      <vt:variant>
        <vt:lpstr>Embedded OLE Servers</vt:lpstr>
      </vt:variant>
      <vt:variant>
        <vt:i4>1</vt:i4>
      </vt:variant>
      <vt:variant>
        <vt:lpstr>Slide Titles</vt:lpstr>
      </vt:variant>
      <vt:variant>
        <vt:i4>20</vt:i4>
      </vt:variant>
    </vt:vector>
  </HeadingPairs>
  <TitlesOfParts>
    <vt:vector size="31" baseType="lpstr">
      <vt:lpstr>.VnTime</vt:lpstr>
      <vt:lpstr>Arial</vt:lpstr>
      <vt:lpstr>Arial Narrow</vt:lpstr>
      <vt:lpstr>Calibri</vt:lpstr>
      <vt:lpstr>Georgia</vt:lpstr>
      <vt:lpstr>Times New Roman</vt:lpstr>
      <vt:lpstr>Tw Cen MT</vt:lpstr>
      <vt:lpstr>Tw Cen MT Condensed</vt:lpstr>
      <vt:lpstr>Wingdings 3</vt:lpstr>
      <vt:lpstr>Integral</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Home alone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Quang Minh</dc:creator>
  <cp:lastModifiedBy>DELL</cp:lastModifiedBy>
  <cp:revision>203</cp:revision>
  <cp:lastPrinted>1601-01-01T00:00:00Z</cp:lastPrinted>
  <dcterms:created xsi:type="dcterms:W3CDTF">2003-11-27T14:41:05Z</dcterms:created>
  <dcterms:modified xsi:type="dcterms:W3CDTF">2023-09-18T17:03:50Z</dcterms:modified>
</cp:coreProperties>
</file>