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84" r:id="rId5"/>
    <p:sldId id="269" r:id="rId6"/>
    <p:sldId id="273" r:id="rId7"/>
    <p:sldId id="274" r:id="rId8"/>
    <p:sldId id="278" r:id="rId9"/>
    <p:sldId id="277" r:id="rId10"/>
    <p:sldId id="279" r:id="rId11"/>
    <p:sldId id="294" r:id="rId12"/>
    <p:sldId id="287" r:id="rId13"/>
    <p:sldId id="288" r:id="rId14"/>
    <p:sldId id="290" r:id="rId15"/>
    <p:sldId id="280" r:id="rId16"/>
    <p:sldId id="295" r:id="rId17"/>
    <p:sldId id="296" r:id="rId18"/>
    <p:sldId id="291" r:id="rId19"/>
    <p:sldId id="293" r:id="rId20"/>
    <p:sldId id="292" r:id="rId21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9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8.gif"/><Relationship Id="rId5" Type="http://schemas.openxmlformats.org/officeDocument/2006/relationships/image" Target="../media/image6.png"/><Relationship Id="rId10" Type="http://schemas.openxmlformats.org/officeDocument/2006/relationships/image" Target="../media/image7.gif"/><Relationship Id="rId4" Type="http://schemas.openxmlformats.org/officeDocument/2006/relationships/image" Target="../media/image5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45" y="300407"/>
            <a:ext cx="981882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CHUYỂN ĐỘNG TỰ QUAY QUANH TRỤC CỦA TRÁI ĐẤT VÀ HỆ QUẢ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86" y="1790905"/>
            <a:ext cx="8060788" cy="40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83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75"/>
            <a:ext cx="11991975" cy="6738567"/>
          </a:xfrm>
        </p:spPr>
      </p:pic>
      <p:sp>
        <p:nvSpPr>
          <p:cNvPr id="5" name="Rectangle 4"/>
          <p:cNvSpPr/>
          <p:nvPr/>
        </p:nvSpPr>
        <p:spPr>
          <a:xfrm>
            <a:off x="4825217" y="365125"/>
            <a:ext cx="37701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14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8948" cy="6717323"/>
          </a:xfrm>
        </p:spPr>
      </p:pic>
      <p:sp>
        <p:nvSpPr>
          <p:cNvPr id="5" name="Rectangle 4"/>
          <p:cNvSpPr/>
          <p:nvPr/>
        </p:nvSpPr>
        <p:spPr>
          <a:xfrm>
            <a:off x="98474" y="8706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53189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</p:spTree>
    <p:extLst>
      <p:ext uri="{BB962C8B-B14F-4D97-AF65-F5344CB8AC3E}">
        <p14:creationId xmlns:p14="http://schemas.microsoft.com/office/powerpoint/2010/main" val="1444432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Rectangle 4"/>
          <p:cNvSpPr/>
          <p:nvPr/>
        </p:nvSpPr>
        <p:spPr>
          <a:xfrm>
            <a:off x="3627561" y="567011"/>
            <a:ext cx="56236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Sự lệch hướng chuyền động của vật thể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9332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9592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1"/>
            <a:ext cx="12731262" cy="56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7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788" cy="42375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9 câu hỏi. Mỗi nhóm 3 câu</a:t>
            </a:r>
          </a:p>
          <a:p>
            <a:pPr marL="0" indent="0">
              <a:buNone/>
            </a:pPr>
            <a: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1: Nhóm 1 lần lượt đọc các câu hỏi đã bốc thăm cho nhóm 2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2: Nhóm 2 lần lượt đọc các câu hỏi đã bốc thăm cho nhóm 3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3: Nhóm 3 lần lượt đọc các câu hỏi đã bốc thăm cho nhóm 1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50" y="1676619"/>
            <a:ext cx="5422349" cy="48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2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85206"/>
          </a:xfrm>
        </p:spPr>
      </p:pic>
    </p:spTree>
    <p:extLst>
      <p:ext uri="{BB962C8B-B14F-4D97-AF65-F5344CB8AC3E}">
        <p14:creationId xmlns:p14="http://schemas.microsoft.com/office/powerpoint/2010/main" val="917953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" y="211016"/>
            <a:ext cx="11971606" cy="6646984"/>
          </a:xfrm>
        </p:spPr>
      </p:pic>
    </p:spTree>
    <p:extLst>
      <p:ext uri="{BB962C8B-B14F-4D97-AF65-F5344CB8AC3E}">
        <p14:creationId xmlns:p14="http://schemas.microsoft.com/office/powerpoint/2010/main" val="1315427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bài tập 2 phần Luyện tập và vận dụng trong SGK/trang 121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Học và đọc thêm phần “Em có biết” trong SGK bài 7.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bài 8 – chú ý các câu hỏi trong SGK.</a:t>
            </a:r>
          </a:p>
        </p:txBody>
      </p:sp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011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95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hành tinh thứ mấy trong hệ Mặt trời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454" y="1912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noProof="0">
                <a:solidFill>
                  <a:srgbClr val="00B050"/>
                </a:solidFill>
                <a:latin typeface="+mj-lt"/>
              </a:rPr>
              <a:t>Thứ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8244" y="19292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Thứ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4636" y="1992055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0" y="1963639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468"/>
            <a:ext cx="10526728" cy="1094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498" y="13958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Hình 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5180" y="14271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Hình cầu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74" y="1458577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50" y="154585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445" y="201325"/>
            <a:ext cx="10526728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đi vòng quanh thế giới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252" y="1772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Ma-gien-lăng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87365" y="17625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>
                <a:solidFill>
                  <a:srgbClr val="00B050"/>
                </a:solidFill>
                <a:latin typeface="+mj-lt"/>
              </a:rPr>
              <a:t>Cô-lôm-bô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22055" y="183513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50" y="18261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204" y="100604"/>
            <a:ext cx="1067398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“Trái đất này là của chúng mình” thì Trái đất đứng yên hay Trái đất quay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7397" y="18462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đứng yên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83028" y="18683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quay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22" y="1906749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1971015"/>
            <a:ext cx="804742" cy="643793"/>
          </a:xfrm>
          <a:prstGeom prst="rect">
            <a:avLst/>
          </a:prstGeom>
        </p:spPr>
      </p:pic>
      <p:pic>
        <p:nvPicPr>
          <p:cNvPr id="3" name="TRÁI ĐẤT NÀY LÀ CỦA CHÚNG MÌNH - KYO YORK &amp; BÀO NG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2946387"/>
            <a:ext cx="11991703" cy="391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082"/>
            <a:ext cx="12351434" cy="64334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118.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0" y="2536493"/>
            <a:ext cx="5863960" cy="3276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94" y="5034653"/>
            <a:ext cx="1706211" cy="1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Hệ quả chuyển động tự quay quanh trục của Trái Đất.</a:t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đêm luân phiên</a:t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08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2 phần 2, quan sát thí nghiệm cho biết: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Hiện tượng ngày đêm ở điểm A thay đổi như thế nào?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Nếu Trái Đất không quay quanh trục mà chỉ xoay quanh Mặt trời thì hiện tượng ngày đêm ở điểm A diễn ra như thế nào?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Nguyên nhân nào dẫn đến hiện tượng ngày đêm luân phiên nhau ở điểm A?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43490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445</Words>
  <Application>Microsoft Office PowerPoint</Application>
  <PresentationFormat>Widescreen</PresentationFormat>
  <Paragraphs>69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Times New Roman</vt:lpstr>
      <vt:lpstr>Tahoma</vt:lpstr>
      <vt:lpstr>Calibri Light</vt:lpstr>
      <vt:lpstr>Calibri</vt:lpstr>
      <vt:lpstr>Office Theme</vt:lpstr>
      <vt:lpstr>1_Office Theme</vt:lpstr>
      <vt:lpstr>2_Office Theme</vt:lpstr>
      <vt:lpstr>BÀI 7: CHUYỂN ĐỘNG TỰ QUAY QUANH TRỤC CỦA TRÁI ĐẤT VÀ HỆ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Hệ quả chuyển động tự quay quanh trục của Trái Đất. a. Ngày đêm luân phiên </vt:lpstr>
      <vt:lpstr>PowerPoint Presentation</vt:lpstr>
      <vt:lpstr>PowerPoint Presentation</vt:lpstr>
      <vt:lpstr>PowerPoint Presentation</vt:lpstr>
      <vt:lpstr>PowerPoint Presentation</vt:lpstr>
      <vt:lpstr>TRÒ CHƠI</vt:lpstr>
      <vt:lpstr>HOẠT ĐỘNG NHÓM</vt:lpstr>
      <vt:lpstr>PowerPoint Presentation</vt:lpstr>
      <vt:lpstr>PowerPoint Presentation</vt:lpstr>
      <vt:lpstr>HOẠT ĐỘNG 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70</cp:revision>
  <dcterms:created xsi:type="dcterms:W3CDTF">2018-05-10T00:06:18Z</dcterms:created>
  <dcterms:modified xsi:type="dcterms:W3CDTF">2023-11-02T08:56:58Z</dcterms:modified>
</cp:coreProperties>
</file>