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6/relationships/ui/extensibility" Target="/customUI/customUI.xml" Id="Rc82325265caf4706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  <p:sldMasterId id="2147483744" r:id="rId2"/>
    <p:sldMasterId id="2147483696" r:id="rId3"/>
    <p:sldMasterId id="2147483732" r:id="rId4"/>
    <p:sldMasterId id="2147483708" r:id="rId5"/>
    <p:sldMasterId id="2147483684" r:id="rId6"/>
    <p:sldMasterId id="2147483720" r:id="rId7"/>
    <p:sldMasterId id="2147483768" r:id="rId8"/>
    <p:sldMasterId id="2147483672" r:id="rId9"/>
    <p:sldMasterId id="2147483660" r:id="rId10"/>
    <p:sldMasterId id="2147483781" r:id="rId11"/>
  </p:sldMasterIdLst>
  <p:notesMasterIdLst>
    <p:notesMasterId r:id="rId32"/>
  </p:notesMasterIdLst>
  <p:sldIdLst>
    <p:sldId id="390" r:id="rId12"/>
    <p:sldId id="388" r:id="rId13"/>
    <p:sldId id="395" r:id="rId14"/>
    <p:sldId id="416" r:id="rId15"/>
    <p:sldId id="396" r:id="rId16"/>
    <p:sldId id="415" r:id="rId17"/>
    <p:sldId id="258" r:id="rId18"/>
    <p:sldId id="402" r:id="rId19"/>
    <p:sldId id="417" r:id="rId20"/>
    <p:sldId id="403" r:id="rId21"/>
    <p:sldId id="404" r:id="rId22"/>
    <p:sldId id="304" r:id="rId23"/>
    <p:sldId id="405" r:id="rId24"/>
    <p:sldId id="406" r:id="rId25"/>
    <p:sldId id="408" r:id="rId26"/>
    <p:sldId id="305" r:id="rId27"/>
    <p:sldId id="409" r:id="rId28"/>
    <p:sldId id="286" r:id="rId29"/>
    <p:sldId id="279" r:id="rId30"/>
    <p:sldId id="411" r:id="rId31"/>
  </p:sldIdLst>
  <p:sldSz cx="12192000" cy="6858000"/>
  <p:notesSz cx="6858000" cy="9144000"/>
  <p:embeddedFontLst>
    <p:embeddedFont>
      <p:font typeface=".VnArial" panose="020B7200000000000000" pitchFamily="34" charset="0"/>
      <p:regular r:id="rId33"/>
      <p:bold r:id="rId34"/>
      <p:italic r:id="rId35"/>
      <p:boldItalic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VNI-Times" pitchFamily="2" charset="0"/>
      <p:regular r:id="rId55"/>
      <p:bold r:id="rId56"/>
      <p:italic r:id="rId57"/>
      <p:boldItalic r:id="rId5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0" autoAdjust="0"/>
    <p:restoredTop sz="88000" autoAdjust="0"/>
  </p:normalViewPr>
  <p:slideViewPr>
    <p:cSldViewPr snapToGrid="0">
      <p:cViewPr varScale="1">
        <p:scale>
          <a:sx n="100" d="100"/>
          <a:sy n="100" d="100"/>
        </p:scale>
        <p:origin x="74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7.fntdata"/><Relationship Id="rId21" Type="http://schemas.openxmlformats.org/officeDocument/2006/relationships/slide" Target="slides/slide1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e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17" Type="http://schemas.openxmlformats.org/officeDocument/2006/relationships/image" Target="../media/image42.wmf"/><Relationship Id="rId2" Type="http://schemas.openxmlformats.org/officeDocument/2006/relationships/image" Target="../media/image27.wmf"/><Relationship Id="rId16" Type="http://schemas.openxmlformats.org/officeDocument/2006/relationships/image" Target="../media/image41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11" Type="http://schemas.openxmlformats.org/officeDocument/2006/relationships/image" Target="../media/image36.emf"/><Relationship Id="rId5" Type="http://schemas.openxmlformats.org/officeDocument/2006/relationships/image" Target="../media/image30.wmf"/><Relationship Id="rId15" Type="http://schemas.openxmlformats.org/officeDocument/2006/relationships/image" Target="../media/image4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Relationship Id="rId14" Type="http://schemas.openxmlformats.org/officeDocument/2006/relationships/image" Target="../media/image3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91.wmf"/><Relationship Id="rId1" Type="http://schemas.openxmlformats.org/officeDocument/2006/relationships/image" Target="../media/image19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wmf"/><Relationship Id="rId1" Type="http://schemas.openxmlformats.org/officeDocument/2006/relationships/image" Target="../media/image19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33.wmf"/><Relationship Id="rId12" Type="http://schemas.openxmlformats.org/officeDocument/2006/relationships/image" Target="../media/image49.emf"/><Relationship Id="rId2" Type="http://schemas.openxmlformats.org/officeDocument/2006/relationships/image" Target="../media/image44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41.wmf"/><Relationship Id="rId5" Type="http://schemas.openxmlformats.org/officeDocument/2006/relationships/image" Target="../media/image47.wmf"/><Relationship Id="rId10" Type="http://schemas.openxmlformats.org/officeDocument/2006/relationships/image" Target="../media/image36.emf"/><Relationship Id="rId4" Type="http://schemas.openxmlformats.org/officeDocument/2006/relationships/image" Target="../media/image46.wmf"/><Relationship Id="rId9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emf"/><Relationship Id="rId18" Type="http://schemas.openxmlformats.org/officeDocument/2006/relationships/image" Target="../media/image71.wmf"/><Relationship Id="rId26" Type="http://schemas.openxmlformats.org/officeDocument/2006/relationships/image" Target="../media/image79.wmf"/><Relationship Id="rId3" Type="http://schemas.openxmlformats.org/officeDocument/2006/relationships/image" Target="../media/image56.wmf"/><Relationship Id="rId21" Type="http://schemas.openxmlformats.org/officeDocument/2006/relationships/image" Target="../media/image74.emf"/><Relationship Id="rId7" Type="http://schemas.openxmlformats.org/officeDocument/2006/relationships/image" Target="../media/image60.wmf"/><Relationship Id="rId12" Type="http://schemas.openxmlformats.org/officeDocument/2006/relationships/image" Target="../media/image65.wmf"/><Relationship Id="rId17" Type="http://schemas.openxmlformats.org/officeDocument/2006/relationships/image" Target="../media/image70.wmf"/><Relationship Id="rId25" Type="http://schemas.openxmlformats.org/officeDocument/2006/relationships/image" Target="../media/image78.wmf"/><Relationship Id="rId33" Type="http://schemas.openxmlformats.org/officeDocument/2006/relationships/image" Target="../media/image86.wmf"/><Relationship Id="rId2" Type="http://schemas.openxmlformats.org/officeDocument/2006/relationships/image" Target="../media/image55.wmf"/><Relationship Id="rId16" Type="http://schemas.openxmlformats.org/officeDocument/2006/relationships/image" Target="../media/image69.emf"/><Relationship Id="rId20" Type="http://schemas.openxmlformats.org/officeDocument/2006/relationships/image" Target="../media/image73.wmf"/><Relationship Id="rId29" Type="http://schemas.openxmlformats.org/officeDocument/2006/relationships/image" Target="../media/image82.e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24" Type="http://schemas.openxmlformats.org/officeDocument/2006/relationships/image" Target="../media/image77.emf"/><Relationship Id="rId32" Type="http://schemas.openxmlformats.org/officeDocument/2006/relationships/image" Target="../media/image85.emf"/><Relationship Id="rId5" Type="http://schemas.openxmlformats.org/officeDocument/2006/relationships/image" Target="../media/image58.wmf"/><Relationship Id="rId15" Type="http://schemas.openxmlformats.org/officeDocument/2006/relationships/image" Target="../media/image68.wmf"/><Relationship Id="rId23" Type="http://schemas.openxmlformats.org/officeDocument/2006/relationships/image" Target="../media/image76.emf"/><Relationship Id="rId28" Type="http://schemas.openxmlformats.org/officeDocument/2006/relationships/image" Target="../media/image81.wmf"/><Relationship Id="rId10" Type="http://schemas.openxmlformats.org/officeDocument/2006/relationships/image" Target="../media/image63.wmf"/><Relationship Id="rId19" Type="http://schemas.openxmlformats.org/officeDocument/2006/relationships/image" Target="../media/image72.emf"/><Relationship Id="rId31" Type="http://schemas.openxmlformats.org/officeDocument/2006/relationships/image" Target="../media/image84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Relationship Id="rId14" Type="http://schemas.openxmlformats.org/officeDocument/2006/relationships/image" Target="../media/image67.wmf"/><Relationship Id="rId22" Type="http://schemas.openxmlformats.org/officeDocument/2006/relationships/image" Target="../media/image75.emf"/><Relationship Id="rId27" Type="http://schemas.openxmlformats.org/officeDocument/2006/relationships/image" Target="../media/image80.wmf"/><Relationship Id="rId30" Type="http://schemas.openxmlformats.org/officeDocument/2006/relationships/image" Target="../media/image83.wmf"/><Relationship Id="rId8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image" Target="../media/image106.wmf"/><Relationship Id="rId3" Type="http://schemas.openxmlformats.org/officeDocument/2006/relationships/image" Target="../media/image96.wmf"/><Relationship Id="rId7" Type="http://schemas.openxmlformats.org/officeDocument/2006/relationships/image" Target="../media/image100.wmf"/><Relationship Id="rId12" Type="http://schemas.openxmlformats.org/officeDocument/2006/relationships/image" Target="../media/image105.wmf"/><Relationship Id="rId17" Type="http://schemas.openxmlformats.org/officeDocument/2006/relationships/image" Target="../media/image110.wmf"/><Relationship Id="rId2" Type="http://schemas.openxmlformats.org/officeDocument/2006/relationships/image" Target="../media/image95.wmf"/><Relationship Id="rId16" Type="http://schemas.openxmlformats.org/officeDocument/2006/relationships/image" Target="../media/image109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11" Type="http://schemas.openxmlformats.org/officeDocument/2006/relationships/image" Target="../media/image104.wmf"/><Relationship Id="rId5" Type="http://schemas.openxmlformats.org/officeDocument/2006/relationships/image" Target="../media/image98.wmf"/><Relationship Id="rId15" Type="http://schemas.openxmlformats.org/officeDocument/2006/relationships/image" Target="../media/image108.wmf"/><Relationship Id="rId10" Type="http://schemas.openxmlformats.org/officeDocument/2006/relationships/image" Target="../media/image103.wmf"/><Relationship Id="rId4" Type="http://schemas.openxmlformats.org/officeDocument/2006/relationships/image" Target="../media/image97.wmf"/><Relationship Id="rId9" Type="http://schemas.openxmlformats.org/officeDocument/2006/relationships/image" Target="../media/image102.wmf"/><Relationship Id="rId14" Type="http://schemas.openxmlformats.org/officeDocument/2006/relationships/image" Target="../media/image107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13.wmf"/><Relationship Id="rId7" Type="http://schemas.openxmlformats.org/officeDocument/2006/relationships/image" Target="../media/image117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10" Type="http://schemas.openxmlformats.org/officeDocument/2006/relationships/image" Target="../media/image120.wmf"/><Relationship Id="rId4" Type="http://schemas.openxmlformats.org/officeDocument/2006/relationships/image" Target="../media/image114.wmf"/><Relationship Id="rId9" Type="http://schemas.openxmlformats.org/officeDocument/2006/relationships/image" Target="../media/image1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emf"/><Relationship Id="rId18" Type="http://schemas.openxmlformats.org/officeDocument/2006/relationships/image" Target="../media/image141.wmf"/><Relationship Id="rId26" Type="http://schemas.openxmlformats.org/officeDocument/2006/relationships/image" Target="../media/image149.emf"/><Relationship Id="rId3" Type="http://schemas.openxmlformats.org/officeDocument/2006/relationships/image" Target="../media/image126.emf"/><Relationship Id="rId21" Type="http://schemas.openxmlformats.org/officeDocument/2006/relationships/image" Target="../media/image144.wmf"/><Relationship Id="rId34" Type="http://schemas.openxmlformats.org/officeDocument/2006/relationships/image" Target="../media/image157.emf"/><Relationship Id="rId7" Type="http://schemas.openxmlformats.org/officeDocument/2006/relationships/image" Target="../media/image130.wmf"/><Relationship Id="rId12" Type="http://schemas.openxmlformats.org/officeDocument/2006/relationships/image" Target="../media/image135.emf"/><Relationship Id="rId17" Type="http://schemas.openxmlformats.org/officeDocument/2006/relationships/image" Target="../media/image140.emf"/><Relationship Id="rId25" Type="http://schemas.openxmlformats.org/officeDocument/2006/relationships/image" Target="../media/image148.wmf"/><Relationship Id="rId33" Type="http://schemas.openxmlformats.org/officeDocument/2006/relationships/image" Target="../media/image156.wmf"/><Relationship Id="rId2" Type="http://schemas.openxmlformats.org/officeDocument/2006/relationships/image" Target="../media/image125.wmf"/><Relationship Id="rId16" Type="http://schemas.openxmlformats.org/officeDocument/2006/relationships/image" Target="../media/image139.wmf"/><Relationship Id="rId20" Type="http://schemas.openxmlformats.org/officeDocument/2006/relationships/image" Target="../media/image143.emf"/><Relationship Id="rId29" Type="http://schemas.openxmlformats.org/officeDocument/2006/relationships/image" Target="../media/image152.emf"/><Relationship Id="rId1" Type="http://schemas.openxmlformats.org/officeDocument/2006/relationships/image" Target="../media/image124.wmf"/><Relationship Id="rId6" Type="http://schemas.openxmlformats.org/officeDocument/2006/relationships/image" Target="../media/image129.wmf"/><Relationship Id="rId11" Type="http://schemas.openxmlformats.org/officeDocument/2006/relationships/image" Target="../media/image134.emf"/><Relationship Id="rId24" Type="http://schemas.openxmlformats.org/officeDocument/2006/relationships/image" Target="../media/image147.wmf"/><Relationship Id="rId32" Type="http://schemas.openxmlformats.org/officeDocument/2006/relationships/image" Target="../media/image155.wmf"/><Relationship Id="rId5" Type="http://schemas.openxmlformats.org/officeDocument/2006/relationships/image" Target="../media/image128.wmf"/><Relationship Id="rId15" Type="http://schemas.openxmlformats.org/officeDocument/2006/relationships/image" Target="../media/image138.wmf"/><Relationship Id="rId23" Type="http://schemas.openxmlformats.org/officeDocument/2006/relationships/image" Target="../media/image146.wmf"/><Relationship Id="rId28" Type="http://schemas.openxmlformats.org/officeDocument/2006/relationships/image" Target="../media/image151.wmf"/><Relationship Id="rId36" Type="http://schemas.openxmlformats.org/officeDocument/2006/relationships/image" Target="../media/image159.wmf"/><Relationship Id="rId10" Type="http://schemas.openxmlformats.org/officeDocument/2006/relationships/image" Target="../media/image133.emf"/><Relationship Id="rId19" Type="http://schemas.openxmlformats.org/officeDocument/2006/relationships/image" Target="../media/image142.wmf"/><Relationship Id="rId31" Type="http://schemas.openxmlformats.org/officeDocument/2006/relationships/image" Target="../media/image154.emf"/><Relationship Id="rId4" Type="http://schemas.openxmlformats.org/officeDocument/2006/relationships/image" Target="../media/image127.wmf"/><Relationship Id="rId9" Type="http://schemas.openxmlformats.org/officeDocument/2006/relationships/image" Target="../media/image132.wmf"/><Relationship Id="rId14" Type="http://schemas.openxmlformats.org/officeDocument/2006/relationships/image" Target="../media/image137.wmf"/><Relationship Id="rId22" Type="http://schemas.openxmlformats.org/officeDocument/2006/relationships/image" Target="../media/image145.wmf"/><Relationship Id="rId27" Type="http://schemas.openxmlformats.org/officeDocument/2006/relationships/image" Target="../media/image150.emf"/><Relationship Id="rId30" Type="http://schemas.openxmlformats.org/officeDocument/2006/relationships/image" Target="../media/image153.wmf"/><Relationship Id="rId35" Type="http://schemas.openxmlformats.org/officeDocument/2006/relationships/image" Target="../media/image158.wmf"/><Relationship Id="rId8" Type="http://schemas.openxmlformats.org/officeDocument/2006/relationships/image" Target="../media/image13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13" Type="http://schemas.openxmlformats.org/officeDocument/2006/relationships/image" Target="../media/image172.wmf"/><Relationship Id="rId18" Type="http://schemas.openxmlformats.org/officeDocument/2006/relationships/image" Target="../media/image177.wmf"/><Relationship Id="rId26" Type="http://schemas.openxmlformats.org/officeDocument/2006/relationships/image" Target="../media/image185.wmf"/><Relationship Id="rId3" Type="http://schemas.openxmlformats.org/officeDocument/2006/relationships/image" Target="../media/image162.wmf"/><Relationship Id="rId21" Type="http://schemas.openxmlformats.org/officeDocument/2006/relationships/image" Target="../media/image180.emf"/><Relationship Id="rId7" Type="http://schemas.openxmlformats.org/officeDocument/2006/relationships/image" Target="../media/image166.wmf"/><Relationship Id="rId12" Type="http://schemas.openxmlformats.org/officeDocument/2006/relationships/image" Target="../media/image171.wmf"/><Relationship Id="rId17" Type="http://schemas.openxmlformats.org/officeDocument/2006/relationships/image" Target="../media/image176.wmf"/><Relationship Id="rId25" Type="http://schemas.openxmlformats.org/officeDocument/2006/relationships/image" Target="../media/image184.emf"/><Relationship Id="rId2" Type="http://schemas.openxmlformats.org/officeDocument/2006/relationships/image" Target="../media/image161.wmf"/><Relationship Id="rId16" Type="http://schemas.openxmlformats.org/officeDocument/2006/relationships/image" Target="../media/image175.wmf"/><Relationship Id="rId20" Type="http://schemas.openxmlformats.org/officeDocument/2006/relationships/image" Target="../media/image179.wmf"/><Relationship Id="rId29" Type="http://schemas.openxmlformats.org/officeDocument/2006/relationships/image" Target="../media/image188.emf"/><Relationship Id="rId1" Type="http://schemas.openxmlformats.org/officeDocument/2006/relationships/image" Target="../media/image160.wmf"/><Relationship Id="rId6" Type="http://schemas.openxmlformats.org/officeDocument/2006/relationships/image" Target="../media/image165.wmf"/><Relationship Id="rId11" Type="http://schemas.openxmlformats.org/officeDocument/2006/relationships/image" Target="../media/image170.wmf"/><Relationship Id="rId24" Type="http://schemas.openxmlformats.org/officeDocument/2006/relationships/image" Target="../media/image183.wmf"/><Relationship Id="rId5" Type="http://schemas.openxmlformats.org/officeDocument/2006/relationships/image" Target="../media/image164.wmf"/><Relationship Id="rId15" Type="http://schemas.openxmlformats.org/officeDocument/2006/relationships/image" Target="../media/image174.wmf"/><Relationship Id="rId23" Type="http://schemas.openxmlformats.org/officeDocument/2006/relationships/image" Target="../media/image182.wmf"/><Relationship Id="rId28" Type="http://schemas.openxmlformats.org/officeDocument/2006/relationships/image" Target="../media/image187.emf"/><Relationship Id="rId10" Type="http://schemas.openxmlformats.org/officeDocument/2006/relationships/image" Target="../media/image169.wmf"/><Relationship Id="rId19" Type="http://schemas.openxmlformats.org/officeDocument/2006/relationships/image" Target="../media/image178.wmf"/><Relationship Id="rId4" Type="http://schemas.openxmlformats.org/officeDocument/2006/relationships/image" Target="../media/image163.wmf"/><Relationship Id="rId9" Type="http://schemas.openxmlformats.org/officeDocument/2006/relationships/image" Target="../media/image168.wmf"/><Relationship Id="rId14" Type="http://schemas.openxmlformats.org/officeDocument/2006/relationships/image" Target="../media/image173.wmf"/><Relationship Id="rId22" Type="http://schemas.openxmlformats.org/officeDocument/2006/relationships/image" Target="../media/image181.wmf"/><Relationship Id="rId27" Type="http://schemas.openxmlformats.org/officeDocument/2006/relationships/image" Target="../media/image186.emf"/><Relationship Id="rId30" Type="http://schemas.openxmlformats.org/officeDocument/2006/relationships/image" Target="../media/image1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3592C-2D03-42A9-9568-6EBFE2899C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03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0464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498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8/28/2022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28/08/2022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649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92.wmf"/><Relationship Id="rId3" Type="http://schemas.openxmlformats.org/officeDocument/2006/relationships/image" Target="../media/image20.jpg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91.wmf"/><Relationship Id="rId5" Type="http://schemas.openxmlformats.org/officeDocument/2006/relationships/image" Target="../media/image88.wmf"/><Relationship Id="rId15" Type="http://schemas.openxmlformats.org/officeDocument/2006/relationships/image" Target="../media/image93.wmf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69.bin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4.bin"/><Relationship Id="rId18" Type="http://schemas.openxmlformats.org/officeDocument/2006/relationships/image" Target="../media/image100.wmf"/><Relationship Id="rId26" Type="http://schemas.openxmlformats.org/officeDocument/2006/relationships/image" Target="../media/image104.wmf"/><Relationship Id="rId21" Type="http://schemas.openxmlformats.org/officeDocument/2006/relationships/oleObject" Target="../embeddings/oleObject78.bin"/><Relationship Id="rId34" Type="http://schemas.openxmlformats.org/officeDocument/2006/relationships/image" Target="../media/image108.wmf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97.wmf"/><Relationship Id="rId17" Type="http://schemas.openxmlformats.org/officeDocument/2006/relationships/oleObject" Target="../embeddings/oleObject76.bin"/><Relationship Id="rId25" Type="http://schemas.openxmlformats.org/officeDocument/2006/relationships/oleObject" Target="../embeddings/oleObject80.bin"/><Relationship Id="rId33" Type="http://schemas.openxmlformats.org/officeDocument/2006/relationships/oleObject" Target="../embeddings/oleObject84.bin"/><Relationship Id="rId38" Type="http://schemas.openxmlformats.org/officeDocument/2006/relationships/image" Target="../media/image110.wmf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99.wmf"/><Relationship Id="rId20" Type="http://schemas.openxmlformats.org/officeDocument/2006/relationships/image" Target="../media/image101.wmf"/><Relationship Id="rId29" Type="http://schemas.openxmlformats.org/officeDocument/2006/relationships/oleObject" Target="../embeddings/oleObject82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73.bin"/><Relationship Id="rId24" Type="http://schemas.openxmlformats.org/officeDocument/2006/relationships/image" Target="../media/image103.wmf"/><Relationship Id="rId32" Type="http://schemas.openxmlformats.org/officeDocument/2006/relationships/image" Target="../media/image107.emf"/><Relationship Id="rId37" Type="http://schemas.openxmlformats.org/officeDocument/2006/relationships/oleObject" Target="../embeddings/oleObject86.bin"/><Relationship Id="rId5" Type="http://schemas.openxmlformats.org/officeDocument/2006/relationships/oleObject" Target="../embeddings/oleObject70.bin"/><Relationship Id="rId15" Type="http://schemas.openxmlformats.org/officeDocument/2006/relationships/oleObject" Target="../embeddings/oleObject75.bin"/><Relationship Id="rId23" Type="http://schemas.openxmlformats.org/officeDocument/2006/relationships/oleObject" Target="../embeddings/oleObject79.bin"/><Relationship Id="rId28" Type="http://schemas.openxmlformats.org/officeDocument/2006/relationships/image" Target="../media/image105.wmf"/><Relationship Id="rId36" Type="http://schemas.openxmlformats.org/officeDocument/2006/relationships/image" Target="../media/image109.wmf"/><Relationship Id="rId10" Type="http://schemas.openxmlformats.org/officeDocument/2006/relationships/image" Target="../media/image96.wmf"/><Relationship Id="rId19" Type="http://schemas.openxmlformats.org/officeDocument/2006/relationships/oleObject" Target="../embeddings/oleObject77.bin"/><Relationship Id="rId31" Type="http://schemas.openxmlformats.org/officeDocument/2006/relationships/oleObject" Target="../embeddings/oleObject83.bin"/><Relationship Id="rId4" Type="http://schemas.openxmlformats.org/officeDocument/2006/relationships/image" Target="../media/image87.png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98.wmf"/><Relationship Id="rId22" Type="http://schemas.openxmlformats.org/officeDocument/2006/relationships/image" Target="../media/image102.wmf"/><Relationship Id="rId27" Type="http://schemas.openxmlformats.org/officeDocument/2006/relationships/oleObject" Target="../embeddings/oleObject81.bin"/><Relationship Id="rId30" Type="http://schemas.openxmlformats.org/officeDocument/2006/relationships/image" Target="../media/image106.wmf"/><Relationship Id="rId35" Type="http://schemas.openxmlformats.org/officeDocument/2006/relationships/oleObject" Target="../embeddings/oleObject85.bin"/><Relationship Id="rId8" Type="http://schemas.openxmlformats.org/officeDocument/2006/relationships/image" Target="../media/image95.wmf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91.bin"/><Relationship Id="rId18" Type="http://schemas.openxmlformats.org/officeDocument/2006/relationships/image" Target="../media/image117.wmf"/><Relationship Id="rId3" Type="http://schemas.openxmlformats.org/officeDocument/2006/relationships/image" Target="../media/image20.jpg"/><Relationship Id="rId21" Type="http://schemas.openxmlformats.org/officeDocument/2006/relationships/oleObject" Target="../embeddings/oleObject95.bin"/><Relationship Id="rId7" Type="http://schemas.openxmlformats.org/officeDocument/2006/relationships/oleObject" Target="../embeddings/oleObject88.bin"/><Relationship Id="rId12" Type="http://schemas.openxmlformats.org/officeDocument/2006/relationships/image" Target="../media/image114.wmf"/><Relationship Id="rId17" Type="http://schemas.openxmlformats.org/officeDocument/2006/relationships/oleObject" Target="../embeddings/oleObject93.bin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116.wmf"/><Relationship Id="rId20" Type="http://schemas.openxmlformats.org/officeDocument/2006/relationships/image" Target="../media/image118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90.bin"/><Relationship Id="rId24" Type="http://schemas.openxmlformats.org/officeDocument/2006/relationships/image" Target="../media/image120.wmf"/><Relationship Id="rId5" Type="http://schemas.openxmlformats.org/officeDocument/2006/relationships/oleObject" Target="../embeddings/oleObject87.bin"/><Relationship Id="rId15" Type="http://schemas.openxmlformats.org/officeDocument/2006/relationships/oleObject" Target="../embeddings/oleObject92.bin"/><Relationship Id="rId23" Type="http://schemas.openxmlformats.org/officeDocument/2006/relationships/oleObject" Target="../embeddings/oleObject96.bin"/><Relationship Id="rId10" Type="http://schemas.openxmlformats.org/officeDocument/2006/relationships/image" Target="../media/image113.wmf"/><Relationship Id="rId19" Type="http://schemas.openxmlformats.org/officeDocument/2006/relationships/oleObject" Target="../embeddings/oleObject94.bin"/><Relationship Id="rId4" Type="http://schemas.openxmlformats.org/officeDocument/2006/relationships/image" Target="../media/image87.png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15.wmf"/><Relationship Id="rId22" Type="http://schemas.openxmlformats.org/officeDocument/2006/relationships/image" Target="../media/image11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20.jpg"/><Relationship Id="rId7" Type="http://schemas.openxmlformats.org/officeDocument/2006/relationships/oleObject" Target="../embeddings/oleObject98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97.bin"/><Relationship Id="rId4" Type="http://schemas.openxmlformats.org/officeDocument/2006/relationships/image" Target="../media/image87.png"/><Relationship Id="rId9" Type="http://schemas.openxmlformats.org/officeDocument/2006/relationships/image" Target="../media/image123.gif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4.emf"/><Relationship Id="rId21" Type="http://schemas.openxmlformats.org/officeDocument/2006/relationships/oleObject" Target="../embeddings/oleObject107.bin"/><Relationship Id="rId42" Type="http://schemas.openxmlformats.org/officeDocument/2006/relationships/image" Target="../media/image142.wmf"/><Relationship Id="rId47" Type="http://schemas.openxmlformats.org/officeDocument/2006/relationships/oleObject" Target="../embeddings/oleObject120.bin"/><Relationship Id="rId63" Type="http://schemas.openxmlformats.org/officeDocument/2006/relationships/oleObject" Target="../embeddings/oleObject128.bin"/><Relationship Id="rId68" Type="http://schemas.openxmlformats.org/officeDocument/2006/relationships/image" Target="../media/image155.wmf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129.wmf"/><Relationship Id="rId29" Type="http://schemas.openxmlformats.org/officeDocument/2006/relationships/oleObject" Target="../embeddings/oleObject111.bin"/><Relationship Id="rId11" Type="http://schemas.openxmlformats.org/officeDocument/2006/relationships/oleObject" Target="../embeddings/oleObject102.bin"/><Relationship Id="rId24" Type="http://schemas.openxmlformats.org/officeDocument/2006/relationships/image" Target="../media/image133.emf"/><Relationship Id="rId32" Type="http://schemas.openxmlformats.org/officeDocument/2006/relationships/image" Target="../media/image137.wmf"/><Relationship Id="rId37" Type="http://schemas.openxmlformats.org/officeDocument/2006/relationships/oleObject" Target="../embeddings/oleObject115.bin"/><Relationship Id="rId40" Type="http://schemas.openxmlformats.org/officeDocument/2006/relationships/image" Target="../media/image141.wmf"/><Relationship Id="rId45" Type="http://schemas.openxmlformats.org/officeDocument/2006/relationships/oleObject" Target="../embeddings/oleObject119.bin"/><Relationship Id="rId53" Type="http://schemas.openxmlformats.org/officeDocument/2006/relationships/oleObject" Target="../embeddings/oleObject123.bin"/><Relationship Id="rId58" Type="http://schemas.openxmlformats.org/officeDocument/2006/relationships/image" Target="../media/image150.emf"/><Relationship Id="rId66" Type="http://schemas.openxmlformats.org/officeDocument/2006/relationships/image" Target="../media/image154.emf"/><Relationship Id="rId74" Type="http://schemas.openxmlformats.org/officeDocument/2006/relationships/image" Target="../media/image158.wmf"/><Relationship Id="rId5" Type="http://schemas.openxmlformats.org/officeDocument/2006/relationships/oleObject" Target="../embeddings/oleObject99.bin"/><Relationship Id="rId61" Type="http://schemas.openxmlformats.org/officeDocument/2006/relationships/oleObject" Target="../embeddings/oleObject127.bin"/><Relationship Id="rId19" Type="http://schemas.openxmlformats.org/officeDocument/2006/relationships/oleObject" Target="../embeddings/oleObject106.bin"/><Relationship Id="rId14" Type="http://schemas.openxmlformats.org/officeDocument/2006/relationships/image" Target="../media/image128.wmf"/><Relationship Id="rId22" Type="http://schemas.openxmlformats.org/officeDocument/2006/relationships/image" Target="../media/image132.wmf"/><Relationship Id="rId27" Type="http://schemas.openxmlformats.org/officeDocument/2006/relationships/oleObject" Target="../embeddings/oleObject110.bin"/><Relationship Id="rId30" Type="http://schemas.openxmlformats.org/officeDocument/2006/relationships/image" Target="../media/image136.emf"/><Relationship Id="rId35" Type="http://schemas.openxmlformats.org/officeDocument/2006/relationships/oleObject" Target="../embeddings/oleObject114.bin"/><Relationship Id="rId43" Type="http://schemas.openxmlformats.org/officeDocument/2006/relationships/oleObject" Target="../embeddings/oleObject118.bin"/><Relationship Id="rId48" Type="http://schemas.openxmlformats.org/officeDocument/2006/relationships/image" Target="../media/image145.wmf"/><Relationship Id="rId56" Type="http://schemas.openxmlformats.org/officeDocument/2006/relationships/image" Target="../media/image149.emf"/><Relationship Id="rId64" Type="http://schemas.openxmlformats.org/officeDocument/2006/relationships/image" Target="../media/image153.wmf"/><Relationship Id="rId69" Type="http://schemas.openxmlformats.org/officeDocument/2006/relationships/oleObject" Target="../embeddings/oleObject131.bin"/><Relationship Id="rId8" Type="http://schemas.openxmlformats.org/officeDocument/2006/relationships/image" Target="../media/image125.wmf"/><Relationship Id="rId51" Type="http://schemas.openxmlformats.org/officeDocument/2006/relationships/oleObject" Target="../embeddings/oleObject122.bin"/><Relationship Id="rId72" Type="http://schemas.openxmlformats.org/officeDocument/2006/relationships/image" Target="../media/image157.emf"/><Relationship Id="rId3" Type="http://schemas.openxmlformats.org/officeDocument/2006/relationships/image" Target="../media/image20.jpg"/><Relationship Id="rId12" Type="http://schemas.openxmlformats.org/officeDocument/2006/relationships/image" Target="../media/image127.wmf"/><Relationship Id="rId17" Type="http://schemas.openxmlformats.org/officeDocument/2006/relationships/oleObject" Target="../embeddings/oleObject105.bin"/><Relationship Id="rId25" Type="http://schemas.openxmlformats.org/officeDocument/2006/relationships/oleObject" Target="../embeddings/oleObject109.bin"/><Relationship Id="rId33" Type="http://schemas.openxmlformats.org/officeDocument/2006/relationships/oleObject" Target="../embeddings/oleObject113.bin"/><Relationship Id="rId38" Type="http://schemas.openxmlformats.org/officeDocument/2006/relationships/image" Target="../media/image140.emf"/><Relationship Id="rId46" Type="http://schemas.openxmlformats.org/officeDocument/2006/relationships/image" Target="../media/image144.wmf"/><Relationship Id="rId59" Type="http://schemas.openxmlformats.org/officeDocument/2006/relationships/oleObject" Target="../embeddings/oleObject126.bin"/><Relationship Id="rId67" Type="http://schemas.openxmlformats.org/officeDocument/2006/relationships/oleObject" Target="../embeddings/oleObject130.bin"/><Relationship Id="rId20" Type="http://schemas.openxmlformats.org/officeDocument/2006/relationships/image" Target="../media/image131.wmf"/><Relationship Id="rId41" Type="http://schemas.openxmlformats.org/officeDocument/2006/relationships/oleObject" Target="../embeddings/oleObject117.bin"/><Relationship Id="rId54" Type="http://schemas.openxmlformats.org/officeDocument/2006/relationships/image" Target="../media/image148.wmf"/><Relationship Id="rId62" Type="http://schemas.openxmlformats.org/officeDocument/2006/relationships/image" Target="../media/image152.emf"/><Relationship Id="rId70" Type="http://schemas.openxmlformats.org/officeDocument/2006/relationships/image" Target="../media/image156.wmf"/><Relationship Id="rId75" Type="http://schemas.openxmlformats.org/officeDocument/2006/relationships/oleObject" Target="../embeddings/oleObject134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4.wmf"/><Relationship Id="rId15" Type="http://schemas.openxmlformats.org/officeDocument/2006/relationships/oleObject" Target="../embeddings/oleObject104.bin"/><Relationship Id="rId23" Type="http://schemas.openxmlformats.org/officeDocument/2006/relationships/oleObject" Target="../embeddings/oleObject108.bin"/><Relationship Id="rId28" Type="http://schemas.openxmlformats.org/officeDocument/2006/relationships/image" Target="../media/image135.emf"/><Relationship Id="rId36" Type="http://schemas.openxmlformats.org/officeDocument/2006/relationships/image" Target="../media/image139.wmf"/><Relationship Id="rId49" Type="http://schemas.openxmlformats.org/officeDocument/2006/relationships/oleObject" Target="../embeddings/oleObject121.bin"/><Relationship Id="rId57" Type="http://schemas.openxmlformats.org/officeDocument/2006/relationships/oleObject" Target="../embeddings/oleObject125.bin"/><Relationship Id="rId10" Type="http://schemas.openxmlformats.org/officeDocument/2006/relationships/image" Target="../media/image126.emf"/><Relationship Id="rId31" Type="http://schemas.openxmlformats.org/officeDocument/2006/relationships/oleObject" Target="../embeddings/oleObject112.bin"/><Relationship Id="rId44" Type="http://schemas.openxmlformats.org/officeDocument/2006/relationships/image" Target="../media/image143.emf"/><Relationship Id="rId52" Type="http://schemas.openxmlformats.org/officeDocument/2006/relationships/image" Target="../media/image147.wmf"/><Relationship Id="rId60" Type="http://schemas.openxmlformats.org/officeDocument/2006/relationships/image" Target="../media/image151.wmf"/><Relationship Id="rId65" Type="http://schemas.openxmlformats.org/officeDocument/2006/relationships/oleObject" Target="../embeddings/oleObject129.bin"/><Relationship Id="rId73" Type="http://schemas.openxmlformats.org/officeDocument/2006/relationships/oleObject" Target="../embeddings/oleObject133.bin"/><Relationship Id="rId4" Type="http://schemas.openxmlformats.org/officeDocument/2006/relationships/image" Target="../media/image87.png"/><Relationship Id="rId9" Type="http://schemas.openxmlformats.org/officeDocument/2006/relationships/oleObject" Target="../embeddings/oleObject101.bin"/><Relationship Id="rId13" Type="http://schemas.openxmlformats.org/officeDocument/2006/relationships/oleObject" Target="../embeddings/oleObject103.bin"/><Relationship Id="rId18" Type="http://schemas.openxmlformats.org/officeDocument/2006/relationships/image" Target="../media/image130.wmf"/><Relationship Id="rId39" Type="http://schemas.openxmlformats.org/officeDocument/2006/relationships/oleObject" Target="../embeddings/oleObject116.bin"/><Relationship Id="rId34" Type="http://schemas.openxmlformats.org/officeDocument/2006/relationships/image" Target="../media/image138.wmf"/><Relationship Id="rId50" Type="http://schemas.openxmlformats.org/officeDocument/2006/relationships/image" Target="../media/image146.wmf"/><Relationship Id="rId55" Type="http://schemas.openxmlformats.org/officeDocument/2006/relationships/oleObject" Target="../embeddings/oleObject124.bin"/><Relationship Id="rId76" Type="http://schemas.openxmlformats.org/officeDocument/2006/relationships/image" Target="../media/image159.wmf"/><Relationship Id="rId7" Type="http://schemas.openxmlformats.org/officeDocument/2006/relationships/oleObject" Target="../embeddings/oleObject100.bin"/><Relationship Id="rId71" Type="http://schemas.openxmlformats.org/officeDocument/2006/relationships/oleObject" Target="../embeddings/oleObject13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39.bin"/><Relationship Id="rId18" Type="http://schemas.openxmlformats.org/officeDocument/2006/relationships/image" Target="../media/image166.wmf"/><Relationship Id="rId26" Type="http://schemas.openxmlformats.org/officeDocument/2006/relationships/image" Target="../media/image170.wmf"/><Relationship Id="rId39" Type="http://schemas.openxmlformats.org/officeDocument/2006/relationships/oleObject" Target="../embeddings/oleObject152.bin"/><Relationship Id="rId21" Type="http://schemas.openxmlformats.org/officeDocument/2006/relationships/oleObject" Target="../embeddings/oleObject143.bin"/><Relationship Id="rId34" Type="http://schemas.openxmlformats.org/officeDocument/2006/relationships/image" Target="../media/image174.wmf"/><Relationship Id="rId42" Type="http://schemas.openxmlformats.org/officeDocument/2006/relationships/image" Target="../media/image178.wmf"/><Relationship Id="rId47" Type="http://schemas.openxmlformats.org/officeDocument/2006/relationships/oleObject" Target="../embeddings/oleObject156.bin"/><Relationship Id="rId50" Type="http://schemas.openxmlformats.org/officeDocument/2006/relationships/image" Target="../media/image182.wmf"/><Relationship Id="rId55" Type="http://schemas.openxmlformats.org/officeDocument/2006/relationships/oleObject" Target="../embeddings/oleObject160.bin"/><Relationship Id="rId63" Type="http://schemas.openxmlformats.org/officeDocument/2006/relationships/oleObject" Target="../embeddings/oleObject164.bin"/><Relationship Id="rId7" Type="http://schemas.openxmlformats.org/officeDocument/2006/relationships/oleObject" Target="../embeddings/oleObject136.bin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65.wmf"/><Relationship Id="rId29" Type="http://schemas.openxmlformats.org/officeDocument/2006/relationships/oleObject" Target="../embeddings/oleObject147.bin"/><Relationship Id="rId11" Type="http://schemas.openxmlformats.org/officeDocument/2006/relationships/oleObject" Target="../embeddings/oleObject138.bin"/><Relationship Id="rId24" Type="http://schemas.openxmlformats.org/officeDocument/2006/relationships/image" Target="../media/image169.wmf"/><Relationship Id="rId32" Type="http://schemas.openxmlformats.org/officeDocument/2006/relationships/image" Target="../media/image173.wmf"/><Relationship Id="rId37" Type="http://schemas.openxmlformats.org/officeDocument/2006/relationships/oleObject" Target="../embeddings/oleObject151.bin"/><Relationship Id="rId40" Type="http://schemas.openxmlformats.org/officeDocument/2006/relationships/image" Target="../media/image177.wmf"/><Relationship Id="rId45" Type="http://schemas.openxmlformats.org/officeDocument/2006/relationships/oleObject" Target="../embeddings/oleObject155.bin"/><Relationship Id="rId53" Type="http://schemas.openxmlformats.org/officeDocument/2006/relationships/oleObject" Target="../embeddings/oleObject159.bin"/><Relationship Id="rId58" Type="http://schemas.openxmlformats.org/officeDocument/2006/relationships/image" Target="../media/image186.emf"/><Relationship Id="rId5" Type="http://schemas.openxmlformats.org/officeDocument/2006/relationships/oleObject" Target="../embeddings/oleObject135.bin"/><Relationship Id="rId61" Type="http://schemas.openxmlformats.org/officeDocument/2006/relationships/oleObject" Target="../embeddings/oleObject163.bin"/><Relationship Id="rId19" Type="http://schemas.openxmlformats.org/officeDocument/2006/relationships/oleObject" Target="../embeddings/oleObject142.bin"/><Relationship Id="rId14" Type="http://schemas.openxmlformats.org/officeDocument/2006/relationships/image" Target="../media/image164.wmf"/><Relationship Id="rId22" Type="http://schemas.openxmlformats.org/officeDocument/2006/relationships/image" Target="../media/image168.wmf"/><Relationship Id="rId27" Type="http://schemas.openxmlformats.org/officeDocument/2006/relationships/oleObject" Target="../embeddings/oleObject146.bin"/><Relationship Id="rId30" Type="http://schemas.openxmlformats.org/officeDocument/2006/relationships/image" Target="../media/image172.wmf"/><Relationship Id="rId35" Type="http://schemas.openxmlformats.org/officeDocument/2006/relationships/oleObject" Target="../embeddings/oleObject150.bin"/><Relationship Id="rId43" Type="http://schemas.openxmlformats.org/officeDocument/2006/relationships/oleObject" Target="../embeddings/oleObject154.bin"/><Relationship Id="rId48" Type="http://schemas.openxmlformats.org/officeDocument/2006/relationships/image" Target="../media/image181.wmf"/><Relationship Id="rId56" Type="http://schemas.openxmlformats.org/officeDocument/2006/relationships/image" Target="../media/image185.wmf"/><Relationship Id="rId64" Type="http://schemas.openxmlformats.org/officeDocument/2006/relationships/image" Target="../media/image189.wmf"/><Relationship Id="rId8" Type="http://schemas.openxmlformats.org/officeDocument/2006/relationships/image" Target="../media/image161.wmf"/><Relationship Id="rId51" Type="http://schemas.openxmlformats.org/officeDocument/2006/relationships/oleObject" Target="../embeddings/oleObject158.bin"/><Relationship Id="rId3" Type="http://schemas.openxmlformats.org/officeDocument/2006/relationships/image" Target="../media/image20.jpg"/><Relationship Id="rId12" Type="http://schemas.openxmlformats.org/officeDocument/2006/relationships/image" Target="../media/image163.wmf"/><Relationship Id="rId17" Type="http://schemas.openxmlformats.org/officeDocument/2006/relationships/oleObject" Target="../embeddings/oleObject141.bin"/><Relationship Id="rId25" Type="http://schemas.openxmlformats.org/officeDocument/2006/relationships/oleObject" Target="../embeddings/oleObject145.bin"/><Relationship Id="rId33" Type="http://schemas.openxmlformats.org/officeDocument/2006/relationships/oleObject" Target="../embeddings/oleObject149.bin"/><Relationship Id="rId38" Type="http://schemas.openxmlformats.org/officeDocument/2006/relationships/image" Target="../media/image176.wmf"/><Relationship Id="rId46" Type="http://schemas.openxmlformats.org/officeDocument/2006/relationships/image" Target="../media/image180.emf"/><Relationship Id="rId59" Type="http://schemas.openxmlformats.org/officeDocument/2006/relationships/oleObject" Target="../embeddings/oleObject162.bin"/><Relationship Id="rId20" Type="http://schemas.openxmlformats.org/officeDocument/2006/relationships/image" Target="../media/image167.wmf"/><Relationship Id="rId41" Type="http://schemas.openxmlformats.org/officeDocument/2006/relationships/oleObject" Target="../embeddings/oleObject153.bin"/><Relationship Id="rId54" Type="http://schemas.openxmlformats.org/officeDocument/2006/relationships/image" Target="../media/image184.emf"/><Relationship Id="rId62" Type="http://schemas.openxmlformats.org/officeDocument/2006/relationships/image" Target="../media/image188.e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0.wmf"/><Relationship Id="rId15" Type="http://schemas.openxmlformats.org/officeDocument/2006/relationships/oleObject" Target="../embeddings/oleObject140.bin"/><Relationship Id="rId23" Type="http://schemas.openxmlformats.org/officeDocument/2006/relationships/oleObject" Target="../embeddings/oleObject144.bin"/><Relationship Id="rId28" Type="http://schemas.openxmlformats.org/officeDocument/2006/relationships/image" Target="../media/image171.wmf"/><Relationship Id="rId36" Type="http://schemas.openxmlformats.org/officeDocument/2006/relationships/image" Target="../media/image175.wmf"/><Relationship Id="rId49" Type="http://schemas.openxmlformats.org/officeDocument/2006/relationships/oleObject" Target="../embeddings/oleObject157.bin"/><Relationship Id="rId57" Type="http://schemas.openxmlformats.org/officeDocument/2006/relationships/oleObject" Target="../embeddings/oleObject161.bin"/><Relationship Id="rId10" Type="http://schemas.openxmlformats.org/officeDocument/2006/relationships/image" Target="../media/image162.wmf"/><Relationship Id="rId31" Type="http://schemas.openxmlformats.org/officeDocument/2006/relationships/oleObject" Target="../embeddings/oleObject148.bin"/><Relationship Id="rId44" Type="http://schemas.openxmlformats.org/officeDocument/2006/relationships/image" Target="../media/image179.wmf"/><Relationship Id="rId52" Type="http://schemas.openxmlformats.org/officeDocument/2006/relationships/image" Target="../media/image183.wmf"/><Relationship Id="rId60" Type="http://schemas.openxmlformats.org/officeDocument/2006/relationships/image" Target="../media/image187.emf"/><Relationship Id="rId4" Type="http://schemas.openxmlformats.org/officeDocument/2006/relationships/image" Target="../media/image87.png"/><Relationship Id="rId9" Type="http://schemas.openxmlformats.org/officeDocument/2006/relationships/oleObject" Target="../embeddings/oleObject13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3" Type="http://schemas.openxmlformats.org/officeDocument/2006/relationships/oleObject" Target="../embeddings/oleObject165.bin"/><Relationship Id="rId7" Type="http://schemas.openxmlformats.org/officeDocument/2006/relationships/oleObject" Target="../embeddings/oleObject167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91.wmf"/><Relationship Id="rId5" Type="http://schemas.openxmlformats.org/officeDocument/2006/relationships/oleObject" Target="../embeddings/oleObject166.bin"/><Relationship Id="rId4" Type="http://schemas.openxmlformats.org/officeDocument/2006/relationships/image" Target="../media/image19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0.bin"/><Relationship Id="rId3" Type="http://schemas.openxmlformats.org/officeDocument/2006/relationships/image" Target="../media/image16.png"/><Relationship Id="rId7" Type="http://schemas.openxmlformats.org/officeDocument/2006/relationships/image" Target="../media/image194.wmf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9.bin"/><Relationship Id="rId5" Type="http://schemas.openxmlformats.org/officeDocument/2006/relationships/image" Target="../media/image193.wmf"/><Relationship Id="rId4" Type="http://schemas.openxmlformats.org/officeDocument/2006/relationships/oleObject" Target="../embeddings/oleObject168.bin"/><Relationship Id="rId9" Type="http://schemas.openxmlformats.org/officeDocument/2006/relationships/image" Target="../media/image19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gif"/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99.gif"/><Relationship Id="rId4" Type="http://schemas.openxmlformats.org/officeDocument/2006/relationships/image" Target="../media/image19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12.xml"/><Relationship Id="rId7" Type="http://schemas.openxmlformats.org/officeDocument/2006/relationships/slide" Target="slide5.xml"/><Relationship Id="rId12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3.gif"/><Relationship Id="rId5" Type="http://schemas.openxmlformats.org/officeDocument/2006/relationships/image" Target="../media/image20.jpg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wmf"/><Relationship Id="rId18" Type="http://schemas.openxmlformats.org/officeDocument/2006/relationships/oleObject" Target="../embeddings/oleObject7.bin"/><Relationship Id="rId26" Type="http://schemas.openxmlformats.org/officeDocument/2006/relationships/oleObject" Target="../embeddings/oleObject11.bin"/><Relationship Id="rId39" Type="http://schemas.openxmlformats.org/officeDocument/2006/relationships/image" Target="../media/image42.wmf"/><Relationship Id="rId21" Type="http://schemas.openxmlformats.org/officeDocument/2006/relationships/image" Target="../media/image33.wmf"/><Relationship Id="rId34" Type="http://schemas.openxmlformats.org/officeDocument/2006/relationships/oleObject" Target="../embeddings/oleObject15.bin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1.wmf"/><Relationship Id="rId25" Type="http://schemas.openxmlformats.org/officeDocument/2006/relationships/image" Target="../media/image35.wmf"/><Relationship Id="rId33" Type="http://schemas.openxmlformats.org/officeDocument/2006/relationships/image" Target="../media/image39.emf"/><Relationship Id="rId38" Type="http://schemas.openxmlformats.org/officeDocument/2006/relationships/oleObject" Target="../embeddings/oleObject17.bin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wmf"/><Relationship Id="rId24" Type="http://schemas.openxmlformats.org/officeDocument/2006/relationships/oleObject" Target="../embeddings/oleObject10.bin"/><Relationship Id="rId32" Type="http://schemas.openxmlformats.org/officeDocument/2006/relationships/oleObject" Target="../embeddings/oleObject14.bin"/><Relationship Id="rId37" Type="http://schemas.openxmlformats.org/officeDocument/2006/relationships/image" Target="../media/image41.wmf"/><Relationship Id="rId40" Type="http://schemas.openxmlformats.org/officeDocument/2006/relationships/slide" Target="slide4.xml"/><Relationship Id="rId5" Type="http://schemas.openxmlformats.org/officeDocument/2006/relationships/image" Target="../media/image43.png"/><Relationship Id="rId15" Type="http://schemas.openxmlformats.org/officeDocument/2006/relationships/image" Target="../media/image30.wmf"/><Relationship Id="rId23" Type="http://schemas.openxmlformats.org/officeDocument/2006/relationships/image" Target="../media/image34.wmf"/><Relationship Id="rId28" Type="http://schemas.openxmlformats.org/officeDocument/2006/relationships/oleObject" Target="../embeddings/oleObject12.bin"/><Relationship Id="rId36" Type="http://schemas.openxmlformats.org/officeDocument/2006/relationships/oleObject" Target="../embeddings/oleObject16.bin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32.wmf"/><Relationship Id="rId31" Type="http://schemas.openxmlformats.org/officeDocument/2006/relationships/image" Target="../media/image38.emf"/><Relationship Id="rId4" Type="http://schemas.openxmlformats.org/officeDocument/2006/relationships/image" Target="../media/image20.jpg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36.emf"/><Relationship Id="rId30" Type="http://schemas.openxmlformats.org/officeDocument/2006/relationships/oleObject" Target="../embeddings/oleObject13.bin"/><Relationship Id="rId35" Type="http://schemas.openxmlformats.org/officeDocument/2006/relationships/image" Target="../media/image40.wmf"/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4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32.wmf"/><Relationship Id="rId25" Type="http://schemas.openxmlformats.org/officeDocument/2006/relationships/image" Target="../media/image36.emf"/><Relationship Id="rId2" Type="http://schemas.openxmlformats.org/officeDocument/2006/relationships/slideLayout" Target="../slideLayouts/slideLayout112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29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5.wmf"/><Relationship Id="rId24" Type="http://schemas.openxmlformats.org/officeDocument/2006/relationships/oleObject" Target="../embeddings/oleObject27.bin"/><Relationship Id="rId32" Type="http://schemas.openxmlformats.org/officeDocument/2006/relationships/slide" Target="slide4.xml"/><Relationship Id="rId5" Type="http://schemas.openxmlformats.org/officeDocument/2006/relationships/image" Target="../media/image43.png"/><Relationship Id="rId15" Type="http://schemas.openxmlformats.org/officeDocument/2006/relationships/image" Target="../media/image47.wmf"/><Relationship Id="rId23" Type="http://schemas.openxmlformats.org/officeDocument/2006/relationships/image" Target="../media/image48.wmf"/><Relationship Id="rId28" Type="http://schemas.openxmlformats.org/officeDocument/2006/relationships/oleObject" Target="../embeddings/oleObject29.bin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33.wmf"/><Relationship Id="rId31" Type="http://schemas.openxmlformats.org/officeDocument/2006/relationships/image" Target="../media/image50.wmf"/><Relationship Id="rId4" Type="http://schemas.openxmlformats.org/officeDocument/2006/relationships/image" Target="../media/image20.jpg"/><Relationship Id="rId9" Type="http://schemas.openxmlformats.org/officeDocument/2006/relationships/image" Target="../media/image44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41.wmf"/><Relationship Id="rId30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.wmf"/><Relationship Id="rId21" Type="http://schemas.openxmlformats.org/officeDocument/2006/relationships/oleObject" Target="../embeddings/oleObject39.bin"/><Relationship Id="rId42" Type="http://schemas.openxmlformats.org/officeDocument/2006/relationships/image" Target="../media/image72.emf"/><Relationship Id="rId47" Type="http://schemas.openxmlformats.org/officeDocument/2006/relationships/oleObject" Target="../embeddings/oleObject52.bin"/><Relationship Id="rId63" Type="http://schemas.openxmlformats.org/officeDocument/2006/relationships/oleObject" Target="../embeddings/oleObject60.bin"/><Relationship Id="rId68" Type="http://schemas.openxmlformats.org/officeDocument/2006/relationships/image" Target="../media/image85.emf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59.wmf"/><Relationship Id="rId29" Type="http://schemas.openxmlformats.org/officeDocument/2006/relationships/oleObject" Target="../embeddings/oleObject43.bin"/><Relationship Id="rId11" Type="http://schemas.openxmlformats.org/officeDocument/2006/relationships/oleObject" Target="../embeddings/oleObject34.bin"/><Relationship Id="rId24" Type="http://schemas.openxmlformats.org/officeDocument/2006/relationships/image" Target="../media/image63.wmf"/><Relationship Id="rId32" Type="http://schemas.openxmlformats.org/officeDocument/2006/relationships/image" Target="../media/image67.wmf"/><Relationship Id="rId37" Type="http://schemas.openxmlformats.org/officeDocument/2006/relationships/oleObject" Target="../embeddings/oleObject47.bin"/><Relationship Id="rId40" Type="http://schemas.openxmlformats.org/officeDocument/2006/relationships/image" Target="../media/image71.wmf"/><Relationship Id="rId45" Type="http://schemas.openxmlformats.org/officeDocument/2006/relationships/oleObject" Target="../embeddings/oleObject51.bin"/><Relationship Id="rId53" Type="http://schemas.openxmlformats.org/officeDocument/2006/relationships/oleObject" Target="../embeddings/oleObject55.bin"/><Relationship Id="rId58" Type="http://schemas.openxmlformats.org/officeDocument/2006/relationships/image" Target="../media/image80.wmf"/><Relationship Id="rId66" Type="http://schemas.openxmlformats.org/officeDocument/2006/relationships/image" Target="../media/image84.wmf"/><Relationship Id="rId5" Type="http://schemas.openxmlformats.org/officeDocument/2006/relationships/oleObject" Target="../embeddings/oleObject31.bin"/><Relationship Id="rId61" Type="http://schemas.openxmlformats.org/officeDocument/2006/relationships/oleObject" Target="../embeddings/oleObject59.bin"/><Relationship Id="rId19" Type="http://schemas.openxmlformats.org/officeDocument/2006/relationships/oleObject" Target="../embeddings/oleObject38.bin"/><Relationship Id="rId14" Type="http://schemas.openxmlformats.org/officeDocument/2006/relationships/image" Target="../media/image58.wmf"/><Relationship Id="rId22" Type="http://schemas.openxmlformats.org/officeDocument/2006/relationships/image" Target="../media/image62.wmf"/><Relationship Id="rId27" Type="http://schemas.openxmlformats.org/officeDocument/2006/relationships/oleObject" Target="../embeddings/oleObject42.bin"/><Relationship Id="rId30" Type="http://schemas.openxmlformats.org/officeDocument/2006/relationships/image" Target="../media/image66.emf"/><Relationship Id="rId35" Type="http://schemas.openxmlformats.org/officeDocument/2006/relationships/oleObject" Target="../embeddings/oleObject46.bin"/><Relationship Id="rId43" Type="http://schemas.openxmlformats.org/officeDocument/2006/relationships/oleObject" Target="../embeddings/oleObject50.bin"/><Relationship Id="rId48" Type="http://schemas.openxmlformats.org/officeDocument/2006/relationships/image" Target="../media/image75.emf"/><Relationship Id="rId56" Type="http://schemas.openxmlformats.org/officeDocument/2006/relationships/image" Target="../media/image79.wmf"/><Relationship Id="rId64" Type="http://schemas.openxmlformats.org/officeDocument/2006/relationships/image" Target="../media/image83.wmf"/><Relationship Id="rId69" Type="http://schemas.openxmlformats.org/officeDocument/2006/relationships/oleObject" Target="../embeddings/oleObject63.bin"/><Relationship Id="rId8" Type="http://schemas.openxmlformats.org/officeDocument/2006/relationships/image" Target="../media/image55.wmf"/><Relationship Id="rId51" Type="http://schemas.openxmlformats.org/officeDocument/2006/relationships/oleObject" Target="../embeddings/oleObject54.bin"/><Relationship Id="rId3" Type="http://schemas.openxmlformats.org/officeDocument/2006/relationships/image" Target="../media/image20.jpg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37.bin"/><Relationship Id="rId25" Type="http://schemas.openxmlformats.org/officeDocument/2006/relationships/oleObject" Target="../embeddings/oleObject41.bin"/><Relationship Id="rId33" Type="http://schemas.openxmlformats.org/officeDocument/2006/relationships/oleObject" Target="../embeddings/oleObject45.bin"/><Relationship Id="rId38" Type="http://schemas.openxmlformats.org/officeDocument/2006/relationships/image" Target="../media/image70.wmf"/><Relationship Id="rId46" Type="http://schemas.openxmlformats.org/officeDocument/2006/relationships/image" Target="../media/image74.emf"/><Relationship Id="rId59" Type="http://schemas.openxmlformats.org/officeDocument/2006/relationships/oleObject" Target="../embeddings/oleObject58.bin"/><Relationship Id="rId67" Type="http://schemas.openxmlformats.org/officeDocument/2006/relationships/oleObject" Target="../embeddings/oleObject62.bin"/><Relationship Id="rId20" Type="http://schemas.openxmlformats.org/officeDocument/2006/relationships/image" Target="../media/image61.wmf"/><Relationship Id="rId41" Type="http://schemas.openxmlformats.org/officeDocument/2006/relationships/oleObject" Target="../embeddings/oleObject49.bin"/><Relationship Id="rId54" Type="http://schemas.openxmlformats.org/officeDocument/2006/relationships/image" Target="../media/image78.wmf"/><Relationship Id="rId62" Type="http://schemas.openxmlformats.org/officeDocument/2006/relationships/image" Target="../media/image82.emf"/><Relationship Id="rId70" Type="http://schemas.openxmlformats.org/officeDocument/2006/relationships/image" Target="../media/image8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wmf"/><Relationship Id="rId15" Type="http://schemas.openxmlformats.org/officeDocument/2006/relationships/oleObject" Target="../embeddings/oleObject36.bin"/><Relationship Id="rId23" Type="http://schemas.openxmlformats.org/officeDocument/2006/relationships/oleObject" Target="../embeddings/oleObject40.bin"/><Relationship Id="rId28" Type="http://schemas.openxmlformats.org/officeDocument/2006/relationships/image" Target="../media/image65.wmf"/><Relationship Id="rId36" Type="http://schemas.openxmlformats.org/officeDocument/2006/relationships/image" Target="../media/image69.emf"/><Relationship Id="rId49" Type="http://schemas.openxmlformats.org/officeDocument/2006/relationships/oleObject" Target="../embeddings/oleObject53.bin"/><Relationship Id="rId57" Type="http://schemas.openxmlformats.org/officeDocument/2006/relationships/oleObject" Target="../embeddings/oleObject57.bin"/><Relationship Id="rId10" Type="http://schemas.openxmlformats.org/officeDocument/2006/relationships/image" Target="../media/image56.wmf"/><Relationship Id="rId31" Type="http://schemas.openxmlformats.org/officeDocument/2006/relationships/oleObject" Target="../embeddings/oleObject44.bin"/><Relationship Id="rId44" Type="http://schemas.openxmlformats.org/officeDocument/2006/relationships/image" Target="../media/image73.wmf"/><Relationship Id="rId52" Type="http://schemas.openxmlformats.org/officeDocument/2006/relationships/image" Target="../media/image77.emf"/><Relationship Id="rId60" Type="http://schemas.openxmlformats.org/officeDocument/2006/relationships/image" Target="../media/image81.wmf"/><Relationship Id="rId65" Type="http://schemas.openxmlformats.org/officeDocument/2006/relationships/oleObject" Target="../embeddings/oleObject61.bin"/><Relationship Id="rId4" Type="http://schemas.openxmlformats.org/officeDocument/2006/relationships/image" Target="../media/image87.png"/><Relationship Id="rId9" Type="http://schemas.openxmlformats.org/officeDocument/2006/relationships/oleObject" Target="../embeddings/oleObject33.bin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60.wmf"/><Relationship Id="rId39" Type="http://schemas.openxmlformats.org/officeDocument/2006/relationships/oleObject" Target="../embeddings/oleObject48.bin"/><Relationship Id="rId34" Type="http://schemas.openxmlformats.org/officeDocument/2006/relationships/image" Target="../media/image68.wmf"/><Relationship Id="rId50" Type="http://schemas.openxmlformats.org/officeDocument/2006/relationships/image" Target="../media/image76.emf"/><Relationship Id="rId55" Type="http://schemas.openxmlformats.org/officeDocument/2006/relationships/oleObject" Target="../embeddings/oleObject5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>
            <a:extLst>
              <a:ext uri="{FF2B5EF4-FFF2-40B4-BE49-F238E27FC236}">
                <a16:creationId xmlns:a16="http://schemas.microsoft.com/office/drawing/2014/main" id="{383FD564-9B0C-42D0-96C8-342928917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289120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imes" pitchFamily="2" charset="0"/>
              </a:rPr>
              <a:t>ÑEÁN DÖÏ GIÔØ MOÂN TOAÙN ……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7ABD392-80ED-40A7-BCA0-02D623CF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898" y="533799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  <a:latin typeface="VNI-Times" pitchFamily="2" charset="0"/>
              </a:rPr>
              <a:t>CHUÙC CAÙC EM HOÏC TOÁT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2801ADD-39A9-4313-88C6-528A13508C45}"/>
              </a:ext>
            </a:extLst>
          </p:cNvPr>
          <p:cNvSpPr/>
          <p:nvPr/>
        </p:nvSpPr>
        <p:spPr>
          <a:xfrm>
            <a:off x="388471" y="2006600"/>
            <a:ext cx="11498731" cy="17526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Kính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94"/>
            <a:ext cx="12192000" cy="6858000"/>
          </a:xfrm>
        </p:spPr>
      </p:pic>
      <p:cxnSp>
        <p:nvCxnSpPr>
          <p:cNvPr id="4" name="Straight Connector 3"/>
          <p:cNvCxnSpPr/>
          <p:nvPr/>
        </p:nvCxnSpPr>
        <p:spPr>
          <a:xfrm>
            <a:off x="5454932" y="1292870"/>
            <a:ext cx="0" cy="5282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1569" y="1266410"/>
            <a:ext cx="4977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 Khi chia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endParaRPr lang="en-US" sz="2800" b="1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530440"/>
              </p:ext>
            </p:extLst>
          </p:nvPr>
        </p:nvGraphicFramePr>
        <p:xfrm>
          <a:off x="5680075" y="1709738"/>
          <a:ext cx="32337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8" name="Equation" r:id="rId4" imgW="1523880" imgH="355320" progId="Equation.DSMT4">
                  <p:embed/>
                </p:oleObj>
              </mc:Choice>
              <mc:Fallback>
                <p:oleObj name="Equation" r:id="rId4" imgW="1523880" imgH="3553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0075" y="1709738"/>
                        <a:ext cx="3233738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441105"/>
              </p:ext>
            </p:extLst>
          </p:nvPr>
        </p:nvGraphicFramePr>
        <p:xfrm>
          <a:off x="5948363" y="2424113"/>
          <a:ext cx="38004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" name="Equation" r:id="rId6" imgW="1828800" imgH="241200" progId="Equation.DSMT4">
                  <p:embed/>
                </p:oleObj>
              </mc:Choice>
              <mc:Fallback>
                <p:oleObj name="Equation" r:id="rId6" imgW="1828800" imgH="241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8363" y="2424113"/>
                        <a:ext cx="3800475" cy="501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093988"/>
              </p:ext>
            </p:extLst>
          </p:nvPr>
        </p:nvGraphicFramePr>
        <p:xfrm>
          <a:off x="5924550" y="2978150"/>
          <a:ext cx="18097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" name="Equation" r:id="rId8" imgW="939600" imgH="241200" progId="Equation.DSMT4">
                  <p:embed/>
                </p:oleObj>
              </mc:Choice>
              <mc:Fallback>
                <p:oleObj name="Equation" r:id="rId8" imgW="93960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24550" y="2978150"/>
                        <a:ext cx="1809750" cy="465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505488"/>
              </p:ext>
            </p:extLst>
          </p:nvPr>
        </p:nvGraphicFramePr>
        <p:xfrm>
          <a:off x="5676900" y="3646488"/>
          <a:ext cx="3436938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1" name="Equation" r:id="rId10" imgW="1752480" imgH="355320" progId="Equation.DSMT4">
                  <p:embed/>
                </p:oleObj>
              </mc:Choice>
              <mc:Fallback>
                <p:oleObj name="Equation" r:id="rId10" imgW="1752480" imgH="35532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76900" y="3646488"/>
                        <a:ext cx="3436938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904015"/>
              </p:ext>
            </p:extLst>
          </p:nvPr>
        </p:nvGraphicFramePr>
        <p:xfrm>
          <a:off x="5899150" y="4400550"/>
          <a:ext cx="50450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" name="Equation" r:id="rId12" imgW="2552400" imgH="266400" progId="Equation.DSMT4">
                  <p:embed/>
                </p:oleObj>
              </mc:Choice>
              <mc:Fallback>
                <p:oleObj name="Equation" r:id="rId12" imgW="2552400" imgH="2664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9150" y="4400550"/>
                        <a:ext cx="5045075" cy="525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600555"/>
              </p:ext>
            </p:extLst>
          </p:nvPr>
        </p:nvGraphicFramePr>
        <p:xfrm>
          <a:off x="5922963" y="5056188"/>
          <a:ext cx="24606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3" name="Equation" r:id="rId14" imgW="1244520" imgH="241200" progId="Equation.DSMT4">
                  <p:embed/>
                </p:oleObj>
              </mc:Choice>
              <mc:Fallback>
                <p:oleObj name="Equation" r:id="rId14" imgW="1244520" imgH="2412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22963" y="5056188"/>
                        <a:ext cx="2460625" cy="477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60716" y="386003"/>
            <a:ext cx="857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28 PHÉP CHIA ĐA THỨC MỘT BIẾN (T2)</a:t>
            </a:r>
            <a:endParaRPr lang="en-US" sz="28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0901" y="1119698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fr-FR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</a:t>
            </a:r>
            <a:endParaRPr lang="en-US" sz="2800" b="1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61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57" y="-794"/>
            <a:ext cx="12192000" cy="6858000"/>
          </a:xfrm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9119" y="1273767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917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600119"/>
              </p:ext>
            </p:extLst>
          </p:nvPr>
        </p:nvGraphicFramePr>
        <p:xfrm>
          <a:off x="577850" y="1863725"/>
          <a:ext cx="22955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7" name="Equation" r:id="rId5" imgW="1206360" imgH="355320" progId="Equation.DSMT4">
                  <p:embed/>
                </p:oleObj>
              </mc:Choice>
              <mc:Fallback>
                <p:oleObj name="Equation" r:id="rId5" imgW="1206360" imgH="35532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850" y="1863725"/>
                        <a:ext cx="22955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289282"/>
              </p:ext>
            </p:extLst>
          </p:nvPr>
        </p:nvGraphicFramePr>
        <p:xfrm>
          <a:off x="5716588" y="1819275"/>
          <a:ext cx="1639887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" name="Equation" r:id="rId7" imgW="838080" imgH="241200" progId="Equation.DSMT4">
                  <p:embed/>
                </p:oleObj>
              </mc:Choice>
              <mc:Fallback>
                <p:oleObj name="Equation" r:id="rId7" imgW="838080" imgH="2412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16588" y="1819275"/>
                        <a:ext cx="1639887" cy="471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7506789" y="1735432"/>
            <a:ext cx="0" cy="2029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20692" y="2290120"/>
            <a:ext cx="12064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581893"/>
              </p:ext>
            </p:extLst>
          </p:nvPr>
        </p:nvGraphicFramePr>
        <p:xfrm>
          <a:off x="7645717" y="1918344"/>
          <a:ext cx="816243" cy="345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" name="Equation" r:id="rId9" imgW="419040" imgH="177480" progId="Equation.DSMT4">
                  <p:embed/>
                </p:oleObj>
              </mc:Choice>
              <mc:Fallback>
                <p:oleObj name="Equation" r:id="rId9" imgW="419040" imgH="17748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45717" y="1918344"/>
                        <a:ext cx="816243" cy="345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7780014" y="2393249"/>
          <a:ext cx="417391" cy="339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" name="Equation" r:id="rId11" imgW="203040" imgH="164880" progId="Equation.DSMT4">
                  <p:embed/>
                </p:oleObj>
              </mc:Choice>
              <mc:Fallback>
                <p:oleObj name="Equation" r:id="rId11" imgW="203040" imgH="16488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80014" y="2393249"/>
                        <a:ext cx="417391" cy="339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657808"/>
              </p:ext>
            </p:extLst>
          </p:nvPr>
        </p:nvGraphicFramePr>
        <p:xfrm>
          <a:off x="5740400" y="2263775"/>
          <a:ext cx="517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1" name="Equation" r:id="rId13" imgW="266400" imgH="241200" progId="Equation.DSMT4">
                  <p:embed/>
                </p:oleObj>
              </mc:Choice>
              <mc:Fallback>
                <p:oleObj name="Equation" r:id="rId13" imgW="266400" imgH="2412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40400" y="2263775"/>
                        <a:ext cx="517525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380990"/>
              </p:ext>
            </p:extLst>
          </p:nvPr>
        </p:nvGraphicFramePr>
        <p:xfrm>
          <a:off x="6281738" y="2360613"/>
          <a:ext cx="61118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2" name="Equation" r:id="rId15" imgW="304560" imgH="203040" progId="Equation.DSMT4">
                  <p:embed/>
                </p:oleObj>
              </mc:Choice>
              <mc:Fallback>
                <p:oleObj name="Equation" r:id="rId15" imgW="304560" imgH="20304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81738" y="2360613"/>
                        <a:ext cx="611187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5771552" y="2732379"/>
            <a:ext cx="15716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788033"/>
              </p:ext>
            </p:extLst>
          </p:nvPr>
        </p:nvGraphicFramePr>
        <p:xfrm>
          <a:off x="6302375" y="2678113"/>
          <a:ext cx="5857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3" name="Equation" r:id="rId17" imgW="291960" imgH="177480" progId="Equation.DSMT4">
                  <p:embed/>
                </p:oleObj>
              </mc:Choice>
              <mc:Fallback>
                <p:oleObj name="Equation" r:id="rId17" imgW="291960" imgH="1774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02375" y="2678113"/>
                        <a:ext cx="585788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89313"/>
              </p:ext>
            </p:extLst>
          </p:nvPr>
        </p:nvGraphicFramePr>
        <p:xfrm>
          <a:off x="6924064" y="2736156"/>
          <a:ext cx="395461" cy="32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4" name="Equation" r:id="rId19" imgW="203040" imgH="164880" progId="Equation.DSMT4">
                  <p:embed/>
                </p:oleObj>
              </mc:Choice>
              <mc:Fallback>
                <p:oleObj name="Equation" r:id="rId19" imgW="203040" imgH="164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924064" y="2736156"/>
                        <a:ext cx="395461" cy="32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128403"/>
              </p:ext>
            </p:extLst>
          </p:nvPr>
        </p:nvGraphicFramePr>
        <p:xfrm>
          <a:off x="8105459" y="2389446"/>
          <a:ext cx="450684" cy="366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5" name="Equation" r:id="rId21" imgW="203040" imgH="164880" progId="Equation.DSMT4">
                  <p:embed/>
                </p:oleObj>
              </mc:Choice>
              <mc:Fallback>
                <p:oleObj name="Equation" r:id="rId21" imgW="203040" imgH="1648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05459" y="2389446"/>
                        <a:ext cx="450684" cy="366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897406"/>
              </p:ext>
            </p:extLst>
          </p:nvPr>
        </p:nvGraphicFramePr>
        <p:xfrm>
          <a:off x="6305550" y="3021013"/>
          <a:ext cx="5651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6" name="Equation" r:id="rId23" imgW="291960" imgH="177480" progId="Equation.DSMT4">
                  <p:embed/>
                </p:oleObj>
              </mc:Choice>
              <mc:Fallback>
                <p:oleObj name="Equation" r:id="rId23" imgW="291960" imgH="17748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305550" y="3021013"/>
                        <a:ext cx="5651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949341"/>
              </p:ext>
            </p:extLst>
          </p:nvPr>
        </p:nvGraphicFramePr>
        <p:xfrm>
          <a:off x="6939075" y="3070505"/>
          <a:ext cx="380450" cy="30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7" name="Equation" r:id="rId25" imgW="203040" imgH="164880" progId="Equation.DSMT4">
                  <p:embed/>
                </p:oleObj>
              </mc:Choice>
              <mc:Fallback>
                <p:oleObj name="Equation" r:id="rId25" imgW="203040" imgH="164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939075" y="3070505"/>
                        <a:ext cx="380450" cy="309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Connector 42"/>
          <p:cNvCxnSpPr/>
          <p:nvPr/>
        </p:nvCxnSpPr>
        <p:spPr>
          <a:xfrm>
            <a:off x="6301698" y="3379621"/>
            <a:ext cx="11532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231385"/>
              </p:ext>
            </p:extLst>
          </p:nvPr>
        </p:nvGraphicFramePr>
        <p:xfrm>
          <a:off x="7053263" y="3506788"/>
          <a:ext cx="23495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" name="Equation" r:id="rId27" imgW="126720" imgH="177480" progId="Equation.DSMT4">
                  <p:embed/>
                </p:oleObj>
              </mc:Choice>
              <mc:Fallback>
                <p:oleObj name="Equation" r:id="rId27" imgW="126720" imgH="17748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053263" y="3506788"/>
                        <a:ext cx="23495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6087891" y="2985801"/>
          <a:ext cx="296318" cy="237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" name="Equation" r:id="rId29" imgW="126720" imgH="101520" progId="Equation.DSMT4">
                  <p:embed/>
                </p:oleObj>
              </mc:Choice>
              <mc:Fallback>
                <p:oleObj name="Equation" r:id="rId29" imgW="126720" imgH="10152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087891" y="2985801"/>
                        <a:ext cx="296318" cy="237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5505902" y="2283352"/>
          <a:ext cx="2889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" name="Equation" r:id="rId31" imgW="289473" imgH="228434" progId="Equation.DSMT4">
                  <p:embed/>
                </p:oleObj>
              </mc:Choice>
              <mc:Fallback>
                <p:oleObj name="Equation" r:id="rId31" imgW="289473" imgH="228434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505902" y="2283352"/>
                        <a:ext cx="28892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408366" y="2569927"/>
            <a:ext cx="4977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228190"/>
              </p:ext>
            </p:extLst>
          </p:nvPr>
        </p:nvGraphicFramePr>
        <p:xfrm>
          <a:off x="2988515" y="2633607"/>
          <a:ext cx="9493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1" name="Equation" r:id="rId33" imgW="482400" imgH="203040" progId="Equation.DSMT4">
                  <p:embed/>
                </p:oleObj>
              </mc:Choice>
              <mc:Fallback>
                <p:oleObj name="Equation" r:id="rId33" imgW="482400" imgH="20304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988515" y="2633607"/>
                        <a:ext cx="949325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09969"/>
              </p:ext>
            </p:extLst>
          </p:nvPr>
        </p:nvGraphicFramePr>
        <p:xfrm>
          <a:off x="2158342" y="3010666"/>
          <a:ext cx="1528109" cy="4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2" name="Equation" r:id="rId35" imgW="838080" imgH="241200" progId="Equation.DSMT4">
                  <p:embed/>
                </p:oleObj>
              </mc:Choice>
              <mc:Fallback>
                <p:oleObj name="Equation" r:id="rId35" imgW="838080" imgH="24120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158342" y="3010666"/>
                        <a:ext cx="1528109" cy="4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77064"/>
              </p:ext>
            </p:extLst>
          </p:nvPr>
        </p:nvGraphicFramePr>
        <p:xfrm>
          <a:off x="6342063" y="3900488"/>
          <a:ext cx="3278187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3" name="Equation" r:id="rId37" imgW="1739880" imgH="355320" progId="Equation.DSMT4">
                  <p:embed/>
                </p:oleObj>
              </mc:Choice>
              <mc:Fallback>
                <p:oleObj name="Equation" r:id="rId37" imgW="1739880" imgH="35532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6342063" y="3900488"/>
                        <a:ext cx="3278187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>
            <a:off x="5529178" y="3964551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280121" y="1292870"/>
            <a:ext cx="0" cy="5188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715588" y="308662"/>
            <a:ext cx="857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28 PHÉP CHIA ĐA THỨC MỘT BIẾN (T2)</a:t>
            </a:r>
            <a:endParaRPr lang="en-US" sz="28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8" grpId="0"/>
      <p:bldP spid="5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9119" y="1273767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7.31: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917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710054"/>
              </p:ext>
            </p:extLst>
          </p:nvPr>
        </p:nvGraphicFramePr>
        <p:xfrm>
          <a:off x="488950" y="1741488"/>
          <a:ext cx="34210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" name="Equation" r:id="rId5" imgW="1879560" imgH="355320" progId="Equation.DSMT4">
                  <p:embed/>
                </p:oleObj>
              </mc:Choice>
              <mc:Fallback>
                <p:oleObj name="Equation" r:id="rId5" imgW="18795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8950" y="1741488"/>
                        <a:ext cx="342106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04471"/>
              </p:ext>
            </p:extLst>
          </p:nvPr>
        </p:nvGraphicFramePr>
        <p:xfrm>
          <a:off x="538163" y="3117850"/>
          <a:ext cx="184785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7" name="Equation" r:id="rId7" imgW="927000" imgH="393480" progId="Equation.DSMT4">
                  <p:embed/>
                </p:oleObj>
              </mc:Choice>
              <mc:Fallback>
                <p:oleObj name="Equation" r:id="rId7" imgW="92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8163" y="3117850"/>
                        <a:ext cx="1847850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171743"/>
              </p:ext>
            </p:extLst>
          </p:nvPr>
        </p:nvGraphicFramePr>
        <p:xfrm>
          <a:off x="5937250" y="1755775"/>
          <a:ext cx="34020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8" name="Equation" r:id="rId9" imgW="1701720" imgH="355320" progId="Equation.DSMT4">
                  <p:embed/>
                </p:oleObj>
              </mc:Choice>
              <mc:Fallback>
                <p:oleObj name="Equation" r:id="rId9" imgW="1701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37250" y="1755775"/>
                        <a:ext cx="3402013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414333"/>
              </p:ext>
            </p:extLst>
          </p:nvPr>
        </p:nvGraphicFramePr>
        <p:xfrm>
          <a:off x="6164263" y="3057525"/>
          <a:ext cx="1995487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9" name="Equation" r:id="rId11" imgW="965160" imgH="393480" progId="Equation.DSMT4">
                  <p:embed/>
                </p:oleObj>
              </mc:Choice>
              <mc:Fallback>
                <p:oleObj name="Equation" r:id="rId11" imgW="965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64263" y="3057525"/>
                        <a:ext cx="1995487" cy="8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59457"/>
              </p:ext>
            </p:extLst>
          </p:nvPr>
        </p:nvGraphicFramePr>
        <p:xfrm>
          <a:off x="544513" y="2466975"/>
          <a:ext cx="48069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0" name="Equation" r:id="rId13" imgW="2590560" imgH="291960" progId="Equation.DSMT4">
                  <p:embed/>
                </p:oleObj>
              </mc:Choice>
              <mc:Fallback>
                <p:oleObj name="Equation" r:id="rId13" imgW="25905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4513" y="2466975"/>
                        <a:ext cx="48069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038972"/>
              </p:ext>
            </p:extLst>
          </p:nvPr>
        </p:nvGraphicFramePr>
        <p:xfrm>
          <a:off x="6148388" y="2452688"/>
          <a:ext cx="45466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1" name="Equation" r:id="rId15" imgW="2184120" imgH="241200" progId="Equation.DSMT4">
                  <p:embed/>
                </p:oleObj>
              </mc:Choice>
              <mc:Fallback>
                <p:oleObj name="Equation" r:id="rId15" imgW="2184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48388" y="2452688"/>
                        <a:ext cx="4546600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51415" y="3988002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095010"/>
              </p:ext>
            </p:extLst>
          </p:nvPr>
        </p:nvGraphicFramePr>
        <p:xfrm>
          <a:off x="698500" y="4508500"/>
          <a:ext cx="310673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2" name="Equation" r:id="rId17" imgW="1739880" imgH="355320" progId="Equation.DSMT4">
                  <p:embed/>
                </p:oleObj>
              </mc:Choice>
              <mc:Fallback>
                <p:oleObj name="Equation" r:id="rId17" imgW="17398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98500" y="4508500"/>
                        <a:ext cx="3106738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26893"/>
              </p:ext>
            </p:extLst>
          </p:nvPr>
        </p:nvGraphicFramePr>
        <p:xfrm>
          <a:off x="3789963" y="4472585"/>
          <a:ext cx="1658206" cy="70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3" name="Equation" r:id="rId19" imgW="927000" imgH="393480" progId="Equation.DSMT4">
                  <p:embed/>
                </p:oleObj>
              </mc:Choice>
              <mc:Fallback>
                <p:oleObj name="Equation" r:id="rId19" imgW="92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789963" y="4472585"/>
                        <a:ext cx="1658206" cy="702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5790664" y="3984372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321729"/>
              </p:ext>
            </p:extLst>
          </p:nvPr>
        </p:nvGraphicFramePr>
        <p:xfrm>
          <a:off x="5756275" y="4360863"/>
          <a:ext cx="30702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" name="Equation" r:id="rId21" imgW="1562040" imgH="355320" progId="Equation.DSMT4">
                  <p:embed/>
                </p:oleObj>
              </mc:Choice>
              <mc:Fallback>
                <p:oleObj name="Equation" r:id="rId21" imgW="15620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56275" y="4360863"/>
                        <a:ext cx="307022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46096"/>
              </p:ext>
            </p:extLst>
          </p:nvPr>
        </p:nvGraphicFramePr>
        <p:xfrm>
          <a:off x="8852321" y="4312395"/>
          <a:ext cx="1831276" cy="746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5" name="Equation" r:id="rId23" imgW="965160" imgH="393480" progId="Equation.DSMT4">
                  <p:embed/>
                </p:oleObj>
              </mc:Choice>
              <mc:Fallback>
                <p:oleObj name="Equation" r:id="rId23" imgW="965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852321" y="4312395"/>
                        <a:ext cx="1831276" cy="746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609860" y="1273767"/>
            <a:ext cx="0" cy="5274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15588" y="308662"/>
            <a:ext cx="857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28 PHÉP CHIA ĐA THỨC MỘT BIẾN (T2)</a:t>
            </a:r>
            <a:endParaRPr lang="en-US" sz="28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24297" y="447930"/>
            <a:ext cx="857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2917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249045" y="2754665"/>
            <a:ext cx="6560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7.32 (SGK- 43)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9678" y="3628429"/>
            <a:ext cx="3048000" cy="73128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75227" y="3494294"/>
            <a:ext cx="3048000" cy="73128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 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135237"/>
              </p:ext>
            </p:extLst>
          </p:nvPr>
        </p:nvGraphicFramePr>
        <p:xfrm>
          <a:off x="1421890" y="4467469"/>
          <a:ext cx="38274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name="Equation" r:id="rId5" imgW="1993680" imgH="355320" progId="Equation.DSMT4">
                  <p:embed/>
                </p:oleObj>
              </mc:Choice>
              <mc:Fallback>
                <p:oleObj name="Equation" r:id="rId5" imgW="1993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1890" y="4467469"/>
                        <a:ext cx="3827462" cy="68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106083"/>
              </p:ext>
            </p:extLst>
          </p:nvPr>
        </p:nvGraphicFramePr>
        <p:xfrm>
          <a:off x="6434696" y="4467469"/>
          <a:ext cx="3929063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" name="Equation" r:id="rId7" imgW="2234880" imgH="355320" progId="Equation.DSMT4">
                  <p:embed/>
                </p:oleObj>
              </mc:Choice>
              <mc:Fallback>
                <p:oleObj name="Equation" r:id="rId7" imgW="22348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34696" y="4467469"/>
                        <a:ext cx="3929063" cy="62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14C424-6DE6-4351-B250-714DC5895BD4}"/>
              </a:ext>
            </a:extLst>
          </p:cNvPr>
          <p:cNvSpPr/>
          <p:nvPr/>
        </p:nvSpPr>
        <p:spPr>
          <a:xfrm>
            <a:off x="1170655" y="1555445"/>
            <a:ext cx="9759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Chia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7.32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1,3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a;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2,4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" name="Picture 10" descr="Digit 180">
            <a:extLst>
              <a:ext uri="{FF2B5EF4-FFF2-40B4-BE49-F238E27FC236}">
                <a16:creationId xmlns:a16="http://schemas.microsoft.com/office/drawing/2014/main" id="{00D4E740-55B8-4CD8-9070-5C869F4050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942" y="434081"/>
            <a:ext cx="1434738" cy="9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7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3"/>
            <a:ext cx="12192000" cy="6858000"/>
          </a:xfrm>
        </p:spPr>
      </p:pic>
      <p:cxnSp>
        <p:nvCxnSpPr>
          <p:cNvPr id="4" name="Straight Connector 3"/>
          <p:cNvCxnSpPr/>
          <p:nvPr/>
        </p:nvCxnSpPr>
        <p:spPr>
          <a:xfrm>
            <a:off x="4974957" y="2792413"/>
            <a:ext cx="12190" cy="3860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38951" y="525470"/>
            <a:ext cx="857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2917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876700" y="1408988"/>
            <a:ext cx="684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7.32 (SGK- 43)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668" y="2364248"/>
            <a:ext cx="3434356" cy="73128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75647" y="2259819"/>
            <a:ext cx="3434356" cy="73128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 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483460"/>
              </p:ext>
            </p:extLst>
          </p:nvPr>
        </p:nvGraphicFramePr>
        <p:xfrm>
          <a:off x="869411" y="2792413"/>
          <a:ext cx="2590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6" name="Equation" r:id="rId5" imgW="2590560" imgH="469800" progId="Equation.DSMT4">
                  <p:embed/>
                </p:oleObj>
              </mc:Choice>
              <mc:Fallback>
                <p:oleObj name="Equation" r:id="rId5" imgW="25905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9411" y="2792413"/>
                        <a:ext cx="25908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518799"/>
              </p:ext>
            </p:extLst>
          </p:nvPr>
        </p:nvGraphicFramePr>
        <p:xfrm>
          <a:off x="3841774" y="2899737"/>
          <a:ext cx="698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7" name="Equation" r:id="rId7" imgW="698400" imgH="279360" progId="Equation.DSMT4">
                  <p:embed/>
                </p:oleObj>
              </mc:Choice>
              <mc:Fallback>
                <p:oleObj name="Equation" r:id="rId7" imgW="6984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1774" y="2899737"/>
                        <a:ext cx="698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3593296" y="2899737"/>
            <a:ext cx="0" cy="20710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93296" y="3262313"/>
            <a:ext cx="12752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043377"/>
              </p:ext>
            </p:extLst>
          </p:nvPr>
        </p:nvGraphicFramePr>
        <p:xfrm>
          <a:off x="852012" y="3258612"/>
          <a:ext cx="4572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8" name="Equation" r:id="rId9" imgW="457200" imgH="403999" progId="Equation.DSMT4">
                  <p:embed/>
                </p:oleObj>
              </mc:Choice>
              <mc:Fallback>
                <p:oleObj name="Equation" r:id="rId9" imgW="457200" imgH="4039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52012" y="3258612"/>
                        <a:ext cx="457200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928529"/>
              </p:ext>
            </p:extLst>
          </p:nvPr>
        </p:nvGraphicFramePr>
        <p:xfrm>
          <a:off x="1568116" y="3251736"/>
          <a:ext cx="660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9" name="Equation" r:id="rId11" imgW="660240" imgH="406080" progId="Equation.DSMT4">
                  <p:embed/>
                </p:oleObj>
              </mc:Choice>
              <mc:Fallback>
                <p:oleObj name="Equation" r:id="rId11" imgW="6602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68116" y="3251736"/>
                        <a:ext cx="660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127377"/>
              </p:ext>
            </p:extLst>
          </p:nvPr>
        </p:nvGraphicFramePr>
        <p:xfrm>
          <a:off x="681196" y="3285691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0" name="Equation" r:id="rId13" imgW="203040" imgH="139680" progId="Equation.DSMT4">
                  <p:embed/>
                </p:oleObj>
              </mc:Choice>
              <mc:Fallback>
                <p:oleObj name="Equation" r:id="rId13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1196" y="3285691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884396" y="3742704"/>
            <a:ext cx="25758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0760"/>
              </p:ext>
            </p:extLst>
          </p:nvPr>
        </p:nvGraphicFramePr>
        <p:xfrm>
          <a:off x="3762375" y="3309938"/>
          <a:ext cx="495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1" name="Equation" r:id="rId15" imgW="495000" imgH="406080" progId="Equation.DSMT4">
                  <p:embed/>
                </p:oleObj>
              </mc:Choice>
              <mc:Fallback>
                <p:oleObj name="Equation" r:id="rId15" imgW="495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62375" y="3309938"/>
                        <a:ext cx="495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600487"/>
              </p:ext>
            </p:extLst>
          </p:nvPr>
        </p:nvGraphicFramePr>
        <p:xfrm>
          <a:off x="3218084" y="4691419"/>
          <a:ext cx="190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2" name="Equation" r:id="rId17" imgW="190440" imgH="279360" progId="Equation.DSMT4">
                  <p:embed/>
                </p:oleObj>
              </mc:Choice>
              <mc:Fallback>
                <p:oleObj name="Equation" r:id="rId17" imgW="190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18084" y="4691419"/>
                        <a:ext cx="190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80433"/>
              </p:ext>
            </p:extLst>
          </p:nvPr>
        </p:nvGraphicFramePr>
        <p:xfrm>
          <a:off x="2447925" y="3851275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3" name="Equation" r:id="rId19" imgW="520560" imgH="279360" progId="Equation.DSMT4">
                  <p:embed/>
                </p:oleObj>
              </mc:Choice>
              <mc:Fallback>
                <p:oleObj name="Equation" r:id="rId19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47925" y="3851275"/>
                        <a:ext cx="520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573484"/>
              </p:ext>
            </p:extLst>
          </p:nvPr>
        </p:nvGraphicFramePr>
        <p:xfrm>
          <a:off x="3087255" y="3876923"/>
          <a:ext cx="342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" name="Equation" r:id="rId21" imgW="342720" imgH="279360" progId="Equation.DSMT4">
                  <p:embed/>
                </p:oleObj>
              </mc:Choice>
              <mc:Fallback>
                <p:oleObj name="Equation" r:id="rId21" imgW="3427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087255" y="3876923"/>
                        <a:ext cx="342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088824"/>
              </p:ext>
            </p:extLst>
          </p:nvPr>
        </p:nvGraphicFramePr>
        <p:xfrm>
          <a:off x="2453467" y="4245303"/>
          <a:ext cx="519113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5" name="Equation" r:id="rId23" imgW="518334" imgH="274320" progId="Equation.DSMT4">
                  <p:embed/>
                </p:oleObj>
              </mc:Choice>
              <mc:Fallback>
                <p:oleObj name="Equation" r:id="rId23" imgW="518334" imgH="27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453467" y="4245303"/>
                        <a:ext cx="519113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Straight Connector 37"/>
          <p:cNvCxnSpPr/>
          <p:nvPr/>
        </p:nvCxnSpPr>
        <p:spPr>
          <a:xfrm>
            <a:off x="2489137" y="4563571"/>
            <a:ext cx="10146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021781"/>
              </p:ext>
            </p:extLst>
          </p:nvPr>
        </p:nvGraphicFramePr>
        <p:xfrm>
          <a:off x="2228516" y="4173235"/>
          <a:ext cx="198437" cy="1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6" name="Equation" r:id="rId25" imgW="198033" imgH="137160" progId="Equation.DSMT4">
                  <p:embed/>
                </p:oleObj>
              </mc:Choice>
              <mc:Fallback>
                <p:oleObj name="Equation" r:id="rId25" imgW="198033" imgH="13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228516" y="4173235"/>
                        <a:ext cx="198437" cy="13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337590"/>
              </p:ext>
            </p:extLst>
          </p:nvPr>
        </p:nvGraphicFramePr>
        <p:xfrm>
          <a:off x="6098728" y="4088060"/>
          <a:ext cx="198437" cy="1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7" name="Equation" r:id="rId27" imgW="198033" imgH="137160" progId="Equation.DSMT4">
                  <p:embed/>
                </p:oleObj>
              </mc:Choice>
              <mc:Fallback>
                <p:oleObj name="Equation" r:id="rId27" imgW="198033" imgH="13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098728" y="4088060"/>
                        <a:ext cx="198437" cy="13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809208"/>
              </p:ext>
            </p:extLst>
          </p:nvPr>
        </p:nvGraphicFramePr>
        <p:xfrm>
          <a:off x="3125248" y="4249270"/>
          <a:ext cx="339948" cy="270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8" name="Equation" r:id="rId29" imgW="335454" imgH="266839" progId="Equation.DSMT4">
                  <p:embed/>
                </p:oleObj>
              </mc:Choice>
              <mc:Fallback>
                <p:oleObj name="Equation" r:id="rId29" imgW="335454" imgH="2668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125248" y="4249270"/>
                        <a:ext cx="339948" cy="270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313719"/>
              </p:ext>
            </p:extLst>
          </p:nvPr>
        </p:nvGraphicFramePr>
        <p:xfrm>
          <a:off x="4232275" y="3446463"/>
          <a:ext cx="342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9" name="Equation" r:id="rId31" imgW="342720" imgH="279360" progId="Equation.DSMT4">
                  <p:embed/>
                </p:oleObj>
              </mc:Choice>
              <mc:Fallback>
                <p:oleObj name="Equation" r:id="rId31" imgW="3427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232275" y="3446463"/>
                        <a:ext cx="342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973138"/>
              </p:ext>
            </p:extLst>
          </p:nvPr>
        </p:nvGraphicFramePr>
        <p:xfrm>
          <a:off x="5573562" y="2860584"/>
          <a:ext cx="3657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0" name="Equation" r:id="rId33" imgW="3657600" imgH="469800" progId="Equation.DSMT4">
                  <p:embed/>
                </p:oleObj>
              </mc:Choice>
              <mc:Fallback>
                <p:oleObj name="Equation" r:id="rId33" imgW="36576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573562" y="2860584"/>
                        <a:ext cx="36576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9293943" y="2848247"/>
            <a:ext cx="0" cy="3157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293943" y="3258612"/>
            <a:ext cx="12752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746431"/>
              </p:ext>
            </p:extLst>
          </p:nvPr>
        </p:nvGraphicFramePr>
        <p:xfrm>
          <a:off x="9356725" y="2838450"/>
          <a:ext cx="965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1" name="Equation" r:id="rId35" imgW="965160" imgH="469800" progId="Equation.DSMT4">
                  <p:embed/>
                </p:oleObj>
              </mc:Choice>
              <mc:Fallback>
                <p:oleObj name="Equation" r:id="rId35" imgW="9651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9356725" y="2838450"/>
                        <a:ext cx="965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207115"/>
              </p:ext>
            </p:extLst>
          </p:nvPr>
        </p:nvGraphicFramePr>
        <p:xfrm>
          <a:off x="9359131" y="3273832"/>
          <a:ext cx="48736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" name="Equation" r:id="rId37" imgW="487506" imgH="403999" progId="Equation.DSMT4">
                  <p:embed/>
                </p:oleObj>
              </mc:Choice>
              <mc:Fallback>
                <p:oleObj name="Equation" r:id="rId37" imgW="487506" imgH="4039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359131" y="3273832"/>
                        <a:ext cx="487363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776597"/>
              </p:ext>
            </p:extLst>
          </p:nvPr>
        </p:nvGraphicFramePr>
        <p:xfrm>
          <a:off x="5556250" y="3246438"/>
          <a:ext cx="495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" name="Equation" r:id="rId39" imgW="495000" imgH="406080" progId="Equation.DSMT4">
                  <p:embed/>
                </p:oleObj>
              </mc:Choice>
              <mc:Fallback>
                <p:oleObj name="Equation" r:id="rId39" imgW="495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5556250" y="3246438"/>
                        <a:ext cx="495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9590"/>
              </p:ext>
            </p:extLst>
          </p:nvPr>
        </p:nvGraphicFramePr>
        <p:xfrm>
          <a:off x="7209475" y="3231634"/>
          <a:ext cx="660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" name="Equation" r:id="rId41" imgW="660240" imgH="406080" progId="Equation.DSMT4">
                  <p:embed/>
                </p:oleObj>
              </mc:Choice>
              <mc:Fallback>
                <p:oleObj name="Equation" r:id="rId41" imgW="6602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7209475" y="3231634"/>
                        <a:ext cx="660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828570"/>
              </p:ext>
            </p:extLst>
          </p:nvPr>
        </p:nvGraphicFramePr>
        <p:xfrm>
          <a:off x="5409900" y="3338947"/>
          <a:ext cx="198437" cy="1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" name="Equation" r:id="rId43" imgW="198033" imgH="137160" progId="Equation.DSMT4">
                  <p:embed/>
                </p:oleObj>
              </mc:Choice>
              <mc:Fallback>
                <p:oleObj name="Equation" r:id="rId43" imgW="198033" imgH="13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5409900" y="3338947"/>
                        <a:ext cx="198437" cy="13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Connector 41"/>
          <p:cNvCxnSpPr/>
          <p:nvPr/>
        </p:nvCxnSpPr>
        <p:spPr>
          <a:xfrm>
            <a:off x="5556250" y="3691973"/>
            <a:ext cx="36749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505770"/>
              </p:ext>
            </p:extLst>
          </p:nvPr>
        </p:nvGraphicFramePr>
        <p:xfrm>
          <a:off x="6307138" y="3673475"/>
          <a:ext cx="5969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" name="Equation" r:id="rId45" imgW="596880" imgH="406080" progId="Equation.DSMT4">
                  <p:embed/>
                </p:oleObj>
              </mc:Choice>
              <mc:Fallback>
                <p:oleObj name="Equation" r:id="rId45" imgW="5968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6307138" y="3673475"/>
                        <a:ext cx="5969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599098"/>
              </p:ext>
            </p:extLst>
          </p:nvPr>
        </p:nvGraphicFramePr>
        <p:xfrm>
          <a:off x="7218114" y="3680630"/>
          <a:ext cx="660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" name="Equation" r:id="rId47" imgW="660240" imgH="406080" progId="Equation.DSMT4">
                  <p:embed/>
                </p:oleObj>
              </mc:Choice>
              <mc:Fallback>
                <p:oleObj name="Equation" r:id="rId47" imgW="6602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7218114" y="3680630"/>
                        <a:ext cx="660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078345"/>
              </p:ext>
            </p:extLst>
          </p:nvPr>
        </p:nvGraphicFramePr>
        <p:xfrm>
          <a:off x="8062788" y="3798105"/>
          <a:ext cx="647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" name="Equation" r:id="rId49" imgW="647640" imgH="279360" progId="Equation.DSMT4">
                  <p:embed/>
                </p:oleObj>
              </mc:Choice>
              <mc:Fallback>
                <p:oleObj name="Equation" r:id="rId49" imgW="6476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8062788" y="3798105"/>
                        <a:ext cx="647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326292"/>
              </p:ext>
            </p:extLst>
          </p:nvPr>
        </p:nvGraphicFramePr>
        <p:xfrm>
          <a:off x="8894763" y="3805238"/>
          <a:ext cx="355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" name="Equation" r:id="rId51" imgW="355320" imgH="279360" progId="Equation.DSMT4">
                  <p:embed/>
                </p:oleObj>
              </mc:Choice>
              <mc:Fallback>
                <p:oleObj name="Equation" r:id="rId51" imgW="355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8894763" y="3805238"/>
                        <a:ext cx="355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349670"/>
              </p:ext>
            </p:extLst>
          </p:nvPr>
        </p:nvGraphicFramePr>
        <p:xfrm>
          <a:off x="9820275" y="3397250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" name="Equation" r:id="rId53" imgW="520560" imgH="279360" progId="Equation.DSMT4">
                  <p:embed/>
                </p:oleObj>
              </mc:Choice>
              <mc:Fallback>
                <p:oleObj name="Equation" r:id="rId53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9820275" y="3397250"/>
                        <a:ext cx="520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536923"/>
              </p:ext>
            </p:extLst>
          </p:nvPr>
        </p:nvGraphicFramePr>
        <p:xfrm>
          <a:off x="6314703" y="4053463"/>
          <a:ext cx="58737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" name="Equation" r:id="rId55" imgW="586784" imgH="396018" progId="Equation.DSMT4">
                  <p:embed/>
                </p:oleObj>
              </mc:Choice>
              <mc:Fallback>
                <p:oleObj name="Equation" r:id="rId55" imgW="586784" imgH="39601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6314703" y="4053463"/>
                        <a:ext cx="58737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68371"/>
              </p:ext>
            </p:extLst>
          </p:nvPr>
        </p:nvGraphicFramePr>
        <p:xfrm>
          <a:off x="8053349" y="4176768"/>
          <a:ext cx="639763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" name="Equation" r:id="rId57" imgW="640080" imgH="274320" progId="Equation.DSMT4">
                  <p:embed/>
                </p:oleObj>
              </mc:Choice>
              <mc:Fallback>
                <p:oleObj name="Equation" r:id="rId57" imgW="640080" imgH="27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8053349" y="4176768"/>
                        <a:ext cx="639763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Straight Connector 49"/>
          <p:cNvCxnSpPr/>
          <p:nvPr/>
        </p:nvCxnSpPr>
        <p:spPr>
          <a:xfrm>
            <a:off x="6343215" y="4578333"/>
            <a:ext cx="28879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734497"/>
              </p:ext>
            </p:extLst>
          </p:nvPr>
        </p:nvGraphicFramePr>
        <p:xfrm>
          <a:off x="7457598" y="4574667"/>
          <a:ext cx="482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3" name="Equation" r:id="rId59" imgW="482400" imgH="406080" progId="Equation.DSMT4">
                  <p:embed/>
                </p:oleObj>
              </mc:Choice>
              <mc:Fallback>
                <p:oleObj name="Equation" r:id="rId59" imgW="4824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7457598" y="4574667"/>
                        <a:ext cx="482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474656"/>
              </p:ext>
            </p:extLst>
          </p:nvPr>
        </p:nvGraphicFramePr>
        <p:xfrm>
          <a:off x="8866655" y="4701653"/>
          <a:ext cx="350837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4" name="Equation" r:id="rId61" imgW="350607" imgH="274320" progId="Equation.DSMT4">
                  <p:embed/>
                </p:oleObj>
              </mc:Choice>
              <mc:Fallback>
                <p:oleObj name="Equation" r:id="rId61" imgW="350607" imgH="27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8866655" y="4701653"/>
                        <a:ext cx="350837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595083"/>
              </p:ext>
            </p:extLst>
          </p:nvPr>
        </p:nvGraphicFramePr>
        <p:xfrm>
          <a:off x="10360025" y="3397250"/>
          <a:ext cx="342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5" name="Equation" r:id="rId63" imgW="342720" imgH="279360" progId="Equation.DSMT4">
                  <p:embed/>
                </p:oleObj>
              </mc:Choice>
              <mc:Fallback>
                <p:oleObj name="Equation" r:id="rId63" imgW="3427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10360025" y="3397250"/>
                        <a:ext cx="342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863341"/>
              </p:ext>
            </p:extLst>
          </p:nvPr>
        </p:nvGraphicFramePr>
        <p:xfrm>
          <a:off x="7457020" y="4985324"/>
          <a:ext cx="4730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6" name="Equation" r:id="rId65" imgW="472353" imgH="403999" progId="Equation.DSMT4">
                  <p:embed/>
                </p:oleObj>
              </mc:Choice>
              <mc:Fallback>
                <p:oleObj name="Equation" r:id="rId65" imgW="472353" imgH="4039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>
                        <a:off x="7457020" y="4985324"/>
                        <a:ext cx="47307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427913"/>
              </p:ext>
            </p:extLst>
          </p:nvPr>
        </p:nvGraphicFramePr>
        <p:xfrm>
          <a:off x="8837613" y="5114925"/>
          <a:ext cx="355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7" name="Equation" r:id="rId67" imgW="355320" imgH="279360" progId="Equation.DSMT4">
                  <p:embed/>
                </p:oleObj>
              </mc:Choice>
              <mc:Fallback>
                <p:oleObj name="Equation" r:id="rId67" imgW="355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8837613" y="5114925"/>
                        <a:ext cx="355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58385"/>
              </p:ext>
            </p:extLst>
          </p:nvPr>
        </p:nvGraphicFramePr>
        <p:xfrm>
          <a:off x="7226300" y="5027613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8" name="Equation" r:id="rId69" imgW="203040" imgH="139680" progId="Equation.DSMT4">
                  <p:embed/>
                </p:oleObj>
              </mc:Choice>
              <mc:Fallback>
                <p:oleObj name="Equation" r:id="rId69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7226300" y="5027613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Straight Connector 59"/>
          <p:cNvCxnSpPr/>
          <p:nvPr/>
        </p:nvCxnSpPr>
        <p:spPr>
          <a:xfrm>
            <a:off x="7457020" y="5501162"/>
            <a:ext cx="17741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152166"/>
              </p:ext>
            </p:extLst>
          </p:nvPr>
        </p:nvGraphicFramePr>
        <p:xfrm>
          <a:off x="9044537" y="5598956"/>
          <a:ext cx="18256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9" name="Equation" r:id="rId71" imgW="182880" imgH="266839" progId="Equation.DSMT4">
                  <p:embed/>
                </p:oleObj>
              </mc:Choice>
              <mc:Fallback>
                <p:oleObj name="Equation" r:id="rId71" imgW="182880" imgH="2668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9044537" y="5598956"/>
                        <a:ext cx="182563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786175"/>
              </p:ext>
            </p:extLst>
          </p:nvPr>
        </p:nvGraphicFramePr>
        <p:xfrm>
          <a:off x="767986" y="5987976"/>
          <a:ext cx="4024217" cy="54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0" name="Equation" r:id="rId73" imgW="4698720" imgH="634680" progId="Equation.DSMT4">
                  <p:embed/>
                </p:oleObj>
              </mc:Choice>
              <mc:Fallback>
                <p:oleObj name="Equation" r:id="rId73" imgW="46987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767986" y="5987976"/>
                        <a:ext cx="4024217" cy="54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818692"/>
              </p:ext>
            </p:extLst>
          </p:nvPr>
        </p:nvGraphicFramePr>
        <p:xfrm>
          <a:off x="5068021" y="6000326"/>
          <a:ext cx="4519758" cy="49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1" name="Equation" r:id="rId75" imgW="5790960" imgH="634680" progId="Equation.DSMT4">
                  <p:embed/>
                </p:oleObj>
              </mc:Choice>
              <mc:Fallback>
                <p:oleObj name="Equation" r:id="rId75" imgW="579096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5068021" y="6000326"/>
                        <a:ext cx="4519758" cy="495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55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2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56"/>
            <a:ext cx="12192000" cy="6858000"/>
          </a:xfrm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59188" y="463471"/>
            <a:ext cx="497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quyết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2800" b="1" i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42601" y="-18065"/>
            <a:ext cx="1778000" cy="152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917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64812" y="987178"/>
            <a:ext cx="9370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             ,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</a:rPr>
              <a:t>                                           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      </a:t>
            </a:r>
            <a:endParaRPr lang="en-US" sz="2800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260196"/>
              </p:ext>
            </p:extLst>
          </p:nvPr>
        </p:nvGraphicFramePr>
        <p:xfrm>
          <a:off x="6669154" y="1036528"/>
          <a:ext cx="3307433" cy="38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" name="Equation" r:id="rId5" imgW="3466800" imgH="406080" progId="Equation.DSMT4">
                  <p:embed/>
                </p:oleObj>
              </mc:Choice>
              <mc:Fallback>
                <p:oleObj name="Equation" r:id="rId5" imgW="34668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9154" y="1036528"/>
                        <a:ext cx="3307433" cy="38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673965"/>
              </p:ext>
            </p:extLst>
          </p:nvPr>
        </p:nvGraphicFramePr>
        <p:xfrm>
          <a:off x="1122615" y="1386114"/>
          <a:ext cx="14144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" name="Equation" r:id="rId7" imgW="698400" imgH="241200" progId="Equation.DSMT4">
                  <p:embed/>
                </p:oleObj>
              </mc:Choice>
              <mc:Fallback>
                <p:oleObj name="Equation" r:id="rId7" imgW="698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2615" y="1386114"/>
                        <a:ext cx="14144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720486" y="1786150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1238" y="5255300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866087"/>
              </p:ext>
            </p:extLst>
          </p:nvPr>
        </p:nvGraphicFramePr>
        <p:xfrm>
          <a:off x="1684338" y="5176838"/>
          <a:ext cx="594995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6" name="Equation" r:id="rId9" imgW="3162240" imgH="355320" progId="Equation.DSMT4">
                  <p:embed/>
                </p:oleObj>
              </mc:Choice>
              <mc:Fallback>
                <p:oleObj name="Equation" r:id="rId9" imgW="31622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84338" y="5176838"/>
                        <a:ext cx="5949950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79746" y="5845175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  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670960"/>
              </p:ext>
            </p:extLst>
          </p:nvPr>
        </p:nvGraphicFramePr>
        <p:xfrm>
          <a:off x="1811338" y="5789613"/>
          <a:ext cx="20589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7" name="Equation" r:id="rId11" imgW="1041120" imgH="241200" progId="Equation.DSMT4">
                  <p:embed/>
                </p:oleObj>
              </mc:Choice>
              <mc:Fallback>
                <p:oleObj name="Equation" r:id="rId11" imgW="1041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11338" y="5789613"/>
                        <a:ext cx="2058987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547959"/>
              </p:ext>
            </p:extLst>
          </p:nvPr>
        </p:nvGraphicFramePr>
        <p:xfrm>
          <a:off x="1268344" y="1897260"/>
          <a:ext cx="108426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8" name="Equation" r:id="rId13" imgW="558720" imgH="203040" progId="Equation.DSMT4">
                  <p:embed/>
                </p:oleObj>
              </mc:Choice>
              <mc:Fallback>
                <p:oleObj name="Equation" r:id="rId13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68344" y="1897260"/>
                        <a:ext cx="1084262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2366688" y="1793752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644580"/>
              </p:ext>
            </p:extLst>
          </p:nvPr>
        </p:nvGraphicFramePr>
        <p:xfrm>
          <a:off x="3039134" y="1876863"/>
          <a:ext cx="12700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9" name="Equation" r:id="rId15" imgW="609480" imgH="177480" progId="Equation.DSMT4">
                  <p:embed/>
                </p:oleObj>
              </mc:Choice>
              <mc:Fallback>
                <p:oleObj name="Equation" r:id="rId15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39134" y="1876863"/>
                        <a:ext cx="12700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796314" y="2209021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6416772" y="2900539"/>
            <a:ext cx="5870620" cy="1623661"/>
          </a:xfrm>
          <a:prstGeom prst="wedgeEllipseCallout">
            <a:avLst>
              <a:gd name="adj1" fmla="val -24313"/>
              <a:gd name="adj2" fmla="val -447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47399" y="3465496"/>
            <a:ext cx="5282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692406"/>
              </p:ext>
            </p:extLst>
          </p:nvPr>
        </p:nvGraphicFramePr>
        <p:xfrm>
          <a:off x="11107738" y="3613150"/>
          <a:ext cx="687387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0" name="Equation" r:id="rId17" imgW="342720" imgH="177480" progId="Equation.DSMT4">
                  <p:embed/>
                </p:oleObj>
              </mc:Choice>
              <mc:Fallback>
                <p:oleObj name="Equation" r:id="rId17" imgW="342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07738" y="3613150"/>
                        <a:ext cx="687387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760339"/>
              </p:ext>
            </p:extLst>
          </p:nvPr>
        </p:nvGraphicFramePr>
        <p:xfrm>
          <a:off x="2472511" y="1156804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1" name="Equation" r:id="rId19" imgW="241200" imgH="266400" progId="Equation.DSMT4">
                  <p:embed/>
                </p:oleObj>
              </mc:Choice>
              <mc:Fallback>
                <p:oleObj name="Equation" r:id="rId19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72511" y="1156804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750373"/>
              </p:ext>
            </p:extLst>
          </p:nvPr>
        </p:nvGraphicFramePr>
        <p:xfrm>
          <a:off x="4046542" y="1124211"/>
          <a:ext cx="1016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2" name="Equation" r:id="rId21" imgW="1015920" imgH="279360" progId="Equation.DSMT4">
                  <p:embed/>
                </p:oleObj>
              </mc:Choice>
              <mc:Fallback>
                <p:oleObj name="Equation" r:id="rId21" imgW="1015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46542" y="1124211"/>
                        <a:ext cx="1016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044825"/>
              </p:ext>
            </p:extLst>
          </p:nvPr>
        </p:nvGraphicFramePr>
        <p:xfrm>
          <a:off x="2691376" y="2255417"/>
          <a:ext cx="3001399" cy="412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3" name="Equation" r:id="rId23" imgW="2958840" imgH="406080" progId="Equation.DSMT4">
                  <p:embed/>
                </p:oleObj>
              </mc:Choice>
              <mc:Fallback>
                <p:oleObj name="Equation" r:id="rId23" imgW="29588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691376" y="2255417"/>
                        <a:ext cx="3001399" cy="412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5924234" y="2330003"/>
            <a:ext cx="0" cy="26499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24234" y="2667803"/>
            <a:ext cx="16483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831863"/>
              </p:ext>
            </p:extLst>
          </p:nvPr>
        </p:nvGraphicFramePr>
        <p:xfrm>
          <a:off x="6075562" y="2146408"/>
          <a:ext cx="933023" cy="52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4" name="Equation" r:id="rId25" imgW="431640" imgH="241200" progId="Equation.DSMT4">
                  <p:embed/>
                </p:oleObj>
              </mc:Choice>
              <mc:Fallback>
                <p:oleObj name="Equation" r:id="rId25" imgW="431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075562" y="2146408"/>
                        <a:ext cx="933023" cy="521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967407"/>
              </p:ext>
            </p:extLst>
          </p:nvPr>
        </p:nvGraphicFramePr>
        <p:xfrm>
          <a:off x="6030564" y="2617490"/>
          <a:ext cx="580962" cy="52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" name="Equation" r:id="rId27" imgW="266400" imgH="241200" progId="Equation.DSMT4">
                  <p:embed/>
                </p:oleObj>
              </mc:Choice>
              <mc:Fallback>
                <p:oleObj name="Equation" r:id="rId27" imgW="266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030564" y="2617490"/>
                        <a:ext cx="580962" cy="525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182501"/>
              </p:ext>
            </p:extLst>
          </p:nvPr>
        </p:nvGraphicFramePr>
        <p:xfrm>
          <a:off x="2663212" y="2660358"/>
          <a:ext cx="5111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6" name="Equation" r:id="rId29" imgW="495000" imgH="406080" progId="Equation.DSMT4">
                  <p:embed/>
                </p:oleObj>
              </mc:Choice>
              <mc:Fallback>
                <p:oleObj name="Equation" r:id="rId29" imgW="495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663212" y="2660358"/>
                        <a:ext cx="511175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435532"/>
              </p:ext>
            </p:extLst>
          </p:nvPr>
        </p:nvGraphicFramePr>
        <p:xfrm>
          <a:off x="3951515" y="2673058"/>
          <a:ext cx="660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7" name="Equation" r:id="rId31" imgW="660240" imgH="406080" progId="Equation.DSMT4">
                  <p:embed/>
                </p:oleObj>
              </mc:Choice>
              <mc:Fallback>
                <p:oleObj name="Equation" r:id="rId31" imgW="6602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951515" y="2673058"/>
                        <a:ext cx="660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2624658" y="3079458"/>
            <a:ext cx="31014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412158"/>
              </p:ext>
            </p:extLst>
          </p:nvPr>
        </p:nvGraphicFramePr>
        <p:xfrm>
          <a:off x="3222562" y="3087754"/>
          <a:ext cx="635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8" name="Equation" r:id="rId33" imgW="634680" imgH="406080" progId="Equation.DSMT4">
                  <p:embed/>
                </p:oleObj>
              </mc:Choice>
              <mc:Fallback>
                <p:oleObj name="Equation" r:id="rId33" imgW="634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222562" y="3087754"/>
                        <a:ext cx="635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322662"/>
              </p:ext>
            </p:extLst>
          </p:nvPr>
        </p:nvGraphicFramePr>
        <p:xfrm>
          <a:off x="2523058" y="2719860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9" name="Equation" r:id="rId35" imgW="203040" imgH="139680" progId="Equation.DSMT4">
                  <p:embed/>
                </p:oleObj>
              </mc:Choice>
              <mc:Fallback>
                <p:oleObj name="Equation" r:id="rId35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523058" y="2719860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354736"/>
              </p:ext>
            </p:extLst>
          </p:nvPr>
        </p:nvGraphicFramePr>
        <p:xfrm>
          <a:off x="3996617" y="3086501"/>
          <a:ext cx="5080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0" name="Equation" r:id="rId37" imgW="507960" imgH="406080" progId="Equation.DSMT4">
                  <p:embed/>
                </p:oleObj>
              </mc:Choice>
              <mc:Fallback>
                <p:oleObj name="Equation" r:id="rId37" imgW="507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996617" y="3086501"/>
                        <a:ext cx="508000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898527"/>
              </p:ext>
            </p:extLst>
          </p:nvPr>
        </p:nvGraphicFramePr>
        <p:xfrm>
          <a:off x="4722185" y="3209165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1" name="Equation" r:id="rId39" imgW="520560" imgH="279360" progId="Equation.DSMT4">
                  <p:embed/>
                </p:oleObj>
              </mc:Choice>
              <mc:Fallback>
                <p:oleObj name="Equation" r:id="rId39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4722185" y="3209165"/>
                        <a:ext cx="520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126397"/>
              </p:ext>
            </p:extLst>
          </p:nvPr>
        </p:nvGraphicFramePr>
        <p:xfrm>
          <a:off x="5362575" y="3224412"/>
          <a:ext cx="355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2" name="Equation" r:id="rId41" imgW="355320" imgH="266400" progId="Equation.DSMT4">
                  <p:embed/>
                </p:oleObj>
              </mc:Choice>
              <mc:Fallback>
                <p:oleObj name="Equation" r:id="rId41" imgW="355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5362575" y="3224412"/>
                        <a:ext cx="355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444077"/>
              </p:ext>
            </p:extLst>
          </p:nvPr>
        </p:nvGraphicFramePr>
        <p:xfrm>
          <a:off x="6644605" y="2805927"/>
          <a:ext cx="508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3" name="Equation" r:id="rId43" imgW="507960" imgH="279360" progId="Equation.DSMT4">
                  <p:embed/>
                </p:oleObj>
              </mc:Choice>
              <mc:Fallback>
                <p:oleObj name="Equation" r:id="rId43" imgW="507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644605" y="2805927"/>
                        <a:ext cx="508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76763"/>
              </p:ext>
            </p:extLst>
          </p:nvPr>
        </p:nvGraphicFramePr>
        <p:xfrm>
          <a:off x="3227274" y="3468934"/>
          <a:ext cx="6318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4" name="Equation" r:id="rId45" imgW="632242" imgH="396018" progId="Equation.DSMT4">
                  <p:embed/>
                </p:oleObj>
              </mc:Choice>
              <mc:Fallback>
                <p:oleObj name="Equation" r:id="rId45" imgW="632242" imgH="39601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3227274" y="3468934"/>
                        <a:ext cx="6318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205445"/>
              </p:ext>
            </p:extLst>
          </p:nvPr>
        </p:nvGraphicFramePr>
        <p:xfrm>
          <a:off x="4722185" y="3584821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5" name="Equation" r:id="rId47" imgW="520560" imgH="279360" progId="Equation.DSMT4">
                  <p:embed/>
                </p:oleObj>
              </mc:Choice>
              <mc:Fallback>
                <p:oleObj name="Equation" r:id="rId47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4722185" y="3584821"/>
                        <a:ext cx="520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/>
          <p:nvPr/>
        </p:nvCxnSpPr>
        <p:spPr>
          <a:xfrm>
            <a:off x="3324850" y="3918420"/>
            <a:ext cx="24467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7543"/>
              </p:ext>
            </p:extLst>
          </p:nvPr>
        </p:nvGraphicFramePr>
        <p:xfrm>
          <a:off x="3009945" y="3576775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6" name="Equation" r:id="rId49" imgW="203040" imgH="139680" progId="Equation.DSMT4">
                  <p:embed/>
                </p:oleObj>
              </mc:Choice>
              <mc:Fallback>
                <p:oleObj name="Equation" r:id="rId49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3009945" y="3576775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333071"/>
              </p:ext>
            </p:extLst>
          </p:nvPr>
        </p:nvGraphicFramePr>
        <p:xfrm>
          <a:off x="4175385" y="3941876"/>
          <a:ext cx="330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7" name="Equation" r:id="rId51" imgW="330120" imgH="406080" progId="Equation.DSMT4">
                  <p:embed/>
                </p:oleObj>
              </mc:Choice>
              <mc:Fallback>
                <p:oleObj name="Equation" r:id="rId51" imgW="3301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4175385" y="3941876"/>
                        <a:ext cx="330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1539"/>
              </p:ext>
            </p:extLst>
          </p:nvPr>
        </p:nvGraphicFramePr>
        <p:xfrm>
          <a:off x="5341938" y="4083924"/>
          <a:ext cx="350837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8" name="Equation" r:id="rId53" imgW="350607" imgH="258858" progId="Equation.DSMT4">
                  <p:embed/>
                </p:oleObj>
              </mc:Choice>
              <mc:Fallback>
                <p:oleObj name="Equation" r:id="rId53" imgW="350607" imgH="25885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5341938" y="4083924"/>
                        <a:ext cx="350837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172041"/>
              </p:ext>
            </p:extLst>
          </p:nvPr>
        </p:nvGraphicFramePr>
        <p:xfrm>
          <a:off x="7205326" y="2819646"/>
          <a:ext cx="330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9" name="Equation" r:id="rId55" imgW="330120" imgH="266400" progId="Equation.DSMT4">
                  <p:embed/>
                </p:oleObj>
              </mc:Choice>
              <mc:Fallback>
                <p:oleObj name="Equation" r:id="rId55" imgW="3301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7205326" y="2819646"/>
                        <a:ext cx="330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680902"/>
              </p:ext>
            </p:extLst>
          </p:nvPr>
        </p:nvGraphicFramePr>
        <p:xfrm>
          <a:off x="4156983" y="4368314"/>
          <a:ext cx="3206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0" name="Equation" r:id="rId57" imgW="320301" imgH="403999" progId="Equation.DSMT4">
                  <p:embed/>
                </p:oleObj>
              </mc:Choice>
              <mc:Fallback>
                <p:oleObj name="Equation" r:id="rId57" imgW="320301" imgH="4039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4156983" y="4368314"/>
                        <a:ext cx="32067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569070"/>
              </p:ext>
            </p:extLst>
          </p:nvPr>
        </p:nvGraphicFramePr>
        <p:xfrm>
          <a:off x="5294155" y="4520714"/>
          <a:ext cx="3429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1" name="Equation" r:id="rId59" imgW="342769" imgH="251377" progId="Equation.DSMT4">
                  <p:embed/>
                </p:oleObj>
              </mc:Choice>
              <mc:Fallback>
                <p:oleObj name="Equation" r:id="rId59" imgW="342769" imgH="2513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5294155" y="4520714"/>
                        <a:ext cx="3429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830727"/>
              </p:ext>
            </p:extLst>
          </p:nvPr>
        </p:nvGraphicFramePr>
        <p:xfrm>
          <a:off x="3839284" y="4402403"/>
          <a:ext cx="198437" cy="1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2" name="Equation" r:id="rId61" imgW="198033" imgH="137160" progId="Equation.DSMT4">
                  <p:embed/>
                </p:oleObj>
              </mc:Choice>
              <mc:Fallback>
                <p:oleObj name="Equation" r:id="rId61" imgW="198033" imgH="13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3839284" y="4402403"/>
                        <a:ext cx="198437" cy="13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Straight Connector 57"/>
          <p:cNvCxnSpPr/>
          <p:nvPr/>
        </p:nvCxnSpPr>
        <p:spPr>
          <a:xfrm>
            <a:off x="4046261" y="4798106"/>
            <a:ext cx="1635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51637"/>
              </p:ext>
            </p:extLst>
          </p:nvPr>
        </p:nvGraphicFramePr>
        <p:xfrm>
          <a:off x="5372100" y="4840288"/>
          <a:ext cx="190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3" name="Equation" r:id="rId63" imgW="190440" imgH="279360" progId="Equation.DSMT4">
                  <p:embed/>
                </p:oleObj>
              </mc:Choice>
              <mc:Fallback>
                <p:oleObj name="Equation" r:id="rId63" imgW="190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5372100" y="4840288"/>
                        <a:ext cx="190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9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0" grpId="0"/>
      <p:bldP spid="36" grpId="0"/>
      <p:bldP spid="37" grpId="0"/>
      <p:bldP spid="44" grpId="0"/>
      <p:bldP spid="46" grpId="0"/>
      <p:bldP spid="4" grpId="0" animBg="1"/>
      <p:bldP spid="4" grpId="1" animBg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245190-D761-48EF-834A-DD3D5B9149EA}"/>
              </a:ext>
            </a:extLst>
          </p:cNvPr>
          <p:cNvSpPr txBox="1">
            <a:spLocks/>
          </p:cNvSpPr>
          <p:nvPr/>
        </p:nvSpPr>
        <p:spPr>
          <a:xfrm>
            <a:off x="3149138" y="1685945"/>
            <a:ext cx="6976995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577809"/>
              </p:ext>
            </p:extLst>
          </p:nvPr>
        </p:nvGraphicFramePr>
        <p:xfrm>
          <a:off x="3375025" y="3714750"/>
          <a:ext cx="34829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" name="Equation" r:id="rId3" imgW="1650960" imgH="355320" progId="Equation.DSMT4">
                  <p:embed/>
                </p:oleObj>
              </mc:Choice>
              <mc:Fallback>
                <p:oleObj name="Equation" r:id="rId3" imgW="1650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5025" y="3714750"/>
                        <a:ext cx="34829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927783"/>
              </p:ext>
            </p:extLst>
          </p:nvPr>
        </p:nvGraphicFramePr>
        <p:xfrm>
          <a:off x="3321050" y="4332288"/>
          <a:ext cx="371157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8" name="Equation" r:id="rId5" imgW="1765080" imgH="355320" progId="Equation.DSMT4">
                  <p:embed/>
                </p:oleObj>
              </mc:Choice>
              <mc:Fallback>
                <p:oleObj name="Equation" r:id="rId5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21050" y="4332288"/>
                        <a:ext cx="3711575" cy="74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506462"/>
              </p:ext>
            </p:extLst>
          </p:nvPr>
        </p:nvGraphicFramePr>
        <p:xfrm>
          <a:off x="3309938" y="4962525"/>
          <a:ext cx="461486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9" name="Equation" r:id="rId7" imgW="2298600" imgH="355320" progId="Equation.DSMT4">
                  <p:embed/>
                </p:oleObj>
              </mc:Choice>
              <mc:Fallback>
                <p:oleObj name="Equation" r:id="rId7" imgW="2298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9938" y="4962525"/>
                        <a:ext cx="4614862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566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2863448" y="1967535"/>
            <a:ext cx="6976995" cy="10861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551648"/>
              </p:ext>
            </p:extLst>
          </p:nvPr>
        </p:nvGraphicFramePr>
        <p:xfrm>
          <a:off x="6159499" y="1855694"/>
          <a:ext cx="3923019" cy="530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1" name="Equation" r:id="rId4" imgW="1790640" imgH="241200" progId="Equation.DSMT4">
                  <p:embed/>
                </p:oleObj>
              </mc:Choice>
              <mc:Fallback>
                <p:oleObj name="Equation" r:id="rId4" imgW="1790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9499" y="1855694"/>
                        <a:ext cx="3923019" cy="530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21566" y="2408183"/>
            <a:ext cx="75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501812"/>
              </p:ext>
            </p:extLst>
          </p:nvPr>
        </p:nvGraphicFramePr>
        <p:xfrm>
          <a:off x="3719700" y="2377579"/>
          <a:ext cx="2075982" cy="57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" name="Equation" r:id="rId6" imgW="965160" imgH="266400" progId="Equation.DSMT4">
                  <p:embed/>
                </p:oleObj>
              </mc:Choice>
              <mc:Fallback>
                <p:oleObj name="Equation" r:id="rId6" imgW="9651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19700" y="2377579"/>
                        <a:ext cx="2075982" cy="572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139785" y="2850212"/>
            <a:ext cx="5706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499047"/>
              </p:ext>
            </p:extLst>
          </p:nvPr>
        </p:nvGraphicFramePr>
        <p:xfrm>
          <a:off x="7589837" y="2850212"/>
          <a:ext cx="2092615" cy="52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" name="Equation" r:id="rId8" imgW="799920" imgH="203040" progId="Equation.DSMT4">
                  <p:embed/>
                </p:oleObj>
              </mc:Choice>
              <mc:Fallback>
                <p:oleObj name="Equation" r:id="rId8" imgW="799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9837" y="2850212"/>
                        <a:ext cx="2092615" cy="529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956329" y="3420509"/>
            <a:ext cx="6975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CHIA ĐA THỨC CHO ĐA THỨC, TRƯỜNG HỢP CHIA CÓ DƯ.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/>
      <p:bldP spid="11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5908186" y="861227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76959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INH">
            <a:extLst>
              <a:ext uri="{FF2B5EF4-FFF2-40B4-BE49-F238E27FC236}">
                <a16:creationId xmlns:a16="http://schemas.microsoft.com/office/drawing/2014/main" id="{881CE182-EB1E-4C34-9A8A-52FE93DD8E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95264"/>
            <a:ext cx="744061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manh khoe">
            <a:extLst>
              <a:ext uri="{FF2B5EF4-FFF2-40B4-BE49-F238E27FC236}">
                <a16:creationId xmlns:a16="http://schemas.microsoft.com/office/drawing/2014/main" id="{3F2DE994-BFEC-4AF1-B10B-638EB950B1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2" y="4341519"/>
            <a:ext cx="4267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NH PHUC">
            <a:extLst>
              <a:ext uri="{FF2B5EF4-FFF2-40B4-BE49-F238E27FC236}">
                <a16:creationId xmlns:a16="http://schemas.microsoft.com/office/drawing/2014/main" id="{DB6B03BF-4E27-4D5B-A051-67A59FA8B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82" y="4419283"/>
            <a:ext cx="323373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34AFF419-1A57-4D68-AE4F-2FF39F0E72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35" y="2885483"/>
            <a:ext cx="3173961" cy="24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87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92000" cy="6858000"/>
          </a:xfrm>
        </p:spPr>
      </p:pic>
      <p:sp>
        <p:nvSpPr>
          <p:cNvPr id="4" name="Rectangle 3"/>
          <p:cNvSpPr/>
          <p:nvPr/>
        </p:nvSpPr>
        <p:spPr>
          <a:xfrm>
            <a:off x="2206501" y="506982"/>
            <a:ext cx="7313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solidFill>
                <a:srgbClr val="6699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07308" y="1276423"/>
            <a:ext cx="10577383" cy="42331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VÒNG QUAY MAY MẮN”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GV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453879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858000"/>
          </a:xfrm>
        </p:spPr>
      </p:pic>
      <p:grpSp>
        <p:nvGrpSpPr>
          <p:cNvPr id="22" name="vong quay"/>
          <p:cNvGrpSpPr/>
          <p:nvPr/>
        </p:nvGrpSpPr>
        <p:grpSpPr>
          <a:xfrm>
            <a:off x="5825998" y="324591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88435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198648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996795"/>
              <a:ext cx="230219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2335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chì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3649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chì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6237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289217"/>
              <a:ext cx="2025648" cy="1068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GB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GB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493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r>
              <a:rPr lang="en-GB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3360" y="214113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667787" y="209924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4707" y="95111"/>
            <a:ext cx="5117932" cy="1937672"/>
          </a:xfrm>
          <a:prstGeom prst="rect">
            <a:avLst/>
          </a:prstGeom>
          <a:noFill/>
        </p:spPr>
        <p:txBody>
          <a:bodyPr wrap="none" lIns="89069" tIns="44949" rIns="89069" bIns="44949">
            <a:spAutoFit/>
          </a:bodyPr>
          <a:lstStyle/>
          <a:p>
            <a:pPr algn="ctr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999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939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4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56" y="478986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80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90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CCA5F-77AC-45F6-91E6-38343C737A41}"/>
              </a:ext>
            </a:extLst>
          </p:cNvPr>
          <p:cNvSpPr txBox="1"/>
          <p:nvPr/>
        </p:nvSpPr>
        <p:spPr>
          <a:xfrm>
            <a:off x="400137" y="3535504"/>
            <a:ext cx="5815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2. Cho HS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quay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ction Button: Go Forward or Next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84134E5-EE71-45BD-8712-9EFBB9EB3321}"/>
              </a:ext>
            </a:extLst>
          </p:cNvPr>
          <p:cNvSpPr/>
          <p:nvPr/>
        </p:nvSpPr>
        <p:spPr>
          <a:xfrm>
            <a:off x="853360" y="6048375"/>
            <a:ext cx="927815" cy="571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8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2708364" y="503290"/>
            <a:ext cx="650530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CHIA</a:t>
            </a: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63" y="3216933"/>
            <a:ext cx="3145509" cy="3145509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255937"/>
              </p:ext>
            </p:extLst>
          </p:nvPr>
        </p:nvGraphicFramePr>
        <p:xfrm>
          <a:off x="1566863" y="1677988"/>
          <a:ext cx="2133600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" name="Equation" r:id="rId6" imgW="901440" imgH="228600" progId="Equation.DSMT4">
                  <p:embed/>
                </p:oleObj>
              </mc:Choice>
              <mc:Fallback>
                <p:oleObj name="Equation" r:id="rId6" imgW="9014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6863" y="1677988"/>
                        <a:ext cx="2133600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89348" y="1882177"/>
            <a:ext cx="650530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763101"/>
              </p:ext>
            </p:extLst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24025"/>
              </p:ext>
            </p:extLst>
          </p:nvPr>
        </p:nvGraphicFramePr>
        <p:xfrm>
          <a:off x="4173668" y="2818629"/>
          <a:ext cx="1232404" cy="518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" name="Equation" r:id="rId10" imgW="482400" imgH="203040" progId="Equation.DSMT4">
                  <p:embed/>
                </p:oleObj>
              </mc:Choice>
              <mc:Fallback>
                <p:oleObj name="Equation" r:id="rId10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73668" y="2818629"/>
                        <a:ext cx="1232404" cy="518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541016" y="2895600"/>
            <a:ext cx="0" cy="3440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41016" y="3296995"/>
            <a:ext cx="9920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339770"/>
              </p:ext>
            </p:extLst>
          </p:nvPr>
        </p:nvGraphicFramePr>
        <p:xfrm>
          <a:off x="5679321" y="2829625"/>
          <a:ext cx="512504" cy="512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" name="Equation" r:id="rId12" imgW="203040" imgH="203040" progId="Equation.DSMT4">
                  <p:embed/>
                </p:oleObj>
              </mc:Choice>
              <mc:Fallback>
                <p:oleObj name="Equation" r:id="rId12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79321" y="2829625"/>
                        <a:ext cx="512504" cy="512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500506"/>
              </p:ext>
            </p:extLst>
          </p:nvPr>
        </p:nvGraphicFramePr>
        <p:xfrm>
          <a:off x="4201901" y="3362477"/>
          <a:ext cx="709156" cy="51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" name="Equation" r:id="rId14" imgW="279360" imgH="203040" progId="Equation.DSMT4">
                  <p:embed/>
                </p:oleObj>
              </mc:Choice>
              <mc:Fallback>
                <p:oleObj name="Equation" r:id="rId14" imgW="279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01901" y="3362477"/>
                        <a:ext cx="709156" cy="51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644315"/>
              </p:ext>
            </p:extLst>
          </p:nvPr>
        </p:nvGraphicFramePr>
        <p:xfrm>
          <a:off x="4579938" y="3921125"/>
          <a:ext cx="7429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" name="Equation" r:id="rId16" imgW="304560" imgH="203040" progId="Equation.DSMT4">
                  <p:embed/>
                </p:oleObj>
              </mc:Choice>
              <mc:Fallback>
                <p:oleObj name="Equation" r:id="rId16" imgW="304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79938" y="3921125"/>
                        <a:ext cx="7429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921488"/>
              </p:ext>
            </p:extLst>
          </p:nvPr>
        </p:nvGraphicFramePr>
        <p:xfrm>
          <a:off x="3910960" y="3236514"/>
          <a:ext cx="328028" cy="262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" name="Equation" r:id="rId18" imgW="126720" imgH="101520" progId="Equation.DSMT4">
                  <p:embed/>
                </p:oleObj>
              </mc:Choice>
              <mc:Fallback>
                <p:oleObj name="Equation" r:id="rId18" imgW="126720" imgH="10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10960" y="3236514"/>
                        <a:ext cx="328028" cy="262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4238988" y="3876934"/>
            <a:ext cx="11861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406752"/>
              </p:ext>
            </p:extLst>
          </p:nvPr>
        </p:nvGraphicFramePr>
        <p:xfrm>
          <a:off x="5586719" y="3358359"/>
          <a:ext cx="301087" cy="39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" name="Equation" r:id="rId20" imgW="126720" imgH="164880" progId="Equation.DSMT4">
                  <p:embed/>
                </p:oleObj>
              </mc:Choice>
              <mc:Fallback>
                <p:oleObj name="Equation" r:id="rId20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86719" y="3358359"/>
                        <a:ext cx="301087" cy="39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298205"/>
              </p:ext>
            </p:extLst>
          </p:nvPr>
        </p:nvGraphicFramePr>
        <p:xfrm>
          <a:off x="5842000" y="3368467"/>
          <a:ext cx="293325" cy="38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" name="Equation" r:id="rId22" imgW="126720" imgH="164880" progId="Equation.DSMT4">
                  <p:embed/>
                </p:oleObj>
              </mc:Choice>
              <mc:Fallback>
                <p:oleObj name="Equation" r:id="rId22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842000" y="3368467"/>
                        <a:ext cx="293325" cy="38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234024"/>
              </p:ext>
            </p:extLst>
          </p:nvPr>
        </p:nvGraphicFramePr>
        <p:xfrm>
          <a:off x="4541298" y="4377301"/>
          <a:ext cx="669713" cy="48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" name="Equation" r:id="rId24" imgW="279360" imgH="203040" progId="Equation.DSMT4">
                  <p:embed/>
                </p:oleObj>
              </mc:Choice>
              <mc:Fallback>
                <p:oleObj name="Equation" r:id="rId24" imgW="279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541298" y="4377301"/>
                        <a:ext cx="669713" cy="487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/>
          <p:cNvCxnSpPr/>
          <p:nvPr/>
        </p:nvCxnSpPr>
        <p:spPr>
          <a:xfrm>
            <a:off x="4541298" y="4903148"/>
            <a:ext cx="75625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808395"/>
              </p:ext>
            </p:extLst>
          </p:nvPr>
        </p:nvGraphicFramePr>
        <p:xfrm>
          <a:off x="4279580" y="4303470"/>
          <a:ext cx="320675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" name="Equation" r:id="rId26" imgW="320301" imgH="258858" progId="Equation.DSMT4">
                  <p:embed/>
                </p:oleObj>
              </mc:Choice>
              <mc:Fallback>
                <p:oleObj name="Equation" r:id="rId26" imgW="320301" imgH="25885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279580" y="4303470"/>
                        <a:ext cx="320675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611473"/>
              </p:ext>
            </p:extLst>
          </p:nvPr>
        </p:nvGraphicFramePr>
        <p:xfrm>
          <a:off x="4754572" y="4937349"/>
          <a:ext cx="670582" cy="510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" name="Equation" r:id="rId28" imgW="266400" imgH="203040" progId="Equation.DSMT4">
                  <p:embed/>
                </p:oleObj>
              </mc:Choice>
              <mc:Fallback>
                <p:oleObj name="Equation" r:id="rId28" imgW="266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754572" y="4937349"/>
                        <a:ext cx="670582" cy="510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748297"/>
              </p:ext>
            </p:extLst>
          </p:nvPr>
        </p:nvGraphicFramePr>
        <p:xfrm>
          <a:off x="4742497" y="5416025"/>
          <a:ext cx="663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" name="Equation" r:id="rId30" imgW="663071" imgH="502754" progId="Equation.DSMT4">
                  <p:embed/>
                </p:oleObj>
              </mc:Choice>
              <mc:Fallback>
                <p:oleObj name="Equation" r:id="rId30" imgW="663071" imgH="5027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4742497" y="5416025"/>
                        <a:ext cx="663575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179282"/>
              </p:ext>
            </p:extLst>
          </p:nvPr>
        </p:nvGraphicFramePr>
        <p:xfrm>
          <a:off x="4519334" y="5343041"/>
          <a:ext cx="312737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" name="Equation" r:id="rId32" imgW="312464" imgH="251377" progId="Equation.DSMT4">
                  <p:embed/>
                </p:oleObj>
              </mc:Choice>
              <mc:Fallback>
                <p:oleObj name="Equation" r:id="rId32" imgW="312464" imgH="2513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519334" y="5343041"/>
                        <a:ext cx="312737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Connector 36"/>
          <p:cNvCxnSpPr/>
          <p:nvPr/>
        </p:nvCxnSpPr>
        <p:spPr>
          <a:xfrm>
            <a:off x="4604042" y="5901724"/>
            <a:ext cx="8020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217042"/>
              </p:ext>
            </p:extLst>
          </p:nvPr>
        </p:nvGraphicFramePr>
        <p:xfrm>
          <a:off x="6052779" y="3371173"/>
          <a:ext cx="287509" cy="40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" name="Equation" r:id="rId34" imgW="126720" imgH="177480" progId="Equation.DSMT4">
                  <p:embed/>
                </p:oleObj>
              </mc:Choice>
              <mc:Fallback>
                <p:oleObj name="Equation" r:id="rId34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052779" y="3371173"/>
                        <a:ext cx="287509" cy="40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304492"/>
              </p:ext>
            </p:extLst>
          </p:nvPr>
        </p:nvGraphicFramePr>
        <p:xfrm>
          <a:off x="5151294" y="5926181"/>
          <a:ext cx="292525" cy="409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9" name="Equation" r:id="rId36" imgW="126720" imgH="177480" progId="Equation.DSMT4">
                  <p:embed/>
                </p:oleObj>
              </mc:Choice>
              <mc:Fallback>
                <p:oleObj name="Equation" r:id="rId36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5151294" y="5926181"/>
                        <a:ext cx="292525" cy="409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952428"/>
              </p:ext>
            </p:extLst>
          </p:nvPr>
        </p:nvGraphicFramePr>
        <p:xfrm>
          <a:off x="6533115" y="6009963"/>
          <a:ext cx="2244049" cy="44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" name="Equation" r:id="rId38" imgW="1155600" imgH="228600" progId="Equation.DSMT4">
                  <p:embed/>
                </p:oleObj>
              </mc:Choice>
              <mc:Fallback>
                <p:oleObj name="Equation" r:id="rId38" imgW="1155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533115" y="6009963"/>
                        <a:ext cx="2244049" cy="443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410352" y="5800344"/>
            <a:ext cx="148706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ction Button: Go Back or Previous 7">
            <a:hlinkClick r:id="rId40" action="ppaction://hlinksldjump" highlightClick="1"/>
            <a:extLst>
              <a:ext uri="{FF2B5EF4-FFF2-40B4-BE49-F238E27FC236}">
                <a16:creationId xmlns:a16="http://schemas.microsoft.com/office/drawing/2014/main" id="{D739CDBE-09E7-4955-9F14-8B80D52AC9FD}"/>
              </a:ext>
            </a:extLst>
          </p:cNvPr>
          <p:cNvSpPr/>
          <p:nvPr/>
        </p:nvSpPr>
        <p:spPr>
          <a:xfrm>
            <a:off x="847725" y="6009963"/>
            <a:ext cx="719138" cy="54133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509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2708364" y="503290"/>
            <a:ext cx="650530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CHIA</a:t>
            </a: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63" y="3216933"/>
            <a:ext cx="3145509" cy="31455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5154" y="1873108"/>
            <a:ext cx="650530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18186"/>
              </p:ext>
            </p:extLst>
          </p:nvPr>
        </p:nvGraphicFramePr>
        <p:xfrm>
          <a:off x="4205288" y="2819400"/>
          <a:ext cx="1166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" name="Equation" r:id="rId8" imgW="457200" imgH="203040" progId="Equation.DSMT4">
                  <p:embed/>
                </p:oleObj>
              </mc:Choice>
              <mc:Fallback>
                <p:oleObj name="Equation" r:id="rId8" imgW="45720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05288" y="2819400"/>
                        <a:ext cx="11668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541016" y="2895600"/>
            <a:ext cx="0" cy="22628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41016" y="3296995"/>
            <a:ext cx="9920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442358"/>
              </p:ext>
            </p:extLst>
          </p:nvPr>
        </p:nvGraphicFramePr>
        <p:xfrm>
          <a:off x="5553075" y="2828925"/>
          <a:ext cx="766763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0" name="Equation" r:id="rId10" imgW="304560" imgH="203040" progId="Equation.DSMT4">
                  <p:embed/>
                </p:oleObj>
              </mc:Choice>
              <mc:Fallback>
                <p:oleObj name="Equation" r:id="rId10" imgW="304560" imgH="2030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3075" y="2828925"/>
                        <a:ext cx="766763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500863"/>
              </p:ext>
            </p:extLst>
          </p:nvPr>
        </p:nvGraphicFramePr>
        <p:xfrm>
          <a:off x="4198342" y="3391901"/>
          <a:ext cx="93503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" name="Equation" r:id="rId12" imgW="368280" imgH="203040" progId="Equation.DSMT4">
                  <p:embed/>
                </p:oleObj>
              </mc:Choice>
              <mc:Fallback>
                <p:oleObj name="Equation" r:id="rId12" imgW="368280" imgH="20304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98342" y="3391901"/>
                        <a:ext cx="935038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791240"/>
              </p:ext>
            </p:extLst>
          </p:nvPr>
        </p:nvGraphicFramePr>
        <p:xfrm>
          <a:off x="4610995" y="3930754"/>
          <a:ext cx="7429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" name="Equation" r:id="rId14" imgW="304560" imgH="203040" progId="Equation.DSMT4">
                  <p:embed/>
                </p:oleObj>
              </mc:Choice>
              <mc:Fallback>
                <p:oleObj name="Equation" r:id="rId14" imgW="304560" imgH="203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10995" y="3930754"/>
                        <a:ext cx="7429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910960" y="3236514"/>
          <a:ext cx="328028" cy="262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" name="Equation" r:id="rId16" imgW="126720" imgH="101520" progId="Equation.DSMT4">
                  <p:embed/>
                </p:oleObj>
              </mc:Choice>
              <mc:Fallback>
                <p:oleObj name="Equation" r:id="rId16" imgW="126720" imgH="10152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10960" y="3236514"/>
                        <a:ext cx="328028" cy="262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4238988" y="3876934"/>
            <a:ext cx="11861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586719" y="3358359"/>
          <a:ext cx="301087" cy="39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" name="Equation" r:id="rId18" imgW="126720" imgH="164880" progId="Equation.DSMT4">
                  <p:embed/>
                </p:oleObj>
              </mc:Choice>
              <mc:Fallback>
                <p:oleObj name="Equation" r:id="rId18" imgW="126720" imgH="1648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86719" y="3358359"/>
                        <a:ext cx="301087" cy="39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842000" y="3368467"/>
          <a:ext cx="293325" cy="38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" name="Equation" r:id="rId20" imgW="126720" imgH="164880" progId="Equation.DSMT4">
                  <p:embed/>
                </p:oleObj>
              </mc:Choice>
              <mc:Fallback>
                <p:oleObj name="Equation" r:id="rId20" imgW="126720" imgH="1648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842000" y="3368467"/>
                        <a:ext cx="293325" cy="38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742355"/>
              </p:ext>
            </p:extLst>
          </p:nvPr>
        </p:nvGraphicFramePr>
        <p:xfrm>
          <a:off x="4628040" y="4365891"/>
          <a:ext cx="7302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" name="Equation" r:id="rId22" imgW="304560" imgH="203040" progId="Equation.DSMT4">
                  <p:embed/>
                </p:oleObj>
              </mc:Choice>
              <mc:Fallback>
                <p:oleObj name="Equation" r:id="rId22" imgW="304560" imgH="2030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628040" y="4365891"/>
                        <a:ext cx="730250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/>
          <p:cNvCxnSpPr/>
          <p:nvPr/>
        </p:nvCxnSpPr>
        <p:spPr>
          <a:xfrm>
            <a:off x="4541298" y="4903148"/>
            <a:ext cx="75625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4279580" y="4303470"/>
          <a:ext cx="320675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" name="Equation" r:id="rId24" imgW="320301" imgH="258858" progId="Equation.DSMT4">
                  <p:embed/>
                </p:oleObj>
              </mc:Choice>
              <mc:Fallback>
                <p:oleObj name="Equation" r:id="rId24" imgW="320301" imgH="258858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279580" y="4303470"/>
                        <a:ext cx="320675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473570"/>
              </p:ext>
            </p:extLst>
          </p:nvPr>
        </p:nvGraphicFramePr>
        <p:xfrm>
          <a:off x="5061420" y="4932674"/>
          <a:ext cx="292525" cy="409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" name="Equation" r:id="rId26" imgW="126720" imgH="177480" progId="Equation.DSMT4">
                  <p:embed/>
                </p:oleObj>
              </mc:Choice>
              <mc:Fallback>
                <p:oleObj name="Equation" r:id="rId26" imgW="126720" imgH="17748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061420" y="4932674"/>
                        <a:ext cx="292525" cy="409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606041"/>
              </p:ext>
            </p:extLst>
          </p:nvPr>
        </p:nvGraphicFramePr>
        <p:xfrm>
          <a:off x="1581217" y="1379614"/>
          <a:ext cx="2415934" cy="50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9" name="Equation" r:id="rId28" imgW="1866944" imgH="388537" progId="Equation.DSMT4">
                  <p:embed/>
                </p:oleObj>
              </mc:Choice>
              <mc:Fallback>
                <p:oleObj name="Equation" r:id="rId28" imgW="1866944" imgH="38853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1217" y="1379614"/>
                        <a:ext cx="2415934" cy="503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677639" y="5787757"/>
            <a:ext cx="148706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653335"/>
              </p:ext>
            </p:extLst>
          </p:nvPr>
        </p:nvGraphicFramePr>
        <p:xfrm>
          <a:off x="5033962" y="6038850"/>
          <a:ext cx="2390567" cy="438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0" name="Equation" r:id="rId30" imgW="2145960" imgH="393480" progId="Equation.DSMT4">
                  <p:embed/>
                </p:oleObj>
              </mc:Choice>
              <mc:Fallback>
                <p:oleObj name="Equation" r:id="rId30" imgW="2145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033962" y="6038850"/>
                        <a:ext cx="2390567" cy="438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ction Button: Go Back or Previous 26">
            <a:hlinkClick r:id="rId32" action="ppaction://hlinksldjump" highlightClick="1"/>
            <a:extLst>
              <a:ext uri="{FF2B5EF4-FFF2-40B4-BE49-F238E27FC236}">
                <a16:creationId xmlns:a16="http://schemas.microsoft.com/office/drawing/2014/main" id="{F4DE4A41-AA2A-4EC0-891E-559BE2B5F4A7}"/>
              </a:ext>
            </a:extLst>
          </p:cNvPr>
          <p:cNvSpPr/>
          <p:nvPr/>
        </p:nvSpPr>
        <p:spPr>
          <a:xfrm>
            <a:off x="624644" y="5936019"/>
            <a:ext cx="719138" cy="54133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6636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547971"/>
            <a:ext cx="853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…..</a:t>
            </a:r>
            <a:endParaRPr lang="en-US" altLang="en-US" sz="5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524069" y="1624012"/>
            <a:ext cx="114441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28: PHÉP CHIA ĐA THỨC MỘT BIẾN (T2)</a:t>
            </a:r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7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4" y="-1"/>
            <a:ext cx="12290474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943475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66590" y="-185929"/>
            <a:ext cx="21463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3500" y="-222514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6083">
            <a:off x="8558213" y="4724400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213" y="176927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 descr="AD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465638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85070" y="2276851"/>
            <a:ext cx="8356209" cy="14773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>
              <a:defRPr/>
            </a:pPr>
            <a:r>
              <a:rPr lang="en-US" sz="5000" b="1" dirty="0">
                <a:ln w="19050">
                  <a:solidFill>
                    <a:srgbClr val="0000CC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50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0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8" y="184666"/>
            <a:ext cx="12192000" cy="6858000"/>
          </a:xfrm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35143" y="5697915"/>
            <a:ext cx="268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349407" y="59037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67959" y="294217"/>
            <a:ext cx="2353695" cy="152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917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60839" y="2383899"/>
            <a:ext cx="0" cy="29442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15588" y="308662"/>
            <a:ext cx="8575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28 PHÉP CHIA ĐA THỨC MỘT BIẾN (T2)</a:t>
            </a:r>
            <a:endParaRPr lang="en-US" sz="28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894" y="735763"/>
            <a:ext cx="93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4"/>
          <p:cNvSpPr txBox="1">
            <a:spLocks noChangeArrowheads="1"/>
          </p:cNvSpPr>
          <p:nvPr/>
        </p:nvSpPr>
        <p:spPr bwMode="auto">
          <a:xfrm>
            <a:off x="741518" y="1175442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Thùc</a:t>
            </a:r>
            <a:r>
              <a:rPr lang="en-US" altLang="en-US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hiÖn</a:t>
            </a:r>
            <a:r>
              <a:rPr lang="en-US" altLang="en-US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.VnTime" panose="020B7200000000000000" pitchFamily="34" charset="0"/>
              </a:rPr>
              <a:t>phÐp</a:t>
            </a:r>
            <a:r>
              <a:rPr lang="en-US" altLang="en-US" sz="2800" b="1" dirty="0">
                <a:solidFill>
                  <a:srgbClr val="0000FF"/>
                </a:solidFill>
                <a:latin typeface=".VnTime" panose="020B7200000000000000" pitchFamily="34" charset="0"/>
              </a:rPr>
              <a:t> chia: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313768"/>
              </p:ext>
            </p:extLst>
          </p:nvPr>
        </p:nvGraphicFramePr>
        <p:xfrm>
          <a:off x="1943100" y="1593850"/>
          <a:ext cx="52578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5" name="Equation" r:id="rId5" imgW="5257800" imgH="634680" progId="Equation.DSMT4">
                  <p:embed/>
                </p:oleObj>
              </mc:Choice>
              <mc:Fallback>
                <p:oleObj name="Equation" r:id="rId5" imgW="52578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3100" y="1593850"/>
                        <a:ext cx="52578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909380"/>
              </p:ext>
            </p:extLst>
          </p:nvPr>
        </p:nvGraphicFramePr>
        <p:xfrm>
          <a:off x="2151063" y="2384425"/>
          <a:ext cx="3302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6" name="Equation" r:id="rId7" imgW="3301920" imgH="406080" progId="Equation.DSMT4">
                  <p:embed/>
                </p:oleObj>
              </mc:Choice>
              <mc:Fallback>
                <p:oleObj name="Equation" r:id="rId7" imgW="3301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51063" y="2384425"/>
                        <a:ext cx="3302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5760839" y="2790299"/>
            <a:ext cx="15162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785930"/>
              </p:ext>
            </p:extLst>
          </p:nvPr>
        </p:nvGraphicFramePr>
        <p:xfrm>
          <a:off x="5862043" y="2373171"/>
          <a:ext cx="1346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7" name="Equation" r:id="rId9" imgW="1346040" imgH="406080" progId="Equation.DSMT4">
                  <p:embed/>
                </p:oleObj>
              </mc:Choice>
              <mc:Fallback>
                <p:oleObj name="Equation" r:id="rId9" imgW="1346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2043" y="2373171"/>
                        <a:ext cx="1346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64125"/>
              </p:ext>
            </p:extLst>
          </p:nvPr>
        </p:nvGraphicFramePr>
        <p:xfrm>
          <a:off x="5807473" y="2814117"/>
          <a:ext cx="495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8" name="Equation" r:id="rId11" imgW="495000" imgH="406080" progId="Equation.DSMT4">
                  <p:embed/>
                </p:oleObj>
              </mc:Choice>
              <mc:Fallback>
                <p:oleObj name="Equation" r:id="rId11" imgW="495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07473" y="2814117"/>
                        <a:ext cx="495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303483"/>
              </p:ext>
            </p:extLst>
          </p:nvPr>
        </p:nvGraphicFramePr>
        <p:xfrm>
          <a:off x="2794000" y="2797175"/>
          <a:ext cx="635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9" name="Equation" r:id="rId13" imgW="634680" imgH="406080" progId="Equation.DSMT4">
                  <p:embed/>
                </p:oleObj>
              </mc:Choice>
              <mc:Fallback>
                <p:oleObj name="Equation" r:id="rId13" imgW="634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4000" y="2797175"/>
                        <a:ext cx="635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738939"/>
              </p:ext>
            </p:extLst>
          </p:nvPr>
        </p:nvGraphicFramePr>
        <p:xfrm>
          <a:off x="3576966" y="2790309"/>
          <a:ext cx="660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0" name="Equation" r:id="rId15" imgW="660240" imgH="406080" progId="Equation.DSMT4">
                  <p:embed/>
                </p:oleObj>
              </mc:Choice>
              <mc:Fallback>
                <p:oleObj name="Equation" r:id="rId15" imgW="6602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76966" y="2790309"/>
                        <a:ext cx="660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2038861" y="3244334"/>
            <a:ext cx="34903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91510"/>
              </p:ext>
            </p:extLst>
          </p:nvPr>
        </p:nvGraphicFramePr>
        <p:xfrm>
          <a:off x="1990725" y="2808288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1" name="Equation" r:id="rId17" imgW="203040" imgH="139680" progId="Equation.DSMT4">
                  <p:embed/>
                </p:oleObj>
              </mc:Choice>
              <mc:Fallback>
                <p:oleObj name="Equation" r:id="rId17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90725" y="2808288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936073"/>
              </p:ext>
            </p:extLst>
          </p:nvPr>
        </p:nvGraphicFramePr>
        <p:xfrm>
          <a:off x="2794000" y="3203575"/>
          <a:ext cx="635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2" name="Equation" r:id="rId19" imgW="634680" imgH="406080" progId="Equation.DSMT4">
                  <p:embed/>
                </p:oleObj>
              </mc:Choice>
              <mc:Fallback>
                <p:oleObj name="Equation" r:id="rId19" imgW="634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794000" y="3203575"/>
                        <a:ext cx="635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031946"/>
              </p:ext>
            </p:extLst>
          </p:nvPr>
        </p:nvGraphicFramePr>
        <p:xfrm>
          <a:off x="3523659" y="3203575"/>
          <a:ext cx="787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" name="Equation" r:id="rId21" imgW="787320" imgH="406080" progId="Equation.DSMT4">
                  <p:embed/>
                </p:oleObj>
              </mc:Choice>
              <mc:Fallback>
                <p:oleObj name="Equation" r:id="rId21" imgW="7873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23659" y="3203575"/>
                        <a:ext cx="787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54548"/>
              </p:ext>
            </p:extLst>
          </p:nvPr>
        </p:nvGraphicFramePr>
        <p:xfrm>
          <a:off x="4334272" y="3330575"/>
          <a:ext cx="647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4" name="Equation" r:id="rId23" imgW="647640" imgH="279360" progId="Equation.DSMT4">
                  <p:embed/>
                </p:oleObj>
              </mc:Choice>
              <mc:Fallback>
                <p:oleObj name="Equation" r:id="rId23" imgW="6476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334272" y="3330575"/>
                        <a:ext cx="647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353406"/>
              </p:ext>
            </p:extLst>
          </p:nvPr>
        </p:nvGraphicFramePr>
        <p:xfrm>
          <a:off x="5110163" y="3330575"/>
          <a:ext cx="342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" name="Equation" r:id="rId25" imgW="342720" imgH="279360" progId="Equation.DSMT4">
                  <p:embed/>
                </p:oleObj>
              </mc:Choice>
              <mc:Fallback>
                <p:oleObj name="Equation" r:id="rId25" imgW="3427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110163" y="3330575"/>
                        <a:ext cx="342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748846"/>
              </p:ext>
            </p:extLst>
          </p:nvPr>
        </p:nvGraphicFramePr>
        <p:xfrm>
          <a:off x="6259513" y="2962275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6" name="Equation" r:id="rId27" imgW="520560" imgH="279360" progId="Equation.DSMT4">
                  <p:embed/>
                </p:oleObj>
              </mc:Choice>
              <mc:Fallback>
                <p:oleObj name="Equation" r:id="rId27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259513" y="2962275"/>
                        <a:ext cx="520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200240"/>
              </p:ext>
            </p:extLst>
          </p:nvPr>
        </p:nvGraphicFramePr>
        <p:xfrm>
          <a:off x="2803525" y="3595932"/>
          <a:ext cx="6254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7" name="Equation" r:id="rId29" imgW="624927" imgH="403999" progId="Equation.DSMT4">
                  <p:embed/>
                </p:oleObj>
              </mc:Choice>
              <mc:Fallback>
                <p:oleObj name="Equation" r:id="rId29" imgW="624927" imgH="4039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803525" y="3595932"/>
                        <a:ext cx="62547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670376"/>
              </p:ext>
            </p:extLst>
          </p:nvPr>
        </p:nvGraphicFramePr>
        <p:xfrm>
          <a:off x="3512110" y="3589338"/>
          <a:ext cx="812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8" name="Equation" r:id="rId31" imgW="812520" imgH="406080" progId="Equation.DSMT4">
                  <p:embed/>
                </p:oleObj>
              </mc:Choice>
              <mc:Fallback>
                <p:oleObj name="Equation" r:id="rId31" imgW="812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512110" y="3589338"/>
                        <a:ext cx="812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071455"/>
              </p:ext>
            </p:extLst>
          </p:nvPr>
        </p:nvGraphicFramePr>
        <p:xfrm>
          <a:off x="4296115" y="3716338"/>
          <a:ext cx="673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9" name="Equation" r:id="rId33" imgW="672840" imgH="279360" progId="Equation.DSMT4">
                  <p:embed/>
                </p:oleObj>
              </mc:Choice>
              <mc:Fallback>
                <p:oleObj name="Equation" r:id="rId33" imgW="672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4296115" y="3716338"/>
                        <a:ext cx="673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911575"/>
              </p:ext>
            </p:extLst>
          </p:nvPr>
        </p:nvGraphicFramePr>
        <p:xfrm>
          <a:off x="2531965" y="3632756"/>
          <a:ext cx="198437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0" name="Equation" r:id="rId35" imgW="198033" imgH="129679" progId="Equation.DSMT4">
                  <p:embed/>
                </p:oleObj>
              </mc:Choice>
              <mc:Fallback>
                <p:oleObj name="Equation" r:id="rId35" imgW="198033" imgH="1296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531965" y="3632756"/>
                        <a:ext cx="198437" cy="13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2730402" y="4126972"/>
            <a:ext cx="27987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614996"/>
              </p:ext>
            </p:extLst>
          </p:nvPr>
        </p:nvGraphicFramePr>
        <p:xfrm>
          <a:off x="3846235" y="4137541"/>
          <a:ext cx="330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1" name="Equation" r:id="rId37" imgW="330120" imgH="406080" progId="Equation.DSMT4">
                  <p:embed/>
                </p:oleObj>
              </mc:Choice>
              <mc:Fallback>
                <p:oleObj name="Equation" r:id="rId37" imgW="3301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846235" y="4137541"/>
                        <a:ext cx="330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433692"/>
              </p:ext>
            </p:extLst>
          </p:nvPr>
        </p:nvGraphicFramePr>
        <p:xfrm>
          <a:off x="4362450" y="4270375"/>
          <a:ext cx="520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2" name="Equation" r:id="rId39" imgW="520560" imgH="279360" progId="Equation.DSMT4">
                  <p:embed/>
                </p:oleObj>
              </mc:Choice>
              <mc:Fallback>
                <p:oleObj name="Equation" r:id="rId39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4362450" y="4270375"/>
                        <a:ext cx="520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210612"/>
              </p:ext>
            </p:extLst>
          </p:nvPr>
        </p:nvGraphicFramePr>
        <p:xfrm>
          <a:off x="5118100" y="4290226"/>
          <a:ext cx="334963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" name="Equation" r:id="rId41" imgW="335454" imgH="274320" progId="Equation.DSMT4">
                  <p:embed/>
                </p:oleObj>
              </mc:Choice>
              <mc:Fallback>
                <p:oleObj name="Equation" r:id="rId41" imgW="335454" imgH="27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5118100" y="4290226"/>
                        <a:ext cx="334963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601760"/>
              </p:ext>
            </p:extLst>
          </p:nvPr>
        </p:nvGraphicFramePr>
        <p:xfrm>
          <a:off x="6943725" y="2949575"/>
          <a:ext cx="330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4" name="Equation" r:id="rId43" imgW="330120" imgH="266400" progId="Equation.DSMT4">
                  <p:embed/>
                </p:oleObj>
              </mc:Choice>
              <mc:Fallback>
                <p:oleObj name="Equation" r:id="rId43" imgW="3301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943725" y="2949575"/>
                        <a:ext cx="330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72426"/>
              </p:ext>
            </p:extLst>
          </p:nvPr>
        </p:nvGraphicFramePr>
        <p:xfrm>
          <a:off x="3846256" y="4561420"/>
          <a:ext cx="32067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5" name="Equation" r:id="rId45" imgW="320301" imgH="396018" progId="Equation.DSMT4">
                  <p:embed/>
                </p:oleObj>
              </mc:Choice>
              <mc:Fallback>
                <p:oleObj name="Equation" r:id="rId45" imgW="320301" imgH="39601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3846256" y="4561420"/>
                        <a:ext cx="32067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160280"/>
              </p:ext>
            </p:extLst>
          </p:nvPr>
        </p:nvGraphicFramePr>
        <p:xfrm>
          <a:off x="4345143" y="4693177"/>
          <a:ext cx="511175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6" name="Equation" r:id="rId47" imgW="510496" imgH="274320" progId="Equation.DSMT4">
                  <p:embed/>
                </p:oleObj>
              </mc:Choice>
              <mc:Fallback>
                <p:oleObj name="Equation" r:id="rId47" imgW="510496" imgH="27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4345143" y="4693177"/>
                        <a:ext cx="511175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890873"/>
              </p:ext>
            </p:extLst>
          </p:nvPr>
        </p:nvGraphicFramePr>
        <p:xfrm>
          <a:off x="5110163" y="4692205"/>
          <a:ext cx="32702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7" name="Equation" r:id="rId49" imgW="327616" imgH="266839" progId="Equation.DSMT4">
                  <p:embed/>
                </p:oleObj>
              </mc:Choice>
              <mc:Fallback>
                <p:oleObj name="Equation" r:id="rId49" imgW="327616" imgH="2668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5110163" y="4692205"/>
                        <a:ext cx="327025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" name="Straight Connector 56"/>
          <p:cNvCxnSpPr/>
          <p:nvPr/>
        </p:nvCxnSpPr>
        <p:spPr>
          <a:xfrm>
            <a:off x="3784019" y="5009610"/>
            <a:ext cx="16594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455655"/>
              </p:ext>
            </p:extLst>
          </p:nvPr>
        </p:nvGraphicFramePr>
        <p:xfrm>
          <a:off x="3549430" y="4574639"/>
          <a:ext cx="190500" cy="12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8" name="Equation" r:id="rId51" imgW="190718" imgH="121698" progId="Equation.DSMT4">
                  <p:embed/>
                </p:oleObj>
              </mc:Choice>
              <mc:Fallback>
                <p:oleObj name="Equation" r:id="rId51" imgW="190718" imgH="1216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3549430" y="4574639"/>
                        <a:ext cx="190500" cy="12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311085"/>
              </p:ext>
            </p:extLst>
          </p:nvPr>
        </p:nvGraphicFramePr>
        <p:xfrm>
          <a:off x="5251629" y="5120430"/>
          <a:ext cx="190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9" name="Equation" r:id="rId53" imgW="190440" imgH="279360" progId="Equation.DSMT4">
                  <p:embed/>
                </p:oleObj>
              </mc:Choice>
              <mc:Fallback>
                <p:oleObj name="Equation" r:id="rId53" imgW="190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5251629" y="5120430"/>
                        <a:ext cx="190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316045"/>
              </p:ext>
            </p:extLst>
          </p:nvPr>
        </p:nvGraphicFramePr>
        <p:xfrm>
          <a:off x="2144812" y="2398255"/>
          <a:ext cx="495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0" name="Equation" r:id="rId55" imgW="495000" imgH="406080" progId="Equation.DSMT4">
                  <p:embed/>
                </p:oleObj>
              </mc:Choice>
              <mc:Fallback>
                <p:oleObj name="Equation" r:id="rId55" imgW="495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2144812" y="2398255"/>
                        <a:ext cx="495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938425"/>
              </p:ext>
            </p:extLst>
          </p:nvPr>
        </p:nvGraphicFramePr>
        <p:xfrm>
          <a:off x="5858947" y="2360517"/>
          <a:ext cx="330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1" name="Equation" r:id="rId57" imgW="330120" imgH="406080" progId="Equation.DSMT4">
                  <p:embed/>
                </p:oleObj>
              </mc:Choice>
              <mc:Fallback>
                <p:oleObj name="Equation" r:id="rId57" imgW="3301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5858947" y="2360517"/>
                        <a:ext cx="330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330097"/>
              </p:ext>
            </p:extLst>
          </p:nvPr>
        </p:nvGraphicFramePr>
        <p:xfrm>
          <a:off x="2802929" y="3196590"/>
          <a:ext cx="635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2" name="Equation" r:id="rId59" imgW="634680" imgH="406080" progId="Equation.DSMT4">
                  <p:embed/>
                </p:oleObj>
              </mc:Choice>
              <mc:Fallback>
                <p:oleObj name="Equation" r:id="rId59" imgW="634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2802929" y="3196590"/>
                        <a:ext cx="635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912574"/>
              </p:ext>
            </p:extLst>
          </p:nvPr>
        </p:nvGraphicFramePr>
        <p:xfrm>
          <a:off x="3855760" y="4158195"/>
          <a:ext cx="3206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3" name="Equation" r:id="rId61" imgW="320301" imgH="403999" progId="Equation.DSMT4">
                  <p:embed/>
                </p:oleObj>
              </mc:Choice>
              <mc:Fallback>
                <p:oleObj name="Equation" r:id="rId61" imgW="320301" imgH="4039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3855760" y="4158195"/>
                        <a:ext cx="32067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96629"/>
              </p:ext>
            </p:extLst>
          </p:nvPr>
        </p:nvGraphicFramePr>
        <p:xfrm>
          <a:off x="6210300" y="3137161"/>
          <a:ext cx="990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4" name="Equation" r:id="rId63" imgW="990360" imgH="406080" progId="Equation.DSMT4">
                  <p:embed/>
                </p:oleObj>
              </mc:Choice>
              <mc:Fallback>
                <p:oleObj name="Equation" r:id="rId63" imgW="990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6210300" y="3137161"/>
                        <a:ext cx="990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6443421" y="3343536"/>
            <a:ext cx="1907895" cy="52322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rot="10800000">
            <a:off x="5528370" y="3500106"/>
            <a:ext cx="914400" cy="476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13103"/>
              </p:ext>
            </p:extLst>
          </p:nvPr>
        </p:nvGraphicFramePr>
        <p:xfrm>
          <a:off x="2140351" y="2788266"/>
          <a:ext cx="495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5" name="Equation" r:id="rId65" imgW="495000" imgH="406080" progId="Equation.DSMT4">
                  <p:embed/>
                </p:oleObj>
              </mc:Choice>
              <mc:Fallback>
                <p:oleObj name="Equation" r:id="rId65" imgW="495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>
                        <a:off x="2140351" y="2788266"/>
                        <a:ext cx="495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Straight Arrow Connector 68"/>
          <p:cNvCxnSpPr/>
          <p:nvPr/>
        </p:nvCxnSpPr>
        <p:spPr bwMode="auto">
          <a:xfrm rot="10800000">
            <a:off x="5597923" y="4488585"/>
            <a:ext cx="914400" cy="476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67"/>
          <p:cNvSpPr txBox="1">
            <a:spLocks noChangeArrowheads="1"/>
          </p:cNvSpPr>
          <p:nvPr/>
        </p:nvSpPr>
        <p:spPr bwMode="auto">
          <a:xfrm>
            <a:off x="6513926" y="4257752"/>
            <a:ext cx="1728358" cy="52322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 bwMode="auto">
          <a:xfrm rot="10800000">
            <a:off x="5528370" y="5280540"/>
            <a:ext cx="914400" cy="476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67"/>
          <p:cNvSpPr txBox="1">
            <a:spLocks noChangeArrowheads="1"/>
          </p:cNvSpPr>
          <p:nvPr/>
        </p:nvSpPr>
        <p:spPr bwMode="auto">
          <a:xfrm>
            <a:off x="6433775" y="5023777"/>
            <a:ext cx="2132315" cy="52322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1225844" y="5620821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latin typeface=".VnArial" panose="020B7200000000000000" pitchFamily="34" charset="0"/>
              </a:rPr>
              <a:t>: </a:t>
            </a:r>
            <a:endParaRPr lang="en-US" altLang="en-US" sz="2000" b="1" dirty="0"/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799287"/>
              </p:ext>
            </p:extLst>
          </p:nvPr>
        </p:nvGraphicFramePr>
        <p:xfrm>
          <a:off x="2091689" y="5907083"/>
          <a:ext cx="52498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6" name="Equation" r:id="rId67" imgW="5250224" imgH="632432" progId="Equation.DSMT4">
                  <p:embed/>
                </p:oleObj>
              </mc:Choice>
              <mc:Fallback>
                <p:oleObj name="Equation" r:id="rId67" imgW="5250224" imgH="6324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2091689" y="5907083"/>
                        <a:ext cx="5249863" cy="63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137350"/>
              </p:ext>
            </p:extLst>
          </p:nvPr>
        </p:nvGraphicFramePr>
        <p:xfrm>
          <a:off x="7362847" y="5915729"/>
          <a:ext cx="1689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7" name="Equation" r:id="rId69" imgW="1688760" imgH="406080" progId="Equation.DSMT4">
                  <p:embed/>
                </p:oleObj>
              </mc:Choice>
              <mc:Fallback>
                <p:oleObj name="Equation" r:id="rId69" imgW="1688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7362847" y="5915729"/>
                        <a:ext cx="16891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65" grpId="0" animBg="1"/>
      <p:bldP spid="65" grpId="1" animBg="1"/>
      <p:bldP spid="70" grpId="0" animBg="1"/>
      <p:bldP spid="70" grpId="1" animBg="1"/>
      <p:bldP spid="72" grpId="0" animBg="1"/>
      <p:bldP spid="72" grpId="1" animBg="1"/>
      <p:bldP spid="73" grpId="0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.xml>ID132022KNTTSTT 37
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522</Words>
  <Application>Microsoft Office PowerPoint</Application>
  <PresentationFormat>Widescreen</PresentationFormat>
  <Paragraphs>90</Paragraphs>
  <Slides>20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Calibri</vt:lpstr>
      <vt:lpstr>.VnArial</vt:lpstr>
      <vt:lpstr>VNI-Times</vt:lpstr>
      <vt:lpstr>.VnTime</vt:lpstr>
      <vt:lpstr>Century Gothic</vt:lpstr>
      <vt:lpstr>Tahoma</vt:lpstr>
      <vt:lpstr>Courier New</vt:lpstr>
      <vt:lpstr>Arial</vt:lpstr>
      <vt:lpstr>Times New Roman</vt:lpstr>
      <vt:lpstr>Palatino Linotype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Executive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Windows 10</cp:lastModifiedBy>
  <cp:revision>147</cp:revision>
  <dcterms:created xsi:type="dcterms:W3CDTF">2021-06-22T15:39:08Z</dcterms:created>
  <dcterms:modified xsi:type="dcterms:W3CDTF">2022-08-28T09:07:19Z</dcterms:modified>
</cp:coreProperties>
</file>