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76" r:id="rId4"/>
    <p:sldId id="277" r:id="rId5"/>
    <p:sldId id="278" r:id="rId6"/>
    <p:sldId id="279" r:id="rId7"/>
    <p:sldId id="259" r:id="rId8"/>
    <p:sldId id="261" r:id="rId9"/>
    <p:sldId id="260" r:id="rId10"/>
    <p:sldId id="280" r:id="rId11"/>
    <p:sldId id="262" r:id="rId12"/>
    <p:sldId id="263" r:id="rId13"/>
    <p:sldId id="264" r:id="rId14"/>
    <p:sldId id="265" r:id="rId15"/>
    <p:sldId id="266" r:id="rId16"/>
    <p:sldId id="267" r:id="rId17"/>
    <p:sldId id="268" r:id="rId18"/>
    <p:sldId id="270" r:id="rId19"/>
    <p:sldId id="271" r:id="rId20"/>
    <p:sldId id="272" r:id="rId21"/>
    <p:sldId id="273" r:id="rId22"/>
    <p:sldId id="274" r:id="rId23"/>
    <p:sldId id="275" r:id="rId24"/>
  </p:sldIdLst>
  <p:sldSz cx="11818938" cy="6648450"/>
  <p:notesSz cx="6735763" cy="9866313"/>
  <p:embeddedFontLst>
    <p:embeddedFont>
      <p:font typeface="Trebuchet MS" panose="020B0603020202020204" pitchFamily="34" charset="0"/>
      <p:regular r:id="rId26"/>
      <p:bold r:id="rId27"/>
      <p:italic r:id="rId28"/>
      <p:boldItalic r:id="rId29"/>
    </p:embeddedFont>
    <p:embeddedFont>
      <p:font typeface="Tahoma" panose="020B0604030504040204" pitchFamily="34" charset="0"/>
      <p:regular r:id="rId30"/>
      <p:bold r:id="rId31"/>
    </p:embeddedFont>
    <p:embeddedFont>
      <p:font typeface="Calibri" panose="020F0502020204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hCI8NO9mlchwMvP8mw5Gcho3VW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17A9"/>
    <a:srgbClr val="422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CA64F5-B357-40F6-AF10-70C3C467A085}">
  <a:tblStyle styleId="{B1CA64F5-B357-40F6-AF10-70C3C467A085}" styleName="Table_0">
    <a:wholeTbl>
      <a:tcTxStyle b="off" i="off">
        <a:font>
          <a:latin typeface="Trebuchet MS"/>
          <a:ea typeface="Trebuchet MS"/>
          <a:cs typeface="Trebuchet MS"/>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12700" cap="flat" cmpd="sng">
              <a:solidFill>
                <a:schemeClr val="accent5"/>
              </a:solidFill>
              <a:prstDash val="solid"/>
              <a:round/>
              <a:headEnd type="none" w="sm" len="sm"/>
              <a:tailEnd type="none" w="sm" len="sm"/>
            </a:ln>
          </a:insideV>
        </a:tcBdr>
        <a:fill>
          <a:solidFill>
            <a:srgbClr val="F5E7E7"/>
          </a:solidFill>
        </a:fill>
      </a:tcStyle>
    </a:wholeTbl>
    <a:band1H>
      <a:tcTxStyle/>
      <a:tcStyle>
        <a:tcBdr/>
        <a:fill>
          <a:solidFill>
            <a:srgbClr val="EACCCB"/>
          </a:solidFill>
        </a:fill>
      </a:tcStyle>
    </a:band1H>
    <a:band2H>
      <a:tcTxStyle/>
      <a:tcStyle>
        <a:tcBdr/>
      </a:tcStyle>
    </a:band2H>
    <a:band1V>
      <a:tcTxStyle/>
      <a:tcStyle>
        <a:tcBdr/>
        <a:fill>
          <a:solidFill>
            <a:srgbClr val="EACCCB"/>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5"/>
              </a:solidFill>
              <a:prstDash val="solid"/>
              <a:round/>
              <a:headEnd type="none" w="sm" len="sm"/>
              <a:tailEnd type="none" w="sm" len="sm"/>
            </a:ln>
          </a:top>
        </a:tcBdr>
        <a:fill>
          <a:solidFill>
            <a:srgbClr val="F5E7E7"/>
          </a:solidFill>
        </a:fill>
      </a:tcStyle>
    </a:lastRow>
    <a:seCell>
      <a:tcTxStyle/>
      <a:tcStyle>
        <a:tcBdr/>
      </a:tcStyle>
    </a:seCell>
    <a:swCell>
      <a:tcTxStyle/>
      <a:tcStyle>
        <a:tcBdr/>
      </a:tcStyle>
    </a:swCell>
    <a:firstRow>
      <a:tcTxStyle b="on" i="off"/>
      <a:tcStyle>
        <a:tcBdr/>
        <a:fill>
          <a:solidFill>
            <a:srgbClr val="F5E7E7"/>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8831" cy="49502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15373" y="0"/>
            <a:ext cx="2918831" cy="495029"/>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199"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199"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199"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199"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199"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199"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199"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199"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199"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1286"/>
            <a:ext cx="2918831" cy="49502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55661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1: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2998707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3: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3: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3421608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7: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7: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7: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469673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8:notes"/>
          <p:cNvSpPr txBox="1">
            <a:spLocks noGrp="1"/>
          </p:cNvSpPr>
          <p:nvPr>
            <p:ph type="body" idx="1"/>
          </p:nvPr>
        </p:nvSpPr>
        <p:spPr>
          <a:xfrm>
            <a:off x="673577" y="4748163"/>
            <a:ext cx="5388610" cy="38848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8: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7557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txBox="1">
            <a:spLocks noGrp="1"/>
          </p:cNvSpPr>
          <p:nvPr>
            <p:ph type="body" idx="1"/>
          </p:nvPr>
        </p:nvSpPr>
        <p:spPr>
          <a:xfrm>
            <a:off x="673577" y="4748163"/>
            <a:ext cx="5388610" cy="38848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9: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7613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0:notes"/>
          <p:cNvSpPr txBox="1">
            <a:spLocks noGrp="1"/>
          </p:cNvSpPr>
          <p:nvPr>
            <p:ph type="body" idx="1"/>
          </p:nvPr>
        </p:nvSpPr>
        <p:spPr>
          <a:xfrm>
            <a:off x="673577" y="4748163"/>
            <a:ext cx="5388610" cy="38848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0: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1826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1:notes"/>
          <p:cNvSpPr txBox="1">
            <a:spLocks noGrp="1"/>
          </p:cNvSpPr>
          <p:nvPr>
            <p:ph type="body" idx="1"/>
          </p:nvPr>
        </p:nvSpPr>
        <p:spPr>
          <a:xfrm>
            <a:off x="673577" y="4748163"/>
            <a:ext cx="5388610" cy="38848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1: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7395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2:notes"/>
          <p:cNvSpPr txBox="1">
            <a:spLocks noGrp="1"/>
          </p:cNvSpPr>
          <p:nvPr>
            <p:ph type="body" idx="1"/>
          </p:nvPr>
        </p:nvSpPr>
        <p:spPr>
          <a:xfrm>
            <a:off x="673577" y="4748163"/>
            <a:ext cx="5388610" cy="38848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2: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6440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3:notes"/>
          <p:cNvSpPr txBox="1">
            <a:spLocks noGrp="1"/>
          </p:cNvSpPr>
          <p:nvPr>
            <p:ph type="body" idx="1"/>
          </p:nvPr>
        </p:nvSpPr>
        <p:spPr>
          <a:xfrm>
            <a:off x="673577" y="4748163"/>
            <a:ext cx="5388610" cy="38848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3: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423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5:notes"/>
          <p:cNvSpPr txBox="1">
            <a:spLocks noGrp="1"/>
          </p:cNvSpPr>
          <p:nvPr>
            <p:ph type="body" idx="1"/>
          </p:nvPr>
        </p:nvSpPr>
        <p:spPr>
          <a:xfrm>
            <a:off x="673577" y="4748163"/>
            <a:ext cx="5388610" cy="38848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5: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8176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6: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6: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6: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3005937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2: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210283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7:notes"/>
          <p:cNvSpPr txBox="1">
            <a:spLocks noGrp="1"/>
          </p:cNvSpPr>
          <p:nvPr>
            <p:ph type="body" idx="1"/>
          </p:nvPr>
        </p:nvSpPr>
        <p:spPr>
          <a:xfrm>
            <a:off x="673577" y="4748163"/>
            <a:ext cx="5388610" cy="38848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7: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8230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8:notes"/>
          <p:cNvSpPr txBox="1">
            <a:spLocks noGrp="1"/>
          </p:cNvSpPr>
          <p:nvPr>
            <p:ph type="body" idx="1"/>
          </p:nvPr>
        </p:nvSpPr>
        <p:spPr>
          <a:xfrm>
            <a:off x="673577" y="4748163"/>
            <a:ext cx="5388610" cy="38848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8: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4027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9:notes"/>
          <p:cNvSpPr txBox="1">
            <a:spLocks noGrp="1"/>
          </p:cNvSpPr>
          <p:nvPr>
            <p:ph type="body" idx="1"/>
          </p:nvPr>
        </p:nvSpPr>
        <p:spPr>
          <a:xfrm>
            <a:off x="673577" y="4748163"/>
            <a:ext cx="5388610" cy="38848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9: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0171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0:notes"/>
          <p:cNvSpPr txBox="1">
            <a:spLocks noGrp="1"/>
          </p:cNvSpPr>
          <p:nvPr>
            <p:ph type="body" idx="1"/>
          </p:nvPr>
        </p:nvSpPr>
        <p:spPr>
          <a:xfrm>
            <a:off x="673577" y="4748163"/>
            <a:ext cx="5388610" cy="38848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20: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7719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2: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291711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2: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2519553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2: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279183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2: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718280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4: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4: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1461410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6: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6: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6: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1675957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5: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5: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5: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3186233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6"/>
        <p:cNvGrpSpPr/>
        <p:nvPr/>
      </p:nvGrpSpPr>
      <p:grpSpPr>
        <a:xfrm>
          <a:off x="0" y="0"/>
          <a:ext cx="0" cy="0"/>
          <a:chOff x="0" y="0"/>
          <a:chExt cx="0" cy="0"/>
        </a:xfrm>
      </p:grpSpPr>
      <p:grpSp>
        <p:nvGrpSpPr>
          <p:cNvPr id="27" name="Google Shape;27;p22"/>
          <p:cNvGrpSpPr/>
          <p:nvPr/>
        </p:nvGrpSpPr>
        <p:grpSpPr>
          <a:xfrm>
            <a:off x="0" y="-8208"/>
            <a:ext cx="11818938" cy="6656658"/>
            <a:chOff x="0" y="-8467"/>
            <a:chExt cx="12192000" cy="6866467"/>
          </a:xfrm>
        </p:grpSpPr>
        <p:cxnSp>
          <p:nvCxnSpPr>
            <p:cNvPr id="28" name="Google Shape;28;p22"/>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9" name="Google Shape;29;p22"/>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30" name="Google Shape;30;p22"/>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31" name="Google Shape;31;p22"/>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 name="Google Shape;32;p22"/>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2"/>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4" name="Google Shape;34;p22"/>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5" name="Google Shape;35;p22"/>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6" name="Google Shape;36;p22"/>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2"/>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22"/>
          <p:cNvSpPr txBox="1">
            <a:spLocks noGrp="1"/>
          </p:cNvSpPr>
          <p:nvPr>
            <p:ph type="ctrTitle"/>
          </p:nvPr>
        </p:nvSpPr>
        <p:spPr>
          <a:xfrm>
            <a:off x="1460952" y="2331062"/>
            <a:ext cx="7529276" cy="1595998"/>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235"/>
              <a:buFont typeface="Trebuchet MS"/>
              <a:buNone/>
              <a:defRPr sz="5235">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2"/>
          <p:cNvSpPr txBox="1">
            <a:spLocks noGrp="1"/>
          </p:cNvSpPr>
          <p:nvPr>
            <p:ph type="subTitle" idx="1"/>
          </p:nvPr>
        </p:nvSpPr>
        <p:spPr>
          <a:xfrm>
            <a:off x="1460952" y="3927058"/>
            <a:ext cx="7529276" cy="1063383"/>
          </a:xfrm>
          <a:prstGeom prst="rect">
            <a:avLst/>
          </a:prstGeom>
          <a:noFill/>
          <a:ln>
            <a:noFill/>
          </a:ln>
        </p:spPr>
        <p:txBody>
          <a:bodyPr spcFirstLastPara="1" wrap="square" lIns="91425" tIns="45700" rIns="91425" bIns="45700" anchor="t" anchorCtr="0">
            <a:normAutofit/>
          </a:bodyPr>
          <a:lstStyle>
            <a:lvl1pPr lvl="0" algn="r">
              <a:spcBef>
                <a:spcPts val="969"/>
              </a:spcBef>
              <a:spcAft>
                <a:spcPts val="0"/>
              </a:spcAft>
              <a:buSzPts val="1396"/>
              <a:buNone/>
              <a:defRPr>
                <a:solidFill>
                  <a:srgbClr val="7F7F7F"/>
                </a:solidFill>
              </a:defRPr>
            </a:lvl1pPr>
            <a:lvl2pPr lvl="1" algn="ctr">
              <a:spcBef>
                <a:spcPts val="969"/>
              </a:spcBef>
              <a:spcAft>
                <a:spcPts val="0"/>
              </a:spcAft>
              <a:buSzPts val="1241"/>
              <a:buNone/>
              <a:defRPr>
                <a:solidFill>
                  <a:srgbClr val="888888"/>
                </a:solidFill>
              </a:defRPr>
            </a:lvl2pPr>
            <a:lvl3pPr lvl="2" algn="ctr">
              <a:spcBef>
                <a:spcPts val="969"/>
              </a:spcBef>
              <a:spcAft>
                <a:spcPts val="0"/>
              </a:spcAft>
              <a:buSzPts val="1086"/>
              <a:buNone/>
              <a:defRPr>
                <a:solidFill>
                  <a:srgbClr val="888888"/>
                </a:solidFill>
              </a:defRPr>
            </a:lvl3pPr>
            <a:lvl4pPr lvl="3" algn="ctr">
              <a:spcBef>
                <a:spcPts val="969"/>
              </a:spcBef>
              <a:spcAft>
                <a:spcPts val="0"/>
              </a:spcAft>
              <a:buSzPts val="930"/>
              <a:buNone/>
              <a:defRPr>
                <a:solidFill>
                  <a:srgbClr val="888888"/>
                </a:solidFill>
              </a:defRPr>
            </a:lvl4pPr>
            <a:lvl5pPr lvl="4" algn="ctr">
              <a:spcBef>
                <a:spcPts val="969"/>
              </a:spcBef>
              <a:spcAft>
                <a:spcPts val="0"/>
              </a:spcAft>
              <a:buSzPts val="930"/>
              <a:buNone/>
              <a:defRPr>
                <a:solidFill>
                  <a:srgbClr val="888888"/>
                </a:solidFill>
              </a:defRPr>
            </a:lvl5pPr>
            <a:lvl6pPr lvl="5" algn="ctr">
              <a:spcBef>
                <a:spcPts val="969"/>
              </a:spcBef>
              <a:spcAft>
                <a:spcPts val="0"/>
              </a:spcAft>
              <a:buSzPts val="930"/>
              <a:buNone/>
              <a:defRPr>
                <a:solidFill>
                  <a:srgbClr val="888888"/>
                </a:solidFill>
              </a:defRPr>
            </a:lvl6pPr>
            <a:lvl7pPr lvl="6" algn="ctr">
              <a:spcBef>
                <a:spcPts val="969"/>
              </a:spcBef>
              <a:spcAft>
                <a:spcPts val="0"/>
              </a:spcAft>
              <a:buSzPts val="930"/>
              <a:buNone/>
              <a:defRPr>
                <a:solidFill>
                  <a:srgbClr val="888888"/>
                </a:solidFill>
              </a:defRPr>
            </a:lvl7pPr>
            <a:lvl8pPr lvl="7" algn="ctr">
              <a:spcBef>
                <a:spcPts val="969"/>
              </a:spcBef>
              <a:spcAft>
                <a:spcPts val="0"/>
              </a:spcAft>
              <a:buSzPts val="930"/>
              <a:buNone/>
              <a:defRPr>
                <a:solidFill>
                  <a:srgbClr val="888888"/>
                </a:solidFill>
              </a:defRPr>
            </a:lvl8pPr>
            <a:lvl9pPr lvl="8" algn="ctr">
              <a:spcBef>
                <a:spcPts val="969"/>
              </a:spcBef>
              <a:spcAft>
                <a:spcPts val="0"/>
              </a:spcAft>
              <a:buSzPts val="930"/>
              <a:buNone/>
              <a:defRPr>
                <a:solidFill>
                  <a:srgbClr val="888888"/>
                </a:solidFill>
              </a:defRPr>
            </a:lvl9pPr>
          </a:lstStyle>
          <a:p>
            <a:endParaRPr/>
          </a:p>
        </p:txBody>
      </p:sp>
      <p:sp>
        <p:nvSpPr>
          <p:cNvPr id="40" name="Google Shape;40;p22"/>
          <p:cNvSpPr txBox="1">
            <a:spLocks noGrp="1"/>
          </p:cNvSpPr>
          <p:nvPr>
            <p:ph type="dt" idx="10"/>
          </p:nvPr>
        </p:nvSpPr>
        <p:spPr>
          <a:xfrm>
            <a:off x="6984664" y="5856766"/>
            <a:ext cx="884035" cy="35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2"/>
          <p:cNvSpPr txBox="1">
            <a:spLocks noGrp="1"/>
          </p:cNvSpPr>
          <p:nvPr>
            <p:ph type="ftr" idx="11"/>
          </p:nvPr>
        </p:nvSpPr>
        <p:spPr>
          <a:xfrm>
            <a:off x="656608" y="5856766"/>
            <a:ext cx="6104912" cy="3539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2"/>
          <p:cNvSpPr txBox="1">
            <a:spLocks noGrp="1"/>
          </p:cNvSpPr>
          <p:nvPr>
            <p:ph type="sldNum" idx="12"/>
          </p:nvPr>
        </p:nvSpPr>
        <p:spPr>
          <a:xfrm>
            <a:off x="8327798" y="5856766"/>
            <a:ext cx="662430" cy="3539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4"/>
        <p:cNvGrpSpPr/>
        <p:nvPr/>
      </p:nvGrpSpPr>
      <p:grpSpPr>
        <a:xfrm>
          <a:off x="0" y="0"/>
          <a:ext cx="0" cy="0"/>
          <a:chOff x="0" y="0"/>
          <a:chExt cx="0" cy="0"/>
        </a:xfrm>
      </p:grpSpPr>
      <p:sp>
        <p:nvSpPr>
          <p:cNvPr id="95" name="Google Shape;95;p31"/>
          <p:cNvSpPr txBox="1">
            <a:spLocks noGrp="1"/>
          </p:cNvSpPr>
          <p:nvPr>
            <p:ph type="title"/>
          </p:nvPr>
        </p:nvSpPr>
        <p:spPr>
          <a:xfrm>
            <a:off x="656609" y="590973"/>
            <a:ext cx="8333619" cy="3299601"/>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265"/>
              <a:buFont typeface="Trebuchet MS"/>
              <a:buNone/>
              <a:defRPr sz="4265"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1"/>
          <p:cNvSpPr txBox="1">
            <a:spLocks noGrp="1"/>
          </p:cNvSpPr>
          <p:nvPr>
            <p:ph type="body" idx="1"/>
          </p:nvPr>
        </p:nvSpPr>
        <p:spPr>
          <a:xfrm>
            <a:off x="656609" y="4333805"/>
            <a:ext cx="8333619" cy="1522960"/>
          </a:xfrm>
          <a:prstGeom prst="rect">
            <a:avLst/>
          </a:prstGeom>
          <a:noFill/>
          <a:ln>
            <a:noFill/>
          </a:ln>
        </p:spPr>
        <p:txBody>
          <a:bodyPr spcFirstLastPara="1" wrap="square" lIns="91425" tIns="45700" rIns="91425" bIns="45700" anchor="ctr" anchorCtr="0">
            <a:normAutofit/>
          </a:bodyPr>
          <a:lstStyle>
            <a:lvl1pPr marL="457200" lvl="0" indent="-228600" algn="l">
              <a:spcBef>
                <a:spcPts val="969"/>
              </a:spcBef>
              <a:spcAft>
                <a:spcPts val="0"/>
              </a:spcAft>
              <a:buSzPts val="1396"/>
              <a:buNone/>
              <a:defRPr sz="1745">
                <a:solidFill>
                  <a:srgbClr val="3F3F3F"/>
                </a:solidFill>
              </a:defRPr>
            </a:lvl1pPr>
            <a:lvl2pPr marL="914400" lvl="1" indent="-228600" algn="l">
              <a:spcBef>
                <a:spcPts val="969"/>
              </a:spcBef>
              <a:spcAft>
                <a:spcPts val="0"/>
              </a:spcAft>
              <a:buSzPts val="1396"/>
              <a:buNone/>
              <a:defRPr sz="1745">
                <a:solidFill>
                  <a:srgbClr val="888888"/>
                </a:solidFill>
              </a:defRPr>
            </a:lvl2pPr>
            <a:lvl3pPr marL="1371600" lvl="2" indent="-228600" algn="l">
              <a:spcBef>
                <a:spcPts val="969"/>
              </a:spcBef>
              <a:spcAft>
                <a:spcPts val="0"/>
              </a:spcAft>
              <a:buSzPts val="1241"/>
              <a:buNone/>
              <a:defRPr sz="1551">
                <a:solidFill>
                  <a:srgbClr val="888888"/>
                </a:solidFill>
              </a:defRPr>
            </a:lvl3pPr>
            <a:lvl4pPr marL="1828800" lvl="3" indent="-228600" algn="l">
              <a:spcBef>
                <a:spcPts val="969"/>
              </a:spcBef>
              <a:spcAft>
                <a:spcPts val="0"/>
              </a:spcAft>
              <a:buSzPts val="1086"/>
              <a:buNone/>
              <a:defRPr sz="1357">
                <a:solidFill>
                  <a:srgbClr val="888888"/>
                </a:solidFill>
              </a:defRPr>
            </a:lvl4pPr>
            <a:lvl5pPr marL="2286000" lvl="4" indent="-228600" algn="l">
              <a:spcBef>
                <a:spcPts val="969"/>
              </a:spcBef>
              <a:spcAft>
                <a:spcPts val="0"/>
              </a:spcAft>
              <a:buSzPts val="1086"/>
              <a:buNone/>
              <a:defRPr sz="1357">
                <a:solidFill>
                  <a:srgbClr val="888888"/>
                </a:solidFill>
              </a:defRPr>
            </a:lvl5pPr>
            <a:lvl6pPr marL="2743200" lvl="5" indent="-228600" algn="l">
              <a:spcBef>
                <a:spcPts val="969"/>
              </a:spcBef>
              <a:spcAft>
                <a:spcPts val="0"/>
              </a:spcAft>
              <a:buSzPts val="1086"/>
              <a:buNone/>
              <a:defRPr sz="1357">
                <a:solidFill>
                  <a:srgbClr val="888888"/>
                </a:solidFill>
              </a:defRPr>
            </a:lvl6pPr>
            <a:lvl7pPr marL="3200400" lvl="6" indent="-228600" algn="l">
              <a:spcBef>
                <a:spcPts val="969"/>
              </a:spcBef>
              <a:spcAft>
                <a:spcPts val="0"/>
              </a:spcAft>
              <a:buSzPts val="1086"/>
              <a:buNone/>
              <a:defRPr sz="1357">
                <a:solidFill>
                  <a:srgbClr val="888888"/>
                </a:solidFill>
              </a:defRPr>
            </a:lvl7pPr>
            <a:lvl8pPr marL="3657600" lvl="7" indent="-228600" algn="l">
              <a:spcBef>
                <a:spcPts val="969"/>
              </a:spcBef>
              <a:spcAft>
                <a:spcPts val="0"/>
              </a:spcAft>
              <a:buSzPts val="1086"/>
              <a:buNone/>
              <a:defRPr sz="1357">
                <a:solidFill>
                  <a:srgbClr val="888888"/>
                </a:solidFill>
              </a:defRPr>
            </a:lvl8pPr>
            <a:lvl9pPr marL="4114800" lvl="8" indent="-228600" algn="l">
              <a:spcBef>
                <a:spcPts val="969"/>
              </a:spcBef>
              <a:spcAft>
                <a:spcPts val="0"/>
              </a:spcAft>
              <a:buSzPts val="1086"/>
              <a:buNone/>
              <a:defRPr sz="1357">
                <a:solidFill>
                  <a:srgbClr val="888888"/>
                </a:solidFill>
              </a:defRPr>
            </a:lvl9pPr>
          </a:lstStyle>
          <a:p>
            <a:endParaRPr/>
          </a:p>
        </p:txBody>
      </p:sp>
      <p:sp>
        <p:nvSpPr>
          <p:cNvPr id="97" name="Google Shape;97;p31"/>
          <p:cNvSpPr txBox="1">
            <a:spLocks noGrp="1"/>
          </p:cNvSpPr>
          <p:nvPr>
            <p:ph type="dt" idx="10"/>
          </p:nvPr>
        </p:nvSpPr>
        <p:spPr>
          <a:xfrm>
            <a:off x="6984664" y="5856766"/>
            <a:ext cx="884035" cy="35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1"/>
          <p:cNvSpPr txBox="1">
            <a:spLocks noGrp="1"/>
          </p:cNvSpPr>
          <p:nvPr>
            <p:ph type="ftr" idx="11"/>
          </p:nvPr>
        </p:nvSpPr>
        <p:spPr>
          <a:xfrm>
            <a:off x="656608" y="5856766"/>
            <a:ext cx="6104912" cy="3539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1"/>
          <p:cNvSpPr txBox="1">
            <a:spLocks noGrp="1"/>
          </p:cNvSpPr>
          <p:nvPr>
            <p:ph type="sldNum" idx="12"/>
          </p:nvPr>
        </p:nvSpPr>
        <p:spPr>
          <a:xfrm>
            <a:off x="8327798" y="5856766"/>
            <a:ext cx="662430" cy="3539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0"/>
        <p:cNvGrpSpPr/>
        <p:nvPr/>
      </p:nvGrpSpPr>
      <p:grpSpPr>
        <a:xfrm>
          <a:off x="0" y="0"/>
          <a:ext cx="0" cy="0"/>
          <a:chOff x="0" y="0"/>
          <a:chExt cx="0" cy="0"/>
        </a:xfrm>
      </p:grpSpPr>
      <p:sp>
        <p:nvSpPr>
          <p:cNvPr id="101" name="Google Shape;101;p32"/>
          <p:cNvSpPr txBox="1">
            <a:spLocks noGrp="1"/>
          </p:cNvSpPr>
          <p:nvPr>
            <p:ph type="title"/>
          </p:nvPr>
        </p:nvSpPr>
        <p:spPr>
          <a:xfrm>
            <a:off x="902836" y="590973"/>
            <a:ext cx="7846462" cy="29302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265"/>
              <a:buFont typeface="Trebuchet MS"/>
              <a:buNone/>
              <a:defRPr sz="4265"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2"/>
          <p:cNvSpPr txBox="1">
            <a:spLocks noGrp="1"/>
          </p:cNvSpPr>
          <p:nvPr>
            <p:ph type="body" idx="1"/>
          </p:nvPr>
        </p:nvSpPr>
        <p:spPr>
          <a:xfrm>
            <a:off x="1324337" y="3521216"/>
            <a:ext cx="7003461" cy="369358"/>
          </a:xfrm>
          <a:prstGeom prst="rect">
            <a:avLst/>
          </a:prstGeom>
          <a:noFill/>
          <a:ln>
            <a:noFill/>
          </a:ln>
        </p:spPr>
        <p:txBody>
          <a:bodyPr spcFirstLastPara="1" wrap="square" lIns="91425" tIns="45700" rIns="91425" bIns="45700" anchor="ctr" anchorCtr="0">
            <a:noAutofit/>
          </a:bodyPr>
          <a:lstStyle>
            <a:lvl1pPr marL="457200" lvl="0" indent="-228600" algn="l">
              <a:spcBef>
                <a:spcPts val="969"/>
              </a:spcBef>
              <a:spcAft>
                <a:spcPts val="0"/>
              </a:spcAft>
              <a:buSzPts val="1241"/>
              <a:buFont typeface="Trebuchet MS"/>
              <a:buNone/>
              <a:defRPr sz="1551">
                <a:solidFill>
                  <a:srgbClr val="7F7F7F"/>
                </a:solidFill>
              </a:defRPr>
            </a:lvl1pPr>
            <a:lvl2pPr marL="914400" lvl="1" indent="-228600" algn="l">
              <a:spcBef>
                <a:spcPts val="969"/>
              </a:spcBef>
              <a:spcAft>
                <a:spcPts val="0"/>
              </a:spcAft>
              <a:buSzPts val="1241"/>
              <a:buFont typeface="Trebuchet MS"/>
              <a:buNone/>
              <a:defRPr/>
            </a:lvl2pPr>
            <a:lvl3pPr marL="1371600" lvl="2" indent="-228600" algn="l">
              <a:spcBef>
                <a:spcPts val="969"/>
              </a:spcBef>
              <a:spcAft>
                <a:spcPts val="0"/>
              </a:spcAft>
              <a:buSzPts val="1086"/>
              <a:buFont typeface="Trebuchet MS"/>
              <a:buNone/>
              <a:defRPr/>
            </a:lvl3pPr>
            <a:lvl4pPr marL="1828800" lvl="3" indent="-228600" algn="l">
              <a:spcBef>
                <a:spcPts val="969"/>
              </a:spcBef>
              <a:spcAft>
                <a:spcPts val="0"/>
              </a:spcAft>
              <a:buSzPts val="930"/>
              <a:buFont typeface="Trebuchet MS"/>
              <a:buNone/>
              <a:defRPr/>
            </a:lvl4pPr>
            <a:lvl5pPr marL="2286000" lvl="4" indent="-228600" algn="l">
              <a:spcBef>
                <a:spcPts val="969"/>
              </a:spcBef>
              <a:spcAft>
                <a:spcPts val="0"/>
              </a:spcAft>
              <a:buSzPts val="930"/>
              <a:buFont typeface="Trebuchet MS"/>
              <a:buNone/>
              <a:defRPr/>
            </a:lvl5pPr>
            <a:lvl6pPr marL="2743200" lvl="5" indent="-320039" algn="l">
              <a:spcBef>
                <a:spcPts val="969"/>
              </a:spcBef>
              <a:spcAft>
                <a:spcPts val="0"/>
              </a:spcAft>
              <a:buSzPts val="1440"/>
              <a:buChar char="►"/>
              <a:defRPr/>
            </a:lvl6pPr>
            <a:lvl7pPr marL="3200400" lvl="6" indent="-320039" algn="l">
              <a:spcBef>
                <a:spcPts val="969"/>
              </a:spcBef>
              <a:spcAft>
                <a:spcPts val="0"/>
              </a:spcAft>
              <a:buSzPts val="1440"/>
              <a:buChar char="►"/>
              <a:defRPr/>
            </a:lvl7pPr>
            <a:lvl8pPr marL="3657600" lvl="7" indent="-320040" algn="l">
              <a:spcBef>
                <a:spcPts val="969"/>
              </a:spcBef>
              <a:spcAft>
                <a:spcPts val="0"/>
              </a:spcAft>
              <a:buSzPts val="1440"/>
              <a:buChar char="►"/>
              <a:defRPr/>
            </a:lvl8pPr>
            <a:lvl9pPr marL="4114800" lvl="8" indent="-320040" algn="l">
              <a:spcBef>
                <a:spcPts val="969"/>
              </a:spcBef>
              <a:spcAft>
                <a:spcPts val="0"/>
              </a:spcAft>
              <a:buSzPts val="1440"/>
              <a:buChar char="►"/>
              <a:defRPr/>
            </a:lvl9pPr>
          </a:lstStyle>
          <a:p>
            <a:endParaRPr/>
          </a:p>
        </p:txBody>
      </p:sp>
      <p:sp>
        <p:nvSpPr>
          <p:cNvPr id="103" name="Google Shape;103;p32"/>
          <p:cNvSpPr txBox="1">
            <a:spLocks noGrp="1"/>
          </p:cNvSpPr>
          <p:nvPr>
            <p:ph type="body" idx="2"/>
          </p:nvPr>
        </p:nvSpPr>
        <p:spPr>
          <a:xfrm>
            <a:off x="656609" y="4333805"/>
            <a:ext cx="8333619" cy="1522960"/>
          </a:xfrm>
          <a:prstGeom prst="rect">
            <a:avLst/>
          </a:prstGeom>
          <a:noFill/>
          <a:ln>
            <a:noFill/>
          </a:ln>
        </p:spPr>
        <p:txBody>
          <a:bodyPr spcFirstLastPara="1" wrap="square" lIns="91425" tIns="45700" rIns="91425" bIns="45700" anchor="ctr" anchorCtr="0">
            <a:normAutofit/>
          </a:bodyPr>
          <a:lstStyle>
            <a:lvl1pPr marL="457200" lvl="0" indent="-228600" algn="l">
              <a:spcBef>
                <a:spcPts val="969"/>
              </a:spcBef>
              <a:spcAft>
                <a:spcPts val="0"/>
              </a:spcAft>
              <a:buSzPts val="1396"/>
              <a:buNone/>
              <a:defRPr sz="1745">
                <a:solidFill>
                  <a:srgbClr val="3F3F3F"/>
                </a:solidFill>
              </a:defRPr>
            </a:lvl1pPr>
            <a:lvl2pPr marL="914400" lvl="1" indent="-228600" algn="l">
              <a:spcBef>
                <a:spcPts val="969"/>
              </a:spcBef>
              <a:spcAft>
                <a:spcPts val="0"/>
              </a:spcAft>
              <a:buSzPts val="1396"/>
              <a:buNone/>
              <a:defRPr sz="1745">
                <a:solidFill>
                  <a:srgbClr val="888888"/>
                </a:solidFill>
              </a:defRPr>
            </a:lvl2pPr>
            <a:lvl3pPr marL="1371600" lvl="2" indent="-228600" algn="l">
              <a:spcBef>
                <a:spcPts val="969"/>
              </a:spcBef>
              <a:spcAft>
                <a:spcPts val="0"/>
              </a:spcAft>
              <a:buSzPts val="1241"/>
              <a:buNone/>
              <a:defRPr sz="1551">
                <a:solidFill>
                  <a:srgbClr val="888888"/>
                </a:solidFill>
              </a:defRPr>
            </a:lvl3pPr>
            <a:lvl4pPr marL="1828800" lvl="3" indent="-228600" algn="l">
              <a:spcBef>
                <a:spcPts val="969"/>
              </a:spcBef>
              <a:spcAft>
                <a:spcPts val="0"/>
              </a:spcAft>
              <a:buSzPts val="1086"/>
              <a:buNone/>
              <a:defRPr sz="1357">
                <a:solidFill>
                  <a:srgbClr val="888888"/>
                </a:solidFill>
              </a:defRPr>
            </a:lvl4pPr>
            <a:lvl5pPr marL="2286000" lvl="4" indent="-228600" algn="l">
              <a:spcBef>
                <a:spcPts val="969"/>
              </a:spcBef>
              <a:spcAft>
                <a:spcPts val="0"/>
              </a:spcAft>
              <a:buSzPts val="1086"/>
              <a:buNone/>
              <a:defRPr sz="1357">
                <a:solidFill>
                  <a:srgbClr val="888888"/>
                </a:solidFill>
              </a:defRPr>
            </a:lvl5pPr>
            <a:lvl6pPr marL="2743200" lvl="5" indent="-228600" algn="l">
              <a:spcBef>
                <a:spcPts val="969"/>
              </a:spcBef>
              <a:spcAft>
                <a:spcPts val="0"/>
              </a:spcAft>
              <a:buSzPts val="1086"/>
              <a:buNone/>
              <a:defRPr sz="1357">
                <a:solidFill>
                  <a:srgbClr val="888888"/>
                </a:solidFill>
              </a:defRPr>
            </a:lvl6pPr>
            <a:lvl7pPr marL="3200400" lvl="6" indent="-228600" algn="l">
              <a:spcBef>
                <a:spcPts val="969"/>
              </a:spcBef>
              <a:spcAft>
                <a:spcPts val="0"/>
              </a:spcAft>
              <a:buSzPts val="1086"/>
              <a:buNone/>
              <a:defRPr sz="1357">
                <a:solidFill>
                  <a:srgbClr val="888888"/>
                </a:solidFill>
              </a:defRPr>
            </a:lvl7pPr>
            <a:lvl8pPr marL="3657600" lvl="7" indent="-228600" algn="l">
              <a:spcBef>
                <a:spcPts val="969"/>
              </a:spcBef>
              <a:spcAft>
                <a:spcPts val="0"/>
              </a:spcAft>
              <a:buSzPts val="1086"/>
              <a:buNone/>
              <a:defRPr sz="1357">
                <a:solidFill>
                  <a:srgbClr val="888888"/>
                </a:solidFill>
              </a:defRPr>
            </a:lvl8pPr>
            <a:lvl9pPr marL="4114800" lvl="8" indent="-228600" algn="l">
              <a:spcBef>
                <a:spcPts val="969"/>
              </a:spcBef>
              <a:spcAft>
                <a:spcPts val="0"/>
              </a:spcAft>
              <a:buSzPts val="1086"/>
              <a:buNone/>
              <a:defRPr sz="1357">
                <a:solidFill>
                  <a:srgbClr val="888888"/>
                </a:solidFill>
              </a:defRPr>
            </a:lvl9pPr>
          </a:lstStyle>
          <a:p>
            <a:endParaRPr/>
          </a:p>
        </p:txBody>
      </p:sp>
      <p:sp>
        <p:nvSpPr>
          <p:cNvPr id="104" name="Google Shape;104;p32"/>
          <p:cNvSpPr txBox="1">
            <a:spLocks noGrp="1"/>
          </p:cNvSpPr>
          <p:nvPr>
            <p:ph type="dt" idx="10"/>
          </p:nvPr>
        </p:nvSpPr>
        <p:spPr>
          <a:xfrm>
            <a:off x="6984664" y="5856766"/>
            <a:ext cx="884035" cy="35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2"/>
          <p:cNvSpPr txBox="1">
            <a:spLocks noGrp="1"/>
          </p:cNvSpPr>
          <p:nvPr>
            <p:ph type="ftr" idx="11"/>
          </p:nvPr>
        </p:nvSpPr>
        <p:spPr>
          <a:xfrm>
            <a:off x="656608" y="5856766"/>
            <a:ext cx="6104912" cy="3539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2"/>
          <p:cNvSpPr txBox="1">
            <a:spLocks noGrp="1"/>
          </p:cNvSpPr>
          <p:nvPr>
            <p:ph type="sldNum" idx="12"/>
          </p:nvPr>
        </p:nvSpPr>
        <p:spPr>
          <a:xfrm>
            <a:off x="8327798" y="5856766"/>
            <a:ext cx="662430" cy="3539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7" name="Google Shape;107;p32"/>
          <p:cNvSpPr txBox="1"/>
          <p:nvPr/>
        </p:nvSpPr>
        <p:spPr>
          <a:xfrm>
            <a:off x="525289" y="766227"/>
            <a:ext cx="590947" cy="566908"/>
          </a:xfrm>
          <a:prstGeom prst="rect">
            <a:avLst/>
          </a:prstGeom>
          <a:noFill/>
          <a:ln>
            <a:noFill/>
          </a:ln>
        </p:spPr>
        <p:txBody>
          <a:bodyPr spcFirstLastPara="1" wrap="square" lIns="88625" tIns="44300" rIns="88625" bIns="44300" anchor="ctr" anchorCtr="0">
            <a:noAutofit/>
          </a:bodyPr>
          <a:lstStyle/>
          <a:p>
            <a:pPr marL="0" marR="0" lvl="0" indent="0" algn="l" rtl="0">
              <a:spcBef>
                <a:spcPts val="0"/>
              </a:spcBef>
              <a:spcAft>
                <a:spcPts val="0"/>
              </a:spcAft>
              <a:buNone/>
            </a:pPr>
            <a:r>
              <a:rPr lang="en-US" sz="7755">
                <a:solidFill>
                  <a:srgbClr val="BFE471"/>
                </a:solidFill>
                <a:latin typeface="Arial"/>
                <a:ea typeface="Arial"/>
                <a:cs typeface="Arial"/>
                <a:sym typeface="Arial"/>
              </a:rPr>
              <a:t>“</a:t>
            </a:r>
            <a:endParaRPr/>
          </a:p>
        </p:txBody>
      </p:sp>
      <p:sp>
        <p:nvSpPr>
          <p:cNvPr id="108" name="Google Shape;108;p32"/>
          <p:cNvSpPr txBox="1"/>
          <p:nvPr/>
        </p:nvSpPr>
        <p:spPr>
          <a:xfrm>
            <a:off x="8620894" y="2798356"/>
            <a:ext cx="590947" cy="566908"/>
          </a:xfrm>
          <a:prstGeom prst="rect">
            <a:avLst/>
          </a:prstGeom>
          <a:noFill/>
          <a:ln>
            <a:noFill/>
          </a:ln>
        </p:spPr>
        <p:txBody>
          <a:bodyPr spcFirstLastPara="1" wrap="square" lIns="88625" tIns="44300" rIns="88625" bIns="44300" anchor="ctr" anchorCtr="0">
            <a:noAutofit/>
          </a:bodyPr>
          <a:lstStyle/>
          <a:p>
            <a:pPr marL="0" marR="0" lvl="0" indent="0" algn="l" rtl="0">
              <a:spcBef>
                <a:spcPts val="0"/>
              </a:spcBef>
              <a:spcAft>
                <a:spcPts val="0"/>
              </a:spcAft>
              <a:buNone/>
            </a:pPr>
            <a:r>
              <a:rPr lang="en-US" sz="7755">
                <a:solidFill>
                  <a:srgbClr val="BFE471"/>
                </a:solidFill>
                <a:latin typeface="Arial"/>
                <a:ea typeface="Arial"/>
                <a:cs typeface="Arial"/>
                <a:sym typeface="Arial"/>
              </a:rPr>
              <a:t>”</a:t>
            </a:r>
            <a:endParaRPr sz="1745">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Google Shape;110;p33"/>
          <p:cNvSpPr txBox="1">
            <a:spLocks noGrp="1"/>
          </p:cNvSpPr>
          <p:nvPr>
            <p:ph type="title"/>
          </p:nvPr>
        </p:nvSpPr>
        <p:spPr>
          <a:xfrm>
            <a:off x="656609" y="1872955"/>
            <a:ext cx="8333619" cy="25161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265"/>
              <a:buFont typeface="Trebuchet MS"/>
              <a:buNone/>
              <a:defRPr sz="4265"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33"/>
          <p:cNvSpPr txBox="1">
            <a:spLocks noGrp="1"/>
          </p:cNvSpPr>
          <p:nvPr>
            <p:ph type="body" idx="1"/>
          </p:nvPr>
        </p:nvSpPr>
        <p:spPr>
          <a:xfrm>
            <a:off x="656609" y="4389109"/>
            <a:ext cx="8333619" cy="1467656"/>
          </a:xfrm>
          <a:prstGeom prst="rect">
            <a:avLst/>
          </a:prstGeom>
          <a:noFill/>
          <a:ln>
            <a:noFill/>
          </a:ln>
        </p:spPr>
        <p:txBody>
          <a:bodyPr spcFirstLastPara="1" wrap="square" lIns="91425" tIns="45700" rIns="91425" bIns="45700" anchor="t" anchorCtr="0">
            <a:normAutofit/>
          </a:bodyPr>
          <a:lstStyle>
            <a:lvl1pPr marL="457200" lvl="0" indent="-228600" algn="l">
              <a:spcBef>
                <a:spcPts val="969"/>
              </a:spcBef>
              <a:spcAft>
                <a:spcPts val="0"/>
              </a:spcAft>
              <a:buSzPts val="1396"/>
              <a:buNone/>
              <a:defRPr sz="1745">
                <a:solidFill>
                  <a:srgbClr val="3F3F3F"/>
                </a:solidFill>
              </a:defRPr>
            </a:lvl1pPr>
            <a:lvl2pPr marL="914400" lvl="1" indent="-228600" algn="l">
              <a:spcBef>
                <a:spcPts val="969"/>
              </a:spcBef>
              <a:spcAft>
                <a:spcPts val="0"/>
              </a:spcAft>
              <a:buSzPts val="1396"/>
              <a:buNone/>
              <a:defRPr sz="1745">
                <a:solidFill>
                  <a:srgbClr val="888888"/>
                </a:solidFill>
              </a:defRPr>
            </a:lvl2pPr>
            <a:lvl3pPr marL="1371600" lvl="2" indent="-228600" algn="l">
              <a:spcBef>
                <a:spcPts val="969"/>
              </a:spcBef>
              <a:spcAft>
                <a:spcPts val="0"/>
              </a:spcAft>
              <a:buSzPts val="1241"/>
              <a:buNone/>
              <a:defRPr sz="1551">
                <a:solidFill>
                  <a:srgbClr val="888888"/>
                </a:solidFill>
              </a:defRPr>
            </a:lvl3pPr>
            <a:lvl4pPr marL="1828800" lvl="3" indent="-228600" algn="l">
              <a:spcBef>
                <a:spcPts val="969"/>
              </a:spcBef>
              <a:spcAft>
                <a:spcPts val="0"/>
              </a:spcAft>
              <a:buSzPts val="1086"/>
              <a:buNone/>
              <a:defRPr sz="1357">
                <a:solidFill>
                  <a:srgbClr val="888888"/>
                </a:solidFill>
              </a:defRPr>
            </a:lvl4pPr>
            <a:lvl5pPr marL="2286000" lvl="4" indent="-228600" algn="l">
              <a:spcBef>
                <a:spcPts val="969"/>
              </a:spcBef>
              <a:spcAft>
                <a:spcPts val="0"/>
              </a:spcAft>
              <a:buSzPts val="1086"/>
              <a:buNone/>
              <a:defRPr sz="1357">
                <a:solidFill>
                  <a:srgbClr val="888888"/>
                </a:solidFill>
              </a:defRPr>
            </a:lvl5pPr>
            <a:lvl6pPr marL="2743200" lvl="5" indent="-228600" algn="l">
              <a:spcBef>
                <a:spcPts val="969"/>
              </a:spcBef>
              <a:spcAft>
                <a:spcPts val="0"/>
              </a:spcAft>
              <a:buSzPts val="1086"/>
              <a:buNone/>
              <a:defRPr sz="1357">
                <a:solidFill>
                  <a:srgbClr val="888888"/>
                </a:solidFill>
              </a:defRPr>
            </a:lvl6pPr>
            <a:lvl7pPr marL="3200400" lvl="6" indent="-228600" algn="l">
              <a:spcBef>
                <a:spcPts val="969"/>
              </a:spcBef>
              <a:spcAft>
                <a:spcPts val="0"/>
              </a:spcAft>
              <a:buSzPts val="1086"/>
              <a:buNone/>
              <a:defRPr sz="1357">
                <a:solidFill>
                  <a:srgbClr val="888888"/>
                </a:solidFill>
              </a:defRPr>
            </a:lvl7pPr>
            <a:lvl8pPr marL="3657600" lvl="7" indent="-228600" algn="l">
              <a:spcBef>
                <a:spcPts val="969"/>
              </a:spcBef>
              <a:spcAft>
                <a:spcPts val="0"/>
              </a:spcAft>
              <a:buSzPts val="1086"/>
              <a:buNone/>
              <a:defRPr sz="1357">
                <a:solidFill>
                  <a:srgbClr val="888888"/>
                </a:solidFill>
              </a:defRPr>
            </a:lvl8pPr>
            <a:lvl9pPr marL="4114800" lvl="8" indent="-228600" algn="l">
              <a:spcBef>
                <a:spcPts val="969"/>
              </a:spcBef>
              <a:spcAft>
                <a:spcPts val="0"/>
              </a:spcAft>
              <a:buSzPts val="1086"/>
              <a:buNone/>
              <a:defRPr sz="1357">
                <a:solidFill>
                  <a:srgbClr val="888888"/>
                </a:solidFill>
              </a:defRPr>
            </a:lvl9pPr>
          </a:lstStyle>
          <a:p>
            <a:endParaRPr/>
          </a:p>
        </p:txBody>
      </p:sp>
      <p:sp>
        <p:nvSpPr>
          <p:cNvPr id="112" name="Google Shape;112;p33"/>
          <p:cNvSpPr txBox="1">
            <a:spLocks noGrp="1"/>
          </p:cNvSpPr>
          <p:nvPr>
            <p:ph type="dt" idx="10"/>
          </p:nvPr>
        </p:nvSpPr>
        <p:spPr>
          <a:xfrm>
            <a:off x="6984664" y="5856766"/>
            <a:ext cx="884035" cy="35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3"/>
          <p:cNvSpPr txBox="1">
            <a:spLocks noGrp="1"/>
          </p:cNvSpPr>
          <p:nvPr>
            <p:ph type="ftr" idx="11"/>
          </p:nvPr>
        </p:nvSpPr>
        <p:spPr>
          <a:xfrm>
            <a:off x="656608" y="5856766"/>
            <a:ext cx="6104912" cy="3539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3"/>
          <p:cNvSpPr txBox="1">
            <a:spLocks noGrp="1"/>
          </p:cNvSpPr>
          <p:nvPr>
            <p:ph type="sldNum" idx="12"/>
          </p:nvPr>
        </p:nvSpPr>
        <p:spPr>
          <a:xfrm>
            <a:off x="8327798" y="5856766"/>
            <a:ext cx="662430" cy="3539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5"/>
        <p:cNvGrpSpPr/>
        <p:nvPr/>
      </p:nvGrpSpPr>
      <p:grpSpPr>
        <a:xfrm>
          <a:off x="0" y="0"/>
          <a:ext cx="0" cy="0"/>
          <a:chOff x="0" y="0"/>
          <a:chExt cx="0" cy="0"/>
        </a:xfrm>
      </p:grpSpPr>
      <p:sp>
        <p:nvSpPr>
          <p:cNvPr id="116" name="Google Shape;116;p34"/>
          <p:cNvSpPr txBox="1">
            <a:spLocks noGrp="1"/>
          </p:cNvSpPr>
          <p:nvPr>
            <p:ph type="title"/>
          </p:nvPr>
        </p:nvSpPr>
        <p:spPr>
          <a:xfrm>
            <a:off x="902836" y="590973"/>
            <a:ext cx="7846462" cy="29302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265"/>
              <a:buFont typeface="Trebuchet MS"/>
              <a:buNone/>
              <a:defRPr sz="4265"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4"/>
          <p:cNvSpPr txBox="1">
            <a:spLocks noGrp="1"/>
          </p:cNvSpPr>
          <p:nvPr>
            <p:ph type="body" idx="1"/>
          </p:nvPr>
        </p:nvSpPr>
        <p:spPr>
          <a:xfrm>
            <a:off x="656607" y="3890574"/>
            <a:ext cx="8333620" cy="498535"/>
          </a:xfrm>
          <a:prstGeom prst="rect">
            <a:avLst/>
          </a:prstGeom>
          <a:noFill/>
          <a:ln>
            <a:noFill/>
          </a:ln>
        </p:spPr>
        <p:txBody>
          <a:bodyPr spcFirstLastPara="1" wrap="square" lIns="91425" tIns="45700" rIns="91425" bIns="45700" anchor="b" anchorCtr="0">
            <a:noAutofit/>
          </a:bodyPr>
          <a:lstStyle>
            <a:lvl1pPr marL="457200" lvl="0" indent="-228600" algn="l">
              <a:spcBef>
                <a:spcPts val="969"/>
              </a:spcBef>
              <a:spcAft>
                <a:spcPts val="0"/>
              </a:spcAft>
              <a:buSzPts val="1862"/>
              <a:buFont typeface="Trebuchet MS"/>
              <a:buNone/>
              <a:defRPr sz="2327">
                <a:solidFill>
                  <a:srgbClr val="3F3F3F"/>
                </a:solidFill>
              </a:defRPr>
            </a:lvl1pPr>
            <a:lvl2pPr marL="914400" lvl="1" indent="-228600" algn="l">
              <a:spcBef>
                <a:spcPts val="969"/>
              </a:spcBef>
              <a:spcAft>
                <a:spcPts val="0"/>
              </a:spcAft>
              <a:buSzPts val="1241"/>
              <a:buFont typeface="Trebuchet MS"/>
              <a:buNone/>
              <a:defRPr/>
            </a:lvl2pPr>
            <a:lvl3pPr marL="1371600" lvl="2" indent="-228600" algn="l">
              <a:spcBef>
                <a:spcPts val="969"/>
              </a:spcBef>
              <a:spcAft>
                <a:spcPts val="0"/>
              </a:spcAft>
              <a:buSzPts val="1086"/>
              <a:buFont typeface="Trebuchet MS"/>
              <a:buNone/>
              <a:defRPr/>
            </a:lvl3pPr>
            <a:lvl4pPr marL="1828800" lvl="3" indent="-228600" algn="l">
              <a:spcBef>
                <a:spcPts val="969"/>
              </a:spcBef>
              <a:spcAft>
                <a:spcPts val="0"/>
              </a:spcAft>
              <a:buSzPts val="930"/>
              <a:buFont typeface="Trebuchet MS"/>
              <a:buNone/>
              <a:defRPr/>
            </a:lvl4pPr>
            <a:lvl5pPr marL="2286000" lvl="4" indent="-228600" algn="l">
              <a:spcBef>
                <a:spcPts val="969"/>
              </a:spcBef>
              <a:spcAft>
                <a:spcPts val="0"/>
              </a:spcAft>
              <a:buSzPts val="930"/>
              <a:buFont typeface="Trebuchet MS"/>
              <a:buNone/>
              <a:defRPr/>
            </a:lvl5pPr>
            <a:lvl6pPr marL="2743200" lvl="5" indent="-320039" algn="l">
              <a:spcBef>
                <a:spcPts val="969"/>
              </a:spcBef>
              <a:spcAft>
                <a:spcPts val="0"/>
              </a:spcAft>
              <a:buSzPts val="1440"/>
              <a:buChar char="►"/>
              <a:defRPr/>
            </a:lvl6pPr>
            <a:lvl7pPr marL="3200400" lvl="6" indent="-320039" algn="l">
              <a:spcBef>
                <a:spcPts val="969"/>
              </a:spcBef>
              <a:spcAft>
                <a:spcPts val="0"/>
              </a:spcAft>
              <a:buSzPts val="1440"/>
              <a:buChar char="►"/>
              <a:defRPr/>
            </a:lvl7pPr>
            <a:lvl8pPr marL="3657600" lvl="7" indent="-320040" algn="l">
              <a:spcBef>
                <a:spcPts val="969"/>
              </a:spcBef>
              <a:spcAft>
                <a:spcPts val="0"/>
              </a:spcAft>
              <a:buSzPts val="1440"/>
              <a:buChar char="►"/>
              <a:defRPr/>
            </a:lvl8pPr>
            <a:lvl9pPr marL="4114800" lvl="8" indent="-320040" algn="l">
              <a:spcBef>
                <a:spcPts val="969"/>
              </a:spcBef>
              <a:spcAft>
                <a:spcPts val="0"/>
              </a:spcAft>
              <a:buSzPts val="1440"/>
              <a:buChar char="►"/>
              <a:defRPr/>
            </a:lvl9pPr>
          </a:lstStyle>
          <a:p>
            <a:endParaRPr/>
          </a:p>
        </p:txBody>
      </p:sp>
      <p:sp>
        <p:nvSpPr>
          <p:cNvPr id="118" name="Google Shape;118;p34"/>
          <p:cNvSpPr txBox="1">
            <a:spLocks noGrp="1"/>
          </p:cNvSpPr>
          <p:nvPr>
            <p:ph type="body" idx="2"/>
          </p:nvPr>
        </p:nvSpPr>
        <p:spPr>
          <a:xfrm>
            <a:off x="656609" y="4389109"/>
            <a:ext cx="8333619" cy="1467656"/>
          </a:xfrm>
          <a:prstGeom prst="rect">
            <a:avLst/>
          </a:prstGeom>
          <a:noFill/>
          <a:ln>
            <a:noFill/>
          </a:ln>
        </p:spPr>
        <p:txBody>
          <a:bodyPr spcFirstLastPara="1" wrap="square" lIns="91425" tIns="45700" rIns="91425" bIns="45700" anchor="t" anchorCtr="0">
            <a:normAutofit/>
          </a:bodyPr>
          <a:lstStyle>
            <a:lvl1pPr marL="457200" lvl="0" indent="-228600" algn="l">
              <a:spcBef>
                <a:spcPts val="969"/>
              </a:spcBef>
              <a:spcAft>
                <a:spcPts val="0"/>
              </a:spcAft>
              <a:buSzPts val="1396"/>
              <a:buNone/>
              <a:defRPr sz="1745">
                <a:solidFill>
                  <a:srgbClr val="7F7F7F"/>
                </a:solidFill>
              </a:defRPr>
            </a:lvl1pPr>
            <a:lvl2pPr marL="914400" lvl="1" indent="-228600" algn="l">
              <a:spcBef>
                <a:spcPts val="969"/>
              </a:spcBef>
              <a:spcAft>
                <a:spcPts val="0"/>
              </a:spcAft>
              <a:buSzPts val="1396"/>
              <a:buNone/>
              <a:defRPr sz="1745">
                <a:solidFill>
                  <a:srgbClr val="888888"/>
                </a:solidFill>
              </a:defRPr>
            </a:lvl2pPr>
            <a:lvl3pPr marL="1371600" lvl="2" indent="-228600" algn="l">
              <a:spcBef>
                <a:spcPts val="969"/>
              </a:spcBef>
              <a:spcAft>
                <a:spcPts val="0"/>
              </a:spcAft>
              <a:buSzPts val="1241"/>
              <a:buNone/>
              <a:defRPr sz="1551">
                <a:solidFill>
                  <a:srgbClr val="888888"/>
                </a:solidFill>
              </a:defRPr>
            </a:lvl3pPr>
            <a:lvl4pPr marL="1828800" lvl="3" indent="-228600" algn="l">
              <a:spcBef>
                <a:spcPts val="969"/>
              </a:spcBef>
              <a:spcAft>
                <a:spcPts val="0"/>
              </a:spcAft>
              <a:buSzPts val="1086"/>
              <a:buNone/>
              <a:defRPr sz="1357">
                <a:solidFill>
                  <a:srgbClr val="888888"/>
                </a:solidFill>
              </a:defRPr>
            </a:lvl4pPr>
            <a:lvl5pPr marL="2286000" lvl="4" indent="-228600" algn="l">
              <a:spcBef>
                <a:spcPts val="969"/>
              </a:spcBef>
              <a:spcAft>
                <a:spcPts val="0"/>
              </a:spcAft>
              <a:buSzPts val="1086"/>
              <a:buNone/>
              <a:defRPr sz="1357">
                <a:solidFill>
                  <a:srgbClr val="888888"/>
                </a:solidFill>
              </a:defRPr>
            </a:lvl5pPr>
            <a:lvl6pPr marL="2743200" lvl="5" indent="-228600" algn="l">
              <a:spcBef>
                <a:spcPts val="969"/>
              </a:spcBef>
              <a:spcAft>
                <a:spcPts val="0"/>
              </a:spcAft>
              <a:buSzPts val="1086"/>
              <a:buNone/>
              <a:defRPr sz="1357">
                <a:solidFill>
                  <a:srgbClr val="888888"/>
                </a:solidFill>
              </a:defRPr>
            </a:lvl6pPr>
            <a:lvl7pPr marL="3200400" lvl="6" indent="-228600" algn="l">
              <a:spcBef>
                <a:spcPts val="969"/>
              </a:spcBef>
              <a:spcAft>
                <a:spcPts val="0"/>
              </a:spcAft>
              <a:buSzPts val="1086"/>
              <a:buNone/>
              <a:defRPr sz="1357">
                <a:solidFill>
                  <a:srgbClr val="888888"/>
                </a:solidFill>
              </a:defRPr>
            </a:lvl7pPr>
            <a:lvl8pPr marL="3657600" lvl="7" indent="-228600" algn="l">
              <a:spcBef>
                <a:spcPts val="969"/>
              </a:spcBef>
              <a:spcAft>
                <a:spcPts val="0"/>
              </a:spcAft>
              <a:buSzPts val="1086"/>
              <a:buNone/>
              <a:defRPr sz="1357">
                <a:solidFill>
                  <a:srgbClr val="888888"/>
                </a:solidFill>
              </a:defRPr>
            </a:lvl8pPr>
            <a:lvl9pPr marL="4114800" lvl="8" indent="-228600" algn="l">
              <a:spcBef>
                <a:spcPts val="969"/>
              </a:spcBef>
              <a:spcAft>
                <a:spcPts val="0"/>
              </a:spcAft>
              <a:buSzPts val="1086"/>
              <a:buNone/>
              <a:defRPr sz="1357">
                <a:solidFill>
                  <a:srgbClr val="888888"/>
                </a:solidFill>
              </a:defRPr>
            </a:lvl9pPr>
          </a:lstStyle>
          <a:p>
            <a:endParaRPr/>
          </a:p>
        </p:txBody>
      </p:sp>
      <p:sp>
        <p:nvSpPr>
          <p:cNvPr id="119" name="Google Shape;119;p34"/>
          <p:cNvSpPr txBox="1">
            <a:spLocks noGrp="1"/>
          </p:cNvSpPr>
          <p:nvPr>
            <p:ph type="dt" idx="10"/>
          </p:nvPr>
        </p:nvSpPr>
        <p:spPr>
          <a:xfrm>
            <a:off x="6984664" y="5856766"/>
            <a:ext cx="884035" cy="35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34"/>
          <p:cNvSpPr txBox="1">
            <a:spLocks noGrp="1"/>
          </p:cNvSpPr>
          <p:nvPr>
            <p:ph type="ftr" idx="11"/>
          </p:nvPr>
        </p:nvSpPr>
        <p:spPr>
          <a:xfrm>
            <a:off x="656608" y="5856766"/>
            <a:ext cx="6104912" cy="3539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34"/>
          <p:cNvSpPr txBox="1">
            <a:spLocks noGrp="1"/>
          </p:cNvSpPr>
          <p:nvPr>
            <p:ph type="sldNum" idx="12"/>
          </p:nvPr>
        </p:nvSpPr>
        <p:spPr>
          <a:xfrm>
            <a:off x="8327798" y="5856766"/>
            <a:ext cx="662430" cy="3539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2" name="Google Shape;122;p34"/>
          <p:cNvSpPr txBox="1"/>
          <p:nvPr/>
        </p:nvSpPr>
        <p:spPr>
          <a:xfrm>
            <a:off x="525289" y="766227"/>
            <a:ext cx="590947" cy="566908"/>
          </a:xfrm>
          <a:prstGeom prst="rect">
            <a:avLst/>
          </a:prstGeom>
          <a:noFill/>
          <a:ln>
            <a:noFill/>
          </a:ln>
        </p:spPr>
        <p:txBody>
          <a:bodyPr spcFirstLastPara="1" wrap="square" lIns="88625" tIns="44300" rIns="88625" bIns="44300" anchor="ctr" anchorCtr="0">
            <a:noAutofit/>
          </a:bodyPr>
          <a:lstStyle/>
          <a:p>
            <a:pPr marL="0" marR="0" lvl="0" indent="0" algn="l" rtl="0">
              <a:spcBef>
                <a:spcPts val="0"/>
              </a:spcBef>
              <a:spcAft>
                <a:spcPts val="0"/>
              </a:spcAft>
              <a:buNone/>
            </a:pPr>
            <a:r>
              <a:rPr lang="en-US" sz="7755">
                <a:solidFill>
                  <a:srgbClr val="BFE471"/>
                </a:solidFill>
                <a:latin typeface="Arial"/>
                <a:ea typeface="Arial"/>
                <a:cs typeface="Arial"/>
                <a:sym typeface="Arial"/>
              </a:rPr>
              <a:t>“</a:t>
            </a:r>
            <a:endParaRPr/>
          </a:p>
        </p:txBody>
      </p:sp>
      <p:sp>
        <p:nvSpPr>
          <p:cNvPr id="123" name="Google Shape;123;p34"/>
          <p:cNvSpPr txBox="1"/>
          <p:nvPr/>
        </p:nvSpPr>
        <p:spPr>
          <a:xfrm>
            <a:off x="8620894" y="2798356"/>
            <a:ext cx="590947" cy="566908"/>
          </a:xfrm>
          <a:prstGeom prst="rect">
            <a:avLst/>
          </a:prstGeom>
          <a:noFill/>
          <a:ln>
            <a:noFill/>
          </a:ln>
        </p:spPr>
        <p:txBody>
          <a:bodyPr spcFirstLastPara="1" wrap="square" lIns="88625" tIns="44300" rIns="88625" bIns="44300" anchor="ctr" anchorCtr="0">
            <a:noAutofit/>
          </a:bodyPr>
          <a:lstStyle/>
          <a:p>
            <a:pPr marL="0" marR="0" lvl="0" indent="0" algn="l" rtl="0">
              <a:spcBef>
                <a:spcPts val="0"/>
              </a:spcBef>
              <a:spcAft>
                <a:spcPts val="0"/>
              </a:spcAft>
              <a:buNone/>
            </a:pPr>
            <a:r>
              <a:rPr lang="en-US" sz="7755">
                <a:solidFill>
                  <a:srgbClr val="BFE47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4"/>
        <p:cNvGrpSpPr/>
        <p:nvPr/>
      </p:nvGrpSpPr>
      <p:grpSpPr>
        <a:xfrm>
          <a:off x="0" y="0"/>
          <a:ext cx="0" cy="0"/>
          <a:chOff x="0" y="0"/>
          <a:chExt cx="0" cy="0"/>
        </a:xfrm>
      </p:grpSpPr>
      <p:sp>
        <p:nvSpPr>
          <p:cNvPr id="125" name="Google Shape;125;p35"/>
          <p:cNvSpPr txBox="1">
            <a:spLocks noGrp="1"/>
          </p:cNvSpPr>
          <p:nvPr>
            <p:ph type="title"/>
          </p:nvPr>
        </p:nvSpPr>
        <p:spPr>
          <a:xfrm>
            <a:off x="664815" y="590973"/>
            <a:ext cx="8325413" cy="29302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265"/>
              <a:buFont typeface="Trebuchet MS"/>
              <a:buNone/>
              <a:defRPr sz="4265"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35"/>
          <p:cNvSpPr txBox="1">
            <a:spLocks noGrp="1"/>
          </p:cNvSpPr>
          <p:nvPr>
            <p:ph type="body" idx="1"/>
          </p:nvPr>
        </p:nvSpPr>
        <p:spPr>
          <a:xfrm>
            <a:off x="656607" y="3890574"/>
            <a:ext cx="8333620" cy="498535"/>
          </a:xfrm>
          <a:prstGeom prst="rect">
            <a:avLst/>
          </a:prstGeom>
          <a:noFill/>
          <a:ln>
            <a:noFill/>
          </a:ln>
        </p:spPr>
        <p:txBody>
          <a:bodyPr spcFirstLastPara="1" wrap="square" lIns="91425" tIns="45700" rIns="91425" bIns="45700" anchor="b" anchorCtr="0">
            <a:noAutofit/>
          </a:bodyPr>
          <a:lstStyle>
            <a:lvl1pPr marL="457200" lvl="0" indent="-228600" algn="l">
              <a:spcBef>
                <a:spcPts val="969"/>
              </a:spcBef>
              <a:spcAft>
                <a:spcPts val="0"/>
              </a:spcAft>
              <a:buSzPts val="1862"/>
              <a:buFont typeface="Trebuchet MS"/>
              <a:buNone/>
              <a:defRPr sz="2327">
                <a:solidFill>
                  <a:schemeClr val="accent1"/>
                </a:solidFill>
              </a:defRPr>
            </a:lvl1pPr>
            <a:lvl2pPr marL="914400" lvl="1" indent="-228600" algn="l">
              <a:spcBef>
                <a:spcPts val="969"/>
              </a:spcBef>
              <a:spcAft>
                <a:spcPts val="0"/>
              </a:spcAft>
              <a:buSzPts val="1241"/>
              <a:buFont typeface="Trebuchet MS"/>
              <a:buNone/>
              <a:defRPr/>
            </a:lvl2pPr>
            <a:lvl3pPr marL="1371600" lvl="2" indent="-228600" algn="l">
              <a:spcBef>
                <a:spcPts val="969"/>
              </a:spcBef>
              <a:spcAft>
                <a:spcPts val="0"/>
              </a:spcAft>
              <a:buSzPts val="1086"/>
              <a:buFont typeface="Trebuchet MS"/>
              <a:buNone/>
              <a:defRPr/>
            </a:lvl3pPr>
            <a:lvl4pPr marL="1828800" lvl="3" indent="-228600" algn="l">
              <a:spcBef>
                <a:spcPts val="969"/>
              </a:spcBef>
              <a:spcAft>
                <a:spcPts val="0"/>
              </a:spcAft>
              <a:buSzPts val="930"/>
              <a:buFont typeface="Trebuchet MS"/>
              <a:buNone/>
              <a:defRPr/>
            </a:lvl4pPr>
            <a:lvl5pPr marL="2286000" lvl="4" indent="-228600" algn="l">
              <a:spcBef>
                <a:spcPts val="969"/>
              </a:spcBef>
              <a:spcAft>
                <a:spcPts val="0"/>
              </a:spcAft>
              <a:buSzPts val="930"/>
              <a:buFont typeface="Trebuchet MS"/>
              <a:buNone/>
              <a:defRPr/>
            </a:lvl5pPr>
            <a:lvl6pPr marL="2743200" lvl="5" indent="-320039" algn="l">
              <a:spcBef>
                <a:spcPts val="969"/>
              </a:spcBef>
              <a:spcAft>
                <a:spcPts val="0"/>
              </a:spcAft>
              <a:buSzPts val="1440"/>
              <a:buChar char="►"/>
              <a:defRPr/>
            </a:lvl6pPr>
            <a:lvl7pPr marL="3200400" lvl="6" indent="-320039" algn="l">
              <a:spcBef>
                <a:spcPts val="969"/>
              </a:spcBef>
              <a:spcAft>
                <a:spcPts val="0"/>
              </a:spcAft>
              <a:buSzPts val="1440"/>
              <a:buChar char="►"/>
              <a:defRPr/>
            </a:lvl7pPr>
            <a:lvl8pPr marL="3657600" lvl="7" indent="-320040" algn="l">
              <a:spcBef>
                <a:spcPts val="969"/>
              </a:spcBef>
              <a:spcAft>
                <a:spcPts val="0"/>
              </a:spcAft>
              <a:buSzPts val="1440"/>
              <a:buChar char="►"/>
              <a:defRPr/>
            </a:lvl8pPr>
            <a:lvl9pPr marL="4114800" lvl="8" indent="-320040" algn="l">
              <a:spcBef>
                <a:spcPts val="969"/>
              </a:spcBef>
              <a:spcAft>
                <a:spcPts val="0"/>
              </a:spcAft>
              <a:buSzPts val="1440"/>
              <a:buChar char="►"/>
              <a:defRPr/>
            </a:lvl9pPr>
          </a:lstStyle>
          <a:p>
            <a:endParaRPr/>
          </a:p>
        </p:txBody>
      </p:sp>
      <p:sp>
        <p:nvSpPr>
          <p:cNvPr id="127" name="Google Shape;127;p35"/>
          <p:cNvSpPr txBox="1">
            <a:spLocks noGrp="1"/>
          </p:cNvSpPr>
          <p:nvPr>
            <p:ph type="body" idx="2"/>
          </p:nvPr>
        </p:nvSpPr>
        <p:spPr>
          <a:xfrm>
            <a:off x="656609" y="4389109"/>
            <a:ext cx="8333619" cy="1467656"/>
          </a:xfrm>
          <a:prstGeom prst="rect">
            <a:avLst/>
          </a:prstGeom>
          <a:noFill/>
          <a:ln>
            <a:noFill/>
          </a:ln>
        </p:spPr>
        <p:txBody>
          <a:bodyPr spcFirstLastPara="1" wrap="square" lIns="91425" tIns="45700" rIns="91425" bIns="45700" anchor="t" anchorCtr="0">
            <a:normAutofit/>
          </a:bodyPr>
          <a:lstStyle>
            <a:lvl1pPr marL="457200" lvl="0" indent="-228600" algn="l">
              <a:spcBef>
                <a:spcPts val="969"/>
              </a:spcBef>
              <a:spcAft>
                <a:spcPts val="0"/>
              </a:spcAft>
              <a:buSzPts val="1396"/>
              <a:buNone/>
              <a:defRPr sz="1745">
                <a:solidFill>
                  <a:srgbClr val="7F7F7F"/>
                </a:solidFill>
              </a:defRPr>
            </a:lvl1pPr>
            <a:lvl2pPr marL="914400" lvl="1" indent="-228600" algn="l">
              <a:spcBef>
                <a:spcPts val="969"/>
              </a:spcBef>
              <a:spcAft>
                <a:spcPts val="0"/>
              </a:spcAft>
              <a:buSzPts val="1396"/>
              <a:buNone/>
              <a:defRPr sz="1745">
                <a:solidFill>
                  <a:srgbClr val="888888"/>
                </a:solidFill>
              </a:defRPr>
            </a:lvl2pPr>
            <a:lvl3pPr marL="1371600" lvl="2" indent="-228600" algn="l">
              <a:spcBef>
                <a:spcPts val="969"/>
              </a:spcBef>
              <a:spcAft>
                <a:spcPts val="0"/>
              </a:spcAft>
              <a:buSzPts val="1241"/>
              <a:buNone/>
              <a:defRPr sz="1551">
                <a:solidFill>
                  <a:srgbClr val="888888"/>
                </a:solidFill>
              </a:defRPr>
            </a:lvl3pPr>
            <a:lvl4pPr marL="1828800" lvl="3" indent="-228600" algn="l">
              <a:spcBef>
                <a:spcPts val="969"/>
              </a:spcBef>
              <a:spcAft>
                <a:spcPts val="0"/>
              </a:spcAft>
              <a:buSzPts val="1086"/>
              <a:buNone/>
              <a:defRPr sz="1357">
                <a:solidFill>
                  <a:srgbClr val="888888"/>
                </a:solidFill>
              </a:defRPr>
            </a:lvl4pPr>
            <a:lvl5pPr marL="2286000" lvl="4" indent="-228600" algn="l">
              <a:spcBef>
                <a:spcPts val="969"/>
              </a:spcBef>
              <a:spcAft>
                <a:spcPts val="0"/>
              </a:spcAft>
              <a:buSzPts val="1086"/>
              <a:buNone/>
              <a:defRPr sz="1357">
                <a:solidFill>
                  <a:srgbClr val="888888"/>
                </a:solidFill>
              </a:defRPr>
            </a:lvl5pPr>
            <a:lvl6pPr marL="2743200" lvl="5" indent="-228600" algn="l">
              <a:spcBef>
                <a:spcPts val="969"/>
              </a:spcBef>
              <a:spcAft>
                <a:spcPts val="0"/>
              </a:spcAft>
              <a:buSzPts val="1086"/>
              <a:buNone/>
              <a:defRPr sz="1357">
                <a:solidFill>
                  <a:srgbClr val="888888"/>
                </a:solidFill>
              </a:defRPr>
            </a:lvl6pPr>
            <a:lvl7pPr marL="3200400" lvl="6" indent="-228600" algn="l">
              <a:spcBef>
                <a:spcPts val="969"/>
              </a:spcBef>
              <a:spcAft>
                <a:spcPts val="0"/>
              </a:spcAft>
              <a:buSzPts val="1086"/>
              <a:buNone/>
              <a:defRPr sz="1357">
                <a:solidFill>
                  <a:srgbClr val="888888"/>
                </a:solidFill>
              </a:defRPr>
            </a:lvl7pPr>
            <a:lvl8pPr marL="3657600" lvl="7" indent="-228600" algn="l">
              <a:spcBef>
                <a:spcPts val="969"/>
              </a:spcBef>
              <a:spcAft>
                <a:spcPts val="0"/>
              </a:spcAft>
              <a:buSzPts val="1086"/>
              <a:buNone/>
              <a:defRPr sz="1357">
                <a:solidFill>
                  <a:srgbClr val="888888"/>
                </a:solidFill>
              </a:defRPr>
            </a:lvl8pPr>
            <a:lvl9pPr marL="4114800" lvl="8" indent="-228600" algn="l">
              <a:spcBef>
                <a:spcPts val="969"/>
              </a:spcBef>
              <a:spcAft>
                <a:spcPts val="0"/>
              </a:spcAft>
              <a:buSzPts val="1086"/>
              <a:buNone/>
              <a:defRPr sz="1357">
                <a:solidFill>
                  <a:srgbClr val="888888"/>
                </a:solidFill>
              </a:defRPr>
            </a:lvl9pPr>
          </a:lstStyle>
          <a:p>
            <a:endParaRPr/>
          </a:p>
        </p:txBody>
      </p:sp>
      <p:sp>
        <p:nvSpPr>
          <p:cNvPr id="128" name="Google Shape;128;p35"/>
          <p:cNvSpPr txBox="1">
            <a:spLocks noGrp="1"/>
          </p:cNvSpPr>
          <p:nvPr>
            <p:ph type="dt" idx="10"/>
          </p:nvPr>
        </p:nvSpPr>
        <p:spPr>
          <a:xfrm>
            <a:off x="6984664" y="5856766"/>
            <a:ext cx="884035" cy="35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5"/>
          <p:cNvSpPr txBox="1">
            <a:spLocks noGrp="1"/>
          </p:cNvSpPr>
          <p:nvPr>
            <p:ph type="ftr" idx="11"/>
          </p:nvPr>
        </p:nvSpPr>
        <p:spPr>
          <a:xfrm>
            <a:off x="656608" y="5856766"/>
            <a:ext cx="6104912" cy="3539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5"/>
          <p:cNvSpPr txBox="1">
            <a:spLocks noGrp="1"/>
          </p:cNvSpPr>
          <p:nvPr>
            <p:ph type="sldNum" idx="12"/>
          </p:nvPr>
        </p:nvSpPr>
        <p:spPr>
          <a:xfrm>
            <a:off x="8327798" y="5856766"/>
            <a:ext cx="662430" cy="3539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36"/>
          <p:cNvSpPr txBox="1">
            <a:spLocks noGrp="1"/>
          </p:cNvSpPr>
          <p:nvPr>
            <p:ph type="title"/>
          </p:nvPr>
        </p:nvSpPr>
        <p:spPr>
          <a:xfrm>
            <a:off x="656608" y="590973"/>
            <a:ext cx="8333619" cy="1280442"/>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36"/>
          <p:cNvSpPr txBox="1">
            <a:spLocks noGrp="1"/>
          </p:cNvSpPr>
          <p:nvPr>
            <p:ph type="body" idx="1"/>
          </p:nvPr>
        </p:nvSpPr>
        <p:spPr>
          <a:xfrm rot="5400000">
            <a:off x="2942321" y="-191142"/>
            <a:ext cx="3762194" cy="8333619"/>
          </a:xfrm>
          <a:prstGeom prst="rect">
            <a:avLst/>
          </a:prstGeom>
          <a:noFill/>
          <a:ln>
            <a:noFill/>
          </a:ln>
        </p:spPr>
        <p:txBody>
          <a:bodyPr spcFirstLastPara="1" wrap="square" lIns="91425" tIns="45700" rIns="91425" bIns="45700" anchor="t" anchorCtr="0">
            <a:normAutofit/>
          </a:bodyPr>
          <a:lstStyle>
            <a:lvl1pPr marL="457200" lvl="0" indent="-320040" algn="l">
              <a:spcBef>
                <a:spcPts val="969"/>
              </a:spcBef>
              <a:spcAft>
                <a:spcPts val="0"/>
              </a:spcAft>
              <a:buSzPts val="1440"/>
              <a:buChar char="►"/>
              <a:defRPr/>
            </a:lvl1pPr>
            <a:lvl2pPr marL="914400" lvl="1" indent="-320040" algn="l">
              <a:spcBef>
                <a:spcPts val="969"/>
              </a:spcBef>
              <a:spcAft>
                <a:spcPts val="0"/>
              </a:spcAft>
              <a:buSzPts val="1440"/>
              <a:buChar char="►"/>
              <a:defRPr/>
            </a:lvl2pPr>
            <a:lvl3pPr marL="1371600" lvl="2" indent="-320039" algn="l">
              <a:spcBef>
                <a:spcPts val="969"/>
              </a:spcBef>
              <a:spcAft>
                <a:spcPts val="0"/>
              </a:spcAft>
              <a:buSzPts val="1440"/>
              <a:buChar char="►"/>
              <a:defRPr/>
            </a:lvl3pPr>
            <a:lvl4pPr marL="1828800" lvl="3" indent="-320039" algn="l">
              <a:spcBef>
                <a:spcPts val="969"/>
              </a:spcBef>
              <a:spcAft>
                <a:spcPts val="0"/>
              </a:spcAft>
              <a:buSzPts val="1440"/>
              <a:buChar char="►"/>
              <a:defRPr/>
            </a:lvl4pPr>
            <a:lvl5pPr marL="2286000" lvl="4" indent="-320039" algn="l">
              <a:spcBef>
                <a:spcPts val="969"/>
              </a:spcBef>
              <a:spcAft>
                <a:spcPts val="0"/>
              </a:spcAft>
              <a:buSzPts val="1440"/>
              <a:buChar char="►"/>
              <a:defRPr/>
            </a:lvl5pPr>
            <a:lvl6pPr marL="2743200" lvl="5" indent="-320039" algn="l">
              <a:spcBef>
                <a:spcPts val="969"/>
              </a:spcBef>
              <a:spcAft>
                <a:spcPts val="0"/>
              </a:spcAft>
              <a:buSzPts val="1440"/>
              <a:buChar char="►"/>
              <a:defRPr/>
            </a:lvl6pPr>
            <a:lvl7pPr marL="3200400" lvl="6" indent="-320039" algn="l">
              <a:spcBef>
                <a:spcPts val="969"/>
              </a:spcBef>
              <a:spcAft>
                <a:spcPts val="0"/>
              </a:spcAft>
              <a:buSzPts val="1440"/>
              <a:buChar char="►"/>
              <a:defRPr/>
            </a:lvl7pPr>
            <a:lvl8pPr marL="3657600" lvl="7" indent="-320040" algn="l">
              <a:spcBef>
                <a:spcPts val="969"/>
              </a:spcBef>
              <a:spcAft>
                <a:spcPts val="0"/>
              </a:spcAft>
              <a:buSzPts val="1440"/>
              <a:buChar char="►"/>
              <a:defRPr/>
            </a:lvl8pPr>
            <a:lvl9pPr marL="4114800" lvl="8" indent="-320040" algn="l">
              <a:spcBef>
                <a:spcPts val="969"/>
              </a:spcBef>
              <a:spcAft>
                <a:spcPts val="0"/>
              </a:spcAft>
              <a:buSzPts val="1440"/>
              <a:buChar char="►"/>
              <a:defRPr/>
            </a:lvl9pPr>
          </a:lstStyle>
          <a:p>
            <a:endParaRPr/>
          </a:p>
        </p:txBody>
      </p:sp>
      <p:sp>
        <p:nvSpPr>
          <p:cNvPr id="134" name="Google Shape;134;p36"/>
          <p:cNvSpPr txBox="1">
            <a:spLocks noGrp="1"/>
          </p:cNvSpPr>
          <p:nvPr>
            <p:ph type="dt" idx="10"/>
          </p:nvPr>
        </p:nvSpPr>
        <p:spPr>
          <a:xfrm>
            <a:off x="6984664" y="5856766"/>
            <a:ext cx="884035" cy="35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6"/>
          <p:cNvSpPr txBox="1">
            <a:spLocks noGrp="1"/>
          </p:cNvSpPr>
          <p:nvPr>
            <p:ph type="ftr" idx="11"/>
          </p:nvPr>
        </p:nvSpPr>
        <p:spPr>
          <a:xfrm>
            <a:off x="656608" y="5856766"/>
            <a:ext cx="6104912" cy="3539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36"/>
          <p:cNvSpPr txBox="1">
            <a:spLocks noGrp="1"/>
          </p:cNvSpPr>
          <p:nvPr>
            <p:ph type="sldNum" idx="12"/>
          </p:nvPr>
        </p:nvSpPr>
        <p:spPr>
          <a:xfrm>
            <a:off x="8327798" y="5856766"/>
            <a:ext cx="662430" cy="3539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37"/>
          <p:cNvSpPr txBox="1">
            <a:spLocks noGrp="1"/>
          </p:cNvSpPr>
          <p:nvPr>
            <p:ph type="title"/>
          </p:nvPr>
        </p:nvSpPr>
        <p:spPr>
          <a:xfrm rot="5400000">
            <a:off x="5810786" y="2504059"/>
            <a:ext cx="5090990" cy="1264819"/>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37"/>
          <p:cNvSpPr txBox="1">
            <a:spLocks noGrp="1"/>
          </p:cNvSpPr>
          <p:nvPr>
            <p:ph type="body" idx="1"/>
          </p:nvPr>
        </p:nvSpPr>
        <p:spPr>
          <a:xfrm rot="5400000">
            <a:off x="1533173" y="-285591"/>
            <a:ext cx="5090989" cy="6844117"/>
          </a:xfrm>
          <a:prstGeom prst="rect">
            <a:avLst/>
          </a:prstGeom>
          <a:noFill/>
          <a:ln>
            <a:noFill/>
          </a:ln>
        </p:spPr>
        <p:txBody>
          <a:bodyPr spcFirstLastPara="1" wrap="square" lIns="91425" tIns="45700" rIns="91425" bIns="45700" anchor="t" anchorCtr="0">
            <a:normAutofit/>
          </a:bodyPr>
          <a:lstStyle>
            <a:lvl1pPr marL="457200" lvl="0" indent="-320040" algn="l">
              <a:spcBef>
                <a:spcPts val="969"/>
              </a:spcBef>
              <a:spcAft>
                <a:spcPts val="0"/>
              </a:spcAft>
              <a:buSzPts val="1440"/>
              <a:buChar char="►"/>
              <a:defRPr/>
            </a:lvl1pPr>
            <a:lvl2pPr marL="914400" lvl="1" indent="-320040" algn="l">
              <a:spcBef>
                <a:spcPts val="969"/>
              </a:spcBef>
              <a:spcAft>
                <a:spcPts val="0"/>
              </a:spcAft>
              <a:buSzPts val="1440"/>
              <a:buChar char="►"/>
              <a:defRPr/>
            </a:lvl2pPr>
            <a:lvl3pPr marL="1371600" lvl="2" indent="-320039" algn="l">
              <a:spcBef>
                <a:spcPts val="969"/>
              </a:spcBef>
              <a:spcAft>
                <a:spcPts val="0"/>
              </a:spcAft>
              <a:buSzPts val="1440"/>
              <a:buChar char="►"/>
              <a:defRPr/>
            </a:lvl3pPr>
            <a:lvl4pPr marL="1828800" lvl="3" indent="-320039" algn="l">
              <a:spcBef>
                <a:spcPts val="969"/>
              </a:spcBef>
              <a:spcAft>
                <a:spcPts val="0"/>
              </a:spcAft>
              <a:buSzPts val="1440"/>
              <a:buChar char="►"/>
              <a:defRPr/>
            </a:lvl4pPr>
            <a:lvl5pPr marL="2286000" lvl="4" indent="-320039" algn="l">
              <a:spcBef>
                <a:spcPts val="969"/>
              </a:spcBef>
              <a:spcAft>
                <a:spcPts val="0"/>
              </a:spcAft>
              <a:buSzPts val="1440"/>
              <a:buChar char="►"/>
              <a:defRPr/>
            </a:lvl5pPr>
            <a:lvl6pPr marL="2743200" lvl="5" indent="-320039" algn="l">
              <a:spcBef>
                <a:spcPts val="969"/>
              </a:spcBef>
              <a:spcAft>
                <a:spcPts val="0"/>
              </a:spcAft>
              <a:buSzPts val="1440"/>
              <a:buChar char="►"/>
              <a:defRPr/>
            </a:lvl6pPr>
            <a:lvl7pPr marL="3200400" lvl="6" indent="-320039" algn="l">
              <a:spcBef>
                <a:spcPts val="969"/>
              </a:spcBef>
              <a:spcAft>
                <a:spcPts val="0"/>
              </a:spcAft>
              <a:buSzPts val="1440"/>
              <a:buChar char="►"/>
              <a:defRPr/>
            </a:lvl7pPr>
            <a:lvl8pPr marL="3657600" lvl="7" indent="-320040" algn="l">
              <a:spcBef>
                <a:spcPts val="969"/>
              </a:spcBef>
              <a:spcAft>
                <a:spcPts val="0"/>
              </a:spcAft>
              <a:buSzPts val="1440"/>
              <a:buChar char="►"/>
              <a:defRPr/>
            </a:lvl8pPr>
            <a:lvl9pPr marL="4114800" lvl="8" indent="-320040" algn="l">
              <a:spcBef>
                <a:spcPts val="969"/>
              </a:spcBef>
              <a:spcAft>
                <a:spcPts val="0"/>
              </a:spcAft>
              <a:buSzPts val="1440"/>
              <a:buChar char="►"/>
              <a:defRPr/>
            </a:lvl9pPr>
          </a:lstStyle>
          <a:p>
            <a:endParaRPr/>
          </a:p>
        </p:txBody>
      </p:sp>
      <p:sp>
        <p:nvSpPr>
          <p:cNvPr id="140" name="Google Shape;140;p37"/>
          <p:cNvSpPr txBox="1">
            <a:spLocks noGrp="1"/>
          </p:cNvSpPr>
          <p:nvPr>
            <p:ph type="dt" idx="10"/>
          </p:nvPr>
        </p:nvSpPr>
        <p:spPr>
          <a:xfrm>
            <a:off x="6984664" y="5856766"/>
            <a:ext cx="884035" cy="35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37"/>
          <p:cNvSpPr txBox="1">
            <a:spLocks noGrp="1"/>
          </p:cNvSpPr>
          <p:nvPr>
            <p:ph type="ftr" idx="11"/>
          </p:nvPr>
        </p:nvSpPr>
        <p:spPr>
          <a:xfrm>
            <a:off x="656608" y="5856766"/>
            <a:ext cx="6104912" cy="3539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7"/>
          <p:cNvSpPr txBox="1">
            <a:spLocks noGrp="1"/>
          </p:cNvSpPr>
          <p:nvPr>
            <p:ph type="sldNum" idx="12"/>
          </p:nvPr>
        </p:nvSpPr>
        <p:spPr>
          <a:xfrm>
            <a:off x="8327798" y="5856766"/>
            <a:ext cx="662430" cy="3539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
        <p:cNvGrpSpPr/>
        <p:nvPr/>
      </p:nvGrpSpPr>
      <p:grpSpPr>
        <a:xfrm>
          <a:off x="0" y="0"/>
          <a:ext cx="0" cy="0"/>
          <a:chOff x="0" y="0"/>
          <a:chExt cx="0" cy="0"/>
        </a:xfrm>
      </p:grpSpPr>
      <p:sp>
        <p:nvSpPr>
          <p:cNvPr id="44" name="Google Shape;44;p23"/>
          <p:cNvSpPr txBox="1">
            <a:spLocks noGrp="1"/>
          </p:cNvSpPr>
          <p:nvPr>
            <p:ph type="title"/>
          </p:nvPr>
        </p:nvSpPr>
        <p:spPr>
          <a:xfrm>
            <a:off x="656608" y="590973"/>
            <a:ext cx="8333619" cy="1280442"/>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490"/>
              <a:buFont typeface="Trebuchet MS"/>
              <a:buNone/>
              <a:defRPr sz="349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3"/>
          <p:cNvSpPr txBox="1">
            <a:spLocks noGrp="1"/>
          </p:cNvSpPr>
          <p:nvPr>
            <p:ph type="body" idx="1"/>
          </p:nvPr>
        </p:nvSpPr>
        <p:spPr>
          <a:xfrm>
            <a:off x="656608" y="2094571"/>
            <a:ext cx="8333619" cy="3762194"/>
          </a:xfrm>
          <a:prstGeom prst="rect">
            <a:avLst/>
          </a:prstGeom>
          <a:noFill/>
          <a:ln>
            <a:noFill/>
          </a:ln>
        </p:spPr>
        <p:txBody>
          <a:bodyPr spcFirstLastPara="1" wrap="square" lIns="91425" tIns="45700" rIns="91425" bIns="45700" anchor="t" anchorCtr="0">
            <a:normAutofit/>
          </a:bodyPr>
          <a:lstStyle>
            <a:lvl1pPr marL="457200" lvl="0" indent="-320040" algn="l">
              <a:spcBef>
                <a:spcPts val="969"/>
              </a:spcBef>
              <a:spcAft>
                <a:spcPts val="0"/>
              </a:spcAft>
              <a:buSzPts val="1440"/>
              <a:buChar char="►"/>
              <a:defRPr/>
            </a:lvl1pPr>
            <a:lvl2pPr marL="914400" lvl="1" indent="-320040" algn="l">
              <a:spcBef>
                <a:spcPts val="969"/>
              </a:spcBef>
              <a:spcAft>
                <a:spcPts val="0"/>
              </a:spcAft>
              <a:buSzPts val="1440"/>
              <a:buChar char="►"/>
              <a:defRPr/>
            </a:lvl2pPr>
            <a:lvl3pPr marL="1371600" lvl="2" indent="-320039" algn="l">
              <a:spcBef>
                <a:spcPts val="969"/>
              </a:spcBef>
              <a:spcAft>
                <a:spcPts val="0"/>
              </a:spcAft>
              <a:buSzPts val="1440"/>
              <a:buChar char="►"/>
              <a:defRPr/>
            </a:lvl3pPr>
            <a:lvl4pPr marL="1828800" lvl="3" indent="-320039" algn="l">
              <a:spcBef>
                <a:spcPts val="969"/>
              </a:spcBef>
              <a:spcAft>
                <a:spcPts val="0"/>
              </a:spcAft>
              <a:buSzPts val="1440"/>
              <a:buChar char="►"/>
              <a:defRPr/>
            </a:lvl4pPr>
            <a:lvl5pPr marL="2286000" lvl="4" indent="-320039" algn="l">
              <a:spcBef>
                <a:spcPts val="969"/>
              </a:spcBef>
              <a:spcAft>
                <a:spcPts val="0"/>
              </a:spcAft>
              <a:buSzPts val="1440"/>
              <a:buChar char="►"/>
              <a:defRPr/>
            </a:lvl5pPr>
            <a:lvl6pPr marL="2743200" lvl="5" indent="-320039" algn="l">
              <a:spcBef>
                <a:spcPts val="969"/>
              </a:spcBef>
              <a:spcAft>
                <a:spcPts val="0"/>
              </a:spcAft>
              <a:buSzPts val="1440"/>
              <a:buChar char="►"/>
              <a:defRPr/>
            </a:lvl6pPr>
            <a:lvl7pPr marL="3200400" lvl="6" indent="-320039" algn="l">
              <a:spcBef>
                <a:spcPts val="969"/>
              </a:spcBef>
              <a:spcAft>
                <a:spcPts val="0"/>
              </a:spcAft>
              <a:buSzPts val="1440"/>
              <a:buChar char="►"/>
              <a:defRPr/>
            </a:lvl7pPr>
            <a:lvl8pPr marL="3657600" lvl="7" indent="-320040" algn="l">
              <a:spcBef>
                <a:spcPts val="969"/>
              </a:spcBef>
              <a:spcAft>
                <a:spcPts val="0"/>
              </a:spcAft>
              <a:buSzPts val="1440"/>
              <a:buChar char="►"/>
              <a:defRPr/>
            </a:lvl8pPr>
            <a:lvl9pPr marL="4114800" lvl="8" indent="-320040" algn="l">
              <a:spcBef>
                <a:spcPts val="969"/>
              </a:spcBef>
              <a:spcAft>
                <a:spcPts val="0"/>
              </a:spcAft>
              <a:buSzPts val="1440"/>
              <a:buChar char="►"/>
              <a:defRPr/>
            </a:lvl9pPr>
          </a:lstStyle>
          <a:p>
            <a:endParaRPr/>
          </a:p>
        </p:txBody>
      </p:sp>
      <p:sp>
        <p:nvSpPr>
          <p:cNvPr id="46" name="Google Shape;46;p23"/>
          <p:cNvSpPr txBox="1">
            <a:spLocks noGrp="1"/>
          </p:cNvSpPr>
          <p:nvPr>
            <p:ph type="dt" idx="10"/>
          </p:nvPr>
        </p:nvSpPr>
        <p:spPr>
          <a:xfrm>
            <a:off x="6984664" y="5856766"/>
            <a:ext cx="884035" cy="35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3"/>
          <p:cNvSpPr txBox="1">
            <a:spLocks noGrp="1"/>
          </p:cNvSpPr>
          <p:nvPr>
            <p:ph type="ftr" idx="11"/>
          </p:nvPr>
        </p:nvSpPr>
        <p:spPr>
          <a:xfrm>
            <a:off x="656608" y="5856766"/>
            <a:ext cx="6104912" cy="3539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sldNum" idx="12"/>
          </p:nvPr>
        </p:nvSpPr>
        <p:spPr>
          <a:xfrm>
            <a:off x="8327798" y="5856766"/>
            <a:ext cx="662430" cy="3539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24"/>
          <p:cNvSpPr txBox="1">
            <a:spLocks noGrp="1"/>
          </p:cNvSpPr>
          <p:nvPr>
            <p:ph type="title"/>
          </p:nvPr>
        </p:nvSpPr>
        <p:spPr>
          <a:xfrm>
            <a:off x="656609" y="2618341"/>
            <a:ext cx="8333619" cy="177076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3878"/>
              <a:buFont typeface="Trebuchet MS"/>
              <a:buNone/>
              <a:defRPr sz="3878"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4"/>
          <p:cNvSpPr txBox="1">
            <a:spLocks noGrp="1"/>
          </p:cNvSpPr>
          <p:nvPr>
            <p:ph type="body" idx="1"/>
          </p:nvPr>
        </p:nvSpPr>
        <p:spPr>
          <a:xfrm>
            <a:off x="656609" y="4389109"/>
            <a:ext cx="8333619" cy="834110"/>
          </a:xfrm>
          <a:prstGeom prst="rect">
            <a:avLst/>
          </a:prstGeom>
          <a:noFill/>
          <a:ln>
            <a:noFill/>
          </a:ln>
        </p:spPr>
        <p:txBody>
          <a:bodyPr spcFirstLastPara="1" wrap="square" lIns="91425" tIns="45700" rIns="91425" bIns="45700" anchor="t" anchorCtr="0">
            <a:normAutofit/>
          </a:bodyPr>
          <a:lstStyle>
            <a:lvl1pPr marL="457200" lvl="0" indent="-228600" algn="l">
              <a:spcBef>
                <a:spcPts val="969"/>
              </a:spcBef>
              <a:spcAft>
                <a:spcPts val="0"/>
              </a:spcAft>
              <a:buSzPts val="1551"/>
              <a:buNone/>
              <a:defRPr sz="1939">
                <a:solidFill>
                  <a:srgbClr val="7F7F7F"/>
                </a:solidFill>
              </a:defRPr>
            </a:lvl1pPr>
            <a:lvl2pPr marL="914400" lvl="1" indent="-228600" algn="l">
              <a:spcBef>
                <a:spcPts val="969"/>
              </a:spcBef>
              <a:spcAft>
                <a:spcPts val="0"/>
              </a:spcAft>
              <a:buSzPts val="1396"/>
              <a:buNone/>
              <a:defRPr sz="1745">
                <a:solidFill>
                  <a:srgbClr val="888888"/>
                </a:solidFill>
              </a:defRPr>
            </a:lvl2pPr>
            <a:lvl3pPr marL="1371600" lvl="2" indent="-228600" algn="l">
              <a:spcBef>
                <a:spcPts val="969"/>
              </a:spcBef>
              <a:spcAft>
                <a:spcPts val="0"/>
              </a:spcAft>
              <a:buSzPts val="1241"/>
              <a:buNone/>
              <a:defRPr sz="1551">
                <a:solidFill>
                  <a:srgbClr val="888888"/>
                </a:solidFill>
              </a:defRPr>
            </a:lvl3pPr>
            <a:lvl4pPr marL="1828800" lvl="3" indent="-228600" algn="l">
              <a:spcBef>
                <a:spcPts val="969"/>
              </a:spcBef>
              <a:spcAft>
                <a:spcPts val="0"/>
              </a:spcAft>
              <a:buSzPts val="1086"/>
              <a:buNone/>
              <a:defRPr sz="1357">
                <a:solidFill>
                  <a:srgbClr val="888888"/>
                </a:solidFill>
              </a:defRPr>
            </a:lvl4pPr>
            <a:lvl5pPr marL="2286000" lvl="4" indent="-228600" algn="l">
              <a:spcBef>
                <a:spcPts val="969"/>
              </a:spcBef>
              <a:spcAft>
                <a:spcPts val="0"/>
              </a:spcAft>
              <a:buSzPts val="1086"/>
              <a:buNone/>
              <a:defRPr sz="1357">
                <a:solidFill>
                  <a:srgbClr val="888888"/>
                </a:solidFill>
              </a:defRPr>
            </a:lvl5pPr>
            <a:lvl6pPr marL="2743200" lvl="5" indent="-228600" algn="l">
              <a:spcBef>
                <a:spcPts val="969"/>
              </a:spcBef>
              <a:spcAft>
                <a:spcPts val="0"/>
              </a:spcAft>
              <a:buSzPts val="1086"/>
              <a:buNone/>
              <a:defRPr sz="1357">
                <a:solidFill>
                  <a:srgbClr val="888888"/>
                </a:solidFill>
              </a:defRPr>
            </a:lvl6pPr>
            <a:lvl7pPr marL="3200400" lvl="6" indent="-228600" algn="l">
              <a:spcBef>
                <a:spcPts val="969"/>
              </a:spcBef>
              <a:spcAft>
                <a:spcPts val="0"/>
              </a:spcAft>
              <a:buSzPts val="1086"/>
              <a:buNone/>
              <a:defRPr sz="1357">
                <a:solidFill>
                  <a:srgbClr val="888888"/>
                </a:solidFill>
              </a:defRPr>
            </a:lvl7pPr>
            <a:lvl8pPr marL="3657600" lvl="7" indent="-228600" algn="l">
              <a:spcBef>
                <a:spcPts val="969"/>
              </a:spcBef>
              <a:spcAft>
                <a:spcPts val="0"/>
              </a:spcAft>
              <a:buSzPts val="1086"/>
              <a:buNone/>
              <a:defRPr sz="1357">
                <a:solidFill>
                  <a:srgbClr val="888888"/>
                </a:solidFill>
              </a:defRPr>
            </a:lvl8pPr>
            <a:lvl9pPr marL="4114800" lvl="8" indent="-228600" algn="l">
              <a:spcBef>
                <a:spcPts val="969"/>
              </a:spcBef>
              <a:spcAft>
                <a:spcPts val="0"/>
              </a:spcAft>
              <a:buSzPts val="1086"/>
              <a:buNone/>
              <a:defRPr sz="1357">
                <a:solidFill>
                  <a:srgbClr val="888888"/>
                </a:solidFill>
              </a:defRPr>
            </a:lvl9pPr>
          </a:lstStyle>
          <a:p>
            <a:endParaRPr/>
          </a:p>
        </p:txBody>
      </p:sp>
      <p:sp>
        <p:nvSpPr>
          <p:cNvPr id="52" name="Google Shape;52;p24"/>
          <p:cNvSpPr txBox="1">
            <a:spLocks noGrp="1"/>
          </p:cNvSpPr>
          <p:nvPr>
            <p:ph type="dt" idx="10"/>
          </p:nvPr>
        </p:nvSpPr>
        <p:spPr>
          <a:xfrm>
            <a:off x="6984664" y="5856766"/>
            <a:ext cx="884035" cy="35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ftr" idx="11"/>
          </p:nvPr>
        </p:nvSpPr>
        <p:spPr>
          <a:xfrm>
            <a:off x="656608" y="5856766"/>
            <a:ext cx="6104912" cy="3539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4"/>
          <p:cNvSpPr txBox="1">
            <a:spLocks noGrp="1"/>
          </p:cNvSpPr>
          <p:nvPr>
            <p:ph type="sldNum" idx="12"/>
          </p:nvPr>
        </p:nvSpPr>
        <p:spPr>
          <a:xfrm>
            <a:off x="8327798" y="5856766"/>
            <a:ext cx="662430" cy="3539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5"/>
        <p:cNvGrpSpPr/>
        <p:nvPr/>
      </p:nvGrpSpPr>
      <p:grpSpPr>
        <a:xfrm>
          <a:off x="0" y="0"/>
          <a:ext cx="0" cy="0"/>
          <a:chOff x="0" y="0"/>
          <a:chExt cx="0" cy="0"/>
        </a:xfrm>
      </p:grpSpPr>
      <p:sp>
        <p:nvSpPr>
          <p:cNvPr id="56" name="Google Shape;56;p25"/>
          <p:cNvSpPr txBox="1">
            <a:spLocks noGrp="1"/>
          </p:cNvSpPr>
          <p:nvPr>
            <p:ph type="title"/>
          </p:nvPr>
        </p:nvSpPr>
        <p:spPr>
          <a:xfrm>
            <a:off x="656608" y="590973"/>
            <a:ext cx="8333619" cy="1280442"/>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5"/>
          <p:cNvSpPr txBox="1">
            <a:spLocks noGrp="1"/>
          </p:cNvSpPr>
          <p:nvPr>
            <p:ph type="body" idx="1"/>
          </p:nvPr>
        </p:nvSpPr>
        <p:spPr>
          <a:xfrm>
            <a:off x="656609" y="2094571"/>
            <a:ext cx="4056008" cy="3762193"/>
          </a:xfrm>
          <a:prstGeom prst="rect">
            <a:avLst/>
          </a:prstGeom>
          <a:noFill/>
          <a:ln>
            <a:noFill/>
          </a:ln>
        </p:spPr>
        <p:txBody>
          <a:bodyPr spcFirstLastPara="1" wrap="square" lIns="91425" tIns="45700" rIns="91425" bIns="45700" anchor="t" anchorCtr="0">
            <a:normAutofit/>
          </a:bodyPr>
          <a:lstStyle>
            <a:lvl1pPr marL="457200" lvl="0" indent="-320040" algn="l">
              <a:spcBef>
                <a:spcPts val="969"/>
              </a:spcBef>
              <a:spcAft>
                <a:spcPts val="0"/>
              </a:spcAft>
              <a:buSzPts val="1440"/>
              <a:buChar char="►"/>
              <a:defRPr/>
            </a:lvl1pPr>
            <a:lvl2pPr marL="914400" lvl="1" indent="-320040" algn="l">
              <a:spcBef>
                <a:spcPts val="969"/>
              </a:spcBef>
              <a:spcAft>
                <a:spcPts val="0"/>
              </a:spcAft>
              <a:buSzPts val="1440"/>
              <a:buChar char="►"/>
              <a:defRPr/>
            </a:lvl2pPr>
            <a:lvl3pPr marL="1371600" lvl="2" indent="-320039" algn="l">
              <a:spcBef>
                <a:spcPts val="969"/>
              </a:spcBef>
              <a:spcAft>
                <a:spcPts val="0"/>
              </a:spcAft>
              <a:buSzPts val="1440"/>
              <a:buChar char="►"/>
              <a:defRPr/>
            </a:lvl3pPr>
            <a:lvl4pPr marL="1828800" lvl="3" indent="-320039" algn="l">
              <a:spcBef>
                <a:spcPts val="969"/>
              </a:spcBef>
              <a:spcAft>
                <a:spcPts val="0"/>
              </a:spcAft>
              <a:buSzPts val="1440"/>
              <a:buChar char="►"/>
              <a:defRPr/>
            </a:lvl4pPr>
            <a:lvl5pPr marL="2286000" lvl="4" indent="-320039" algn="l">
              <a:spcBef>
                <a:spcPts val="969"/>
              </a:spcBef>
              <a:spcAft>
                <a:spcPts val="0"/>
              </a:spcAft>
              <a:buSzPts val="1440"/>
              <a:buChar char="►"/>
              <a:defRPr/>
            </a:lvl5pPr>
            <a:lvl6pPr marL="2743200" lvl="5" indent="-320039" algn="l">
              <a:spcBef>
                <a:spcPts val="969"/>
              </a:spcBef>
              <a:spcAft>
                <a:spcPts val="0"/>
              </a:spcAft>
              <a:buSzPts val="1440"/>
              <a:buChar char="►"/>
              <a:defRPr/>
            </a:lvl6pPr>
            <a:lvl7pPr marL="3200400" lvl="6" indent="-320039" algn="l">
              <a:spcBef>
                <a:spcPts val="969"/>
              </a:spcBef>
              <a:spcAft>
                <a:spcPts val="0"/>
              </a:spcAft>
              <a:buSzPts val="1440"/>
              <a:buChar char="►"/>
              <a:defRPr/>
            </a:lvl7pPr>
            <a:lvl8pPr marL="3657600" lvl="7" indent="-320040" algn="l">
              <a:spcBef>
                <a:spcPts val="969"/>
              </a:spcBef>
              <a:spcAft>
                <a:spcPts val="0"/>
              </a:spcAft>
              <a:buSzPts val="1440"/>
              <a:buChar char="►"/>
              <a:defRPr/>
            </a:lvl8pPr>
            <a:lvl9pPr marL="4114800" lvl="8" indent="-320040" algn="l">
              <a:spcBef>
                <a:spcPts val="969"/>
              </a:spcBef>
              <a:spcAft>
                <a:spcPts val="0"/>
              </a:spcAft>
              <a:buSzPts val="1440"/>
              <a:buChar char="►"/>
              <a:defRPr/>
            </a:lvl9pPr>
          </a:lstStyle>
          <a:p>
            <a:endParaRPr/>
          </a:p>
        </p:txBody>
      </p:sp>
      <p:sp>
        <p:nvSpPr>
          <p:cNvPr id="58" name="Google Shape;58;p25"/>
          <p:cNvSpPr txBox="1">
            <a:spLocks noGrp="1"/>
          </p:cNvSpPr>
          <p:nvPr>
            <p:ph type="body" idx="2"/>
          </p:nvPr>
        </p:nvSpPr>
        <p:spPr>
          <a:xfrm>
            <a:off x="4934222" y="2094571"/>
            <a:ext cx="4056007" cy="3762194"/>
          </a:xfrm>
          <a:prstGeom prst="rect">
            <a:avLst/>
          </a:prstGeom>
          <a:noFill/>
          <a:ln>
            <a:noFill/>
          </a:ln>
        </p:spPr>
        <p:txBody>
          <a:bodyPr spcFirstLastPara="1" wrap="square" lIns="91425" tIns="45700" rIns="91425" bIns="45700" anchor="t" anchorCtr="0">
            <a:normAutofit/>
          </a:bodyPr>
          <a:lstStyle>
            <a:lvl1pPr marL="457200" lvl="0" indent="-320040" algn="l">
              <a:spcBef>
                <a:spcPts val="969"/>
              </a:spcBef>
              <a:spcAft>
                <a:spcPts val="0"/>
              </a:spcAft>
              <a:buSzPts val="1440"/>
              <a:buChar char="►"/>
              <a:defRPr/>
            </a:lvl1pPr>
            <a:lvl2pPr marL="914400" lvl="1" indent="-320040" algn="l">
              <a:spcBef>
                <a:spcPts val="969"/>
              </a:spcBef>
              <a:spcAft>
                <a:spcPts val="0"/>
              </a:spcAft>
              <a:buSzPts val="1440"/>
              <a:buChar char="►"/>
              <a:defRPr/>
            </a:lvl2pPr>
            <a:lvl3pPr marL="1371600" lvl="2" indent="-320039" algn="l">
              <a:spcBef>
                <a:spcPts val="969"/>
              </a:spcBef>
              <a:spcAft>
                <a:spcPts val="0"/>
              </a:spcAft>
              <a:buSzPts val="1440"/>
              <a:buChar char="►"/>
              <a:defRPr/>
            </a:lvl3pPr>
            <a:lvl4pPr marL="1828800" lvl="3" indent="-320039" algn="l">
              <a:spcBef>
                <a:spcPts val="969"/>
              </a:spcBef>
              <a:spcAft>
                <a:spcPts val="0"/>
              </a:spcAft>
              <a:buSzPts val="1440"/>
              <a:buChar char="►"/>
              <a:defRPr/>
            </a:lvl4pPr>
            <a:lvl5pPr marL="2286000" lvl="4" indent="-320039" algn="l">
              <a:spcBef>
                <a:spcPts val="969"/>
              </a:spcBef>
              <a:spcAft>
                <a:spcPts val="0"/>
              </a:spcAft>
              <a:buSzPts val="1440"/>
              <a:buChar char="►"/>
              <a:defRPr/>
            </a:lvl5pPr>
            <a:lvl6pPr marL="2743200" lvl="5" indent="-320039" algn="l">
              <a:spcBef>
                <a:spcPts val="969"/>
              </a:spcBef>
              <a:spcAft>
                <a:spcPts val="0"/>
              </a:spcAft>
              <a:buSzPts val="1440"/>
              <a:buChar char="►"/>
              <a:defRPr/>
            </a:lvl6pPr>
            <a:lvl7pPr marL="3200400" lvl="6" indent="-320039" algn="l">
              <a:spcBef>
                <a:spcPts val="969"/>
              </a:spcBef>
              <a:spcAft>
                <a:spcPts val="0"/>
              </a:spcAft>
              <a:buSzPts val="1440"/>
              <a:buChar char="►"/>
              <a:defRPr/>
            </a:lvl7pPr>
            <a:lvl8pPr marL="3657600" lvl="7" indent="-320040" algn="l">
              <a:spcBef>
                <a:spcPts val="969"/>
              </a:spcBef>
              <a:spcAft>
                <a:spcPts val="0"/>
              </a:spcAft>
              <a:buSzPts val="1440"/>
              <a:buChar char="►"/>
              <a:defRPr/>
            </a:lvl8pPr>
            <a:lvl9pPr marL="4114800" lvl="8" indent="-320040" algn="l">
              <a:spcBef>
                <a:spcPts val="969"/>
              </a:spcBef>
              <a:spcAft>
                <a:spcPts val="0"/>
              </a:spcAft>
              <a:buSzPts val="1440"/>
              <a:buChar char="►"/>
              <a:defRPr/>
            </a:lvl9pPr>
          </a:lstStyle>
          <a:p>
            <a:endParaRPr/>
          </a:p>
        </p:txBody>
      </p:sp>
      <p:sp>
        <p:nvSpPr>
          <p:cNvPr id="59" name="Google Shape;59;p25"/>
          <p:cNvSpPr txBox="1">
            <a:spLocks noGrp="1"/>
          </p:cNvSpPr>
          <p:nvPr>
            <p:ph type="dt" idx="10"/>
          </p:nvPr>
        </p:nvSpPr>
        <p:spPr>
          <a:xfrm>
            <a:off x="6984664" y="5856766"/>
            <a:ext cx="884035" cy="35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5"/>
          <p:cNvSpPr txBox="1">
            <a:spLocks noGrp="1"/>
          </p:cNvSpPr>
          <p:nvPr>
            <p:ph type="ftr" idx="11"/>
          </p:nvPr>
        </p:nvSpPr>
        <p:spPr>
          <a:xfrm>
            <a:off x="656608" y="5856766"/>
            <a:ext cx="6104912" cy="3539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5"/>
          <p:cNvSpPr txBox="1">
            <a:spLocks noGrp="1"/>
          </p:cNvSpPr>
          <p:nvPr>
            <p:ph type="sldNum" idx="12"/>
          </p:nvPr>
        </p:nvSpPr>
        <p:spPr>
          <a:xfrm>
            <a:off x="8327798" y="5856766"/>
            <a:ext cx="662430" cy="3539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26"/>
          <p:cNvSpPr txBox="1">
            <a:spLocks noGrp="1"/>
          </p:cNvSpPr>
          <p:nvPr>
            <p:ph type="title"/>
          </p:nvPr>
        </p:nvSpPr>
        <p:spPr>
          <a:xfrm>
            <a:off x="656608" y="590973"/>
            <a:ext cx="8333619" cy="1280442"/>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49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6"/>
          <p:cNvSpPr txBox="1">
            <a:spLocks noGrp="1"/>
          </p:cNvSpPr>
          <p:nvPr>
            <p:ph type="body" idx="1"/>
          </p:nvPr>
        </p:nvSpPr>
        <p:spPr>
          <a:xfrm>
            <a:off x="655069" y="2094953"/>
            <a:ext cx="4057547" cy="558654"/>
          </a:xfrm>
          <a:prstGeom prst="rect">
            <a:avLst/>
          </a:prstGeom>
          <a:noFill/>
          <a:ln>
            <a:noFill/>
          </a:ln>
        </p:spPr>
        <p:txBody>
          <a:bodyPr spcFirstLastPara="1" wrap="square" lIns="91425" tIns="45700" rIns="91425" bIns="45700" anchor="b" anchorCtr="0">
            <a:noAutofit/>
          </a:bodyPr>
          <a:lstStyle>
            <a:lvl1pPr marL="457200" lvl="0" indent="-228600" algn="l">
              <a:spcBef>
                <a:spcPts val="969"/>
              </a:spcBef>
              <a:spcAft>
                <a:spcPts val="0"/>
              </a:spcAft>
              <a:buSzPts val="1862"/>
              <a:buNone/>
              <a:defRPr sz="2327" b="0"/>
            </a:lvl1pPr>
            <a:lvl2pPr marL="914400" lvl="1" indent="-228600" algn="l">
              <a:spcBef>
                <a:spcPts val="969"/>
              </a:spcBef>
              <a:spcAft>
                <a:spcPts val="0"/>
              </a:spcAft>
              <a:buSzPts val="1551"/>
              <a:buNone/>
              <a:defRPr sz="1939" b="1"/>
            </a:lvl2pPr>
            <a:lvl3pPr marL="1371600" lvl="2" indent="-228600" algn="l">
              <a:spcBef>
                <a:spcPts val="969"/>
              </a:spcBef>
              <a:spcAft>
                <a:spcPts val="0"/>
              </a:spcAft>
              <a:buSzPts val="1396"/>
              <a:buNone/>
              <a:defRPr sz="1745" b="1"/>
            </a:lvl3pPr>
            <a:lvl4pPr marL="1828800" lvl="3" indent="-228600" algn="l">
              <a:spcBef>
                <a:spcPts val="969"/>
              </a:spcBef>
              <a:spcAft>
                <a:spcPts val="0"/>
              </a:spcAft>
              <a:buSzPts val="1241"/>
              <a:buNone/>
              <a:defRPr sz="1551" b="1"/>
            </a:lvl4pPr>
            <a:lvl5pPr marL="2286000" lvl="4" indent="-228600" algn="l">
              <a:spcBef>
                <a:spcPts val="969"/>
              </a:spcBef>
              <a:spcAft>
                <a:spcPts val="0"/>
              </a:spcAft>
              <a:buSzPts val="1241"/>
              <a:buNone/>
              <a:defRPr sz="1551" b="1"/>
            </a:lvl5pPr>
            <a:lvl6pPr marL="2743200" lvl="5" indent="-228600" algn="l">
              <a:spcBef>
                <a:spcPts val="969"/>
              </a:spcBef>
              <a:spcAft>
                <a:spcPts val="0"/>
              </a:spcAft>
              <a:buSzPts val="1241"/>
              <a:buNone/>
              <a:defRPr sz="1551" b="1"/>
            </a:lvl6pPr>
            <a:lvl7pPr marL="3200400" lvl="6" indent="-228600" algn="l">
              <a:spcBef>
                <a:spcPts val="969"/>
              </a:spcBef>
              <a:spcAft>
                <a:spcPts val="0"/>
              </a:spcAft>
              <a:buSzPts val="1241"/>
              <a:buNone/>
              <a:defRPr sz="1551" b="1"/>
            </a:lvl7pPr>
            <a:lvl8pPr marL="3657600" lvl="7" indent="-228600" algn="l">
              <a:spcBef>
                <a:spcPts val="969"/>
              </a:spcBef>
              <a:spcAft>
                <a:spcPts val="0"/>
              </a:spcAft>
              <a:buSzPts val="1241"/>
              <a:buNone/>
              <a:defRPr sz="1551" b="1"/>
            </a:lvl8pPr>
            <a:lvl9pPr marL="4114800" lvl="8" indent="-228600" algn="l">
              <a:spcBef>
                <a:spcPts val="969"/>
              </a:spcBef>
              <a:spcAft>
                <a:spcPts val="0"/>
              </a:spcAft>
              <a:buSzPts val="1241"/>
              <a:buNone/>
              <a:defRPr sz="1551" b="1"/>
            </a:lvl9pPr>
          </a:lstStyle>
          <a:p>
            <a:endParaRPr/>
          </a:p>
        </p:txBody>
      </p:sp>
      <p:sp>
        <p:nvSpPr>
          <p:cNvPr id="65" name="Google Shape;65;p26"/>
          <p:cNvSpPr txBox="1">
            <a:spLocks noGrp="1"/>
          </p:cNvSpPr>
          <p:nvPr>
            <p:ph type="body" idx="2"/>
          </p:nvPr>
        </p:nvSpPr>
        <p:spPr>
          <a:xfrm>
            <a:off x="655069" y="2653607"/>
            <a:ext cx="4057547" cy="3203158"/>
          </a:xfrm>
          <a:prstGeom prst="rect">
            <a:avLst/>
          </a:prstGeom>
          <a:noFill/>
          <a:ln>
            <a:noFill/>
          </a:ln>
        </p:spPr>
        <p:txBody>
          <a:bodyPr spcFirstLastPara="1" wrap="square" lIns="91425" tIns="45700" rIns="91425" bIns="45700" anchor="t" anchorCtr="0">
            <a:normAutofit/>
          </a:bodyPr>
          <a:lstStyle>
            <a:lvl1pPr marL="457200" lvl="0" indent="-320040" algn="l">
              <a:spcBef>
                <a:spcPts val="969"/>
              </a:spcBef>
              <a:spcAft>
                <a:spcPts val="0"/>
              </a:spcAft>
              <a:buSzPts val="1440"/>
              <a:buChar char="►"/>
              <a:defRPr/>
            </a:lvl1pPr>
            <a:lvl2pPr marL="914400" lvl="1" indent="-320040" algn="l">
              <a:spcBef>
                <a:spcPts val="969"/>
              </a:spcBef>
              <a:spcAft>
                <a:spcPts val="0"/>
              </a:spcAft>
              <a:buSzPts val="1440"/>
              <a:buChar char="►"/>
              <a:defRPr/>
            </a:lvl2pPr>
            <a:lvl3pPr marL="1371600" lvl="2" indent="-320039" algn="l">
              <a:spcBef>
                <a:spcPts val="969"/>
              </a:spcBef>
              <a:spcAft>
                <a:spcPts val="0"/>
              </a:spcAft>
              <a:buSzPts val="1440"/>
              <a:buChar char="►"/>
              <a:defRPr/>
            </a:lvl3pPr>
            <a:lvl4pPr marL="1828800" lvl="3" indent="-320039" algn="l">
              <a:spcBef>
                <a:spcPts val="969"/>
              </a:spcBef>
              <a:spcAft>
                <a:spcPts val="0"/>
              </a:spcAft>
              <a:buSzPts val="1440"/>
              <a:buChar char="►"/>
              <a:defRPr/>
            </a:lvl4pPr>
            <a:lvl5pPr marL="2286000" lvl="4" indent="-320039" algn="l">
              <a:spcBef>
                <a:spcPts val="969"/>
              </a:spcBef>
              <a:spcAft>
                <a:spcPts val="0"/>
              </a:spcAft>
              <a:buSzPts val="1440"/>
              <a:buChar char="►"/>
              <a:defRPr/>
            </a:lvl5pPr>
            <a:lvl6pPr marL="2743200" lvl="5" indent="-320039" algn="l">
              <a:spcBef>
                <a:spcPts val="969"/>
              </a:spcBef>
              <a:spcAft>
                <a:spcPts val="0"/>
              </a:spcAft>
              <a:buSzPts val="1440"/>
              <a:buChar char="►"/>
              <a:defRPr/>
            </a:lvl6pPr>
            <a:lvl7pPr marL="3200400" lvl="6" indent="-320039" algn="l">
              <a:spcBef>
                <a:spcPts val="969"/>
              </a:spcBef>
              <a:spcAft>
                <a:spcPts val="0"/>
              </a:spcAft>
              <a:buSzPts val="1440"/>
              <a:buChar char="►"/>
              <a:defRPr/>
            </a:lvl7pPr>
            <a:lvl8pPr marL="3657600" lvl="7" indent="-320040" algn="l">
              <a:spcBef>
                <a:spcPts val="969"/>
              </a:spcBef>
              <a:spcAft>
                <a:spcPts val="0"/>
              </a:spcAft>
              <a:buSzPts val="1440"/>
              <a:buChar char="►"/>
              <a:defRPr/>
            </a:lvl8pPr>
            <a:lvl9pPr marL="4114800" lvl="8" indent="-320040" algn="l">
              <a:spcBef>
                <a:spcPts val="969"/>
              </a:spcBef>
              <a:spcAft>
                <a:spcPts val="0"/>
              </a:spcAft>
              <a:buSzPts val="1440"/>
              <a:buChar char="►"/>
              <a:defRPr/>
            </a:lvl9pPr>
          </a:lstStyle>
          <a:p>
            <a:endParaRPr/>
          </a:p>
        </p:txBody>
      </p:sp>
      <p:sp>
        <p:nvSpPr>
          <p:cNvPr id="66" name="Google Shape;66;p26"/>
          <p:cNvSpPr txBox="1">
            <a:spLocks noGrp="1"/>
          </p:cNvSpPr>
          <p:nvPr>
            <p:ph type="body" idx="3"/>
          </p:nvPr>
        </p:nvSpPr>
        <p:spPr>
          <a:xfrm>
            <a:off x="4932684" y="2094953"/>
            <a:ext cx="4057543" cy="558654"/>
          </a:xfrm>
          <a:prstGeom prst="rect">
            <a:avLst/>
          </a:prstGeom>
          <a:noFill/>
          <a:ln>
            <a:noFill/>
          </a:ln>
        </p:spPr>
        <p:txBody>
          <a:bodyPr spcFirstLastPara="1" wrap="square" lIns="91425" tIns="45700" rIns="91425" bIns="45700" anchor="b" anchorCtr="0">
            <a:noAutofit/>
          </a:bodyPr>
          <a:lstStyle>
            <a:lvl1pPr marL="457200" lvl="0" indent="-228600" algn="l">
              <a:spcBef>
                <a:spcPts val="969"/>
              </a:spcBef>
              <a:spcAft>
                <a:spcPts val="0"/>
              </a:spcAft>
              <a:buSzPts val="1862"/>
              <a:buNone/>
              <a:defRPr sz="2327" b="0"/>
            </a:lvl1pPr>
            <a:lvl2pPr marL="914400" lvl="1" indent="-228600" algn="l">
              <a:spcBef>
                <a:spcPts val="969"/>
              </a:spcBef>
              <a:spcAft>
                <a:spcPts val="0"/>
              </a:spcAft>
              <a:buSzPts val="1551"/>
              <a:buNone/>
              <a:defRPr sz="1939" b="1"/>
            </a:lvl2pPr>
            <a:lvl3pPr marL="1371600" lvl="2" indent="-228600" algn="l">
              <a:spcBef>
                <a:spcPts val="969"/>
              </a:spcBef>
              <a:spcAft>
                <a:spcPts val="0"/>
              </a:spcAft>
              <a:buSzPts val="1396"/>
              <a:buNone/>
              <a:defRPr sz="1745" b="1"/>
            </a:lvl3pPr>
            <a:lvl4pPr marL="1828800" lvl="3" indent="-228600" algn="l">
              <a:spcBef>
                <a:spcPts val="969"/>
              </a:spcBef>
              <a:spcAft>
                <a:spcPts val="0"/>
              </a:spcAft>
              <a:buSzPts val="1241"/>
              <a:buNone/>
              <a:defRPr sz="1551" b="1"/>
            </a:lvl4pPr>
            <a:lvl5pPr marL="2286000" lvl="4" indent="-228600" algn="l">
              <a:spcBef>
                <a:spcPts val="969"/>
              </a:spcBef>
              <a:spcAft>
                <a:spcPts val="0"/>
              </a:spcAft>
              <a:buSzPts val="1241"/>
              <a:buNone/>
              <a:defRPr sz="1551" b="1"/>
            </a:lvl5pPr>
            <a:lvl6pPr marL="2743200" lvl="5" indent="-228600" algn="l">
              <a:spcBef>
                <a:spcPts val="969"/>
              </a:spcBef>
              <a:spcAft>
                <a:spcPts val="0"/>
              </a:spcAft>
              <a:buSzPts val="1241"/>
              <a:buNone/>
              <a:defRPr sz="1551" b="1"/>
            </a:lvl6pPr>
            <a:lvl7pPr marL="3200400" lvl="6" indent="-228600" algn="l">
              <a:spcBef>
                <a:spcPts val="969"/>
              </a:spcBef>
              <a:spcAft>
                <a:spcPts val="0"/>
              </a:spcAft>
              <a:buSzPts val="1241"/>
              <a:buNone/>
              <a:defRPr sz="1551" b="1"/>
            </a:lvl7pPr>
            <a:lvl8pPr marL="3657600" lvl="7" indent="-228600" algn="l">
              <a:spcBef>
                <a:spcPts val="969"/>
              </a:spcBef>
              <a:spcAft>
                <a:spcPts val="0"/>
              </a:spcAft>
              <a:buSzPts val="1241"/>
              <a:buNone/>
              <a:defRPr sz="1551" b="1"/>
            </a:lvl8pPr>
            <a:lvl9pPr marL="4114800" lvl="8" indent="-228600" algn="l">
              <a:spcBef>
                <a:spcPts val="969"/>
              </a:spcBef>
              <a:spcAft>
                <a:spcPts val="0"/>
              </a:spcAft>
              <a:buSzPts val="1241"/>
              <a:buNone/>
              <a:defRPr sz="1551" b="1"/>
            </a:lvl9pPr>
          </a:lstStyle>
          <a:p>
            <a:endParaRPr/>
          </a:p>
        </p:txBody>
      </p:sp>
      <p:sp>
        <p:nvSpPr>
          <p:cNvPr id="67" name="Google Shape;67;p26"/>
          <p:cNvSpPr txBox="1">
            <a:spLocks noGrp="1"/>
          </p:cNvSpPr>
          <p:nvPr>
            <p:ph type="body" idx="4"/>
          </p:nvPr>
        </p:nvSpPr>
        <p:spPr>
          <a:xfrm>
            <a:off x="4932685" y="2653607"/>
            <a:ext cx="4057542" cy="3203158"/>
          </a:xfrm>
          <a:prstGeom prst="rect">
            <a:avLst/>
          </a:prstGeom>
          <a:noFill/>
          <a:ln>
            <a:noFill/>
          </a:ln>
        </p:spPr>
        <p:txBody>
          <a:bodyPr spcFirstLastPara="1" wrap="square" lIns="91425" tIns="45700" rIns="91425" bIns="45700" anchor="t" anchorCtr="0">
            <a:normAutofit/>
          </a:bodyPr>
          <a:lstStyle>
            <a:lvl1pPr marL="457200" lvl="0" indent="-320040" algn="l">
              <a:spcBef>
                <a:spcPts val="969"/>
              </a:spcBef>
              <a:spcAft>
                <a:spcPts val="0"/>
              </a:spcAft>
              <a:buSzPts val="1440"/>
              <a:buChar char="►"/>
              <a:defRPr/>
            </a:lvl1pPr>
            <a:lvl2pPr marL="914400" lvl="1" indent="-320040" algn="l">
              <a:spcBef>
                <a:spcPts val="969"/>
              </a:spcBef>
              <a:spcAft>
                <a:spcPts val="0"/>
              </a:spcAft>
              <a:buSzPts val="1440"/>
              <a:buChar char="►"/>
              <a:defRPr/>
            </a:lvl2pPr>
            <a:lvl3pPr marL="1371600" lvl="2" indent="-320039" algn="l">
              <a:spcBef>
                <a:spcPts val="969"/>
              </a:spcBef>
              <a:spcAft>
                <a:spcPts val="0"/>
              </a:spcAft>
              <a:buSzPts val="1440"/>
              <a:buChar char="►"/>
              <a:defRPr/>
            </a:lvl3pPr>
            <a:lvl4pPr marL="1828800" lvl="3" indent="-320039" algn="l">
              <a:spcBef>
                <a:spcPts val="969"/>
              </a:spcBef>
              <a:spcAft>
                <a:spcPts val="0"/>
              </a:spcAft>
              <a:buSzPts val="1440"/>
              <a:buChar char="►"/>
              <a:defRPr/>
            </a:lvl4pPr>
            <a:lvl5pPr marL="2286000" lvl="4" indent="-320039" algn="l">
              <a:spcBef>
                <a:spcPts val="969"/>
              </a:spcBef>
              <a:spcAft>
                <a:spcPts val="0"/>
              </a:spcAft>
              <a:buSzPts val="1440"/>
              <a:buChar char="►"/>
              <a:defRPr/>
            </a:lvl5pPr>
            <a:lvl6pPr marL="2743200" lvl="5" indent="-320039" algn="l">
              <a:spcBef>
                <a:spcPts val="969"/>
              </a:spcBef>
              <a:spcAft>
                <a:spcPts val="0"/>
              </a:spcAft>
              <a:buSzPts val="1440"/>
              <a:buChar char="►"/>
              <a:defRPr/>
            </a:lvl6pPr>
            <a:lvl7pPr marL="3200400" lvl="6" indent="-320039" algn="l">
              <a:spcBef>
                <a:spcPts val="969"/>
              </a:spcBef>
              <a:spcAft>
                <a:spcPts val="0"/>
              </a:spcAft>
              <a:buSzPts val="1440"/>
              <a:buChar char="►"/>
              <a:defRPr/>
            </a:lvl7pPr>
            <a:lvl8pPr marL="3657600" lvl="7" indent="-320040" algn="l">
              <a:spcBef>
                <a:spcPts val="969"/>
              </a:spcBef>
              <a:spcAft>
                <a:spcPts val="0"/>
              </a:spcAft>
              <a:buSzPts val="1440"/>
              <a:buChar char="►"/>
              <a:defRPr/>
            </a:lvl8pPr>
            <a:lvl9pPr marL="4114800" lvl="8" indent="-320040" algn="l">
              <a:spcBef>
                <a:spcPts val="969"/>
              </a:spcBef>
              <a:spcAft>
                <a:spcPts val="0"/>
              </a:spcAft>
              <a:buSzPts val="1440"/>
              <a:buChar char="►"/>
              <a:defRPr/>
            </a:lvl9pPr>
          </a:lstStyle>
          <a:p>
            <a:endParaRPr/>
          </a:p>
        </p:txBody>
      </p:sp>
      <p:sp>
        <p:nvSpPr>
          <p:cNvPr id="68" name="Google Shape;68;p26"/>
          <p:cNvSpPr txBox="1">
            <a:spLocks noGrp="1"/>
          </p:cNvSpPr>
          <p:nvPr>
            <p:ph type="dt" idx="10"/>
          </p:nvPr>
        </p:nvSpPr>
        <p:spPr>
          <a:xfrm>
            <a:off x="6984664" y="5856766"/>
            <a:ext cx="884035" cy="35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6"/>
          <p:cNvSpPr txBox="1">
            <a:spLocks noGrp="1"/>
          </p:cNvSpPr>
          <p:nvPr>
            <p:ph type="ftr" idx="11"/>
          </p:nvPr>
        </p:nvSpPr>
        <p:spPr>
          <a:xfrm>
            <a:off x="656608" y="5856766"/>
            <a:ext cx="6104912" cy="3539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6"/>
          <p:cNvSpPr txBox="1">
            <a:spLocks noGrp="1"/>
          </p:cNvSpPr>
          <p:nvPr>
            <p:ph type="sldNum" idx="12"/>
          </p:nvPr>
        </p:nvSpPr>
        <p:spPr>
          <a:xfrm>
            <a:off x="8327798" y="5856766"/>
            <a:ext cx="662430" cy="3539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27"/>
          <p:cNvSpPr txBox="1">
            <a:spLocks noGrp="1"/>
          </p:cNvSpPr>
          <p:nvPr>
            <p:ph type="title"/>
          </p:nvPr>
        </p:nvSpPr>
        <p:spPr>
          <a:xfrm>
            <a:off x="656608" y="590973"/>
            <a:ext cx="8333619" cy="1280442"/>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7"/>
          <p:cNvSpPr txBox="1">
            <a:spLocks noGrp="1"/>
          </p:cNvSpPr>
          <p:nvPr>
            <p:ph type="dt" idx="10"/>
          </p:nvPr>
        </p:nvSpPr>
        <p:spPr>
          <a:xfrm>
            <a:off x="6984664" y="5856766"/>
            <a:ext cx="884035" cy="35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7"/>
          <p:cNvSpPr txBox="1">
            <a:spLocks noGrp="1"/>
          </p:cNvSpPr>
          <p:nvPr>
            <p:ph type="ftr" idx="11"/>
          </p:nvPr>
        </p:nvSpPr>
        <p:spPr>
          <a:xfrm>
            <a:off x="656608" y="5856766"/>
            <a:ext cx="6104912" cy="3539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7"/>
          <p:cNvSpPr txBox="1">
            <a:spLocks noGrp="1"/>
          </p:cNvSpPr>
          <p:nvPr>
            <p:ph type="sldNum" idx="12"/>
          </p:nvPr>
        </p:nvSpPr>
        <p:spPr>
          <a:xfrm>
            <a:off x="8327798" y="5856766"/>
            <a:ext cx="662430" cy="3539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
        <p:nvSpPr>
          <p:cNvPr id="77" name="Google Shape;77;p28"/>
          <p:cNvSpPr txBox="1">
            <a:spLocks noGrp="1"/>
          </p:cNvSpPr>
          <p:nvPr>
            <p:ph type="dt" idx="10"/>
          </p:nvPr>
        </p:nvSpPr>
        <p:spPr>
          <a:xfrm>
            <a:off x="6984664" y="5856766"/>
            <a:ext cx="884035" cy="35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8"/>
          <p:cNvSpPr txBox="1">
            <a:spLocks noGrp="1"/>
          </p:cNvSpPr>
          <p:nvPr>
            <p:ph type="ftr" idx="11"/>
          </p:nvPr>
        </p:nvSpPr>
        <p:spPr>
          <a:xfrm>
            <a:off x="656608" y="5856766"/>
            <a:ext cx="6104912" cy="3539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8"/>
          <p:cNvSpPr txBox="1">
            <a:spLocks noGrp="1"/>
          </p:cNvSpPr>
          <p:nvPr>
            <p:ph type="sldNum" idx="12"/>
          </p:nvPr>
        </p:nvSpPr>
        <p:spPr>
          <a:xfrm>
            <a:off x="8327798" y="5856766"/>
            <a:ext cx="662430" cy="3539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0"/>
        <p:cNvGrpSpPr/>
        <p:nvPr/>
      </p:nvGrpSpPr>
      <p:grpSpPr>
        <a:xfrm>
          <a:off x="0" y="0"/>
          <a:ext cx="0" cy="0"/>
          <a:chOff x="0" y="0"/>
          <a:chExt cx="0" cy="0"/>
        </a:xfrm>
      </p:grpSpPr>
      <p:sp>
        <p:nvSpPr>
          <p:cNvPr id="81" name="Google Shape;81;p29"/>
          <p:cNvSpPr txBox="1">
            <a:spLocks noGrp="1"/>
          </p:cNvSpPr>
          <p:nvPr>
            <p:ph type="title"/>
          </p:nvPr>
        </p:nvSpPr>
        <p:spPr>
          <a:xfrm>
            <a:off x="656608" y="1452813"/>
            <a:ext cx="3736584" cy="123940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1939"/>
              <a:buFont typeface="Trebuchet MS"/>
              <a:buNone/>
              <a:defRPr sz="1939"/>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9"/>
          <p:cNvSpPr txBox="1">
            <a:spLocks noGrp="1"/>
          </p:cNvSpPr>
          <p:nvPr>
            <p:ph type="body" idx="1"/>
          </p:nvPr>
        </p:nvSpPr>
        <p:spPr>
          <a:xfrm>
            <a:off x="4614796" y="499191"/>
            <a:ext cx="4375432" cy="5357574"/>
          </a:xfrm>
          <a:prstGeom prst="rect">
            <a:avLst/>
          </a:prstGeom>
          <a:noFill/>
          <a:ln>
            <a:noFill/>
          </a:ln>
        </p:spPr>
        <p:txBody>
          <a:bodyPr spcFirstLastPara="1" wrap="square" lIns="91425" tIns="45700" rIns="91425" bIns="45700" anchor="t" anchorCtr="0">
            <a:normAutofit/>
          </a:bodyPr>
          <a:lstStyle>
            <a:lvl1pPr marL="457200" lvl="0" indent="-320040" algn="l">
              <a:spcBef>
                <a:spcPts val="969"/>
              </a:spcBef>
              <a:spcAft>
                <a:spcPts val="0"/>
              </a:spcAft>
              <a:buSzPts val="1440"/>
              <a:buChar char="►"/>
              <a:defRPr/>
            </a:lvl1pPr>
            <a:lvl2pPr marL="914400" lvl="1" indent="-320040" algn="l">
              <a:spcBef>
                <a:spcPts val="969"/>
              </a:spcBef>
              <a:spcAft>
                <a:spcPts val="0"/>
              </a:spcAft>
              <a:buSzPts val="1440"/>
              <a:buChar char="►"/>
              <a:defRPr/>
            </a:lvl2pPr>
            <a:lvl3pPr marL="1371600" lvl="2" indent="-320039" algn="l">
              <a:spcBef>
                <a:spcPts val="969"/>
              </a:spcBef>
              <a:spcAft>
                <a:spcPts val="0"/>
              </a:spcAft>
              <a:buSzPts val="1440"/>
              <a:buChar char="►"/>
              <a:defRPr/>
            </a:lvl3pPr>
            <a:lvl4pPr marL="1828800" lvl="3" indent="-320039" algn="l">
              <a:spcBef>
                <a:spcPts val="969"/>
              </a:spcBef>
              <a:spcAft>
                <a:spcPts val="0"/>
              </a:spcAft>
              <a:buSzPts val="1440"/>
              <a:buChar char="►"/>
              <a:defRPr/>
            </a:lvl4pPr>
            <a:lvl5pPr marL="2286000" lvl="4" indent="-320039" algn="l">
              <a:spcBef>
                <a:spcPts val="969"/>
              </a:spcBef>
              <a:spcAft>
                <a:spcPts val="0"/>
              </a:spcAft>
              <a:buSzPts val="1440"/>
              <a:buChar char="►"/>
              <a:defRPr/>
            </a:lvl5pPr>
            <a:lvl6pPr marL="2743200" lvl="5" indent="-320039" algn="l">
              <a:spcBef>
                <a:spcPts val="969"/>
              </a:spcBef>
              <a:spcAft>
                <a:spcPts val="0"/>
              </a:spcAft>
              <a:buSzPts val="1440"/>
              <a:buChar char="►"/>
              <a:defRPr/>
            </a:lvl6pPr>
            <a:lvl7pPr marL="3200400" lvl="6" indent="-320039" algn="l">
              <a:spcBef>
                <a:spcPts val="969"/>
              </a:spcBef>
              <a:spcAft>
                <a:spcPts val="0"/>
              </a:spcAft>
              <a:buSzPts val="1440"/>
              <a:buChar char="►"/>
              <a:defRPr/>
            </a:lvl7pPr>
            <a:lvl8pPr marL="3657600" lvl="7" indent="-320040" algn="l">
              <a:spcBef>
                <a:spcPts val="969"/>
              </a:spcBef>
              <a:spcAft>
                <a:spcPts val="0"/>
              </a:spcAft>
              <a:buSzPts val="1440"/>
              <a:buChar char="►"/>
              <a:defRPr/>
            </a:lvl8pPr>
            <a:lvl9pPr marL="4114800" lvl="8" indent="-320040" algn="l">
              <a:spcBef>
                <a:spcPts val="969"/>
              </a:spcBef>
              <a:spcAft>
                <a:spcPts val="0"/>
              </a:spcAft>
              <a:buSzPts val="1440"/>
              <a:buChar char="►"/>
              <a:defRPr/>
            </a:lvl9pPr>
          </a:lstStyle>
          <a:p>
            <a:endParaRPr/>
          </a:p>
        </p:txBody>
      </p:sp>
      <p:sp>
        <p:nvSpPr>
          <p:cNvPr id="83" name="Google Shape;83;p29"/>
          <p:cNvSpPr txBox="1">
            <a:spLocks noGrp="1"/>
          </p:cNvSpPr>
          <p:nvPr>
            <p:ph type="body" idx="2"/>
          </p:nvPr>
        </p:nvSpPr>
        <p:spPr>
          <a:xfrm>
            <a:off x="656608" y="2692214"/>
            <a:ext cx="3736584" cy="2505480"/>
          </a:xfrm>
          <a:prstGeom prst="rect">
            <a:avLst/>
          </a:prstGeom>
          <a:noFill/>
          <a:ln>
            <a:noFill/>
          </a:ln>
        </p:spPr>
        <p:txBody>
          <a:bodyPr spcFirstLastPara="1" wrap="square" lIns="91425" tIns="45700" rIns="91425" bIns="45700" anchor="t" anchorCtr="0">
            <a:normAutofit/>
          </a:bodyPr>
          <a:lstStyle>
            <a:lvl1pPr marL="457200" lvl="0" indent="-228600" algn="l">
              <a:spcBef>
                <a:spcPts val="969"/>
              </a:spcBef>
              <a:spcAft>
                <a:spcPts val="0"/>
              </a:spcAft>
              <a:buSzPts val="1086"/>
              <a:buNone/>
              <a:defRPr sz="1357"/>
            </a:lvl1pPr>
            <a:lvl2pPr marL="914400" lvl="1" indent="-228600" algn="l">
              <a:spcBef>
                <a:spcPts val="969"/>
              </a:spcBef>
              <a:spcAft>
                <a:spcPts val="0"/>
              </a:spcAft>
              <a:buSzPts val="1086"/>
              <a:buNone/>
              <a:defRPr sz="1357"/>
            </a:lvl2pPr>
            <a:lvl3pPr marL="1371600" lvl="2" indent="-228600" algn="l">
              <a:spcBef>
                <a:spcPts val="969"/>
              </a:spcBef>
              <a:spcAft>
                <a:spcPts val="0"/>
              </a:spcAft>
              <a:buSzPts val="930"/>
              <a:buNone/>
              <a:defRPr sz="1163"/>
            </a:lvl3pPr>
            <a:lvl4pPr marL="1828800" lvl="3" indent="-228600" algn="l">
              <a:spcBef>
                <a:spcPts val="969"/>
              </a:spcBef>
              <a:spcAft>
                <a:spcPts val="0"/>
              </a:spcAft>
              <a:buSzPts val="775"/>
              <a:buNone/>
              <a:defRPr sz="968"/>
            </a:lvl4pPr>
            <a:lvl5pPr marL="2286000" lvl="4" indent="-228600" algn="l">
              <a:spcBef>
                <a:spcPts val="969"/>
              </a:spcBef>
              <a:spcAft>
                <a:spcPts val="0"/>
              </a:spcAft>
              <a:buSzPts val="775"/>
              <a:buNone/>
              <a:defRPr sz="968"/>
            </a:lvl5pPr>
            <a:lvl6pPr marL="2743200" lvl="5" indent="-228600" algn="l">
              <a:spcBef>
                <a:spcPts val="969"/>
              </a:spcBef>
              <a:spcAft>
                <a:spcPts val="0"/>
              </a:spcAft>
              <a:buSzPts val="775"/>
              <a:buNone/>
              <a:defRPr sz="968"/>
            </a:lvl6pPr>
            <a:lvl7pPr marL="3200400" lvl="6" indent="-228600" algn="l">
              <a:spcBef>
                <a:spcPts val="969"/>
              </a:spcBef>
              <a:spcAft>
                <a:spcPts val="0"/>
              </a:spcAft>
              <a:buSzPts val="775"/>
              <a:buNone/>
              <a:defRPr sz="968"/>
            </a:lvl7pPr>
            <a:lvl8pPr marL="3657600" lvl="7" indent="-228600" algn="l">
              <a:spcBef>
                <a:spcPts val="969"/>
              </a:spcBef>
              <a:spcAft>
                <a:spcPts val="0"/>
              </a:spcAft>
              <a:buSzPts val="775"/>
              <a:buNone/>
              <a:defRPr sz="968"/>
            </a:lvl8pPr>
            <a:lvl9pPr marL="4114800" lvl="8" indent="-228600" algn="l">
              <a:spcBef>
                <a:spcPts val="969"/>
              </a:spcBef>
              <a:spcAft>
                <a:spcPts val="0"/>
              </a:spcAft>
              <a:buSzPts val="775"/>
              <a:buNone/>
              <a:defRPr sz="968"/>
            </a:lvl9pPr>
          </a:lstStyle>
          <a:p>
            <a:endParaRPr/>
          </a:p>
        </p:txBody>
      </p:sp>
      <p:sp>
        <p:nvSpPr>
          <p:cNvPr id="84" name="Google Shape;84;p29"/>
          <p:cNvSpPr txBox="1">
            <a:spLocks noGrp="1"/>
          </p:cNvSpPr>
          <p:nvPr>
            <p:ph type="dt" idx="10"/>
          </p:nvPr>
        </p:nvSpPr>
        <p:spPr>
          <a:xfrm>
            <a:off x="6984664" y="5856766"/>
            <a:ext cx="884035" cy="35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9"/>
          <p:cNvSpPr txBox="1">
            <a:spLocks noGrp="1"/>
          </p:cNvSpPr>
          <p:nvPr>
            <p:ph type="ftr" idx="11"/>
          </p:nvPr>
        </p:nvSpPr>
        <p:spPr>
          <a:xfrm>
            <a:off x="656608" y="5856766"/>
            <a:ext cx="6104912" cy="3539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9"/>
          <p:cNvSpPr txBox="1">
            <a:spLocks noGrp="1"/>
          </p:cNvSpPr>
          <p:nvPr>
            <p:ph type="sldNum" idx="12"/>
          </p:nvPr>
        </p:nvSpPr>
        <p:spPr>
          <a:xfrm>
            <a:off x="8327798" y="5856766"/>
            <a:ext cx="662430" cy="3539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7"/>
        <p:cNvGrpSpPr/>
        <p:nvPr/>
      </p:nvGrpSpPr>
      <p:grpSpPr>
        <a:xfrm>
          <a:off x="0" y="0"/>
          <a:ext cx="0" cy="0"/>
          <a:chOff x="0" y="0"/>
          <a:chExt cx="0" cy="0"/>
        </a:xfrm>
      </p:grpSpPr>
      <p:sp>
        <p:nvSpPr>
          <p:cNvPr id="88" name="Google Shape;88;p30"/>
          <p:cNvSpPr txBox="1">
            <a:spLocks noGrp="1"/>
          </p:cNvSpPr>
          <p:nvPr>
            <p:ph type="title"/>
          </p:nvPr>
        </p:nvSpPr>
        <p:spPr>
          <a:xfrm>
            <a:off x="656609" y="4653915"/>
            <a:ext cx="8333618" cy="54942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327"/>
              <a:buFont typeface="Trebuchet MS"/>
              <a:buNone/>
              <a:defRPr sz="2327"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0"/>
          <p:cNvSpPr>
            <a:spLocks noGrp="1"/>
          </p:cNvSpPr>
          <p:nvPr>
            <p:ph type="pic" idx="2"/>
          </p:nvPr>
        </p:nvSpPr>
        <p:spPr>
          <a:xfrm>
            <a:off x="656608" y="590973"/>
            <a:ext cx="8333619" cy="3728210"/>
          </a:xfrm>
          <a:prstGeom prst="rect">
            <a:avLst/>
          </a:prstGeom>
          <a:noFill/>
          <a:ln>
            <a:noFill/>
          </a:ln>
        </p:spPr>
      </p:sp>
      <p:sp>
        <p:nvSpPr>
          <p:cNvPr id="90" name="Google Shape;90;p30"/>
          <p:cNvSpPr txBox="1">
            <a:spLocks noGrp="1"/>
          </p:cNvSpPr>
          <p:nvPr>
            <p:ph type="body" idx="1"/>
          </p:nvPr>
        </p:nvSpPr>
        <p:spPr>
          <a:xfrm>
            <a:off x="656609" y="5203336"/>
            <a:ext cx="8333618" cy="653429"/>
          </a:xfrm>
          <a:prstGeom prst="rect">
            <a:avLst/>
          </a:prstGeom>
          <a:noFill/>
          <a:ln>
            <a:noFill/>
          </a:ln>
        </p:spPr>
        <p:txBody>
          <a:bodyPr spcFirstLastPara="1" wrap="square" lIns="91425" tIns="45700" rIns="91425" bIns="45700" anchor="t" anchorCtr="0">
            <a:normAutofit/>
          </a:bodyPr>
          <a:lstStyle>
            <a:lvl1pPr marL="457200" lvl="0" indent="-228600" algn="l">
              <a:spcBef>
                <a:spcPts val="969"/>
              </a:spcBef>
              <a:spcAft>
                <a:spcPts val="0"/>
              </a:spcAft>
              <a:buSzPts val="930"/>
              <a:buNone/>
              <a:defRPr sz="1163"/>
            </a:lvl1pPr>
            <a:lvl2pPr marL="914400" lvl="1" indent="-228600" algn="l">
              <a:spcBef>
                <a:spcPts val="969"/>
              </a:spcBef>
              <a:spcAft>
                <a:spcPts val="0"/>
              </a:spcAft>
              <a:buSzPts val="930"/>
              <a:buNone/>
              <a:defRPr sz="1163"/>
            </a:lvl2pPr>
            <a:lvl3pPr marL="1371600" lvl="2" indent="-228600" algn="l">
              <a:spcBef>
                <a:spcPts val="969"/>
              </a:spcBef>
              <a:spcAft>
                <a:spcPts val="0"/>
              </a:spcAft>
              <a:buSzPts val="775"/>
              <a:buNone/>
              <a:defRPr sz="968"/>
            </a:lvl3pPr>
            <a:lvl4pPr marL="1828800" lvl="3" indent="-228600" algn="l">
              <a:spcBef>
                <a:spcPts val="969"/>
              </a:spcBef>
              <a:spcAft>
                <a:spcPts val="0"/>
              </a:spcAft>
              <a:buSzPts val="698"/>
              <a:buNone/>
              <a:defRPr sz="872"/>
            </a:lvl4pPr>
            <a:lvl5pPr marL="2286000" lvl="4" indent="-228600" algn="l">
              <a:spcBef>
                <a:spcPts val="969"/>
              </a:spcBef>
              <a:spcAft>
                <a:spcPts val="0"/>
              </a:spcAft>
              <a:buSzPts val="698"/>
              <a:buNone/>
              <a:defRPr sz="872"/>
            </a:lvl5pPr>
            <a:lvl6pPr marL="2743200" lvl="5" indent="-228600" algn="l">
              <a:spcBef>
                <a:spcPts val="969"/>
              </a:spcBef>
              <a:spcAft>
                <a:spcPts val="0"/>
              </a:spcAft>
              <a:buSzPts val="698"/>
              <a:buNone/>
              <a:defRPr sz="872"/>
            </a:lvl6pPr>
            <a:lvl7pPr marL="3200400" lvl="6" indent="-228600" algn="l">
              <a:spcBef>
                <a:spcPts val="969"/>
              </a:spcBef>
              <a:spcAft>
                <a:spcPts val="0"/>
              </a:spcAft>
              <a:buSzPts val="698"/>
              <a:buNone/>
              <a:defRPr sz="872"/>
            </a:lvl7pPr>
            <a:lvl8pPr marL="3657600" lvl="7" indent="-228600" algn="l">
              <a:spcBef>
                <a:spcPts val="969"/>
              </a:spcBef>
              <a:spcAft>
                <a:spcPts val="0"/>
              </a:spcAft>
              <a:buSzPts val="698"/>
              <a:buNone/>
              <a:defRPr sz="872"/>
            </a:lvl8pPr>
            <a:lvl9pPr marL="4114800" lvl="8" indent="-228600" algn="l">
              <a:spcBef>
                <a:spcPts val="969"/>
              </a:spcBef>
              <a:spcAft>
                <a:spcPts val="0"/>
              </a:spcAft>
              <a:buSzPts val="698"/>
              <a:buNone/>
              <a:defRPr sz="872"/>
            </a:lvl9pPr>
          </a:lstStyle>
          <a:p>
            <a:endParaRPr/>
          </a:p>
        </p:txBody>
      </p:sp>
      <p:sp>
        <p:nvSpPr>
          <p:cNvPr id="91" name="Google Shape;91;p30"/>
          <p:cNvSpPr txBox="1">
            <a:spLocks noGrp="1"/>
          </p:cNvSpPr>
          <p:nvPr>
            <p:ph type="dt" idx="10"/>
          </p:nvPr>
        </p:nvSpPr>
        <p:spPr>
          <a:xfrm>
            <a:off x="6984664" y="5856766"/>
            <a:ext cx="884035" cy="35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0"/>
          <p:cNvSpPr txBox="1">
            <a:spLocks noGrp="1"/>
          </p:cNvSpPr>
          <p:nvPr>
            <p:ph type="ftr" idx="11"/>
          </p:nvPr>
        </p:nvSpPr>
        <p:spPr>
          <a:xfrm>
            <a:off x="656608" y="5856766"/>
            <a:ext cx="6104912" cy="3539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0"/>
          <p:cNvSpPr txBox="1">
            <a:spLocks noGrp="1"/>
          </p:cNvSpPr>
          <p:nvPr>
            <p:ph type="sldNum" idx="12"/>
          </p:nvPr>
        </p:nvSpPr>
        <p:spPr>
          <a:xfrm>
            <a:off x="8327798" y="5856766"/>
            <a:ext cx="662430" cy="3539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21"/>
          <p:cNvGrpSpPr/>
          <p:nvPr/>
        </p:nvGrpSpPr>
        <p:grpSpPr>
          <a:xfrm>
            <a:off x="0" y="-8208"/>
            <a:ext cx="11818938" cy="6656658"/>
            <a:chOff x="0" y="-8467"/>
            <a:chExt cx="12192000" cy="6866467"/>
          </a:xfrm>
        </p:grpSpPr>
        <p:cxnSp>
          <p:nvCxnSpPr>
            <p:cNvPr id="11" name="Google Shape;11;p21"/>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12" name="Google Shape;12;p21"/>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13" name="Google Shape;13;p21"/>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4" name="Google Shape;14;p21"/>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21"/>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1"/>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7" name="Google Shape;17;p21"/>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8" name="Google Shape;18;p21"/>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9" name="Google Shape;19;p21"/>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1"/>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21"/>
          <p:cNvSpPr txBox="1">
            <a:spLocks noGrp="1"/>
          </p:cNvSpPr>
          <p:nvPr>
            <p:ph type="title"/>
          </p:nvPr>
        </p:nvSpPr>
        <p:spPr>
          <a:xfrm>
            <a:off x="656608" y="590973"/>
            <a:ext cx="8333619" cy="1280442"/>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490"/>
              <a:buFont typeface="Trebuchet MS"/>
              <a:buNone/>
              <a:defRPr sz="349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2" name="Google Shape;22;p21"/>
          <p:cNvSpPr txBox="1">
            <a:spLocks noGrp="1"/>
          </p:cNvSpPr>
          <p:nvPr>
            <p:ph type="body" idx="1"/>
          </p:nvPr>
        </p:nvSpPr>
        <p:spPr>
          <a:xfrm>
            <a:off x="656608" y="2094571"/>
            <a:ext cx="8333619" cy="3762194"/>
          </a:xfrm>
          <a:prstGeom prst="rect">
            <a:avLst/>
          </a:prstGeom>
          <a:noFill/>
          <a:ln>
            <a:noFill/>
          </a:ln>
        </p:spPr>
        <p:txBody>
          <a:bodyPr spcFirstLastPara="1" wrap="square" lIns="91425" tIns="45700" rIns="91425" bIns="45700" anchor="t" anchorCtr="0">
            <a:normAutofit/>
          </a:bodyPr>
          <a:lstStyle>
            <a:lvl1pPr marL="457200" marR="0" lvl="0" indent="-317246" algn="l" rtl="0">
              <a:spcBef>
                <a:spcPts val="969"/>
              </a:spcBef>
              <a:spcAft>
                <a:spcPts val="0"/>
              </a:spcAft>
              <a:buClr>
                <a:schemeClr val="accent1"/>
              </a:buClr>
              <a:buSzPts val="1396"/>
              <a:buFont typeface="Noto Sans Symbols"/>
              <a:buChar char="►"/>
              <a:defRPr sz="1745" b="0" i="0" u="none" strike="noStrike" cap="none">
                <a:solidFill>
                  <a:srgbClr val="3F3F3F"/>
                </a:solidFill>
                <a:latin typeface="Trebuchet MS"/>
                <a:ea typeface="Trebuchet MS"/>
                <a:cs typeface="Trebuchet MS"/>
                <a:sym typeface="Trebuchet MS"/>
              </a:defRPr>
            </a:lvl1pPr>
            <a:lvl2pPr marL="914400" marR="0" lvl="1" indent="-307390" algn="l" rtl="0">
              <a:spcBef>
                <a:spcPts val="969"/>
              </a:spcBef>
              <a:spcAft>
                <a:spcPts val="0"/>
              </a:spcAft>
              <a:buClr>
                <a:schemeClr val="accent1"/>
              </a:buClr>
              <a:buSzPts val="1241"/>
              <a:buFont typeface="Noto Sans Symbols"/>
              <a:buChar char="►"/>
              <a:defRPr sz="1551" b="0" i="0" u="none" strike="noStrike" cap="none">
                <a:solidFill>
                  <a:srgbClr val="3F3F3F"/>
                </a:solidFill>
                <a:latin typeface="Trebuchet MS"/>
                <a:ea typeface="Trebuchet MS"/>
                <a:cs typeface="Trebuchet MS"/>
                <a:sym typeface="Trebuchet MS"/>
              </a:defRPr>
            </a:lvl2pPr>
            <a:lvl3pPr marL="1371600" marR="0" lvl="2" indent="-297535" algn="l" rtl="0">
              <a:spcBef>
                <a:spcPts val="969"/>
              </a:spcBef>
              <a:spcAft>
                <a:spcPts val="0"/>
              </a:spcAft>
              <a:buClr>
                <a:schemeClr val="accent1"/>
              </a:buClr>
              <a:buSzPts val="1086"/>
              <a:buFont typeface="Noto Sans Symbols"/>
              <a:buChar char="►"/>
              <a:defRPr sz="1357" b="0" i="0" u="none" strike="noStrike" cap="none">
                <a:solidFill>
                  <a:srgbClr val="3F3F3F"/>
                </a:solidFill>
                <a:latin typeface="Trebuchet MS"/>
                <a:ea typeface="Trebuchet MS"/>
                <a:cs typeface="Trebuchet MS"/>
                <a:sym typeface="Trebuchet MS"/>
              </a:defRPr>
            </a:lvl3pPr>
            <a:lvl4pPr marL="1828800" marR="0" lvl="3" indent="-287680" algn="l" rtl="0">
              <a:spcBef>
                <a:spcPts val="969"/>
              </a:spcBef>
              <a:spcAft>
                <a:spcPts val="0"/>
              </a:spcAft>
              <a:buClr>
                <a:schemeClr val="accent1"/>
              </a:buClr>
              <a:buSzPts val="930"/>
              <a:buFont typeface="Noto Sans Symbols"/>
              <a:buChar char="►"/>
              <a:defRPr sz="1163" b="0" i="0" u="none" strike="noStrike" cap="none">
                <a:solidFill>
                  <a:srgbClr val="3F3F3F"/>
                </a:solidFill>
                <a:latin typeface="Trebuchet MS"/>
                <a:ea typeface="Trebuchet MS"/>
                <a:cs typeface="Trebuchet MS"/>
                <a:sym typeface="Trebuchet MS"/>
              </a:defRPr>
            </a:lvl4pPr>
            <a:lvl5pPr marL="2286000" marR="0" lvl="4" indent="-287680" algn="l" rtl="0">
              <a:spcBef>
                <a:spcPts val="969"/>
              </a:spcBef>
              <a:spcAft>
                <a:spcPts val="0"/>
              </a:spcAft>
              <a:buClr>
                <a:schemeClr val="accent1"/>
              </a:buClr>
              <a:buSzPts val="930"/>
              <a:buFont typeface="Noto Sans Symbols"/>
              <a:buChar char="►"/>
              <a:defRPr sz="1163" b="0" i="0" u="none" strike="noStrike" cap="none">
                <a:solidFill>
                  <a:srgbClr val="3F3F3F"/>
                </a:solidFill>
                <a:latin typeface="Trebuchet MS"/>
                <a:ea typeface="Trebuchet MS"/>
                <a:cs typeface="Trebuchet MS"/>
                <a:sym typeface="Trebuchet MS"/>
              </a:defRPr>
            </a:lvl5pPr>
            <a:lvl6pPr marL="2743200" marR="0" lvl="5" indent="-287680" algn="l" rtl="0">
              <a:spcBef>
                <a:spcPts val="969"/>
              </a:spcBef>
              <a:spcAft>
                <a:spcPts val="0"/>
              </a:spcAft>
              <a:buClr>
                <a:schemeClr val="accent1"/>
              </a:buClr>
              <a:buSzPts val="930"/>
              <a:buFont typeface="Noto Sans Symbols"/>
              <a:buChar char="►"/>
              <a:defRPr sz="1163" b="0" i="0" u="none" strike="noStrike" cap="none">
                <a:solidFill>
                  <a:srgbClr val="3F3F3F"/>
                </a:solidFill>
                <a:latin typeface="Trebuchet MS"/>
                <a:ea typeface="Trebuchet MS"/>
                <a:cs typeface="Trebuchet MS"/>
                <a:sym typeface="Trebuchet MS"/>
              </a:defRPr>
            </a:lvl6pPr>
            <a:lvl7pPr marL="3200400" marR="0" lvl="6" indent="-287680" algn="l" rtl="0">
              <a:spcBef>
                <a:spcPts val="969"/>
              </a:spcBef>
              <a:spcAft>
                <a:spcPts val="0"/>
              </a:spcAft>
              <a:buClr>
                <a:schemeClr val="accent1"/>
              </a:buClr>
              <a:buSzPts val="930"/>
              <a:buFont typeface="Noto Sans Symbols"/>
              <a:buChar char="►"/>
              <a:defRPr sz="1163" b="0" i="0" u="none" strike="noStrike" cap="none">
                <a:solidFill>
                  <a:srgbClr val="3F3F3F"/>
                </a:solidFill>
                <a:latin typeface="Trebuchet MS"/>
                <a:ea typeface="Trebuchet MS"/>
                <a:cs typeface="Trebuchet MS"/>
                <a:sym typeface="Trebuchet MS"/>
              </a:defRPr>
            </a:lvl7pPr>
            <a:lvl8pPr marL="3657600" marR="0" lvl="7" indent="-287680" algn="l" rtl="0">
              <a:spcBef>
                <a:spcPts val="969"/>
              </a:spcBef>
              <a:spcAft>
                <a:spcPts val="0"/>
              </a:spcAft>
              <a:buClr>
                <a:schemeClr val="accent1"/>
              </a:buClr>
              <a:buSzPts val="930"/>
              <a:buFont typeface="Noto Sans Symbols"/>
              <a:buChar char="►"/>
              <a:defRPr sz="1163" b="0" i="0" u="none" strike="noStrike" cap="none">
                <a:solidFill>
                  <a:srgbClr val="3F3F3F"/>
                </a:solidFill>
                <a:latin typeface="Trebuchet MS"/>
                <a:ea typeface="Trebuchet MS"/>
                <a:cs typeface="Trebuchet MS"/>
                <a:sym typeface="Trebuchet MS"/>
              </a:defRPr>
            </a:lvl8pPr>
            <a:lvl9pPr marL="4114800" marR="0" lvl="8" indent="-287680" algn="l" rtl="0">
              <a:spcBef>
                <a:spcPts val="969"/>
              </a:spcBef>
              <a:spcAft>
                <a:spcPts val="0"/>
              </a:spcAft>
              <a:buClr>
                <a:schemeClr val="accent1"/>
              </a:buClr>
              <a:buSzPts val="930"/>
              <a:buFont typeface="Noto Sans Symbols"/>
              <a:buChar char="►"/>
              <a:defRPr sz="1163" b="0" i="0" u="none" strike="noStrike" cap="none">
                <a:solidFill>
                  <a:srgbClr val="3F3F3F"/>
                </a:solidFill>
                <a:latin typeface="Trebuchet MS"/>
                <a:ea typeface="Trebuchet MS"/>
                <a:cs typeface="Trebuchet MS"/>
                <a:sym typeface="Trebuchet MS"/>
              </a:defRPr>
            </a:lvl9pPr>
          </a:lstStyle>
          <a:p>
            <a:endParaRPr/>
          </a:p>
        </p:txBody>
      </p:sp>
      <p:sp>
        <p:nvSpPr>
          <p:cNvPr id="23" name="Google Shape;23;p21"/>
          <p:cNvSpPr txBox="1">
            <a:spLocks noGrp="1"/>
          </p:cNvSpPr>
          <p:nvPr>
            <p:ph type="dt" idx="10"/>
          </p:nvPr>
        </p:nvSpPr>
        <p:spPr>
          <a:xfrm>
            <a:off x="6984664" y="5856766"/>
            <a:ext cx="884035" cy="35396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72"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 name="Google Shape;24;p21"/>
          <p:cNvSpPr txBox="1">
            <a:spLocks noGrp="1"/>
          </p:cNvSpPr>
          <p:nvPr>
            <p:ph type="ftr" idx="11"/>
          </p:nvPr>
        </p:nvSpPr>
        <p:spPr>
          <a:xfrm>
            <a:off x="656608" y="5856766"/>
            <a:ext cx="6104912" cy="35396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72"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5" name="Google Shape;25;p21"/>
          <p:cNvSpPr txBox="1">
            <a:spLocks noGrp="1"/>
          </p:cNvSpPr>
          <p:nvPr>
            <p:ph type="sldNum" idx="12"/>
          </p:nvPr>
        </p:nvSpPr>
        <p:spPr>
          <a:xfrm>
            <a:off x="8327798" y="5856766"/>
            <a:ext cx="662430" cy="35396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72"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872"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872"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872"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872"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872"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872"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872"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872"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47"/>
        <p:cNvGrpSpPr/>
        <p:nvPr/>
      </p:nvGrpSpPr>
      <p:grpSpPr>
        <a:xfrm>
          <a:off x="0" y="0"/>
          <a:ext cx="0" cy="0"/>
          <a:chOff x="0" y="0"/>
          <a:chExt cx="0" cy="0"/>
        </a:xfrm>
      </p:grpSpPr>
      <p:pic>
        <p:nvPicPr>
          <p:cNvPr id="148" name="Google Shape;148;p1"/>
          <p:cNvPicPr preferRelativeResize="0"/>
          <p:nvPr/>
        </p:nvPicPr>
        <p:blipFill rotWithShape="1">
          <a:blip r:embed="rId4">
            <a:alphaModFix/>
          </a:blip>
          <a:srcRect/>
          <a:stretch/>
        </p:blipFill>
        <p:spPr>
          <a:xfrm>
            <a:off x="-138897" y="-2786633"/>
            <a:ext cx="11818938" cy="11709874"/>
          </a:xfrm>
          <a:prstGeom prst="rect">
            <a:avLst/>
          </a:prstGeom>
          <a:noFill/>
          <a:ln>
            <a:noFill/>
          </a:ln>
        </p:spPr>
      </p:pic>
      <p:sp>
        <p:nvSpPr>
          <p:cNvPr id="149" name="Google Shape;149;p1"/>
          <p:cNvSpPr/>
          <p:nvPr/>
        </p:nvSpPr>
        <p:spPr>
          <a:xfrm>
            <a:off x="1076446" y="891250"/>
            <a:ext cx="9942653" cy="11887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rgbClr val="0070C0"/>
                </a:solidFill>
                <a:latin typeface="Times New Roman"/>
                <a:ea typeface="Times New Roman"/>
                <a:cs typeface="Times New Roman"/>
                <a:sym typeface="Times New Roman"/>
              </a:rPr>
              <a:t>MỘT SỐ ĐIỂM MỚI </a:t>
            </a:r>
            <a:endParaRPr sz="3600" b="1" i="0" u="none" strike="noStrike" cap="none" dirty="0">
              <a:solidFill>
                <a:srgbClr val="0070C0"/>
              </a:solidFill>
              <a:latin typeface="Times New Roman"/>
              <a:ea typeface="Times New Roman"/>
              <a:cs typeface="Times New Roman"/>
              <a:sym typeface="Times New Roman"/>
            </a:endParaRPr>
          </a:p>
          <a:p>
            <a:pPr marL="0" marR="0" lvl="0" indent="0" algn="ctr" rtl="0">
              <a:spcBef>
                <a:spcPts val="0"/>
              </a:spcBef>
              <a:spcAft>
                <a:spcPts val="0"/>
              </a:spcAft>
              <a:buNone/>
            </a:pPr>
            <a:r>
              <a:rPr lang="en-US" sz="3600" b="1" i="0" u="none" strike="noStrike" cap="none" dirty="0">
                <a:solidFill>
                  <a:srgbClr val="0070C0"/>
                </a:solidFill>
                <a:latin typeface="Times New Roman"/>
                <a:ea typeface="Times New Roman"/>
                <a:cs typeface="Times New Roman"/>
                <a:sym typeface="Times New Roman"/>
              </a:rPr>
              <a:t>TRONG CÔNG TÁC THANH TRA, KIỂM TRA</a:t>
            </a:r>
            <a:endParaRPr sz="3600" b="0" i="0" u="none" strike="noStrike" cap="none" dirty="0">
              <a:solidFill>
                <a:srgbClr val="0070C0"/>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
          <p:cNvSpPr txBox="1"/>
          <p:nvPr/>
        </p:nvSpPr>
        <p:spPr>
          <a:xfrm>
            <a:off x="829558" y="668792"/>
            <a:ext cx="9988863"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62" name="Google Shape;162;p3"/>
          <p:cNvSpPr/>
          <p:nvPr/>
        </p:nvSpPr>
        <p:spPr>
          <a:xfrm>
            <a:off x="1211580" y="754380"/>
            <a:ext cx="9224010" cy="4662815"/>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400" b="1" i="0" u="none" strike="noStrike" cap="none" dirty="0">
                <a:solidFill>
                  <a:srgbClr val="3129EE"/>
                </a:solidFill>
                <a:latin typeface="Times New Roman"/>
                <a:ea typeface="Times New Roman"/>
                <a:cs typeface="Times New Roman"/>
                <a:sym typeface="Times New Roman"/>
              </a:rPr>
              <a:t>II. </a:t>
            </a:r>
            <a:r>
              <a:rPr lang="en-US" sz="2400" b="1" i="0" u="none" strike="noStrike" cap="none" dirty="0" err="1">
                <a:solidFill>
                  <a:srgbClr val="3129EE"/>
                </a:solidFill>
                <a:latin typeface="Times New Roman"/>
                <a:ea typeface="Times New Roman"/>
                <a:cs typeface="Times New Roman"/>
                <a:sym typeface="Times New Roman"/>
              </a:rPr>
              <a:t>Điểm</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mới</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trong</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công</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tác</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thanh</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tra</a:t>
            </a:r>
            <a:endParaRPr sz="2400" b="0" i="0" u="none" strike="noStrike" cap="none" dirty="0">
              <a:solidFill>
                <a:srgbClr val="3129EE"/>
              </a:solidFill>
              <a:latin typeface="Times New Roman"/>
              <a:ea typeface="Times New Roman"/>
              <a:cs typeface="Times New Roman"/>
              <a:sym typeface="Times New Roman"/>
            </a:endParaRPr>
          </a:p>
          <a:p>
            <a:pPr marL="0" marR="0" lvl="0" indent="0" algn="just" rtl="0">
              <a:lnSpc>
                <a:spcPct val="115000"/>
              </a:lnSpc>
              <a:spcBef>
                <a:spcPts val="600"/>
              </a:spcBef>
              <a:spcAft>
                <a:spcPts val="0"/>
              </a:spcAft>
              <a:buNone/>
            </a:pP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Chuyển</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từ</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thanh</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tra</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chuyên</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môn</a:t>
            </a:r>
            <a:r>
              <a:rPr lang="en-US" sz="2400" b="0" i="0" u="none" strike="noStrike" cap="none" dirty="0">
                <a:solidFill>
                  <a:schemeClr val="tx1"/>
                </a:solidFill>
                <a:latin typeface="Times New Roman"/>
                <a:ea typeface="Times New Roman"/>
                <a:cs typeface="Times New Roman"/>
                <a:sym typeface="Times New Roman"/>
              </a:rPr>
              <a:t> sang </a:t>
            </a:r>
            <a:r>
              <a:rPr lang="en-US" sz="2400" b="1" i="0" u="none" strike="noStrike" cap="none" dirty="0" err="1">
                <a:solidFill>
                  <a:schemeClr val="tx1"/>
                </a:solidFill>
                <a:latin typeface="Times New Roman"/>
                <a:ea typeface="Times New Roman"/>
                <a:cs typeface="Times New Roman"/>
                <a:sym typeface="Times New Roman"/>
              </a:rPr>
              <a:t>thanh</a:t>
            </a:r>
            <a:r>
              <a:rPr lang="en-US" sz="2400" b="1" i="0" u="none" strike="noStrike" cap="none" dirty="0">
                <a:solidFill>
                  <a:schemeClr val="tx1"/>
                </a:solidFill>
                <a:latin typeface="Times New Roman"/>
                <a:ea typeface="Times New Roman"/>
                <a:cs typeface="Times New Roman"/>
                <a:sym typeface="Times New Roman"/>
              </a:rPr>
              <a:t> </a:t>
            </a:r>
            <a:r>
              <a:rPr lang="en-US" sz="2400" b="1" i="0" u="none" strike="noStrike" cap="none" dirty="0" err="1">
                <a:solidFill>
                  <a:schemeClr val="tx1"/>
                </a:solidFill>
                <a:latin typeface="Times New Roman"/>
                <a:ea typeface="Times New Roman"/>
                <a:cs typeface="Times New Roman"/>
                <a:sym typeface="Times New Roman"/>
              </a:rPr>
              <a:t>tra</a:t>
            </a:r>
            <a:r>
              <a:rPr lang="en-US" sz="2400" b="1" i="0" u="none" strike="noStrike" cap="none" dirty="0">
                <a:solidFill>
                  <a:schemeClr val="tx1"/>
                </a:solidFill>
                <a:latin typeface="Times New Roman"/>
                <a:ea typeface="Times New Roman"/>
                <a:cs typeface="Times New Roman"/>
                <a:sym typeface="Times New Roman"/>
              </a:rPr>
              <a:t> </a:t>
            </a:r>
            <a:r>
              <a:rPr lang="en-US" sz="2400" b="1" i="0" u="none" strike="noStrike" cap="none" dirty="0" err="1">
                <a:solidFill>
                  <a:schemeClr val="tx1"/>
                </a:solidFill>
                <a:latin typeface="Times New Roman"/>
                <a:ea typeface="Times New Roman"/>
                <a:cs typeface="Times New Roman"/>
                <a:sym typeface="Times New Roman"/>
              </a:rPr>
              <a:t>trách</a:t>
            </a:r>
            <a:r>
              <a:rPr lang="en-US" sz="2400" b="1" i="0" u="none" strike="noStrike" cap="none" dirty="0">
                <a:solidFill>
                  <a:schemeClr val="tx1"/>
                </a:solidFill>
                <a:latin typeface="Times New Roman"/>
                <a:ea typeface="Times New Roman"/>
                <a:cs typeface="Times New Roman"/>
                <a:sym typeface="Times New Roman"/>
              </a:rPr>
              <a:t> </a:t>
            </a:r>
            <a:r>
              <a:rPr lang="en-US" sz="2400" b="1" i="0" u="none" strike="noStrike" cap="none" dirty="0" err="1">
                <a:solidFill>
                  <a:schemeClr val="tx1"/>
                </a:solidFill>
                <a:latin typeface="Times New Roman"/>
                <a:ea typeface="Times New Roman"/>
                <a:cs typeface="Times New Roman"/>
                <a:sym typeface="Times New Roman"/>
              </a:rPr>
              <a:t>nhiệm</a:t>
            </a:r>
            <a:r>
              <a:rPr lang="en-US" sz="2400" b="1" i="0" u="none" strike="noStrike" cap="none" dirty="0">
                <a:solidFill>
                  <a:schemeClr val="tx1"/>
                </a:solidFill>
                <a:latin typeface="Times New Roman"/>
                <a:ea typeface="Times New Roman"/>
                <a:cs typeface="Times New Roman"/>
                <a:sym typeface="Times New Roman"/>
              </a:rPr>
              <a:t> </a:t>
            </a:r>
            <a:r>
              <a:rPr lang="en-US" sz="2400" b="1" i="0" u="none" strike="noStrike" cap="none" dirty="0" err="1">
                <a:solidFill>
                  <a:schemeClr val="tx1"/>
                </a:solidFill>
                <a:latin typeface="Times New Roman"/>
                <a:ea typeface="Times New Roman"/>
                <a:cs typeface="Times New Roman"/>
                <a:sym typeface="Times New Roman"/>
              </a:rPr>
              <a:t>quản</a:t>
            </a:r>
            <a:r>
              <a:rPr lang="en-US" sz="2400" b="1" i="0" u="none" strike="noStrike" cap="none" dirty="0">
                <a:solidFill>
                  <a:schemeClr val="tx1"/>
                </a:solidFill>
                <a:latin typeface="Times New Roman"/>
                <a:ea typeface="Times New Roman"/>
                <a:cs typeface="Times New Roman"/>
                <a:sym typeface="Times New Roman"/>
              </a:rPr>
              <a:t> </a:t>
            </a:r>
            <a:r>
              <a:rPr lang="en-US" sz="2400" b="1" i="0" u="none" strike="noStrike" cap="none" dirty="0" err="1">
                <a:solidFill>
                  <a:schemeClr val="tx1"/>
                </a:solidFill>
                <a:latin typeface="Times New Roman"/>
                <a:ea typeface="Times New Roman"/>
                <a:cs typeface="Times New Roman"/>
                <a:sym typeface="Times New Roman"/>
              </a:rPr>
              <a:t>lý</a:t>
            </a:r>
            <a:r>
              <a:rPr lang="en-US" sz="2400" b="1" i="0" u="none" strike="noStrike" cap="none" dirty="0">
                <a:solidFill>
                  <a:schemeClr val="tx1"/>
                </a:solidFill>
                <a:latin typeface="Times New Roman"/>
                <a:ea typeface="Times New Roman"/>
                <a:cs typeface="Times New Roman"/>
                <a:sym typeface="Times New Roman"/>
              </a:rPr>
              <a:t> </a:t>
            </a:r>
            <a:r>
              <a:rPr lang="en-US" sz="2400" b="1" i="0" u="none" strike="noStrike" cap="none" dirty="0" err="1">
                <a:solidFill>
                  <a:schemeClr val="tx1"/>
                </a:solidFill>
                <a:latin typeface="Times New Roman"/>
                <a:ea typeface="Times New Roman"/>
                <a:cs typeface="Times New Roman"/>
                <a:sym typeface="Times New Roman"/>
              </a:rPr>
              <a:t>của</a:t>
            </a:r>
            <a:r>
              <a:rPr lang="en-US" sz="2400" b="1" i="0" u="none" strike="noStrike" cap="none" dirty="0">
                <a:solidFill>
                  <a:schemeClr val="tx1"/>
                </a:solidFill>
                <a:latin typeface="Times New Roman"/>
                <a:ea typeface="Times New Roman"/>
                <a:cs typeface="Times New Roman"/>
                <a:sym typeface="Times New Roman"/>
              </a:rPr>
              <a:t> </a:t>
            </a:r>
            <a:r>
              <a:rPr lang="en-US" sz="2400" b="1" i="0" u="none" strike="noStrike" cap="none" dirty="0" err="1">
                <a:solidFill>
                  <a:schemeClr val="tx1"/>
                </a:solidFill>
                <a:latin typeface="Times New Roman"/>
                <a:ea typeface="Times New Roman"/>
                <a:cs typeface="Times New Roman"/>
                <a:sym typeface="Times New Roman"/>
              </a:rPr>
              <a:t>người</a:t>
            </a:r>
            <a:r>
              <a:rPr lang="en-US" sz="2400" b="1" i="0" u="none" strike="noStrike" cap="none" dirty="0">
                <a:solidFill>
                  <a:schemeClr val="tx1"/>
                </a:solidFill>
                <a:latin typeface="Times New Roman"/>
                <a:ea typeface="Times New Roman"/>
                <a:cs typeface="Times New Roman"/>
                <a:sym typeface="Times New Roman"/>
              </a:rPr>
              <a:t> </a:t>
            </a:r>
            <a:r>
              <a:rPr lang="en-US" sz="2400" b="1" i="0" u="none" strike="noStrike" cap="none" dirty="0" err="1">
                <a:solidFill>
                  <a:schemeClr val="tx1"/>
                </a:solidFill>
                <a:latin typeface="Times New Roman"/>
                <a:ea typeface="Times New Roman"/>
                <a:cs typeface="Times New Roman"/>
                <a:sym typeface="Times New Roman"/>
              </a:rPr>
              <a:t>đứng</a:t>
            </a:r>
            <a:r>
              <a:rPr lang="en-US" sz="2400" b="1" i="0" u="none" strike="noStrike" cap="none" dirty="0">
                <a:solidFill>
                  <a:schemeClr val="tx1"/>
                </a:solidFill>
                <a:latin typeface="Times New Roman"/>
                <a:ea typeface="Times New Roman"/>
                <a:cs typeface="Times New Roman"/>
                <a:sym typeface="Times New Roman"/>
              </a:rPr>
              <a:t> </a:t>
            </a:r>
            <a:r>
              <a:rPr lang="en-US" sz="2400" b="1" i="0" u="none" strike="noStrike" cap="none" dirty="0" err="1">
                <a:solidFill>
                  <a:schemeClr val="tx1"/>
                </a:solidFill>
                <a:latin typeface="Times New Roman"/>
                <a:ea typeface="Times New Roman"/>
                <a:cs typeface="Times New Roman"/>
                <a:sym typeface="Times New Roman"/>
              </a:rPr>
              <a:t>đầu</a:t>
            </a:r>
            <a:r>
              <a:rPr lang="en-US" sz="2400" b="1" i="0" u="none" strike="noStrike" cap="none" dirty="0">
                <a:solidFill>
                  <a:schemeClr val="tx1"/>
                </a:solidFill>
                <a:latin typeface="Times New Roman"/>
                <a:ea typeface="Times New Roman"/>
                <a:cs typeface="Times New Roman"/>
                <a:sym typeface="Times New Roman"/>
              </a:rPr>
              <a:t>.</a:t>
            </a:r>
            <a:endParaRPr b="1" dirty="0">
              <a:solidFill>
                <a:schemeClr val="tx1"/>
              </a:solidFill>
            </a:endParaRPr>
          </a:p>
          <a:p>
            <a:pPr marL="0" marR="0" lvl="0" indent="0" algn="just" rtl="0">
              <a:lnSpc>
                <a:spcPct val="115000"/>
              </a:lnSpc>
              <a:spcBef>
                <a:spcPts val="600"/>
              </a:spcBef>
              <a:spcAft>
                <a:spcPts val="0"/>
              </a:spcAft>
              <a:buNone/>
            </a:pP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Phát</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huy</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nhân</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tố</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tích</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cực</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phòng</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ngừa</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ngăn</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chặn</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các</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sai</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phạm</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kiến</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nghị</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xử</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lý</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nếu</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có</a:t>
            </a:r>
            <a:r>
              <a:rPr lang="en-US" sz="2400" b="0" i="0" u="none" strike="noStrike" cap="none" dirty="0">
                <a:solidFill>
                  <a:schemeClr val="tx1"/>
                </a:solidFill>
                <a:latin typeface="Times New Roman"/>
                <a:ea typeface="Times New Roman"/>
                <a:cs typeface="Times New Roman"/>
                <a:sym typeface="Times New Roman"/>
              </a:rPr>
              <a:t>).</a:t>
            </a:r>
            <a:endParaRPr sz="2400" b="0" i="0" u="none" strike="noStrike" cap="none" dirty="0">
              <a:solidFill>
                <a:schemeClr val="tx1"/>
              </a:solidFill>
              <a:latin typeface="Times New Roman"/>
              <a:ea typeface="Times New Roman"/>
              <a:cs typeface="Times New Roman"/>
              <a:sym typeface="Times New Roman"/>
            </a:endParaRPr>
          </a:p>
          <a:p>
            <a:pPr marL="0" marR="0" lvl="0" indent="0" algn="just" rtl="0">
              <a:spcBef>
                <a:spcPts val="600"/>
              </a:spcBef>
              <a:spcAft>
                <a:spcPts val="0"/>
              </a:spcAft>
              <a:buNone/>
            </a:pP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Thực</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hiện</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xử</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phạt</a:t>
            </a:r>
            <a:r>
              <a:rPr lang="en-US" sz="2400" b="0" i="0" u="none" strike="noStrike" cap="none" dirty="0">
                <a:solidFill>
                  <a:schemeClr val="tx1"/>
                </a:solidFill>
                <a:latin typeface="Times New Roman"/>
                <a:ea typeface="Times New Roman"/>
                <a:cs typeface="Times New Roman"/>
                <a:sym typeface="Times New Roman"/>
              </a:rPr>
              <a:t> vi </a:t>
            </a:r>
            <a:r>
              <a:rPr lang="en-US" sz="2400" b="0" i="0" u="none" strike="noStrike" cap="none" dirty="0" err="1">
                <a:solidFill>
                  <a:schemeClr val="tx1"/>
                </a:solidFill>
                <a:latin typeface="Times New Roman"/>
                <a:ea typeface="Times New Roman"/>
                <a:cs typeface="Times New Roman"/>
                <a:sym typeface="Times New Roman"/>
              </a:rPr>
              <a:t>phạm</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hành</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chính</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đối</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với</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cơ</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quan</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tổ</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chức</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các</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nhân</a:t>
            </a:r>
            <a:r>
              <a:rPr lang="en-US" sz="2400" b="0" i="0" u="none" strike="noStrike" cap="none" dirty="0">
                <a:solidFill>
                  <a:schemeClr val="tx1"/>
                </a:solidFill>
                <a:latin typeface="Times New Roman"/>
                <a:ea typeface="Times New Roman"/>
                <a:cs typeface="Times New Roman"/>
                <a:sym typeface="Times New Roman"/>
              </a:rPr>
              <a:t> vi </a:t>
            </a:r>
            <a:r>
              <a:rPr lang="en-US" sz="2400" b="0" i="0" u="none" strike="noStrike" cap="none" dirty="0" err="1">
                <a:solidFill>
                  <a:schemeClr val="tx1"/>
                </a:solidFill>
                <a:latin typeface="Times New Roman"/>
                <a:ea typeface="Times New Roman"/>
                <a:cs typeface="Times New Roman"/>
                <a:sym typeface="Times New Roman"/>
              </a:rPr>
              <a:t>phạm</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hành</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chính</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trong</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lĩnh</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vực</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giáo</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dục</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theo</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quy</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định</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tại</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Nghị</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định</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số</a:t>
            </a:r>
            <a:r>
              <a:rPr lang="en-US" sz="2400" b="0" i="0" u="none" strike="noStrike" cap="none" dirty="0">
                <a:solidFill>
                  <a:schemeClr val="tx1"/>
                </a:solidFill>
                <a:latin typeface="Times New Roman"/>
                <a:ea typeface="Times New Roman"/>
                <a:cs typeface="Times New Roman"/>
                <a:sym typeface="Times New Roman"/>
              </a:rPr>
              <a:t> 04/2021/NĐ-CP </a:t>
            </a:r>
            <a:r>
              <a:rPr lang="en-US" sz="2400" b="0" i="0" u="none" strike="noStrike" cap="none" dirty="0" err="1">
                <a:solidFill>
                  <a:schemeClr val="tx1"/>
                </a:solidFill>
                <a:latin typeface="Times New Roman"/>
                <a:ea typeface="Times New Roman"/>
                <a:cs typeface="Times New Roman"/>
                <a:sym typeface="Times New Roman"/>
              </a:rPr>
              <a:t>của</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Chính</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phủ</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Quy</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định</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xử</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phạt</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hành</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chính</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trong</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lĩnh</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vực</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giáo</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dục</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được</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sửa</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đổi</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bổ</a:t>
            </a:r>
            <a:r>
              <a:rPr lang="en-US" sz="2400" b="0" i="0" u="none" strike="noStrike" cap="none" dirty="0">
                <a:solidFill>
                  <a:schemeClr val="tx1"/>
                </a:solidFill>
                <a:latin typeface="Times New Roman"/>
                <a:ea typeface="Times New Roman"/>
                <a:cs typeface="Times New Roman"/>
                <a:sym typeface="Times New Roman"/>
              </a:rPr>
              <a:t> sung </a:t>
            </a:r>
            <a:r>
              <a:rPr lang="en-US" sz="2400" b="0" i="0" u="none" strike="noStrike" cap="none" dirty="0" err="1">
                <a:solidFill>
                  <a:schemeClr val="tx1"/>
                </a:solidFill>
                <a:latin typeface="Times New Roman"/>
                <a:ea typeface="Times New Roman"/>
                <a:cs typeface="Times New Roman"/>
                <a:sym typeface="Times New Roman"/>
              </a:rPr>
              <a:t>tại</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Nghị</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định</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số</a:t>
            </a:r>
            <a:r>
              <a:rPr lang="en-US" sz="2400" b="0" i="0" u="none" strike="noStrike" cap="none" dirty="0">
                <a:solidFill>
                  <a:schemeClr val="tx1"/>
                </a:solidFill>
                <a:latin typeface="Times New Roman"/>
                <a:ea typeface="Times New Roman"/>
                <a:cs typeface="Times New Roman"/>
                <a:sym typeface="Times New Roman"/>
              </a:rPr>
              <a:t> 127/NĐ-CP </a:t>
            </a:r>
            <a:r>
              <a:rPr lang="en-US" sz="2400" b="0" i="0" u="none" strike="noStrike" cap="none" dirty="0" err="1">
                <a:solidFill>
                  <a:schemeClr val="tx1"/>
                </a:solidFill>
                <a:latin typeface="Times New Roman"/>
                <a:ea typeface="Times New Roman"/>
                <a:cs typeface="Times New Roman"/>
                <a:sym typeface="Times New Roman"/>
              </a:rPr>
              <a:t>ngày</a:t>
            </a:r>
            <a:r>
              <a:rPr lang="en-US" sz="2400" b="0" i="0" u="none" strike="noStrike" cap="none" dirty="0">
                <a:solidFill>
                  <a:schemeClr val="tx1"/>
                </a:solidFill>
                <a:latin typeface="Times New Roman"/>
                <a:ea typeface="Times New Roman"/>
                <a:cs typeface="Times New Roman"/>
                <a:sym typeface="Times New Roman"/>
              </a:rPr>
              <a:t> 30/12/2021 </a:t>
            </a:r>
            <a:r>
              <a:rPr lang="en-US" sz="2400" b="0" i="0" u="none" strike="noStrike" cap="none" dirty="0" err="1">
                <a:solidFill>
                  <a:schemeClr val="tx1"/>
                </a:solidFill>
                <a:latin typeface="Times New Roman"/>
                <a:ea typeface="Times New Roman"/>
                <a:cs typeface="Times New Roman"/>
                <a:sym typeface="Times New Roman"/>
              </a:rPr>
              <a:t>của</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Chính</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phủ</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và</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các</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quy</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định</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pháp</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luật</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có</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liên</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quan</a:t>
            </a:r>
            <a:r>
              <a:rPr lang="en-US" sz="2400" b="0" i="0" u="none" strike="noStrike" cap="none" dirty="0">
                <a:solidFill>
                  <a:schemeClr val="tx1"/>
                </a:solidFill>
                <a:latin typeface="Times New Roman"/>
                <a:ea typeface="Times New Roman"/>
                <a:cs typeface="Times New Roman"/>
                <a:sym typeface="Times New Roman"/>
              </a:rPr>
              <a:t>.</a:t>
            </a:r>
            <a:endParaRPr sz="2400" b="0" i="0" u="none" strike="noStrike" cap="none" dirty="0">
              <a:solidFill>
                <a:schemeClr val="tx1"/>
              </a:solidFill>
              <a:latin typeface="Trebuchet MS"/>
              <a:ea typeface="Trebuchet MS"/>
              <a:cs typeface="Trebuchet MS"/>
              <a:sym typeface="Trebuchet MS"/>
            </a:endParaRPr>
          </a:p>
        </p:txBody>
      </p:sp>
    </p:spTree>
    <p:extLst>
      <p:ext uri="{BB962C8B-B14F-4D97-AF65-F5344CB8AC3E}">
        <p14:creationId xmlns:p14="http://schemas.microsoft.com/office/powerpoint/2010/main" val="324617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7"/>
          <p:cNvPicPr preferRelativeResize="0"/>
          <p:nvPr/>
        </p:nvPicPr>
        <p:blipFill rotWithShape="1">
          <a:blip r:embed="rId3">
            <a:alphaModFix/>
          </a:blip>
          <a:srcRect/>
          <a:stretch/>
        </p:blipFill>
        <p:spPr>
          <a:xfrm>
            <a:off x="0" y="-2659612"/>
            <a:ext cx="11818938" cy="11709874"/>
          </a:xfrm>
          <a:prstGeom prst="rect">
            <a:avLst/>
          </a:prstGeom>
          <a:noFill/>
          <a:ln>
            <a:noFill/>
          </a:ln>
        </p:spPr>
      </p:pic>
      <p:sp>
        <p:nvSpPr>
          <p:cNvPr id="187" name="Google Shape;187;p7"/>
          <p:cNvSpPr/>
          <p:nvPr/>
        </p:nvSpPr>
        <p:spPr>
          <a:xfrm>
            <a:off x="180568" y="2051225"/>
            <a:ext cx="11457801" cy="1683602"/>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4505" b="1" i="0" u="none" strike="noStrike" cap="none">
                <a:solidFill>
                  <a:srgbClr val="3129EE"/>
                </a:solidFill>
                <a:latin typeface="Times New Roman"/>
                <a:ea typeface="Times New Roman"/>
                <a:cs typeface="Times New Roman"/>
                <a:sym typeface="Times New Roman"/>
              </a:rPr>
              <a:t>Trao đổi một số vấn đề</a:t>
            </a:r>
            <a:endParaRPr/>
          </a:p>
          <a:p>
            <a:pPr marL="0" marR="0" lvl="0" indent="0" algn="ctr" rtl="0">
              <a:lnSpc>
                <a:spcPct val="120000"/>
              </a:lnSpc>
              <a:spcBef>
                <a:spcPts val="0"/>
              </a:spcBef>
              <a:spcAft>
                <a:spcPts val="0"/>
              </a:spcAft>
              <a:buNone/>
            </a:pPr>
            <a:r>
              <a:rPr lang="en-US" sz="4505" b="1" i="0" u="none" strike="noStrike" cap="none">
                <a:solidFill>
                  <a:srgbClr val="3129EE"/>
                </a:solidFill>
                <a:latin typeface="Times New Roman"/>
                <a:ea typeface="Times New Roman"/>
                <a:cs typeface="Times New Roman"/>
                <a:sym typeface="Times New Roman"/>
              </a:rPr>
              <a:t>về công tác quản lý qua thanh tra/kiểm tra</a:t>
            </a:r>
            <a:endParaRPr sz="3383" b="1" i="0" u="none" strike="noStrike" cap="none">
              <a:solidFill>
                <a:srgbClr val="3129EE"/>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grpSp>
        <p:nvGrpSpPr>
          <p:cNvPr id="192" name="Google Shape;192;p8"/>
          <p:cNvGrpSpPr/>
          <p:nvPr/>
        </p:nvGrpSpPr>
        <p:grpSpPr>
          <a:xfrm>
            <a:off x="1654983" y="1197204"/>
            <a:ext cx="8508971" cy="4524866"/>
            <a:chOff x="2697" y="10008"/>
            <a:chExt cx="7638" cy="2880"/>
          </a:xfrm>
        </p:grpSpPr>
        <p:sp>
          <p:nvSpPr>
            <p:cNvPr id="193" name="Google Shape;193;p8"/>
            <p:cNvSpPr txBox="1"/>
            <p:nvPr/>
          </p:nvSpPr>
          <p:spPr>
            <a:xfrm>
              <a:off x="2697" y="11088"/>
              <a:ext cx="2806" cy="72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n-US" sz="1100" b="0" i="0" u="none" strike="noStrike" cap="none">
                  <a:solidFill>
                    <a:schemeClr val="dk1"/>
                  </a:solidFill>
                  <a:latin typeface="Times New Roman"/>
                  <a:ea typeface="Times New Roman"/>
                  <a:cs typeface="Times New Roman"/>
                  <a:sym typeface="Times New Roman"/>
                </a:rPr>
                <a:t> </a:t>
              </a:r>
              <a:endParaRPr/>
            </a:p>
            <a:p>
              <a:pPr marL="0" marR="0" lvl="0" indent="0" algn="ctr" rtl="0">
                <a:lnSpc>
                  <a:spcPct val="107000"/>
                </a:lnSpc>
                <a:spcBef>
                  <a:spcPts val="800"/>
                </a:spcBef>
                <a:spcAft>
                  <a:spcPts val="0"/>
                </a:spcAft>
                <a:buNone/>
              </a:pPr>
              <a:r>
                <a:rPr lang="en-US" sz="2400" b="1" i="0" u="none" strike="noStrike" cap="none">
                  <a:solidFill>
                    <a:schemeClr val="dk1"/>
                  </a:solidFill>
                  <a:latin typeface="Times New Roman"/>
                  <a:ea typeface="Times New Roman"/>
                  <a:cs typeface="Times New Roman"/>
                  <a:sym typeface="Times New Roman"/>
                </a:rPr>
                <a:t>KTĐG, điều chỉnh</a:t>
              </a:r>
              <a:endParaRPr sz="2400" b="0" i="0" u="none" strike="noStrike" cap="none">
                <a:solidFill>
                  <a:schemeClr val="dk1"/>
                </a:solidFill>
                <a:latin typeface="Times New Roman"/>
                <a:ea typeface="Times New Roman"/>
                <a:cs typeface="Times New Roman"/>
                <a:sym typeface="Times New Roman"/>
              </a:endParaRPr>
            </a:p>
          </p:txBody>
        </p:sp>
        <p:sp>
          <p:nvSpPr>
            <p:cNvPr id="194" name="Google Shape;194;p8"/>
            <p:cNvSpPr txBox="1"/>
            <p:nvPr/>
          </p:nvSpPr>
          <p:spPr>
            <a:xfrm>
              <a:off x="7407" y="11088"/>
              <a:ext cx="2928" cy="72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endParaRPr sz="300" b="1" i="0" u="none" strike="noStrike" cap="none">
                <a:solidFill>
                  <a:schemeClr val="dk1"/>
                </a:solidFill>
                <a:latin typeface="Times New Roman"/>
                <a:ea typeface="Times New Roman"/>
                <a:cs typeface="Times New Roman"/>
                <a:sym typeface="Times New Roman"/>
              </a:endParaRPr>
            </a:p>
            <a:p>
              <a:pPr marL="0" marR="0" lvl="0" indent="0" algn="ctr" rtl="0">
                <a:lnSpc>
                  <a:spcPct val="107000"/>
                </a:lnSpc>
                <a:spcBef>
                  <a:spcPts val="800"/>
                </a:spcBef>
                <a:spcAft>
                  <a:spcPts val="0"/>
                </a:spcAft>
                <a:buNone/>
              </a:pPr>
              <a:endParaRPr sz="500" b="1" i="0" u="none" strike="noStrike" cap="none">
                <a:solidFill>
                  <a:schemeClr val="dk1"/>
                </a:solidFill>
                <a:latin typeface="Times New Roman"/>
                <a:ea typeface="Times New Roman"/>
                <a:cs typeface="Times New Roman"/>
                <a:sym typeface="Times New Roman"/>
              </a:endParaRPr>
            </a:p>
            <a:p>
              <a:pPr marL="0" marR="0" lvl="0" indent="0" algn="ctr" rtl="0">
                <a:lnSpc>
                  <a:spcPct val="107000"/>
                </a:lnSpc>
                <a:spcBef>
                  <a:spcPts val="800"/>
                </a:spcBef>
                <a:spcAft>
                  <a:spcPts val="0"/>
                </a:spcAft>
                <a:buNone/>
              </a:pPr>
              <a:r>
                <a:rPr lang="en-US" sz="2400" b="1" i="0" u="none" strike="noStrike" cap="none">
                  <a:solidFill>
                    <a:schemeClr val="dk1"/>
                  </a:solidFill>
                  <a:latin typeface="Times New Roman"/>
                  <a:ea typeface="Times New Roman"/>
                  <a:cs typeface="Times New Roman"/>
                  <a:sym typeface="Times New Roman"/>
                </a:rPr>
                <a:t>Tổ chức triển khai</a:t>
              </a:r>
              <a:endParaRPr sz="2400" b="0" i="0" u="none" strike="noStrike" cap="none">
                <a:solidFill>
                  <a:schemeClr val="dk1"/>
                </a:solidFill>
                <a:latin typeface="Times New Roman"/>
                <a:ea typeface="Times New Roman"/>
                <a:cs typeface="Times New Roman"/>
                <a:sym typeface="Times New Roman"/>
              </a:endParaRPr>
            </a:p>
          </p:txBody>
        </p:sp>
        <p:sp>
          <p:nvSpPr>
            <p:cNvPr id="195" name="Google Shape;195;p8"/>
            <p:cNvSpPr txBox="1"/>
            <p:nvPr/>
          </p:nvSpPr>
          <p:spPr>
            <a:xfrm>
              <a:off x="5205" y="10008"/>
              <a:ext cx="2628" cy="72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endParaRPr sz="1100" b="1" i="0" u="none" strike="noStrike" cap="none">
                <a:solidFill>
                  <a:schemeClr val="dk1"/>
                </a:solidFill>
                <a:latin typeface="Times New Roman"/>
                <a:ea typeface="Times New Roman"/>
                <a:cs typeface="Times New Roman"/>
                <a:sym typeface="Times New Roman"/>
              </a:endParaRPr>
            </a:p>
            <a:p>
              <a:pPr marL="0" marR="0" lvl="0" indent="0" algn="ctr" rtl="0">
                <a:lnSpc>
                  <a:spcPct val="107000"/>
                </a:lnSpc>
                <a:spcBef>
                  <a:spcPts val="800"/>
                </a:spcBef>
                <a:spcAft>
                  <a:spcPts val="0"/>
                </a:spcAft>
                <a:buNone/>
              </a:pPr>
              <a:r>
                <a:rPr lang="en-US" sz="2400" b="1" i="0" u="none" strike="noStrike" cap="none">
                  <a:solidFill>
                    <a:schemeClr val="dk1"/>
                  </a:solidFill>
                  <a:latin typeface="Times New Roman"/>
                  <a:ea typeface="Times New Roman"/>
                  <a:cs typeface="Times New Roman"/>
                  <a:sym typeface="Times New Roman"/>
                </a:rPr>
                <a:t>Xây dựng kế hoạch</a:t>
              </a:r>
              <a:endParaRPr sz="2400" b="0" i="0" u="none" strike="noStrike" cap="none">
                <a:solidFill>
                  <a:schemeClr val="dk1"/>
                </a:solidFill>
                <a:latin typeface="Times New Roman"/>
                <a:ea typeface="Times New Roman"/>
                <a:cs typeface="Times New Roman"/>
                <a:sym typeface="Times New Roman"/>
              </a:endParaRPr>
            </a:p>
          </p:txBody>
        </p:sp>
        <p:sp>
          <p:nvSpPr>
            <p:cNvPr id="196" name="Google Shape;196;p8"/>
            <p:cNvSpPr txBox="1"/>
            <p:nvPr/>
          </p:nvSpPr>
          <p:spPr>
            <a:xfrm>
              <a:off x="5205" y="12168"/>
              <a:ext cx="2508" cy="72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endParaRPr sz="1200" b="1" i="0" u="none" strike="noStrike" cap="none">
                <a:solidFill>
                  <a:schemeClr val="dk1"/>
                </a:solidFill>
                <a:latin typeface="Times New Roman"/>
                <a:ea typeface="Times New Roman"/>
                <a:cs typeface="Times New Roman"/>
                <a:sym typeface="Times New Roman"/>
              </a:endParaRPr>
            </a:p>
            <a:p>
              <a:pPr marL="0" marR="0" lvl="0" indent="0" algn="ctr" rtl="0">
                <a:lnSpc>
                  <a:spcPct val="107000"/>
                </a:lnSpc>
                <a:spcBef>
                  <a:spcPts val="800"/>
                </a:spcBef>
                <a:spcAft>
                  <a:spcPts val="0"/>
                </a:spcAft>
                <a:buNone/>
              </a:pPr>
              <a:r>
                <a:rPr lang="en-US" sz="2400" b="1" i="0" u="none" strike="noStrike" cap="none">
                  <a:solidFill>
                    <a:schemeClr val="dk1"/>
                  </a:solidFill>
                  <a:latin typeface="Times New Roman"/>
                  <a:ea typeface="Times New Roman"/>
                  <a:cs typeface="Times New Roman"/>
                  <a:sym typeface="Times New Roman"/>
                </a:rPr>
                <a:t>Chỉ đạo thực hiện</a:t>
              </a:r>
              <a:endParaRPr sz="2400" b="0" i="0" u="none" strike="noStrike" cap="none">
                <a:solidFill>
                  <a:schemeClr val="dk1"/>
                </a:solidFill>
                <a:latin typeface="Times New Roman"/>
                <a:ea typeface="Times New Roman"/>
                <a:cs typeface="Times New Roman"/>
                <a:sym typeface="Times New Roman"/>
              </a:endParaRPr>
            </a:p>
          </p:txBody>
        </p:sp>
        <p:cxnSp>
          <p:nvCxnSpPr>
            <p:cNvPr id="197" name="Google Shape;197;p8"/>
            <p:cNvCxnSpPr/>
            <p:nvPr/>
          </p:nvCxnSpPr>
          <p:spPr>
            <a:xfrm rot="10800000">
              <a:off x="3894" y="10368"/>
              <a:ext cx="0" cy="720"/>
            </a:xfrm>
            <a:prstGeom prst="straightConnector1">
              <a:avLst/>
            </a:prstGeom>
            <a:noFill/>
            <a:ln w="9525" cap="flat" cmpd="sng">
              <a:solidFill>
                <a:srgbClr val="000000"/>
              </a:solidFill>
              <a:prstDash val="solid"/>
              <a:round/>
              <a:headEnd type="none" w="med" len="med"/>
              <a:tailEnd type="none" w="med" len="med"/>
            </a:ln>
          </p:spPr>
        </p:cxnSp>
        <p:cxnSp>
          <p:nvCxnSpPr>
            <p:cNvPr id="198" name="Google Shape;198;p8"/>
            <p:cNvCxnSpPr/>
            <p:nvPr/>
          </p:nvCxnSpPr>
          <p:spPr>
            <a:xfrm>
              <a:off x="3894" y="10368"/>
              <a:ext cx="1254" cy="0"/>
            </a:xfrm>
            <a:prstGeom prst="straightConnector1">
              <a:avLst/>
            </a:prstGeom>
            <a:noFill/>
            <a:ln w="9525" cap="flat" cmpd="sng">
              <a:solidFill>
                <a:srgbClr val="000000"/>
              </a:solidFill>
              <a:prstDash val="solid"/>
              <a:round/>
              <a:headEnd type="none" w="med" len="med"/>
              <a:tailEnd type="triangle" w="med" len="med"/>
            </a:ln>
          </p:spPr>
        </p:cxnSp>
        <p:cxnSp>
          <p:nvCxnSpPr>
            <p:cNvPr id="199" name="Google Shape;199;p8"/>
            <p:cNvCxnSpPr/>
            <p:nvPr/>
          </p:nvCxnSpPr>
          <p:spPr>
            <a:xfrm rot="10800000">
              <a:off x="7770" y="12528"/>
              <a:ext cx="1311" cy="0"/>
            </a:xfrm>
            <a:prstGeom prst="straightConnector1">
              <a:avLst/>
            </a:prstGeom>
            <a:noFill/>
            <a:ln w="9525" cap="flat" cmpd="sng">
              <a:solidFill>
                <a:srgbClr val="000000"/>
              </a:solidFill>
              <a:prstDash val="solid"/>
              <a:round/>
              <a:headEnd type="none" w="med" len="med"/>
              <a:tailEnd type="triangle" w="med" len="med"/>
            </a:ln>
          </p:spPr>
        </p:cxnSp>
        <p:cxnSp>
          <p:nvCxnSpPr>
            <p:cNvPr id="200" name="Google Shape;200;p8"/>
            <p:cNvCxnSpPr/>
            <p:nvPr/>
          </p:nvCxnSpPr>
          <p:spPr>
            <a:xfrm>
              <a:off x="9081" y="11808"/>
              <a:ext cx="0" cy="720"/>
            </a:xfrm>
            <a:prstGeom prst="straightConnector1">
              <a:avLst/>
            </a:prstGeom>
            <a:noFill/>
            <a:ln w="9525" cap="flat" cmpd="sng">
              <a:solidFill>
                <a:srgbClr val="000000"/>
              </a:solidFill>
              <a:prstDash val="solid"/>
              <a:round/>
              <a:headEnd type="none" w="med" len="med"/>
              <a:tailEnd type="none" w="med" len="med"/>
            </a:ln>
          </p:spPr>
        </p:cxnSp>
        <p:cxnSp>
          <p:nvCxnSpPr>
            <p:cNvPr id="201" name="Google Shape;201;p8"/>
            <p:cNvCxnSpPr/>
            <p:nvPr/>
          </p:nvCxnSpPr>
          <p:spPr>
            <a:xfrm>
              <a:off x="7757" y="10379"/>
              <a:ext cx="1311" cy="0"/>
            </a:xfrm>
            <a:prstGeom prst="straightConnector1">
              <a:avLst/>
            </a:prstGeom>
            <a:noFill/>
            <a:ln w="9525" cap="flat" cmpd="sng">
              <a:solidFill>
                <a:srgbClr val="000000"/>
              </a:solidFill>
              <a:prstDash val="solid"/>
              <a:round/>
              <a:headEnd type="none" w="med" len="med"/>
              <a:tailEnd type="none" w="med" len="med"/>
            </a:ln>
          </p:spPr>
        </p:cxnSp>
        <p:cxnSp>
          <p:nvCxnSpPr>
            <p:cNvPr id="202" name="Google Shape;202;p8"/>
            <p:cNvCxnSpPr/>
            <p:nvPr/>
          </p:nvCxnSpPr>
          <p:spPr>
            <a:xfrm rot="10800000">
              <a:off x="3894" y="11808"/>
              <a:ext cx="0" cy="720"/>
            </a:xfrm>
            <a:prstGeom prst="straightConnector1">
              <a:avLst/>
            </a:prstGeom>
            <a:noFill/>
            <a:ln w="9525" cap="flat" cmpd="sng">
              <a:solidFill>
                <a:srgbClr val="000000"/>
              </a:solidFill>
              <a:prstDash val="solid"/>
              <a:round/>
              <a:headEnd type="none" w="med" len="med"/>
              <a:tailEnd type="triangle" w="med" len="med"/>
            </a:ln>
          </p:spPr>
        </p:cxnSp>
        <p:cxnSp>
          <p:nvCxnSpPr>
            <p:cNvPr id="203" name="Google Shape;203;p8"/>
            <p:cNvCxnSpPr/>
            <p:nvPr/>
          </p:nvCxnSpPr>
          <p:spPr>
            <a:xfrm>
              <a:off x="3876" y="12528"/>
              <a:ext cx="1311" cy="0"/>
            </a:xfrm>
            <a:prstGeom prst="straightConnector1">
              <a:avLst/>
            </a:prstGeom>
            <a:noFill/>
            <a:ln w="9525" cap="flat" cmpd="sng">
              <a:solidFill>
                <a:srgbClr val="000000"/>
              </a:solidFill>
              <a:prstDash val="solid"/>
              <a:round/>
              <a:headEnd type="none" w="med" len="med"/>
              <a:tailEnd type="none" w="med" len="med"/>
            </a:ln>
          </p:spPr>
        </p:cxnSp>
        <p:cxnSp>
          <p:nvCxnSpPr>
            <p:cNvPr id="204" name="Google Shape;204;p8"/>
            <p:cNvCxnSpPr/>
            <p:nvPr/>
          </p:nvCxnSpPr>
          <p:spPr>
            <a:xfrm>
              <a:off x="9055" y="10368"/>
              <a:ext cx="0" cy="720"/>
            </a:xfrm>
            <a:prstGeom prst="straightConnector1">
              <a:avLst/>
            </a:prstGeom>
            <a:noFill/>
            <a:ln w="9525" cap="flat" cmpd="sng">
              <a:solidFill>
                <a:srgbClr val="000000"/>
              </a:solidFill>
              <a:prstDash val="solid"/>
              <a:round/>
              <a:headEnd type="none" w="med" len="med"/>
              <a:tailEnd type="triangle" w="med" len="med"/>
            </a:ln>
          </p:spPr>
        </p:cxnSp>
      </p:grpSp>
      <p:sp>
        <p:nvSpPr>
          <p:cNvPr id="205" name="Google Shape;205;p8"/>
          <p:cNvSpPr txBox="1"/>
          <p:nvPr/>
        </p:nvSpPr>
        <p:spPr>
          <a:xfrm>
            <a:off x="2738487" y="320777"/>
            <a:ext cx="5910606" cy="535491"/>
          </a:xfrm>
          <a:prstGeom prst="rect">
            <a:avLst/>
          </a:prstGeom>
          <a:noFill/>
          <a:ln>
            <a:noFill/>
          </a:ln>
        </p:spPr>
        <p:txBody>
          <a:bodyPr spcFirstLastPara="1" wrap="square" lIns="91425" tIns="45700" rIns="91425" bIns="45700" anchor="t" anchorCtr="0">
            <a:spAutoFit/>
          </a:bodyPr>
          <a:lstStyle/>
          <a:p>
            <a:pPr marL="571500" marR="0" lvl="0" indent="-342900" algn="ctr" rtl="0">
              <a:lnSpc>
                <a:spcPct val="120000"/>
              </a:lnSpc>
              <a:spcBef>
                <a:spcPts val="0"/>
              </a:spcBef>
              <a:spcAft>
                <a:spcPts val="0"/>
              </a:spcAft>
              <a:buNone/>
            </a:pPr>
            <a:r>
              <a:rPr lang="en-US" sz="2400" b="1" i="0" u="none" strike="noStrike" cap="none" dirty="0" err="1">
                <a:solidFill>
                  <a:schemeClr val="bg2">
                    <a:lumMod val="75000"/>
                  </a:schemeClr>
                </a:solidFill>
                <a:latin typeface="Times New Roman"/>
                <a:ea typeface="Times New Roman"/>
                <a:cs typeface="Times New Roman"/>
                <a:sym typeface="Times New Roman"/>
              </a:rPr>
              <a:t>Sơ</a:t>
            </a:r>
            <a:r>
              <a:rPr lang="en-US" sz="2400" b="1" i="0" u="none" strike="noStrike" cap="none" dirty="0">
                <a:solidFill>
                  <a:schemeClr val="bg2">
                    <a:lumMod val="75000"/>
                  </a:schemeClr>
                </a:solidFill>
                <a:latin typeface="Times New Roman"/>
                <a:ea typeface="Times New Roman"/>
                <a:cs typeface="Times New Roman"/>
                <a:sym typeface="Times New Roman"/>
              </a:rPr>
              <a:t> </a:t>
            </a:r>
            <a:r>
              <a:rPr lang="en-US" sz="2400" b="1" i="0" u="none" strike="noStrike" cap="none" dirty="0" err="1">
                <a:solidFill>
                  <a:schemeClr val="bg2">
                    <a:lumMod val="75000"/>
                  </a:schemeClr>
                </a:solidFill>
                <a:latin typeface="Times New Roman"/>
                <a:ea typeface="Times New Roman"/>
                <a:cs typeface="Times New Roman"/>
                <a:sym typeface="Times New Roman"/>
              </a:rPr>
              <a:t>đồ</a:t>
            </a:r>
            <a:r>
              <a:rPr lang="en-US" sz="2400" b="1" i="0" u="none" strike="noStrike" cap="none" dirty="0">
                <a:solidFill>
                  <a:schemeClr val="bg2">
                    <a:lumMod val="75000"/>
                  </a:schemeClr>
                </a:solidFill>
                <a:latin typeface="Times New Roman"/>
                <a:ea typeface="Times New Roman"/>
                <a:cs typeface="Times New Roman"/>
                <a:sym typeface="Times New Roman"/>
              </a:rPr>
              <a:t> </a:t>
            </a:r>
            <a:r>
              <a:rPr lang="en-US" sz="2400" b="1" i="0" u="none" strike="noStrike" cap="none" dirty="0" err="1">
                <a:solidFill>
                  <a:schemeClr val="bg2">
                    <a:lumMod val="75000"/>
                  </a:schemeClr>
                </a:solidFill>
                <a:latin typeface="Times New Roman"/>
                <a:ea typeface="Times New Roman"/>
                <a:cs typeface="Times New Roman"/>
                <a:sym typeface="Times New Roman"/>
              </a:rPr>
              <a:t>chu</a:t>
            </a:r>
            <a:r>
              <a:rPr lang="en-US" sz="2400" b="1" i="0" u="none" strike="noStrike" cap="none" dirty="0">
                <a:solidFill>
                  <a:schemeClr val="bg2">
                    <a:lumMod val="75000"/>
                  </a:schemeClr>
                </a:solidFill>
                <a:latin typeface="Times New Roman"/>
                <a:ea typeface="Times New Roman"/>
                <a:cs typeface="Times New Roman"/>
                <a:sym typeface="Times New Roman"/>
              </a:rPr>
              <a:t> </a:t>
            </a:r>
            <a:r>
              <a:rPr lang="en-US" sz="2400" b="1" i="0" u="none" strike="noStrike" cap="none" dirty="0" err="1">
                <a:solidFill>
                  <a:schemeClr val="bg2">
                    <a:lumMod val="75000"/>
                  </a:schemeClr>
                </a:solidFill>
                <a:latin typeface="Times New Roman"/>
                <a:ea typeface="Times New Roman"/>
                <a:cs typeface="Times New Roman"/>
                <a:sym typeface="Times New Roman"/>
              </a:rPr>
              <a:t>trình</a:t>
            </a:r>
            <a:r>
              <a:rPr lang="en-US" sz="2400" b="1" i="0" u="none" strike="noStrike" cap="none" dirty="0">
                <a:solidFill>
                  <a:schemeClr val="bg2">
                    <a:lumMod val="75000"/>
                  </a:schemeClr>
                </a:solidFill>
                <a:latin typeface="Times New Roman"/>
                <a:ea typeface="Times New Roman"/>
                <a:cs typeface="Times New Roman"/>
                <a:sym typeface="Times New Roman"/>
              </a:rPr>
              <a:t> </a:t>
            </a:r>
            <a:r>
              <a:rPr lang="en-US" sz="2400" b="1" i="0" u="none" strike="noStrike" cap="none" dirty="0" err="1">
                <a:solidFill>
                  <a:schemeClr val="bg2">
                    <a:lumMod val="75000"/>
                  </a:schemeClr>
                </a:solidFill>
                <a:latin typeface="Times New Roman"/>
                <a:ea typeface="Times New Roman"/>
                <a:cs typeface="Times New Roman"/>
                <a:sym typeface="Times New Roman"/>
              </a:rPr>
              <a:t>quản</a:t>
            </a:r>
            <a:r>
              <a:rPr lang="en-US" sz="2400" b="1" i="0" u="none" strike="noStrike" cap="none" dirty="0">
                <a:solidFill>
                  <a:schemeClr val="bg2">
                    <a:lumMod val="75000"/>
                  </a:schemeClr>
                </a:solidFill>
                <a:latin typeface="Times New Roman"/>
                <a:ea typeface="Times New Roman"/>
                <a:cs typeface="Times New Roman"/>
                <a:sym typeface="Times New Roman"/>
              </a:rPr>
              <a:t> </a:t>
            </a:r>
            <a:r>
              <a:rPr lang="en-US" sz="2400" b="1" i="0" u="none" strike="noStrike" cap="none" dirty="0" err="1">
                <a:solidFill>
                  <a:schemeClr val="bg2">
                    <a:lumMod val="75000"/>
                  </a:schemeClr>
                </a:solidFill>
                <a:latin typeface="Times New Roman"/>
                <a:ea typeface="Times New Roman"/>
                <a:cs typeface="Times New Roman"/>
                <a:sym typeface="Times New Roman"/>
              </a:rPr>
              <a:t>lý</a:t>
            </a:r>
            <a:endParaRPr sz="2400" b="0" i="0" u="none" strike="noStrike" cap="none" dirty="0">
              <a:solidFill>
                <a:schemeClr val="bg2">
                  <a:lumMod val="75000"/>
                </a:schemeClr>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9"/>
          <p:cNvSpPr txBox="1"/>
          <p:nvPr/>
        </p:nvSpPr>
        <p:spPr>
          <a:xfrm>
            <a:off x="829558" y="668792"/>
            <a:ext cx="9558779" cy="46330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US" sz="2400" b="1" i="0" u="none" strike="noStrike" cap="none">
                <a:solidFill>
                  <a:schemeClr val="dk1"/>
                </a:solidFill>
                <a:latin typeface="Times New Roman"/>
                <a:ea typeface="Times New Roman"/>
                <a:cs typeface="Times New Roman"/>
                <a:sym typeface="Times New Roman"/>
              </a:rPr>
              <a:t>I. Xây dựng kế hoạch </a:t>
            </a:r>
            <a:r>
              <a:rPr lang="en-US" sz="2400" b="0" i="0" u="none" strike="noStrike" cap="none">
                <a:solidFill>
                  <a:schemeClr val="dk1"/>
                </a:solidFill>
                <a:latin typeface="Times New Roman"/>
                <a:ea typeface="Times New Roman"/>
                <a:cs typeface="Times New Roman"/>
                <a:sym typeface="Times New Roman"/>
              </a:rPr>
              <a:t>(theo thời gian, thời điểm, tính chất công việc…)</a:t>
            </a:r>
            <a:endParaRPr/>
          </a:p>
          <a:p>
            <a:pPr marL="0" marR="0" lvl="0" indent="0" algn="just" rtl="0">
              <a:lnSpc>
                <a:spcPct val="107000"/>
              </a:lnSpc>
              <a:spcBef>
                <a:spcPts val="800"/>
              </a:spcBef>
              <a:spcAft>
                <a:spcPts val="0"/>
              </a:spcAft>
              <a:buNone/>
            </a:pPr>
            <a:r>
              <a:rPr lang="en-US" sz="2400" b="0" i="0" u="none" strike="noStrike" cap="none">
                <a:solidFill>
                  <a:schemeClr val="dk1"/>
                </a:solidFill>
                <a:latin typeface="Times New Roman"/>
                <a:ea typeface="Times New Roman"/>
                <a:cs typeface="Times New Roman"/>
                <a:sym typeface="Times New Roman"/>
              </a:rPr>
              <a:t>1.1. Cung cấp văn bản cho từng đối tượng.</a:t>
            </a:r>
            <a:r>
              <a:rPr lang="en-US" sz="2400" b="1" i="0" u="none" strike="noStrike" cap="none">
                <a:solidFill>
                  <a:schemeClr val="dk1"/>
                </a:solidFill>
                <a:latin typeface="Times New Roman"/>
                <a:ea typeface="Times New Roman"/>
                <a:cs typeface="Times New Roman"/>
                <a:sym typeface="Times New Roman"/>
              </a:rPr>
              <a:t> </a:t>
            </a:r>
            <a:endParaRPr sz="2400" b="0"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800"/>
              </a:spcBef>
              <a:spcAft>
                <a:spcPts val="0"/>
              </a:spcAft>
              <a:buNone/>
            </a:pPr>
            <a:r>
              <a:rPr lang="en-US" sz="2400" b="0" i="0" u="none" strike="noStrike" cap="none">
                <a:solidFill>
                  <a:schemeClr val="dk1"/>
                </a:solidFill>
                <a:latin typeface="Times New Roman"/>
                <a:ea typeface="Times New Roman"/>
                <a:cs typeface="Times New Roman"/>
                <a:sym typeface="Times New Roman"/>
              </a:rPr>
              <a:t>1.2. Đọc và nghiên cứu kỹ để hiểu văn bản, đặc biệt những văn bản mới đã thay thế văn bản hết hiệu lực để phục vụ công tác quản lý </a:t>
            </a:r>
            <a:r>
              <a:rPr lang="en-US" sz="2400" b="1" i="0" u="none" strike="noStrike" cap="none">
                <a:solidFill>
                  <a:schemeClr val="dk1"/>
                </a:solidFill>
                <a:latin typeface="Times New Roman"/>
                <a:ea typeface="Times New Roman"/>
                <a:cs typeface="Times New Roman"/>
                <a:sym typeface="Times New Roman"/>
              </a:rPr>
              <a:t>ngoài những văn bản về chuyên môn.</a:t>
            </a:r>
            <a:endParaRPr sz="2400" b="0"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800"/>
              </a:spcBef>
              <a:spcAft>
                <a:spcPts val="0"/>
              </a:spcAft>
              <a:buNone/>
            </a:pPr>
            <a:r>
              <a:rPr lang="en-US" sz="2400" b="0" i="0" u="none" strike="noStrike" cap="none">
                <a:solidFill>
                  <a:schemeClr val="dk1"/>
                </a:solidFill>
                <a:latin typeface="Times New Roman"/>
                <a:ea typeface="Times New Roman"/>
                <a:cs typeface="Times New Roman"/>
                <a:sym typeface="Times New Roman"/>
              </a:rPr>
              <a:t> 	</a:t>
            </a:r>
            <a:r>
              <a:rPr lang="en-US" sz="2400" b="1" i="0" u="none" strike="noStrike" cap="none">
                <a:solidFill>
                  <a:schemeClr val="dk1"/>
                </a:solidFill>
                <a:latin typeface="Times New Roman"/>
                <a:ea typeface="Times New Roman"/>
                <a:cs typeface="Times New Roman"/>
                <a:sym typeface="Times New Roman"/>
              </a:rPr>
              <a:t>Một số văn bản mới, đặc biệt là:</a:t>
            </a:r>
            <a:r>
              <a:rPr lang="en-US" sz="2400" b="0" i="0" u="none" strike="noStrike" cap="none">
                <a:solidFill>
                  <a:schemeClr val="dk1"/>
                </a:solidFill>
                <a:latin typeface="Times New Roman"/>
                <a:ea typeface="Times New Roman"/>
                <a:cs typeface="Times New Roman"/>
                <a:sym typeface="Times New Roman"/>
              </a:rPr>
              <a:t> Nghị quyết 02/2022/NQ-HĐND ngày 20/7/2022 của HĐND thành phố </a:t>
            </a:r>
            <a:endParaRPr/>
          </a:p>
          <a:p>
            <a:pPr marL="0" marR="0" lvl="0" indent="0" algn="just" rtl="0">
              <a:lnSpc>
                <a:spcPct val="107000"/>
              </a:lnSpc>
              <a:spcBef>
                <a:spcPts val="800"/>
              </a:spcBef>
              <a:spcAft>
                <a:spcPts val="0"/>
              </a:spcAft>
              <a:buNone/>
            </a:pPr>
            <a:r>
              <a:rPr lang="en-US" sz="2400" b="0" i="0" u="none" strike="noStrike" cap="none">
                <a:solidFill>
                  <a:schemeClr val="dk1"/>
                </a:solidFill>
                <a:latin typeface="Times New Roman"/>
                <a:ea typeface="Times New Roman"/>
                <a:cs typeface="Times New Roman"/>
                <a:sym typeface="Times New Roman"/>
              </a:rPr>
              <a:t>1.3. Thảo luận tham gia ý kiến </a:t>
            </a:r>
            <a:endParaRPr/>
          </a:p>
          <a:p>
            <a:pPr marL="0" marR="0" lvl="0" indent="0" algn="just" rtl="0">
              <a:lnSpc>
                <a:spcPct val="107000"/>
              </a:lnSpc>
              <a:spcBef>
                <a:spcPts val="800"/>
              </a:spcBef>
              <a:spcAft>
                <a:spcPts val="0"/>
              </a:spcAft>
              <a:buNone/>
            </a:pPr>
            <a:r>
              <a:rPr lang="en-US" sz="2400" b="0" i="0" u="none" strike="noStrike" cap="none">
                <a:solidFill>
                  <a:schemeClr val="dk1"/>
                </a:solidFill>
                <a:latin typeface="Times New Roman"/>
                <a:ea typeface="Times New Roman"/>
                <a:cs typeface="Times New Roman"/>
                <a:sym typeface="Times New Roman"/>
              </a:rPr>
              <a:t>1.4. Xây dựng kế hoạch, quy trình thực hiện, phân công người thực hiện.</a:t>
            </a:r>
            <a:endParaRPr/>
          </a:p>
          <a:p>
            <a:pPr marL="0" marR="0" lvl="0" indent="0" algn="just" rtl="0">
              <a:lnSpc>
                <a:spcPct val="107000"/>
              </a:lnSpc>
              <a:spcBef>
                <a:spcPts val="800"/>
              </a:spcBef>
              <a:spcAft>
                <a:spcPts val="0"/>
              </a:spcAft>
              <a:buNone/>
            </a:pPr>
            <a:r>
              <a:rPr lang="en-US" sz="2400" b="0" i="0" u="none" strike="noStrike" cap="none">
                <a:solidFill>
                  <a:schemeClr val="dk1"/>
                </a:solidFill>
                <a:latin typeface="Times New Roman"/>
                <a:ea typeface="Times New Roman"/>
                <a:cs typeface="Times New Roman"/>
                <a:sym typeface="Times New Roman"/>
              </a:rPr>
              <a:t>1.5. Chú ý tính trung thực, chính xác của kế hoạch.</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0"/>
          <p:cNvSpPr/>
          <p:nvPr/>
        </p:nvSpPr>
        <p:spPr>
          <a:xfrm>
            <a:off x="970960" y="236122"/>
            <a:ext cx="10595727" cy="6108117"/>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2400" b="1" i="0" u="none" strike="noStrike" cap="none">
                <a:solidFill>
                  <a:schemeClr val="dk1"/>
                </a:solidFill>
                <a:latin typeface="Times New Roman"/>
                <a:ea typeface="Times New Roman"/>
                <a:cs typeface="Times New Roman"/>
                <a:sym typeface="Times New Roman"/>
              </a:rPr>
              <a:t>2. Tổ chức triển khai</a:t>
            </a:r>
            <a:endParaRPr sz="2400" b="0"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800"/>
              </a:spcBef>
              <a:spcAft>
                <a:spcPts val="0"/>
              </a:spcAft>
              <a:buNone/>
            </a:pPr>
            <a:r>
              <a:rPr lang="en-US" sz="2400" b="0" i="0" u="none" strike="noStrike" cap="none">
                <a:solidFill>
                  <a:schemeClr val="dk1"/>
                </a:solidFill>
                <a:latin typeface="Times New Roman"/>
                <a:ea typeface="Times New Roman"/>
                <a:cs typeface="Times New Roman"/>
                <a:sym typeface="Times New Roman"/>
              </a:rPr>
              <a:t>- Hiệu trưởng, BGH, Ban KTNB phải cùng vào cuộc với người thực hiện công việc trực tiếp (GVCN, GVBM, nhân viên, trưởng ban ĐDCMHS lớp…). </a:t>
            </a:r>
            <a:endParaRPr/>
          </a:p>
          <a:p>
            <a:pPr marL="0" marR="0" lvl="0" indent="0" algn="just" rtl="0">
              <a:lnSpc>
                <a:spcPct val="107000"/>
              </a:lnSpc>
              <a:spcBef>
                <a:spcPts val="800"/>
              </a:spcBef>
              <a:spcAft>
                <a:spcPts val="0"/>
              </a:spcAft>
              <a:buNone/>
            </a:pPr>
            <a:r>
              <a:rPr lang="en-US" sz="2400" b="1" i="0" u="none" strike="noStrike" cap="none">
                <a:solidFill>
                  <a:schemeClr val="dk1"/>
                </a:solidFill>
                <a:latin typeface="Times New Roman"/>
                <a:ea typeface="Times New Roman"/>
                <a:cs typeface="Times New Roman"/>
                <a:sym typeface="Times New Roman"/>
              </a:rPr>
              <a:t>3. Chỉ đạo thực hiện</a:t>
            </a:r>
            <a:endParaRPr sz="2400" b="0"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800"/>
              </a:spcBef>
              <a:spcAft>
                <a:spcPts val="0"/>
              </a:spcAft>
              <a:buNone/>
            </a:pPr>
            <a:r>
              <a:rPr lang="en-US" sz="2400" b="1" i="0" u="none" strike="noStrike" cap="none">
                <a:solidFill>
                  <a:schemeClr val="dk1"/>
                </a:solidFill>
                <a:latin typeface="Times New Roman"/>
                <a:ea typeface="Times New Roman"/>
                <a:cs typeface="Times New Roman"/>
                <a:sym typeface="Times New Roman"/>
              </a:rPr>
              <a:t>4. Kiểm tra đánh giá, điều chỉnh</a:t>
            </a:r>
            <a:endParaRPr sz="2400" b="0"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800"/>
              </a:spcBef>
              <a:spcAft>
                <a:spcPts val="0"/>
              </a:spcAft>
              <a:buNone/>
            </a:pPr>
            <a:r>
              <a:rPr lang="en-US" sz="2400" b="0" i="0" u="none" strike="noStrike" cap="none">
                <a:solidFill>
                  <a:schemeClr val="dk1"/>
                </a:solidFill>
                <a:latin typeface="Times New Roman"/>
                <a:ea typeface="Times New Roman"/>
                <a:cs typeface="Times New Roman"/>
                <a:sym typeface="Times New Roman"/>
              </a:rPr>
              <a:t>- Kiểm tra, điều chỉnh kịp thời theo nguyên tắc quản đế đâu thì kiểm đến đó…</a:t>
            </a:r>
            <a:endParaRPr/>
          </a:p>
          <a:p>
            <a:pPr marL="0" marR="0" lvl="0" indent="0" algn="just" rtl="0">
              <a:lnSpc>
                <a:spcPct val="107000"/>
              </a:lnSpc>
              <a:spcBef>
                <a:spcPts val="800"/>
              </a:spcBef>
              <a:spcAft>
                <a:spcPts val="0"/>
              </a:spcAft>
              <a:buNone/>
            </a:pPr>
            <a:r>
              <a:rPr lang="en-US" sz="2400" b="1" i="0" u="none" strike="noStrike" cap="none">
                <a:solidFill>
                  <a:schemeClr val="dk1"/>
                </a:solidFill>
                <a:latin typeface="Times New Roman"/>
                <a:ea typeface="Times New Roman"/>
                <a:cs typeface="Times New Roman"/>
                <a:sym typeface="Times New Roman"/>
              </a:rPr>
              <a:t>Cụ thể:</a:t>
            </a:r>
            <a:endParaRPr sz="2400" b="0"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800"/>
              </a:spcBef>
              <a:spcAft>
                <a:spcPts val="0"/>
              </a:spcAft>
              <a:buNone/>
            </a:pPr>
            <a:r>
              <a:rPr lang="en-US" sz="2400" b="1" i="0" u="none" strike="noStrike" cap="none">
                <a:solidFill>
                  <a:schemeClr val="dk1"/>
                </a:solidFill>
                <a:latin typeface="Times New Roman"/>
                <a:ea typeface="Times New Roman"/>
                <a:cs typeface="Times New Roman"/>
                <a:sym typeface="Times New Roman"/>
              </a:rPr>
              <a:t> Công tác quản lý của thủ trưởng đơn vị gồm:</a:t>
            </a:r>
            <a:endParaRPr sz="2400" b="0"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800"/>
              </a:spcBef>
              <a:spcAft>
                <a:spcPts val="0"/>
              </a:spcAft>
              <a:buNone/>
            </a:pPr>
            <a:r>
              <a:rPr lang="en-US" sz="2400" b="0" i="0" u="none" strike="noStrike" cap="none">
                <a:solidFill>
                  <a:schemeClr val="dk1"/>
                </a:solidFill>
                <a:latin typeface="Times New Roman"/>
                <a:ea typeface="Times New Roman"/>
                <a:cs typeface="Times New Roman"/>
                <a:sym typeface="Times New Roman"/>
              </a:rPr>
              <a:t>- </a:t>
            </a:r>
            <a:r>
              <a:rPr lang="en-US" sz="2400" b="1" i="0" u="none" strike="noStrike" cap="none">
                <a:solidFill>
                  <a:schemeClr val="dk1"/>
                </a:solidFill>
                <a:latin typeface="Times New Roman"/>
                <a:ea typeface="Times New Roman"/>
                <a:cs typeface="Times New Roman"/>
                <a:sym typeface="Times New Roman"/>
              </a:rPr>
              <a:t>Quản lý con người</a:t>
            </a:r>
            <a:r>
              <a:rPr lang="en-US" sz="2400" b="0" i="0" u="none" strike="noStrike" cap="none">
                <a:solidFill>
                  <a:schemeClr val="dk1"/>
                </a:solidFill>
                <a:latin typeface="Times New Roman"/>
                <a:ea typeface="Times New Roman"/>
                <a:cs typeface="Times New Roman"/>
                <a:sym typeface="Times New Roman"/>
              </a:rPr>
              <a:t> (Quy chế tổ chức): </a:t>
            </a:r>
            <a:endParaRPr/>
          </a:p>
          <a:p>
            <a:pPr marL="0" marR="0" lvl="0" indent="0" algn="just" rtl="0">
              <a:lnSpc>
                <a:spcPct val="107000"/>
              </a:lnSpc>
              <a:spcBef>
                <a:spcPts val="800"/>
              </a:spcBef>
              <a:spcAft>
                <a:spcPts val="0"/>
              </a:spcAft>
              <a:buNone/>
            </a:pPr>
            <a:r>
              <a:rPr lang="en-US" sz="2400" b="0" i="0" u="none" strike="noStrike" cap="none">
                <a:solidFill>
                  <a:schemeClr val="dk1"/>
                </a:solidFill>
                <a:latin typeface="Times New Roman"/>
                <a:ea typeface="Times New Roman"/>
                <a:cs typeface="Times New Roman"/>
                <a:sym typeface="Times New Roman"/>
              </a:rPr>
              <a:t>-</a:t>
            </a:r>
            <a:r>
              <a:rPr lang="en-US" sz="2400" b="1" i="0" u="none" strike="noStrike" cap="none">
                <a:solidFill>
                  <a:schemeClr val="dk1"/>
                </a:solidFill>
                <a:latin typeface="Times New Roman"/>
                <a:ea typeface="Times New Roman"/>
                <a:cs typeface="Times New Roman"/>
                <a:sym typeface="Times New Roman"/>
              </a:rPr>
              <a:t> Quản tiền</a:t>
            </a:r>
            <a:r>
              <a:rPr lang="en-US" sz="2400" b="0" i="0" u="none" strike="noStrike" cap="none">
                <a:solidFill>
                  <a:schemeClr val="dk1"/>
                </a:solidFill>
                <a:latin typeface="Times New Roman"/>
                <a:ea typeface="Times New Roman"/>
                <a:cs typeface="Times New Roman"/>
                <a:sym typeface="Times New Roman"/>
              </a:rPr>
              <a:t> (tài chính): </a:t>
            </a:r>
            <a:endParaRPr/>
          </a:p>
          <a:p>
            <a:pPr marL="0" marR="0" lvl="0" indent="0" algn="just" rtl="0">
              <a:lnSpc>
                <a:spcPct val="107000"/>
              </a:lnSpc>
              <a:spcBef>
                <a:spcPts val="800"/>
              </a:spcBef>
              <a:spcAft>
                <a:spcPts val="0"/>
              </a:spcAft>
              <a:buNone/>
            </a:pPr>
            <a:r>
              <a:rPr lang="en-US" sz="2400" b="0" i="0" u="none" strike="noStrike" cap="none">
                <a:solidFill>
                  <a:schemeClr val="dk1"/>
                </a:solidFill>
                <a:latin typeface="Times New Roman"/>
                <a:ea typeface="Times New Roman"/>
                <a:cs typeface="Times New Roman"/>
                <a:sym typeface="Times New Roman"/>
              </a:rPr>
              <a:t>- </a:t>
            </a:r>
            <a:r>
              <a:rPr lang="en-US" sz="2400" b="1" i="0" u="none" strike="noStrike" cap="none">
                <a:solidFill>
                  <a:schemeClr val="dk1"/>
                </a:solidFill>
                <a:latin typeface="Times New Roman"/>
                <a:ea typeface="Times New Roman"/>
                <a:cs typeface="Times New Roman"/>
                <a:sym typeface="Times New Roman"/>
              </a:rPr>
              <a:t>Quản lý cơ sở vật chất</a:t>
            </a:r>
            <a:endParaRPr sz="2400" b="0"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800"/>
              </a:spcBef>
              <a:spcAft>
                <a:spcPts val="0"/>
              </a:spcAft>
              <a:buNone/>
            </a:pPr>
            <a:r>
              <a:rPr lang="en-US" sz="2400" b="0" i="0" u="none" strike="noStrike" cap="none">
                <a:solidFill>
                  <a:schemeClr val="dk1"/>
                </a:solidFill>
                <a:latin typeface="Times New Roman"/>
                <a:ea typeface="Times New Roman"/>
                <a:cs typeface="Times New Roman"/>
                <a:sym typeface="Times New Roman"/>
              </a:rPr>
              <a:t>- </a:t>
            </a:r>
            <a:r>
              <a:rPr lang="en-US" sz="2400" b="1" i="0" u="none" strike="noStrike" cap="none">
                <a:solidFill>
                  <a:schemeClr val="dk1"/>
                </a:solidFill>
                <a:latin typeface="Times New Roman"/>
                <a:ea typeface="Times New Roman"/>
                <a:cs typeface="Times New Roman"/>
                <a:sym typeface="Times New Roman"/>
              </a:rPr>
              <a:t>Quản lý việc</a:t>
            </a:r>
            <a:r>
              <a:rPr lang="en-US" sz="2400" b="0" i="0" u="none" strike="noStrike" cap="none">
                <a:solidFill>
                  <a:schemeClr val="dk1"/>
                </a:solidFill>
                <a:latin typeface="Times New Roman"/>
                <a:ea typeface="Times New Roman"/>
                <a:cs typeface="Times New Roman"/>
                <a:sym typeface="Times New Roman"/>
              </a:rPr>
              <a:t> </a:t>
            </a:r>
            <a:endParaRPr sz="3200" b="0" i="0" u="none" strike="noStrike" cap="none">
              <a:solidFill>
                <a:srgbClr val="FFFF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1"/>
          <p:cNvSpPr/>
          <p:nvPr/>
        </p:nvSpPr>
        <p:spPr>
          <a:xfrm>
            <a:off x="1517714" y="236122"/>
            <a:ext cx="10048973" cy="5649267"/>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2400" b="1" i="0" u="none" strike="noStrike" cap="none">
                <a:solidFill>
                  <a:schemeClr val="dk1"/>
                </a:solidFill>
                <a:latin typeface="Times New Roman"/>
                <a:ea typeface="Times New Roman"/>
                <a:cs typeface="Times New Roman"/>
                <a:sym typeface="Times New Roman"/>
              </a:rPr>
              <a:t>Để làm tốt công tác quản lý cần</a:t>
            </a:r>
            <a:endParaRPr sz="2400" b="0"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800"/>
              </a:spcBef>
              <a:spcAft>
                <a:spcPts val="0"/>
              </a:spcAft>
              <a:buNone/>
            </a:pPr>
            <a:r>
              <a:rPr lang="en-US" sz="2400" b="0" i="0" u="none" strike="noStrike" cap="none">
                <a:solidFill>
                  <a:schemeClr val="dk1"/>
                </a:solidFill>
                <a:latin typeface="Times New Roman"/>
                <a:ea typeface="Times New Roman"/>
                <a:cs typeface="Times New Roman"/>
                <a:sym typeface="Times New Roman"/>
              </a:rPr>
              <a:t>1. Phải tuân thủ pháp luật, tránh chủ nghĩa kinh nghiệm</a:t>
            </a:r>
            <a:endParaRPr/>
          </a:p>
          <a:p>
            <a:pPr marL="0" marR="0" lvl="0" indent="0" algn="just" rtl="0">
              <a:lnSpc>
                <a:spcPct val="107000"/>
              </a:lnSpc>
              <a:spcBef>
                <a:spcPts val="800"/>
              </a:spcBef>
              <a:spcAft>
                <a:spcPts val="0"/>
              </a:spcAft>
              <a:buNone/>
            </a:pPr>
            <a:r>
              <a:rPr lang="en-US" sz="2400" b="0" i="0" u="none" strike="noStrike" cap="none">
                <a:solidFill>
                  <a:schemeClr val="dk1"/>
                </a:solidFill>
                <a:latin typeface="Times New Roman"/>
                <a:ea typeface="Times New Roman"/>
                <a:cs typeface="Times New Roman"/>
                <a:sym typeface="Times New Roman"/>
              </a:rPr>
              <a:t>2. Thực hiện tốt QCDC, quy tắc ứng xử; Công khai</a:t>
            </a:r>
            <a:endParaRPr/>
          </a:p>
          <a:p>
            <a:pPr marL="0" marR="0" lvl="0" indent="0" algn="just" rtl="0">
              <a:lnSpc>
                <a:spcPct val="107000"/>
              </a:lnSpc>
              <a:spcBef>
                <a:spcPts val="800"/>
              </a:spcBef>
              <a:spcAft>
                <a:spcPts val="0"/>
              </a:spcAft>
              <a:buNone/>
            </a:pPr>
            <a:r>
              <a:rPr lang="en-US" sz="2400" b="0" i="0" u="none" strike="noStrike" cap="none">
                <a:solidFill>
                  <a:schemeClr val="dk1"/>
                </a:solidFill>
                <a:latin typeface="Times New Roman"/>
                <a:ea typeface="Times New Roman"/>
                <a:cs typeface="Times New Roman"/>
                <a:sym typeface="Times New Roman"/>
              </a:rPr>
              <a:t>3. Xây dựng khối đoàn kết nội bộ</a:t>
            </a:r>
            <a:endParaRPr/>
          </a:p>
          <a:p>
            <a:pPr marL="0" marR="0" lvl="0" indent="0" algn="just" rtl="0">
              <a:lnSpc>
                <a:spcPct val="107000"/>
              </a:lnSpc>
              <a:spcBef>
                <a:spcPts val="800"/>
              </a:spcBef>
              <a:spcAft>
                <a:spcPts val="0"/>
              </a:spcAft>
              <a:buNone/>
            </a:pPr>
            <a:r>
              <a:rPr lang="en-US" sz="2400" b="0" i="0" u="none" strike="noStrike" cap="none">
                <a:solidFill>
                  <a:schemeClr val="dk1"/>
                </a:solidFill>
                <a:latin typeface="Times New Roman"/>
                <a:ea typeface="Times New Roman"/>
                <a:cs typeface="Times New Roman"/>
                <a:sym typeface="Times New Roman"/>
              </a:rPr>
              <a:t>4. Công tác kiểm tra nội bộ: Theo văn bản số 2000</a:t>
            </a:r>
            <a:endParaRPr/>
          </a:p>
          <a:p>
            <a:pPr marL="0" marR="0" lvl="0" indent="0" algn="just" rtl="0">
              <a:lnSpc>
                <a:spcPct val="107000"/>
              </a:lnSpc>
              <a:spcBef>
                <a:spcPts val="800"/>
              </a:spcBef>
              <a:spcAft>
                <a:spcPts val="0"/>
              </a:spcAft>
              <a:buNone/>
            </a:pPr>
            <a:r>
              <a:rPr lang="en-US" sz="2400" b="0" i="0" u="none" strike="noStrike" cap="none">
                <a:solidFill>
                  <a:schemeClr val="dk1"/>
                </a:solidFill>
                <a:latin typeface="Times New Roman"/>
                <a:ea typeface="Times New Roman"/>
                <a:cs typeface="Times New Roman"/>
                <a:sym typeface="Times New Roman"/>
              </a:rPr>
              <a:t>- Theo kế hoạch</a:t>
            </a:r>
            <a:endParaRPr/>
          </a:p>
          <a:p>
            <a:pPr marL="0" marR="0" lvl="0" indent="0" algn="just" rtl="0">
              <a:lnSpc>
                <a:spcPct val="107000"/>
              </a:lnSpc>
              <a:spcBef>
                <a:spcPts val="800"/>
              </a:spcBef>
              <a:spcAft>
                <a:spcPts val="0"/>
              </a:spcAft>
              <a:buNone/>
            </a:pPr>
            <a:r>
              <a:rPr lang="en-US" sz="2400" b="0" i="0" u="none" strike="noStrike" cap="none">
                <a:solidFill>
                  <a:schemeClr val="dk1"/>
                </a:solidFill>
                <a:latin typeface="Times New Roman"/>
                <a:ea typeface="Times New Roman"/>
                <a:cs typeface="Times New Roman"/>
                <a:sym typeface="Times New Roman"/>
              </a:rPr>
              <a:t>- Đột xuất</a:t>
            </a:r>
            <a:endParaRPr/>
          </a:p>
          <a:p>
            <a:pPr marL="0" marR="0" lvl="0" indent="0" algn="just" rtl="0">
              <a:lnSpc>
                <a:spcPct val="107000"/>
              </a:lnSpc>
              <a:spcBef>
                <a:spcPts val="800"/>
              </a:spcBef>
              <a:spcAft>
                <a:spcPts val="0"/>
              </a:spcAft>
              <a:buNone/>
            </a:pPr>
            <a:r>
              <a:rPr lang="en-US" sz="2400" b="0" i="0" u="none" strike="noStrike" cap="none">
                <a:solidFill>
                  <a:schemeClr val="dk1"/>
                </a:solidFill>
                <a:latin typeface="Times New Roman"/>
                <a:ea typeface="Times New Roman"/>
                <a:cs typeface="Times New Roman"/>
                <a:sym typeface="Times New Roman"/>
              </a:rPr>
              <a:t>- Khi có dư luận</a:t>
            </a:r>
            <a:endParaRPr/>
          </a:p>
          <a:p>
            <a:pPr marL="0" marR="0" lvl="0" indent="0" algn="just" rtl="0">
              <a:lnSpc>
                <a:spcPct val="107000"/>
              </a:lnSpc>
              <a:spcBef>
                <a:spcPts val="800"/>
              </a:spcBef>
              <a:spcAft>
                <a:spcPts val="0"/>
              </a:spcAft>
              <a:buNone/>
            </a:pPr>
            <a:r>
              <a:rPr lang="en-US" sz="2400" b="0" i="0" u="none" strike="noStrike" cap="none">
                <a:solidFill>
                  <a:schemeClr val="dk1"/>
                </a:solidFill>
                <a:latin typeface="Times New Roman"/>
                <a:ea typeface="Times New Roman"/>
                <a:cs typeface="Times New Roman"/>
                <a:sym typeface="Times New Roman"/>
              </a:rPr>
              <a:t>5. Bồi dưỡng, tập huấn đội ngũ</a:t>
            </a:r>
            <a:endParaRPr/>
          </a:p>
          <a:p>
            <a:pPr marL="0" marR="0" lvl="0" indent="0" algn="just" rtl="0">
              <a:lnSpc>
                <a:spcPct val="107000"/>
              </a:lnSpc>
              <a:spcBef>
                <a:spcPts val="800"/>
              </a:spcBef>
              <a:spcAft>
                <a:spcPts val="0"/>
              </a:spcAft>
              <a:buNone/>
            </a:pPr>
            <a:r>
              <a:rPr lang="en-US" sz="2400" b="0" i="0" u="none" strike="noStrike" cap="none">
                <a:solidFill>
                  <a:schemeClr val="dk1"/>
                </a:solidFill>
                <a:latin typeface="Times New Roman"/>
                <a:ea typeface="Times New Roman"/>
                <a:cs typeface="Times New Roman"/>
                <a:sym typeface="Times New Roman"/>
              </a:rPr>
              <a:t>6. Công tác truyền thông</a:t>
            </a:r>
            <a:endParaRPr sz="3200" b="0" i="0" u="none" strike="noStrike" cap="none">
              <a:solidFill>
                <a:srgbClr val="FFFF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2"/>
          <p:cNvSpPr/>
          <p:nvPr/>
        </p:nvSpPr>
        <p:spPr>
          <a:xfrm>
            <a:off x="1517714" y="236122"/>
            <a:ext cx="10048973" cy="5649267"/>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endParaRPr sz="3200" b="0" i="0" u="none" strike="noStrike" cap="none">
              <a:solidFill>
                <a:srgbClr val="FFFF00"/>
              </a:solidFill>
              <a:latin typeface="Arial"/>
              <a:ea typeface="Arial"/>
              <a:cs typeface="Arial"/>
              <a:sym typeface="Arial"/>
            </a:endParaRPr>
          </a:p>
          <a:p>
            <a:pPr marL="0" marR="0" lvl="0" indent="0" algn="just" rtl="0">
              <a:lnSpc>
                <a:spcPct val="107000"/>
              </a:lnSpc>
              <a:spcBef>
                <a:spcPts val="800"/>
              </a:spcBef>
              <a:spcAft>
                <a:spcPts val="0"/>
              </a:spcAft>
              <a:buNone/>
            </a:pPr>
            <a:endParaRPr sz="3200" b="0" i="0" u="none" strike="noStrike" cap="none">
              <a:solidFill>
                <a:srgbClr val="FFFF00"/>
              </a:solidFill>
              <a:latin typeface="Arial"/>
              <a:ea typeface="Arial"/>
              <a:cs typeface="Arial"/>
              <a:sym typeface="Arial"/>
            </a:endParaRPr>
          </a:p>
          <a:p>
            <a:pPr marL="0" marR="0" lvl="0" indent="0" algn="just" rtl="0">
              <a:lnSpc>
                <a:spcPct val="107000"/>
              </a:lnSpc>
              <a:spcBef>
                <a:spcPts val="800"/>
              </a:spcBef>
              <a:spcAft>
                <a:spcPts val="0"/>
              </a:spcAft>
              <a:buNone/>
            </a:pPr>
            <a:endParaRPr sz="3200" b="0" i="0" u="none" strike="noStrike" cap="none">
              <a:solidFill>
                <a:srgbClr val="FFFF00"/>
              </a:solidFill>
              <a:latin typeface="Arial"/>
              <a:ea typeface="Arial"/>
              <a:cs typeface="Arial"/>
              <a:sym typeface="Arial"/>
            </a:endParaRPr>
          </a:p>
          <a:p>
            <a:pPr marL="0" marR="0" lvl="0" indent="0" algn="ctr" rtl="0">
              <a:lnSpc>
                <a:spcPct val="107000"/>
              </a:lnSpc>
              <a:spcBef>
                <a:spcPts val="800"/>
              </a:spcBef>
              <a:spcAft>
                <a:spcPts val="0"/>
              </a:spcAft>
              <a:buNone/>
            </a:pPr>
            <a:r>
              <a:rPr lang="en-US" sz="3200" b="1" i="0" u="none" strike="noStrike" cap="none">
                <a:solidFill>
                  <a:srgbClr val="3129EE"/>
                </a:solidFill>
                <a:latin typeface="Times New Roman"/>
                <a:ea typeface="Times New Roman"/>
                <a:cs typeface="Times New Roman"/>
                <a:sym typeface="Times New Roman"/>
              </a:rPr>
              <a:t>THỰC HIỆN CÔNG KHAI</a:t>
            </a:r>
            <a:endParaRPr/>
          </a:p>
          <a:p>
            <a:pPr marL="0" marR="0" lvl="0" indent="0" algn="ctr" rtl="0">
              <a:lnSpc>
                <a:spcPct val="107000"/>
              </a:lnSpc>
              <a:spcBef>
                <a:spcPts val="800"/>
              </a:spcBef>
              <a:spcAft>
                <a:spcPts val="0"/>
              </a:spcAft>
              <a:buNone/>
            </a:pPr>
            <a:r>
              <a:rPr lang="en-US" sz="3200" b="1" i="0" u="none" strike="noStrike" cap="none">
                <a:solidFill>
                  <a:srgbClr val="3129EE"/>
                </a:solidFill>
                <a:latin typeface="Times New Roman"/>
                <a:ea typeface="Times New Roman"/>
                <a:cs typeface="Times New Roman"/>
                <a:sym typeface="Times New Roman"/>
              </a:rPr>
              <a:t> ĐỐI VỚI CƠ SỞ GIÁO DỤC</a:t>
            </a:r>
            <a:endParaRPr/>
          </a:p>
          <a:p>
            <a:pPr marL="0" marR="0" lvl="0" indent="0" algn="just" rtl="0">
              <a:lnSpc>
                <a:spcPct val="107000"/>
              </a:lnSpc>
              <a:spcBef>
                <a:spcPts val="800"/>
              </a:spcBef>
              <a:spcAft>
                <a:spcPts val="0"/>
              </a:spcAft>
              <a:buNone/>
            </a:pPr>
            <a:endParaRPr sz="3200" b="0" i="0" u="none" strike="noStrike" cap="none">
              <a:solidFill>
                <a:srgbClr val="FFFF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3"/>
          <p:cNvSpPr/>
          <p:nvPr/>
        </p:nvSpPr>
        <p:spPr>
          <a:xfrm>
            <a:off x="1517714" y="236122"/>
            <a:ext cx="10048973" cy="5649267"/>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3200" b="0" i="0" u="none" strike="noStrike" cap="none" dirty="0" err="1">
                <a:solidFill>
                  <a:srgbClr val="FF0000"/>
                </a:solidFill>
                <a:latin typeface="Times New Roman"/>
                <a:ea typeface="Times New Roman"/>
                <a:cs typeface="Times New Roman"/>
                <a:sym typeface="Times New Roman"/>
              </a:rPr>
              <a:t>Căn</a:t>
            </a:r>
            <a:r>
              <a:rPr lang="en-US" sz="3200" b="0" i="0" u="none" strike="noStrike" cap="none" dirty="0">
                <a:solidFill>
                  <a:srgbClr val="FF0000"/>
                </a:solidFill>
                <a:latin typeface="Times New Roman"/>
                <a:ea typeface="Times New Roman"/>
                <a:cs typeface="Times New Roman"/>
                <a:sym typeface="Times New Roman"/>
              </a:rPr>
              <a:t> </a:t>
            </a:r>
            <a:r>
              <a:rPr lang="en-US" sz="3200" b="0" i="0" u="none" strike="noStrike" cap="none" dirty="0" err="1">
                <a:solidFill>
                  <a:srgbClr val="FF0000"/>
                </a:solidFill>
                <a:latin typeface="Times New Roman"/>
                <a:ea typeface="Times New Roman"/>
                <a:cs typeface="Times New Roman"/>
                <a:sym typeface="Times New Roman"/>
              </a:rPr>
              <a:t>cứ</a:t>
            </a:r>
            <a:r>
              <a:rPr lang="en-US" sz="3200" b="0" i="0" u="none" strike="noStrike" cap="none" dirty="0">
                <a:solidFill>
                  <a:srgbClr val="FF0000"/>
                </a:solidFill>
                <a:latin typeface="Times New Roman"/>
                <a:ea typeface="Times New Roman"/>
                <a:cs typeface="Times New Roman"/>
                <a:sym typeface="Times New Roman"/>
              </a:rPr>
              <a:t> </a:t>
            </a:r>
            <a:r>
              <a:rPr lang="en-US" sz="3200" b="0" i="0" u="none" strike="noStrike" cap="none" dirty="0" err="1">
                <a:solidFill>
                  <a:srgbClr val="FF0000"/>
                </a:solidFill>
                <a:latin typeface="Times New Roman"/>
                <a:ea typeface="Times New Roman"/>
                <a:cs typeface="Times New Roman"/>
                <a:sym typeface="Times New Roman"/>
              </a:rPr>
              <a:t>thực</a:t>
            </a:r>
            <a:r>
              <a:rPr lang="en-US" sz="3200" b="0" i="0" u="none" strike="noStrike" cap="none" dirty="0">
                <a:solidFill>
                  <a:srgbClr val="FF0000"/>
                </a:solidFill>
                <a:latin typeface="Times New Roman"/>
                <a:ea typeface="Times New Roman"/>
                <a:cs typeface="Times New Roman"/>
                <a:sym typeface="Times New Roman"/>
              </a:rPr>
              <a:t> </a:t>
            </a:r>
            <a:r>
              <a:rPr lang="en-US" sz="3200" b="0" i="0" u="none" strike="noStrike" cap="none" dirty="0" err="1">
                <a:solidFill>
                  <a:srgbClr val="FF0000"/>
                </a:solidFill>
                <a:latin typeface="Times New Roman"/>
                <a:ea typeface="Times New Roman"/>
                <a:cs typeface="Times New Roman"/>
                <a:sym typeface="Times New Roman"/>
              </a:rPr>
              <a:t>hiện</a:t>
            </a:r>
            <a:endParaRPr sz="3200" b="0" i="0" u="none" strike="noStrike" cap="none" dirty="0">
              <a:solidFill>
                <a:srgbClr val="FF0000"/>
              </a:solidFill>
              <a:latin typeface="Times New Roman"/>
              <a:ea typeface="Times New Roman"/>
              <a:cs typeface="Times New Roman"/>
              <a:sym typeface="Times New Roman"/>
            </a:endParaRPr>
          </a:p>
          <a:p>
            <a:pPr marL="443224" marR="0" lvl="0" indent="-443224" algn="l" rtl="0">
              <a:spcBef>
                <a:spcPts val="2545"/>
              </a:spcBef>
              <a:spcAft>
                <a:spcPts val="0"/>
              </a:spcAft>
              <a:buClr>
                <a:srgbClr val="3129EE"/>
              </a:buClr>
              <a:buSzPts val="3200"/>
              <a:buFont typeface="Noto Sans Symbols"/>
              <a:buChar char="❖"/>
            </a:pPr>
            <a:r>
              <a:rPr lang="en-US" sz="3200" b="0" i="0" u="none" strike="noStrike" cap="none" dirty="0" err="1">
                <a:solidFill>
                  <a:srgbClr val="3129EE"/>
                </a:solidFill>
                <a:latin typeface="Tahoma"/>
                <a:ea typeface="Tahoma"/>
                <a:cs typeface="Tahoma"/>
                <a:sym typeface="Tahoma"/>
              </a:rPr>
              <a:t>Thông</a:t>
            </a:r>
            <a:r>
              <a:rPr lang="en-US" sz="3200" b="0" i="0" u="none" strike="noStrike" cap="none" dirty="0">
                <a:solidFill>
                  <a:srgbClr val="3129EE"/>
                </a:solidFill>
                <a:latin typeface="Tahoma"/>
                <a:ea typeface="Tahoma"/>
                <a:cs typeface="Tahoma"/>
                <a:sym typeface="Tahoma"/>
              </a:rPr>
              <a:t> </a:t>
            </a:r>
            <a:r>
              <a:rPr lang="en-US" sz="3200" b="0" i="0" u="none" strike="noStrike" cap="none" dirty="0" err="1">
                <a:solidFill>
                  <a:srgbClr val="3129EE"/>
                </a:solidFill>
                <a:latin typeface="Tahoma"/>
                <a:ea typeface="Tahoma"/>
                <a:cs typeface="Tahoma"/>
                <a:sym typeface="Tahoma"/>
              </a:rPr>
              <a:t>tư</a:t>
            </a:r>
            <a:r>
              <a:rPr lang="en-US" sz="3200" b="0" i="0" u="none" strike="noStrike" cap="none" dirty="0">
                <a:solidFill>
                  <a:srgbClr val="3129EE"/>
                </a:solidFill>
                <a:latin typeface="Tahoma"/>
                <a:ea typeface="Tahoma"/>
                <a:cs typeface="Tahoma"/>
                <a:sym typeface="Tahoma"/>
              </a:rPr>
              <a:t> </a:t>
            </a:r>
            <a:r>
              <a:rPr lang="en-US" sz="3200" b="0" i="0" u="none" strike="noStrike" cap="none" dirty="0" err="1">
                <a:solidFill>
                  <a:srgbClr val="3129EE"/>
                </a:solidFill>
                <a:latin typeface="Tahoma"/>
                <a:ea typeface="Tahoma"/>
                <a:cs typeface="Tahoma"/>
                <a:sym typeface="Tahoma"/>
              </a:rPr>
              <a:t>số</a:t>
            </a:r>
            <a:r>
              <a:rPr lang="en-US" sz="3200" b="0" i="0" u="none" strike="noStrike" cap="none" dirty="0">
                <a:solidFill>
                  <a:srgbClr val="3129EE"/>
                </a:solidFill>
                <a:latin typeface="Tahoma"/>
                <a:ea typeface="Tahoma"/>
                <a:cs typeface="Tahoma"/>
                <a:sym typeface="Tahoma"/>
              </a:rPr>
              <a:t> 36/2017/TT-BGDĐT </a:t>
            </a:r>
            <a:r>
              <a:rPr lang="en-US" sz="3200" b="0" i="0" u="none" strike="noStrike" cap="none" dirty="0" err="1">
                <a:solidFill>
                  <a:schemeClr val="dk1"/>
                </a:solidFill>
                <a:latin typeface="Tahoma"/>
                <a:ea typeface="Tahoma"/>
                <a:cs typeface="Tahoma"/>
                <a:sym typeface="Tahoma"/>
              </a:rPr>
              <a:t>ngày</a:t>
            </a:r>
            <a:r>
              <a:rPr lang="en-US" sz="3200" b="0" i="0" u="none" strike="noStrike" cap="none" dirty="0">
                <a:solidFill>
                  <a:schemeClr val="dk1"/>
                </a:solidFill>
                <a:latin typeface="Tahoma"/>
                <a:ea typeface="Tahoma"/>
                <a:cs typeface="Tahoma"/>
                <a:sym typeface="Tahoma"/>
              </a:rPr>
              <a:t> 28/12/2017 </a:t>
            </a:r>
            <a:r>
              <a:rPr lang="en-US" sz="3200" b="0" i="0" u="none" strike="noStrike" cap="none" dirty="0" err="1">
                <a:solidFill>
                  <a:schemeClr val="dk1"/>
                </a:solidFill>
                <a:latin typeface="Tahoma"/>
                <a:ea typeface="Tahoma"/>
                <a:cs typeface="Tahoma"/>
                <a:sym typeface="Tahoma"/>
              </a:rPr>
              <a:t>của</a:t>
            </a:r>
            <a:r>
              <a:rPr lang="en-US" sz="3200" b="0" i="0" u="none" strike="noStrike" cap="none" dirty="0">
                <a:solidFill>
                  <a:schemeClr val="dk1"/>
                </a:solidFill>
                <a:latin typeface="Tahoma"/>
                <a:ea typeface="Tahoma"/>
                <a:cs typeface="Tahoma"/>
                <a:sym typeface="Tahoma"/>
              </a:rPr>
              <a:t> </a:t>
            </a:r>
            <a:r>
              <a:rPr lang="en-US" sz="3200" b="0" i="0" u="none" strike="noStrike" cap="none" dirty="0" err="1">
                <a:solidFill>
                  <a:schemeClr val="dk1"/>
                </a:solidFill>
                <a:latin typeface="Tahoma"/>
                <a:ea typeface="Tahoma"/>
                <a:cs typeface="Tahoma"/>
                <a:sym typeface="Tahoma"/>
              </a:rPr>
              <a:t>Bộ</a:t>
            </a:r>
            <a:r>
              <a:rPr lang="en-US" sz="3200" b="0" i="0" u="none" strike="noStrike" cap="none" dirty="0">
                <a:solidFill>
                  <a:schemeClr val="dk1"/>
                </a:solidFill>
                <a:latin typeface="Tahoma"/>
                <a:ea typeface="Tahoma"/>
                <a:cs typeface="Tahoma"/>
                <a:sym typeface="Tahoma"/>
              </a:rPr>
              <a:t> </a:t>
            </a:r>
            <a:r>
              <a:rPr lang="en-US" sz="3200" b="0" i="0" u="none" strike="noStrike" cap="none" dirty="0" err="1">
                <a:solidFill>
                  <a:schemeClr val="dk1"/>
                </a:solidFill>
                <a:latin typeface="Tahoma"/>
                <a:ea typeface="Tahoma"/>
                <a:cs typeface="Tahoma"/>
                <a:sym typeface="Tahoma"/>
              </a:rPr>
              <a:t>trưởng</a:t>
            </a:r>
            <a:r>
              <a:rPr lang="en-US" sz="3200" b="0" i="0" u="none" strike="noStrike" cap="none" dirty="0">
                <a:solidFill>
                  <a:schemeClr val="dk1"/>
                </a:solidFill>
                <a:latin typeface="Tahoma"/>
                <a:ea typeface="Tahoma"/>
                <a:cs typeface="Tahoma"/>
                <a:sym typeface="Tahoma"/>
              </a:rPr>
              <a:t> </a:t>
            </a:r>
            <a:r>
              <a:rPr lang="en-US" sz="3200" b="0" i="0" u="none" strike="noStrike" cap="none" dirty="0" err="1">
                <a:solidFill>
                  <a:schemeClr val="dk1"/>
                </a:solidFill>
                <a:latin typeface="Tahoma"/>
                <a:ea typeface="Tahoma"/>
                <a:cs typeface="Tahoma"/>
                <a:sym typeface="Tahoma"/>
              </a:rPr>
              <a:t>Bộ</a:t>
            </a:r>
            <a:r>
              <a:rPr lang="en-US" sz="3200" b="0" i="0" u="none" strike="noStrike" cap="none" dirty="0">
                <a:solidFill>
                  <a:schemeClr val="dk1"/>
                </a:solidFill>
                <a:latin typeface="Tahoma"/>
                <a:ea typeface="Tahoma"/>
                <a:cs typeface="Tahoma"/>
                <a:sym typeface="Tahoma"/>
              </a:rPr>
              <a:t> GDĐT </a:t>
            </a:r>
            <a:r>
              <a:rPr lang="en-US" sz="3200" b="0" i="0" u="none" strike="noStrike" cap="none" dirty="0" err="1">
                <a:solidFill>
                  <a:schemeClr val="dk1"/>
                </a:solidFill>
                <a:latin typeface="Tahoma"/>
                <a:ea typeface="Tahoma"/>
                <a:cs typeface="Tahoma"/>
                <a:sym typeface="Tahoma"/>
              </a:rPr>
              <a:t>về</a:t>
            </a:r>
            <a:r>
              <a:rPr lang="en-US" sz="3200" b="0" i="0" u="none" strike="noStrike" cap="none" dirty="0">
                <a:solidFill>
                  <a:schemeClr val="dk1"/>
                </a:solidFill>
                <a:latin typeface="Tahoma"/>
                <a:ea typeface="Tahoma"/>
                <a:cs typeface="Tahoma"/>
                <a:sym typeface="Tahoma"/>
              </a:rPr>
              <a:t> </a:t>
            </a:r>
            <a:r>
              <a:rPr lang="en-US" sz="3200" b="0" i="0" u="none" strike="noStrike" cap="none" dirty="0" err="1">
                <a:solidFill>
                  <a:schemeClr val="dk1"/>
                </a:solidFill>
                <a:latin typeface="Tahoma"/>
                <a:ea typeface="Tahoma"/>
                <a:cs typeface="Tahoma"/>
                <a:sym typeface="Tahoma"/>
              </a:rPr>
              <a:t>việc</a:t>
            </a:r>
            <a:r>
              <a:rPr lang="en-US" sz="3200" b="0" i="0" u="none" strike="noStrike" cap="none" dirty="0">
                <a:solidFill>
                  <a:schemeClr val="dk1"/>
                </a:solidFill>
                <a:latin typeface="Tahoma"/>
                <a:ea typeface="Tahoma"/>
                <a:cs typeface="Tahoma"/>
                <a:sym typeface="Tahoma"/>
              </a:rPr>
              <a:t> ban </a:t>
            </a:r>
            <a:r>
              <a:rPr lang="en-US" sz="3200" b="0" i="0" u="none" strike="noStrike" cap="none" dirty="0" err="1">
                <a:solidFill>
                  <a:schemeClr val="dk1"/>
                </a:solidFill>
                <a:latin typeface="Tahoma"/>
                <a:ea typeface="Tahoma"/>
                <a:cs typeface="Tahoma"/>
                <a:sym typeface="Tahoma"/>
              </a:rPr>
              <a:t>hành</a:t>
            </a:r>
            <a:r>
              <a:rPr lang="en-US" sz="3200" b="0" i="0" u="none" strike="noStrike" cap="none" dirty="0">
                <a:solidFill>
                  <a:schemeClr val="dk1"/>
                </a:solidFill>
                <a:latin typeface="Tahoma"/>
                <a:ea typeface="Tahoma"/>
                <a:cs typeface="Tahoma"/>
                <a:sym typeface="Tahoma"/>
              </a:rPr>
              <a:t> </a:t>
            </a:r>
            <a:r>
              <a:rPr lang="en-US" sz="3200" b="0" i="0" u="none" strike="noStrike" cap="none" dirty="0" err="1">
                <a:solidFill>
                  <a:schemeClr val="dk1"/>
                </a:solidFill>
                <a:latin typeface="Tahoma"/>
                <a:ea typeface="Tahoma"/>
                <a:cs typeface="Tahoma"/>
                <a:sym typeface="Tahoma"/>
              </a:rPr>
              <a:t>Quy</a:t>
            </a:r>
            <a:r>
              <a:rPr lang="en-US" sz="3200" b="0" i="0" u="none" strike="noStrike" cap="none" dirty="0">
                <a:solidFill>
                  <a:schemeClr val="dk1"/>
                </a:solidFill>
                <a:latin typeface="Tahoma"/>
                <a:ea typeface="Tahoma"/>
                <a:cs typeface="Tahoma"/>
                <a:sym typeface="Tahoma"/>
              </a:rPr>
              <a:t> </a:t>
            </a:r>
            <a:r>
              <a:rPr lang="en-US" sz="3200" b="0" i="0" u="none" strike="noStrike" cap="none" dirty="0" err="1">
                <a:solidFill>
                  <a:schemeClr val="dk1"/>
                </a:solidFill>
                <a:latin typeface="Tahoma"/>
                <a:ea typeface="Tahoma"/>
                <a:cs typeface="Tahoma"/>
                <a:sym typeface="Tahoma"/>
              </a:rPr>
              <a:t>chế</a:t>
            </a:r>
            <a:r>
              <a:rPr lang="en-US" sz="3200" b="0" i="0" u="none" strike="noStrike" cap="none" dirty="0">
                <a:solidFill>
                  <a:schemeClr val="dk1"/>
                </a:solidFill>
                <a:latin typeface="Tahoma"/>
                <a:ea typeface="Tahoma"/>
                <a:cs typeface="Tahoma"/>
                <a:sym typeface="Tahoma"/>
              </a:rPr>
              <a:t> </a:t>
            </a:r>
            <a:r>
              <a:rPr lang="en-US" sz="3200" b="0" i="0" u="none" strike="noStrike" cap="none" dirty="0" err="1">
                <a:solidFill>
                  <a:schemeClr val="dk1"/>
                </a:solidFill>
                <a:latin typeface="Tahoma"/>
                <a:ea typeface="Tahoma"/>
                <a:cs typeface="Tahoma"/>
                <a:sym typeface="Tahoma"/>
              </a:rPr>
              <a:t>thực</a:t>
            </a:r>
            <a:r>
              <a:rPr lang="en-US" sz="3200" b="0" i="0" u="none" strike="noStrike" cap="none" dirty="0">
                <a:solidFill>
                  <a:schemeClr val="dk1"/>
                </a:solidFill>
                <a:latin typeface="Tahoma"/>
                <a:ea typeface="Tahoma"/>
                <a:cs typeface="Tahoma"/>
                <a:sym typeface="Tahoma"/>
              </a:rPr>
              <a:t> </a:t>
            </a:r>
            <a:r>
              <a:rPr lang="en-US" sz="3200" b="0" i="0" u="none" strike="noStrike" cap="none" dirty="0" err="1">
                <a:solidFill>
                  <a:schemeClr val="dk1"/>
                </a:solidFill>
                <a:latin typeface="Tahoma"/>
                <a:ea typeface="Tahoma"/>
                <a:cs typeface="Tahoma"/>
                <a:sym typeface="Tahoma"/>
              </a:rPr>
              <a:t>hiện</a:t>
            </a:r>
            <a:r>
              <a:rPr lang="en-US" sz="3200" b="0" i="0" u="none" strike="noStrike" cap="none" dirty="0">
                <a:solidFill>
                  <a:schemeClr val="dk1"/>
                </a:solidFill>
                <a:latin typeface="Tahoma"/>
                <a:ea typeface="Tahoma"/>
                <a:cs typeface="Tahoma"/>
                <a:sym typeface="Tahoma"/>
              </a:rPr>
              <a:t> </a:t>
            </a:r>
            <a:r>
              <a:rPr lang="en-US" sz="3200" b="0" i="0" u="none" strike="noStrike" cap="none" dirty="0" err="1">
                <a:solidFill>
                  <a:schemeClr val="dk1"/>
                </a:solidFill>
                <a:latin typeface="Tahoma"/>
                <a:ea typeface="Tahoma"/>
                <a:cs typeface="Tahoma"/>
                <a:sym typeface="Tahoma"/>
              </a:rPr>
              <a:t>công</a:t>
            </a:r>
            <a:r>
              <a:rPr lang="en-US" sz="3200" b="0" i="0" u="none" strike="noStrike" cap="none" dirty="0">
                <a:solidFill>
                  <a:schemeClr val="dk1"/>
                </a:solidFill>
                <a:latin typeface="Tahoma"/>
                <a:ea typeface="Tahoma"/>
                <a:cs typeface="Tahoma"/>
                <a:sym typeface="Tahoma"/>
              </a:rPr>
              <a:t> </a:t>
            </a:r>
            <a:r>
              <a:rPr lang="en-US" sz="3200" b="0" i="0" u="none" strike="noStrike" cap="none" dirty="0" err="1">
                <a:solidFill>
                  <a:schemeClr val="dk1"/>
                </a:solidFill>
                <a:latin typeface="Tahoma"/>
                <a:ea typeface="Tahoma"/>
                <a:cs typeface="Tahoma"/>
                <a:sym typeface="Tahoma"/>
              </a:rPr>
              <a:t>khai</a:t>
            </a:r>
            <a:r>
              <a:rPr lang="en-US" sz="3200" b="0" i="0" u="none" strike="noStrike" cap="none" dirty="0">
                <a:solidFill>
                  <a:schemeClr val="dk1"/>
                </a:solidFill>
                <a:latin typeface="Tahoma"/>
                <a:ea typeface="Tahoma"/>
                <a:cs typeface="Tahoma"/>
                <a:sym typeface="Tahoma"/>
              </a:rPr>
              <a:t> </a:t>
            </a:r>
            <a:r>
              <a:rPr lang="en-US" sz="3200" b="0" i="0" u="none" strike="noStrike" cap="none" dirty="0" err="1">
                <a:solidFill>
                  <a:schemeClr val="dk1"/>
                </a:solidFill>
                <a:latin typeface="Tahoma"/>
                <a:ea typeface="Tahoma"/>
                <a:cs typeface="Tahoma"/>
                <a:sym typeface="Tahoma"/>
              </a:rPr>
              <a:t>đối</a:t>
            </a:r>
            <a:r>
              <a:rPr lang="en-US" sz="3200" b="0" i="0" u="none" strike="noStrike" cap="none" dirty="0">
                <a:solidFill>
                  <a:schemeClr val="dk1"/>
                </a:solidFill>
                <a:latin typeface="Tahoma"/>
                <a:ea typeface="Tahoma"/>
                <a:cs typeface="Tahoma"/>
                <a:sym typeface="Tahoma"/>
              </a:rPr>
              <a:t> </a:t>
            </a:r>
            <a:r>
              <a:rPr lang="en-US" sz="3200" b="0" i="0" u="none" strike="noStrike" cap="none" dirty="0" err="1">
                <a:solidFill>
                  <a:schemeClr val="dk1"/>
                </a:solidFill>
                <a:latin typeface="Tahoma"/>
                <a:ea typeface="Tahoma"/>
                <a:cs typeface="Tahoma"/>
                <a:sym typeface="Tahoma"/>
              </a:rPr>
              <a:t>với</a:t>
            </a:r>
            <a:r>
              <a:rPr lang="en-US" sz="3200" b="0" i="0" u="none" strike="noStrike" cap="none" dirty="0">
                <a:solidFill>
                  <a:schemeClr val="dk1"/>
                </a:solidFill>
                <a:latin typeface="Tahoma"/>
                <a:ea typeface="Tahoma"/>
                <a:cs typeface="Tahoma"/>
                <a:sym typeface="Tahoma"/>
              </a:rPr>
              <a:t> </a:t>
            </a:r>
            <a:r>
              <a:rPr lang="en-US" sz="3200" b="0" i="0" u="none" strike="noStrike" cap="none" dirty="0" err="1">
                <a:solidFill>
                  <a:schemeClr val="dk1"/>
                </a:solidFill>
                <a:latin typeface="Tahoma"/>
                <a:ea typeface="Tahoma"/>
                <a:cs typeface="Tahoma"/>
                <a:sym typeface="Tahoma"/>
              </a:rPr>
              <a:t>cơ</a:t>
            </a:r>
            <a:r>
              <a:rPr lang="en-US" sz="3200" b="0" i="0" u="none" strike="noStrike" cap="none" dirty="0">
                <a:solidFill>
                  <a:schemeClr val="dk1"/>
                </a:solidFill>
                <a:latin typeface="Tahoma"/>
                <a:ea typeface="Tahoma"/>
                <a:cs typeface="Tahoma"/>
                <a:sym typeface="Tahoma"/>
              </a:rPr>
              <a:t> </a:t>
            </a:r>
            <a:r>
              <a:rPr lang="en-US" sz="3200" b="0" i="0" u="none" strike="noStrike" cap="none" dirty="0" err="1">
                <a:solidFill>
                  <a:schemeClr val="dk1"/>
                </a:solidFill>
                <a:latin typeface="Tahoma"/>
                <a:ea typeface="Tahoma"/>
                <a:cs typeface="Tahoma"/>
                <a:sym typeface="Tahoma"/>
              </a:rPr>
              <a:t>sở</a:t>
            </a:r>
            <a:r>
              <a:rPr lang="en-US" sz="3200" b="0" i="0" u="none" strike="noStrike" cap="none" dirty="0">
                <a:solidFill>
                  <a:schemeClr val="dk1"/>
                </a:solidFill>
                <a:latin typeface="Tahoma"/>
                <a:ea typeface="Tahoma"/>
                <a:cs typeface="Tahoma"/>
                <a:sym typeface="Tahoma"/>
              </a:rPr>
              <a:t> </a:t>
            </a:r>
            <a:r>
              <a:rPr lang="en-US" sz="3200" b="0" i="0" u="none" strike="noStrike" cap="none" dirty="0" err="1">
                <a:solidFill>
                  <a:schemeClr val="dk1"/>
                </a:solidFill>
                <a:latin typeface="Tahoma"/>
                <a:ea typeface="Tahoma"/>
                <a:cs typeface="Tahoma"/>
                <a:sym typeface="Tahoma"/>
              </a:rPr>
              <a:t>giáo</a:t>
            </a:r>
            <a:r>
              <a:rPr lang="en-US" sz="3200" b="0" i="0" u="none" strike="noStrike" cap="none" dirty="0">
                <a:solidFill>
                  <a:schemeClr val="dk1"/>
                </a:solidFill>
                <a:latin typeface="Tahoma"/>
                <a:ea typeface="Tahoma"/>
                <a:cs typeface="Tahoma"/>
                <a:sym typeface="Tahoma"/>
              </a:rPr>
              <a:t> </a:t>
            </a:r>
            <a:r>
              <a:rPr lang="en-US" sz="3200" b="0" i="0" u="none" strike="noStrike" cap="none" dirty="0" err="1">
                <a:solidFill>
                  <a:schemeClr val="dk1"/>
                </a:solidFill>
                <a:latin typeface="Tahoma"/>
                <a:ea typeface="Tahoma"/>
                <a:cs typeface="Tahoma"/>
                <a:sym typeface="Tahoma"/>
              </a:rPr>
              <a:t>dục</a:t>
            </a:r>
            <a:r>
              <a:rPr lang="en-US" sz="3200" b="0" i="0" u="none" strike="noStrike" cap="none" dirty="0">
                <a:solidFill>
                  <a:schemeClr val="dk1"/>
                </a:solidFill>
                <a:latin typeface="Tahoma"/>
                <a:ea typeface="Tahoma"/>
                <a:cs typeface="Tahoma"/>
                <a:sym typeface="Tahoma"/>
              </a:rPr>
              <a:t> </a:t>
            </a:r>
            <a:r>
              <a:rPr lang="en-US" sz="3200" b="0" i="0" u="none" strike="noStrike" cap="none" dirty="0" err="1">
                <a:solidFill>
                  <a:schemeClr val="dk1"/>
                </a:solidFill>
                <a:latin typeface="Tahoma"/>
                <a:ea typeface="Tahoma"/>
                <a:cs typeface="Tahoma"/>
                <a:sym typeface="Tahoma"/>
              </a:rPr>
              <a:t>và</a:t>
            </a:r>
            <a:r>
              <a:rPr lang="en-US" sz="3200" b="0" i="0" u="none" strike="noStrike" cap="none" dirty="0">
                <a:solidFill>
                  <a:schemeClr val="dk1"/>
                </a:solidFill>
                <a:latin typeface="Tahoma"/>
                <a:ea typeface="Tahoma"/>
                <a:cs typeface="Tahoma"/>
                <a:sym typeface="Tahoma"/>
              </a:rPr>
              <a:t> </a:t>
            </a:r>
            <a:r>
              <a:rPr lang="en-US" sz="3200" b="0" i="0" u="none" strike="noStrike" cap="none" dirty="0" err="1">
                <a:solidFill>
                  <a:schemeClr val="dk1"/>
                </a:solidFill>
                <a:latin typeface="Tahoma"/>
                <a:ea typeface="Tahoma"/>
                <a:cs typeface="Tahoma"/>
                <a:sym typeface="Tahoma"/>
              </a:rPr>
              <a:t>đào</a:t>
            </a:r>
            <a:r>
              <a:rPr lang="en-US" sz="3200" b="0" i="0" u="none" strike="noStrike" cap="none" dirty="0">
                <a:solidFill>
                  <a:schemeClr val="dk1"/>
                </a:solidFill>
                <a:latin typeface="Tahoma"/>
                <a:ea typeface="Tahoma"/>
                <a:cs typeface="Tahoma"/>
                <a:sym typeface="Tahoma"/>
              </a:rPr>
              <a:t> </a:t>
            </a:r>
            <a:r>
              <a:rPr lang="en-US" sz="3200" b="0" i="0" u="none" strike="noStrike" cap="none" dirty="0" err="1">
                <a:solidFill>
                  <a:schemeClr val="dk1"/>
                </a:solidFill>
                <a:latin typeface="Tahoma"/>
                <a:ea typeface="Tahoma"/>
                <a:cs typeface="Tahoma"/>
                <a:sym typeface="Tahoma"/>
              </a:rPr>
              <a:t>tạo</a:t>
            </a:r>
            <a:r>
              <a:rPr lang="en-US" sz="3200" b="0" i="0" u="none" strike="noStrike" cap="none" dirty="0">
                <a:solidFill>
                  <a:schemeClr val="dk1"/>
                </a:solidFill>
                <a:latin typeface="Tahoma"/>
                <a:ea typeface="Tahoma"/>
                <a:cs typeface="Tahoma"/>
                <a:sym typeface="Tahoma"/>
              </a:rPr>
              <a:t> </a:t>
            </a:r>
            <a:r>
              <a:rPr lang="en-US" sz="3200" b="0" i="0" u="none" strike="noStrike" cap="none" dirty="0" err="1">
                <a:solidFill>
                  <a:schemeClr val="dk1"/>
                </a:solidFill>
                <a:latin typeface="Tahoma"/>
                <a:ea typeface="Tahoma"/>
                <a:cs typeface="Tahoma"/>
                <a:sym typeface="Tahoma"/>
              </a:rPr>
              <a:t>thuộc</a:t>
            </a:r>
            <a:r>
              <a:rPr lang="en-US" sz="3200" b="0" i="0" u="none" strike="noStrike" cap="none" dirty="0">
                <a:solidFill>
                  <a:schemeClr val="dk1"/>
                </a:solidFill>
                <a:latin typeface="Tahoma"/>
                <a:ea typeface="Tahoma"/>
                <a:cs typeface="Tahoma"/>
                <a:sym typeface="Tahoma"/>
              </a:rPr>
              <a:t> </a:t>
            </a:r>
            <a:r>
              <a:rPr lang="en-US" sz="3200" b="0" i="0" u="none" strike="noStrike" cap="none" dirty="0" err="1">
                <a:solidFill>
                  <a:schemeClr val="dk1"/>
                </a:solidFill>
                <a:latin typeface="Tahoma"/>
                <a:ea typeface="Tahoma"/>
                <a:cs typeface="Tahoma"/>
                <a:sym typeface="Tahoma"/>
              </a:rPr>
              <a:t>hệ</a:t>
            </a:r>
            <a:r>
              <a:rPr lang="en-US" sz="3200" b="0" i="0" u="none" strike="noStrike" cap="none" dirty="0">
                <a:solidFill>
                  <a:schemeClr val="dk1"/>
                </a:solidFill>
                <a:latin typeface="Tahoma"/>
                <a:ea typeface="Tahoma"/>
                <a:cs typeface="Tahoma"/>
                <a:sym typeface="Tahoma"/>
              </a:rPr>
              <a:t> </a:t>
            </a:r>
            <a:r>
              <a:rPr lang="en-US" sz="3200" b="0" i="0" u="none" strike="noStrike" cap="none" dirty="0" err="1">
                <a:solidFill>
                  <a:schemeClr val="dk1"/>
                </a:solidFill>
                <a:latin typeface="Tahoma"/>
                <a:ea typeface="Tahoma"/>
                <a:cs typeface="Tahoma"/>
                <a:sym typeface="Tahoma"/>
              </a:rPr>
              <a:t>thống</a:t>
            </a:r>
            <a:r>
              <a:rPr lang="en-US" sz="3200" b="0" i="0" u="none" strike="noStrike" cap="none" dirty="0">
                <a:solidFill>
                  <a:schemeClr val="dk1"/>
                </a:solidFill>
                <a:latin typeface="Tahoma"/>
                <a:ea typeface="Tahoma"/>
                <a:cs typeface="Tahoma"/>
                <a:sym typeface="Tahoma"/>
              </a:rPr>
              <a:t> </a:t>
            </a:r>
            <a:r>
              <a:rPr lang="en-US" sz="3200" b="0" i="0" u="none" strike="noStrike" cap="none" dirty="0" err="1">
                <a:solidFill>
                  <a:schemeClr val="dk1"/>
                </a:solidFill>
                <a:latin typeface="Tahoma"/>
                <a:ea typeface="Tahoma"/>
                <a:cs typeface="Tahoma"/>
                <a:sym typeface="Tahoma"/>
              </a:rPr>
              <a:t>giáo</a:t>
            </a:r>
            <a:r>
              <a:rPr lang="en-US" sz="3200" b="0" i="0" u="none" strike="noStrike" cap="none" dirty="0">
                <a:solidFill>
                  <a:schemeClr val="dk1"/>
                </a:solidFill>
                <a:latin typeface="Tahoma"/>
                <a:ea typeface="Tahoma"/>
                <a:cs typeface="Tahoma"/>
                <a:sym typeface="Tahoma"/>
              </a:rPr>
              <a:t> </a:t>
            </a:r>
            <a:r>
              <a:rPr lang="en-US" sz="3200" b="0" i="0" u="none" strike="noStrike" cap="none" dirty="0" err="1">
                <a:solidFill>
                  <a:schemeClr val="dk1"/>
                </a:solidFill>
                <a:latin typeface="Tahoma"/>
                <a:ea typeface="Tahoma"/>
                <a:cs typeface="Tahoma"/>
                <a:sym typeface="Tahoma"/>
              </a:rPr>
              <a:t>dục</a:t>
            </a:r>
            <a:r>
              <a:rPr lang="en-US" sz="3200" b="0" i="0" u="none" strike="noStrike" cap="none" dirty="0">
                <a:solidFill>
                  <a:schemeClr val="dk1"/>
                </a:solidFill>
                <a:latin typeface="Tahoma"/>
                <a:ea typeface="Tahoma"/>
                <a:cs typeface="Tahoma"/>
                <a:sym typeface="Tahoma"/>
              </a:rPr>
              <a:t> </a:t>
            </a:r>
            <a:r>
              <a:rPr lang="en-US" sz="3200" b="0" i="0" u="none" strike="noStrike" cap="none" dirty="0" err="1">
                <a:solidFill>
                  <a:schemeClr val="dk1"/>
                </a:solidFill>
                <a:latin typeface="Tahoma"/>
                <a:ea typeface="Tahoma"/>
                <a:cs typeface="Tahoma"/>
                <a:sym typeface="Tahoma"/>
              </a:rPr>
              <a:t>quốc</a:t>
            </a:r>
            <a:r>
              <a:rPr lang="en-US" sz="3200" b="0" i="0" u="none" strike="noStrike" cap="none" dirty="0">
                <a:solidFill>
                  <a:schemeClr val="dk1"/>
                </a:solidFill>
                <a:latin typeface="Tahoma"/>
                <a:ea typeface="Tahoma"/>
                <a:cs typeface="Tahoma"/>
                <a:sym typeface="Tahoma"/>
              </a:rPr>
              <a:t> </a:t>
            </a:r>
            <a:r>
              <a:rPr lang="en-US" sz="3200" b="0" i="0" u="none" strike="noStrike" cap="none" dirty="0" err="1">
                <a:solidFill>
                  <a:schemeClr val="dk1"/>
                </a:solidFill>
                <a:latin typeface="Tahoma"/>
                <a:ea typeface="Tahoma"/>
                <a:cs typeface="Tahoma"/>
                <a:sym typeface="Tahoma"/>
              </a:rPr>
              <a:t>dân</a:t>
            </a:r>
            <a:r>
              <a:rPr lang="en-US" sz="3200" b="0" i="0" u="none" strike="noStrike" cap="none" dirty="0">
                <a:solidFill>
                  <a:schemeClr val="dk1"/>
                </a:solidFill>
                <a:latin typeface="Tahoma"/>
                <a:ea typeface="Tahoma"/>
                <a:cs typeface="Tahoma"/>
                <a:sym typeface="Tahoma"/>
              </a:rPr>
              <a:t>. </a:t>
            </a:r>
            <a:endParaRPr dirty="0"/>
          </a:p>
          <a:p>
            <a:pPr marL="443224" marR="0" lvl="0" indent="-443224" algn="l" rtl="0">
              <a:spcBef>
                <a:spcPts val="1745"/>
              </a:spcBef>
              <a:spcAft>
                <a:spcPts val="0"/>
              </a:spcAft>
              <a:buClr>
                <a:srgbClr val="3129EE"/>
              </a:buClr>
              <a:buSzPts val="3200"/>
              <a:buFont typeface="Noto Sans Symbols"/>
              <a:buChar char="❖"/>
            </a:pPr>
            <a:r>
              <a:rPr lang="en-US" sz="3200" b="0" i="0" u="none" strike="noStrike" cap="none" dirty="0" err="1">
                <a:solidFill>
                  <a:srgbClr val="3129EE"/>
                </a:solidFill>
                <a:latin typeface="Tahoma"/>
                <a:ea typeface="Tahoma"/>
                <a:cs typeface="Tahoma"/>
                <a:sym typeface="Tahoma"/>
              </a:rPr>
              <a:t>Văn</a:t>
            </a:r>
            <a:r>
              <a:rPr lang="en-US" sz="3200" b="0" i="0" u="none" strike="noStrike" cap="none" dirty="0">
                <a:solidFill>
                  <a:srgbClr val="3129EE"/>
                </a:solidFill>
                <a:latin typeface="Tahoma"/>
                <a:ea typeface="Tahoma"/>
                <a:cs typeface="Tahoma"/>
                <a:sym typeface="Tahoma"/>
              </a:rPr>
              <a:t> </a:t>
            </a:r>
            <a:r>
              <a:rPr lang="en-US" sz="3200" b="0" i="0" u="none" strike="noStrike" cap="none" dirty="0" err="1">
                <a:solidFill>
                  <a:srgbClr val="3129EE"/>
                </a:solidFill>
                <a:latin typeface="Tahoma"/>
                <a:ea typeface="Tahoma"/>
                <a:cs typeface="Tahoma"/>
                <a:sym typeface="Tahoma"/>
              </a:rPr>
              <a:t>bản</a:t>
            </a:r>
            <a:r>
              <a:rPr lang="en-US" sz="3200" b="0" i="0" u="none" strike="noStrike" cap="none" dirty="0">
                <a:solidFill>
                  <a:srgbClr val="3129EE"/>
                </a:solidFill>
                <a:latin typeface="Tahoma"/>
                <a:ea typeface="Tahoma"/>
                <a:cs typeface="Tahoma"/>
                <a:sym typeface="Tahoma"/>
              </a:rPr>
              <a:t> </a:t>
            </a:r>
            <a:r>
              <a:rPr lang="en-US" sz="3200" b="0" i="0" u="none" strike="noStrike" cap="none" dirty="0" err="1">
                <a:solidFill>
                  <a:srgbClr val="3129EE"/>
                </a:solidFill>
                <a:latin typeface="Tahoma"/>
                <a:ea typeface="Tahoma"/>
                <a:cs typeface="Tahoma"/>
                <a:sym typeface="Tahoma"/>
              </a:rPr>
              <a:t>số</a:t>
            </a:r>
            <a:r>
              <a:rPr lang="en-US" sz="3200" b="0" i="0" u="none" strike="noStrike" cap="none" dirty="0">
                <a:solidFill>
                  <a:srgbClr val="3129EE"/>
                </a:solidFill>
                <a:latin typeface="Tahoma"/>
                <a:ea typeface="Tahoma"/>
                <a:cs typeface="Tahoma"/>
                <a:sym typeface="Tahoma"/>
              </a:rPr>
              <a:t> 551/SGDĐT-</a:t>
            </a:r>
            <a:r>
              <a:rPr lang="en-US" sz="3200" b="0" i="0" u="none" strike="noStrike" cap="none" dirty="0" err="1">
                <a:solidFill>
                  <a:srgbClr val="3129EE"/>
                </a:solidFill>
                <a:latin typeface="Tahoma"/>
                <a:ea typeface="Tahoma"/>
                <a:cs typeface="Tahoma"/>
                <a:sym typeface="Tahoma"/>
              </a:rPr>
              <a:t>TTr</a:t>
            </a:r>
            <a:r>
              <a:rPr lang="en-US" sz="3200" b="0" i="0" u="none" strike="noStrike" cap="none" dirty="0">
                <a:solidFill>
                  <a:srgbClr val="3129EE"/>
                </a:solidFill>
                <a:latin typeface="Tahoma"/>
                <a:ea typeface="Tahoma"/>
                <a:cs typeface="Tahoma"/>
                <a:sym typeface="Tahoma"/>
              </a:rPr>
              <a:t> </a:t>
            </a:r>
            <a:r>
              <a:rPr lang="en-US" sz="3200" b="0" i="0" u="none" strike="noStrike" cap="none" dirty="0" err="1">
                <a:solidFill>
                  <a:schemeClr val="dk1"/>
                </a:solidFill>
                <a:latin typeface="Tahoma"/>
                <a:ea typeface="Tahoma"/>
                <a:cs typeface="Tahoma"/>
                <a:sym typeface="Tahoma"/>
              </a:rPr>
              <a:t>ngày</a:t>
            </a:r>
            <a:r>
              <a:rPr lang="en-US" sz="3200" b="0" i="0" u="none" strike="noStrike" cap="none" dirty="0">
                <a:solidFill>
                  <a:schemeClr val="dk1"/>
                </a:solidFill>
                <a:latin typeface="Tahoma"/>
                <a:ea typeface="Tahoma"/>
                <a:cs typeface="Tahoma"/>
                <a:sym typeface="Tahoma"/>
              </a:rPr>
              <a:t> 17/3/2022 </a:t>
            </a:r>
            <a:r>
              <a:rPr lang="en-US" sz="3200" b="0" i="0" u="none" strike="noStrike" cap="none" dirty="0" err="1">
                <a:solidFill>
                  <a:schemeClr val="dk1"/>
                </a:solidFill>
                <a:latin typeface="Tahoma"/>
                <a:ea typeface="Tahoma"/>
                <a:cs typeface="Tahoma"/>
                <a:sym typeface="Tahoma"/>
              </a:rPr>
              <a:t>về</a:t>
            </a:r>
            <a:r>
              <a:rPr lang="en-US" sz="3200" b="0" i="0" u="none" strike="noStrike" cap="none" dirty="0">
                <a:solidFill>
                  <a:schemeClr val="dk1"/>
                </a:solidFill>
                <a:latin typeface="Tahoma"/>
                <a:ea typeface="Tahoma"/>
                <a:cs typeface="Tahoma"/>
                <a:sym typeface="Tahoma"/>
              </a:rPr>
              <a:t> </a:t>
            </a:r>
            <a:r>
              <a:rPr lang="en-US" sz="3200" b="0" i="0" u="none" strike="noStrike" cap="none" dirty="0" err="1">
                <a:solidFill>
                  <a:schemeClr val="dk1"/>
                </a:solidFill>
                <a:latin typeface="Tahoma"/>
                <a:ea typeface="Tahoma"/>
                <a:cs typeface="Tahoma"/>
                <a:sym typeface="Tahoma"/>
              </a:rPr>
              <a:t>việc</a:t>
            </a:r>
            <a:r>
              <a:rPr lang="en-US" sz="3200" b="0" i="0" u="none" strike="noStrike" cap="none" dirty="0">
                <a:solidFill>
                  <a:schemeClr val="dk1"/>
                </a:solidFill>
                <a:latin typeface="Tahoma"/>
                <a:ea typeface="Tahoma"/>
                <a:cs typeface="Tahoma"/>
                <a:sym typeface="Tahoma"/>
              </a:rPr>
              <a:t> </a:t>
            </a:r>
            <a:r>
              <a:rPr lang="en-US" sz="3200" b="0" i="0" u="none" strike="noStrike" cap="none" dirty="0" err="1">
                <a:solidFill>
                  <a:schemeClr val="dk1"/>
                </a:solidFill>
                <a:latin typeface="Tahoma"/>
                <a:ea typeface="Tahoma"/>
                <a:cs typeface="Tahoma"/>
                <a:sym typeface="Tahoma"/>
              </a:rPr>
              <a:t>hướng</a:t>
            </a:r>
            <a:r>
              <a:rPr lang="en-US" sz="3200" b="0" i="0" u="none" strike="noStrike" cap="none" dirty="0">
                <a:solidFill>
                  <a:schemeClr val="dk1"/>
                </a:solidFill>
                <a:latin typeface="Tahoma"/>
                <a:ea typeface="Tahoma"/>
                <a:cs typeface="Tahoma"/>
                <a:sym typeface="Tahoma"/>
              </a:rPr>
              <a:t> </a:t>
            </a:r>
            <a:r>
              <a:rPr lang="en-US" sz="3200" b="0" i="0" u="none" strike="noStrike" cap="none" dirty="0" err="1">
                <a:solidFill>
                  <a:schemeClr val="dk1"/>
                </a:solidFill>
                <a:latin typeface="Tahoma"/>
                <a:ea typeface="Tahoma"/>
                <a:cs typeface="Tahoma"/>
                <a:sym typeface="Tahoma"/>
              </a:rPr>
              <a:t>dẫn</a:t>
            </a:r>
            <a:r>
              <a:rPr lang="en-US" sz="3200" b="0" i="0" u="none" strike="noStrike" cap="none" dirty="0">
                <a:solidFill>
                  <a:schemeClr val="dk1"/>
                </a:solidFill>
                <a:latin typeface="Tahoma"/>
                <a:ea typeface="Tahoma"/>
                <a:cs typeface="Tahoma"/>
                <a:sym typeface="Tahoma"/>
              </a:rPr>
              <a:t> </a:t>
            </a:r>
            <a:r>
              <a:rPr lang="en-US" sz="3200" b="0" i="0" u="none" strike="noStrike" cap="none" dirty="0" err="1">
                <a:solidFill>
                  <a:schemeClr val="dk1"/>
                </a:solidFill>
                <a:latin typeface="Tahoma"/>
                <a:ea typeface="Tahoma"/>
                <a:cs typeface="Tahoma"/>
                <a:sym typeface="Tahoma"/>
              </a:rPr>
              <a:t>thực</a:t>
            </a:r>
            <a:r>
              <a:rPr lang="en-US" sz="3200" b="0" i="0" u="none" strike="noStrike" cap="none" dirty="0">
                <a:solidFill>
                  <a:schemeClr val="dk1"/>
                </a:solidFill>
                <a:latin typeface="Tahoma"/>
                <a:ea typeface="Tahoma"/>
                <a:cs typeface="Tahoma"/>
                <a:sym typeface="Tahoma"/>
              </a:rPr>
              <a:t> </a:t>
            </a:r>
            <a:r>
              <a:rPr lang="en-US" sz="3200" b="0" i="0" u="none" strike="noStrike" cap="none" dirty="0" err="1">
                <a:solidFill>
                  <a:schemeClr val="dk1"/>
                </a:solidFill>
                <a:latin typeface="Tahoma"/>
                <a:ea typeface="Tahoma"/>
                <a:cs typeface="Tahoma"/>
                <a:sym typeface="Tahoma"/>
              </a:rPr>
              <a:t>hiện</a:t>
            </a:r>
            <a:r>
              <a:rPr lang="en-US" sz="3200" b="0" i="0" u="none" strike="noStrike" cap="none" dirty="0">
                <a:solidFill>
                  <a:schemeClr val="dk1"/>
                </a:solidFill>
                <a:latin typeface="Tahoma"/>
                <a:ea typeface="Tahoma"/>
                <a:cs typeface="Tahoma"/>
                <a:sym typeface="Tahoma"/>
              </a:rPr>
              <a:t> </a:t>
            </a:r>
            <a:r>
              <a:rPr lang="en-US" sz="3200" b="0" i="0" u="none" strike="noStrike" cap="none" dirty="0" err="1">
                <a:solidFill>
                  <a:schemeClr val="dk1"/>
                </a:solidFill>
                <a:latin typeface="Tahoma"/>
                <a:ea typeface="Tahoma"/>
                <a:cs typeface="Tahoma"/>
                <a:sym typeface="Tahoma"/>
              </a:rPr>
              <a:t>công</a:t>
            </a:r>
            <a:r>
              <a:rPr lang="en-US" sz="3200" b="0" i="0" u="none" strike="noStrike" cap="none" dirty="0">
                <a:solidFill>
                  <a:schemeClr val="dk1"/>
                </a:solidFill>
                <a:latin typeface="Tahoma"/>
                <a:ea typeface="Tahoma"/>
                <a:cs typeface="Tahoma"/>
                <a:sym typeface="Tahoma"/>
              </a:rPr>
              <a:t> </a:t>
            </a:r>
            <a:r>
              <a:rPr lang="en-US" sz="3200" b="0" i="0" u="none" strike="noStrike" cap="none" dirty="0" err="1">
                <a:solidFill>
                  <a:schemeClr val="dk1"/>
                </a:solidFill>
                <a:latin typeface="Tahoma"/>
                <a:ea typeface="Tahoma"/>
                <a:cs typeface="Tahoma"/>
                <a:sym typeface="Tahoma"/>
              </a:rPr>
              <a:t>khai</a:t>
            </a:r>
            <a:r>
              <a:rPr lang="en-US" sz="3200" b="0" i="0" u="none" strike="noStrike" cap="none" dirty="0">
                <a:solidFill>
                  <a:schemeClr val="dk1"/>
                </a:solidFill>
                <a:latin typeface="Tahoma"/>
                <a:ea typeface="Tahoma"/>
                <a:cs typeface="Tahoma"/>
                <a:sym typeface="Tahoma"/>
              </a:rPr>
              <a:t> </a:t>
            </a:r>
            <a:r>
              <a:rPr lang="en-US" sz="3200" b="0" i="0" u="none" strike="noStrike" cap="none" dirty="0" err="1">
                <a:solidFill>
                  <a:schemeClr val="dk1"/>
                </a:solidFill>
                <a:latin typeface="Tahoma"/>
                <a:ea typeface="Tahoma"/>
                <a:cs typeface="Tahoma"/>
                <a:sym typeface="Tahoma"/>
              </a:rPr>
              <a:t>đối</a:t>
            </a:r>
            <a:r>
              <a:rPr lang="en-US" sz="3200" b="0" i="0" u="none" strike="noStrike" cap="none" dirty="0">
                <a:solidFill>
                  <a:schemeClr val="dk1"/>
                </a:solidFill>
                <a:latin typeface="Tahoma"/>
                <a:ea typeface="Tahoma"/>
                <a:cs typeface="Tahoma"/>
                <a:sym typeface="Tahoma"/>
              </a:rPr>
              <a:t> </a:t>
            </a:r>
            <a:r>
              <a:rPr lang="en-US" sz="3200" b="0" i="0" u="none" strike="noStrike" cap="none" dirty="0" err="1">
                <a:solidFill>
                  <a:schemeClr val="dk1"/>
                </a:solidFill>
                <a:latin typeface="Tahoma"/>
                <a:ea typeface="Tahoma"/>
                <a:cs typeface="Tahoma"/>
                <a:sym typeface="Tahoma"/>
              </a:rPr>
              <a:t>với</a:t>
            </a:r>
            <a:r>
              <a:rPr lang="en-US" sz="3200" b="0" i="0" u="none" strike="noStrike" cap="none" dirty="0">
                <a:solidFill>
                  <a:schemeClr val="dk1"/>
                </a:solidFill>
                <a:latin typeface="Tahoma"/>
                <a:ea typeface="Tahoma"/>
                <a:cs typeface="Tahoma"/>
                <a:sym typeface="Tahoma"/>
              </a:rPr>
              <a:t> </a:t>
            </a:r>
            <a:r>
              <a:rPr lang="en-US" sz="3200" b="0" i="0" u="none" strike="noStrike" cap="none" dirty="0" err="1">
                <a:solidFill>
                  <a:schemeClr val="dk1"/>
                </a:solidFill>
                <a:latin typeface="Tahoma"/>
                <a:ea typeface="Tahoma"/>
                <a:cs typeface="Tahoma"/>
                <a:sym typeface="Tahoma"/>
              </a:rPr>
              <a:t>cơ</a:t>
            </a:r>
            <a:r>
              <a:rPr lang="en-US" sz="3200" b="0" i="0" u="none" strike="noStrike" cap="none" dirty="0">
                <a:solidFill>
                  <a:schemeClr val="dk1"/>
                </a:solidFill>
                <a:latin typeface="Tahoma"/>
                <a:ea typeface="Tahoma"/>
                <a:cs typeface="Tahoma"/>
                <a:sym typeface="Tahoma"/>
              </a:rPr>
              <a:t> </a:t>
            </a:r>
            <a:r>
              <a:rPr lang="en-US" sz="3200" b="0" i="0" u="none" strike="noStrike" cap="none" dirty="0" err="1">
                <a:solidFill>
                  <a:schemeClr val="dk1"/>
                </a:solidFill>
                <a:latin typeface="Tahoma"/>
                <a:ea typeface="Tahoma"/>
                <a:cs typeface="Tahoma"/>
                <a:sym typeface="Tahoma"/>
              </a:rPr>
              <a:t>sở</a:t>
            </a:r>
            <a:r>
              <a:rPr lang="en-US" sz="3200" b="0" i="0" u="none" strike="noStrike" cap="none" dirty="0">
                <a:solidFill>
                  <a:schemeClr val="dk1"/>
                </a:solidFill>
                <a:latin typeface="Tahoma"/>
                <a:ea typeface="Tahoma"/>
                <a:cs typeface="Tahoma"/>
                <a:sym typeface="Tahoma"/>
              </a:rPr>
              <a:t> </a:t>
            </a:r>
            <a:r>
              <a:rPr lang="en-US" sz="3200" b="0" i="0" u="none" strike="noStrike" cap="none" dirty="0" err="1">
                <a:solidFill>
                  <a:schemeClr val="dk1"/>
                </a:solidFill>
                <a:latin typeface="Tahoma"/>
                <a:ea typeface="Tahoma"/>
                <a:cs typeface="Tahoma"/>
                <a:sym typeface="Tahoma"/>
              </a:rPr>
              <a:t>giáo</a:t>
            </a:r>
            <a:r>
              <a:rPr lang="en-US" sz="3200" b="0" i="0" u="none" strike="noStrike" cap="none" dirty="0">
                <a:solidFill>
                  <a:schemeClr val="dk1"/>
                </a:solidFill>
                <a:latin typeface="Tahoma"/>
                <a:ea typeface="Tahoma"/>
                <a:cs typeface="Tahoma"/>
                <a:sym typeface="Tahoma"/>
              </a:rPr>
              <a:t> </a:t>
            </a:r>
            <a:r>
              <a:rPr lang="en-US" sz="3200" b="0" i="0" u="none" strike="noStrike" cap="none" dirty="0" err="1">
                <a:solidFill>
                  <a:schemeClr val="dk1"/>
                </a:solidFill>
                <a:latin typeface="Tahoma"/>
                <a:ea typeface="Tahoma"/>
                <a:cs typeface="Tahoma"/>
                <a:sym typeface="Tahoma"/>
              </a:rPr>
              <a:t>dục</a:t>
            </a:r>
            <a:r>
              <a:rPr lang="en-US" sz="3200" b="0" i="0" u="none" strike="noStrike" cap="none" dirty="0">
                <a:solidFill>
                  <a:schemeClr val="dk1"/>
                </a:solidFill>
                <a:latin typeface="Tahoma"/>
                <a:ea typeface="Tahoma"/>
                <a:cs typeface="Tahoma"/>
                <a:sym typeface="Tahoma"/>
              </a:rPr>
              <a:t>;</a:t>
            </a:r>
            <a:endParaRPr dirty="0"/>
          </a:p>
          <a:p>
            <a:pPr marL="0" marR="0" lvl="0" indent="0" algn="just" rtl="0">
              <a:lnSpc>
                <a:spcPct val="107000"/>
              </a:lnSpc>
              <a:spcBef>
                <a:spcPts val="0"/>
              </a:spcBef>
              <a:spcAft>
                <a:spcPts val="0"/>
              </a:spcAft>
              <a:buNone/>
            </a:pPr>
            <a:endParaRPr sz="3200" b="0" i="0" u="none" strike="noStrike" cap="none" dirty="0">
              <a:solidFill>
                <a:srgbClr val="FFFF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5"/>
          <p:cNvSpPr/>
          <p:nvPr/>
        </p:nvSpPr>
        <p:spPr>
          <a:xfrm>
            <a:off x="546266" y="236122"/>
            <a:ext cx="11020422" cy="6152803"/>
          </a:xfrm>
          <a:prstGeom prst="rect">
            <a:avLst/>
          </a:prstGeom>
          <a:noFill/>
          <a:ln>
            <a:noFill/>
          </a:ln>
        </p:spPr>
        <p:txBody>
          <a:bodyPr spcFirstLastPara="1" wrap="square" lIns="91425" tIns="45700" rIns="91425" bIns="45700" anchor="t" anchorCtr="0">
            <a:noAutofit/>
          </a:bodyPr>
          <a:lstStyle/>
          <a:p>
            <a:pPr marL="0" marR="0" lvl="0" indent="0" algn="just" rtl="0">
              <a:lnSpc>
                <a:spcPct val="130000"/>
              </a:lnSpc>
              <a:spcBef>
                <a:spcPts val="0"/>
              </a:spcBef>
              <a:spcAft>
                <a:spcPts val="0"/>
              </a:spcAft>
              <a:buNone/>
            </a:pPr>
            <a:r>
              <a:rPr lang="en-US" sz="2800" b="1" i="0" u="none" strike="noStrike" cap="none" dirty="0" err="1">
                <a:solidFill>
                  <a:srgbClr val="3129EE"/>
                </a:solidFill>
                <a:latin typeface="Tahoma"/>
                <a:ea typeface="Tahoma"/>
                <a:cs typeface="Tahoma"/>
                <a:sym typeface="Tahoma"/>
              </a:rPr>
              <a:t>Thông</a:t>
            </a:r>
            <a:r>
              <a:rPr lang="en-US" sz="2800" b="1" i="0" u="none" strike="noStrike" cap="none" dirty="0">
                <a:solidFill>
                  <a:srgbClr val="3129EE"/>
                </a:solidFill>
                <a:latin typeface="Tahoma"/>
                <a:ea typeface="Tahoma"/>
                <a:cs typeface="Tahoma"/>
                <a:sym typeface="Tahoma"/>
              </a:rPr>
              <a:t> </a:t>
            </a:r>
            <a:r>
              <a:rPr lang="en-US" sz="2800" b="1" i="0" u="none" strike="noStrike" cap="none" dirty="0" err="1">
                <a:solidFill>
                  <a:srgbClr val="3129EE"/>
                </a:solidFill>
                <a:latin typeface="Tahoma"/>
                <a:ea typeface="Tahoma"/>
                <a:cs typeface="Tahoma"/>
                <a:sym typeface="Tahoma"/>
              </a:rPr>
              <a:t>tư</a:t>
            </a:r>
            <a:r>
              <a:rPr lang="en-US" sz="2800" b="1" i="0" u="none" strike="noStrike" cap="none" dirty="0">
                <a:solidFill>
                  <a:srgbClr val="3129EE"/>
                </a:solidFill>
                <a:latin typeface="Tahoma"/>
                <a:ea typeface="Tahoma"/>
                <a:cs typeface="Tahoma"/>
                <a:sym typeface="Tahoma"/>
              </a:rPr>
              <a:t> 36 </a:t>
            </a:r>
            <a:r>
              <a:rPr lang="en-US" sz="2800" b="1" i="0" u="none" strike="noStrike" cap="none" dirty="0" err="1">
                <a:solidFill>
                  <a:srgbClr val="3129EE"/>
                </a:solidFill>
                <a:latin typeface="Tahoma"/>
                <a:ea typeface="Tahoma"/>
                <a:cs typeface="Tahoma"/>
                <a:sym typeface="Tahoma"/>
              </a:rPr>
              <a:t>gồm</a:t>
            </a:r>
            <a:r>
              <a:rPr lang="en-US" sz="2800" b="1" i="0" u="none" strike="noStrike" cap="none" dirty="0">
                <a:solidFill>
                  <a:srgbClr val="3129EE"/>
                </a:solidFill>
                <a:latin typeface="Tahoma"/>
                <a:ea typeface="Tahoma"/>
                <a:cs typeface="Tahoma"/>
                <a:sym typeface="Tahoma"/>
              </a:rPr>
              <a:t> </a:t>
            </a:r>
            <a:r>
              <a:rPr lang="en-US" sz="2800" b="1" i="0" u="none" strike="noStrike" cap="none" dirty="0" err="1">
                <a:solidFill>
                  <a:srgbClr val="3129EE"/>
                </a:solidFill>
                <a:latin typeface="Tahoma"/>
                <a:ea typeface="Tahoma"/>
                <a:cs typeface="Tahoma"/>
                <a:sym typeface="Tahoma"/>
              </a:rPr>
              <a:t>có</a:t>
            </a:r>
            <a:r>
              <a:rPr lang="en-US" sz="2800" b="1" i="0" u="none" strike="noStrike" cap="none" dirty="0">
                <a:solidFill>
                  <a:srgbClr val="3129EE"/>
                </a:solidFill>
                <a:latin typeface="Tahoma"/>
                <a:ea typeface="Tahoma"/>
                <a:cs typeface="Tahoma"/>
                <a:sym typeface="Tahoma"/>
              </a:rPr>
              <a:t> 3 </a:t>
            </a:r>
            <a:r>
              <a:rPr lang="en-US" sz="2800" b="1" i="0" u="none" strike="noStrike" cap="none" dirty="0" err="1">
                <a:solidFill>
                  <a:srgbClr val="3129EE"/>
                </a:solidFill>
                <a:latin typeface="Tahoma"/>
                <a:ea typeface="Tahoma"/>
                <a:cs typeface="Tahoma"/>
                <a:sym typeface="Tahoma"/>
              </a:rPr>
              <a:t>chương</a:t>
            </a:r>
            <a:r>
              <a:rPr lang="en-US" sz="2800" b="1" i="0" u="none" strike="noStrike" cap="none" dirty="0">
                <a:solidFill>
                  <a:srgbClr val="3129EE"/>
                </a:solidFill>
                <a:latin typeface="Tahoma"/>
                <a:ea typeface="Tahoma"/>
                <a:cs typeface="Tahoma"/>
                <a:sym typeface="Tahoma"/>
              </a:rPr>
              <a:t>, </a:t>
            </a:r>
            <a:r>
              <a:rPr lang="en-US" sz="2800" b="1" i="0" u="none" strike="noStrike" cap="none" dirty="0" smtClean="0">
                <a:solidFill>
                  <a:srgbClr val="3129EE"/>
                </a:solidFill>
                <a:latin typeface="Tahoma"/>
                <a:ea typeface="Tahoma"/>
                <a:cs typeface="Tahoma"/>
                <a:sym typeface="Tahoma"/>
              </a:rPr>
              <a:t>10 </a:t>
            </a:r>
            <a:r>
              <a:rPr lang="en-US" sz="2800" b="1" i="0" u="none" strike="noStrike" cap="none" dirty="0" err="1">
                <a:solidFill>
                  <a:srgbClr val="3129EE"/>
                </a:solidFill>
                <a:latin typeface="Tahoma"/>
                <a:ea typeface="Tahoma"/>
                <a:cs typeface="Tahoma"/>
                <a:sym typeface="Tahoma"/>
              </a:rPr>
              <a:t>Điều</a:t>
            </a:r>
            <a:endParaRPr sz="2800" b="1" i="0" u="none" strike="noStrike" cap="none" dirty="0">
              <a:solidFill>
                <a:srgbClr val="3129EE"/>
              </a:solidFill>
              <a:latin typeface="Tahoma"/>
              <a:ea typeface="Tahoma"/>
              <a:cs typeface="Tahoma"/>
              <a:sym typeface="Tahoma"/>
            </a:endParaRPr>
          </a:p>
          <a:p>
            <a:pPr marL="0" marR="0" lvl="0" indent="-177800" algn="just" rtl="0">
              <a:lnSpc>
                <a:spcPct val="130000"/>
              </a:lnSpc>
              <a:spcBef>
                <a:spcPts val="0"/>
              </a:spcBef>
              <a:spcAft>
                <a:spcPts val="0"/>
              </a:spcAft>
              <a:buClr>
                <a:srgbClr val="3129EE"/>
              </a:buClr>
              <a:buSzPts val="2800"/>
              <a:buFont typeface="Tahoma"/>
              <a:buChar char="•"/>
            </a:pPr>
            <a:r>
              <a:rPr lang="en-US" sz="2800" b="0" i="0" u="none" strike="noStrike" cap="none" dirty="0">
                <a:solidFill>
                  <a:srgbClr val="3129EE"/>
                </a:solidFill>
                <a:latin typeface="Tahoma"/>
                <a:ea typeface="Tahoma"/>
                <a:cs typeface="Tahoma"/>
                <a:sym typeface="Tahoma"/>
              </a:rPr>
              <a:t> </a:t>
            </a:r>
            <a:r>
              <a:rPr lang="en-US" sz="2800" b="0" i="0" u="none" strike="noStrike" cap="none" dirty="0" err="1">
                <a:solidFill>
                  <a:srgbClr val="3129EE"/>
                </a:solidFill>
                <a:latin typeface="Tahoma"/>
                <a:ea typeface="Tahoma"/>
                <a:cs typeface="Tahoma"/>
                <a:sym typeface="Tahoma"/>
              </a:rPr>
              <a:t>Chương</a:t>
            </a:r>
            <a:r>
              <a:rPr lang="en-US" sz="2800" b="0" i="0" u="none" strike="noStrike" cap="none" dirty="0">
                <a:solidFill>
                  <a:srgbClr val="3129EE"/>
                </a:solidFill>
                <a:latin typeface="Tahoma"/>
                <a:ea typeface="Tahoma"/>
                <a:cs typeface="Tahoma"/>
                <a:sym typeface="Tahoma"/>
              </a:rPr>
              <a:t> I: </a:t>
            </a:r>
            <a:r>
              <a:rPr lang="en-US" sz="2800" b="0" i="0" u="none" strike="noStrike" cap="none" dirty="0" err="1">
                <a:solidFill>
                  <a:srgbClr val="3129EE"/>
                </a:solidFill>
                <a:latin typeface="Tahoma"/>
                <a:ea typeface="Tahoma"/>
                <a:cs typeface="Tahoma"/>
                <a:sym typeface="Tahoma"/>
              </a:rPr>
              <a:t>Quy</a:t>
            </a:r>
            <a:r>
              <a:rPr lang="en-US" sz="2800" b="0" i="0" u="none" strike="noStrike" cap="none" dirty="0">
                <a:solidFill>
                  <a:srgbClr val="3129EE"/>
                </a:solidFill>
                <a:latin typeface="Tahoma"/>
                <a:ea typeface="Tahoma"/>
                <a:cs typeface="Tahoma"/>
                <a:sym typeface="Tahoma"/>
              </a:rPr>
              <a:t> </a:t>
            </a:r>
            <a:r>
              <a:rPr lang="en-US" sz="2800" b="0" i="0" u="none" strike="noStrike" cap="none" dirty="0" err="1">
                <a:solidFill>
                  <a:srgbClr val="3129EE"/>
                </a:solidFill>
                <a:latin typeface="Tahoma"/>
                <a:ea typeface="Tahoma"/>
                <a:cs typeface="Tahoma"/>
                <a:sym typeface="Tahoma"/>
              </a:rPr>
              <a:t>định</a:t>
            </a:r>
            <a:r>
              <a:rPr lang="en-US" sz="2800" b="0" i="0" u="none" strike="noStrike" cap="none" dirty="0">
                <a:solidFill>
                  <a:srgbClr val="3129EE"/>
                </a:solidFill>
                <a:latin typeface="Tahoma"/>
                <a:ea typeface="Tahoma"/>
                <a:cs typeface="Tahoma"/>
                <a:sym typeface="Tahoma"/>
              </a:rPr>
              <a:t> </a:t>
            </a:r>
            <a:r>
              <a:rPr lang="en-US" sz="2800" b="0" i="0" u="none" strike="noStrike" cap="none" dirty="0" err="1">
                <a:solidFill>
                  <a:srgbClr val="3129EE"/>
                </a:solidFill>
                <a:latin typeface="Tahoma"/>
                <a:ea typeface="Tahoma"/>
                <a:cs typeface="Tahoma"/>
                <a:sym typeface="Tahoma"/>
              </a:rPr>
              <a:t>chung</a:t>
            </a:r>
            <a:r>
              <a:rPr lang="en-US" sz="2800" b="0" i="0" u="none" strike="noStrike" cap="none" dirty="0">
                <a:solidFill>
                  <a:srgbClr val="3129EE"/>
                </a:solidFill>
                <a:latin typeface="Tahoma"/>
                <a:ea typeface="Tahoma"/>
                <a:cs typeface="Tahoma"/>
                <a:sym typeface="Tahoma"/>
              </a:rPr>
              <a:t> (3 </a:t>
            </a:r>
            <a:r>
              <a:rPr lang="en-US" sz="2800" b="0" i="0" u="none" strike="noStrike" cap="none" dirty="0" err="1">
                <a:solidFill>
                  <a:srgbClr val="3129EE"/>
                </a:solidFill>
                <a:latin typeface="Tahoma"/>
                <a:ea typeface="Tahoma"/>
                <a:cs typeface="Tahoma"/>
                <a:sym typeface="Tahoma"/>
              </a:rPr>
              <a:t>điều</a:t>
            </a:r>
            <a:r>
              <a:rPr lang="en-US" sz="2800" b="0" i="0" u="none" strike="noStrike" cap="none" dirty="0">
                <a:solidFill>
                  <a:srgbClr val="3129EE"/>
                </a:solidFill>
                <a:latin typeface="Tahoma"/>
                <a:ea typeface="Tahoma"/>
                <a:cs typeface="Tahoma"/>
                <a:sym typeface="Tahoma"/>
              </a:rPr>
              <a:t>, </a:t>
            </a:r>
            <a:r>
              <a:rPr lang="en-US" sz="2800" b="0" i="0" u="none" strike="noStrike" cap="none" dirty="0" err="1">
                <a:solidFill>
                  <a:srgbClr val="3129EE"/>
                </a:solidFill>
                <a:latin typeface="Tahoma"/>
                <a:ea typeface="Tahoma"/>
                <a:cs typeface="Tahoma"/>
                <a:sym typeface="Tahoma"/>
              </a:rPr>
              <a:t>Điều</a:t>
            </a:r>
            <a:r>
              <a:rPr lang="en-US" sz="2800" b="0" i="0" u="none" strike="noStrike" cap="none" dirty="0">
                <a:solidFill>
                  <a:srgbClr val="3129EE"/>
                </a:solidFill>
                <a:latin typeface="Tahoma"/>
                <a:ea typeface="Tahoma"/>
                <a:cs typeface="Tahoma"/>
                <a:sym typeface="Tahoma"/>
              </a:rPr>
              <a:t> 1-&gt; </a:t>
            </a:r>
            <a:r>
              <a:rPr lang="en-US" sz="2800" b="0" i="0" u="none" strike="noStrike" cap="none" dirty="0" err="1">
                <a:solidFill>
                  <a:srgbClr val="3129EE"/>
                </a:solidFill>
                <a:latin typeface="Tahoma"/>
                <a:ea typeface="Tahoma"/>
                <a:cs typeface="Tahoma"/>
                <a:sym typeface="Tahoma"/>
              </a:rPr>
              <a:t>Điều</a:t>
            </a:r>
            <a:r>
              <a:rPr lang="en-US" sz="2800" b="0" i="0" u="none" strike="noStrike" cap="none" dirty="0">
                <a:solidFill>
                  <a:srgbClr val="3129EE"/>
                </a:solidFill>
                <a:latin typeface="Tahoma"/>
                <a:ea typeface="Tahoma"/>
                <a:cs typeface="Tahoma"/>
                <a:sym typeface="Tahoma"/>
              </a:rPr>
              <a:t> 3)</a:t>
            </a:r>
            <a:endParaRPr dirty="0"/>
          </a:p>
          <a:p>
            <a:pPr marL="0" marR="0" lvl="0" indent="-177800" algn="just" rtl="0">
              <a:lnSpc>
                <a:spcPct val="130000"/>
              </a:lnSpc>
              <a:spcBef>
                <a:spcPts val="0"/>
              </a:spcBef>
              <a:spcAft>
                <a:spcPts val="0"/>
              </a:spcAft>
              <a:buClr>
                <a:srgbClr val="3129EE"/>
              </a:buClr>
              <a:buSzPts val="2800"/>
              <a:buFont typeface="Tahoma"/>
              <a:buChar char="•"/>
            </a:pPr>
            <a:r>
              <a:rPr lang="en-US" sz="2800" b="0" i="0" u="none" strike="noStrike" cap="none" dirty="0">
                <a:solidFill>
                  <a:srgbClr val="3129EE"/>
                </a:solidFill>
                <a:latin typeface="Tahoma"/>
                <a:ea typeface="Tahoma"/>
                <a:cs typeface="Tahoma"/>
                <a:sym typeface="Tahoma"/>
              </a:rPr>
              <a:t> </a:t>
            </a:r>
            <a:r>
              <a:rPr lang="en-US" sz="2800" b="0" i="0" u="none" strike="noStrike" cap="none" dirty="0" err="1">
                <a:solidFill>
                  <a:srgbClr val="3129EE"/>
                </a:solidFill>
                <a:latin typeface="Tahoma"/>
                <a:ea typeface="Tahoma"/>
                <a:cs typeface="Tahoma"/>
                <a:sym typeface="Tahoma"/>
              </a:rPr>
              <a:t>Chương</a:t>
            </a:r>
            <a:r>
              <a:rPr lang="en-US" sz="2800" b="0" i="0" u="none" strike="noStrike" cap="none" dirty="0">
                <a:solidFill>
                  <a:srgbClr val="3129EE"/>
                </a:solidFill>
                <a:latin typeface="Tahoma"/>
                <a:ea typeface="Tahoma"/>
                <a:cs typeface="Tahoma"/>
                <a:sym typeface="Tahoma"/>
              </a:rPr>
              <a:t> II: </a:t>
            </a:r>
            <a:r>
              <a:rPr lang="en-US" sz="2800" b="0" i="0" u="none" strike="noStrike" cap="none" dirty="0" err="1">
                <a:solidFill>
                  <a:srgbClr val="3129EE"/>
                </a:solidFill>
                <a:latin typeface="Tahoma"/>
                <a:ea typeface="Tahoma"/>
                <a:cs typeface="Tahoma"/>
                <a:sym typeface="Tahoma"/>
              </a:rPr>
              <a:t>Nội</a:t>
            </a:r>
            <a:r>
              <a:rPr lang="en-US" sz="2800" b="0" i="0" u="none" strike="noStrike" cap="none" dirty="0">
                <a:solidFill>
                  <a:srgbClr val="3129EE"/>
                </a:solidFill>
                <a:latin typeface="Tahoma"/>
                <a:ea typeface="Tahoma"/>
                <a:cs typeface="Tahoma"/>
                <a:sym typeface="Tahoma"/>
              </a:rPr>
              <a:t> dung </a:t>
            </a:r>
            <a:r>
              <a:rPr lang="en-US" sz="2800" b="0" i="0" u="none" strike="noStrike" cap="none" dirty="0" err="1">
                <a:solidFill>
                  <a:srgbClr val="3129EE"/>
                </a:solidFill>
                <a:latin typeface="Tahoma"/>
                <a:ea typeface="Tahoma"/>
                <a:cs typeface="Tahoma"/>
                <a:sym typeface="Tahoma"/>
              </a:rPr>
              <a:t>thực</a:t>
            </a:r>
            <a:r>
              <a:rPr lang="en-US" sz="2800" b="0" i="0" u="none" strike="noStrike" cap="none" dirty="0">
                <a:solidFill>
                  <a:srgbClr val="3129EE"/>
                </a:solidFill>
                <a:latin typeface="Tahoma"/>
                <a:ea typeface="Tahoma"/>
                <a:cs typeface="Tahoma"/>
                <a:sym typeface="Tahoma"/>
              </a:rPr>
              <a:t> </a:t>
            </a:r>
            <a:r>
              <a:rPr lang="en-US" sz="2800" b="0" i="0" u="none" strike="noStrike" cap="none" dirty="0" err="1">
                <a:solidFill>
                  <a:srgbClr val="3129EE"/>
                </a:solidFill>
                <a:latin typeface="Tahoma"/>
                <a:ea typeface="Tahoma"/>
                <a:cs typeface="Tahoma"/>
                <a:sym typeface="Tahoma"/>
              </a:rPr>
              <a:t>hiện</a:t>
            </a:r>
            <a:r>
              <a:rPr lang="en-US" sz="2800" b="0" i="0" u="none" strike="noStrike" cap="none" dirty="0">
                <a:solidFill>
                  <a:srgbClr val="3129EE"/>
                </a:solidFill>
                <a:latin typeface="Tahoma"/>
                <a:ea typeface="Tahoma"/>
                <a:cs typeface="Tahoma"/>
                <a:sym typeface="Tahoma"/>
              </a:rPr>
              <a:t> </a:t>
            </a:r>
            <a:r>
              <a:rPr lang="en-US" sz="2800" b="0" i="0" u="none" strike="noStrike" cap="none" dirty="0" err="1">
                <a:solidFill>
                  <a:srgbClr val="3129EE"/>
                </a:solidFill>
                <a:latin typeface="Tahoma"/>
                <a:ea typeface="Tahoma"/>
                <a:cs typeface="Tahoma"/>
                <a:sym typeface="Tahoma"/>
              </a:rPr>
              <a:t>công</a:t>
            </a:r>
            <a:r>
              <a:rPr lang="en-US" sz="2800" b="0" i="0" u="none" strike="noStrike" cap="none" dirty="0">
                <a:solidFill>
                  <a:srgbClr val="3129EE"/>
                </a:solidFill>
                <a:latin typeface="Tahoma"/>
                <a:ea typeface="Tahoma"/>
                <a:cs typeface="Tahoma"/>
                <a:sym typeface="Tahoma"/>
              </a:rPr>
              <a:t> </a:t>
            </a:r>
            <a:r>
              <a:rPr lang="en-US" sz="2800" b="0" i="0" u="none" strike="noStrike" cap="none" dirty="0" err="1">
                <a:solidFill>
                  <a:srgbClr val="3129EE"/>
                </a:solidFill>
                <a:latin typeface="Tahoma"/>
                <a:ea typeface="Tahoma"/>
                <a:cs typeface="Tahoma"/>
                <a:sym typeface="Tahoma"/>
              </a:rPr>
              <a:t>khai</a:t>
            </a:r>
            <a:r>
              <a:rPr lang="en-US" sz="2800" b="0" i="0" u="none" strike="noStrike" cap="none" dirty="0">
                <a:solidFill>
                  <a:srgbClr val="3129EE"/>
                </a:solidFill>
                <a:latin typeface="Tahoma"/>
                <a:ea typeface="Tahoma"/>
                <a:cs typeface="Tahoma"/>
                <a:sym typeface="Tahoma"/>
              </a:rPr>
              <a:t> (5 </a:t>
            </a:r>
            <a:r>
              <a:rPr lang="en-US" sz="2800" b="0" i="0" u="none" strike="noStrike" cap="none" dirty="0" err="1">
                <a:solidFill>
                  <a:srgbClr val="3129EE"/>
                </a:solidFill>
                <a:latin typeface="Tahoma"/>
                <a:ea typeface="Tahoma"/>
                <a:cs typeface="Tahoma"/>
                <a:sym typeface="Tahoma"/>
              </a:rPr>
              <a:t>điều</a:t>
            </a:r>
            <a:r>
              <a:rPr lang="en-US" sz="2800" b="0" i="0" u="none" strike="noStrike" cap="none" dirty="0">
                <a:solidFill>
                  <a:srgbClr val="3129EE"/>
                </a:solidFill>
                <a:latin typeface="Tahoma"/>
                <a:ea typeface="Tahoma"/>
                <a:cs typeface="Tahoma"/>
                <a:sym typeface="Tahoma"/>
              </a:rPr>
              <a:t>, </a:t>
            </a:r>
            <a:r>
              <a:rPr lang="en-US" sz="2800" b="0" i="0" u="none" strike="noStrike" cap="none" dirty="0" err="1">
                <a:solidFill>
                  <a:srgbClr val="3129EE"/>
                </a:solidFill>
                <a:latin typeface="Tahoma"/>
                <a:ea typeface="Tahoma"/>
                <a:cs typeface="Tahoma"/>
                <a:sym typeface="Tahoma"/>
              </a:rPr>
              <a:t>Điều</a:t>
            </a:r>
            <a:r>
              <a:rPr lang="en-US" sz="2800" b="0" i="0" u="none" strike="noStrike" cap="none" dirty="0">
                <a:solidFill>
                  <a:srgbClr val="3129EE"/>
                </a:solidFill>
                <a:latin typeface="Tahoma"/>
                <a:ea typeface="Tahoma"/>
                <a:cs typeface="Tahoma"/>
                <a:sym typeface="Tahoma"/>
              </a:rPr>
              <a:t> 4-&gt;</a:t>
            </a:r>
            <a:r>
              <a:rPr lang="en-US" sz="2800" b="0" i="0" u="none" strike="noStrike" cap="none" dirty="0" err="1">
                <a:solidFill>
                  <a:srgbClr val="3129EE"/>
                </a:solidFill>
                <a:latin typeface="Tahoma"/>
                <a:ea typeface="Tahoma"/>
                <a:cs typeface="Tahoma"/>
                <a:sym typeface="Tahoma"/>
              </a:rPr>
              <a:t>Điều</a:t>
            </a:r>
            <a:r>
              <a:rPr lang="en-US" sz="2800" b="0" i="0" u="none" strike="noStrike" cap="none" dirty="0">
                <a:solidFill>
                  <a:srgbClr val="3129EE"/>
                </a:solidFill>
                <a:latin typeface="Tahoma"/>
                <a:ea typeface="Tahoma"/>
                <a:cs typeface="Tahoma"/>
                <a:sym typeface="Tahoma"/>
              </a:rPr>
              <a:t> 8)</a:t>
            </a:r>
            <a:endParaRPr dirty="0"/>
          </a:p>
          <a:p>
            <a:pPr marL="0" marR="0" lvl="0" indent="-177800" algn="just" rtl="0">
              <a:lnSpc>
                <a:spcPct val="130000"/>
              </a:lnSpc>
              <a:spcBef>
                <a:spcPts val="0"/>
              </a:spcBef>
              <a:spcAft>
                <a:spcPts val="0"/>
              </a:spcAft>
              <a:buClr>
                <a:srgbClr val="3129EE"/>
              </a:buClr>
              <a:buSzPts val="2800"/>
              <a:buFont typeface="Tahoma"/>
              <a:buChar char="•"/>
            </a:pPr>
            <a:r>
              <a:rPr lang="en-US" sz="2800" b="0" i="0" u="none" strike="noStrike" cap="none" dirty="0">
                <a:solidFill>
                  <a:srgbClr val="3129EE"/>
                </a:solidFill>
                <a:latin typeface="Tahoma"/>
                <a:ea typeface="Tahoma"/>
                <a:cs typeface="Tahoma"/>
                <a:sym typeface="Tahoma"/>
              </a:rPr>
              <a:t> </a:t>
            </a:r>
            <a:r>
              <a:rPr lang="en-US" sz="2800" b="0" i="0" u="none" strike="noStrike" cap="none" dirty="0" err="1">
                <a:solidFill>
                  <a:srgbClr val="3129EE"/>
                </a:solidFill>
                <a:latin typeface="Tahoma"/>
                <a:ea typeface="Tahoma"/>
                <a:cs typeface="Tahoma"/>
                <a:sym typeface="Tahoma"/>
              </a:rPr>
              <a:t>Chương</a:t>
            </a:r>
            <a:r>
              <a:rPr lang="en-US" sz="2800" b="0" i="0" u="none" strike="noStrike" cap="none" dirty="0">
                <a:solidFill>
                  <a:srgbClr val="3129EE"/>
                </a:solidFill>
                <a:latin typeface="Tahoma"/>
                <a:ea typeface="Tahoma"/>
                <a:cs typeface="Tahoma"/>
                <a:sym typeface="Tahoma"/>
              </a:rPr>
              <a:t> III: </a:t>
            </a:r>
            <a:r>
              <a:rPr lang="en-US" sz="2800" b="0" i="0" u="none" strike="noStrike" cap="none" dirty="0" err="1">
                <a:solidFill>
                  <a:srgbClr val="3129EE"/>
                </a:solidFill>
                <a:latin typeface="Tahoma"/>
                <a:ea typeface="Tahoma"/>
                <a:cs typeface="Tahoma"/>
                <a:sym typeface="Tahoma"/>
              </a:rPr>
              <a:t>Tổ</a:t>
            </a:r>
            <a:r>
              <a:rPr lang="en-US" sz="2800" b="0" i="0" u="none" strike="noStrike" cap="none" dirty="0">
                <a:solidFill>
                  <a:srgbClr val="3129EE"/>
                </a:solidFill>
                <a:latin typeface="Tahoma"/>
                <a:ea typeface="Tahoma"/>
                <a:cs typeface="Tahoma"/>
                <a:sym typeface="Tahoma"/>
              </a:rPr>
              <a:t> </a:t>
            </a:r>
            <a:r>
              <a:rPr lang="en-US" sz="2800" b="0" i="0" u="none" strike="noStrike" cap="none" dirty="0" err="1">
                <a:solidFill>
                  <a:srgbClr val="3129EE"/>
                </a:solidFill>
                <a:latin typeface="Tahoma"/>
                <a:ea typeface="Tahoma"/>
                <a:cs typeface="Tahoma"/>
                <a:sym typeface="Tahoma"/>
              </a:rPr>
              <a:t>chức</a:t>
            </a:r>
            <a:r>
              <a:rPr lang="en-US" sz="2800" b="0" i="0" u="none" strike="noStrike" cap="none" dirty="0">
                <a:solidFill>
                  <a:srgbClr val="3129EE"/>
                </a:solidFill>
                <a:latin typeface="Tahoma"/>
                <a:ea typeface="Tahoma"/>
                <a:cs typeface="Tahoma"/>
                <a:sym typeface="Tahoma"/>
              </a:rPr>
              <a:t> </a:t>
            </a:r>
            <a:r>
              <a:rPr lang="en-US" sz="2800" b="0" i="0" u="none" strike="noStrike" cap="none" dirty="0" err="1">
                <a:solidFill>
                  <a:srgbClr val="3129EE"/>
                </a:solidFill>
                <a:latin typeface="Tahoma"/>
                <a:ea typeface="Tahoma"/>
                <a:cs typeface="Tahoma"/>
                <a:sym typeface="Tahoma"/>
              </a:rPr>
              <a:t>thực</a:t>
            </a:r>
            <a:r>
              <a:rPr lang="en-US" sz="2800" b="0" i="0" u="none" strike="noStrike" cap="none" dirty="0">
                <a:solidFill>
                  <a:srgbClr val="3129EE"/>
                </a:solidFill>
                <a:latin typeface="Tahoma"/>
                <a:ea typeface="Tahoma"/>
                <a:cs typeface="Tahoma"/>
                <a:sym typeface="Tahoma"/>
              </a:rPr>
              <a:t> </a:t>
            </a:r>
            <a:r>
              <a:rPr lang="en-US" sz="2800" b="0" i="0" u="none" strike="noStrike" cap="none" dirty="0" err="1">
                <a:solidFill>
                  <a:srgbClr val="3129EE"/>
                </a:solidFill>
                <a:latin typeface="Tahoma"/>
                <a:ea typeface="Tahoma"/>
                <a:cs typeface="Tahoma"/>
                <a:sym typeface="Tahoma"/>
              </a:rPr>
              <a:t>hiện</a:t>
            </a:r>
            <a:r>
              <a:rPr lang="en-US" sz="2800" b="0" i="0" u="none" strike="noStrike" cap="none" dirty="0">
                <a:solidFill>
                  <a:srgbClr val="3129EE"/>
                </a:solidFill>
                <a:latin typeface="Tahoma"/>
                <a:ea typeface="Tahoma"/>
                <a:cs typeface="Tahoma"/>
                <a:sym typeface="Tahoma"/>
              </a:rPr>
              <a:t> (2 </a:t>
            </a:r>
            <a:r>
              <a:rPr lang="en-US" sz="2800" b="0" i="0" u="none" strike="noStrike" cap="none" dirty="0" err="1">
                <a:solidFill>
                  <a:srgbClr val="3129EE"/>
                </a:solidFill>
                <a:latin typeface="Tahoma"/>
                <a:ea typeface="Tahoma"/>
                <a:cs typeface="Tahoma"/>
                <a:sym typeface="Tahoma"/>
              </a:rPr>
              <a:t>điều</a:t>
            </a:r>
            <a:r>
              <a:rPr lang="en-US" sz="2800" b="0" i="0" u="none" strike="noStrike" cap="none" dirty="0">
                <a:solidFill>
                  <a:srgbClr val="3129EE"/>
                </a:solidFill>
                <a:latin typeface="Tahoma"/>
                <a:ea typeface="Tahoma"/>
                <a:cs typeface="Tahoma"/>
                <a:sym typeface="Tahoma"/>
              </a:rPr>
              <a:t>, </a:t>
            </a:r>
            <a:r>
              <a:rPr lang="en-US" sz="2800" b="0" i="0" u="none" strike="noStrike" cap="none" dirty="0" err="1">
                <a:solidFill>
                  <a:srgbClr val="3129EE"/>
                </a:solidFill>
                <a:latin typeface="Tahoma"/>
                <a:ea typeface="Tahoma"/>
                <a:cs typeface="Tahoma"/>
                <a:sym typeface="Tahoma"/>
              </a:rPr>
              <a:t>Điều</a:t>
            </a:r>
            <a:r>
              <a:rPr lang="en-US" sz="2800" b="0" i="0" u="none" strike="noStrike" cap="none" dirty="0">
                <a:solidFill>
                  <a:srgbClr val="3129EE"/>
                </a:solidFill>
                <a:latin typeface="Tahoma"/>
                <a:ea typeface="Tahoma"/>
                <a:cs typeface="Tahoma"/>
                <a:sym typeface="Tahoma"/>
              </a:rPr>
              <a:t> 9-&gt;</a:t>
            </a:r>
            <a:r>
              <a:rPr lang="en-US" sz="2800" b="0" i="0" u="none" strike="noStrike" cap="none" dirty="0" err="1">
                <a:solidFill>
                  <a:srgbClr val="3129EE"/>
                </a:solidFill>
                <a:latin typeface="Tahoma"/>
                <a:ea typeface="Tahoma"/>
                <a:cs typeface="Tahoma"/>
                <a:sym typeface="Tahoma"/>
              </a:rPr>
              <a:t>Điều</a:t>
            </a:r>
            <a:r>
              <a:rPr lang="en-US" sz="2800" b="0" i="0" u="none" strike="noStrike" cap="none" dirty="0">
                <a:solidFill>
                  <a:srgbClr val="3129EE"/>
                </a:solidFill>
                <a:latin typeface="Tahoma"/>
                <a:ea typeface="Tahoma"/>
                <a:cs typeface="Tahoma"/>
                <a:sym typeface="Tahoma"/>
              </a:rPr>
              <a:t> 10)</a:t>
            </a:r>
            <a:endParaRPr dirty="0"/>
          </a:p>
          <a:p>
            <a:pPr marL="0" marR="0" lvl="0" indent="0" algn="just" rtl="0">
              <a:lnSpc>
                <a:spcPct val="130000"/>
              </a:lnSpc>
              <a:spcBef>
                <a:spcPts val="0"/>
              </a:spcBef>
              <a:spcAft>
                <a:spcPts val="0"/>
              </a:spcAft>
              <a:buNone/>
            </a:pPr>
            <a:r>
              <a:rPr lang="en-US" sz="2800" b="1" i="0" u="none" strike="noStrike" cap="none" dirty="0">
                <a:solidFill>
                  <a:srgbClr val="3129EE"/>
                </a:solidFill>
                <a:latin typeface="Tahoma"/>
                <a:ea typeface="Tahoma"/>
                <a:cs typeface="Tahoma"/>
                <a:sym typeface="Tahoma"/>
              </a:rPr>
              <a:t> </a:t>
            </a:r>
            <a:r>
              <a:rPr lang="en-US" sz="2800" b="1" i="0" u="none" strike="noStrike" cap="none" dirty="0" err="1">
                <a:solidFill>
                  <a:srgbClr val="3129EE"/>
                </a:solidFill>
                <a:latin typeface="Tahoma"/>
                <a:ea typeface="Tahoma"/>
                <a:cs typeface="Tahoma"/>
                <a:sym typeface="Tahoma"/>
              </a:rPr>
              <a:t>Nội</a:t>
            </a:r>
            <a:r>
              <a:rPr lang="en-US" sz="2800" b="1" i="0" u="none" strike="noStrike" cap="none" dirty="0">
                <a:solidFill>
                  <a:srgbClr val="3129EE"/>
                </a:solidFill>
                <a:latin typeface="Tahoma"/>
                <a:ea typeface="Tahoma"/>
                <a:cs typeface="Tahoma"/>
                <a:sym typeface="Tahoma"/>
              </a:rPr>
              <a:t> dung </a:t>
            </a:r>
            <a:r>
              <a:rPr lang="en-US" sz="2800" b="1" i="0" u="none" strike="noStrike" cap="none" dirty="0" err="1">
                <a:solidFill>
                  <a:srgbClr val="3129EE"/>
                </a:solidFill>
                <a:latin typeface="Tahoma"/>
                <a:ea typeface="Tahoma"/>
                <a:cs typeface="Tahoma"/>
                <a:sym typeface="Tahoma"/>
              </a:rPr>
              <a:t>công</a:t>
            </a:r>
            <a:r>
              <a:rPr lang="en-US" sz="2800" b="1" i="0" u="none" strike="noStrike" cap="none" dirty="0">
                <a:solidFill>
                  <a:srgbClr val="3129EE"/>
                </a:solidFill>
                <a:latin typeface="Tahoma"/>
                <a:ea typeface="Tahoma"/>
                <a:cs typeface="Tahoma"/>
                <a:sym typeface="Tahoma"/>
              </a:rPr>
              <a:t> </a:t>
            </a:r>
            <a:r>
              <a:rPr lang="en-US" sz="2800" b="1" i="0" u="none" strike="noStrike" cap="none" dirty="0" err="1">
                <a:solidFill>
                  <a:srgbClr val="3129EE"/>
                </a:solidFill>
                <a:latin typeface="Tahoma"/>
                <a:ea typeface="Tahoma"/>
                <a:cs typeface="Tahoma"/>
                <a:sym typeface="Tahoma"/>
              </a:rPr>
              <a:t>khai</a:t>
            </a:r>
            <a:r>
              <a:rPr lang="en-US" sz="2800" b="1" i="0" u="none" strike="noStrike" cap="none" dirty="0">
                <a:solidFill>
                  <a:srgbClr val="3129EE"/>
                </a:solidFill>
                <a:latin typeface="Tahoma"/>
                <a:ea typeface="Tahoma"/>
                <a:cs typeface="Tahoma"/>
                <a:sym typeface="Tahoma"/>
              </a:rPr>
              <a:t> </a:t>
            </a:r>
            <a:r>
              <a:rPr lang="en-US" sz="2800" b="1" i="0" u="none" strike="noStrike" cap="none" dirty="0" err="1">
                <a:solidFill>
                  <a:srgbClr val="3129EE"/>
                </a:solidFill>
                <a:latin typeface="Tahoma"/>
                <a:ea typeface="Tahoma"/>
                <a:cs typeface="Tahoma"/>
                <a:sym typeface="Tahoma"/>
              </a:rPr>
              <a:t>gồm</a:t>
            </a:r>
            <a:r>
              <a:rPr lang="en-US" sz="2800" b="1" i="0" u="none" strike="noStrike" cap="none" dirty="0">
                <a:solidFill>
                  <a:srgbClr val="3129EE"/>
                </a:solidFill>
                <a:latin typeface="Tahoma"/>
                <a:ea typeface="Tahoma"/>
                <a:cs typeface="Tahoma"/>
                <a:sym typeface="Tahoma"/>
              </a:rPr>
              <a:t>:</a:t>
            </a:r>
            <a:endParaRPr dirty="0"/>
          </a:p>
          <a:p>
            <a:pPr marL="514350" marR="0" lvl="0" indent="-514350" algn="just" rtl="0">
              <a:lnSpc>
                <a:spcPct val="130000"/>
              </a:lnSpc>
              <a:spcBef>
                <a:spcPts val="0"/>
              </a:spcBef>
              <a:spcAft>
                <a:spcPts val="0"/>
              </a:spcAft>
              <a:buClr>
                <a:srgbClr val="3129EE"/>
              </a:buClr>
              <a:buSzPts val="2800"/>
              <a:buFont typeface="Tahoma"/>
              <a:buAutoNum type="arabicPeriod"/>
            </a:pPr>
            <a:r>
              <a:rPr lang="en-US" sz="2800" b="0" i="0" u="none" strike="noStrike" cap="none" dirty="0" err="1">
                <a:solidFill>
                  <a:srgbClr val="3129EE"/>
                </a:solidFill>
                <a:latin typeface="Tahoma"/>
                <a:ea typeface="Tahoma"/>
                <a:cs typeface="Tahoma"/>
                <a:sym typeface="Tahoma"/>
              </a:rPr>
              <a:t>Công</a:t>
            </a:r>
            <a:r>
              <a:rPr lang="en-US" sz="2800" b="0" i="0" u="none" strike="noStrike" cap="none" dirty="0">
                <a:solidFill>
                  <a:srgbClr val="3129EE"/>
                </a:solidFill>
                <a:latin typeface="Tahoma"/>
                <a:ea typeface="Tahoma"/>
                <a:cs typeface="Tahoma"/>
                <a:sym typeface="Tahoma"/>
              </a:rPr>
              <a:t> </a:t>
            </a:r>
            <a:r>
              <a:rPr lang="en-US" sz="2800" b="0" i="0" u="none" strike="noStrike" cap="none" dirty="0" err="1">
                <a:solidFill>
                  <a:srgbClr val="3129EE"/>
                </a:solidFill>
                <a:latin typeface="Tahoma"/>
                <a:ea typeface="Tahoma"/>
                <a:cs typeface="Tahoma"/>
                <a:sym typeface="Tahoma"/>
              </a:rPr>
              <a:t>khai</a:t>
            </a:r>
            <a:r>
              <a:rPr lang="en-US" sz="2800" b="0" i="0" u="none" strike="noStrike" cap="none" dirty="0">
                <a:solidFill>
                  <a:srgbClr val="3129EE"/>
                </a:solidFill>
                <a:latin typeface="Tahoma"/>
                <a:ea typeface="Tahoma"/>
                <a:cs typeface="Tahoma"/>
                <a:sym typeface="Tahoma"/>
              </a:rPr>
              <a:t> cam </a:t>
            </a:r>
            <a:r>
              <a:rPr lang="en-US" sz="2800" b="0" i="0" u="none" strike="noStrike" cap="none" dirty="0" err="1">
                <a:solidFill>
                  <a:srgbClr val="3129EE"/>
                </a:solidFill>
                <a:latin typeface="Tahoma"/>
                <a:ea typeface="Tahoma"/>
                <a:cs typeface="Tahoma"/>
                <a:sym typeface="Tahoma"/>
              </a:rPr>
              <a:t>kết</a:t>
            </a:r>
            <a:r>
              <a:rPr lang="en-US" sz="2800" b="0" i="0" u="none" strike="noStrike" cap="none" dirty="0">
                <a:solidFill>
                  <a:srgbClr val="3129EE"/>
                </a:solidFill>
                <a:latin typeface="Tahoma"/>
                <a:ea typeface="Tahoma"/>
                <a:cs typeface="Tahoma"/>
                <a:sym typeface="Tahoma"/>
              </a:rPr>
              <a:t> </a:t>
            </a:r>
            <a:r>
              <a:rPr lang="en-US" sz="2800" b="0" i="0" u="none" strike="noStrike" cap="none" dirty="0" err="1">
                <a:solidFill>
                  <a:srgbClr val="3129EE"/>
                </a:solidFill>
                <a:latin typeface="Tahoma"/>
                <a:ea typeface="Tahoma"/>
                <a:cs typeface="Tahoma"/>
                <a:sym typeface="Tahoma"/>
              </a:rPr>
              <a:t>chất</a:t>
            </a:r>
            <a:r>
              <a:rPr lang="en-US" sz="2800" b="0" i="0" u="none" strike="noStrike" cap="none" dirty="0">
                <a:solidFill>
                  <a:srgbClr val="3129EE"/>
                </a:solidFill>
                <a:latin typeface="Tahoma"/>
                <a:ea typeface="Tahoma"/>
                <a:cs typeface="Tahoma"/>
                <a:sym typeface="Tahoma"/>
              </a:rPr>
              <a:t> </a:t>
            </a:r>
            <a:r>
              <a:rPr lang="en-US" sz="2800" b="0" i="0" u="none" strike="noStrike" cap="none" dirty="0" err="1">
                <a:solidFill>
                  <a:srgbClr val="3129EE"/>
                </a:solidFill>
                <a:latin typeface="Tahoma"/>
                <a:ea typeface="Tahoma"/>
                <a:cs typeface="Tahoma"/>
                <a:sym typeface="Tahoma"/>
              </a:rPr>
              <a:t>lượng</a:t>
            </a:r>
            <a:r>
              <a:rPr lang="en-US" sz="2800" b="0" i="0" u="none" strike="noStrike" cap="none" dirty="0">
                <a:solidFill>
                  <a:srgbClr val="3129EE"/>
                </a:solidFill>
                <a:latin typeface="Tahoma"/>
                <a:ea typeface="Tahoma"/>
                <a:cs typeface="Tahoma"/>
                <a:sym typeface="Tahoma"/>
              </a:rPr>
              <a:t> </a:t>
            </a:r>
            <a:r>
              <a:rPr lang="en-US" sz="2800" b="0" i="0" u="none" strike="noStrike" cap="none" dirty="0" err="1">
                <a:solidFill>
                  <a:srgbClr val="3129EE"/>
                </a:solidFill>
                <a:latin typeface="Tahoma"/>
                <a:ea typeface="Tahoma"/>
                <a:cs typeface="Tahoma"/>
                <a:sym typeface="Tahoma"/>
              </a:rPr>
              <a:t>giáo</a:t>
            </a:r>
            <a:r>
              <a:rPr lang="en-US" sz="2800" b="0" i="0" u="none" strike="noStrike" cap="none" dirty="0">
                <a:solidFill>
                  <a:srgbClr val="3129EE"/>
                </a:solidFill>
                <a:latin typeface="Tahoma"/>
                <a:ea typeface="Tahoma"/>
                <a:cs typeface="Tahoma"/>
                <a:sym typeface="Tahoma"/>
              </a:rPr>
              <a:t> </a:t>
            </a:r>
            <a:r>
              <a:rPr lang="en-US" sz="2800" b="0" i="0" u="none" strike="noStrike" cap="none" dirty="0" err="1">
                <a:solidFill>
                  <a:srgbClr val="3129EE"/>
                </a:solidFill>
                <a:latin typeface="Tahoma"/>
                <a:ea typeface="Tahoma"/>
                <a:cs typeface="Tahoma"/>
                <a:sym typeface="Tahoma"/>
              </a:rPr>
              <a:t>dục</a:t>
            </a:r>
            <a:r>
              <a:rPr lang="en-US" sz="2800" b="0" i="0" u="none" strike="noStrike" cap="none" dirty="0">
                <a:solidFill>
                  <a:srgbClr val="3129EE"/>
                </a:solidFill>
                <a:latin typeface="Tahoma"/>
                <a:ea typeface="Tahoma"/>
                <a:cs typeface="Tahoma"/>
                <a:sym typeface="Tahoma"/>
              </a:rPr>
              <a:t> </a:t>
            </a:r>
            <a:r>
              <a:rPr lang="en-US" sz="2800" b="0" i="0" u="none" strike="noStrike" cap="none" dirty="0" err="1">
                <a:solidFill>
                  <a:srgbClr val="3129EE"/>
                </a:solidFill>
                <a:latin typeface="Tahoma"/>
                <a:ea typeface="Tahoma"/>
                <a:cs typeface="Tahoma"/>
                <a:sym typeface="Tahoma"/>
              </a:rPr>
              <a:t>và</a:t>
            </a:r>
            <a:r>
              <a:rPr lang="en-US" sz="2800" b="0" i="0" u="none" strike="noStrike" cap="none" dirty="0">
                <a:solidFill>
                  <a:srgbClr val="3129EE"/>
                </a:solidFill>
                <a:latin typeface="Tahoma"/>
                <a:ea typeface="Tahoma"/>
                <a:cs typeface="Tahoma"/>
                <a:sym typeface="Tahoma"/>
              </a:rPr>
              <a:t> </a:t>
            </a:r>
            <a:r>
              <a:rPr lang="en-US" sz="2800" b="0" i="0" u="none" strike="noStrike" cap="none" dirty="0" err="1">
                <a:solidFill>
                  <a:srgbClr val="3129EE"/>
                </a:solidFill>
                <a:latin typeface="Tahoma"/>
                <a:ea typeface="Tahoma"/>
                <a:cs typeface="Tahoma"/>
                <a:sym typeface="Tahoma"/>
              </a:rPr>
              <a:t>chất</a:t>
            </a:r>
            <a:r>
              <a:rPr lang="en-US" sz="2800" b="0" i="0" u="none" strike="noStrike" cap="none" dirty="0">
                <a:solidFill>
                  <a:srgbClr val="3129EE"/>
                </a:solidFill>
                <a:latin typeface="Tahoma"/>
                <a:ea typeface="Tahoma"/>
                <a:cs typeface="Tahoma"/>
                <a:sym typeface="Tahoma"/>
              </a:rPr>
              <a:t> </a:t>
            </a:r>
            <a:r>
              <a:rPr lang="en-US" sz="2800" b="0" i="0" u="none" strike="noStrike" cap="none" dirty="0" err="1">
                <a:solidFill>
                  <a:srgbClr val="3129EE"/>
                </a:solidFill>
                <a:latin typeface="Tahoma"/>
                <a:ea typeface="Tahoma"/>
                <a:cs typeface="Tahoma"/>
                <a:sym typeface="Tahoma"/>
              </a:rPr>
              <a:t>lượng</a:t>
            </a:r>
            <a:r>
              <a:rPr lang="en-US" sz="2800" b="0" i="0" u="none" strike="noStrike" cap="none" dirty="0">
                <a:solidFill>
                  <a:srgbClr val="3129EE"/>
                </a:solidFill>
                <a:latin typeface="Tahoma"/>
                <a:ea typeface="Tahoma"/>
                <a:cs typeface="Tahoma"/>
                <a:sym typeface="Tahoma"/>
              </a:rPr>
              <a:t> </a:t>
            </a:r>
            <a:r>
              <a:rPr lang="en-US" sz="2800" b="0" i="0" u="none" strike="noStrike" cap="none" dirty="0" err="1">
                <a:solidFill>
                  <a:srgbClr val="3129EE"/>
                </a:solidFill>
                <a:latin typeface="Tahoma"/>
                <a:ea typeface="Tahoma"/>
                <a:cs typeface="Tahoma"/>
                <a:sym typeface="Tahoma"/>
              </a:rPr>
              <a:t>giáo</a:t>
            </a:r>
            <a:r>
              <a:rPr lang="en-US" sz="2800" b="0" i="0" u="none" strike="noStrike" cap="none" dirty="0">
                <a:solidFill>
                  <a:srgbClr val="3129EE"/>
                </a:solidFill>
                <a:latin typeface="Tahoma"/>
                <a:ea typeface="Tahoma"/>
                <a:cs typeface="Tahoma"/>
                <a:sym typeface="Tahoma"/>
              </a:rPr>
              <a:t> </a:t>
            </a:r>
            <a:r>
              <a:rPr lang="en-US" sz="2800" b="0" i="0" u="none" strike="noStrike" cap="none" dirty="0" err="1">
                <a:solidFill>
                  <a:srgbClr val="3129EE"/>
                </a:solidFill>
                <a:latin typeface="Tahoma"/>
                <a:ea typeface="Tahoma"/>
                <a:cs typeface="Tahoma"/>
                <a:sym typeface="Tahoma"/>
              </a:rPr>
              <a:t>dục</a:t>
            </a:r>
            <a:r>
              <a:rPr lang="en-US" sz="2800" b="0" i="0" u="none" strike="noStrike" cap="none" dirty="0">
                <a:solidFill>
                  <a:srgbClr val="3129EE"/>
                </a:solidFill>
                <a:latin typeface="Tahoma"/>
                <a:ea typeface="Tahoma"/>
                <a:cs typeface="Tahoma"/>
                <a:sym typeface="Tahoma"/>
              </a:rPr>
              <a:t> </a:t>
            </a:r>
            <a:r>
              <a:rPr lang="en-US" sz="2800" b="0" i="0" u="none" strike="noStrike" cap="none" dirty="0" err="1">
                <a:solidFill>
                  <a:srgbClr val="3129EE"/>
                </a:solidFill>
                <a:latin typeface="Tahoma"/>
                <a:ea typeface="Tahoma"/>
                <a:cs typeface="Tahoma"/>
                <a:sym typeface="Tahoma"/>
              </a:rPr>
              <a:t>thực</a:t>
            </a:r>
            <a:r>
              <a:rPr lang="en-US" sz="2800" b="0" i="0" u="none" strike="noStrike" cap="none" dirty="0">
                <a:solidFill>
                  <a:srgbClr val="3129EE"/>
                </a:solidFill>
                <a:latin typeface="Tahoma"/>
                <a:ea typeface="Tahoma"/>
                <a:cs typeface="Tahoma"/>
                <a:sym typeface="Tahoma"/>
              </a:rPr>
              <a:t> </a:t>
            </a:r>
            <a:r>
              <a:rPr lang="en-US" sz="2800" b="0" i="0" u="none" strike="noStrike" cap="none" dirty="0" err="1">
                <a:solidFill>
                  <a:srgbClr val="3129EE"/>
                </a:solidFill>
                <a:latin typeface="Tahoma"/>
                <a:ea typeface="Tahoma"/>
                <a:cs typeface="Tahoma"/>
                <a:sym typeface="Tahoma"/>
              </a:rPr>
              <a:t>tế</a:t>
            </a:r>
            <a:endParaRPr sz="2800" b="0" i="0" u="none" strike="noStrike" cap="none" dirty="0">
              <a:solidFill>
                <a:srgbClr val="3129EE"/>
              </a:solidFill>
              <a:latin typeface="Tahoma"/>
              <a:ea typeface="Tahoma"/>
              <a:cs typeface="Tahoma"/>
              <a:sym typeface="Tahoma"/>
            </a:endParaRPr>
          </a:p>
          <a:p>
            <a:pPr marL="514350" marR="0" lvl="0" indent="-514350" algn="just" rtl="0">
              <a:lnSpc>
                <a:spcPct val="130000"/>
              </a:lnSpc>
              <a:spcBef>
                <a:spcPts val="0"/>
              </a:spcBef>
              <a:spcAft>
                <a:spcPts val="0"/>
              </a:spcAft>
              <a:buClr>
                <a:srgbClr val="3129EE"/>
              </a:buClr>
              <a:buSzPts val="2800"/>
              <a:buFont typeface="Tahoma"/>
              <a:buAutoNum type="arabicPeriod"/>
            </a:pPr>
            <a:r>
              <a:rPr lang="en-US" sz="2800" b="0" i="0" u="none" strike="noStrike" cap="none" dirty="0" err="1">
                <a:solidFill>
                  <a:srgbClr val="3129EE"/>
                </a:solidFill>
                <a:latin typeface="Tahoma"/>
                <a:ea typeface="Tahoma"/>
                <a:cs typeface="Tahoma"/>
                <a:sym typeface="Tahoma"/>
              </a:rPr>
              <a:t>Công</a:t>
            </a:r>
            <a:r>
              <a:rPr lang="en-US" sz="2800" b="0" i="0" u="none" strike="noStrike" cap="none" dirty="0">
                <a:solidFill>
                  <a:srgbClr val="3129EE"/>
                </a:solidFill>
                <a:latin typeface="Tahoma"/>
                <a:ea typeface="Tahoma"/>
                <a:cs typeface="Tahoma"/>
                <a:sym typeface="Tahoma"/>
              </a:rPr>
              <a:t> </a:t>
            </a:r>
            <a:r>
              <a:rPr lang="en-US" sz="2800" b="0" i="0" u="none" strike="noStrike" cap="none" dirty="0" err="1">
                <a:solidFill>
                  <a:srgbClr val="3129EE"/>
                </a:solidFill>
                <a:latin typeface="Tahoma"/>
                <a:ea typeface="Tahoma"/>
                <a:cs typeface="Tahoma"/>
                <a:sym typeface="Tahoma"/>
              </a:rPr>
              <a:t>khai</a:t>
            </a:r>
            <a:r>
              <a:rPr lang="en-US" sz="2800" b="0" i="0" u="none" strike="noStrike" cap="none" dirty="0">
                <a:solidFill>
                  <a:srgbClr val="3129EE"/>
                </a:solidFill>
                <a:latin typeface="Tahoma"/>
                <a:ea typeface="Tahoma"/>
                <a:cs typeface="Tahoma"/>
                <a:sym typeface="Tahoma"/>
              </a:rPr>
              <a:t> </a:t>
            </a:r>
            <a:r>
              <a:rPr lang="en-US" sz="2800" b="0" i="0" u="none" strike="noStrike" cap="none" dirty="0" err="1">
                <a:solidFill>
                  <a:srgbClr val="3129EE"/>
                </a:solidFill>
                <a:latin typeface="Tahoma"/>
                <a:ea typeface="Tahoma"/>
                <a:cs typeface="Tahoma"/>
                <a:sym typeface="Tahoma"/>
              </a:rPr>
              <a:t>điều</a:t>
            </a:r>
            <a:r>
              <a:rPr lang="en-US" sz="2800" b="0" i="0" u="none" strike="noStrike" cap="none" dirty="0">
                <a:solidFill>
                  <a:srgbClr val="3129EE"/>
                </a:solidFill>
                <a:latin typeface="Tahoma"/>
                <a:ea typeface="Tahoma"/>
                <a:cs typeface="Tahoma"/>
                <a:sym typeface="Tahoma"/>
              </a:rPr>
              <a:t> </a:t>
            </a:r>
            <a:r>
              <a:rPr lang="en-US" sz="2800" b="0" i="0" u="none" strike="noStrike" cap="none" dirty="0" err="1">
                <a:solidFill>
                  <a:srgbClr val="3129EE"/>
                </a:solidFill>
                <a:latin typeface="Tahoma"/>
                <a:ea typeface="Tahoma"/>
                <a:cs typeface="Tahoma"/>
                <a:sym typeface="Tahoma"/>
              </a:rPr>
              <a:t>kiện</a:t>
            </a:r>
            <a:r>
              <a:rPr lang="en-US" sz="2800" b="0" i="0" u="none" strike="noStrike" cap="none" dirty="0">
                <a:solidFill>
                  <a:srgbClr val="3129EE"/>
                </a:solidFill>
                <a:latin typeface="Tahoma"/>
                <a:ea typeface="Tahoma"/>
                <a:cs typeface="Tahoma"/>
                <a:sym typeface="Tahoma"/>
              </a:rPr>
              <a:t> </a:t>
            </a:r>
            <a:r>
              <a:rPr lang="en-US" sz="2800" b="0" i="0" u="none" strike="noStrike" cap="none" dirty="0" err="1">
                <a:solidFill>
                  <a:srgbClr val="3129EE"/>
                </a:solidFill>
                <a:latin typeface="Tahoma"/>
                <a:ea typeface="Tahoma"/>
                <a:cs typeface="Tahoma"/>
                <a:sym typeface="Tahoma"/>
              </a:rPr>
              <a:t>đảm</a:t>
            </a:r>
            <a:r>
              <a:rPr lang="en-US" sz="2800" b="0" i="0" u="none" strike="noStrike" cap="none" dirty="0">
                <a:solidFill>
                  <a:srgbClr val="3129EE"/>
                </a:solidFill>
                <a:latin typeface="Tahoma"/>
                <a:ea typeface="Tahoma"/>
                <a:cs typeface="Tahoma"/>
                <a:sym typeface="Tahoma"/>
              </a:rPr>
              <a:t> </a:t>
            </a:r>
            <a:r>
              <a:rPr lang="en-US" sz="2800" b="0" i="0" u="none" strike="noStrike" cap="none" dirty="0" err="1">
                <a:solidFill>
                  <a:srgbClr val="3129EE"/>
                </a:solidFill>
                <a:latin typeface="Tahoma"/>
                <a:ea typeface="Tahoma"/>
                <a:cs typeface="Tahoma"/>
                <a:sym typeface="Tahoma"/>
              </a:rPr>
              <a:t>bảo</a:t>
            </a:r>
            <a:r>
              <a:rPr lang="en-US" sz="2800" b="0" i="0" u="none" strike="noStrike" cap="none" dirty="0">
                <a:solidFill>
                  <a:srgbClr val="3129EE"/>
                </a:solidFill>
                <a:latin typeface="Tahoma"/>
                <a:ea typeface="Tahoma"/>
                <a:cs typeface="Tahoma"/>
                <a:sym typeface="Tahoma"/>
              </a:rPr>
              <a:t> </a:t>
            </a:r>
            <a:r>
              <a:rPr lang="en-US" sz="2800" b="0" i="0" u="none" strike="noStrike" cap="none" dirty="0" err="1">
                <a:solidFill>
                  <a:srgbClr val="3129EE"/>
                </a:solidFill>
                <a:latin typeface="Tahoma"/>
                <a:ea typeface="Tahoma"/>
                <a:cs typeface="Tahoma"/>
                <a:sym typeface="Tahoma"/>
              </a:rPr>
              <a:t>chất</a:t>
            </a:r>
            <a:r>
              <a:rPr lang="en-US" sz="2800" b="0" i="0" u="none" strike="noStrike" cap="none" dirty="0">
                <a:solidFill>
                  <a:srgbClr val="3129EE"/>
                </a:solidFill>
                <a:latin typeface="Tahoma"/>
                <a:ea typeface="Tahoma"/>
                <a:cs typeface="Tahoma"/>
                <a:sym typeface="Tahoma"/>
              </a:rPr>
              <a:t> </a:t>
            </a:r>
            <a:r>
              <a:rPr lang="en-US" sz="2800" b="0" i="0" u="none" strike="noStrike" cap="none" dirty="0" err="1">
                <a:solidFill>
                  <a:srgbClr val="3129EE"/>
                </a:solidFill>
                <a:latin typeface="Tahoma"/>
                <a:ea typeface="Tahoma"/>
                <a:cs typeface="Tahoma"/>
                <a:sym typeface="Tahoma"/>
              </a:rPr>
              <a:t>lượng</a:t>
            </a:r>
            <a:r>
              <a:rPr lang="en-US" sz="2800" b="0" i="0" u="none" strike="noStrike" cap="none" dirty="0">
                <a:solidFill>
                  <a:srgbClr val="3129EE"/>
                </a:solidFill>
                <a:latin typeface="Tahoma"/>
                <a:ea typeface="Tahoma"/>
                <a:cs typeface="Tahoma"/>
                <a:sym typeface="Tahoma"/>
              </a:rPr>
              <a:t> </a:t>
            </a:r>
            <a:r>
              <a:rPr lang="en-US" sz="2800" b="0" i="0" u="none" strike="noStrike" cap="none" dirty="0" err="1">
                <a:solidFill>
                  <a:srgbClr val="3129EE"/>
                </a:solidFill>
                <a:latin typeface="Tahoma"/>
                <a:ea typeface="Tahoma"/>
                <a:cs typeface="Tahoma"/>
                <a:sym typeface="Tahoma"/>
              </a:rPr>
              <a:t>giáo</a:t>
            </a:r>
            <a:r>
              <a:rPr lang="en-US" sz="2800" b="0" i="0" u="none" strike="noStrike" cap="none" dirty="0">
                <a:solidFill>
                  <a:srgbClr val="3129EE"/>
                </a:solidFill>
                <a:latin typeface="Tahoma"/>
                <a:ea typeface="Tahoma"/>
                <a:cs typeface="Tahoma"/>
                <a:sym typeface="Tahoma"/>
              </a:rPr>
              <a:t> </a:t>
            </a:r>
            <a:r>
              <a:rPr lang="en-US" sz="2800" b="0" i="0" u="none" strike="noStrike" cap="none" dirty="0" err="1">
                <a:solidFill>
                  <a:srgbClr val="3129EE"/>
                </a:solidFill>
                <a:latin typeface="Tahoma"/>
                <a:ea typeface="Tahoma"/>
                <a:cs typeface="Tahoma"/>
                <a:sym typeface="Tahoma"/>
              </a:rPr>
              <a:t>dục</a:t>
            </a:r>
            <a:endParaRPr sz="2800" b="0" i="0" u="none" strike="noStrike" cap="none" dirty="0">
              <a:solidFill>
                <a:srgbClr val="3129EE"/>
              </a:solidFill>
              <a:latin typeface="Tahoma"/>
              <a:ea typeface="Tahoma"/>
              <a:cs typeface="Tahoma"/>
              <a:sym typeface="Tahoma"/>
            </a:endParaRPr>
          </a:p>
          <a:p>
            <a:pPr marL="514350" marR="0" lvl="0" indent="-514350" algn="just" rtl="0">
              <a:lnSpc>
                <a:spcPct val="130000"/>
              </a:lnSpc>
              <a:spcBef>
                <a:spcPts val="0"/>
              </a:spcBef>
              <a:spcAft>
                <a:spcPts val="0"/>
              </a:spcAft>
              <a:buClr>
                <a:srgbClr val="3129EE"/>
              </a:buClr>
              <a:buSzPts val="2800"/>
              <a:buFont typeface="Tahoma"/>
              <a:buAutoNum type="arabicPeriod"/>
            </a:pPr>
            <a:r>
              <a:rPr lang="en-US" sz="2800" b="0" i="0" u="none" strike="noStrike" cap="none" dirty="0" err="1">
                <a:solidFill>
                  <a:srgbClr val="3129EE"/>
                </a:solidFill>
                <a:latin typeface="Tahoma"/>
                <a:ea typeface="Tahoma"/>
                <a:cs typeface="Tahoma"/>
                <a:sym typeface="Tahoma"/>
              </a:rPr>
              <a:t>Công</a:t>
            </a:r>
            <a:r>
              <a:rPr lang="en-US" sz="2800" b="0" i="0" u="none" strike="noStrike" cap="none" dirty="0">
                <a:solidFill>
                  <a:srgbClr val="3129EE"/>
                </a:solidFill>
                <a:latin typeface="Tahoma"/>
                <a:ea typeface="Tahoma"/>
                <a:cs typeface="Tahoma"/>
                <a:sym typeface="Tahoma"/>
              </a:rPr>
              <a:t> </a:t>
            </a:r>
            <a:r>
              <a:rPr lang="en-US" sz="2800" b="0" i="0" u="none" strike="noStrike" cap="none" dirty="0" err="1">
                <a:solidFill>
                  <a:srgbClr val="3129EE"/>
                </a:solidFill>
                <a:latin typeface="Tahoma"/>
                <a:ea typeface="Tahoma"/>
                <a:cs typeface="Tahoma"/>
                <a:sym typeface="Tahoma"/>
              </a:rPr>
              <a:t>khai</a:t>
            </a:r>
            <a:r>
              <a:rPr lang="en-US" sz="2800" b="0" i="0" u="none" strike="noStrike" cap="none" dirty="0">
                <a:solidFill>
                  <a:srgbClr val="3129EE"/>
                </a:solidFill>
                <a:latin typeface="Tahoma"/>
                <a:ea typeface="Tahoma"/>
                <a:cs typeface="Tahoma"/>
                <a:sym typeface="Tahoma"/>
              </a:rPr>
              <a:t> </a:t>
            </a:r>
            <a:r>
              <a:rPr lang="en-US" sz="2800" b="0" i="0" u="none" strike="noStrike" cap="none" dirty="0" err="1">
                <a:solidFill>
                  <a:srgbClr val="3129EE"/>
                </a:solidFill>
                <a:latin typeface="Tahoma"/>
                <a:ea typeface="Tahoma"/>
                <a:cs typeface="Tahoma"/>
                <a:sym typeface="Tahoma"/>
              </a:rPr>
              <a:t>thu</a:t>
            </a:r>
            <a:r>
              <a:rPr lang="en-US" sz="2800" b="0" i="0" u="none" strike="noStrike" cap="none" dirty="0">
                <a:solidFill>
                  <a:srgbClr val="3129EE"/>
                </a:solidFill>
                <a:latin typeface="Tahoma"/>
                <a:ea typeface="Tahoma"/>
                <a:cs typeface="Tahoma"/>
                <a:sym typeface="Tahoma"/>
              </a:rPr>
              <a:t> chi </a:t>
            </a:r>
            <a:r>
              <a:rPr lang="en-US" sz="2800" b="0" i="0" u="none" strike="noStrike" cap="none" dirty="0" err="1">
                <a:solidFill>
                  <a:srgbClr val="3129EE"/>
                </a:solidFill>
                <a:latin typeface="Tahoma"/>
                <a:ea typeface="Tahoma"/>
                <a:cs typeface="Tahoma"/>
                <a:sym typeface="Tahoma"/>
              </a:rPr>
              <a:t>tài</a:t>
            </a:r>
            <a:r>
              <a:rPr lang="en-US" sz="2800" b="0" i="0" u="none" strike="noStrike" cap="none" dirty="0">
                <a:solidFill>
                  <a:srgbClr val="3129EE"/>
                </a:solidFill>
                <a:latin typeface="Tahoma"/>
                <a:ea typeface="Tahoma"/>
                <a:cs typeface="Tahoma"/>
                <a:sym typeface="Tahoma"/>
              </a:rPr>
              <a:t> </a:t>
            </a:r>
            <a:r>
              <a:rPr lang="en-US" sz="2800" b="0" i="0" u="none" strike="noStrike" cap="none" dirty="0" err="1">
                <a:solidFill>
                  <a:srgbClr val="3129EE"/>
                </a:solidFill>
                <a:latin typeface="Tahoma"/>
                <a:ea typeface="Tahoma"/>
                <a:cs typeface="Tahoma"/>
                <a:sym typeface="Tahoma"/>
              </a:rPr>
              <a:t>chính</a:t>
            </a:r>
            <a:endParaRPr sz="2800" b="0" i="0" u="none" strike="noStrike" cap="none" dirty="0">
              <a:solidFill>
                <a:srgbClr val="3129EE"/>
              </a:solidFill>
              <a:latin typeface="Tahoma"/>
              <a:ea typeface="Tahoma"/>
              <a:cs typeface="Tahoma"/>
              <a:sym typeface="Tahoma"/>
            </a:endParaRPr>
          </a:p>
          <a:p>
            <a:pPr marL="0" marR="0" lvl="0" indent="0" algn="just" rtl="0">
              <a:lnSpc>
                <a:spcPct val="130000"/>
              </a:lnSpc>
              <a:spcBef>
                <a:spcPts val="0"/>
              </a:spcBef>
              <a:spcAft>
                <a:spcPts val="0"/>
              </a:spcAft>
              <a:buNone/>
            </a:pPr>
            <a:r>
              <a:rPr lang="en-US" sz="2800" b="1" i="0" u="none" strike="noStrike" cap="none" dirty="0" err="1">
                <a:solidFill>
                  <a:srgbClr val="3129EE"/>
                </a:solidFill>
                <a:latin typeface="Tahoma"/>
                <a:ea typeface="Tahoma"/>
                <a:cs typeface="Tahoma"/>
                <a:sym typeface="Tahoma"/>
              </a:rPr>
              <a:t>Hình</a:t>
            </a:r>
            <a:r>
              <a:rPr lang="en-US" sz="2800" b="1" i="0" u="none" strike="noStrike" cap="none" dirty="0">
                <a:solidFill>
                  <a:srgbClr val="3129EE"/>
                </a:solidFill>
                <a:latin typeface="Tahoma"/>
                <a:ea typeface="Tahoma"/>
                <a:cs typeface="Tahoma"/>
                <a:sym typeface="Tahoma"/>
              </a:rPr>
              <a:t> </a:t>
            </a:r>
            <a:r>
              <a:rPr lang="en-US" sz="2800" b="1" i="0" u="none" strike="noStrike" cap="none" dirty="0" err="1">
                <a:solidFill>
                  <a:srgbClr val="3129EE"/>
                </a:solidFill>
                <a:latin typeface="Tahoma"/>
                <a:ea typeface="Tahoma"/>
                <a:cs typeface="Tahoma"/>
                <a:sym typeface="Tahoma"/>
              </a:rPr>
              <a:t>thức</a:t>
            </a:r>
            <a:r>
              <a:rPr lang="en-US" sz="2800" b="1" i="0" u="none" strike="noStrike" cap="none" dirty="0">
                <a:solidFill>
                  <a:srgbClr val="3129EE"/>
                </a:solidFill>
                <a:latin typeface="Tahoma"/>
                <a:ea typeface="Tahoma"/>
                <a:cs typeface="Tahoma"/>
                <a:sym typeface="Tahoma"/>
              </a:rPr>
              <a:t> </a:t>
            </a:r>
            <a:r>
              <a:rPr lang="en-US" sz="2800" b="1" i="0" u="none" strike="noStrike" cap="none" dirty="0" err="1">
                <a:solidFill>
                  <a:srgbClr val="3129EE"/>
                </a:solidFill>
                <a:latin typeface="Tahoma"/>
                <a:ea typeface="Tahoma"/>
                <a:cs typeface="Tahoma"/>
                <a:sym typeface="Tahoma"/>
              </a:rPr>
              <a:t>và</a:t>
            </a:r>
            <a:r>
              <a:rPr lang="en-US" sz="2800" b="1" i="0" u="none" strike="noStrike" cap="none" dirty="0">
                <a:solidFill>
                  <a:srgbClr val="3129EE"/>
                </a:solidFill>
                <a:latin typeface="Tahoma"/>
                <a:ea typeface="Tahoma"/>
                <a:cs typeface="Tahoma"/>
                <a:sym typeface="Tahoma"/>
              </a:rPr>
              <a:t> </a:t>
            </a:r>
            <a:r>
              <a:rPr lang="en-US" sz="2800" b="1" i="0" u="none" strike="noStrike" cap="none" dirty="0" err="1">
                <a:solidFill>
                  <a:srgbClr val="3129EE"/>
                </a:solidFill>
                <a:latin typeface="Tahoma"/>
                <a:ea typeface="Tahoma"/>
                <a:cs typeface="Tahoma"/>
                <a:sym typeface="Tahoma"/>
              </a:rPr>
              <a:t>thời</a:t>
            </a:r>
            <a:r>
              <a:rPr lang="en-US" sz="2800" b="1" i="0" u="none" strike="noStrike" cap="none" dirty="0">
                <a:solidFill>
                  <a:srgbClr val="3129EE"/>
                </a:solidFill>
                <a:latin typeface="Tahoma"/>
                <a:ea typeface="Tahoma"/>
                <a:cs typeface="Tahoma"/>
                <a:sym typeface="Tahoma"/>
              </a:rPr>
              <a:t> </a:t>
            </a:r>
            <a:r>
              <a:rPr lang="en-US" sz="2800" b="1" i="0" u="none" strike="noStrike" cap="none" dirty="0" err="1">
                <a:solidFill>
                  <a:srgbClr val="3129EE"/>
                </a:solidFill>
                <a:latin typeface="Tahoma"/>
                <a:ea typeface="Tahoma"/>
                <a:cs typeface="Tahoma"/>
                <a:sym typeface="Tahoma"/>
              </a:rPr>
              <a:t>điểm</a:t>
            </a:r>
            <a:r>
              <a:rPr lang="en-US" sz="2800" b="1" i="0" u="none" strike="noStrike" cap="none" dirty="0">
                <a:solidFill>
                  <a:srgbClr val="3129EE"/>
                </a:solidFill>
                <a:latin typeface="Tahoma"/>
                <a:ea typeface="Tahoma"/>
                <a:cs typeface="Tahoma"/>
                <a:sym typeface="Tahoma"/>
              </a:rPr>
              <a:t> </a:t>
            </a:r>
            <a:r>
              <a:rPr lang="en-US" sz="2800" b="1" i="0" u="none" strike="noStrike" cap="none" dirty="0" err="1">
                <a:solidFill>
                  <a:srgbClr val="3129EE"/>
                </a:solidFill>
                <a:latin typeface="Tahoma"/>
                <a:ea typeface="Tahoma"/>
                <a:cs typeface="Tahoma"/>
                <a:sym typeface="Tahoma"/>
              </a:rPr>
              <a:t>công</a:t>
            </a:r>
            <a:r>
              <a:rPr lang="en-US" sz="2800" b="1" i="0" u="none" strike="noStrike" cap="none" dirty="0">
                <a:solidFill>
                  <a:srgbClr val="3129EE"/>
                </a:solidFill>
                <a:latin typeface="Tahoma"/>
                <a:ea typeface="Tahoma"/>
                <a:cs typeface="Tahoma"/>
                <a:sym typeface="Tahoma"/>
              </a:rPr>
              <a:t> </a:t>
            </a:r>
            <a:r>
              <a:rPr lang="en-US" sz="2800" b="1" i="0" u="none" strike="noStrike" cap="none" dirty="0" err="1">
                <a:solidFill>
                  <a:srgbClr val="3129EE"/>
                </a:solidFill>
                <a:latin typeface="Tahoma"/>
                <a:ea typeface="Tahoma"/>
                <a:cs typeface="Tahoma"/>
                <a:sym typeface="Tahoma"/>
              </a:rPr>
              <a:t>khai</a:t>
            </a:r>
            <a:r>
              <a:rPr lang="en-US" sz="2800" b="1" i="0" u="none" strike="noStrike" cap="none" dirty="0">
                <a:solidFill>
                  <a:srgbClr val="3129EE"/>
                </a:solidFill>
                <a:latin typeface="Tahoma"/>
                <a:ea typeface="Tahoma"/>
                <a:cs typeface="Tahoma"/>
                <a:sym typeface="Tahoma"/>
              </a:rPr>
              <a:t>: </a:t>
            </a:r>
            <a:endParaRPr dirty="0"/>
          </a:p>
          <a:p>
            <a:pPr marL="0" marR="0" lvl="0" indent="0" algn="just" rtl="0">
              <a:lnSpc>
                <a:spcPct val="130000"/>
              </a:lnSpc>
              <a:spcBef>
                <a:spcPts val="0"/>
              </a:spcBef>
              <a:spcAft>
                <a:spcPts val="0"/>
              </a:spcAft>
              <a:buNone/>
            </a:pPr>
            <a:r>
              <a:rPr lang="en-US" sz="2800" b="1" i="0" u="none" strike="noStrike" cap="none" dirty="0">
                <a:solidFill>
                  <a:srgbClr val="3129EE"/>
                </a:solidFill>
                <a:latin typeface="Tahoma"/>
                <a:ea typeface="Tahoma"/>
                <a:cs typeface="Tahoma"/>
                <a:sym typeface="Tahoma"/>
              </a:rPr>
              <a:t>	</a:t>
            </a:r>
            <a:r>
              <a:rPr lang="en-US" sz="2800" b="0" i="0" u="none" strike="noStrike" cap="none" dirty="0">
                <a:solidFill>
                  <a:srgbClr val="3129EE"/>
                </a:solidFill>
                <a:latin typeface="Tahoma"/>
                <a:ea typeface="Tahoma"/>
                <a:cs typeface="Tahoma"/>
                <a:sym typeface="Tahoma"/>
              </a:rPr>
              <a:t>Theo </a:t>
            </a:r>
            <a:r>
              <a:rPr lang="en-US" sz="2800" b="0" i="0" u="none" strike="noStrike" cap="none" dirty="0" err="1">
                <a:solidFill>
                  <a:srgbClr val="3129EE"/>
                </a:solidFill>
                <a:latin typeface="Tahoma"/>
                <a:ea typeface="Tahoma"/>
                <a:cs typeface="Tahoma"/>
                <a:sym typeface="Tahoma"/>
              </a:rPr>
              <a:t>quy</a:t>
            </a:r>
            <a:r>
              <a:rPr lang="en-US" sz="2800" b="0" i="0" u="none" strike="noStrike" cap="none" dirty="0">
                <a:solidFill>
                  <a:srgbClr val="3129EE"/>
                </a:solidFill>
                <a:latin typeface="Tahoma"/>
                <a:ea typeface="Tahoma"/>
                <a:cs typeface="Tahoma"/>
                <a:sym typeface="Tahoma"/>
              </a:rPr>
              <a:t> </a:t>
            </a:r>
            <a:r>
              <a:rPr lang="en-US" sz="2800" b="0" i="0" u="none" strike="noStrike" cap="none" dirty="0" err="1">
                <a:solidFill>
                  <a:srgbClr val="3129EE"/>
                </a:solidFill>
                <a:latin typeface="Tahoma"/>
                <a:ea typeface="Tahoma"/>
                <a:cs typeface="Tahoma"/>
                <a:sym typeface="Tahoma"/>
              </a:rPr>
              <a:t>định</a:t>
            </a:r>
            <a:r>
              <a:rPr lang="en-US" sz="2800" b="0" i="0" u="none" strike="noStrike" cap="none" dirty="0">
                <a:solidFill>
                  <a:srgbClr val="3129EE"/>
                </a:solidFill>
                <a:latin typeface="Tahoma"/>
                <a:ea typeface="Tahoma"/>
                <a:cs typeface="Tahoma"/>
                <a:sym typeface="Tahoma"/>
              </a:rPr>
              <a:t> </a:t>
            </a:r>
            <a:r>
              <a:rPr lang="en-US" sz="2800" b="0" i="0" u="none" strike="noStrike" cap="none" dirty="0" err="1">
                <a:solidFill>
                  <a:srgbClr val="3129EE"/>
                </a:solidFill>
                <a:latin typeface="Tahoma"/>
                <a:ea typeface="Tahoma"/>
                <a:cs typeface="Tahoma"/>
                <a:sym typeface="Tahoma"/>
              </a:rPr>
              <a:t>tại</a:t>
            </a:r>
            <a:r>
              <a:rPr lang="en-US" sz="2800" b="0" i="0" u="none" strike="noStrike" cap="none" dirty="0">
                <a:solidFill>
                  <a:srgbClr val="3129EE"/>
                </a:solidFill>
                <a:latin typeface="Tahoma"/>
                <a:ea typeface="Tahoma"/>
                <a:cs typeface="Tahoma"/>
                <a:sym typeface="Tahoma"/>
              </a:rPr>
              <a:t> </a:t>
            </a:r>
            <a:r>
              <a:rPr lang="en-US" sz="2800" b="0" i="0" u="none" strike="noStrike" cap="none" dirty="0" err="1">
                <a:solidFill>
                  <a:srgbClr val="3129EE"/>
                </a:solidFill>
                <a:latin typeface="Tahoma"/>
                <a:ea typeface="Tahoma"/>
                <a:cs typeface="Tahoma"/>
                <a:sym typeface="Tahoma"/>
              </a:rPr>
              <a:t>Điều</a:t>
            </a:r>
            <a:r>
              <a:rPr lang="en-US" sz="2800" b="0" i="0" u="none" strike="noStrike" cap="none" dirty="0">
                <a:solidFill>
                  <a:srgbClr val="3129EE"/>
                </a:solidFill>
                <a:latin typeface="Tahoma"/>
                <a:ea typeface="Tahoma"/>
                <a:cs typeface="Tahoma"/>
                <a:sym typeface="Tahoma"/>
              </a:rPr>
              <a:t> 8 </a:t>
            </a:r>
            <a:r>
              <a:rPr lang="en-US" sz="2800" b="0" i="0" u="none" strike="noStrike" cap="none" dirty="0" err="1">
                <a:solidFill>
                  <a:srgbClr val="3129EE"/>
                </a:solidFill>
                <a:latin typeface="Tahoma"/>
                <a:ea typeface="Tahoma"/>
                <a:cs typeface="Tahoma"/>
                <a:sym typeface="Tahoma"/>
              </a:rPr>
              <a:t>Thông</a:t>
            </a:r>
            <a:r>
              <a:rPr lang="en-US" sz="2800" b="0" i="0" u="none" strike="noStrike" cap="none" dirty="0">
                <a:solidFill>
                  <a:srgbClr val="3129EE"/>
                </a:solidFill>
                <a:latin typeface="Tahoma"/>
                <a:ea typeface="Tahoma"/>
                <a:cs typeface="Tahoma"/>
                <a:sym typeface="Tahoma"/>
              </a:rPr>
              <a:t> </a:t>
            </a:r>
            <a:r>
              <a:rPr lang="en-US" sz="2800" b="0" i="0" u="none" strike="noStrike" cap="none" dirty="0" err="1">
                <a:solidFill>
                  <a:srgbClr val="3129EE"/>
                </a:solidFill>
                <a:latin typeface="Tahoma"/>
                <a:ea typeface="Tahoma"/>
                <a:cs typeface="Tahoma"/>
                <a:sym typeface="Tahoma"/>
              </a:rPr>
              <a:t>tư</a:t>
            </a:r>
            <a:r>
              <a:rPr lang="en-US" sz="2800" b="0" i="0" u="none" strike="noStrike" cap="none" dirty="0">
                <a:solidFill>
                  <a:srgbClr val="3129EE"/>
                </a:solidFill>
                <a:latin typeface="Tahoma"/>
                <a:ea typeface="Tahoma"/>
                <a:cs typeface="Tahoma"/>
                <a:sym typeface="Tahoma"/>
              </a:rPr>
              <a:t> 36</a:t>
            </a:r>
            <a:endParaRPr sz="2800" b="1" i="0" u="none" strike="noStrike" cap="none" dirty="0">
              <a:solidFill>
                <a:srgbClr val="3129EE"/>
              </a:solidFill>
              <a:latin typeface="Tahoma"/>
              <a:ea typeface="Tahoma"/>
              <a:cs typeface="Tahoma"/>
              <a:sym typeface="Tahoma"/>
            </a:endParaRPr>
          </a:p>
          <a:p>
            <a:pPr marL="0" marR="0" lvl="0" indent="0" algn="just" rtl="0">
              <a:lnSpc>
                <a:spcPct val="107000"/>
              </a:lnSpc>
              <a:spcBef>
                <a:spcPts val="0"/>
              </a:spcBef>
              <a:spcAft>
                <a:spcPts val="0"/>
              </a:spcAft>
              <a:buNone/>
            </a:pPr>
            <a:endParaRPr sz="3200" b="0" i="0" u="none" strike="noStrike" cap="none" dirty="0">
              <a:solidFill>
                <a:srgbClr val="FFFF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6"/>
          <p:cNvSpPr/>
          <p:nvPr/>
        </p:nvSpPr>
        <p:spPr>
          <a:xfrm>
            <a:off x="0" y="2529444"/>
            <a:ext cx="11625943" cy="245819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714" b="1" i="0" u="none" strike="noStrike" cap="none">
                <a:solidFill>
                  <a:schemeClr val="dk1"/>
                </a:solidFill>
                <a:latin typeface="Tahoma"/>
                <a:ea typeface="Tahoma"/>
                <a:cs typeface="Tahoma"/>
                <a:sym typeface="Tahoma"/>
              </a:rPr>
              <a:t>Văn bản số 551/SGDĐT-TTr ngày 17/3/2022</a:t>
            </a:r>
            <a:endParaRPr/>
          </a:p>
          <a:p>
            <a:pPr marL="0" marR="0" lvl="0" indent="0" algn="ctr" rtl="0">
              <a:spcBef>
                <a:spcPts val="0"/>
              </a:spcBef>
              <a:spcAft>
                <a:spcPts val="0"/>
              </a:spcAft>
              <a:buNone/>
            </a:pPr>
            <a:r>
              <a:rPr lang="en-US" sz="2714" b="1" i="0" u="none" strike="noStrike" cap="none">
                <a:solidFill>
                  <a:schemeClr val="dk1"/>
                </a:solidFill>
                <a:latin typeface="Tahoma"/>
                <a:ea typeface="Tahoma"/>
                <a:cs typeface="Tahoma"/>
                <a:sym typeface="Tahoma"/>
              </a:rPr>
              <a:t>về việc hướng dẫn thực hiện công khai đối với cơ sở giáo dục</a:t>
            </a:r>
            <a:endParaRPr sz="2714" b="1" i="0" u="none" strike="noStrike" cap="none">
              <a:solidFill>
                <a:schemeClr val="dk1"/>
              </a:solidFill>
              <a:latin typeface="Tahoma"/>
              <a:ea typeface="Tahoma"/>
              <a:cs typeface="Tahoma"/>
              <a:sym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
          <p:cNvSpPr txBox="1"/>
          <p:nvPr/>
        </p:nvSpPr>
        <p:spPr>
          <a:xfrm>
            <a:off x="829558" y="668792"/>
            <a:ext cx="9988863" cy="535531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3129EE"/>
                </a:solidFill>
                <a:latin typeface="Times New Roman"/>
                <a:ea typeface="Times New Roman"/>
                <a:cs typeface="Times New Roman"/>
                <a:sym typeface="Times New Roman"/>
              </a:rPr>
              <a:t>I. Căn cứ</a:t>
            </a:r>
            <a:endParaRPr sz="2400" b="0" i="0" u="none" strike="noStrike" cap="none">
              <a:solidFill>
                <a:srgbClr val="3129EE"/>
              </a:solidFill>
              <a:latin typeface="Times New Roman"/>
              <a:ea typeface="Times New Roman"/>
              <a:cs typeface="Times New Roman"/>
              <a:sym typeface="Times New Roman"/>
            </a:endParaRPr>
          </a:p>
          <a:p>
            <a:pPr marL="0" marR="0" lvl="0" indent="0" algn="just" rtl="0">
              <a:spcBef>
                <a:spcPts val="600"/>
              </a:spcBef>
              <a:spcAft>
                <a:spcPts val="0"/>
              </a:spcAft>
              <a:buNone/>
            </a:pPr>
            <a:r>
              <a:rPr lang="en-US" sz="2400" b="0" i="0" u="none" strike="noStrike" cap="none">
                <a:solidFill>
                  <a:srgbClr val="3129EE"/>
                </a:solidFill>
                <a:latin typeface="Times New Roman"/>
                <a:ea typeface="Times New Roman"/>
                <a:cs typeface="Times New Roman"/>
                <a:sym typeface="Times New Roman"/>
              </a:rPr>
              <a:t>1) Nghị quyết số 29-NQ/TW của Ban Chấp hành Trung ương 8 (khóa XI)…</a:t>
            </a:r>
            <a:endParaRPr sz="2400" b="0" i="0" u="none" strike="noStrike" cap="none">
              <a:solidFill>
                <a:srgbClr val="3129EE"/>
              </a:solidFill>
              <a:latin typeface="Times New Roman"/>
              <a:ea typeface="Times New Roman"/>
              <a:cs typeface="Times New Roman"/>
              <a:sym typeface="Times New Roman"/>
            </a:endParaRPr>
          </a:p>
          <a:p>
            <a:pPr marL="0" marR="0" lvl="0" indent="0" algn="just" rtl="0">
              <a:spcBef>
                <a:spcPts val="600"/>
              </a:spcBef>
              <a:spcAft>
                <a:spcPts val="0"/>
              </a:spcAft>
              <a:buNone/>
            </a:pPr>
            <a:r>
              <a:rPr lang="en-US" sz="2400" b="0" i="0" u="none" strike="noStrike" cap="none">
                <a:solidFill>
                  <a:srgbClr val="3129EE"/>
                </a:solidFill>
                <a:latin typeface="Times New Roman"/>
                <a:ea typeface="Times New Roman"/>
                <a:cs typeface="Times New Roman"/>
                <a:sym typeface="Times New Roman"/>
              </a:rPr>
              <a:t>2) Chương trình hành động số 34-CTr/TU ngày 04/02/2015 của Ban TVTU…</a:t>
            </a:r>
            <a:endParaRPr/>
          </a:p>
          <a:p>
            <a:pPr marL="0" marR="0" lvl="0" indent="0" algn="just" rtl="0">
              <a:spcBef>
                <a:spcPts val="600"/>
              </a:spcBef>
              <a:spcAft>
                <a:spcPts val="0"/>
              </a:spcAft>
              <a:buNone/>
            </a:pPr>
            <a:r>
              <a:rPr lang="en-US" sz="2400" b="0" i="0" u="none" strike="noStrike" cap="none">
                <a:solidFill>
                  <a:srgbClr val="3129EE"/>
                </a:solidFill>
                <a:latin typeface="Times New Roman"/>
                <a:ea typeface="Times New Roman"/>
                <a:cs typeface="Times New Roman"/>
                <a:sym typeface="Times New Roman"/>
              </a:rPr>
              <a:t>3) Kết luận số 134-KL/TU ngày 04/5/2021 của Ban TVTU về việc tiếp tục thực hiện Chương trình hành động số 34…</a:t>
            </a:r>
            <a:endParaRPr/>
          </a:p>
          <a:p>
            <a:pPr marL="0" marR="0" lvl="0" indent="0" algn="just" rtl="0">
              <a:spcBef>
                <a:spcPts val="600"/>
              </a:spcBef>
              <a:spcAft>
                <a:spcPts val="0"/>
              </a:spcAft>
              <a:buNone/>
            </a:pPr>
            <a:r>
              <a:rPr lang="en-US" sz="2400" b="0" i="0" u="none" strike="noStrike" cap="none">
                <a:solidFill>
                  <a:srgbClr val="3129EE"/>
                </a:solidFill>
                <a:latin typeface="Times New Roman"/>
                <a:ea typeface="Times New Roman"/>
                <a:cs typeface="Times New Roman"/>
                <a:sym typeface="Times New Roman"/>
              </a:rPr>
              <a:t>4) Kế hoạch số 193/KH-UBND ngày 19/8/2021 của UBNDTP về việc triển khai thực hiện Kết luận số 134…</a:t>
            </a:r>
            <a:endParaRPr sz="2400" b="0" i="0" u="none" strike="noStrike" cap="none">
              <a:solidFill>
                <a:srgbClr val="3129EE"/>
              </a:solidFill>
              <a:latin typeface="Times New Roman"/>
              <a:ea typeface="Times New Roman"/>
              <a:cs typeface="Times New Roman"/>
              <a:sym typeface="Times New Roman"/>
            </a:endParaRPr>
          </a:p>
          <a:p>
            <a:pPr marL="0" marR="0" lvl="0" indent="0" algn="just" rtl="0">
              <a:spcBef>
                <a:spcPts val="600"/>
              </a:spcBef>
              <a:spcAft>
                <a:spcPts val="0"/>
              </a:spcAft>
              <a:buNone/>
            </a:pPr>
            <a:r>
              <a:rPr lang="en-US" sz="2400" b="0" i="0" u="none" strike="noStrike" cap="none">
                <a:solidFill>
                  <a:srgbClr val="3129EE"/>
                </a:solidFill>
                <a:latin typeface="Times New Roman"/>
                <a:ea typeface="Times New Roman"/>
                <a:cs typeface="Times New Roman"/>
                <a:sym typeface="Times New Roman"/>
              </a:rPr>
              <a:t>5) Chỉ thị số 5927/CT-BGDĐT ngày 20/12/2016 của Bộ trưởng Bộ GDĐT về việc tăng cường công tác thanh tra giáo dục đáp ứng yêu cầu đổi mới căn bản, toàn diện giáo dục và đào tạo.</a:t>
            </a:r>
            <a:endParaRPr/>
          </a:p>
          <a:p>
            <a:pPr marL="0" marR="0" lvl="0" indent="0" algn="just" rtl="0">
              <a:spcBef>
                <a:spcPts val="600"/>
              </a:spcBef>
              <a:spcAft>
                <a:spcPts val="0"/>
              </a:spcAft>
              <a:buNone/>
            </a:pPr>
            <a:r>
              <a:rPr lang="en-US" sz="2400" b="0" i="0" u="none" strike="noStrike" cap="none">
                <a:solidFill>
                  <a:srgbClr val="3129EE"/>
                </a:solidFill>
                <a:latin typeface="Times New Roman"/>
                <a:ea typeface="Times New Roman"/>
                <a:cs typeface="Times New Roman"/>
                <a:sym typeface="Times New Roman"/>
              </a:rPr>
              <a:t>6) Chỉ thị số 1048/CT-BGDĐT ngày 28/4/2020 của Bộ trưởng Bộ GDĐT về việc tăng cường công tác thanh tra giáo dục đáp ứng yêu cầu giáo dục phổ thông và tự chủ giáo dục đại học.</a:t>
            </a:r>
            <a:endParaRPr sz="2400" b="0" i="0" u="none" strike="noStrike" cap="none">
              <a:solidFill>
                <a:srgbClr val="3129EE"/>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7"/>
          <p:cNvSpPr/>
          <p:nvPr/>
        </p:nvSpPr>
        <p:spPr>
          <a:xfrm>
            <a:off x="1517714" y="236122"/>
            <a:ext cx="10048973" cy="5649267"/>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endParaRPr sz="3200" b="0" i="0" u="none" strike="noStrike" cap="none">
              <a:solidFill>
                <a:srgbClr val="FFFF00"/>
              </a:solidFill>
              <a:latin typeface="Arial"/>
              <a:ea typeface="Arial"/>
              <a:cs typeface="Arial"/>
              <a:sym typeface="Arial"/>
            </a:endParaRPr>
          </a:p>
        </p:txBody>
      </p:sp>
      <p:graphicFrame>
        <p:nvGraphicFramePr>
          <p:cNvPr id="252" name="Google Shape;252;p17"/>
          <p:cNvGraphicFramePr/>
          <p:nvPr/>
        </p:nvGraphicFramePr>
        <p:xfrm>
          <a:off x="665018" y="1579417"/>
          <a:ext cx="10796925" cy="4305975"/>
        </p:xfrm>
        <a:graphic>
          <a:graphicData uri="http://schemas.openxmlformats.org/drawingml/2006/table">
            <a:tbl>
              <a:tblPr firstRow="1" bandRow="1">
                <a:noFill/>
                <a:tableStyleId>{B1CA64F5-B357-40F6-AF10-70C3C467A085}</a:tableStyleId>
              </a:tblPr>
              <a:tblGrid>
                <a:gridCol w="3283100">
                  <a:extLst>
                    <a:ext uri="{9D8B030D-6E8A-4147-A177-3AD203B41FA5}">
                      <a16:colId xmlns:a16="http://schemas.microsoft.com/office/drawing/2014/main" xmlns="" val="20000"/>
                    </a:ext>
                  </a:extLst>
                </a:gridCol>
                <a:gridCol w="3337925">
                  <a:extLst>
                    <a:ext uri="{9D8B030D-6E8A-4147-A177-3AD203B41FA5}">
                      <a16:colId xmlns:a16="http://schemas.microsoft.com/office/drawing/2014/main" xmlns="" val="20001"/>
                    </a:ext>
                  </a:extLst>
                </a:gridCol>
                <a:gridCol w="4175900">
                  <a:extLst>
                    <a:ext uri="{9D8B030D-6E8A-4147-A177-3AD203B41FA5}">
                      <a16:colId xmlns:a16="http://schemas.microsoft.com/office/drawing/2014/main" xmlns="" val="20002"/>
                    </a:ext>
                  </a:extLst>
                </a:gridCol>
              </a:tblGrid>
              <a:tr h="1337975">
                <a:tc>
                  <a:txBody>
                    <a:bodyPr/>
                    <a:lstStyle/>
                    <a:p>
                      <a:pPr marL="0" marR="0" lvl="0" indent="0" algn="l" rtl="0">
                        <a:spcBef>
                          <a:spcPts val="0"/>
                        </a:spcBef>
                        <a:spcAft>
                          <a:spcPts val="0"/>
                        </a:spcAft>
                        <a:buNone/>
                      </a:pPr>
                      <a:endParaRPr sz="2300">
                        <a:latin typeface="Tahoma"/>
                        <a:ea typeface="Tahoma"/>
                        <a:cs typeface="Tahoma"/>
                        <a:sym typeface="Tahoma"/>
                      </a:endParaRPr>
                    </a:p>
                  </a:txBody>
                  <a:tcPr marL="85925" marR="85925" marT="42950" marB="42950"/>
                </a:tc>
                <a:tc>
                  <a:txBody>
                    <a:bodyPr/>
                    <a:lstStyle/>
                    <a:p>
                      <a:pPr marL="0" marR="0" lvl="0" indent="0" algn="ctr" rtl="0">
                        <a:spcBef>
                          <a:spcPts val="0"/>
                        </a:spcBef>
                        <a:spcAft>
                          <a:spcPts val="0"/>
                        </a:spcAft>
                        <a:buNone/>
                      </a:pPr>
                      <a:r>
                        <a:rPr lang="en-US" sz="2300">
                          <a:latin typeface="Tahoma"/>
                          <a:ea typeface="Tahoma"/>
                          <a:cs typeface="Tahoma"/>
                          <a:sym typeface="Tahoma"/>
                        </a:rPr>
                        <a:t>Nội dung công khai</a:t>
                      </a:r>
                      <a:endParaRPr/>
                    </a:p>
                  </a:txBody>
                  <a:tcPr marL="85925" marR="85925" marT="42950" marB="42950" anchor="ctr"/>
                </a:tc>
                <a:tc>
                  <a:txBody>
                    <a:bodyPr/>
                    <a:lstStyle/>
                    <a:p>
                      <a:pPr marL="0" marR="0" lvl="0" indent="0" algn="ctr" rtl="0">
                        <a:spcBef>
                          <a:spcPts val="0"/>
                        </a:spcBef>
                        <a:spcAft>
                          <a:spcPts val="0"/>
                        </a:spcAft>
                        <a:buNone/>
                      </a:pPr>
                      <a:r>
                        <a:rPr lang="en-US" sz="2300">
                          <a:latin typeface="Tahoma"/>
                          <a:ea typeface="Tahoma"/>
                          <a:cs typeface="Tahoma"/>
                          <a:sym typeface="Tahoma"/>
                        </a:rPr>
                        <a:t>Biểu mẫu công khai</a:t>
                      </a:r>
                      <a:endParaRPr/>
                    </a:p>
                  </a:txBody>
                  <a:tcPr marL="85925" marR="85925" marT="42950" marB="42950" anchor="ctr"/>
                </a:tc>
                <a:extLst>
                  <a:ext uri="{0D108BD9-81ED-4DB2-BD59-A6C34878D82A}">
                    <a16:rowId xmlns:a16="http://schemas.microsoft.com/office/drawing/2014/main" xmlns="" val="10000"/>
                  </a:ext>
                </a:extLst>
              </a:tr>
              <a:tr h="1029400">
                <a:tc>
                  <a:txBody>
                    <a:bodyPr/>
                    <a:lstStyle/>
                    <a:p>
                      <a:pPr marL="0" marR="0" lvl="0" indent="0" algn="l" rtl="0">
                        <a:spcBef>
                          <a:spcPts val="0"/>
                        </a:spcBef>
                        <a:spcAft>
                          <a:spcPts val="0"/>
                        </a:spcAft>
                        <a:buNone/>
                      </a:pPr>
                      <a:r>
                        <a:rPr lang="en-US" sz="2300">
                          <a:latin typeface="Tahoma"/>
                          <a:ea typeface="Tahoma"/>
                          <a:cs typeface="Tahoma"/>
                          <a:sym typeface="Tahoma"/>
                        </a:rPr>
                        <a:t>1. Cơ sở mầm non</a:t>
                      </a:r>
                      <a:endParaRPr/>
                    </a:p>
                  </a:txBody>
                  <a:tcPr marL="85925" marR="85925" marT="42950" marB="42950"/>
                </a:tc>
                <a:tc>
                  <a:txBody>
                    <a:bodyPr/>
                    <a:lstStyle/>
                    <a:p>
                      <a:pPr marL="0" marR="0" lvl="0" indent="0" algn="l" rtl="0">
                        <a:spcBef>
                          <a:spcPts val="0"/>
                        </a:spcBef>
                        <a:spcAft>
                          <a:spcPts val="0"/>
                        </a:spcAft>
                        <a:buNone/>
                      </a:pPr>
                      <a:r>
                        <a:rPr lang="en-US" sz="2300">
                          <a:latin typeface="Tahoma"/>
                          <a:ea typeface="Tahoma"/>
                          <a:cs typeface="Tahoma"/>
                          <a:sym typeface="Tahoma"/>
                        </a:rPr>
                        <a:t>Điều 4 – TT 36</a:t>
                      </a:r>
                      <a:endParaRPr/>
                    </a:p>
                  </a:txBody>
                  <a:tcPr marL="85925" marR="85925" marT="42950" marB="42950"/>
                </a:tc>
                <a:tc>
                  <a:txBody>
                    <a:bodyPr/>
                    <a:lstStyle/>
                    <a:p>
                      <a:pPr marL="0" marR="0" lvl="0" indent="0" algn="l" rtl="0">
                        <a:lnSpc>
                          <a:spcPct val="150000"/>
                        </a:lnSpc>
                        <a:spcBef>
                          <a:spcPts val="0"/>
                        </a:spcBef>
                        <a:spcAft>
                          <a:spcPts val="0"/>
                        </a:spcAft>
                        <a:buNone/>
                      </a:pPr>
                      <a:r>
                        <a:rPr lang="en-US" sz="2300">
                          <a:latin typeface="Tahoma"/>
                          <a:ea typeface="Tahoma"/>
                          <a:cs typeface="Tahoma"/>
                          <a:sym typeface="Tahoma"/>
                        </a:rPr>
                        <a:t>Phụ lục 1, Phụ lục 5, Phụ lục 6</a:t>
                      </a:r>
                      <a:endParaRPr/>
                    </a:p>
                  </a:txBody>
                  <a:tcPr marL="85925" marR="85925" marT="42950" marB="42950"/>
                </a:tc>
                <a:extLst>
                  <a:ext uri="{0D108BD9-81ED-4DB2-BD59-A6C34878D82A}">
                    <a16:rowId xmlns:a16="http://schemas.microsoft.com/office/drawing/2014/main" xmlns="" val="10001"/>
                  </a:ext>
                </a:extLst>
              </a:tr>
              <a:tr h="1029400">
                <a:tc>
                  <a:txBody>
                    <a:bodyPr/>
                    <a:lstStyle/>
                    <a:p>
                      <a:pPr marL="0" marR="0" lvl="0" indent="0" algn="l" rtl="0">
                        <a:spcBef>
                          <a:spcPts val="0"/>
                        </a:spcBef>
                        <a:spcAft>
                          <a:spcPts val="0"/>
                        </a:spcAft>
                        <a:buNone/>
                      </a:pPr>
                      <a:r>
                        <a:rPr lang="en-US" sz="2300">
                          <a:latin typeface="Tahoma"/>
                          <a:ea typeface="Tahoma"/>
                          <a:cs typeface="Tahoma"/>
                          <a:sym typeface="Tahoma"/>
                        </a:rPr>
                        <a:t>2. Trường tiểu học</a:t>
                      </a:r>
                      <a:endParaRPr sz="2300">
                        <a:latin typeface="Tahoma"/>
                        <a:ea typeface="Tahoma"/>
                        <a:cs typeface="Tahoma"/>
                        <a:sym typeface="Tahoma"/>
                      </a:endParaRPr>
                    </a:p>
                  </a:txBody>
                  <a:tcPr marL="85925" marR="85925" marT="42950" marB="42950"/>
                </a:tc>
                <a:tc>
                  <a:txBody>
                    <a:bodyPr/>
                    <a:lstStyle/>
                    <a:p>
                      <a:pPr marL="0" marR="0" lvl="0" indent="0" algn="l" rtl="0">
                        <a:spcBef>
                          <a:spcPts val="0"/>
                        </a:spcBef>
                        <a:spcAft>
                          <a:spcPts val="0"/>
                        </a:spcAft>
                        <a:buNone/>
                      </a:pPr>
                      <a:r>
                        <a:rPr lang="en-US" sz="2300">
                          <a:latin typeface="Tahoma"/>
                          <a:ea typeface="Tahoma"/>
                          <a:cs typeface="Tahoma"/>
                          <a:sym typeface="Tahoma"/>
                        </a:rPr>
                        <a:t>Điều 5 – TT 36</a:t>
                      </a:r>
                      <a:endParaRPr/>
                    </a:p>
                  </a:txBody>
                  <a:tcPr marL="85925" marR="85925" marT="42950" marB="42950"/>
                </a:tc>
                <a:tc>
                  <a:txBody>
                    <a:bodyPr/>
                    <a:lstStyle/>
                    <a:p>
                      <a:pPr marL="0" marR="0" lvl="0" indent="0" algn="l" rtl="0">
                        <a:lnSpc>
                          <a:spcPct val="150000"/>
                        </a:lnSpc>
                        <a:spcBef>
                          <a:spcPts val="0"/>
                        </a:spcBef>
                        <a:spcAft>
                          <a:spcPts val="0"/>
                        </a:spcAft>
                        <a:buNone/>
                      </a:pPr>
                      <a:r>
                        <a:rPr lang="en-US" sz="2300">
                          <a:latin typeface="Tahoma"/>
                          <a:ea typeface="Tahoma"/>
                          <a:cs typeface="Tahoma"/>
                          <a:sym typeface="Tahoma"/>
                        </a:rPr>
                        <a:t>Phụ lục 2, Phụ lục 5, Phụ lục 6</a:t>
                      </a:r>
                      <a:endParaRPr/>
                    </a:p>
                  </a:txBody>
                  <a:tcPr marL="85925" marR="85925" marT="42950" marB="42950"/>
                </a:tc>
                <a:extLst>
                  <a:ext uri="{0D108BD9-81ED-4DB2-BD59-A6C34878D82A}">
                    <a16:rowId xmlns:a16="http://schemas.microsoft.com/office/drawing/2014/main" xmlns="" val="10002"/>
                  </a:ext>
                </a:extLst>
              </a:tr>
              <a:tr h="909200">
                <a:tc>
                  <a:txBody>
                    <a:bodyPr/>
                    <a:lstStyle/>
                    <a:p>
                      <a:pPr marL="0" marR="0" lvl="0" indent="0" algn="l" rtl="0">
                        <a:spcBef>
                          <a:spcPts val="0"/>
                        </a:spcBef>
                        <a:spcAft>
                          <a:spcPts val="0"/>
                        </a:spcAft>
                        <a:buNone/>
                      </a:pPr>
                      <a:r>
                        <a:rPr lang="en-US" sz="2300">
                          <a:latin typeface="Tahoma"/>
                          <a:ea typeface="Tahoma"/>
                          <a:cs typeface="Tahoma"/>
                          <a:sym typeface="Tahoma"/>
                        </a:rPr>
                        <a:t>3. Trường THCS</a:t>
                      </a:r>
                      <a:endParaRPr/>
                    </a:p>
                  </a:txBody>
                  <a:tcPr marL="85925" marR="85925" marT="42950" marB="42950"/>
                </a:tc>
                <a:tc>
                  <a:txBody>
                    <a:bodyPr/>
                    <a:lstStyle/>
                    <a:p>
                      <a:pPr marL="0" marR="0" lvl="0" indent="0" algn="l" rtl="0">
                        <a:spcBef>
                          <a:spcPts val="0"/>
                        </a:spcBef>
                        <a:spcAft>
                          <a:spcPts val="0"/>
                        </a:spcAft>
                        <a:buNone/>
                      </a:pPr>
                      <a:r>
                        <a:rPr lang="en-US" sz="2300">
                          <a:latin typeface="Tahoma"/>
                          <a:ea typeface="Tahoma"/>
                          <a:cs typeface="Tahoma"/>
                          <a:sym typeface="Tahoma"/>
                        </a:rPr>
                        <a:t>Điều 5 – TT 36</a:t>
                      </a:r>
                      <a:endParaRPr/>
                    </a:p>
                  </a:txBody>
                  <a:tcPr marL="85925" marR="85925" marT="42950" marB="42950"/>
                </a:tc>
                <a:tc>
                  <a:txBody>
                    <a:bodyPr/>
                    <a:lstStyle/>
                    <a:p>
                      <a:pPr marL="0" marR="0" lvl="0" indent="0" algn="l" rtl="0">
                        <a:lnSpc>
                          <a:spcPct val="150000"/>
                        </a:lnSpc>
                        <a:spcBef>
                          <a:spcPts val="0"/>
                        </a:spcBef>
                        <a:spcAft>
                          <a:spcPts val="0"/>
                        </a:spcAft>
                        <a:buNone/>
                      </a:pPr>
                      <a:r>
                        <a:rPr lang="en-US" sz="2300">
                          <a:latin typeface="Tahoma"/>
                          <a:ea typeface="Tahoma"/>
                          <a:cs typeface="Tahoma"/>
                          <a:sym typeface="Tahoma"/>
                        </a:rPr>
                        <a:t>Phụ lục 3, Phụ lục 5, Phụ lục 6</a:t>
                      </a:r>
                      <a:endParaRPr/>
                    </a:p>
                  </a:txBody>
                  <a:tcPr marL="85925" marR="85925" marT="42950" marB="42950"/>
                </a:tc>
                <a:extLst>
                  <a:ext uri="{0D108BD9-81ED-4DB2-BD59-A6C34878D82A}">
                    <a16:rowId xmlns:a16="http://schemas.microsoft.com/office/drawing/2014/main" xmlns="" val="10003"/>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8"/>
          <p:cNvSpPr/>
          <p:nvPr/>
        </p:nvSpPr>
        <p:spPr>
          <a:xfrm>
            <a:off x="1517714" y="236122"/>
            <a:ext cx="10048973" cy="5649267"/>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endParaRPr sz="3200" b="0" i="0" u="none" strike="noStrike" cap="none">
              <a:solidFill>
                <a:srgbClr val="FFFF00"/>
              </a:solidFill>
              <a:latin typeface="Arial"/>
              <a:ea typeface="Arial"/>
              <a:cs typeface="Arial"/>
              <a:sym typeface="Arial"/>
            </a:endParaRPr>
          </a:p>
        </p:txBody>
      </p:sp>
      <p:sp>
        <p:nvSpPr>
          <p:cNvPr id="258" name="Google Shape;258;p18"/>
          <p:cNvSpPr/>
          <p:nvPr/>
        </p:nvSpPr>
        <p:spPr>
          <a:xfrm>
            <a:off x="736270" y="236122"/>
            <a:ext cx="10640290" cy="6318653"/>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2800" b="1" i="0" u="none" strike="noStrike" cap="none" dirty="0">
                <a:solidFill>
                  <a:schemeClr val="dk1"/>
                </a:solidFill>
                <a:latin typeface="Times New Roman"/>
                <a:ea typeface="Times New Roman"/>
                <a:cs typeface="Times New Roman"/>
                <a:sym typeface="Times New Roman"/>
              </a:rPr>
              <a:t>III. TỔ CHỨC THỰC HIỆN</a:t>
            </a:r>
            <a:endParaRPr sz="2800" b="0" i="0" u="none" strike="noStrike" cap="none" dirty="0">
              <a:solidFill>
                <a:schemeClr val="dk1"/>
              </a:solidFill>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r>
              <a:rPr lang="en-US" sz="2800" b="0" i="0" u="none" strike="noStrike" cap="none" dirty="0">
                <a:solidFill>
                  <a:schemeClr val="dk1"/>
                </a:solidFill>
                <a:latin typeface="Times New Roman"/>
                <a:ea typeface="Times New Roman"/>
                <a:cs typeface="Times New Roman"/>
                <a:sym typeface="Times New Roman"/>
              </a:rPr>
              <a:t>1.</a:t>
            </a:r>
            <a:r>
              <a:rPr lang="en-US" sz="2800" b="1" i="0" u="none" strike="noStrike" cap="none" dirty="0">
                <a:solidFill>
                  <a:schemeClr val="dk1"/>
                </a:solidFill>
                <a:latin typeface="Times New Roman"/>
                <a:ea typeface="Times New Roman"/>
                <a:cs typeface="Times New Roman"/>
                <a:sym typeface="Times New Roman"/>
              </a:rPr>
              <a:t> </a:t>
            </a:r>
            <a:r>
              <a:rPr lang="en-US" sz="2800" b="0" i="0" u="none" strike="noStrike" cap="none" dirty="0">
                <a:solidFill>
                  <a:schemeClr val="dk1"/>
                </a:solidFill>
                <a:latin typeface="Times New Roman"/>
                <a:ea typeface="Times New Roman"/>
                <a:cs typeface="Times New Roman"/>
                <a:sym typeface="Times New Roman"/>
              </a:rPr>
              <a:t>Theo </a:t>
            </a:r>
            <a:r>
              <a:rPr lang="en-US" sz="2800" b="0" i="0" u="none" strike="noStrike" cap="none" dirty="0" err="1">
                <a:solidFill>
                  <a:schemeClr val="dk1"/>
                </a:solidFill>
                <a:latin typeface="Times New Roman"/>
                <a:ea typeface="Times New Roman"/>
                <a:cs typeface="Times New Roman"/>
                <a:sym typeface="Times New Roman"/>
              </a:rPr>
              <a:t>quy</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định</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tại</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Điều</a:t>
            </a:r>
            <a:r>
              <a:rPr lang="en-US" sz="2800" b="0" i="0" u="none" strike="noStrike" cap="none" dirty="0">
                <a:solidFill>
                  <a:schemeClr val="dk1"/>
                </a:solidFill>
                <a:latin typeface="Times New Roman"/>
                <a:ea typeface="Times New Roman"/>
                <a:cs typeface="Times New Roman"/>
                <a:sym typeface="Times New Roman"/>
              </a:rPr>
              <a:t> 9 </a:t>
            </a:r>
            <a:r>
              <a:rPr lang="en-US" sz="2800" b="0" i="0" u="none" strike="noStrike" cap="none" dirty="0" err="1">
                <a:solidFill>
                  <a:schemeClr val="dk1"/>
                </a:solidFill>
                <a:latin typeface="Times New Roman"/>
                <a:ea typeface="Times New Roman"/>
                <a:cs typeface="Times New Roman"/>
                <a:sym typeface="Times New Roman"/>
              </a:rPr>
              <a:t>của</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Thông</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tư</a:t>
            </a:r>
            <a:r>
              <a:rPr lang="en-US" sz="2800" b="0" i="0" u="none" strike="noStrike" cap="none" dirty="0">
                <a:solidFill>
                  <a:schemeClr val="dk1"/>
                </a:solidFill>
                <a:latin typeface="Times New Roman"/>
                <a:ea typeface="Times New Roman"/>
                <a:cs typeface="Times New Roman"/>
                <a:sym typeface="Times New Roman"/>
              </a:rPr>
              <a:t> 36 </a:t>
            </a:r>
            <a:r>
              <a:rPr lang="en-US" sz="2800" b="0" i="0" u="none" strike="noStrike" cap="none" dirty="0" err="1">
                <a:solidFill>
                  <a:schemeClr val="dk1"/>
                </a:solidFill>
                <a:latin typeface="Times New Roman"/>
                <a:ea typeface="Times New Roman"/>
                <a:cs typeface="Times New Roman"/>
                <a:sym typeface="Times New Roman"/>
              </a:rPr>
              <a:t>và</a:t>
            </a:r>
            <a:r>
              <a:rPr lang="en-US" sz="2800" b="0" i="0" u="none" strike="noStrike" cap="none" dirty="0">
                <a:solidFill>
                  <a:schemeClr val="dk1"/>
                </a:solidFill>
                <a:latin typeface="Times New Roman"/>
                <a:ea typeface="Times New Roman"/>
                <a:cs typeface="Times New Roman"/>
                <a:sym typeface="Times New Roman"/>
              </a:rPr>
              <a:t> CV551, </a:t>
            </a:r>
            <a:r>
              <a:rPr lang="en-US" sz="2800" b="0" i="0" u="none" strike="noStrike" cap="none" dirty="0" err="1">
                <a:solidFill>
                  <a:schemeClr val="dk1"/>
                </a:solidFill>
                <a:latin typeface="Times New Roman"/>
                <a:ea typeface="Times New Roman"/>
                <a:cs typeface="Times New Roman"/>
                <a:sym typeface="Times New Roman"/>
              </a:rPr>
              <a:t>trong</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đó</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chú</a:t>
            </a:r>
            <a:r>
              <a:rPr lang="en-US" sz="2800" b="0" i="0" u="none" strike="noStrike" cap="none" dirty="0">
                <a:solidFill>
                  <a:schemeClr val="dk1"/>
                </a:solidFill>
                <a:latin typeface="Times New Roman"/>
                <a:ea typeface="Times New Roman"/>
                <a:cs typeface="Times New Roman"/>
                <a:sym typeface="Times New Roman"/>
              </a:rPr>
              <a:t> ý:</a:t>
            </a:r>
            <a:endParaRPr dirty="0"/>
          </a:p>
          <a:p>
            <a:pPr marL="0" marR="0" lvl="0" indent="0" algn="just" rtl="0">
              <a:lnSpc>
                <a:spcPct val="115000"/>
              </a:lnSpc>
              <a:spcBef>
                <a:spcPts val="0"/>
              </a:spcBef>
              <a:spcAft>
                <a:spcPts val="0"/>
              </a:spcAft>
              <a:buNone/>
            </a:pPr>
            <a:r>
              <a:rPr lang="en-US" sz="2800" b="0" i="0" u="none" strike="noStrike" cap="none" dirty="0">
                <a:solidFill>
                  <a:schemeClr val="dk1"/>
                </a:solidFill>
                <a:latin typeface="Times New Roman"/>
                <a:ea typeface="Times New Roman"/>
                <a:cs typeface="Times New Roman"/>
                <a:sym typeface="Times New Roman"/>
              </a:rPr>
              <a:t>1.1. </a:t>
            </a:r>
            <a:r>
              <a:rPr lang="en-US" sz="2800" b="0" i="0" u="none" strike="noStrike" cap="none" dirty="0" err="1">
                <a:solidFill>
                  <a:schemeClr val="dk1"/>
                </a:solidFill>
                <a:latin typeface="Times New Roman"/>
                <a:ea typeface="Times New Roman"/>
                <a:cs typeface="Times New Roman"/>
                <a:sym typeface="Times New Roman"/>
              </a:rPr>
              <a:t>Đối</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với</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việc</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công</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khai</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trên</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trang</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thông</a:t>
            </a:r>
            <a:r>
              <a:rPr lang="en-US" sz="2800" b="0" i="0" u="none" strike="noStrike" cap="none" dirty="0">
                <a:solidFill>
                  <a:schemeClr val="dk1"/>
                </a:solidFill>
                <a:latin typeface="Times New Roman"/>
                <a:ea typeface="Times New Roman"/>
                <a:cs typeface="Times New Roman"/>
                <a:sym typeface="Times New Roman"/>
              </a:rPr>
              <a:t> tin </a:t>
            </a:r>
            <a:r>
              <a:rPr lang="en-US" sz="2800" b="0" i="0" u="none" strike="noStrike" cap="none" dirty="0" err="1">
                <a:solidFill>
                  <a:schemeClr val="dk1"/>
                </a:solidFill>
                <a:latin typeface="Times New Roman"/>
                <a:ea typeface="Times New Roman"/>
                <a:cs typeface="Times New Roman"/>
                <a:sym typeface="Times New Roman"/>
              </a:rPr>
              <a:t>điện</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tử</a:t>
            </a:r>
            <a:r>
              <a:rPr lang="en-US" sz="2800" b="0" i="0" u="none" strike="noStrike" cap="none" dirty="0">
                <a:solidFill>
                  <a:schemeClr val="dk1"/>
                </a:solidFill>
                <a:latin typeface="Times New Roman"/>
                <a:ea typeface="Times New Roman"/>
                <a:cs typeface="Times New Roman"/>
                <a:sym typeface="Times New Roman"/>
              </a:rPr>
              <a:t>:</a:t>
            </a:r>
            <a:endParaRPr dirty="0"/>
          </a:p>
          <a:p>
            <a:pPr marL="0" marR="0" lvl="0" indent="0" algn="just" rtl="0">
              <a:spcBef>
                <a:spcPts val="0"/>
              </a:spcBef>
              <a:spcAft>
                <a:spcPts val="0"/>
              </a:spcAft>
              <a:buNone/>
            </a:pP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Xây</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dựng</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chuyên</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mục</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riêng</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trên</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trang</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thông</a:t>
            </a:r>
            <a:r>
              <a:rPr lang="en-US" sz="2800" b="0" i="0" u="none" strike="noStrike" cap="none" dirty="0">
                <a:solidFill>
                  <a:schemeClr val="dk1"/>
                </a:solidFill>
                <a:latin typeface="Times New Roman"/>
                <a:ea typeface="Times New Roman"/>
                <a:cs typeface="Times New Roman"/>
                <a:sym typeface="Times New Roman"/>
              </a:rPr>
              <a:t> tin </a:t>
            </a:r>
            <a:r>
              <a:rPr lang="en-US" sz="2800" b="0" i="0" u="none" strike="noStrike" cap="none" dirty="0" err="1">
                <a:solidFill>
                  <a:schemeClr val="dk1"/>
                </a:solidFill>
                <a:latin typeface="Times New Roman"/>
                <a:ea typeface="Times New Roman"/>
                <a:cs typeface="Times New Roman"/>
                <a:sym typeface="Times New Roman"/>
              </a:rPr>
              <a:t>điện</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tử</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của</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cơ</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sở</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giáo</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dục</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để</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quản</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lý</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nội</a:t>
            </a:r>
            <a:r>
              <a:rPr lang="en-US" sz="2800" b="0" i="0" u="none" strike="noStrike" cap="none" dirty="0">
                <a:solidFill>
                  <a:schemeClr val="dk1"/>
                </a:solidFill>
                <a:latin typeface="Times New Roman"/>
                <a:ea typeface="Times New Roman"/>
                <a:cs typeface="Times New Roman"/>
                <a:sym typeface="Times New Roman"/>
              </a:rPr>
              <a:t> dung </a:t>
            </a:r>
            <a:r>
              <a:rPr lang="en-US" sz="2800" b="0" i="0" u="none" strike="noStrike" cap="none" dirty="0" err="1">
                <a:solidFill>
                  <a:schemeClr val="dk1"/>
                </a:solidFill>
                <a:latin typeface="Times New Roman"/>
                <a:ea typeface="Times New Roman"/>
                <a:cs typeface="Times New Roman"/>
                <a:sym typeface="Times New Roman"/>
              </a:rPr>
              <a:t>công</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khai</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theo</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Thông</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tư</a:t>
            </a:r>
            <a:r>
              <a:rPr lang="en-US" sz="2800" b="0" i="0" u="none" strike="noStrike" cap="none" dirty="0">
                <a:solidFill>
                  <a:schemeClr val="dk1"/>
                </a:solidFill>
                <a:latin typeface="Times New Roman"/>
                <a:ea typeface="Times New Roman"/>
                <a:cs typeface="Times New Roman"/>
                <a:sym typeface="Times New Roman"/>
              </a:rPr>
              <a:t> 36. </a:t>
            </a:r>
            <a:r>
              <a:rPr lang="en-US" sz="2800" b="0" i="0" u="none" strike="noStrike" cap="none" dirty="0" err="1">
                <a:solidFill>
                  <a:schemeClr val="dk1"/>
                </a:solidFill>
                <a:latin typeface="Times New Roman"/>
                <a:ea typeface="Times New Roman"/>
                <a:cs typeface="Times New Roman"/>
                <a:sym typeface="Times New Roman"/>
              </a:rPr>
              <a:t>Khuyến</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khích</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cơ</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sở</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giáo</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dục</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xây</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dựng</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chuyên</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mục</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riêng</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để</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đăng</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tải</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nội</a:t>
            </a:r>
            <a:r>
              <a:rPr lang="en-US" sz="2800" b="0" i="0" u="none" strike="noStrike" cap="none" dirty="0">
                <a:solidFill>
                  <a:schemeClr val="dk1"/>
                </a:solidFill>
                <a:latin typeface="Times New Roman"/>
                <a:ea typeface="Times New Roman"/>
                <a:cs typeface="Times New Roman"/>
                <a:sym typeface="Times New Roman"/>
              </a:rPr>
              <a:t> dung </a:t>
            </a:r>
            <a:r>
              <a:rPr lang="en-US" sz="2800" b="0" i="0" u="none" strike="noStrike" cap="none" dirty="0" err="1">
                <a:solidFill>
                  <a:schemeClr val="dk1"/>
                </a:solidFill>
                <a:latin typeface="Times New Roman"/>
                <a:ea typeface="Times New Roman"/>
                <a:cs typeface="Times New Roman"/>
                <a:sym typeface="Times New Roman"/>
              </a:rPr>
              <a:t>công</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tác</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công</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khai</a:t>
            </a:r>
            <a:r>
              <a:rPr lang="en-US" sz="2800" b="0" i="0" u="none" strike="noStrike" cap="none" dirty="0">
                <a:solidFill>
                  <a:schemeClr val="dk1"/>
                </a:solidFill>
                <a:latin typeface="Times New Roman"/>
                <a:ea typeface="Times New Roman"/>
                <a:cs typeface="Times New Roman"/>
                <a:sym typeface="Times New Roman"/>
              </a:rPr>
              <a:t>, minh </a:t>
            </a:r>
            <a:r>
              <a:rPr lang="en-US" sz="2800" b="0" i="0" u="none" strike="noStrike" cap="none" dirty="0" err="1">
                <a:solidFill>
                  <a:schemeClr val="dk1"/>
                </a:solidFill>
                <a:latin typeface="Times New Roman"/>
                <a:ea typeface="Times New Roman"/>
                <a:cs typeface="Times New Roman"/>
                <a:sym typeface="Times New Roman"/>
              </a:rPr>
              <a:t>bạch</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theo</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quy</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định</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tại</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Luật</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phòng</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chống</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tham</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nhũng</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nói</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chung</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và</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các</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văn</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bản</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quy</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định</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về</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công</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khai</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trong</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lĩnh</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vực</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giáo</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dục</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nói</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riêng</a:t>
            </a:r>
            <a:r>
              <a:rPr lang="en-US" sz="2800" b="0" i="0" u="none" strike="noStrike" cap="none" dirty="0">
                <a:solidFill>
                  <a:schemeClr val="dk1"/>
                </a:solidFill>
                <a:latin typeface="Times New Roman"/>
                <a:ea typeface="Times New Roman"/>
                <a:cs typeface="Times New Roman"/>
                <a:sym typeface="Times New Roman"/>
              </a:rPr>
              <a:t>;</a:t>
            </a:r>
            <a:endParaRPr dirty="0"/>
          </a:p>
          <a:p>
            <a:pPr marL="0" marR="0" lvl="0" indent="0" algn="just" rtl="0">
              <a:spcBef>
                <a:spcPts val="0"/>
              </a:spcBef>
              <a:spcAft>
                <a:spcPts val="0"/>
              </a:spcAft>
              <a:buNone/>
            </a:pP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Cập</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nhật</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các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nội</a:t>
            </a:r>
            <a:r>
              <a:rPr lang="en-US" sz="2800" dirty="0">
                <a:solidFill>
                  <a:schemeClr val="dk1"/>
                </a:solidFill>
                <a:latin typeface="Times New Roman"/>
                <a:ea typeface="Times New Roman"/>
                <a:cs typeface="Times New Roman"/>
                <a:sym typeface="Times New Roman"/>
              </a:rPr>
              <a:t> dung </a:t>
            </a:r>
            <a:r>
              <a:rPr lang="en-US" sz="2800" dirty="0" err="1">
                <a:solidFill>
                  <a:schemeClr val="dk1"/>
                </a:solidFill>
                <a:latin typeface="Times New Roman"/>
                <a:ea typeface="Times New Roman"/>
                <a:cs typeface="Times New Roman"/>
                <a:sym typeface="Times New Roman"/>
              </a:rPr>
              <a:t>công</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khai</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theo</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quy</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định</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trên</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trang</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thông</a:t>
            </a:r>
            <a:r>
              <a:rPr lang="en-US" sz="2800" dirty="0">
                <a:solidFill>
                  <a:schemeClr val="dk1"/>
                </a:solidFill>
                <a:latin typeface="Times New Roman"/>
                <a:ea typeface="Times New Roman"/>
                <a:cs typeface="Times New Roman"/>
                <a:sym typeface="Times New Roman"/>
              </a:rPr>
              <a:t> tin </a:t>
            </a:r>
            <a:r>
              <a:rPr lang="en-US" sz="2800" dirty="0" err="1">
                <a:solidFill>
                  <a:schemeClr val="dk1"/>
                </a:solidFill>
                <a:latin typeface="Times New Roman"/>
                <a:ea typeface="Times New Roman"/>
                <a:cs typeface="Times New Roman"/>
                <a:sym typeface="Times New Roman"/>
              </a:rPr>
              <a:t>điện</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tử</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của</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cơ</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sở</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giáo</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dục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đảm</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bảo</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đầy</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đủ</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kịp</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thời</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dễ</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tìm</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kiếm</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chú</a:t>
            </a:r>
            <a:r>
              <a:rPr lang="en-US" sz="2800" dirty="0">
                <a:solidFill>
                  <a:schemeClr val="dk1"/>
                </a:solidFill>
                <a:latin typeface="Times New Roman"/>
                <a:ea typeface="Times New Roman"/>
                <a:cs typeface="Times New Roman"/>
                <a:sym typeface="Times New Roman"/>
              </a:rPr>
              <a:t> ý </a:t>
            </a:r>
            <a:r>
              <a:rPr lang="en-US" sz="2800" dirty="0" err="1">
                <a:solidFill>
                  <a:schemeClr val="dk1"/>
                </a:solidFill>
                <a:latin typeface="Times New Roman"/>
                <a:ea typeface="Times New Roman"/>
                <a:cs typeface="Times New Roman"/>
                <a:sym typeface="Times New Roman"/>
              </a:rPr>
              <a:t>về</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định</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dạng</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phông</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chữ</a:t>
            </a:r>
            <a:r>
              <a:rPr lang="en-US" sz="2800" dirty="0">
                <a:solidFill>
                  <a:schemeClr val="dk1"/>
                </a:solidFill>
                <a:latin typeface="Times New Roman"/>
                <a:ea typeface="Times New Roman"/>
                <a:cs typeface="Times New Roman"/>
                <a:sym typeface="Times New Roman"/>
              </a:rPr>
              <a:t>;</a:t>
            </a:r>
            <a:endParaRPr dirty="0"/>
          </a:p>
          <a:p>
            <a:pPr marL="0" marR="0" lvl="0" indent="0" algn="just" rtl="0">
              <a:spcBef>
                <a:spcPts val="0"/>
              </a:spcBef>
              <a:spcAft>
                <a:spcPts val="0"/>
              </a:spcAft>
              <a:buNone/>
            </a:pP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Nội</a:t>
            </a:r>
            <a:r>
              <a:rPr lang="en-US" sz="2800" dirty="0">
                <a:solidFill>
                  <a:schemeClr val="dk1"/>
                </a:solidFill>
                <a:latin typeface="Times New Roman"/>
                <a:ea typeface="Times New Roman"/>
                <a:cs typeface="Times New Roman"/>
                <a:sym typeface="Times New Roman"/>
              </a:rPr>
              <a:t> dung </a:t>
            </a:r>
            <a:r>
              <a:rPr lang="en-US" sz="2800" dirty="0" err="1">
                <a:solidFill>
                  <a:schemeClr val="dk1"/>
                </a:solidFill>
                <a:latin typeface="Times New Roman"/>
                <a:ea typeface="Times New Roman"/>
                <a:cs typeface="Times New Roman"/>
                <a:sym typeface="Times New Roman"/>
              </a:rPr>
              <a:t>công</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khai</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trên</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trang</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thông</a:t>
            </a:r>
            <a:r>
              <a:rPr lang="en-US" sz="2800" dirty="0">
                <a:solidFill>
                  <a:schemeClr val="dk1"/>
                </a:solidFill>
                <a:latin typeface="Times New Roman"/>
                <a:ea typeface="Times New Roman"/>
                <a:cs typeface="Times New Roman"/>
                <a:sym typeface="Times New Roman"/>
              </a:rPr>
              <a:t> tin </a:t>
            </a:r>
            <a:r>
              <a:rPr lang="en-US" sz="2800" dirty="0" err="1">
                <a:solidFill>
                  <a:schemeClr val="dk1"/>
                </a:solidFill>
                <a:latin typeface="Times New Roman"/>
                <a:ea typeface="Times New Roman"/>
                <a:cs typeface="Times New Roman"/>
                <a:sym typeface="Times New Roman"/>
              </a:rPr>
              <a:t>điện</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tử</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phải</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được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để</a:t>
            </a:r>
            <a:r>
              <a:rPr lang="en-US" sz="2800" dirty="0">
                <a:solidFill>
                  <a:schemeClr val="dk1"/>
                </a:solidFill>
                <a:latin typeface="Times New Roman"/>
                <a:ea typeface="Times New Roman"/>
                <a:cs typeface="Times New Roman"/>
                <a:sym typeface="Times New Roman"/>
              </a:rPr>
              <a:t> ở </a:t>
            </a:r>
            <a:r>
              <a:rPr lang="en-US" sz="2800" dirty="0" err="1">
                <a:solidFill>
                  <a:schemeClr val="dk1"/>
                </a:solidFill>
                <a:latin typeface="Times New Roman"/>
                <a:ea typeface="Times New Roman"/>
                <a:cs typeface="Times New Roman"/>
                <a:sym typeface="Times New Roman"/>
              </a:rPr>
              <a:t>chế</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độ</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hiển</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thị</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liên</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tục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không</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được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gỡ</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bỏ</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hoặc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để</a:t>
            </a:r>
            <a:r>
              <a:rPr lang="en-US" sz="2800" dirty="0">
                <a:solidFill>
                  <a:schemeClr val="dk1"/>
                </a:solidFill>
                <a:latin typeface="Times New Roman"/>
                <a:ea typeface="Times New Roman"/>
                <a:cs typeface="Times New Roman"/>
                <a:sym typeface="Times New Roman"/>
              </a:rPr>
              <a:t> ở </a:t>
            </a:r>
            <a:r>
              <a:rPr lang="en-US" sz="2800" dirty="0" err="1">
                <a:solidFill>
                  <a:schemeClr val="dk1"/>
                </a:solidFill>
                <a:latin typeface="Times New Roman"/>
                <a:ea typeface="Times New Roman"/>
                <a:cs typeface="Times New Roman"/>
                <a:sym typeface="Times New Roman"/>
              </a:rPr>
              <a:t>chế</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độ</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ẩn</a:t>
            </a:r>
            <a:r>
              <a:rPr lang="en-US" sz="2800" dirty="0">
                <a:solidFill>
                  <a:schemeClr val="dk1"/>
                </a:solidFill>
                <a:latin typeface="Times New Roman"/>
                <a:ea typeface="Times New Roman"/>
                <a:cs typeface="Times New Roman"/>
                <a:sym typeface="Times New Roman"/>
              </a:rPr>
              <a:t>;</a:t>
            </a:r>
            <a:endParaRPr sz="28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9"/>
          <p:cNvSpPr/>
          <p:nvPr/>
        </p:nvSpPr>
        <p:spPr>
          <a:xfrm>
            <a:off x="1517714" y="236122"/>
            <a:ext cx="10048973" cy="5649267"/>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endParaRPr sz="3200" b="0" i="0">
              <a:solidFill>
                <a:srgbClr val="FFFF00"/>
              </a:solidFill>
              <a:latin typeface="Arial"/>
              <a:ea typeface="Arial"/>
              <a:cs typeface="Arial"/>
              <a:sym typeface="Arial"/>
            </a:endParaRPr>
          </a:p>
        </p:txBody>
      </p:sp>
      <p:sp>
        <p:nvSpPr>
          <p:cNvPr id="264" name="Google Shape;264;p19"/>
          <p:cNvSpPr/>
          <p:nvPr/>
        </p:nvSpPr>
        <p:spPr>
          <a:xfrm>
            <a:off x="961901" y="760021"/>
            <a:ext cx="10058399" cy="3862596"/>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800" dirty="0">
                <a:solidFill>
                  <a:schemeClr val="dk1"/>
                </a:solidFill>
                <a:latin typeface="Times New Roman"/>
                <a:ea typeface="Times New Roman"/>
                <a:cs typeface="Times New Roman"/>
                <a:sym typeface="Times New Roman"/>
              </a:rPr>
              <a:t>1.2. </a:t>
            </a:r>
            <a:r>
              <a:rPr lang="en-US" sz="2800" dirty="0" err="1">
                <a:solidFill>
                  <a:schemeClr val="dk1"/>
                </a:solidFill>
                <a:latin typeface="Times New Roman"/>
                <a:ea typeface="Times New Roman"/>
                <a:cs typeface="Times New Roman"/>
                <a:sym typeface="Times New Roman"/>
              </a:rPr>
              <a:t>Đối</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với</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việc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công</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khai</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dưới</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hình</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thức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niêm</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yết</a:t>
            </a:r>
            <a:r>
              <a:rPr lang="en-US" sz="2800" dirty="0">
                <a:solidFill>
                  <a:schemeClr val="dk1"/>
                </a:solidFill>
                <a:latin typeface="Times New Roman"/>
                <a:ea typeface="Times New Roman"/>
                <a:cs typeface="Times New Roman"/>
                <a:sym typeface="Times New Roman"/>
              </a:rPr>
              <a:t>:</a:t>
            </a:r>
            <a:endParaRPr dirty="0"/>
          </a:p>
          <a:p>
            <a:pPr marL="0" marR="0" lvl="0" indent="0" algn="just" rtl="0">
              <a:lnSpc>
                <a:spcPct val="115000"/>
              </a:lnSpc>
              <a:spcBef>
                <a:spcPts val="0"/>
              </a:spcBef>
              <a:spcAft>
                <a:spcPts val="0"/>
              </a:spcAft>
              <a:buNone/>
            </a:pP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Niêm</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yết</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công</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khai</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tại</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cơ</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sở</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giáo</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dục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đảm</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bảo</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chính</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xác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đủ</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nội</a:t>
            </a:r>
            <a:r>
              <a:rPr lang="en-US" sz="2800" dirty="0">
                <a:solidFill>
                  <a:schemeClr val="dk1"/>
                </a:solidFill>
                <a:latin typeface="Times New Roman"/>
                <a:ea typeface="Times New Roman"/>
                <a:cs typeface="Times New Roman"/>
                <a:sym typeface="Times New Roman"/>
              </a:rPr>
              <a:t> dung, </a:t>
            </a:r>
            <a:r>
              <a:rPr lang="en-US" sz="2800" dirty="0" err="1">
                <a:solidFill>
                  <a:schemeClr val="dk1"/>
                </a:solidFill>
                <a:latin typeface="Times New Roman"/>
                <a:ea typeface="Times New Roman"/>
                <a:cs typeface="Times New Roman"/>
                <a:sym typeface="Times New Roman"/>
              </a:rPr>
              <a:t>đúng</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thời</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gian</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quy</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định</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liên</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tục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trong</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suốt</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thời</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gian</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công</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khai</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vị</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trí</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công</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khai</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phải</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phù</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hợp</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để</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cán</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bộ</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giáo</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viên</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học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sinh</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phụ</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huynh</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học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sinh</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thuận</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tiện</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xem</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xét</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biết</a:t>
            </a:r>
            <a:r>
              <a:rPr lang="en-US" sz="2800" dirty="0">
                <a:solidFill>
                  <a:schemeClr val="dk1"/>
                </a:solidFill>
                <a:latin typeface="Times New Roman"/>
                <a:ea typeface="Times New Roman"/>
                <a:cs typeface="Times New Roman"/>
                <a:sym typeface="Times New Roman"/>
              </a:rPr>
              <a:t>, ….. </a:t>
            </a:r>
            <a:endParaRPr dirty="0"/>
          </a:p>
          <a:p>
            <a:pPr marL="0" marR="0" lvl="0" indent="0" algn="just" rtl="0">
              <a:spcBef>
                <a:spcPts val="0"/>
              </a:spcBef>
              <a:spcAft>
                <a:spcPts val="0"/>
              </a:spcAft>
              <a:buNone/>
            </a:pP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Lưu</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giữ</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các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biểu</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mẫu</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công</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khai</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và</a:t>
            </a:r>
            <a:r>
              <a:rPr lang="en-US" sz="2800" dirty="0">
                <a:solidFill>
                  <a:schemeClr val="dk1"/>
                </a:solidFill>
                <a:latin typeface="Times New Roman"/>
                <a:ea typeface="Times New Roman"/>
                <a:cs typeface="Times New Roman"/>
                <a:sym typeface="Times New Roman"/>
              </a:rPr>
              <a:t> minh </a:t>
            </a:r>
            <a:r>
              <a:rPr lang="en-US" sz="2800" dirty="0" err="1">
                <a:solidFill>
                  <a:schemeClr val="dk1"/>
                </a:solidFill>
                <a:latin typeface="Times New Roman"/>
                <a:ea typeface="Times New Roman"/>
                <a:cs typeface="Times New Roman"/>
                <a:sym typeface="Times New Roman"/>
              </a:rPr>
              <a:t>chứng</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việc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niêm</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yết</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công</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khi</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tại</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cơ</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sở</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giáo</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dục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để</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phục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vụ</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công</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tác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thanh</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tra</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kiểm</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tra</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khi</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cần</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thiết</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Ví</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dụ</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Thiết</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lập</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biên</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bản</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hình</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ảnh</a:t>
            </a:r>
            <a:r>
              <a:rPr lang="en-US" sz="2800" dirty="0">
                <a:solidFill>
                  <a:schemeClr val="dk1"/>
                </a:solidFill>
                <a:latin typeface="Times New Roman"/>
                <a:ea typeface="Times New Roman"/>
                <a:cs typeface="Times New Roman"/>
                <a:sym typeface="Times New Roman"/>
              </a:rPr>
              <a:t>…).</a:t>
            </a:r>
            <a:endParaRPr sz="2800" dirty="0">
              <a:solidFill>
                <a:schemeClr val="dk1"/>
              </a:solidFill>
              <a:latin typeface="Trebuchet MS"/>
              <a:ea typeface="Trebuchet MS"/>
              <a:cs typeface="Trebuchet MS"/>
              <a:sym typeface="Trebuchet M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0"/>
          <p:cNvSpPr/>
          <p:nvPr/>
        </p:nvSpPr>
        <p:spPr>
          <a:xfrm>
            <a:off x="1517714" y="236122"/>
            <a:ext cx="10048973" cy="5649267"/>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endParaRPr sz="3200" b="0" i="0">
              <a:solidFill>
                <a:srgbClr val="FFFF00"/>
              </a:solidFill>
              <a:latin typeface="Arial"/>
              <a:ea typeface="Arial"/>
              <a:cs typeface="Arial"/>
              <a:sym typeface="Arial"/>
            </a:endParaRPr>
          </a:p>
        </p:txBody>
      </p:sp>
      <p:sp>
        <p:nvSpPr>
          <p:cNvPr id="270" name="Google Shape;270;p20"/>
          <p:cNvSpPr/>
          <p:nvPr/>
        </p:nvSpPr>
        <p:spPr>
          <a:xfrm>
            <a:off x="1235034" y="866899"/>
            <a:ext cx="9535885" cy="373333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800" dirty="0">
                <a:solidFill>
                  <a:schemeClr val="dk1"/>
                </a:solidFill>
                <a:latin typeface="Times New Roman"/>
                <a:ea typeface="Times New Roman"/>
                <a:cs typeface="Times New Roman"/>
                <a:sym typeface="Times New Roman"/>
              </a:rPr>
              <a:t>1.3. </a:t>
            </a:r>
            <a:r>
              <a:rPr lang="en-US" sz="2800" dirty="0" err="1">
                <a:solidFill>
                  <a:schemeClr val="dk1"/>
                </a:solidFill>
                <a:latin typeface="Times New Roman"/>
                <a:ea typeface="Times New Roman"/>
                <a:cs typeface="Times New Roman"/>
                <a:sym typeface="Times New Roman"/>
              </a:rPr>
              <a:t>Đối</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với</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việc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công</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khai</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dưới</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hình</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thức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phổ</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biến</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trong</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cuộc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họp</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hoặc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phát</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tài</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liệu</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trước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khi</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tổ</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chức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cuộc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họp</a:t>
            </a:r>
            <a:r>
              <a:rPr lang="en-US" sz="2800" dirty="0">
                <a:solidFill>
                  <a:schemeClr val="dk1"/>
                </a:solidFill>
                <a:latin typeface="Times New Roman"/>
                <a:ea typeface="Times New Roman"/>
                <a:cs typeface="Times New Roman"/>
                <a:sym typeface="Times New Roman"/>
              </a:rPr>
              <a:t> cha </a:t>
            </a:r>
            <a:r>
              <a:rPr lang="en-US" sz="2800" dirty="0" err="1">
                <a:solidFill>
                  <a:schemeClr val="dk1"/>
                </a:solidFill>
                <a:latin typeface="Times New Roman"/>
                <a:ea typeface="Times New Roman"/>
                <a:cs typeface="Times New Roman"/>
                <a:sym typeface="Times New Roman"/>
              </a:rPr>
              <a:t>mẹ</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học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sinh</a:t>
            </a:r>
            <a:r>
              <a:rPr lang="en-US" sz="2800" dirty="0">
                <a:solidFill>
                  <a:schemeClr val="dk1"/>
                </a:solidFill>
                <a:latin typeface="Times New Roman"/>
                <a:ea typeface="Times New Roman"/>
                <a:cs typeface="Times New Roman"/>
                <a:sym typeface="Times New Roman"/>
              </a:rPr>
              <a:t>.</a:t>
            </a:r>
            <a:endParaRPr sz="2800" dirty="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2800" dirty="0" err="1">
                <a:solidFill>
                  <a:schemeClr val="dk1"/>
                </a:solidFill>
                <a:latin typeface="Times New Roman"/>
                <a:ea typeface="Times New Roman"/>
                <a:cs typeface="Times New Roman"/>
                <a:sym typeface="Times New Roman"/>
              </a:rPr>
              <a:t>Cần</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lưu</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giữ</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các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biểu</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mẫu</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công</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khai</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và</a:t>
            </a:r>
            <a:r>
              <a:rPr lang="en-US" sz="2800" dirty="0">
                <a:solidFill>
                  <a:schemeClr val="dk1"/>
                </a:solidFill>
                <a:latin typeface="Times New Roman"/>
                <a:ea typeface="Times New Roman"/>
                <a:cs typeface="Times New Roman"/>
                <a:sym typeface="Times New Roman"/>
              </a:rPr>
              <a:t> minh </a:t>
            </a:r>
            <a:r>
              <a:rPr lang="en-US" sz="2800" dirty="0" err="1">
                <a:solidFill>
                  <a:schemeClr val="dk1"/>
                </a:solidFill>
                <a:latin typeface="Times New Roman"/>
                <a:ea typeface="Times New Roman"/>
                <a:cs typeface="Times New Roman"/>
                <a:sym typeface="Times New Roman"/>
              </a:rPr>
              <a:t>chứng</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việc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phổ</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biến</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công</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khai</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trong</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cuộc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họp</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để</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phục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vụ</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công</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tác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thanh</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tra</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kiểm</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tra</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khi</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cần</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thiết</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Ví</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dụ</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Thiết</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lập</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biên</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bản</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việc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phổ</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biến</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công</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khai</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trong</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cuộc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họp</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hoặc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nội</a:t>
            </a:r>
            <a:r>
              <a:rPr lang="en-US" sz="2800" dirty="0">
                <a:solidFill>
                  <a:schemeClr val="dk1"/>
                </a:solidFill>
                <a:latin typeface="Times New Roman"/>
                <a:ea typeface="Times New Roman"/>
                <a:cs typeface="Times New Roman"/>
                <a:sym typeface="Times New Roman"/>
              </a:rPr>
              <a:t> dung </a:t>
            </a:r>
            <a:r>
              <a:rPr lang="en-US" sz="2800" dirty="0" err="1">
                <a:solidFill>
                  <a:schemeClr val="dk1"/>
                </a:solidFill>
                <a:latin typeface="Times New Roman"/>
                <a:ea typeface="Times New Roman"/>
                <a:cs typeface="Times New Roman"/>
                <a:sym typeface="Times New Roman"/>
              </a:rPr>
              <a:t>công</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khai</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được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thể</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hiện</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trong</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biên</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bản</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cuộc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họp</a:t>
            </a:r>
            <a:r>
              <a:rPr lang="en-US" sz="2800" dirty="0">
                <a:solidFill>
                  <a:schemeClr val="dk1"/>
                </a:solidFill>
                <a:latin typeface="Times New Roman"/>
                <a:ea typeface="Times New Roman"/>
                <a:cs typeface="Times New Roman"/>
                <a:sym typeface="Times New Roman"/>
              </a:rPr>
              <a:t>…).</a:t>
            </a:r>
            <a:endParaRPr sz="2800" dirty="0">
              <a:solidFill>
                <a:schemeClr val="dk1"/>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
          <p:cNvSpPr txBox="1"/>
          <p:nvPr/>
        </p:nvSpPr>
        <p:spPr>
          <a:xfrm>
            <a:off x="829558" y="668792"/>
            <a:ext cx="10347637" cy="4985940"/>
          </a:xfrm>
          <a:prstGeom prst="rect">
            <a:avLst/>
          </a:prstGeom>
          <a:noFill/>
          <a:ln>
            <a:noFill/>
          </a:ln>
        </p:spPr>
        <p:txBody>
          <a:bodyPr spcFirstLastPara="1" wrap="square" lIns="91425" tIns="45700" rIns="91425" bIns="45700" anchor="t" anchorCtr="0">
            <a:spAutoFit/>
          </a:bodyPr>
          <a:lstStyle/>
          <a:p>
            <a:pPr marL="0" marR="0" lvl="0" indent="0" algn="ctr" rtl="0">
              <a:spcBef>
                <a:spcPts val="600"/>
              </a:spcBef>
              <a:spcAft>
                <a:spcPts val="0"/>
              </a:spcAft>
              <a:buNone/>
            </a:pPr>
            <a:r>
              <a:rPr lang="en-US" sz="2800" b="1" i="0" u="none" strike="noStrike" cap="none" dirty="0" err="1" smtClean="0">
                <a:solidFill>
                  <a:srgbClr val="FF0000"/>
                </a:solidFill>
                <a:latin typeface="Times New Roman"/>
                <a:ea typeface="Times New Roman"/>
                <a:cs typeface="Times New Roman"/>
                <a:sym typeface="Times New Roman"/>
              </a:rPr>
              <a:t>Nghị</a:t>
            </a:r>
            <a:r>
              <a:rPr lang="en-US" sz="2800" b="1" i="0" u="none" strike="noStrike" cap="none" dirty="0" smtClean="0">
                <a:solidFill>
                  <a:srgbClr val="FF0000"/>
                </a:solidFill>
                <a:latin typeface="Times New Roman"/>
                <a:ea typeface="Times New Roman"/>
                <a:cs typeface="Times New Roman"/>
                <a:sym typeface="Times New Roman"/>
              </a:rPr>
              <a:t> </a:t>
            </a:r>
            <a:r>
              <a:rPr lang="en-US" sz="2800" b="1" i="0" u="none" strike="noStrike" cap="none" dirty="0" err="1" smtClean="0">
                <a:solidFill>
                  <a:srgbClr val="FF0000"/>
                </a:solidFill>
                <a:latin typeface="Times New Roman"/>
                <a:ea typeface="Times New Roman"/>
                <a:cs typeface="Times New Roman"/>
                <a:sym typeface="Times New Roman"/>
              </a:rPr>
              <a:t>quyết</a:t>
            </a:r>
            <a:r>
              <a:rPr lang="en-US" sz="2800" b="1" i="0" u="none" strike="noStrike" cap="none" dirty="0" smtClean="0">
                <a:solidFill>
                  <a:srgbClr val="FF0000"/>
                </a:solidFill>
                <a:latin typeface="Times New Roman"/>
                <a:ea typeface="Times New Roman"/>
                <a:cs typeface="Times New Roman"/>
                <a:sym typeface="Times New Roman"/>
              </a:rPr>
              <a:t> </a:t>
            </a:r>
            <a:r>
              <a:rPr lang="en-US" sz="2800" b="1" i="0" u="none" strike="noStrike" cap="none" dirty="0" err="1" smtClean="0">
                <a:solidFill>
                  <a:srgbClr val="FF0000"/>
                </a:solidFill>
                <a:latin typeface="Times New Roman"/>
                <a:ea typeface="Times New Roman"/>
                <a:cs typeface="Times New Roman"/>
                <a:sym typeface="Times New Roman"/>
              </a:rPr>
              <a:t>số</a:t>
            </a:r>
            <a:r>
              <a:rPr lang="en-US" sz="2800" b="1" i="0" u="none" strike="noStrike" cap="none" dirty="0" smtClean="0">
                <a:solidFill>
                  <a:srgbClr val="FF0000"/>
                </a:solidFill>
                <a:latin typeface="Times New Roman"/>
                <a:ea typeface="Times New Roman"/>
                <a:cs typeface="Times New Roman"/>
                <a:sym typeface="Times New Roman"/>
              </a:rPr>
              <a:t> 29-NQ/TW </a:t>
            </a:r>
            <a:r>
              <a:rPr lang="en-US" sz="2800" b="1" i="0" u="none" strike="noStrike" cap="none" dirty="0" err="1" smtClean="0">
                <a:solidFill>
                  <a:srgbClr val="FF0000"/>
                </a:solidFill>
                <a:latin typeface="Times New Roman"/>
                <a:ea typeface="Times New Roman"/>
                <a:cs typeface="Times New Roman"/>
                <a:sym typeface="Times New Roman"/>
              </a:rPr>
              <a:t>của</a:t>
            </a:r>
            <a:r>
              <a:rPr lang="en-US" sz="2800" b="1" i="0" u="none" strike="noStrike" cap="none" dirty="0" smtClean="0">
                <a:solidFill>
                  <a:srgbClr val="FF0000"/>
                </a:solidFill>
                <a:latin typeface="Times New Roman"/>
                <a:ea typeface="Times New Roman"/>
                <a:cs typeface="Times New Roman"/>
                <a:sym typeface="Times New Roman"/>
              </a:rPr>
              <a:t> Ban </a:t>
            </a:r>
            <a:r>
              <a:rPr lang="en-US" sz="2800" b="1" i="0" u="none" strike="noStrike" cap="none" dirty="0" err="1" smtClean="0">
                <a:solidFill>
                  <a:srgbClr val="FF0000"/>
                </a:solidFill>
                <a:latin typeface="Times New Roman"/>
                <a:ea typeface="Times New Roman"/>
                <a:cs typeface="Times New Roman"/>
                <a:sym typeface="Times New Roman"/>
              </a:rPr>
              <a:t>Chấp</a:t>
            </a:r>
            <a:r>
              <a:rPr lang="en-US" sz="2800" b="1" i="0" u="none" strike="noStrike" cap="none" dirty="0" smtClean="0">
                <a:solidFill>
                  <a:srgbClr val="FF0000"/>
                </a:solidFill>
                <a:latin typeface="Times New Roman"/>
                <a:ea typeface="Times New Roman"/>
                <a:cs typeface="Times New Roman"/>
                <a:sym typeface="Times New Roman"/>
              </a:rPr>
              <a:t> </a:t>
            </a:r>
            <a:r>
              <a:rPr lang="en-US" sz="2800" b="1" i="0" u="none" strike="noStrike" cap="none" dirty="0" err="1" smtClean="0">
                <a:solidFill>
                  <a:srgbClr val="FF0000"/>
                </a:solidFill>
                <a:latin typeface="Times New Roman"/>
                <a:ea typeface="Times New Roman"/>
                <a:cs typeface="Times New Roman"/>
                <a:sym typeface="Times New Roman"/>
              </a:rPr>
              <a:t>hành</a:t>
            </a:r>
            <a:r>
              <a:rPr lang="en-US" sz="2800" b="1" i="0" u="none" strike="noStrike" cap="none" dirty="0" smtClean="0">
                <a:solidFill>
                  <a:srgbClr val="FF0000"/>
                </a:solidFill>
                <a:latin typeface="Times New Roman"/>
                <a:ea typeface="Times New Roman"/>
                <a:cs typeface="Times New Roman"/>
                <a:sym typeface="Times New Roman"/>
              </a:rPr>
              <a:t> </a:t>
            </a:r>
            <a:r>
              <a:rPr lang="en-US" sz="2800" b="1" i="0" u="none" strike="noStrike" cap="none" dirty="0" err="1" smtClean="0">
                <a:solidFill>
                  <a:srgbClr val="FF0000"/>
                </a:solidFill>
                <a:latin typeface="Times New Roman"/>
                <a:ea typeface="Times New Roman"/>
                <a:cs typeface="Times New Roman"/>
                <a:sym typeface="Times New Roman"/>
              </a:rPr>
              <a:t>Trung</a:t>
            </a:r>
            <a:r>
              <a:rPr lang="en-US" sz="2800" b="1" i="0" u="none" strike="noStrike" cap="none" dirty="0" smtClean="0">
                <a:solidFill>
                  <a:srgbClr val="FF0000"/>
                </a:solidFill>
                <a:latin typeface="Times New Roman"/>
                <a:ea typeface="Times New Roman"/>
                <a:cs typeface="Times New Roman"/>
                <a:sym typeface="Times New Roman"/>
              </a:rPr>
              <a:t> </a:t>
            </a:r>
            <a:r>
              <a:rPr lang="en-US" sz="2800" b="1" i="0" u="none" strike="noStrike" cap="none" dirty="0" err="1" smtClean="0">
                <a:solidFill>
                  <a:srgbClr val="FF0000"/>
                </a:solidFill>
                <a:latin typeface="Times New Roman"/>
                <a:ea typeface="Times New Roman"/>
                <a:cs typeface="Times New Roman"/>
                <a:sym typeface="Times New Roman"/>
              </a:rPr>
              <a:t>ương</a:t>
            </a:r>
            <a:r>
              <a:rPr lang="en-US" sz="2800" b="1" i="0" u="none" strike="noStrike" cap="none" dirty="0" smtClean="0">
                <a:solidFill>
                  <a:srgbClr val="FF0000"/>
                </a:solidFill>
                <a:latin typeface="Times New Roman"/>
                <a:ea typeface="Times New Roman"/>
                <a:cs typeface="Times New Roman"/>
                <a:sym typeface="Times New Roman"/>
              </a:rPr>
              <a:t> 8</a:t>
            </a:r>
            <a:r>
              <a:rPr lang="en-US" sz="2400" b="1" i="0" u="none" strike="noStrike" cap="none" dirty="0" smtClean="0">
                <a:solidFill>
                  <a:srgbClr val="3129EE"/>
                </a:solidFill>
                <a:latin typeface="Times New Roman"/>
                <a:ea typeface="Times New Roman"/>
                <a:cs typeface="Times New Roman"/>
                <a:sym typeface="Times New Roman"/>
              </a:rPr>
              <a:t> </a:t>
            </a:r>
          </a:p>
          <a:p>
            <a:pPr marL="0" marR="0" lvl="0" indent="0" algn="ctr" rtl="0">
              <a:spcBef>
                <a:spcPts val="600"/>
              </a:spcBef>
              <a:spcAft>
                <a:spcPts val="0"/>
              </a:spcAft>
              <a:buNone/>
            </a:pPr>
            <a:r>
              <a:rPr lang="en-US" sz="2800" b="1" dirty="0" err="1" smtClean="0">
                <a:solidFill>
                  <a:srgbClr val="0070C0"/>
                </a:solidFill>
                <a:latin typeface="Times New Roman" panose="02020603050405020304" pitchFamily="18" charset="0"/>
                <a:cs typeface="Times New Roman" panose="02020603050405020304" pitchFamily="18" charset="0"/>
              </a:rPr>
              <a:t>Về</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đổi</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mới</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căn</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bản</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toàn</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diện</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giáo</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dục</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và</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đào</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tạo</a:t>
            </a:r>
            <a:endParaRPr lang="en-US" sz="2800" dirty="0" smtClean="0">
              <a:solidFill>
                <a:srgbClr val="0070C0"/>
              </a:solidFill>
              <a:latin typeface="Times New Roman" panose="02020603050405020304" pitchFamily="18" charset="0"/>
              <a:cs typeface="Times New Roman" panose="02020603050405020304" pitchFamily="18" charset="0"/>
            </a:endParaRPr>
          </a:p>
          <a:p>
            <a:pPr algn="just"/>
            <a:r>
              <a:rPr lang="en-US" sz="2800" b="1" dirty="0" smtClean="0">
                <a:solidFill>
                  <a:srgbClr val="0070C0"/>
                </a:solidFill>
                <a:latin typeface="Times New Roman" panose="02020603050405020304" pitchFamily="18" charset="0"/>
                <a:cs typeface="Times New Roman" panose="02020603050405020304" pitchFamily="18" charset="0"/>
              </a:rPr>
              <a:t>I- </a:t>
            </a:r>
            <a:r>
              <a:rPr lang="en-US" sz="2800" b="1" dirty="0" err="1" smtClean="0">
                <a:solidFill>
                  <a:srgbClr val="0070C0"/>
                </a:solidFill>
                <a:latin typeface="Times New Roman" panose="02020603050405020304" pitchFamily="18" charset="0"/>
                <a:cs typeface="Times New Roman" panose="02020603050405020304" pitchFamily="18" charset="0"/>
              </a:rPr>
              <a:t>Quan</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điểm</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chỉ</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đạo</a:t>
            </a:r>
            <a:r>
              <a:rPr lang="en-US" sz="2800" b="1" dirty="0" smtClean="0">
                <a:solidFill>
                  <a:srgbClr val="0070C0"/>
                </a:solidFill>
                <a:latin typeface="Times New Roman" panose="02020603050405020304" pitchFamily="18" charset="0"/>
                <a:cs typeface="Times New Roman" panose="02020603050405020304" pitchFamily="18" charset="0"/>
              </a:rPr>
              <a:t> </a:t>
            </a:r>
          </a:p>
          <a:p>
            <a:pPr algn="just"/>
            <a:r>
              <a:rPr lang="en-US" sz="2800" dirty="0" smtClean="0">
                <a:solidFill>
                  <a:srgbClr val="0070C0"/>
                </a:solidFill>
                <a:latin typeface="Times New Roman" panose="02020603050405020304" pitchFamily="18" charset="0"/>
                <a:cs typeface="Times New Roman" panose="02020603050405020304" pitchFamily="18" charset="0"/>
              </a:rPr>
              <a:t>1- </a:t>
            </a:r>
            <a:r>
              <a:rPr lang="en-US" sz="2800" dirty="0" err="1" smtClean="0">
                <a:solidFill>
                  <a:srgbClr val="0070C0"/>
                </a:solidFill>
                <a:latin typeface="Times New Roman" panose="02020603050405020304" pitchFamily="18" charset="0"/>
                <a:cs typeface="Times New Roman" panose="02020603050405020304" pitchFamily="18" charset="0"/>
              </a:rPr>
              <a:t>Giáo</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dục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và</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đào</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tạo</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là</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quốc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sách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hàng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đầu</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là</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sự</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nghiệp</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của</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Đảng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Nhà</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nước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và</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của</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toàn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dân</a:t>
            </a:r>
            <a:r>
              <a:rPr lang="en-US" sz="2800" dirty="0" smtClean="0">
                <a:solidFill>
                  <a:srgbClr val="0070C0"/>
                </a:solidFill>
                <a:latin typeface="Times New Roman" panose="02020603050405020304" pitchFamily="18" charset="0"/>
                <a:cs typeface="Times New Roman" panose="02020603050405020304" pitchFamily="18" charset="0"/>
              </a:rPr>
              <a:t>.</a:t>
            </a:r>
          </a:p>
          <a:p>
            <a:pPr algn="just"/>
            <a:r>
              <a:rPr lang="en-US" sz="2800" dirty="0" smtClean="0">
                <a:solidFill>
                  <a:srgbClr val="0070C0"/>
                </a:solidFill>
                <a:latin typeface="Times New Roman" panose="02020603050405020304" pitchFamily="18" charset="0"/>
                <a:cs typeface="Times New Roman" panose="02020603050405020304" pitchFamily="18" charset="0"/>
              </a:rPr>
              <a:t>2- </a:t>
            </a:r>
            <a:r>
              <a:rPr lang="en-US" sz="2800" dirty="0" err="1" smtClean="0">
                <a:solidFill>
                  <a:srgbClr val="0070C0"/>
                </a:solidFill>
                <a:latin typeface="Times New Roman" panose="02020603050405020304" pitchFamily="18" charset="0"/>
                <a:cs typeface="Times New Roman" panose="02020603050405020304" pitchFamily="18" charset="0"/>
              </a:rPr>
              <a:t>Đổi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mới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căn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bản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toàn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diện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giáo</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dục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và</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đào</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tạo</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là</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đổi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mới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những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vấn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đề</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lớn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cốt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lõi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cấp</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thiết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từ</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quan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điểm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tư</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tưởng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chỉ</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đạo</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đến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mục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tiêu</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nội</a:t>
            </a:r>
            <a:r>
              <a:rPr lang="en-US" sz="2800" dirty="0" smtClean="0">
                <a:solidFill>
                  <a:srgbClr val="0070C0"/>
                </a:solidFill>
                <a:latin typeface="Times New Roman" panose="02020603050405020304" pitchFamily="18" charset="0"/>
                <a:cs typeface="Times New Roman" panose="02020603050405020304" pitchFamily="18" charset="0"/>
              </a:rPr>
              <a:t> dung, </a:t>
            </a:r>
            <a:r>
              <a:rPr lang="en-US" sz="2800" dirty="0" err="1" smtClean="0">
                <a:solidFill>
                  <a:srgbClr val="0070C0"/>
                </a:solidFill>
                <a:latin typeface="Times New Roman" panose="02020603050405020304" pitchFamily="18" charset="0"/>
                <a:cs typeface="Times New Roman" panose="02020603050405020304" pitchFamily="18" charset="0"/>
              </a:rPr>
              <a:t>phương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pháp</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cơ</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chế</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chính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sách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điều</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kiện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bảo</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đảm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thực</a:t>
            </a:r>
            <a:endParaRPr lang="en-US" sz="2800" dirty="0" smtClean="0">
              <a:solidFill>
                <a:srgbClr val="0070C0"/>
              </a:solidFill>
              <a:latin typeface="Times New Roman" panose="02020603050405020304" pitchFamily="18" charset="0"/>
              <a:cs typeface="Times New Roman" panose="02020603050405020304" pitchFamily="18" charset="0"/>
            </a:endParaRPr>
          </a:p>
          <a:p>
            <a:pPr algn="just"/>
            <a:r>
              <a:rPr lang="en-US" sz="2800" dirty="0" smtClean="0">
                <a:solidFill>
                  <a:srgbClr val="0070C0"/>
                </a:solidFill>
                <a:latin typeface="Times New Roman" panose="02020603050405020304" pitchFamily="18" charset="0"/>
                <a:cs typeface="Times New Roman" panose="02020603050405020304" pitchFamily="18" charset="0"/>
              </a:rPr>
              <a:t>3- </a:t>
            </a:r>
            <a:r>
              <a:rPr lang="en-US" sz="2800" dirty="0" err="1" smtClean="0">
                <a:solidFill>
                  <a:srgbClr val="0070C0"/>
                </a:solidFill>
                <a:latin typeface="Times New Roman" panose="02020603050405020304" pitchFamily="18" charset="0"/>
                <a:cs typeface="Times New Roman" panose="02020603050405020304" pitchFamily="18" charset="0"/>
              </a:rPr>
              <a:t>Chuyển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mạnh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quá</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trình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giáo</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dục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từ</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chủ</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yếu</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trang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bị</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kiến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thức</a:t>
            </a:r>
            <a:r>
              <a:rPr lang="en-US" sz="2800" dirty="0" smtClean="0">
                <a:solidFill>
                  <a:srgbClr val="0070C0"/>
                </a:solidFill>
                <a:latin typeface="Times New Roman" panose="02020603050405020304" pitchFamily="18" charset="0"/>
                <a:cs typeface="Times New Roman" panose="02020603050405020304" pitchFamily="18" charset="0"/>
              </a:rPr>
              <a:t> sang </a:t>
            </a:r>
            <a:r>
              <a:rPr lang="en-US" sz="2800" dirty="0" err="1" smtClean="0">
                <a:solidFill>
                  <a:srgbClr val="0070C0"/>
                </a:solidFill>
                <a:latin typeface="Times New Roman" panose="02020603050405020304" pitchFamily="18" charset="0"/>
                <a:cs typeface="Times New Roman" panose="02020603050405020304" pitchFamily="18" charset="0"/>
              </a:rPr>
              <a:t>phát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triển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toàn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diện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năng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lực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và</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phẩm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chất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người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học</a:t>
            </a:r>
            <a:r>
              <a:rPr lang="en-US" sz="2800" dirty="0" smtClean="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90409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
          <p:cNvSpPr txBox="1"/>
          <p:nvPr/>
        </p:nvSpPr>
        <p:spPr>
          <a:xfrm>
            <a:off x="1098500" y="722580"/>
            <a:ext cx="10347637" cy="3970277"/>
          </a:xfrm>
          <a:prstGeom prst="rect">
            <a:avLst/>
          </a:prstGeom>
          <a:noFill/>
          <a:ln>
            <a:noFill/>
          </a:ln>
        </p:spPr>
        <p:txBody>
          <a:bodyPr spcFirstLastPara="1" wrap="square" lIns="91425" tIns="45700" rIns="91425" bIns="45700" anchor="t" anchorCtr="0">
            <a:spAutoFit/>
          </a:bodyPr>
          <a:lstStyle/>
          <a:p>
            <a:pPr algn="just"/>
            <a:r>
              <a:rPr lang="en-US" sz="2800" b="1" dirty="0" smtClean="0">
                <a:solidFill>
                  <a:srgbClr val="0070C0"/>
                </a:solidFill>
                <a:latin typeface="Times New Roman" panose="02020603050405020304" pitchFamily="18" charset="0"/>
                <a:cs typeface="Times New Roman" panose="02020603050405020304" pitchFamily="18" charset="0"/>
              </a:rPr>
              <a:t> </a:t>
            </a:r>
          </a:p>
          <a:p>
            <a:pPr algn="just"/>
            <a:r>
              <a:rPr lang="en-US" sz="2800" dirty="0">
                <a:solidFill>
                  <a:srgbClr val="0070C0"/>
                </a:solidFill>
                <a:latin typeface="Times New Roman" panose="02020603050405020304" pitchFamily="18" charset="0"/>
                <a:cs typeface="Times New Roman" panose="02020603050405020304" pitchFamily="18" charset="0"/>
              </a:rPr>
              <a:t>4- </a:t>
            </a:r>
            <a:r>
              <a:rPr lang="en-US" sz="2800" dirty="0" err="1">
                <a:solidFill>
                  <a:srgbClr val="0070C0"/>
                </a:solidFill>
                <a:latin typeface="Times New Roman" panose="02020603050405020304" pitchFamily="18" charset="0"/>
                <a:cs typeface="Times New Roman" panose="02020603050405020304" pitchFamily="18" charset="0"/>
              </a:rPr>
              <a:t>Chuyển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triển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từ</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chủ</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yếu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theo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lượng</a:t>
            </a:r>
            <a:r>
              <a:rPr lang="en-US" sz="2800" dirty="0">
                <a:solidFill>
                  <a:srgbClr val="0070C0"/>
                </a:solidFill>
                <a:latin typeface="Times New Roman" panose="02020603050405020304" pitchFamily="18" charset="0"/>
                <a:cs typeface="Times New Roman" panose="02020603050405020304" pitchFamily="18" charset="0"/>
              </a:rPr>
              <a:t> sang </a:t>
            </a:r>
            <a:r>
              <a:rPr lang="en-US" sz="2800" dirty="0" err="1">
                <a:solidFill>
                  <a:srgbClr val="0070C0"/>
                </a:solidFill>
                <a:latin typeface="Times New Roman" panose="02020603050405020304" pitchFamily="18" charset="0"/>
                <a:cs typeface="Times New Roman" panose="02020603050405020304" pitchFamily="18" charset="0"/>
              </a:rPr>
              <a:t>chú</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trọng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lượng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hiệu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quả</a:t>
            </a:r>
            <a:endParaRPr lang="en-US" sz="2800" dirty="0">
              <a:solidFill>
                <a:srgbClr val="0070C0"/>
              </a:solidFill>
              <a:latin typeface="Times New Roman" panose="02020603050405020304" pitchFamily="18" charset="0"/>
              <a:cs typeface="Times New Roman" panose="02020603050405020304" pitchFamily="18" charset="0"/>
            </a:endParaRPr>
          </a:p>
          <a:p>
            <a:pPr algn="just"/>
            <a:r>
              <a:rPr lang="en-US" sz="2800" dirty="0" smtClean="0">
                <a:solidFill>
                  <a:srgbClr val="0070C0"/>
                </a:solidFill>
                <a:latin typeface="Times New Roman" panose="02020603050405020304" pitchFamily="18" charset="0"/>
                <a:cs typeface="Times New Roman" panose="02020603050405020304" pitchFamily="18" charset="0"/>
              </a:rPr>
              <a:t>5- </a:t>
            </a:r>
            <a:r>
              <a:rPr lang="en-US" sz="2800" dirty="0" err="1">
                <a:solidFill>
                  <a:srgbClr val="0070C0"/>
                </a:solidFill>
                <a:latin typeface="Times New Roman" panose="02020603050405020304" pitchFamily="18" charset="0"/>
                <a:cs typeface="Times New Roman" panose="02020603050405020304" pitchFamily="18" charset="0"/>
              </a:rPr>
              <a:t>Đổi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hệ</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thống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theo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hướng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mở</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linh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hoạt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liên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giữa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bậc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học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giữa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phương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thức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tạo</a:t>
            </a:r>
            <a:r>
              <a:rPr lang="en-US" sz="2800" dirty="0" smtClean="0">
                <a:solidFill>
                  <a:srgbClr val="0070C0"/>
                </a:solidFill>
                <a:latin typeface="Times New Roman" panose="02020603050405020304" pitchFamily="18" charset="0"/>
                <a:cs typeface="Times New Roman" panose="02020603050405020304" pitchFamily="18" charset="0"/>
              </a:rPr>
              <a:t>.</a:t>
            </a:r>
          </a:p>
          <a:p>
            <a:pPr algn="just"/>
            <a:r>
              <a:rPr lang="en-US" sz="2800" dirty="0">
                <a:solidFill>
                  <a:srgbClr val="0070C0"/>
                </a:solidFill>
                <a:latin typeface="Times New Roman" panose="02020603050405020304" pitchFamily="18" charset="0"/>
                <a:cs typeface="Times New Roman" panose="02020603050405020304" pitchFamily="18" charset="0"/>
              </a:rPr>
              <a:t>6- </a:t>
            </a:r>
            <a:r>
              <a:rPr lang="en-US" sz="2800" dirty="0" err="1" smtClean="0">
                <a:solidFill>
                  <a:srgbClr val="0070C0"/>
                </a:solidFill>
                <a:latin typeface="Times New Roman" panose="02020603050405020304" pitchFamily="18" charset="0"/>
                <a:cs typeface="Times New Roman" panose="02020603050405020304" pitchFamily="18" charset="0"/>
              </a:rPr>
              <a:t>Phát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triển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hài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hòa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hỗ</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trợ</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giữa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lập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ngoài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lập</a:t>
            </a:r>
            <a:endParaRPr lang="en-US" sz="2800" dirty="0" smtClean="0">
              <a:solidFill>
                <a:srgbClr val="0070C0"/>
              </a:solidFill>
              <a:latin typeface="Times New Roman" panose="02020603050405020304" pitchFamily="18" charset="0"/>
              <a:cs typeface="Times New Roman" panose="02020603050405020304" pitchFamily="18" charset="0"/>
            </a:endParaRPr>
          </a:p>
          <a:p>
            <a:pPr algn="just"/>
            <a:r>
              <a:rPr lang="en-US" sz="2800" dirty="0">
                <a:solidFill>
                  <a:srgbClr val="0070C0"/>
                </a:solidFill>
                <a:latin typeface="Times New Roman" panose="02020603050405020304" pitchFamily="18" charset="0"/>
                <a:cs typeface="Times New Roman" panose="02020603050405020304" pitchFamily="18" charset="0"/>
              </a:rPr>
              <a:t>7- </a:t>
            </a:r>
            <a:r>
              <a:rPr lang="en-US" sz="2800" dirty="0" err="1">
                <a:solidFill>
                  <a:srgbClr val="0070C0"/>
                </a:solidFill>
                <a:latin typeface="Times New Roman" panose="02020603050405020304" pitchFamily="18" charset="0"/>
                <a:cs typeface="Times New Roman" panose="02020603050405020304" pitchFamily="18" charset="0"/>
              </a:rPr>
              <a:t>Chủ</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tích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cực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hội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nhập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quốc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triển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đồng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phải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đáp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ứng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yêu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cầu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hội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nhập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quốc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triển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nước</a:t>
            </a:r>
            <a:r>
              <a:rPr lang="en-US" sz="2800" dirty="0">
                <a:solidFill>
                  <a:srgbClr val="0070C0"/>
                </a:solidFill>
                <a:latin typeface="Times New Roman" panose="02020603050405020304" pitchFamily="18" charset="0"/>
                <a:cs typeface="Times New Roman" panose="02020603050405020304" pitchFamily="18" charset="0"/>
              </a:rPr>
              <a:t>.</a:t>
            </a:r>
            <a:endParaRPr sz="2800" b="0" i="0" u="none" strike="noStrike" cap="none" dirty="0">
              <a:solidFill>
                <a:srgbClr val="0070C0"/>
              </a:solidFill>
              <a:latin typeface="Times New Roman" panose="02020603050405020304" pitchFamily="18" charset="0"/>
              <a:ea typeface="Times New Roman"/>
              <a:cs typeface="Times New Roman" panose="02020603050405020304" pitchFamily="18" charset="0"/>
              <a:sym typeface="Times New Roman"/>
            </a:endParaRPr>
          </a:p>
        </p:txBody>
      </p:sp>
    </p:spTree>
    <p:extLst>
      <p:ext uri="{BB962C8B-B14F-4D97-AF65-F5344CB8AC3E}">
        <p14:creationId xmlns:p14="http://schemas.microsoft.com/office/powerpoint/2010/main" val="3746184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
          <p:cNvSpPr txBox="1"/>
          <p:nvPr/>
        </p:nvSpPr>
        <p:spPr>
          <a:xfrm>
            <a:off x="829558" y="668792"/>
            <a:ext cx="10347637" cy="4832052"/>
          </a:xfrm>
          <a:prstGeom prst="rect">
            <a:avLst/>
          </a:prstGeom>
          <a:noFill/>
          <a:ln>
            <a:noFill/>
          </a:ln>
        </p:spPr>
        <p:txBody>
          <a:bodyPr spcFirstLastPara="1" wrap="square" lIns="91425" tIns="45700" rIns="91425" bIns="45700" anchor="t" anchorCtr="0">
            <a:spAutoFit/>
          </a:bodyPr>
          <a:lstStyle/>
          <a:p>
            <a:pPr algn="just"/>
            <a:r>
              <a:rPr lang="en-US" sz="2800" b="1" dirty="0">
                <a:solidFill>
                  <a:srgbClr val="0070C0"/>
                </a:solidFill>
                <a:latin typeface="Times New Roman" panose="02020603050405020304" pitchFamily="18" charset="0"/>
                <a:cs typeface="Times New Roman" panose="02020603050405020304" pitchFamily="18" charset="0"/>
              </a:rPr>
              <a:t>II- </a:t>
            </a:r>
            <a:r>
              <a:rPr lang="en-US" sz="2800" b="1" dirty="0" err="1">
                <a:solidFill>
                  <a:srgbClr val="0070C0"/>
                </a:solidFill>
                <a:latin typeface="Times New Roman" panose="02020603050405020304" pitchFamily="18" charset="0"/>
                <a:cs typeface="Times New Roman" panose="02020603050405020304" pitchFamily="18" charset="0"/>
              </a:rPr>
              <a:t>Mục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tiêu</a:t>
            </a:r>
            <a:endParaRPr lang="en-US" sz="2800" dirty="0">
              <a:solidFill>
                <a:srgbClr val="0070C0"/>
              </a:solidFill>
              <a:latin typeface="Times New Roman" panose="02020603050405020304" pitchFamily="18" charset="0"/>
              <a:cs typeface="Times New Roman" panose="02020603050405020304" pitchFamily="18" charset="0"/>
            </a:endParaRPr>
          </a:p>
          <a:p>
            <a:pPr algn="just"/>
            <a:r>
              <a:rPr lang="en-US" sz="2800" b="1" dirty="0" smtClean="0">
                <a:solidFill>
                  <a:srgbClr val="0070C0"/>
                </a:solidFill>
                <a:latin typeface="Times New Roman" panose="02020603050405020304" pitchFamily="18" charset="0"/>
                <a:cs typeface="Times New Roman" panose="02020603050405020304" pitchFamily="18" charset="0"/>
              </a:rPr>
              <a:t>III- </a:t>
            </a:r>
            <a:r>
              <a:rPr lang="en-US" sz="2800" b="1" dirty="0" err="1">
                <a:solidFill>
                  <a:srgbClr val="0070C0"/>
                </a:solidFill>
                <a:latin typeface="Times New Roman" panose="02020603050405020304" pitchFamily="18" charset="0"/>
                <a:cs typeface="Times New Roman" panose="02020603050405020304" pitchFamily="18" charset="0"/>
              </a:rPr>
              <a:t>Nhiệm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vụ</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giải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pháp</a:t>
            </a:r>
            <a:endParaRPr lang="en-US" sz="2800" dirty="0">
              <a:solidFill>
                <a:srgbClr val="0070C0"/>
              </a:solidFill>
              <a:latin typeface="Times New Roman" panose="02020603050405020304" pitchFamily="18" charset="0"/>
              <a:cs typeface="Times New Roman" panose="02020603050405020304" pitchFamily="18" charset="0"/>
            </a:endParaRPr>
          </a:p>
          <a:p>
            <a:pPr algn="just"/>
            <a:r>
              <a:rPr lang="en-US" sz="2800" dirty="0">
                <a:solidFill>
                  <a:srgbClr val="0070C0"/>
                </a:solidFill>
                <a:latin typeface="Times New Roman" panose="02020603050405020304" pitchFamily="18" charset="0"/>
                <a:cs typeface="Times New Roman" panose="02020603050405020304" pitchFamily="18" charset="0"/>
              </a:rPr>
              <a:t>1- </a:t>
            </a:r>
            <a:r>
              <a:rPr lang="en-US" sz="2800" dirty="0" err="1">
                <a:solidFill>
                  <a:srgbClr val="0070C0"/>
                </a:solidFill>
                <a:latin typeface="Times New Roman" panose="02020603050405020304" pitchFamily="18" charset="0"/>
                <a:cs typeface="Times New Roman" panose="02020603050405020304" pitchFamily="18" charset="0"/>
              </a:rPr>
              <a:t>Tăng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cường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lãnh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Đảng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quản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lý</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nước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đổi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tạo</a:t>
            </a:r>
            <a:endParaRPr lang="en-US" sz="2800" dirty="0" smtClean="0">
              <a:solidFill>
                <a:srgbClr val="0070C0"/>
              </a:solidFill>
              <a:latin typeface="Times New Roman" panose="02020603050405020304" pitchFamily="18" charset="0"/>
              <a:cs typeface="Times New Roman" panose="02020603050405020304" pitchFamily="18" charset="0"/>
            </a:endParaRPr>
          </a:p>
          <a:p>
            <a:pPr algn="just"/>
            <a:r>
              <a:rPr lang="en-US" sz="2800" dirty="0">
                <a:solidFill>
                  <a:srgbClr val="0070C0"/>
                </a:solidFill>
                <a:latin typeface="Times New Roman" panose="02020603050405020304" pitchFamily="18" charset="0"/>
                <a:cs typeface="Times New Roman" panose="02020603050405020304" pitchFamily="18" charset="0"/>
              </a:rPr>
              <a:t>2- </a:t>
            </a:r>
            <a:r>
              <a:rPr lang="en-US" sz="2800" dirty="0" err="1">
                <a:solidFill>
                  <a:srgbClr val="0070C0"/>
                </a:solidFill>
                <a:latin typeface="Times New Roman" panose="02020603050405020304" pitchFamily="18" charset="0"/>
                <a:cs typeface="Times New Roman" panose="02020603050405020304" pitchFamily="18" charset="0"/>
              </a:rPr>
              <a:t>Tiếp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tục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đổi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mạnh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mẽ</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đồng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yếu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tố</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bản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theo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hướng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coi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trọng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triển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phẩm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năng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lực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người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học</a:t>
            </a:r>
            <a:endParaRPr lang="en-US" sz="2800" dirty="0" smtClean="0">
              <a:solidFill>
                <a:srgbClr val="0070C0"/>
              </a:solidFill>
              <a:latin typeface="Times New Roman" panose="02020603050405020304" pitchFamily="18" charset="0"/>
              <a:cs typeface="Times New Roman" panose="02020603050405020304" pitchFamily="18" charset="0"/>
            </a:endParaRPr>
          </a:p>
          <a:p>
            <a:pPr algn="just"/>
            <a:r>
              <a:rPr lang="en-US" sz="2800" dirty="0">
                <a:solidFill>
                  <a:srgbClr val="0070C0"/>
                </a:solidFill>
                <a:latin typeface="Times New Roman" panose="02020603050405020304" pitchFamily="18" charset="0"/>
                <a:cs typeface="Times New Roman" panose="02020603050405020304" pitchFamily="18" charset="0"/>
              </a:rPr>
              <a:t>3- </a:t>
            </a:r>
            <a:r>
              <a:rPr lang="en-US" sz="2800" dirty="0" err="1">
                <a:solidFill>
                  <a:srgbClr val="0070C0"/>
                </a:solidFill>
                <a:latin typeface="Times New Roman" panose="02020603050405020304" pitchFamily="18" charset="0"/>
                <a:cs typeface="Times New Roman" panose="02020603050405020304" pitchFamily="18" charset="0"/>
              </a:rPr>
              <a:t>Đổi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bản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thức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phương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pháp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kiểm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đánh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giá</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quả</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bảo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đảm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trung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thực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khách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quan</a:t>
            </a:r>
            <a:endParaRPr lang="en-US" sz="2800" dirty="0" smtClean="0">
              <a:solidFill>
                <a:srgbClr val="0070C0"/>
              </a:solidFill>
              <a:latin typeface="Times New Roman" panose="02020603050405020304" pitchFamily="18" charset="0"/>
              <a:cs typeface="Times New Roman" panose="02020603050405020304" pitchFamily="18" charset="0"/>
            </a:endParaRPr>
          </a:p>
          <a:p>
            <a:pPr algn="just"/>
            <a:r>
              <a:rPr lang="en-US" sz="2800" dirty="0">
                <a:solidFill>
                  <a:srgbClr val="0070C0"/>
                </a:solidFill>
                <a:latin typeface="Times New Roman" panose="02020603050405020304" pitchFamily="18" charset="0"/>
                <a:cs typeface="Times New Roman" panose="02020603050405020304" pitchFamily="18" charset="0"/>
              </a:rPr>
              <a:t>4- </a:t>
            </a:r>
            <a:r>
              <a:rPr lang="en-US" sz="2800" dirty="0" err="1">
                <a:solidFill>
                  <a:srgbClr val="0070C0"/>
                </a:solidFill>
                <a:latin typeface="Times New Roman" panose="02020603050405020304" pitchFamily="18" charset="0"/>
                <a:cs typeface="Times New Roman" panose="02020603050405020304" pitchFamily="18" charset="0"/>
              </a:rPr>
              <a:t>Hoàn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hệ</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thống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quốc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theo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hướng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hệ</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thống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mở</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học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tập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suốt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xây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dựng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xã</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hội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học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tập</a:t>
            </a:r>
            <a:endParaRPr sz="2800" b="0" i="0" u="none" strike="noStrike" cap="none" dirty="0">
              <a:solidFill>
                <a:srgbClr val="0070C0"/>
              </a:solidFill>
              <a:latin typeface="Times New Roman" panose="02020603050405020304" pitchFamily="18" charset="0"/>
              <a:ea typeface="Times New Roman"/>
              <a:cs typeface="Times New Roman" panose="02020603050405020304" pitchFamily="18" charset="0"/>
              <a:sym typeface="Times New Roman"/>
            </a:endParaRPr>
          </a:p>
        </p:txBody>
      </p:sp>
    </p:spTree>
    <p:extLst>
      <p:ext uri="{BB962C8B-B14F-4D97-AF65-F5344CB8AC3E}">
        <p14:creationId xmlns:p14="http://schemas.microsoft.com/office/powerpoint/2010/main" val="1225513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
          <p:cNvSpPr txBox="1"/>
          <p:nvPr/>
        </p:nvSpPr>
        <p:spPr>
          <a:xfrm>
            <a:off x="774552" y="430306"/>
            <a:ext cx="10402644" cy="5262939"/>
          </a:xfrm>
          <a:prstGeom prst="rect">
            <a:avLst/>
          </a:prstGeom>
          <a:noFill/>
          <a:ln>
            <a:noFill/>
          </a:ln>
        </p:spPr>
        <p:txBody>
          <a:bodyPr spcFirstLastPara="1" wrap="square" lIns="91425" tIns="45700" rIns="91425" bIns="45700" anchor="t" anchorCtr="0">
            <a:spAutoFit/>
          </a:bodyPr>
          <a:lstStyle/>
          <a:p>
            <a:pPr algn="just"/>
            <a:r>
              <a:rPr lang="en-US" sz="2800" dirty="0" smtClean="0">
                <a:solidFill>
                  <a:srgbClr val="0070C0"/>
                </a:solidFill>
                <a:latin typeface="Times New Roman" panose="02020603050405020304" pitchFamily="18" charset="0"/>
                <a:cs typeface="Times New Roman" panose="02020603050405020304" pitchFamily="18" charset="0"/>
              </a:rPr>
              <a:t>5- </a:t>
            </a:r>
            <a:r>
              <a:rPr lang="en-US" sz="2800" dirty="0" err="1">
                <a:solidFill>
                  <a:srgbClr val="0070C0"/>
                </a:solidFill>
                <a:latin typeface="Times New Roman" panose="02020603050405020304" pitchFamily="18" charset="0"/>
                <a:cs typeface="Times New Roman" panose="02020603050405020304" pitchFamily="18" charset="0"/>
              </a:rPr>
              <a:t>Đổi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bản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quản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lý</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bảo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đảm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chủ</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thống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tăng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quyền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chủ</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trách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nhiệm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xã</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hội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sở</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coi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trọng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quản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lý</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lượng</a:t>
            </a:r>
            <a:endParaRPr lang="en-US" sz="2800" dirty="0" smtClean="0">
              <a:solidFill>
                <a:srgbClr val="0070C0"/>
              </a:solidFill>
              <a:latin typeface="Times New Roman" panose="02020603050405020304" pitchFamily="18" charset="0"/>
              <a:cs typeface="Times New Roman" panose="02020603050405020304" pitchFamily="18" charset="0"/>
            </a:endParaRPr>
          </a:p>
          <a:p>
            <a:pPr algn="just"/>
            <a:r>
              <a:rPr lang="en-US" sz="2800" dirty="0">
                <a:solidFill>
                  <a:srgbClr val="0070C0"/>
                </a:solidFill>
                <a:latin typeface="Times New Roman" panose="02020603050405020304" pitchFamily="18" charset="0"/>
                <a:cs typeface="Times New Roman" panose="02020603050405020304" pitchFamily="18" charset="0"/>
              </a:rPr>
              <a:t>6- </a:t>
            </a:r>
            <a:r>
              <a:rPr lang="en-US" sz="2800" dirty="0" err="1">
                <a:solidFill>
                  <a:srgbClr val="0070C0"/>
                </a:solidFill>
                <a:latin typeface="Times New Roman" panose="02020603050405020304" pitchFamily="18" charset="0"/>
                <a:cs typeface="Times New Roman" panose="02020603050405020304" pitchFamily="18" charset="0"/>
              </a:rPr>
              <a:t>Phát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triển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quản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lý</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đáp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ứng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yêu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cầu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đổi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tạo</a:t>
            </a:r>
            <a:endParaRPr lang="en-US" sz="2800" dirty="0" smtClean="0">
              <a:solidFill>
                <a:srgbClr val="0070C0"/>
              </a:solidFill>
              <a:latin typeface="Times New Roman" panose="02020603050405020304" pitchFamily="18" charset="0"/>
              <a:cs typeface="Times New Roman" panose="02020603050405020304" pitchFamily="18" charset="0"/>
            </a:endParaRPr>
          </a:p>
          <a:p>
            <a:pPr algn="just"/>
            <a:r>
              <a:rPr lang="en-US" sz="2800" dirty="0">
                <a:solidFill>
                  <a:srgbClr val="0070C0"/>
                </a:solidFill>
                <a:latin typeface="Times New Roman" panose="02020603050405020304" pitchFamily="18" charset="0"/>
                <a:cs typeface="Times New Roman" panose="02020603050405020304" pitchFamily="18" charset="0"/>
              </a:rPr>
              <a:t>7- </a:t>
            </a:r>
            <a:r>
              <a:rPr lang="en-US" sz="2800" dirty="0" err="1">
                <a:solidFill>
                  <a:srgbClr val="0070C0"/>
                </a:solidFill>
                <a:latin typeface="Times New Roman" panose="02020603050405020304" pitchFamily="18" charset="0"/>
                <a:cs typeface="Times New Roman" panose="02020603050405020304" pitchFamily="18" charset="0"/>
              </a:rPr>
              <a:t>Đổi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chính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sách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tài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chính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huy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tham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đóng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góp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toàn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xã</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hội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nâng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cao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hiệu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quả</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đầu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tư</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triển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tạo</a:t>
            </a:r>
            <a:endParaRPr lang="en-US" sz="2800" dirty="0" smtClean="0">
              <a:solidFill>
                <a:srgbClr val="0070C0"/>
              </a:solidFill>
              <a:latin typeface="Times New Roman" panose="02020603050405020304" pitchFamily="18" charset="0"/>
              <a:cs typeface="Times New Roman" panose="02020603050405020304" pitchFamily="18" charset="0"/>
            </a:endParaRPr>
          </a:p>
          <a:p>
            <a:pPr algn="just"/>
            <a:r>
              <a:rPr lang="en-US" sz="2800" dirty="0">
                <a:solidFill>
                  <a:srgbClr val="0070C0"/>
                </a:solidFill>
                <a:latin typeface="Times New Roman" panose="02020603050405020304" pitchFamily="18" charset="0"/>
                <a:cs typeface="Times New Roman" panose="02020603050405020304" pitchFamily="18" charset="0"/>
              </a:rPr>
              <a:t>8- </a:t>
            </a:r>
            <a:r>
              <a:rPr lang="en-US" sz="2800" dirty="0" err="1">
                <a:solidFill>
                  <a:srgbClr val="0070C0"/>
                </a:solidFill>
                <a:latin typeface="Times New Roman" panose="02020603050405020304" pitchFamily="18" charset="0"/>
                <a:cs typeface="Times New Roman" panose="02020603050405020304" pitchFamily="18" charset="0"/>
              </a:rPr>
              <a:t>Nâng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cao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lượng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hiệu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quả</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nghiên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cứu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ứng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khoa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học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nghệ</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đặc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khoa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học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khoa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học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quản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lý</a:t>
            </a:r>
            <a:endParaRPr lang="en-US" sz="2800" dirty="0" smtClean="0">
              <a:solidFill>
                <a:srgbClr val="0070C0"/>
              </a:solidFill>
              <a:latin typeface="Times New Roman" panose="02020603050405020304" pitchFamily="18" charset="0"/>
              <a:cs typeface="Times New Roman" panose="02020603050405020304" pitchFamily="18" charset="0"/>
            </a:endParaRPr>
          </a:p>
          <a:p>
            <a:pPr algn="just"/>
            <a:r>
              <a:rPr lang="en-US" sz="2800" dirty="0">
                <a:solidFill>
                  <a:srgbClr val="0070C0"/>
                </a:solidFill>
                <a:latin typeface="Times New Roman" panose="02020603050405020304" pitchFamily="18" charset="0"/>
                <a:cs typeface="Times New Roman" panose="02020603050405020304" pitchFamily="18" charset="0"/>
              </a:rPr>
              <a:t>9- </a:t>
            </a:r>
            <a:r>
              <a:rPr lang="en-US" sz="2800" dirty="0" err="1">
                <a:solidFill>
                  <a:srgbClr val="0070C0"/>
                </a:solidFill>
                <a:latin typeface="Times New Roman" panose="02020603050405020304" pitchFamily="18" charset="0"/>
                <a:cs typeface="Times New Roman" panose="02020603050405020304" pitchFamily="18" charset="0"/>
              </a:rPr>
              <a:t>Chủ</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hội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nhập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nâng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cao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hiệu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quả</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quốc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tạo</a:t>
            </a:r>
            <a:endParaRPr sz="2800" b="0" i="0" u="none" strike="noStrike" cap="none" dirty="0">
              <a:solidFill>
                <a:srgbClr val="0070C0"/>
              </a:solidFill>
              <a:latin typeface="Times New Roman" panose="02020603050405020304" pitchFamily="18" charset="0"/>
              <a:ea typeface="Times New Roman"/>
              <a:cs typeface="Times New Roman" panose="02020603050405020304" pitchFamily="18" charset="0"/>
              <a:sym typeface="Times New Roman"/>
            </a:endParaRPr>
          </a:p>
        </p:txBody>
      </p:sp>
    </p:spTree>
    <p:extLst>
      <p:ext uri="{BB962C8B-B14F-4D97-AF65-F5344CB8AC3E}">
        <p14:creationId xmlns:p14="http://schemas.microsoft.com/office/powerpoint/2010/main" val="2297182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4"/>
          <p:cNvSpPr txBox="1"/>
          <p:nvPr/>
        </p:nvSpPr>
        <p:spPr>
          <a:xfrm>
            <a:off x="829558" y="668792"/>
            <a:ext cx="10238245" cy="50629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FF0000"/>
                </a:solidFill>
                <a:latin typeface="Times New Roman"/>
                <a:ea typeface="Times New Roman"/>
                <a:cs typeface="Times New Roman"/>
                <a:sym typeface="Times New Roman"/>
              </a:rPr>
              <a:t>Sở GDĐT đã ban hành Kế hoạch số 2449/KH-SGDĐT ngày 08/11/2021 về việc Đổi mới công tác thanh tra, kiểm tra đáp ứng yêu cầu đổi mới giáo dục phổ thông giai đoạn 2021-2025</a:t>
            </a:r>
            <a:r>
              <a:rPr lang="en-US" sz="2400" b="0" i="0" u="none" strike="noStrike" cap="none">
                <a:solidFill>
                  <a:srgbClr val="3129EE"/>
                </a:solidFill>
                <a:latin typeface="Times New Roman"/>
                <a:ea typeface="Times New Roman"/>
                <a:cs typeface="Times New Roman"/>
                <a:sym typeface="Times New Roman"/>
              </a:rPr>
              <a:t>…. </a:t>
            </a:r>
            <a:endParaRPr sz="2400" b="0" i="0" u="none" strike="noStrike" cap="none">
              <a:solidFill>
                <a:srgbClr val="3129EE"/>
              </a:solidFill>
              <a:latin typeface="Times New Roman"/>
              <a:ea typeface="Times New Roman"/>
              <a:cs typeface="Times New Roman"/>
              <a:sym typeface="Times New Roman"/>
            </a:endParaRPr>
          </a:p>
          <a:p>
            <a:pPr marL="0" marR="0" lvl="0" indent="0" algn="just" rtl="0">
              <a:spcBef>
                <a:spcPts val="600"/>
              </a:spcBef>
              <a:spcAft>
                <a:spcPts val="0"/>
              </a:spcAft>
              <a:buNone/>
            </a:pPr>
            <a:r>
              <a:rPr lang="en-US" sz="2400" b="0" i="0" u="none" strike="noStrike" cap="none">
                <a:solidFill>
                  <a:srgbClr val="3129EE"/>
                </a:solidFill>
                <a:latin typeface="Times New Roman"/>
                <a:ea typeface="Times New Roman"/>
                <a:cs typeface="Times New Roman"/>
                <a:sym typeface="Times New Roman"/>
              </a:rPr>
              <a:t>Một số giải pháp cơ bản, đó là:                  </a:t>
            </a:r>
            <a:endParaRPr sz="2400" b="0" i="0" u="none" strike="noStrike" cap="none">
              <a:solidFill>
                <a:srgbClr val="3129EE"/>
              </a:solidFill>
              <a:latin typeface="Times New Roman"/>
              <a:ea typeface="Times New Roman"/>
              <a:cs typeface="Times New Roman"/>
              <a:sym typeface="Times New Roman"/>
            </a:endParaRPr>
          </a:p>
          <a:p>
            <a:pPr marL="0" marR="0" lvl="0" indent="0" algn="just" rtl="0">
              <a:spcBef>
                <a:spcPts val="600"/>
              </a:spcBef>
              <a:spcAft>
                <a:spcPts val="0"/>
              </a:spcAft>
              <a:buNone/>
            </a:pPr>
            <a:r>
              <a:rPr lang="en-US" sz="2400" b="1" i="0" u="none" strike="noStrike" cap="none">
                <a:solidFill>
                  <a:srgbClr val="3129EE"/>
                </a:solidFill>
                <a:latin typeface="Times New Roman"/>
                <a:ea typeface="Times New Roman"/>
                <a:cs typeface="Times New Roman"/>
                <a:sym typeface="Times New Roman"/>
              </a:rPr>
              <a:t>1. Tiếp tục nâng cao nhận thức, hoàn thiện thể chế cho hoạt động thanh tra giáo dục</a:t>
            </a:r>
            <a:endParaRPr sz="2400" b="0" i="0" u="none" strike="noStrike" cap="none">
              <a:solidFill>
                <a:srgbClr val="3129EE"/>
              </a:solidFill>
              <a:latin typeface="Times New Roman"/>
              <a:ea typeface="Times New Roman"/>
              <a:cs typeface="Times New Roman"/>
              <a:sym typeface="Times New Roman"/>
            </a:endParaRPr>
          </a:p>
          <a:p>
            <a:pPr marL="0" marR="0" lvl="0" indent="0" algn="just" rtl="0">
              <a:spcBef>
                <a:spcPts val="600"/>
              </a:spcBef>
              <a:spcAft>
                <a:spcPts val="0"/>
              </a:spcAft>
              <a:buNone/>
            </a:pPr>
            <a:r>
              <a:rPr lang="en-US" sz="2400" b="0" i="0" u="none" strike="noStrike" cap="none">
                <a:solidFill>
                  <a:srgbClr val="3129EE"/>
                </a:solidFill>
                <a:latin typeface="Times New Roman"/>
                <a:ea typeface="Times New Roman"/>
                <a:cs typeface="Times New Roman"/>
                <a:sym typeface="Times New Roman"/>
              </a:rPr>
              <a:t>- Đẩy mạnh công tác tuyên truyền, phổ biến pháp luật về giáo dục.</a:t>
            </a:r>
            <a:endParaRPr sz="2400" b="0" i="0" u="none" strike="noStrike" cap="none">
              <a:solidFill>
                <a:srgbClr val="3129EE"/>
              </a:solidFill>
              <a:latin typeface="Times New Roman"/>
              <a:ea typeface="Times New Roman"/>
              <a:cs typeface="Times New Roman"/>
              <a:sym typeface="Times New Roman"/>
            </a:endParaRPr>
          </a:p>
          <a:p>
            <a:pPr marL="0" marR="0" lvl="0" indent="0" algn="just" rtl="0">
              <a:spcBef>
                <a:spcPts val="600"/>
              </a:spcBef>
              <a:spcAft>
                <a:spcPts val="0"/>
              </a:spcAft>
              <a:buNone/>
            </a:pPr>
            <a:r>
              <a:rPr lang="en-US" sz="2400" b="0" i="0" u="none" strike="noStrike" cap="none">
                <a:solidFill>
                  <a:srgbClr val="3129EE"/>
                </a:solidFill>
                <a:latin typeface="Times New Roman"/>
                <a:ea typeface="Times New Roman"/>
                <a:cs typeface="Times New Roman"/>
                <a:sym typeface="Times New Roman"/>
              </a:rPr>
              <a:t>- Người đứng đầu cơ quan quản lý giáo dục, cơ sở giáo dục…</a:t>
            </a:r>
            <a:endParaRPr sz="2400" b="0" i="0" u="none" strike="noStrike" cap="none">
              <a:solidFill>
                <a:srgbClr val="3129EE"/>
              </a:solidFill>
              <a:latin typeface="Times New Roman"/>
              <a:ea typeface="Times New Roman"/>
              <a:cs typeface="Times New Roman"/>
              <a:sym typeface="Times New Roman"/>
            </a:endParaRPr>
          </a:p>
          <a:p>
            <a:pPr marL="0" marR="0" lvl="0" indent="0" algn="just" rtl="0">
              <a:spcBef>
                <a:spcPts val="600"/>
              </a:spcBef>
              <a:spcAft>
                <a:spcPts val="0"/>
              </a:spcAft>
              <a:buNone/>
            </a:pPr>
            <a:r>
              <a:rPr lang="en-US" sz="2400" b="1" i="0" u="none" strike="noStrike" cap="none">
                <a:solidFill>
                  <a:srgbClr val="3129EE"/>
                </a:solidFill>
                <a:latin typeface="Times New Roman"/>
                <a:ea typeface="Times New Roman"/>
                <a:cs typeface="Times New Roman"/>
                <a:sym typeface="Times New Roman"/>
              </a:rPr>
              <a:t>2. Tiếp tục kiện toàn tổ chức, đội ngũ cán bộ thanh tra và CTVTTGD</a:t>
            </a:r>
            <a:endParaRPr sz="2400" b="0" i="0" u="none" strike="noStrike" cap="none">
              <a:solidFill>
                <a:srgbClr val="3129EE"/>
              </a:solidFill>
              <a:latin typeface="Times New Roman"/>
              <a:ea typeface="Times New Roman"/>
              <a:cs typeface="Times New Roman"/>
              <a:sym typeface="Times New Roman"/>
            </a:endParaRPr>
          </a:p>
          <a:p>
            <a:pPr marL="0" marR="0" lvl="0" indent="0" algn="just" rtl="0">
              <a:spcBef>
                <a:spcPts val="600"/>
              </a:spcBef>
              <a:spcAft>
                <a:spcPts val="0"/>
              </a:spcAft>
              <a:buNone/>
            </a:pPr>
            <a:r>
              <a:rPr lang="en-US" sz="2400" b="1" i="0" u="none" strike="noStrike" cap="none">
                <a:solidFill>
                  <a:srgbClr val="3129EE"/>
                </a:solidFill>
                <a:latin typeface="Times New Roman"/>
                <a:ea typeface="Times New Roman"/>
                <a:cs typeface="Times New Roman"/>
                <a:sym typeface="Times New Roman"/>
              </a:rPr>
              <a:t>3. Xây dựng kế hoạch, nội dung thanh tra, kiểm tra</a:t>
            </a:r>
            <a:r>
              <a:rPr lang="en-US" sz="2400" b="0" i="0" u="none" strike="noStrike" cap="none">
                <a:solidFill>
                  <a:srgbClr val="3129EE"/>
                </a:solidFill>
                <a:latin typeface="Times New Roman"/>
                <a:ea typeface="Times New Roman"/>
                <a:cs typeface="Times New Roman"/>
                <a:sym typeface="Times New Roman"/>
              </a:rPr>
              <a:t> </a:t>
            </a:r>
            <a:endParaRPr sz="2400" b="0" i="0" u="none" strike="noStrike" cap="none">
              <a:solidFill>
                <a:srgbClr val="3129EE"/>
              </a:solidFill>
              <a:latin typeface="Times New Roman"/>
              <a:ea typeface="Times New Roman"/>
              <a:cs typeface="Times New Roman"/>
              <a:sym typeface="Times New Roman"/>
            </a:endParaRPr>
          </a:p>
          <a:p>
            <a:pPr marL="0" marR="0" lvl="0" indent="0" algn="just" rtl="0">
              <a:spcBef>
                <a:spcPts val="600"/>
              </a:spcBef>
              <a:spcAft>
                <a:spcPts val="0"/>
              </a:spcAft>
              <a:buNone/>
            </a:pPr>
            <a:r>
              <a:rPr lang="en-US" sz="2400" b="0" i="0" u="none" strike="noStrike" cap="none">
                <a:solidFill>
                  <a:srgbClr val="3129EE"/>
                </a:solidFill>
                <a:latin typeface="Times New Roman"/>
                <a:ea typeface="Times New Roman"/>
                <a:cs typeface="Times New Roman"/>
                <a:sym typeface="Times New Roman"/>
              </a:rPr>
              <a:t>Kế hoạch thanh tra, kiểm tra có trọng tâm, trọng điểm, tập trung vào công tác quản lý, các vấn đề nóng, bức xúc.</a:t>
            </a:r>
            <a:endParaRPr sz="2400" b="0" i="0" u="none" strike="noStrike" cap="none">
              <a:solidFill>
                <a:srgbClr val="3129EE"/>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6"/>
          <p:cNvSpPr txBox="1"/>
          <p:nvPr/>
        </p:nvSpPr>
        <p:spPr>
          <a:xfrm>
            <a:off x="829558" y="668792"/>
            <a:ext cx="10238245" cy="603242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dirty="0">
                <a:solidFill>
                  <a:srgbClr val="3129EE"/>
                </a:solidFill>
                <a:latin typeface="Times New Roman"/>
                <a:ea typeface="Times New Roman"/>
                <a:cs typeface="Times New Roman"/>
                <a:sym typeface="Times New Roman"/>
              </a:rPr>
              <a:t>4. </a:t>
            </a:r>
            <a:r>
              <a:rPr lang="en-US" sz="2400" b="1" i="0" u="none" strike="noStrike" cap="none" dirty="0" err="1">
                <a:solidFill>
                  <a:srgbClr val="3129EE"/>
                </a:solidFill>
                <a:latin typeface="Times New Roman"/>
                <a:ea typeface="Times New Roman"/>
                <a:cs typeface="Times New Roman"/>
                <a:sym typeface="Times New Roman"/>
              </a:rPr>
              <a:t>Chuẩn</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hóa</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quy</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trình</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nâng</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cao</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chất</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lượng</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và</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hiệu</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quả</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hoạt</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động</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thanh</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tra</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kiểm</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tra</a:t>
            </a:r>
            <a:endParaRPr sz="2400" b="0" i="0" u="none" strike="noStrike" cap="none" dirty="0">
              <a:solidFill>
                <a:srgbClr val="3129EE"/>
              </a:solidFill>
              <a:latin typeface="Times New Roman"/>
              <a:ea typeface="Times New Roman"/>
              <a:cs typeface="Times New Roman"/>
              <a:sym typeface="Times New Roman"/>
            </a:endParaRPr>
          </a:p>
          <a:p>
            <a:pPr marL="0" marR="0" lvl="0" indent="0" algn="just" rtl="0">
              <a:spcBef>
                <a:spcPts val="600"/>
              </a:spcBef>
              <a:spcAft>
                <a:spcPts val="0"/>
              </a:spcAft>
              <a:buNone/>
            </a:pPr>
            <a:r>
              <a:rPr lang="en-US" sz="2400" b="0" i="0" u="none" strike="noStrike" cap="none" dirty="0" err="1">
                <a:solidFill>
                  <a:schemeClr val="tx1"/>
                </a:solidFill>
                <a:latin typeface="Times New Roman"/>
                <a:ea typeface="Times New Roman"/>
                <a:cs typeface="Times New Roman"/>
                <a:sym typeface="Times New Roman"/>
              </a:rPr>
              <a:t>Chuẩn</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hóa</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hoạt</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động</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thanh</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tra</a:t>
            </a:r>
            <a:r>
              <a:rPr lang="en-US" sz="2400" b="0" i="0" u="none" strike="noStrike" cap="none" dirty="0">
                <a:solidFill>
                  <a:schemeClr val="tx1"/>
                </a:solidFill>
                <a:latin typeface="Times New Roman"/>
                <a:ea typeface="Times New Roman"/>
                <a:cs typeface="Times New Roman"/>
                <a:sym typeface="Times New Roman"/>
              </a:rPr>
              <a:t>… </a:t>
            </a:r>
            <a:endParaRPr dirty="0">
              <a:solidFill>
                <a:schemeClr val="tx1"/>
              </a:solidFill>
            </a:endParaRPr>
          </a:p>
          <a:p>
            <a:pPr marL="0" marR="0" lvl="0" indent="0" algn="just" rtl="0">
              <a:spcBef>
                <a:spcPts val="600"/>
              </a:spcBef>
              <a:spcAft>
                <a:spcPts val="0"/>
              </a:spcAft>
              <a:buNone/>
            </a:pPr>
            <a:r>
              <a:rPr lang="en-US" sz="2400" b="0" i="0" u="none" strike="noStrike" cap="none" dirty="0" err="1">
                <a:solidFill>
                  <a:schemeClr val="tx1"/>
                </a:solidFill>
                <a:latin typeface="Times New Roman"/>
                <a:ea typeface="Times New Roman"/>
                <a:cs typeface="Times New Roman"/>
                <a:sym typeface="Times New Roman"/>
              </a:rPr>
              <a:t>Xây</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dựng</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hoàn</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thiện</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quy</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trình</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thanh</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tra</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kiểm</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tra</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cho</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từng</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đối</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tượng</a:t>
            </a:r>
            <a:r>
              <a:rPr lang="en-US" sz="2400" b="0" i="0" u="none" strike="noStrike" cap="none" dirty="0">
                <a:solidFill>
                  <a:schemeClr val="tx1"/>
                </a:solidFill>
                <a:latin typeface="Times New Roman"/>
                <a:ea typeface="Times New Roman"/>
                <a:cs typeface="Times New Roman"/>
                <a:sym typeface="Times New Roman"/>
              </a:rPr>
              <a:t>…</a:t>
            </a:r>
            <a:endParaRPr dirty="0">
              <a:solidFill>
                <a:schemeClr val="tx1"/>
              </a:solidFill>
            </a:endParaRPr>
          </a:p>
          <a:p>
            <a:pPr marL="0" marR="0" lvl="0" indent="0" algn="just" rtl="0">
              <a:spcBef>
                <a:spcPts val="600"/>
              </a:spcBef>
              <a:spcAft>
                <a:spcPts val="0"/>
              </a:spcAft>
              <a:buNone/>
            </a:pPr>
            <a:r>
              <a:rPr lang="en-US" sz="2400" b="0" i="0" u="none" strike="noStrike" cap="none" dirty="0" err="1">
                <a:solidFill>
                  <a:schemeClr val="tx1"/>
                </a:solidFill>
                <a:latin typeface="Times New Roman"/>
                <a:ea typeface="Times New Roman"/>
                <a:cs typeface="Times New Roman"/>
                <a:sym typeface="Times New Roman"/>
              </a:rPr>
              <a:t>Phối</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hợp</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chặt</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chẽ</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với</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cơ</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quan</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quản</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lý</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cơ</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quan</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thanh</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tra</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các</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cấp</a:t>
            </a:r>
            <a:r>
              <a:rPr lang="en-US" sz="2400" b="0" i="0" u="none" strike="noStrike" cap="none" dirty="0">
                <a:solidFill>
                  <a:schemeClr val="tx1"/>
                </a:solidFill>
                <a:latin typeface="Times New Roman"/>
                <a:ea typeface="Times New Roman"/>
                <a:cs typeface="Times New Roman"/>
                <a:sym typeface="Times New Roman"/>
              </a:rPr>
              <a:t>.. </a:t>
            </a:r>
            <a:endParaRPr sz="2400" b="0" i="0" u="none" strike="noStrike" cap="none" dirty="0">
              <a:solidFill>
                <a:schemeClr val="tx1"/>
              </a:solidFill>
              <a:latin typeface="Times New Roman"/>
              <a:ea typeface="Times New Roman"/>
              <a:cs typeface="Times New Roman"/>
              <a:sym typeface="Times New Roman"/>
            </a:endParaRPr>
          </a:p>
          <a:p>
            <a:pPr marL="0" marR="0" lvl="0" indent="0" algn="just" rtl="0">
              <a:spcBef>
                <a:spcPts val="600"/>
              </a:spcBef>
              <a:spcAft>
                <a:spcPts val="0"/>
              </a:spcAft>
              <a:buNone/>
            </a:pP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Các</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phòng</a:t>
            </a:r>
            <a:r>
              <a:rPr lang="en-US" sz="2400" b="0" i="0" u="none" strike="noStrike" cap="none" dirty="0">
                <a:solidFill>
                  <a:schemeClr val="tx1"/>
                </a:solidFill>
                <a:latin typeface="Times New Roman"/>
                <a:ea typeface="Times New Roman"/>
                <a:cs typeface="Times New Roman"/>
                <a:sym typeface="Times New Roman"/>
              </a:rPr>
              <a:t> GDĐT </a:t>
            </a:r>
            <a:r>
              <a:rPr lang="en-US" sz="2400" b="0" i="0" u="none" strike="noStrike" cap="none" dirty="0" err="1">
                <a:solidFill>
                  <a:schemeClr val="tx1"/>
                </a:solidFill>
                <a:latin typeface="Times New Roman"/>
                <a:ea typeface="Times New Roman"/>
                <a:cs typeface="Times New Roman"/>
                <a:sym typeface="Times New Roman"/>
              </a:rPr>
              <a:t>xây</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dựng</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Kế</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hoạch</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kiểm</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tra</a:t>
            </a:r>
            <a:r>
              <a:rPr lang="en-US" sz="2400" b="0" i="0" u="none" strike="noStrike" cap="none" dirty="0">
                <a:solidFill>
                  <a:schemeClr val="tx1"/>
                </a:solidFill>
                <a:latin typeface="Times New Roman"/>
                <a:ea typeface="Times New Roman"/>
                <a:cs typeface="Times New Roman"/>
                <a:sym typeface="Times New Roman"/>
              </a:rPr>
              <a:t>...</a:t>
            </a:r>
            <a:endParaRPr sz="2400" b="0" i="0" u="none" strike="noStrike" cap="none" dirty="0">
              <a:solidFill>
                <a:schemeClr val="tx1"/>
              </a:solidFill>
              <a:latin typeface="Times New Roman"/>
              <a:ea typeface="Times New Roman"/>
              <a:cs typeface="Times New Roman"/>
              <a:sym typeface="Times New Roman"/>
            </a:endParaRPr>
          </a:p>
          <a:p>
            <a:pPr marL="0" marR="0" lvl="0" indent="0" algn="just" rtl="0">
              <a:spcBef>
                <a:spcPts val="600"/>
              </a:spcBef>
              <a:spcAft>
                <a:spcPts val="0"/>
              </a:spcAft>
              <a:buNone/>
            </a:pPr>
            <a:r>
              <a:rPr lang="en-US" sz="2400" b="0" i="0" u="none" strike="noStrike" cap="none" dirty="0" err="1">
                <a:solidFill>
                  <a:schemeClr val="tx1"/>
                </a:solidFill>
                <a:latin typeface="Times New Roman"/>
                <a:ea typeface="Times New Roman"/>
                <a:cs typeface="Times New Roman"/>
                <a:sym typeface="Times New Roman"/>
              </a:rPr>
              <a:t>Các</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đơn</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vị</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giáo</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dục</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xây</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dựng</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kế</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hoạch</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công</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tác</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kiểm</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tra</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nội</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bộ</a:t>
            </a:r>
            <a:r>
              <a:rPr lang="en-US" sz="2400" b="0" i="0" u="none" strike="noStrike" cap="none" dirty="0">
                <a:solidFill>
                  <a:schemeClr val="tx1"/>
                </a:solidFill>
                <a:latin typeface="Times New Roman"/>
                <a:ea typeface="Times New Roman"/>
                <a:cs typeface="Times New Roman"/>
                <a:sym typeface="Times New Roman"/>
              </a:rPr>
              <a:t>…</a:t>
            </a:r>
            <a:endParaRPr dirty="0">
              <a:solidFill>
                <a:schemeClr val="tx1"/>
              </a:solidFill>
            </a:endParaRPr>
          </a:p>
          <a:p>
            <a:pPr marL="0" marR="0" lvl="0" indent="0" algn="just" rtl="0">
              <a:spcBef>
                <a:spcPts val="600"/>
              </a:spcBef>
              <a:spcAft>
                <a:spcPts val="0"/>
              </a:spcAft>
              <a:buNone/>
            </a:pPr>
            <a:r>
              <a:rPr lang="en-US" sz="2400" b="1" i="0" u="none" strike="noStrike" cap="none" dirty="0">
                <a:solidFill>
                  <a:srgbClr val="3129EE"/>
                </a:solidFill>
                <a:latin typeface="Times New Roman"/>
                <a:ea typeface="Times New Roman"/>
                <a:cs typeface="Times New Roman"/>
                <a:sym typeface="Times New Roman"/>
              </a:rPr>
              <a:t>5. </a:t>
            </a:r>
            <a:r>
              <a:rPr lang="en-US" sz="2400" b="1" i="0" u="none" strike="noStrike" cap="none" dirty="0" err="1">
                <a:solidFill>
                  <a:srgbClr val="3129EE"/>
                </a:solidFill>
                <a:latin typeface="Times New Roman"/>
                <a:ea typeface="Times New Roman"/>
                <a:cs typeface="Times New Roman"/>
                <a:sym typeface="Times New Roman"/>
              </a:rPr>
              <a:t>Nâng</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cao</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chất</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lượng</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công</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tác</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giải</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quyết</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khiếu</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nại</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tố</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cáo</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tập</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trung</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giải</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quyết</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dứt</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điểm</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các</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vụ</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tố</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cáo</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kéo</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dài</a:t>
            </a:r>
            <a:endParaRPr sz="2400" b="0" i="0" u="none" strike="noStrike" cap="none" dirty="0">
              <a:solidFill>
                <a:srgbClr val="3129EE"/>
              </a:solidFill>
              <a:latin typeface="Times New Roman"/>
              <a:ea typeface="Times New Roman"/>
              <a:cs typeface="Times New Roman"/>
              <a:sym typeface="Times New Roman"/>
            </a:endParaRPr>
          </a:p>
          <a:p>
            <a:pPr marL="0" marR="0" lvl="0" indent="0" algn="just" rtl="0">
              <a:spcBef>
                <a:spcPts val="600"/>
              </a:spcBef>
              <a:spcAft>
                <a:spcPts val="0"/>
              </a:spcAft>
              <a:buNone/>
            </a:pPr>
            <a:r>
              <a:rPr lang="en-US" sz="2400" b="0" i="0" u="none" strike="noStrike" cap="none" dirty="0" err="1">
                <a:solidFill>
                  <a:schemeClr val="tx1"/>
                </a:solidFill>
                <a:latin typeface="Times New Roman"/>
                <a:ea typeface="Times New Roman"/>
                <a:cs typeface="Times New Roman"/>
                <a:sym typeface="Times New Roman"/>
              </a:rPr>
              <a:t>Cơ</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quan</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quản</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lý</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giáo</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dục</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cơ</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sở</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giáo</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dục</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kiện</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toàn</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và</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thực</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hiện</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tốt</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công</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tác</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tiếp</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công</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dân</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xử</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lý</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đơn</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thư</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và</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giải</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quyết</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khiếu</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nại</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tố</a:t>
            </a:r>
            <a:r>
              <a:rPr lang="en-US" sz="2400" b="0" i="0" u="none" strike="noStrike" cap="none" dirty="0">
                <a:solidFill>
                  <a:schemeClr val="tx1"/>
                </a:solidFill>
                <a:latin typeface="Times New Roman"/>
                <a:ea typeface="Times New Roman"/>
                <a:cs typeface="Times New Roman"/>
                <a:sym typeface="Times New Roman"/>
              </a:rPr>
              <a:t> </a:t>
            </a:r>
            <a:r>
              <a:rPr lang="en-US" sz="2400" b="0" i="0" u="none" strike="noStrike" cap="none" dirty="0" err="1">
                <a:solidFill>
                  <a:schemeClr val="tx1"/>
                </a:solidFill>
                <a:latin typeface="Times New Roman"/>
                <a:ea typeface="Times New Roman"/>
                <a:cs typeface="Times New Roman"/>
                <a:sym typeface="Times New Roman"/>
              </a:rPr>
              <a:t>cáo</a:t>
            </a:r>
            <a:r>
              <a:rPr lang="en-US" sz="2400" b="0" i="0" u="none" strike="noStrike" cap="none" dirty="0">
                <a:solidFill>
                  <a:schemeClr val="tx1"/>
                </a:solidFill>
                <a:latin typeface="Times New Roman"/>
                <a:ea typeface="Times New Roman"/>
                <a:cs typeface="Times New Roman"/>
                <a:sym typeface="Times New Roman"/>
              </a:rPr>
              <a:t>... </a:t>
            </a:r>
            <a:endParaRPr dirty="0">
              <a:solidFill>
                <a:schemeClr val="tx1"/>
              </a:solidFill>
            </a:endParaRPr>
          </a:p>
          <a:p>
            <a:pPr marL="0" marR="0" lvl="0" indent="0" algn="just" rtl="0">
              <a:spcBef>
                <a:spcPts val="600"/>
              </a:spcBef>
              <a:spcAft>
                <a:spcPts val="0"/>
              </a:spcAft>
              <a:buNone/>
            </a:pPr>
            <a:r>
              <a:rPr lang="en-US" sz="2400" b="1" i="0" u="none" strike="noStrike" cap="none" dirty="0">
                <a:solidFill>
                  <a:srgbClr val="3129EE"/>
                </a:solidFill>
                <a:latin typeface="Times New Roman"/>
                <a:ea typeface="Times New Roman"/>
                <a:cs typeface="Times New Roman"/>
                <a:sym typeface="Times New Roman"/>
              </a:rPr>
              <a:t>6. </a:t>
            </a:r>
            <a:r>
              <a:rPr lang="en-US" sz="2400" b="1" i="0" u="none" strike="noStrike" cap="none" dirty="0" err="1">
                <a:solidFill>
                  <a:srgbClr val="3129EE"/>
                </a:solidFill>
                <a:latin typeface="Times New Roman"/>
                <a:ea typeface="Times New Roman"/>
                <a:cs typeface="Times New Roman"/>
                <a:sym typeface="Times New Roman"/>
              </a:rPr>
              <a:t>Tăng</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cường</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phối</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hợp</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các</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lực</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lượng</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trong</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công</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tác</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thanh</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tra</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kiểm</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tra</a:t>
            </a:r>
            <a:endParaRPr sz="2400" b="0" i="0" u="none" strike="noStrike" cap="none" dirty="0">
              <a:solidFill>
                <a:srgbClr val="3129EE"/>
              </a:solidFill>
              <a:latin typeface="Times New Roman"/>
              <a:ea typeface="Times New Roman"/>
              <a:cs typeface="Times New Roman"/>
              <a:sym typeface="Times New Roman"/>
            </a:endParaRPr>
          </a:p>
          <a:p>
            <a:pPr marL="0" marR="0" lvl="0" indent="0" algn="just" rtl="0">
              <a:spcBef>
                <a:spcPts val="600"/>
              </a:spcBef>
              <a:spcAft>
                <a:spcPts val="0"/>
              </a:spcAft>
              <a:buNone/>
            </a:pPr>
            <a:r>
              <a:rPr lang="en-US" sz="2400" b="1" i="0" u="none" strike="noStrike" cap="none" dirty="0">
                <a:solidFill>
                  <a:srgbClr val="3129EE"/>
                </a:solidFill>
                <a:latin typeface="Times New Roman"/>
                <a:ea typeface="Times New Roman"/>
                <a:cs typeface="Times New Roman"/>
                <a:sym typeface="Times New Roman"/>
              </a:rPr>
              <a:t>7. </a:t>
            </a:r>
            <a:r>
              <a:rPr lang="en-US" sz="2400" b="1" i="0" u="none" strike="noStrike" cap="none" dirty="0" err="1">
                <a:solidFill>
                  <a:srgbClr val="3129EE"/>
                </a:solidFill>
                <a:latin typeface="Times New Roman"/>
                <a:ea typeface="Times New Roman"/>
                <a:cs typeface="Times New Roman"/>
                <a:sym typeface="Times New Roman"/>
              </a:rPr>
              <a:t>Công</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tác</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thông</a:t>
            </a:r>
            <a:r>
              <a:rPr lang="en-US" sz="2400" b="1" i="0" u="none" strike="noStrike" cap="none" dirty="0">
                <a:solidFill>
                  <a:srgbClr val="3129EE"/>
                </a:solidFill>
                <a:latin typeface="Times New Roman"/>
                <a:ea typeface="Times New Roman"/>
                <a:cs typeface="Times New Roman"/>
                <a:sym typeface="Times New Roman"/>
              </a:rPr>
              <a:t> tin, </a:t>
            </a:r>
            <a:r>
              <a:rPr lang="en-US" sz="2400" b="1" i="0" u="none" strike="noStrike" cap="none" dirty="0" err="1">
                <a:solidFill>
                  <a:srgbClr val="3129EE"/>
                </a:solidFill>
                <a:latin typeface="Times New Roman"/>
                <a:ea typeface="Times New Roman"/>
                <a:cs typeface="Times New Roman"/>
                <a:sym typeface="Times New Roman"/>
              </a:rPr>
              <a:t>truyền</a:t>
            </a:r>
            <a:r>
              <a:rPr lang="en-US" sz="2400" b="1" i="0" u="none" strike="noStrike" cap="none" dirty="0">
                <a:solidFill>
                  <a:srgbClr val="3129EE"/>
                </a:solidFill>
                <a:latin typeface="Times New Roman"/>
                <a:ea typeface="Times New Roman"/>
                <a:cs typeface="Times New Roman"/>
                <a:sym typeface="Times New Roman"/>
              </a:rPr>
              <a:t> </a:t>
            </a:r>
            <a:r>
              <a:rPr lang="en-US" sz="2400" b="1" i="0" u="none" strike="noStrike" cap="none" dirty="0" err="1">
                <a:solidFill>
                  <a:srgbClr val="3129EE"/>
                </a:solidFill>
                <a:latin typeface="Times New Roman"/>
                <a:ea typeface="Times New Roman"/>
                <a:cs typeface="Times New Roman"/>
                <a:sym typeface="Times New Roman"/>
              </a:rPr>
              <a:t>thông</a:t>
            </a:r>
            <a:endParaRPr sz="2400" b="0" i="0" u="none" strike="noStrike" cap="none" dirty="0">
              <a:solidFill>
                <a:srgbClr val="3129EE"/>
              </a:solidFill>
              <a:latin typeface="Times New Roman"/>
              <a:ea typeface="Times New Roman"/>
              <a:cs typeface="Times New Roman"/>
              <a:sym typeface="Times New Roman"/>
            </a:endParaRPr>
          </a:p>
          <a:p>
            <a:pPr marL="0" marR="0" lvl="0" indent="0" algn="just" rtl="0">
              <a:spcBef>
                <a:spcPts val="600"/>
              </a:spcBef>
              <a:spcAft>
                <a:spcPts val="0"/>
              </a:spcAft>
              <a:buNone/>
            </a:pPr>
            <a:endParaRPr sz="24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3" name="Rectangle 2"/>
          <p:cNvSpPr/>
          <p:nvPr/>
        </p:nvSpPr>
        <p:spPr>
          <a:xfrm>
            <a:off x="416690" y="289367"/>
            <a:ext cx="10845478" cy="5983176"/>
          </a:xfrm>
          <a:prstGeom prst="rect">
            <a:avLst/>
          </a:prstGeom>
        </p:spPr>
        <p:txBody>
          <a:bodyPr wrap="square">
            <a:spAutoFit/>
          </a:bodyPr>
          <a:lstStyle/>
          <a:p>
            <a:pPr algn="just">
              <a:lnSpc>
                <a:spcPct val="115000"/>
              </a:lnSpc>
            </a:pPr>
            <a:r>
              <a:rPr lang="en-US" sz="2400" b="1" dirty="0" err="1" smtClean="0">
                <a:solidFill>
                  <a:schemeClr val="bg2">
                    <a:lumMod val="75000"/>
                  </a:schemeClr>
                </a:solidFill>
                <a:latin typeface="Times New Roman" panose="02020603050405020304" pitchFamily="18" charset="0"/>
                <a:ea typeface="Times New Roman" panose="02020603050405020304" pitchFamily="18" charset="0"/>
              </a:rPr>
              <a:t>Một</a:t>
            </a:r>
            <a:r>
              <a:rPr lang="en-US" sz="2400" b="1" dirty="0" smtClean="0">
                <a:solidFill>
                  <a:schemeClr val="bg2">
                    <a:lumMod val="75000"/>
                  </a:schemeClr>
                </a:solidFill>
                <a:latin typeface="Times New Roman" panose="02020603050405020304" pitchFamily="18" charset="0"/>
                <a:ea typeface="Times New Roman" panose="02020603050405020304" pitchFamily="18" charset="0"/>
              </a:rPr>
              <a:t> </a:t>
            </a:r>
            <a:r>
              <a:rPr lang="en-US" sz="2400" b="1" dirty="0" err="1" smtClean="0">
                <a:solidFill>
                  <a:schemeClr val="bg2">
                    <a:lumMod val="75000"/>
                  </a:schemeClr>
                </a:solidFill>
                <a:latin typeface="Times New Roman" panose="02020603050405020304" pitchFamily="18" charset="0"/>
                <a:ea typeface="Times New Roman" panose="02020603050405020304" pitchFamily="18" charset="0"/>
              </a:rPr>
              <a:t>số</a:t>
            </a:r>
            <a:r>
              <a:rPr lang="en-US" sz="2400" b="1" dirty="0" smtClean="0">
                <a:solidFill>
                  <a:schemeClr val="bg2">
                    <a:lumMod val="75000"/>
                  </a:schemeClr>
                </a:solidFill>
                <a:latin typeface="Times New Roman" panose="02020603050405020304" pitchFamily="18" charset="0"/>
                <a:ea typeface="Times New Roman" panose="02020603050405020304" pitchFamily="18" charset="0"/>
              </a:rPr>
              <a:t> </a:t>
            </a:r>
            <a:r>
              <a:rPr lang="en-US" sz="2400" b="1" dirty="0" err="1" smtClean="0">
                <a:solidFill>
                  <a:schemeClr val="bg2">
                    <a:lumMod val="75000"/>
                  </a:schemeClr>
                </a:solidFill>
                <a:latin typeface="Times New Roman" panose="02020603050405020304" pitchFamily="18" charset="0"/>
                <a:ea typeface="Times New Roman" panose="02020603050405020304" pitchFamily="18" charset="0"/>
              </a:rPr>
              <a:t>nội</a:t>
            </a:r>
            <a:r>
              <a:rPr lang="en-US" sz="2400" b="1" dirty="0" smtClean="0">
                <a:solidFill>
                  <a:schemeClr val="bg2">
                    <a:lumMod val="75000"/>
                  </a:schemeClr>
                </a:solidFill>
                <a:latin typeface="Times New Roman" panose="02020603050405020304" pitchFamily="18" charset="0"/>
                <a:ea typeface="Times New Roman" panose="02020603050405020304" pitchFamily="18" charset="0"/>
              </a:rPr>
              <a:t> dung </a:t>
            </a:r>
            <a:r>
              <a:rPr lang="en-US" sz="2400" b="1" dirty="0" err="1" smtClean="0">
                <a:solidFill>
                  <a:schemeClr val="bg2">
                    <a:lumMod val="75000"/>
                  </a:schemeClr>
                </a:solidFill>
                <a:latin typeface="Times New Roman" panose="02020603050405020304" pitchFamily="18" charset="0"/>
                <a:ea typeface="Times New Roman" panose="02020603050405020304" pitchFamily="18" charset="0"/>
              </a:rPr>
              <a:t>trong</a:t>
            </a:r>
            <a:r>
              <a:rPr lang="en-US" sz="2400" b="1" dirty="0" smtClean="0">
                <a:solidFill>
                  <a:schemeClr val="bg2">
                    <a:lumMod val="75000"/>
                  </a:schemeClr>
                </a:solidFill>
                <a:latin typeface="Times New Roman" panose="02020603050405020304" pitchFamily="18" charset="0"/>
                <a:ea typeface="Times New Roman" panose="02020603050405020304" pitchFamily="18" charset="0"/>
              </a:rPr>
              <a:t> </a:t>
            </a:r>
            <a:r>
              <a:rPr lang="en-US" sz="2400" b="1" dirty="0" err="1" smtClean="0">
                <a:solidFill>
                  <a:schemeClr val="bg2">
                    <a:lumMod val="75000"/>
                  </a:schemeClr>
                </a:solidFill>
                <a:latin typeface="Times New Roman" panose="02020603050405020304" pitchFamily="18" charset="0"/>
                <a:ea typeface="Times New Roman" panose="02020603050405020304" pitchFamily="18" charset="0"/>
              </a:rPr>
              <a:t>công</a:t>
            </a:r>
            <a:r>
              <a:rPr lang="en-US" sz="2400" b="1" dirty="0" smtClean="0">
                <a:solidFill>
                  <a:schemeClr val="bg2">
                    <a:lumMod val="75000"/>
                  </a:schemeClr>
                </a:solidFill>
                <a:latin typeface="Times New Roman" panose="02020603050405020304" pitchFamily="18" charset="0"/>
                <a:ea typeface="Times New Roman" panose="02020603050405020304" pitchFamily="18" charset="0"/>
              </a:rPr>
              <a:t> </a:t>
            </a:r>
            <a:r>
              <a:rPr lang="en-US" sz="2400" b="1" dirty="0" err="1" smtClean="0">
                <a:solidFill>
                  <a:schemeClr val="bg2">
                    <a:lumMod val="75000"/>
                  </a:schemeClr>
                </a:solidFill>
                <a:latin typeface="Times New Roman" panose="02020603050405020304" pitchFamily="18" charset="0"/>
                <a:ea typeface="Times New Roman" panose="02020603050405020304" pitchFamily="18" charset="0"/>
              </a:rPr>
              <a:t>tác</a:t>
            </a:r>
            <a:r>
              <a:rPr lang="en-US" sz="2400" b="1" dirty="0" smtClean="0">
                <a:solidFill>
                  <a:schemeClr val="bg2">
                    <a:lumMod val="75000"/>
                  </a:schemeClr>
                </a:solidFill>
                <a:latin typeface="Times New Roman" panose="02020603050405020304" pitchFamily="18" charset="0"/>
                <a:ea typeface="Times New Roman" panose="02020603050405020304" pitchFamily="18" charset="0"/>
              </a:rPr>
              <a:t> </a:t>
            </a:r>
            <a:r>
              <a:rPr lang="en-US" sz="2400" b="1" dirty="0" err="1" smtClean="0">
                <a:solidFill>
                  <a:schemeClr val="bg2">
                    <a:lumMod val="75000"/>
                  </a:schemeClr>
                </a:solidFill>
                <a:latin typeface="Times New Roman" panose="02020603050405020304" pitchFamily="18" charset="0"/>
                <a:ea typeface="Times New Roman" panose="02020603050405020304" pitchFamily="18" charset="0"/>
              </a:rPr>
              <a:t>thanh</a:t>
            </a:r>
            <a:r>
              <a:rPr lang="en-US" sz="2400" b="1" dirty="0" smtClean="0">
                <a:solidFill>
                  <a:schemeClr val="bg2">
                    <a:lumMod val="75000"/>
                  </a:schemeClr>
                </a:solidFill>
                <a:latin typeface="Times New Roman" panose="02020603050405020304" pitchFamily="18" charset="0"/>
                <a:ea typeface="Times New Roman" panose="02020603050405020304" pitchFamily="18" charset="0"/>
              </a:rPr>
              <a:t> </a:t>
            </a:r>
            <a:r>
              <a:rPr lang="en-US" sz="2400" b="1" dirty="0" err="1" smtClean="0">
                <a:solidFill>
                  <a:schemeClr val="bg2">
                    <a:lumMod val="75000"/>
                  </a:schemeClr>
                </a:solidFill>
                <a:latin typeface="Times New Roman" panose="02020603050405020304" pitchFamily="18" charset="0"/>
                <a:ea typeface="Times New Roman" panose="02020603050405020304" pitchFamily="18" charset="0"/>
              </a:rPr>
              <a:t>tra</a:t>
            </a:r>
            <a:r>
              <a:rPr lang="en-US" sz="2400" b="1" dirty="0" smtClean="0">
                <a:solidFill>
                  <a:schemeClr val="bg2">
                    <a:lumMod val="75000"/>
                  </a:schemeClr>
                </a:solidFill>
                <a:latin typeface="Times New Roman" panose="02020603050405020304" pitchFamily="18" charset="0"/>
                <a:ea typeface="Times New Roman" panose="02020603050405020304" pitchFamily="18" charset="0"/>
              </a:rPr>
              <a:t> </a:t>
            </a:r>
            <a:r>
              <a:rPr lang="en-US" sz="2400" b="1" dirty="0" err="1" smtClean="0">
                <a:solidFill>
                  <a:schemeClr val="bg2">
                    <a:lumMod val="75000"/>
                  </a:schemeClr>
                </a:solidFill>
                <a:latin typeface="Times New Roman" panose="02020603050405020304" pitchFamily="18" charset="0"/>
                <a:ea typeface="Times New Roman" panose="02020603050405020304" pitchFamily="18" charset="0"/>
              </a:rPr>
              <a:t>kiểm</a:t>
            </a:r>
            <a:r>
              <a:rPr lang="en-US" sz="2400" b="1" dirty="0" smtClean="0">
                <a:solidFill>
                  <a:schemeClr val="bg2">
                    <a:lumMod val="75000"/>
                  </a:schemeClr>
                </a:solidFill>
                <a:latin typeface="Times New Roman" panose="02020603050405020304" pitchFamily="18" charset="0"/>
                <a:ea typeface="Times New Roman" panose="02020603050405020304" pitchFamily="18" charset="0"/>
              </a:rPr>
              <a:t> </a:t>
            </a:r>
            <a:r>
              <a:rPr lang="en-US" sz="2400" b="1" dirty="0" err="1" smtClean="0">
                <a:solidFill>
                  <a:schemeClr val="bg2">
                    <a:lumMod val="75000"/>
                  </a:schemeClr>
                </a:solidFill>
                <a:latin typeface="Times New Roman" panose="02020603050405020304" pitchFamily="18" charset="0"/>
                <a:ea typeface="Times New Roman" panose="02020603050405020304" pitchFamily="18" charset="0"/>
              </a:rPr>
              <a:t>tra</a:t>
            </a:r>
            <a:r>
              <a:rPr lang="en-US" sz="2400" b="1" dirty="0" smtClean="0">
                <a:solidFill>
                  <a:schemeClr val="bg2">
                    <a:lumMod val="75000"/>
                  </a:schemeClr>
                </a:solidFill>
                <a:latin typeface="Times New Roman" panose="02020603050405020304" pitchFamily="18" charset="0"/>
                <a:ea typeface="Times New Roman" panose="02020603050405020304" pitchFamily="18" charset="0"/>
              </a:rPr>
              <a:t> </a:t>
            </a:r>
            <a:r>
              <a:rPr lang="en-US" sz="2400" b="1" dirty="0" err="1" smtClean="0">
                <a:solidFill>
                  <a:schemeClr val="bg2">
                    <a:lumMod val="75000"/>
                  </a:schemeClr>
                </a:solidFill>
                <a:latin typeface="Times New Roman" panose="02020603050405020304" pitchFamily="18" charset="0"/>
                <a:ea typeface="Times New Roman" panose="02020603050405020304" pitchFamily="18" charset="0"/>
              </a:rPr>
              <a:t>năm</a:t>
            </a:r>
            <a:r>
              <a:rPr lang="en-US" sz="2400" b="1" dirty="0" smtClean="0">
                <a:solidFill>
                  <a:schemeClr val="bg2">
                    <a:lumMod val="75000"/>
                  </a:schemeClr>
                </a:solidFill>
                <a:latin typeface="Times New Roman" panose="02020603050405020304" pitchFamily="18" charset="0"/>
                <a:ea typeface="Times New Roman" panose="02020603050405020304" pitchFamily="18" charset="0"/>
              </a:rPr>
              <a:t> </a:t>
            </a:r>
            <a:r>
              <a:rPr lang="en-US" sz="2400" b="1" dirty="0" err="1" smtClean="0">
                <a:solidFill>
                  <a:schemeClr val="bg2">
                    <a:lumMod val="75000"/>
                  </a:schemeClr>
                </a:solidFill>
                <a:latin typeface="Times New Roman" panose="02020603050405020304" pitchFamily="18" charset="0"/>
                <a:ea typeface="Times New Roman" panose="02020603050405020304" pitchFamily="18" charset="0"/>
              </a:rPr>
              <a:t>học</a:t>
            </a:r>
            <a:r>
              <a:rPr lang="en-US" sz="2400" b="1" dirty="0" smtClean="0">
                <a:solidFill>
                  <a:schemeClr val="bg2">
                    <a:lumMod val="75000"/>
                  </a:schemeClr>
                </a:solidFill>
                <a:latin typeface="Times New Roman" panose="02020603050405020304" pitchFamily="18" charset="0"/>
                <a:ea typeface="Times New Roman" panose="02020603050405020304" pitchFamily="18" charset="0"/>
              </a:rPr>
              <a:t> 2022-2023</a:t>
            </a:r>
          </a:p>
          <a:p>
            <a:pPr algn="just">
              <a:lnSpc>
                <a:spcPct val="115000"/>
              </a:lnSpc>
            </a:pPr>
            <a:r>
              <a:rPr lang="en-US" sz="2400" dirty="0" smtClean="0">
                <a:solidFill>
                  <a:schemeClr val="tx1"/>
                </a:solidFill>
                <a:latin typeface="Times New Roman" panose="02020603050405020304" pitchFamily="18" charset="0"/>
                <a:ea typeface="Times New Roman" panose="02020603050405020304" pitchFamily="18" charset="0"/>
              </a:rPr>
              <a:t>1.1</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Việc</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thực</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hiện</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chương</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trình</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giáo</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dục</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phổ</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thông</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smtClean="0">
                <a:solidFill>
                  <a:schemeClr val="tx1"/>
                </a:solidFill>
                <a:latin typeface="Times New Roman" panose="02020603050405020304" pitchFamily="18" charset="0"/>
                <a:ea typeface="Times New Roman" panose="02020603050405020304" pitchFamily="18" charset="0"/>
              </a:rPr>
              <a:t>2018;</a:t>
            </a:r>
            <a:endParaRPr lang="en-US" sz="2400" dirty="0">
              <a:solidFill>
                <a:schemeClr val="tx1"/>
              </a:solidFill>
              <a:latin typeface="Times New Roman" panose="02020603050405020304" pitchFamily="18" charset="0"/>
              <a:ea typeface="Times New Roman" panose="02020603050405020304" pitchFamily="18" charset="0"/>
            </a:endParaRPr>
          </a:p>
          <a:p>
            <a:pPr algn="just">
              <a:lnSpc>
                <a:spcPct val="115000"/>
              </a:lnSpc>
            </a:pPr>
            <a:r>
              <a:rPr lang="en-US" sz="2400" dirty="0">
                <a:solidFill>
                  <a:schemeClr val="tx1"/>
                </a:solidFill>
                <a:latin typeface="Times New Roman" panose="02020603050405020304" pitchFamily="18" charset="0"/>
                <a:ea typeface="Times New Roman" panose="02020603050405020304" pitchFamily="18" charset="0"/>
              </a:rPr>
              <a:t>1.2. </a:t>
            </a:r>
            <a:r>
              <a:rPr lang="en-US" sz="2400" dirty="0" err="1">
                <a:solidFill>
                  <a:schemeClr val="tx1"/>
                </a:solidFill>
                <a:latin typeface="Times New Roman" panose="02020603050405020304" pitchFamily="18" charset="0"/>
                <a:ea typeface="Times New Roman" panose="02020603050405020304" pitchFamily="18" charset="0"/>
              </a:rPr>
              <a:t>Công</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tác</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quản</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lý</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dạy</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thêm</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học</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thêm</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dạy</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liên</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kết</a:t>
            </a:r>
            <a:r>
              <a:rPr lang="en-US" sz="2400" dirty="0">
                <a:solidFill>
                  <a:schemeClr val="tx1"/>
                </a:solidFill>
                <a:latin typeface="Times New Roman" panose="02020603050405020304" pitchFamily="18" charset="0"/>
                <a:ea typeface="Times New Roman" panose="02020603050405020304" pitchFamily="18" charset="0"/>
              </a:rPr>
              <a:t>; </a:t>
            </a:r>
          </a:p>
          <a:p>
            <a:pPr algn="just">
              <a:lnSpc>
                <a:spcPct val="115000"/>
              </a:lnSpc>
            </a:pPr>
            <a:r>
              <a:rPr lang="en-US" sz="2400" dirty="0">
                <a:solidFill>
                  <a:schemeClr val="tx1"/>
                </a:solidFill>
                <a:latin typeface="Times New Roman" panose="02020603050405020304" pitchFamily="18" charset="0"/>
                <a:ea typeface="Times New Roman" panose="02020603050405020304" pitchFamily="18" charset="0"/>
              </a:rPr>
              <a:t>1.3. </a:t>
            </a:r>
            <a:r>
              <a:rPr lang="en-US" sz="2400" dirty="0" err="1">
                <a:solidFill>
                  <a:schemeClr val="tx1"/>
                </a:solidFill>
                <a:latin typeface="Times New Roman" panose="02020603050405020304" pitchFamily="18" charset="0"/>
                <a:ea typeface="Times New Roman" panose="02020603050405020304" pitchFamily="18" charset="0"/>
              </a:rPr>
              <a:t>Việc</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tổ</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chức</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nuôi</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dưỡng</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chăm</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sóc</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giáo</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dục</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trẻ</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đáp</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ứng</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yêu</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cầu</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chương</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trình</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giáo</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dục</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mầm</a:t>
            </a:r>
            <a:r>
              <a:rPr lang="en-US" sz="2400" dirty="0">
                <a:solidFill>
                  <a:schemeClr val="tx1"/>
                </a:solidFill>
                <a:latin typeface="Times New Roman" panose="02020603050405020304" pitchFamily="18" charset="0"/>
                <a:ea typeface="Times New Roman" panose="02020603050405020304" pitchFamily="18" charset="0"/>
              </a:rPr>
              <a:t> non, </a:t>
            </a:r>
            <a:r>
              <a:rPr lang="en-US" sz="2400" dirty="0" err="1">
                <a:solidFill>
                  <a:schemeClr val="tx1"/>
                </a:solidFill>
                <a:latin typeface="Times New Roman" panose="02020603050405020304" pitchFamily="18" charset="0"/>
                <a:ea typeface="Times New Roman" panose="02020603050405020304" pitchFamily="18" charset="0"/>
              </a:rPr>
              <a:t>đặc</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biệt</a:t>
            </a:r>
            <a:r>
              <a:rPr lang="en-US" sz="2400" dirty="0">
                <a:solidFill>
                  <a:schemeClr val="tx1"/>
                </a:solidFill>
                <a:latin typeface="Times New Roman" panose="02020603050405020304" pitchFamily="18" charset="0"/>
                <a:ea typeface="Times New Roman" panose="02020603050405020304" pitchFamily="18" charset="0"/>
              </a:rPr>
              <a:t> ở </a:t>
            </a:r>
            <a:r>
              <a:rPr lang="en-US" sz="2400" dirty="0" err="1">
                <a:solidFill>
                  <a:schemeClr val="tx1"/>
                </a:solidFill>
                <a:latin typeface="Times New Roman" panose="02020603050405020304" pitchFamily="18" charset="0"/>
                <a:ea typeface="Times New Roman" panose="02020603050405020304" pitchFamily="18" charset="0"/>
              </a:rPr>
              <a:t>các</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cơ</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sở</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mầm</a:t>
            </a:r>
            <a:r>
              <a:rPr lang="en-US" sz="2400" dirty="0">
                <a:solidFill>
                  <a:schemeClr val="tx1"/>
                </a:solidFill>
                <a:latin typeface="Times New Roman" panose="02020603050405020304" pitchFamily="18" charset="0"/>
                <a:ea typeface="Times New Roman" panose="02020603050405020304" pitchFamily="18" charset="0"/>
              </a:rPr>
              <a:t> non </a:t>
            </a:r>
            <a:r>
              <a:rPr lang="en-US" sz="2400" dirty="0" err="1">
                <a:solidFill>
                  <a:schemeClr val="tx1"/>
                </a:solidFill>
                <a:latin typeface="Times New Roman" panose="02020603050405020304" pitchFamily="18" charset="0"/>
                <a:ea typeface="Times New Roman" panose="02020603050405020304" pitchFamily="18" charset="0"/>
              </a:rPr>
              <a:t>độc</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lập</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tư</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thục</a:t>
            </a:r>
            <a:r>
              <a:rPr lang="en-US" sz="2400" dirty="0">
                <a:solidFill>
                  <a:schemeClr val="tx1"/>
                </a:solidFill>
                <a:latin typeface="Times New Roman" panose="02020603050405020304" pitchFamily="18" charset="0"/>
                <a:ea typeface="Times New Roman" panose="02020603050405020304" pitchFamily="18" charset="0"/>
              </a:rPr>
              <a:t>;</a:t>
            </a:r>
          </a:p>
          <a:p>
            <a:pPr algn="just">
              <a:lnSpc>
                <a:spcPct val="115000"/>
              </a:lnSpc>
            </a:pPr>
            <a:r>
              <a:rPr lang="en-US" sz="2400" dirty="0">
                <a:solidFill>
                  <a:schemeClr val="tx1"/>
                </a:solidFill>
                <a:latin typeface="Times New Roman" panose="02020603050405020304" pitchFamily="18" charset="0"/>
                <a:ea typeface="Times New Roman" panose="02020603050405020304" pitchFamily="18" charset="0"/>
              </a:rPr>
              <a:t>1.4. </a:t>
            </a:r>
            <a:r>
              <a:rPr lang="en-US" sz="2400" dirty="0" err="1">
                <a:solidFill>
                  <a:schemeClr val="tx1"/>
                </a:solidFill>
                <a:latin typeface="Times New Roman" panose="02020603050405020304" pitchFamily="18" charset="0"/>
                <a:ea typeface="Times New Roman" panose="02020603050405020304" pitchFamily="18" charset="0"/>
              </a:rPr>
              <a:t>Công</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tác</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quản</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lý</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văn</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bằng</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chứng</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chỉ</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kiểm</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định</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chất</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lượng</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giáo</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dục</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và</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công</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nhận</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trường</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đạt</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chuẩn</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quốc</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gia</a:t>
            </a:r>
            <a:r>
              <a:rPr lang="en-US" sz="2400" dirty="0">
                <a:solidFill>
                  <a:schemeClr val="tx1"/>
                </a:solidFill>
                <a:latin typeface="Times New Roman" panose="02020603050405020304" pitchFamily="18" charset="0"/>
                <a:ea typeface="Times New Roman" panose="02020603050405020304" pitchFamily="18" charset="0"/>
              </a:rPr>
              <a:t>;</a:t>
            </a:r>
          </a:p>
          <a:p>
            <a:pPr algn="just">
              <a:lnSpc>
                <a:spcPct val="115000"/>
              </a:lnSpc>
            </a:pPr>
            <a:r>
              <a:rPr lang="en-US" sz="2400" dirty="0" smtClean="0">
                <a:solidFill>
                  <a:schemeClr val="tx1"/>
                </a:solidFill>
                <a:latin typeface="Times New Roman" panose="02020603050405020304" pitchFamily="18" charset="0"/>
                <a:ea typeface="Times New Roman" panose="02020603050405020304" pitchFamily="18" charset="0"/>
              </a:rPr>
              <a:t>1.5</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Công</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tác</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tuyển</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sinh</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công</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tác</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tổ</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chức</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các</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kỳ</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thi</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tổ</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chức</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dạy</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học</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kiểm</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tra</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đánh</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giá</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kết</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quả</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học</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tập</a:t>
            </a:r>
            <a:r>
              <a:rPr lang="en-US" sz="2400" dirty="0">
                <a:solidFill>
                  <a:schemeClr val="tx1"/>
                </a:solidFill>
                <a:latin typeface="Times New Roman" panose="02020603050405020304" pitchFamily="18" charset="0"/>
                <a:ea typeface="Times New Roman" panose="02020603050405020304" pitchFamily="18" charset="0"/>
              </a:rPr>
              <a:t>;</a:t>
            </a:r>
          </a:p>
          <a:p>
            <a:pPr algn="just">
              <a:lnSpc>
                <a:spcPct val="115000"/>
              </a:lnSpc>
            </a:pPr>
            <a:r>
              <a:rPr lang="en-US" sz="2400" dirty="0">
                <a:solidFill>
                  <a:schemeClr val="tx1"/>
                </a:solidFill>
                <a:latin typeface="Times New Roman" panose="02020603050405020304" pitchFamily="18" charset="0"/>
                <a:ea typeface="Times New Roman" panose="02020603050405020304" pitchFamily="18" charset="0"/>
              </a:rPr>
              <a:t>1.6. </a:t>
            </a:r>
            <a:r>
              <a:rPr lang="en-US" sz="2400" dirty="0" err="1">
                <a:solidFill>
                  <a:schemeClr val="tx1"/>
                </a:solidFill>
                <a:latin typeface="Times New Roman" panose="02020603050405020304" pitchFamily="18" charset="0"/>
                <a:ea typeface="Times New Roman" panose="02020603050405020304" pitchFamily="18" charset="0"/>
              </a:rPr>
              <a:t>Công</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tác</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quản</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lý</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tài</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chính</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tài</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sản</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hoạt</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động</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thu</a:t>
            </a:r>
            <a:r>
              <a:rPr lang="en-US" sz="2400" dirty="0">
                <a:solidFill>
                  <a:schemeClr val="tx1"/>
                </a:solidFill>
                <a:latin typeface="Times New Roman" panose="02020603050405020304" pitchFamily="18" charset="0"/>
                <a:ea typeface="Times New Roman" panose="02020603050405020304" pitchFamily="18" charset="0"/>
              </a:rPr>
              <a:t>, chi </a:t>
            </a:r>
            <a:r>
              <a:rPr lang="en-US" sz="2400" dirty="0" err="1">
                <a:solidFill>
                  <a:schemeClr val="tx1"/>
                </a:solidFill>
                <a:latin typeface="Times New Roman" panose="02020603050405020304" pitchFamily="18" charset="0"/>
                <a:ea typeface="Times New Roman" panose="02020603050405020304" pitchFamily="18" charset="0"/>
              </a:rPr>
              <a:t>đầu</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năm</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rPr>
              <a:t>học</a:t>
            </a:r>
            <a:r>
              <a:rPr lang="en-US" sz="2400" dirty="0" smtClean="0">
                <a:solidFill>
                  <a:schemeClr val="tx1"/>
                </a:solidFill>
                <a:latin typeface="Times New Roman" panose="02020603050405020304" pitchFamily="18" charset="0"/>
                <a:ea typeface="Times New Roman" panose="02020603050405020304" pitchFamily="18" charset="0"/>
              </a:rPr>
              <a:t>…</a:t>
            </a:r>
            <a:endParaRPr lang="en-US" sz="2400" dirty="0">
              <a:solidFill>
                <a:schemeClr val="tx1"/>
              </a:solidFill>
              <a:latin typeface="Times New Roman" panose="02020603050405020304" pitchFamily="18" charset="0"/>
              <a:ea typeface="Times New Roman" panose="02020603050405020304" pitchFamily="18" charset="0"/>
            </a:endParaRPr>
          </a:p>
          <a:p>
            <a:pPr algn="just">
              <a:lnSpc>
                <a:spcPct val="115000"/>
              </a:lnSpc>
            </a:pPr>
            <a:r>
              <a:rPr lang="en-US" sz="2400" dirty="0">
                <a:solidFill>
                  <a:schemeClr val="tx1"/>
                </a:solidFill>
                <a:latin typeface="Times New Roman" panose="02020603050405020304" pitchFamily="18" charset="0"/>
                <a:ea typeface="Times New Roman" panose="02020603050405020304" pitchFamily="18" charset="0"/>
              </a:rPr>
              <a:t>1.7. </a:t>
            </a:r>
            <a:r>
              <a:rPr lang="en-US" sz="2400" dirty="0" err="1">
                <a:solidFill>
                  <a:schemeClr val="tx1"/>
                </a:solidFill>
                <a:latin typeface="Times New Roman" panose="02020603050405020304" pitchFamily="18" charset="0"/>
                <a:ea typeface="Times New Roman" panose="02020603050405020304" pitchFamily="18" charset="0"/>
              </a:rPr>
              <a:t>Các</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biện</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pháp</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đảm</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bảo</a:t>
            </a:r>
            <a:r>
              <a:rPr lang="en-US" sz="2400" dirty="0">
                <a:solidFill>
                  <a:schemeClr val="tx1"/>
                </a:solidFill>
                <a:latin typeface="Times New Roman" panose="02020603050405020304" pitchFamily="18" charset="0"/>
                <a:ea typeface="Times New Roman" panose="02020603050405020304" pitchFamily="18" charset="0"/>
              </a:rPr>
              <a:t> an </a:t>
            </a:r>
            <a:r>
              <a:rPr lang="en-US" sz="2400" dirty="0" err="1">
                <a:solidFill>
                  <a:schemeClr val="tx1"/>
                </a:solidFill>
                <a:latin typeface="Times New Roman" panose="02020603050405020304" pitchFamily="18" charset="0"/>
                <a:ea typeface="Times New Roman" panose="02020603050405020304" pitchFamily="18" charset="0"/>
              </a:rPr>
              <a:t>ninh</a:t>
            </a:r>
            <a:r>
              <a:rPr lang="en-US" sz="2400" dirty="0">
                <a:solidFill>
                  <a:schemeClr val="tx1"/>
                </a:solidFill>
                <a:latin typeface="Times New Roman" panose="02020603050405020304" pitchFamily="18" charset="0"/>
                <a:ea typeface="Times New Roman" panose="02020603050405020304" pitchFamily="18" charset="0"/>
              </a:rPr>
              <a:t>, an </a:t>
            </a:r>
            <a:r>
              <a:rPr lang="en-US" sz="2400" dirty="0" err="1">
                <a:solidFill>
                  <a:schemeClr val="tx1"/>
                </a:solidFill>
                <a:latin typeface="Times New Roman" panose="02020603050405020304" pitchFamily="18" charset="0"/>
                <a:ea typeface="Times New Roman" panose="02020603050405020304" pitchFamily="18" charset="0"/>
              </a:rPr>
              <a:t>toàn</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trường</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rPr>
              <a:t>học</a:t>
            </a:r>
            <a:r>
              <a:rPr lang="en-US" sz="2400" dirty="0" smtClean="0">
                <a:solidFill>
                  <a:schemeClr val="tx1"/>
                </a:solidFill>
                <a:latin typeface="Times New Roman" panose="02020603050405020304" pitchFamily="18" charset="0"/>
                <a:ea typeface="Times New Roman" panose="02020603050405020304" pitchFamily="18" charset="0"/>
              </a:rPr>
              <a:t>…</a:t>
            </a:r>
          </a:p>
          <a:p>
            <a:pPr algn="just">
              <a:lnSpc>
                <a:spcPct val="115000"/>
              </a:lnSpc>
            </a:pPr>
            <a:r>
              <a:rPr lang="en-US" sz="2400" dirty="0" smtClean="0">
                <a:solidFill>
                  <a:schemeClr val="tx1"/>
                </a:solidFill>
                <a:latin typeface="Times New Roman" panose="02020603050405020304" pitchFamily="18" charset="0"/>
                <a:ea typeface="Times New Roman" panose="02020603050405020304" pitchFamily="18" charset="0"/>
              </a:rPr>
              <a:t>1.8</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Việc</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thực</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hiện</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quy</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chế</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tổ</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chức</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và</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hoạt</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động</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quy</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tắc</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ứng</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xử</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đạo</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đức</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nhà</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giáo</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thực</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hiện</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chính</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sách</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pháp</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luật</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về</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giáo</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dục</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việc</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thực</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hiện</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công</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khai</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trong</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giáo</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dục</a:t>
            </a:r>
            <a:r>
              <a:rPr lang="en-US" sz="2400" dirty="0">
                <a:solidFill>
                  <a:schemeClr val="tx1"/>
                </a:solidFill>
                <a:latin typeface="Times New Roman" panose="02020603050405020304" pitchFamily="18" charset="0"/>
                <a:ea typeface="Times New Roman" panose="02020603050405020304" pitchFamily="18" charset="0"/>
              </a:rPr>
              <a:t>;</a:t>
            </a:r>
          </a:p>
          <a:p>
            <a:r>
              <a:rPr lang="en-US" sz="2400" dirty="0">
                <a:solidFill>
                  <a:schemeClr val="tx1"/>
                </a:solidFill>
                <a:latin typeface="Times New Roman" panose="02020603050405020304" pitchFamily="18" charset="0"/>
                <a:ea typeface="Times New Roman" panose="02020603050405020304" pitchFamily="18" charset="0"/>
              </a:rPr>
              <a:t>1.9. </a:t>
            </a:r>
            <a:r>
              <a:rPr lang="en-US" sz="2400" dirty="0" err="1">
                <a:solidFill>
                  <a:schemeClr val="tx1"/>
                </a:solidFill>
                <a:latin typeface="Times New Roman" panose="02020603050405020304" pitchFamily="18" charset="0"/>
                <a:ea typeface="Times New Roman" panose="02020603050405020304" pitchFamily="18" charset="0"/>
              </a:rPr>
              <a:t>Công</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tác</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kiểm</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tra</a:t>
            </a:r>
            <a:r>
              <a:rPr lang="en-US" sz="2400" dirty="0">
                <a:solidFill>
                  <a:schemeClr val="tx1"/>
                </a:solidFill>
                <a:latin typeface="Times New Roman" panose="02020603050405020304" pitchFamily="18" charset="0"/>
                <a:ea typeface="Times New Roman" panose="02020603050405020304" pitchFamily="18" charset="0"/>
              </a:rPr>
              <a:t>/</a:t>
            </a:r>
            <a:r>
              <a:rPr lang="en-US" sz="2400" dirty="0" err="1">
                <a:solidFill>
                  <a:schemeClr val="tx1"/>
                </a:solidFill>
                <a:latin typeface="Times New Roman" panose="02020603050405020304" pitchFamily="18" charset="0"/>
                <a:ea typeface="Times New Roman" panose="02020603050405020304" pitchFamily="18" charset="0"/>
              </a:rPr>
              <a:t>kiểm</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tra</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nội</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bộ</a:t>
            </a:r>
            <a:r>
              <a:rPr lang="en-US" sz="2400" dirty="0">
                <a:solidFill>
                  <a:schemeClr val="tx1"/>
                </a:solidFill>
                <a:latin typeface="Times New Roman" panose="02020603050405020304" pitchFamily="18" charset="0"/>
                <a:ea typeface="Times New Roman" panose="02020603050405020304" pitchFamily="18" charset="0"/>
              </a:rPr>
              <a:t>.</a:t>
            </a:r>
            <a:endParaRPr lang="en-US" sz="2400" dirty="0">
              <a:solidFill>
                <a:schemeClr val="tx1"/>
              </a:solidFill>
            </a:endParaRPr>
          </a:p>
        </p:txBody>
      </p:sp>
    </p:spTree>
  </p:cSld>
  <p:clrMapOvr>
    <a:masterClrMapping/>
  </p:clrMapOvr>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2300</Words>
  <Application>Microsoft Office PowerPoint</Application>
  <PresentationFormat>Custom</PresentationFormat>
  <Paragraphs>157</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Trebuchet MS</vt:lpstr>
      <vt:lpstr>Tahoma</vt:lpstr>
      <vt:lpstr>Calibri</vt:lpstr>
      <vt:lpstr>Arial</vt:lpstr>
      <vt:lpstr>Times New Roman</vt:lpstr>
      <vt:lpstr>Noto Sans Symbols</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Dao Thuan Duy</dc:creator>
  <cp:lastModifiedBy>Admin</cp:lastModifiedBy>
  <cp:revision>12</cp:revision>
  <dcterms:created xsi:type="dcterms:W3CDTF">2020-07-10T15:51:50Z</dcterms:created>
  <dcterms:modified xsi:type="dcterms:W3CDTF">2022-10-06T06:40:38Z</dcterms:modified>
</cp:coreProperties>
</file>