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4033" r:id="rId2"/>
  </p:sldMasterIdLst>
  <p:notesMasterIdLst>
    <p:notesMasterId r:id="rId34"/>
  </p:notesMasterIdLst>
  <p:handoutMasterIdLst>
    <p:handoutMasterId r:id="rId35"/>
  </p:handoutMasterIdLst>
  <p:sldIdLst>
    <p:sldId id="547" r:id="rId3"/>
    <p:sldId id="929" r:id="rId4"/>
    <p:sldId id="548" r:id="rId5"/>
    <p:sldId id="930" r:id="rId6"/>
    <p:sldId id="817" r:id="rId7"/>
    <p:sldId id="932" r:id="rId8"/>
    <p:sldId id="931" r:id="rId9"/>
    <p:sldId id="933" r:id="rId10"/>
    <p:sldId id="935" r:id="rId11"/>
    <p:sldId id="938" r:id="rId12"/>
    <p:sldId id="957" r:id="rId13"/>
    <p:sldId id="939" r:id="rId14"/>
    <p:sldId id="937" r:id="rId15"/>
    <p:sldId id="936" r:id="rId16"/>
    <p:sldId id="940" r:id="rId17"/>
    <p:sldId id="941" r:id="rId18"/>
    <p:sldId id="943" r:id="rId19"/>
    <p:sldId id="944" r:id="rId20"/>
    <p:sldId id="945" r:id="rId21"/>
    <p:sldId id="942" r:id="rId22"/>
    <p:sldId id="946" r:id="rId23"/>
    <p:sldId id="947" r:id="rId24"/>
    <p:sldId id="949" r:id="rId25"/>
    <p:sldId id="952" r:id="rId26"/>
    <p:sldId id="951" r:id="rId27"/>
    <p:sldId id="950" r:id="rId28"/>
    <p:sldId id="948" r:id="rId29"/>
    <p:sldId id="954" r:id="rId30"/>
    <p:sldId id="955" r:id="rId31"/>
    <p:sldId id="956" r:id="rId32"/>
    <p:sldId id="586" r:id="rId33"/>
  </p:sldIdLst>
  <p:sldSz cx="9144000" cy="6858000" type="screen4x3"/>
  <p:notesSz cx="6735763" cy="9869488"/>
  <p:defaultTextStyle>
    <a:defPPr>
      <a:defRPr lang="en-US"/>
    </a:defPPr>
    <a:lvl1pPr algn="l" rtl="0" eaLnBrk="0" fontAlgn="base" hangingPunct="0">
      <a:spcBef>
        <a:spcPct val="0"/>
      </a:spcBef>
      <a:spcAft>
        <a:spcPct val="0"/>
      </a:spcAft>
      <a:defRPr b="1" kern="1200">
        <a:solidFill>
          <a:schemeClr val="tx1"/>
        </a:solidFill>
        <a:latin typeface="Verdana Ref"/>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Verdana Ref"/>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Verdana Ref"/>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Verdana Ref"/>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Verdana Ref"/>
        <a:ea typeface="+mn-ea"/>
        <a:cs typeface="Arial" panose="020B0604020202020204" pitchFamily="34" charset="0"/>
      </a:defRPr>
    </a:lvl5pPr>
    <a:lvl6pPr marL="2286000" algn="l" defTabSz="914400" rtl="0" eaLnBrk="1" latinLnBrk="0" hangingPunct="1">
      <a:defRPr b="1" kern="1200">
        <a:solidFill>
          <a:schemeClr val="tx1"/>
        </a:solidFill>
        <a:latin typeface="Verdana Ref"/>
        <a:ea typeface="+mn-ea"/>
        <a:cs typeface="Arial" panose="020B0604020202020204" pitchFamily="34" charset="0"/>
      </a:defRPr>
    </a:lvl6pPr>
    <a:lvl7pPr marL="2743200" algn="l" defTabSz="914400" rtl="0" eaLnBrk="1" latinLnBrk="0" hangingPunct="1">
      <a:defRPr b="1" kern="1200">
        <a:solidFill>
          <a:schemeClr val="tx1"/>
        </a:solidFill>
        <a:latin typeface="Verdana Ref"/>
        <a:ea typeface="+mn-ea"/>
        <a:cs typeface="Arial" panose="020B0604020202020204" pitchFamily="34" charset="0"/>
      </a:defRPr>
    </a:lvl7pPr>
    <a:lvl8pPr marL="3200400" algn="l" defTabSz="914400" rtl="0" eaLnBrk="1" latinLnBrk="0" hangingPunct="1">
      <a:defRPr b="1" kern="1200">
        <a:solidFill>
          <a:schemeClr val="tx1"/>
        </a:solidFill>
        <a:latin typeface="Verdana Ref"/>
        <a:ea typeface="+mn-ea"/>
        <a:cs typeface="Arial" panose="020B0604020202020204" pitchFamily="34" charset="0"/>
      </a:defRPr>
    </a:lvl8pPr>
    <a:lvl9pPr marL="3657600" algn="l" defTabSz="914400" rtl="0" eaLnBrk="1" latinLnBrk="0" hangingPunct="1">
      <a:defRPr b="1" kern="1200">
        <a:solidFill>
          <a:schemeClr val="tx1"/>
        </a:solidFill>
        <a:latin typeface="Verdana Ref"/>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3"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D8D5"/>
    <a:srgbClr val="996633"/>
    <a:srgbClr val="000000"/>
    <a:srgbClr val="00B0F0"/>
    <a:srgbClr val="C4F42C"/>
    <a:srgbClr val="FF0000"/>
    <a:srgbClr val="F2DEDA"/>
    <a:srgbClr val="EEE0DE"/>
    <a:srgbClr val="CCFFCC"/>
    <a:srgbClr val="F444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78" autoAdjust="0"/>
    <p:restoredTop sz="94618" autoAdjust="0"/>
  </p:normalViewPr>
  <p:slideViewPr>
    <p:cSldViewPr>
      <p:cViewPr>
        <p:scale>
          <a:sx n="77" d="100"/>
          <a:sy n="77" d="100"/>
        </p:scale>
        <p:origin x="234" y="7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1.png"/></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1.png"/></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AEEB75ED-67B5-4455-9869-A72CA754A21B}"/>
              </a:ext>
            </a:extLst>
          </p:cNvPr>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defRPr sz="1200" b="0">
                <a:latin typeface="Arial" pitchFamily="34" charset="0"/>
                <a:cs typeface="Arial" pitchFamily="34" charset="0"/>
              </a:defRPr>
            </a:lvl1pPr>
          </a:lstStyle>
          <a:p>
            <a:pPr>
              <a:defRPr/>
            </a:pPr>
            <a:endParaRPr lang="en-US"/>
          </a:p>
        </p:txBody>
      </p:sp>
      <p:sp>
        <p:nvSpPr>
          <p:cNvPr id="38915" name="Rectangle 3">
            <a:extLst>
              <a:ext uri="{FF2B5EF4-FFF2-40B4-BE49-F238E27FC236}">
                <a16:creationId xmlns:a16="http://schemas.microsoft.com/office/drawing/2014/main" id="{A232E646-00E8-4B77-B3DE-8CAF52CBBFE4}"/>
              </a:ext>
            </a:extLst>
          </p:cNvPr>
          <p:cNvSpPr>
            <a:spLocks noGrp="1" noChangeArrowheads="1"/>
          </p:cNvSpPr>
          <p:nvPr>
            <p:ph type="dt" sz="quarter" idx="1"/>
          </p:nvPr>
        </p:nvSpPr>
        <p:spPr bwMode="auto">
          <a:xfrm>
            <a:off x="3813175"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200" b="0">
                <a:latin typeface="Arial" pitchFamily="34" charset="0"/>
                <a:cs typeface="Arial" pitchFamily="34" charset="0"/>
              </a:defRPr>
            </a:lvl1pPr>
          </a:lstStyle>
          <a:p>
            <a:pPr>
              <a:defRPr/>
            </a:pPr>
            <a:endParaRPr lang="en-US"/>
          </a:p>
        </p:txBody>
      </p:sp>
      <p:sp>
        <p:nvSpPr>
          <p:cNvPr id="38916" name="Rectangle 4">
            <a:extLst>
              <a:ext uri="{FF2B5EF4-FFF2-40B4-BE49-F238E27FC236}">
                <a16:creationId xmlns:a16="http://schemas.microsoft.com/office/drawing/2014/main" id="{54750AB8-852B-440C-B390-BD97020E81BE}"/>
              </a:ext>
            </a:extLst>
          </p:cNvPr>
          <p:cNvSpPr>
            <a:spLocks noGrp="1" noChangeArrowheads="1"/>
          </p:cNvSpPr>
          <p:nvPr>
            <p:ph type="ftr" sz="quarter" idx="2"/>
          </p:nvPr>
        </p:nvSpPr>
        <p:spPr bwMode="auto">
          <a:xfrm>
            <a:off x="0" y="9374188"/>
            <a:ext cx="29210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lnSpc>
                <a:spcPct val="100000"/>
              </a:lnSpc>
              <a:defRPr sz="1200" b="0">
                <a:latin typeface="Arial" pitchFamily="34" charset="0"/>
                <a:cs typeface="Arial" pitchFamily="34" charset="0"/>
              </a:defRPr>
            </a:lvl1pPr>
          </a:lstStyle>
          <a:p>
            <a:pPr>
              <a:defRPr/>
            </a:pPr>
            <a:endParaRPr lang="en-US"/>
          </a:p>
        </p:txBody>
      </p:sp>
      <p:sp>
        <p:nvSpPr>
          <p:cNvPr id="38917" name="Rectangle 5">
            <a:extLst>
              <a:ext uri="{FF2B5EF4-FFF2-40B4-BE49-F238E27FC236}">
                <a16:creationId xmlns:a16="http://schemas.microsoft.com/office/drawing/2014/main" id="{17200233-E4F0-45B9-83B9-1BD793CE134A}"/>
              </a:ext>
            </a:extLst>
          </p:cNvPr>
          <p:cNvSpPr>
            <a:spLocks noGrp="1" noChangeArrowheads="1"/>
          </p:cNvSpPr>
          <p:nvPr>
            <p:ph type="sldNum" sz="quarter" idx="3"/>
          </p:nvPr>
        </p:nvSpPr>
        <p:spPr bwMode="auto">
          <a:xfrm>
            <a:off x="3813175" y="9374188"/>
            <a:ext cx="29210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panose="020B0604020202020204" pitchFamily="34" charset="0"/>
              </a:defRPr>
            </a:lvl1pPr>
          </a:lstStyle>
          <a:p>
            <a:fld id="{A951D176-3C56-4434-9786-ECBEB7250A9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6A945AA5-FAFA-44A0-9112-84AE73430E0A}"/>
              </a:ext>
            </a:extLst>
          </p:cNvPr>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defRPr sz="1200" b="0">
                <a:latin typeface="Arial" pitchFamily="34" charset="0"/>
                <a:cs typeface="Arial" pitchFamily="34" charset="0"/>
              </a:defRPr>
            </a:lvl1pPr>
          </a:lstStyle>
          <a:p>
            <a:pPr>
              <a:defRPr/>
            </a:pPr>
            <a:endParaRPr lang="en-US"/>
          </a:p>
        </p:txBody>
      </p:sp>
      <p:sp>
        <p:nvSpPr>
          <p:cNvPr id="110595" name="Rectangle 3">
            <a:extLst>
              <a:ext uri="{FF2B5EF4-FFF2-40B4-BE49-F238E27FC236}">
                <a16:creationId xmlns:a16="http://schemas.microsoft.com/office/drawing/2014/main" id="{3557ACE3-CAFB-4A0F-AD3B-EFD2E903F30C}"/>
              </a:ext>
            </a:extLst>
          </p:cNvPr>
          <p:cNvSpPr>
            <a:spLocks noGrp="1" noChangeArrowheads="1"/>
          </p:cNvSpPr>
          <p:nvPr>
            <p:ph type="dt" idx="1"/>
          </p:nvPr>
        </p:nvSpPr>
        <p:spPr bwMode="auto">
          <a:xfrm>
            <a:off x="3813175"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200" b="0">
                <a:latin typeface="Arial" pitchFamily="34" charset="0"/>
                <a:cs typeface="Arial" pitchFamily="34" charset="0"/>
              </a:defRPr>
            </a:lvl1pPr>
          </a:lstStyle>
          <a:p>
            <a:pPr>
              <a:defRPr/>
            </a:pPr>
            <a:endParaRPr lang="en-US"/>
          </a:p>
        </p:txBody>
      </p:sp>
      <p:sp>
        <p:nvSpPr>
          <p:cNvPr id="15364" name="Rectangle 4">
            <a:extLst>
              <a:ext uri="{FF2B5EF4-FFF2-40B4-BE49-F238E27FC236}">
                <a16:creationId xmlns:a16="http://schemas.microsoft.com/office/drawing/2014/main" id="{404C0B41-F891-4CBD-976C-9F4BFFEE658A}"/>
              </a:ext>
            </a:extLst>
          </p:cNvPr>
          <p:cNvSpPr>
            <a:spLocks noGrp="1" noRot="1" noChangeAspect="1" noChangeArrowheads="1" noTextEdit="1"/>
          </p:cNvSpPr>
          <p:nvPr>
            <p:ph type="sldImg" idx="2"/>
          </p:nvPr>
        </p:nvSpPr>
        <p:spPr bwMode="auto">
          <a:xfrm>
            <a:off x="901700" y="739775"/>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7" name="Rectangle 5">
            <a:extLst>
              <a:ext uri="{FF2B5EF4-FFF2-40B4-BE49-F238E27FC236}">
                <a16:creationId xmlns:a16="http://schemas.microsoft.com/office/drawing/2014/main" id="{A1916562-9615-4C71-95BD-D5967F390DDD}"/>
              </a:ext>
            </a:extLst>
          </p:cNvPr>
          <p:cNvSpPr>
            <a:spLocks noGrp="1" noChangeArrowheads="1"/>
          </p:cNvSpPr>
          <p:nvPr>
            <p:ph type="body" sz="quarter" idx="3"/>
          </p:nvPr>
        </p:nvSpPr>
        <p:spPr bwMode="auto">
          <a:xfrm>
            <a:off x="673100" y="4686300"/>
            <a:ext cx="53895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0598" name="Rectangle 6">
            <a:extLst>
              <a:ext uri="{FF2B5EF4-FFF2-40B4-BE49-F238E27FC236}">
                <a16:creationId xmlns:a16="http://schemas.microsoft.com/office/drawing/2014/main" id="{86BD9216-45DB-431C-A6ED-ACA9E4A4E2B4}"/>
              </a:ext>
            </a:extLst>
          </p:cNvPr>
          <p:cNvSpPr>
            <a:spLocks noGrp="1" noChangeArrowheads="1"/>
          </p:cNvSpPr>
          <p:nvPr>
            <p:ph type="ftr" sz="quarter" idx="4"/>
          </p:nvPr>
        </p:nvSpPr>
        <p:spPr bwMode="auto">
          <a:xfrm>
            <a:off x="0" y="9374188"/>
            <a:ext cx="29210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lnSpc>
                <a:spcPct val="100000"/>
              </a:lnSpc>
              <a:defRPr sz="1200" b="0">
                <a:latin typeface="Arial" pitchFamily="34" charset="0"/>
                <a:cs typeface="Arial" pitchFamily="34" charset="0"/>
              </a:defRPr>
            </a:lvl1pPr>
          </a:lstStyle>
          <a:p>
            <a:pPr>
              <a:defRPr/>
            </a:pPr>
            <a:endParaRPr lang="en-US"/>
          </a:p>
        </p:txBody>
      </p:sp>
      <p:sp>
        <p:nvSpPr>
          <p:cNvPr id="110599" name="Rectangle 7">
            <a:extLst>
              <a:ext uri="{FF2B5EF4-FFF2-40B4-BE49-F238E27FC236}">
                <a16:creationId xmlns:a16="http://schemas.microsoft.com/office/drawing/2014/main" id="{55651789-0B64-4624-B1A8-F3B89B5CCB60}"/>
              </a:ext>
            </a:extLst>
          </p:cNvPr>
          <p:cNvSpPr>
            <a:spLocks noGrp="1" noChangeArrowheads="1"/>
          </p:cNvSpPr>
          <p:nvPr>
            <p:ph type="sldNum" sz="quarter" idx="5"/>
          </p:nvPr>
        </p:nvSpPr>
        <p:spPr bwMode="auto">
          <a:xfrm>
            <a:off x="3813175" y="9374188"/>
            <a:ext cx="29210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panose="020B0604020202020204" pitchFamily="34" charset="0"/>
              </a:defRPr>
            </a:lvl1pPr>
          </a:lstStyle>
          <a:p>
            <a:fld id="{B4B967BE-4CA6-4AF5-AFE4-870882215C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837B188-643F-4510-975E-02971F1C79E4}"/>
              </a:ext>
            </a:extLst>
          </p:cNvPr>
          <p:cNvSpPr>
            <a:spLocks noGrp="1" noRot="1" noChangeAspect="1" noTextEdit="1"/>
          </p:cNvSpPr>
          <p:nvPr>
            <p:ph type="sldImg"/>
          </p:nvPr>
        </p:nvSpPr>
        <p:spPr>
          <a:ln/>
        </p:spPr>
      </p:sp>
      <p:sp>
        <p:nvSpPr>
          <p:cNvPr id="18435" name="Notes Placeholder 2">
            <a:extLst>
              <a:ext uri="{FF2B5EF4-FFF2-40B4-BE49-F238E27FC236}">
                <a16:creationId xmlns:a16="http://schemas.microsoft.com/office/drawing/2014/main" id="{D853C680-8FB1-4431-997D-4D9911E3744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DA3B3B3-2EA3-4360-A991-C6F2B0892DC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4B69D4A-137B-428A-9B9A-5C6006633712}"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12</a:t>
            </a:fld>
            <a:endParaRPr lang="en-US" altLang="en-US"/>
          </a:p>
        </p:txBody>
      </p:sp>
    </p:spTree>
    <p:extLst>
      <p:ext uri="{BB962C8B-B14F-4D97-AF65-F5344CB8AC3E}">
        <p14:creationId xmlns:p14="http://schemas.microsoft.com/office/powerpoint/2010/main" val="1429208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13</a:t>
            </a:fld>
            <a:endParaRPr lang="en-US" altLang="en-US"/>
          </a:p>
        </p:txBody>
      </p:sp>
    </p:spTree>
    <p:extLst>
      <p:ext uri="{BB962C8B-B14F-4D97-AF65-F5344CB8AC3E}">
        <p14:creationId xmlns:p14="http://schemas.microsoft.com/office/powerpoint/2010/main" val="1823812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14</a:t>
            </a:fld>
            <a:endParaRPr lang="en-US" altLang="en-US"/>
          </a:p>
        </p:txBody>
      </p:sp>
    </p:spTree>
    <p:extLst>
      <p:ext uri="{BB962C8B-B14F-4D97-AF65-F5344CB8AC3E}">
        <p14:creationId xmlns:p14="http://schemas.microsoft.com/office/powerpoint/2010/main" val="3991850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15</a:t>
            </a:fld>
            <a:endParaRPr lang="en-US" altLang="en-US"/>
          </a:p>
        </p:txBody>
      </p:sp>
    </p:spTree>
    <p:extLst>
      <p:ext uri="{BB962C8B-B14F-4D97-AF65-F5344CB8AC3E}">
        <p14:creationId xmlns:p14="http://schemas.microsoft.com/office/powerpoint/2010/main" val="21368707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16</a:t>
            </a:fld>
            <a:endParaRPr lang="en-US" altLang="en-US"/>
          </a:p>
        </p:txBody>
      </p:sp>
    </p:spTree>
    <p:extLst>
      <p:ext uri="{BB962C8B-B14F-4D97-AF65-F5344CB8AC3E}">
        <p14:creationId xmlns:p14="http://schemas.microsoft.com/office/powerpoint/2010/main" val="1739295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17</a:t>
            </a:fld>
            <a:endParaRPr lang="en-US" altLang="en-US"/>
          </a:p>
        </p:txBody>
      </p:sp>
    </p:spTree>
    <p:extLst>
      <p:ext uri="{BB962C8B-B14F-4D97-AF65-F5344CB8AC3E}">
        <p14:creationId xmlns:p14="http://schemas.microsoft.com/office/powerpoint/2010/main" val="18902921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18</a:t>
            </a:fld>
            <a:endParaRPr lang="en-US" altLang="en-US"/>
          </a:p>
        </p:txBody>
      </p:sp>
    </p:spTree>
    <p:extLst>
      <p:ext uri="{BB962C8B-B14F-4D97-AF65-F5344CB8AC3E}">
        <p14:creationId xmlns:p14="http://schemas.microsoft.com/office/powerpoint/2010/main" val="2964927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19</a:t>
            </a:fld>
            <a:endParaRPr lang="en-US" altLang="en-US"/>
          </a:p>
        </p:txBody>
      </p:sp>
    </p:spTree>
    <p:extLst>
      <p:ext uri="{BB962C8B-B14F-4D97-AF65-F5344CB8AC3E}">
        <p14:creationId xmlns:p14="http://schemas.microsoft.com/office/powerpoint/2010/main" val="88784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20</a:t>
            </a:fld>
            <a:endParaRPr lang="en-US" altLang="en-US"/>
          </a:p>
        </p:txBody>
      </p:sp>
    </p:spTree>
    <p:extLst>
      <p:ext uri="{BB962C8B-B14F-4D97-AF65-F5344CB8AC3E}">
        <p14:creationId xmlns:p14="http://schemas.microsoft.com/office/powerpoint/2010/main" val="552748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21</a:t>
            </a:fld>
            <a:endParaRPr lang="en-US" altLang="en-US"/>
          </a:p>
        </p:txBody>
      </p:sp>
    </p:spTree>
    <p:extLst>
      <p:ext uri="{BB962C8B-B14F-4D97-AF65-F5344CB8AC3E}">
        <p14:creationId xmlns:p14="http://schemas.microsoft.com/office/powerpoint/2010/main" val="207903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a:t>
            </a:fld>
            <a:endParaRPr lang="en-US" altLang="en-US"/>
          </a:p>
        </p:txBody>
      </p:sp>
    </p:spTree>
    <p:extLst>
      <p:ext uri="{BB962C8B-B14F-4D97-AF65-F5344CB8AC3E}">
        <p14:creationId xmlns:p14="http://schemas.microsoft.com/office/powerpoint/2010/main" val="29328161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22</a:t>
            </a:fld>
            <a:endParaRPr lang="en-US" altLang="en-US"/>
          </a:p>
        </p:txBody>
      </p:sp>
    </p:spTree>
    <p:extLst>
      <p:ext uri="{BB962C8B-B14F-4D97-AF65-F5344CB8AC3E}">
        <p14:creationId xmlns:p14="http://schemas.microsoft.com/office/powerpoint/2010/main" val="37233165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23</a:t>
            </a:fld>
            <a:endParaRPr lang="en-US" altLang="en-US"/>
          </a:p>
        </p:txBody>
      </p:sp>
    </p:spTree>
    <p:extLst>
      <p:ext uri="{BB962C8B-B14F-4D97-AF65-F5344CB8AC3E}">
        <p14:creationId xmlns:p14="http://schemas.microsoft.com/office/powerpoint/2010/main" val="2798064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24</a:t>
            </a:fld>
            <a:endParaRPr lang="en-US" altLang="en-US"/>
          </a:p>
        </p:txBody>
      </p:sp>
    </p:spTree>
    <p:extLst>
      <p:ext uri="{BB962C8B-B14F-4D97-AF65-F5344CB8AC3E}">
        <p14:creationId xmlns:p14="http://schemas.microsoft.com/office/powerpoint/2010/main" val="216273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25</a:t>
            </a:fld>
            <a:endParaRPr lang="en-US" altLang="en-US"/>
          </a:p>
        </p:txBody>
      </p:sp>
    </p:spTree>
    <p:extLst>
      <p:ext uri="{BB962C8B-B14F-4D97-AF65-F5344CB8AC3E}">
        <p14:creationId xmlns:p14="http://schemas.microsoft.com/office/powerpoint/2010/main" val="1505158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26</a:t>
            </a:fld>
            <a:endParaRPr lang="en-US" altLang="en-US"/>
          </a:p>
        </p:txBody>
      </p:sp>
    </p:spTree>
    <p:extLst>
      <p:ext uri="{BB962C8B-B14F-4D97-AF65-F5344CB8AC3E}">
        <p14:creationId xmlns:p14="http://schemas.microsoft.com/office/powerpoint/2010/main" val="32961500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27</a:t>
            </a:fld>
            <a:endParaRPr lang="en-US" altLang="en-US"/>
          </a:p>
        </p:txBody>
      </p:sp>
    </p:spTree>
    <p:extLst>
      <p:ext uri="{BB962C8B-B14F-4D97-AF65-F5344CB8AC3E}">
        <p14:creationId xmlns:p14="http://schemas.microsoft.com/office/powerpoint/2010/main" val="192480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28</a:t>
            </a:fld>
            <a:endParaRPr lang="en-US" altLang="en-US"/>
          </a:p>
        </p:txBody>
      </p:sp>
    </p:spTree>
    <p:extLst>
      <p:ext uri="{BB962C8B-B14F-4D97-AF65-F5344CB8AC3E}">
        <p14:creationId xmlns:p14="http://schemas.microsoft.com/office/powerpoint/2010/main" val="4951184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29</a:t>
            </a:fld>
            <a:endParaRPr lang="en-US" altLang="en-US"/>
          </a:p>
        </p:txBody>
      </p:sp>
    </p:spTree>
    <p:extLst>
      <p:ext uri="{BB962C8B-B14F-4D97-AF65-F5344CB8AC3E}">
        <p14:creationId xmlns:p14="http://schemas.microsoft.com/office/powerpoint/2010/main" val="10689132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30</a:t>
            </a:fld>
            <a:endParaRPr lang="en-US" altLang="en-US"/>
          </a:p>
        </p:txBody>
      </p:sp>
    </p:spTree>
    <p:extLst>
      <p:ext uri="{BB962C8B-B14F-4D97-AF65-F5344CB8AC3E}">
        <p14:creationId xmlns:p14="http://schemas.microsoft.com/office/powerpoint/2010/main" val="945445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5</a:t>
            </a:fld>
            <a:endParaRPr lang="en-US" altLang="en-US"/>
          </a:p>
        </p:txBody>
      </p:sp>
    </p:spTree>
    <p:extLst>
      <p:ext uri="{BB962C8B-B14F-4D97-AF65-F5344CB8AC3E}">
        <p14:creationId xmlns:p14="http://schemas.microsoft.com/office/powerpoint/2010/main" val="1522759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6</a:t>
            </a:fld>
            <a:endParaRPr lang="en-US" altLang="en-US"/>
          </a:p>
        </p:txBody>
      </p:sp>
    </p:spTree>
    <p:extLst>
      <p:ext uri="{BB962C8B-B14F-4D97-AF65-F5344CB8AC3E}">
        <p14:creationId xmlns:p14="http://schemas.microsoft.com/office/powerpoint/2010/main" val="1588873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7</a:t>
            </a:fld>
            <a:endParaRPr lang="en-US" altLang="en-US"/>
          </a:p>
        </p:txBody>
      </p:sp>
    </p:spTree>
    <p:extLst>
      <p:ext uri="{BB962C8B-B14F-4D97-AF65-F5344CB8AC3E}">
        <p14:creationId xmlns:p14="http://schemas.microsoft.com/office/powerpoint/2010/main" val="949226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8</a:t>
            </a:fld>
            <a:endParaRPr lang="en-US" altLang="en-US"/>
          </a:p>
        </p:txBody>
      </p:sp>
    </p:spTree>
    <p:extLst>
      <p:ext uri="{BB962C8B-B14F-4D97-AF65-F5344CB8AC3E}">
        <p14:creationId xmlns:p14="http://schemas.microsoft.com/office/powerpoint/2010/main" val="425780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9</a:t>
            </a:fld>
            <a:endParaRPr lang="en-US" altLang="en-US"/>
          </a:p>
        </p:txBody>
      </p:sp>
    </p:spTree>
    <p:extLst>
      <p:ext uri="{BB962C8B-B14F-4D97-AF65-F5344CB8AC3E}">
        <p14:creationId xmlns:p14="http://schemas.microsoft.com/office/powerpoint/2010/main" val="556814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10</a:t>
            </a:fld>
            <a:endParaRPr lang="en-US" altLang="en-US"/>
          </a:p>
        </p:txBody>
      </p:sp>
    </p:spTree>
    <p:extLst>
      <p:ext uri="{BB962C8B-B14F-4D97-AF65-F5344CB8AC3E}">
        <p14:creationId xmlns:p14="http://schemas.microsoft.com/office/powerpoint/2010/main" val="287330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B967BE-4CA6-4AF5-AFE4-870882215C6E}" type="slidenum">
              <a:rPr lang="en-US" altLang="en-US" smtClean="0"/>
              <a:pPr/>
              <a:t>11</a:t>
            </a:fld>
            <a:endParaRPr lang="en-US" altLang="en-US"/>
          </a:p>
        </p:txBody>
      </p:sp>
    </p:spTree>
    <p:extLst>
      <p:ext uri="{BB962C8B-B14F-4D97-AF65-F5344CB8AC3E}">
        <p14:creationId xmlns:p14="http://schemas.microsoft.com/office/powerpoint/2010/main" val="380113834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oleObject" Target="../embeddings/oleObject2.bin"/><Relationship Id="rId7"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1.xml"/><Relationship Id="rId1" Type="http://schemas.openxmlformats.org/officeDocument/2006/relationships/vmlDrawing" Target="../drawings/vmlDrawing11.vml"/><Relationship Id="rId6" Type="http://schemas.openxmlformats.org/officeDocument/2006/relationships/oleObject" Target="../embeddings/oleObject21.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1.xml"/><Relationship Id="rId1" Type="http://schemas.openxmlformats.org/officeDocument/2006/relationships/vmlDrawing" Target="../drawings/vmlDrawing12.vml"/><Relationship Id="rId6" Type="http://schemas.openxmlformats.org/officeDocument/2006/relationships/oleObject" Target="../embeddings/oleObject23.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1.xml"/><Relationship Id="rId1" Type="http://schemas.openxmlformats.org/officeDocument/2006/relationships/vmlDrawing" Target="../drawings/vmlDrawing13.vml"/><Relationship Id="rId6" Type="http://schemas.openxmlformats.org/officeDocument/2006/relationships/oleObject" Target="../embeddings/oleObject25.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1.xml"/><Relationship Id="rId1" Type="http://schemas.openxmlformats.org/officeDocument/2006/relationships/vmlDrawing" Target="../drawings/vmlDrawing14.vml"/><Relationship Id="rId6" Type="http://schemas.openxmlformats.org/officeDocument/2006/relationships/oleObject" Target="../embeddings/oleObject27.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oleObject" Target="../embeddings/oleObject29.bin"/><Relationship Id="rId7" Type="http://schemas.openxmlformats.org/officeDocument/2006/relationships/image" Target="../media/image3.png"/><Relationship Id="rId2" Type="http://schemas.openxmlformats.org/officeDocument/2006/relationships/slideMaster" Target="../slideMasters/slideMaster2.xml"/><Relationship Id="rId1" Type="http://schemas.openxmlformats.org/officeDocument/2006/relationships/vmlDrawing" Target="../drawings/vmlDrawing16.vml"/><Relationship Id="rId6" Type="http://schemas.openxmlformats.org/officeDocument/2006/relationships/oleObject" Target="../embeddings/oleObject30.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Master" Target="../slideMasters/slideMaster2.xml"/><Relationship Id="rId1" Type="http://schemas.openxmlformats.org/officeDocument/2006/relationships/vmlDrawing" Target="../drawings/vmlDrawing17.vml"/><Relationship Id="rId6" Type="http://schemas.openxmlformats.org/officeDocument/2006/relationships/oleObject" Target="../embeddings/oleObject32.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Master" Target="../slideMasters/slideMaster2.xml"/><Relationship Id="rId1" Type="http://schemas.openxmlformats.org/officeDocument/2006/relationships/vmlDrawing" Target="../drawings/vmlDrawing18.vml"/><Relationship Id="rId6" Type="http://schemas.openxmlformats.org/officeDocument/2006/relationships/oleObject" Target="../embeddings/oleObject34.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Master" Target="../slideMasters/slideMaster2.xml"/><Relationship Id="rId1" Type="http://schemas.openxmlformats.org/officeDocument/2006/relationships/vmlDrawing" Target="../drawings/vmlDrawing19.vml"/><Relationship Id="rId6" Type="http://schemas.openxmlformats.org/officeDocument/2006/relationships/oleObject" Target="../embeddings/oleObject36.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Master" Target="../slideMasters/slideMaster2.xml"/><Relationship Id="rId1" Type="http://schemas.openxmlformats.org/officeDocument/2006/relationships/vmlDrawing" Target="../drawings/vmlDrawing20.vml"/><Relationship Id="rId6" Type="http://schemas.openxmlformats.org/officeDocument/2006/relationships/oleObject" Target="../embeddings/oleObject38.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Master" Target="../slideMasters/slideMaster2.xml"/><Relationship Id="rId1" Type="http://schemas.openxmlformats.org/officeDocument/2006/relationships/vmlDrawing" Target="../drawings/vmlDrawing21.vml"/><Relationship Id="rId6" Type="http://schemas.openxmlformats.org/officeDocument/2006/relationships/oleObject" Target="../embeddings/oleObject40.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Master" Target="../slideMasters/slideMaster2.xml"/><Relationship Id="rId1" Type="http://schemas.openxmlformats.org/officeDocument/2006/relationships/vmlDrawing" Target="../drawings/vmlDrawing22.vml"/><Relationship Id="rId6" Type="http://schemas.openxmlformats.org/officeDocument/2006/relationships/oleObject" Target="../embeddings/oleObject42.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Master" Target="../slideMasters/slideMaster2.xml"/><Relationship Id="rId1" Type="http://schemas.openxmlformats.org/officeDocument/2006/relationships/vmlDrawing" Target="../drawings/vmlDrawing23.vml"/><Relationship Id="rId6" Type="http://schemas.openxmlformats.org/officeDocument/2006/relationships/oleObject" Target="../embeddings/oleObject44.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Master" Target="../slideMasters/slideMaster2.xml"/><Relationship Id="rId1" Type="http://schemas.openxmlformats.org/officeDocument/2006/relationships/vmlDrawing" Target="../drawings/vmlDrawing24.vml"/><Relationship Id="rId6" Type="http://schemas.openxmlformats.org/officeDocument/2006/relationships/oleObject" Target="../embeddings/oleObject46.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Master" Target="../slideMasters/slideMaster2.xml"/><Relationship Id="rId1" Type="http://schemas.openxmlformats.org/officeDocument/2006/relationships/vmlDrawing" Target="../drawings/vmlDrawing25.vml"/><Relationship Id="rId6" Type="http://schemas.openxmlformats.org/officeDocument/2006/relationships/oleObject" Target="../embeddings/oleObject48.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Master" Target="../slideMasters/slideMaster2.xml"/><Relationship Id="rId1" Type="http://schemas.openxmlformats.org/officeDocument/2006/relationships/vmlDrawing" Target="../drawings/vmlDrawing26.vml"/><Relationship Id="rId6" Type="http://schemas.openxmlformats.org/officeDocument/2006/relationships/oleObject" Target="../embeddings/oleObject50.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Master" Target="../slideMasters/slideMaster2.xml"/><Relationship Id="rId1" Type="http://schemas.openxmlformats.org/officeDocument/2006/relationships/vmlDrawing" Target="../drawings/vmlDrawing27.vml"/><Relationship Id="rId6" Type="http://schemas.openxmlformats.org/officeDocument/2006/relationships/oleObject" Target="../embeddings/oleObject52.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Master" Target="../slideMasters/slideMaster2.xml"/><Relationship Id="rId1" Type="http://schemas.openxmlformats.org/officeDocument/2006/relationships/vmlDrawing" Target="../drawings/vmlDrawing28.vml"/><Relationship Id="rId6" Type="http://schemas.openxmlformats.org/officeDocument/2006/relationships/oleObject" Target="../embeddings/oleObject54.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vmlDrawing" Target="../drawings/vmlDrawing6.vml"/><Relationship Id="rId6" Type="http://schemas.openxmlformats.org/officeDocument/2006/relationships/oleObject" Target="../embeddings/oleObject11.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vmlDrawing" Target="../drawings/vmlDrawing7.vml"/><Relationship Id="rId6" Type="http://schemas.openxmlformats.org/officeDocument/2006/relationships/oleObject" Target="../embeddings/oleObject13.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vmlDrawing" Target="../drawings/vmlDrawing8.vml"/><Relationship Id="rId6" Type="http://schemas.openxmlformats.org/officeDocument/2006/relationships/oleObject" Target="../embeddings/oleObject15.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vmlDrawing" Target="../drawings/vmlDrawing9.vml"/><Relationship Id="rId6" Type="http://schemas.openxmlformats.org/officeDocument/2006/relationships/oleObject" Target="../embeddings/oleObject17.bin"/><Relationship Id="rId5" Type="http://schemas.openxmlformats.org/officeDocument/2006/relationships/image" Target="../media/image2.jpeg"/><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vmlDrawing" Target="../drawings/vmlDrawing10.vml"/><Relationship Id="rId6" Type="http://schemas.openxmlformats.org/officeDocument/2006/relationships/oleObject" Target="../embeddings/oleObject19.bin"/><Relationship Id="rId5" Type="http://schemas.openxmlformats.org/officeDocument/2006/relationships/image" Target="../media/image2.jpeg"/><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6F604B0F-0C44-4011-A5DD-09B5089928CC}"/>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AB411274-C8B1-43D6-94B2-786E3BDE88B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336" name="Image" r:id="rId3" imgW="7390476" imgH="913963" progId="">
                  <p:embed/>
                </p:oleObj>
              </mc:Choice>
              <mc:Fallback>
                <p:oleObj name="Image" r:id="rId3" imgW="7390476" imgH="913963" progId="">
                  <p:embed/>
                  <p:pic>
                    <p:nvPicPr>
                      <p:cNvPr id="2051" name="Object 3">
                        <a:extLst>
                          <a:ext uri="{FF2B5EF4-FFF2-40B4-BE49-F238E27FC236}">
                            <a16:creationId xmlns:a16="http://schemas.microsoft.com/office/drawing/2014/main" id="{08AE63A0-412E-4461-BE93-DD283087BD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EB3EA6D7-7457-4EB0-8E20-C671402DB001}"/>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EA5DBB9B-536B-4442-9409-0C9679C81055}"/>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97CD41CD-9CF8-47B2-9401-FCD795CCDE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Object 2">
            <a:extLst>
              <a:ext uri="{FF2B5EF4-FFF2-40B4-BE49-F238E27FC236}">
                <a16:creationId xmlns:a16="http://schemas.microsoft.com/office/drawing/2014/main" id="{78752A5D-8C9F-44A4-AF16-6942D9BA8A56}"/>
              </a:ext>
            </a:extLst>
          </p:cNvPr>
          <p:cNvGraphicFramePr>
            <a:graphicFrameLocks noChangeAspect="1"/>
          </p:cNvGraphicFramePr>
          <p:nvPr/>
        </p:nvGraphicFramePr>
        <p:xfrm>
          <a:off x="0" y="0"/>
          <a:ext cx="9144000" cy="6858000"/>
        </p:xfrm>
        <a:graphic>
          <a:graphicData uri="http://schemas.openxmlformats.org/presentationml/2006/ole">
            <mc:AlternateContent xmlns:mc="http://schemas.openxmlformats.org/markup-compatibility/2006">
              <mc:Choice xmlns:v="urn:schemas-microsoft-com:vml" Requires="v">
                <p:oleObj spid="_x0000_s2337" name="Image" r:id="rId6" imgW="7606349" imgH="6095238" progId="">
                  <p:embed/>
                </p:oleObj>
              </mc:Choice>
              <mc:Fallback>
                <p:oleObj name="Image" r:id="rId6" imgW="7606349" imgH="6095238" progId="">
                  <p:embed/>
                  <p:pic>
                    <p:nvPicPr>
                      <p:cNvPr id="2055" name="Object 2">
                        <a:extLst>
                          <a:ext uri="{FF2B5EF4-FFF2-40B4-BE49-F238E27FC236}">
                            <a16:creationId xmlns:a16="http://schemas.microsoft.com/office/drawing/2014/main" id="{6B4B1508-A156-4255-9957-3694E6286B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ltGray">
                      <a:xfrm>
                        <a:off x="0" y="0"/>
                        <a:ext cx="9144000" cy="6858000"/>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Freeform 3">
            <a:extLst>
              <a:ext uri="{FF2B5EF4-FFF2-40B4-BE49-F238E27FC236}">
                <a16:creationId xmlns:a16="http://schemas.microsoft.com/office/drawing/2014/main" id="{FE51F3DA-5F60-450C-8FF7-07C1D93101A2}"/>
              </a:ext>
            </a:extLst>
          </p:cNvPr>
          <p:cNvSpPr>
            <a:spLocks/>
          </p:cNvSpPr>
          <p:nvPr/>
        </p:nvSpPr>
        <p:spPr bwMode="gray">
          <a:xfrm>
            <a:off x="25400" y="3784600"/>
            <a:ext cx="9118600" cy="2928938"/>
          </a:xfrm>
          <a:custGeom>
            <a:avLst/>
            <a:gdLst>
              <a:gd name="T0" fmla="*/ 0 w 5776"/>
              <a:gd name="T1" fmla="*/ 2928938 h 1845"/>
              <a:gd name="T2" fmla="*/ 0 w 5776"/>
              <a:gd name="T3" fmla="*/ 2120900 h 1845"/>
              <a:gd name="T4" fmla="*/ 5784375 w 5776"/>
              <a:gd name="T5" fmla="*/ 2311400 h 1845"/>
              <a:gd name="T6" fmla="*/ 9118600 w 5776"/>
              <a:gd name="T7" fmla="*/ 0 h 1845"/>
              <a:gd name="T8" fmla="*/ 9080711 w 5776"/>
              <a:gd name="T9" fmla="*/ 2928938 h 1845"/>
              <a:gd name="T10" fmla="*/ 0 w 5776"/>
              <a:gd name="T11" fmla="*/ 2928938 h 18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76" h="1845">
                <a:moveTo>
                  <a:pt x="0" y="1845"/>
                </a:moveTo>
                <a:lnTo>
                  <a:pt x="0" y="1336"/>
                </a:lnTo>
                <a:cubicBezTo>
                  <a:pt x="1039" y="1531"/>
                  <a:pt x="2448" y="1744"/>
                  <a:pt x="3664" y="1456"/>
                </a:cubicBezTo>
                <a:cubicBezTo>
                  <a:pt x="4880" y="1168"/>
                  <a:pt x="5624" y="520"/>
                  <a:pt x="5776" y="0"/>
                </a:cubicBezTo>
                <a:lnTo>
                  <a:pt x="5752" y="1845"/>
                </a:lnTo>
                <a:lnTo>
                  <a:pt x="0" y="1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4">
            <a:extLst>
              <a:ext uri="{FF2B5EF4-FFF2-40B4-BE49-F238E27FC236}">
                <a16:creationId xmlns:a16="http://schemas.microsoft.com/office/drawing/2014/main" id="{D2B15A7C-A6A8-43E2-B902-DAC452BDC340}"/>
              </a:ext>
            </a:extLst>
          </p:cNvPr>
          <p:cNvSpPr>
            <a:spLocks/>
          </p:cNvSpPr>
          <p:nvPr/>
        </p:nvSpPr>
        <p:spPr bwMode="gray">
          <a:xfrm>
            <a:off x="0" y="4076700"/>
            <a:ext cx="5435600" cy="2349500"/>
          </a:xfrm>
          <a:custGeom>
            <a:avLst/>
            <a:gdLst>
              <a:gd name="T0" fmla="*/ 5435600 w 3048"/>
              <a:gd name="T1" fmla="*/ 2202656 h 1424"/>
              <a:gd name="T2" fmla="*/ 2568000 w 3048"/>
              <a:gd name="T3" fmla="*/ 1813273 h 1424"/>
              <a:gd name="T4" fmla="*/ 0 w 3048"/>
              <a:gd name="T5" fmla="*/ 0 h 1424"/>
              <a:gd name="T6" fmla="*/ 0 w 3048"/>
              <a:gd name="T7" fmla="*/ 2349500 h 1424"/>
              <a:gd name="T8" fmla="*/ 5435600 w 3048"/>
              <a:gd name="T9" fmla="*/ 2202656 h 14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8" h="1424">
                <a:moveTo>
                  <a:pt x="3048" y="1335"/>
                </a:moveTo>
                <a:cubicBezTo>
                  <a:pt x="3048" y="1335"/>
                  <a:pt x="2352" y="1424"/>
                  <a:pt x="1440" y="1099"/>
                </a:cubicBezTo>
                <a:cubicBezTo>
                  <a:pt x="528" y="773"/>
                  <a:pt x="8" y="41"/>
                  <a:pt x="0" y="0"/>
                </a:cubicBezTo>
                <a:lnTo>
                  <a:pt x="0" y="1424"/>
                </a:lnTo>
                <a:lnTo>
                  <a:pt x="3048" y="1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
            <a:extLst>
              <a:ext uri="{FF2B5EF4-FFF2-40B4-BE49-F238E27FC236}">
                <a16:creationId xmlns:a16="http://schemas.microsoft.com/office/drawing/2014/main" id="{37AC0EC3-603E-4F56-9DE0-2C6562975C62}"/>
              </a:ext>
            </a:extLst>
          </p:cNvPr>
          <p:cNvSpPr>
            <a:spLocks/>
          </p:cNvSpPr>
          <p:nvPr/>
        </p:nvSpPr>
        <p:spPr bwMode="gray">
          <a:xfrm>
            <a:off x="0" y="4395788"/>
            <a:ext cx="9169400" cy="2476500"/>
          </a:xfrm>
          <a:custGeom>
            <a:avLst/>
            <a:gdLst>
              <a:gd name="T0" fmla="*/ 0 w 5776"/>
              <a:gd name="T1" fmla="*/ 2476500 h 1560"/>
              <a:gd name="T2" fmla="*/ 0 w 5776"/>
              <a:gd name="T3" fmla="*/ 1473200 h 1560"/>
              <a:gd name="T4" fmla="*/ 6667500 w 5776"/>
              <a:gd name="T5" fmla="*/ 1562100 h 1560"/>
              <a:gd name="T6" fmla="*/ 9156700 w 5776"/>
              <a:gd name="T7" fmla="*/ 0 h 1560"/>
              <a:gd name="T8" fmla="*/ 9144000 w 5776"/>
              <a:gd name="T9" fmla="*/ 2476500 h 1560"/>
              <a:gd name="T10" fmla="*/ 0 w 5776"/>
              <a:gd name="T11" fmla="*/ 2476500 h 15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76" h="1560">
                <a:moveTo>
                  <a:pt x="0" y="1560"/>
                </a:moveTo>
                <a:lnTo>
                  <a:pt x="0" y="928"/>
                </a:lnTo>
                <a:cubicBezTo>
                  <a:pt x="1040" y="1114"/>
                  <a:pt x="3064" y="1370"/>
                  <a:pt x="4200" y="984"/>
                </a:cubicBezTo>
                <a:cubicBezTo>
                  <a:pt x="5336" y="599"/>
                  <a:pt x="5776" y="24"/>
                  <a:pt x="5768" y="0"/>
                </a:cubicBezTo>
                <a:lnTo>
                  <a:pt x="5760" y="1560"/>
                </a:lnTo>
                <a:lnTo>
                  <a:pt x="0" y="1560"/>
                </a:lnTo>
                <a:close/>
              </a:path>
            </a:pathLst>
          </a:custGeom>
          <a:gradFill rotWithShape="1">
            <a:gsLst>
              <a:gs pos="0">
                <a:schemeClr val="accent1"/>
              </a:gs>
              <a:gs pos="100000">
                <a:schemeClr val="tx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13" name="Picture 10" descr="009">
            <a:extLst>
              <a:ext uri="{FF2B5EF4-FFF2-40B4-BE49-F238E27FC236}">
                <a16:creationId xmlns:a16="http://schemas.microsoft.com/office/drawing/2014/main" id="{83975E4B-16E7-46C1-B123-BB5B31FEEC5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6400800"/>
            <a:ext cx="9144000"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10" name="Rectangle 6"/>
          <p:cNvSpPr>
            <a:spLocks noGrp="1" noChangeArrowheads="1"/>
          </p:cNvSpPr>
          <p:nvPr>
            <p:ph type="subTitle" idx="1"/>
          </p:nvPr>
        </p:nvSpPr>
        <p:spPr bwMode="black">
          <a:xfrm>
            <a:off x="1600200" y="4724400"/>
            <a:ext cx="6172200" cy="381000"/>
          </a:xfrm>
        </p:spPr>
        <p:txBody>
          <a:bodyPr/>
          <a:lstStyle>
            <a:lvl1pPr marL="0" indent="0" algn="ctr">
              <a:buFont typeface="Wingdings" pitchFamily="2" charset="2"/>
              <a:buNone/>
              <a:defRPr sz="2400" b="0">
                <a:solidFill>
                  <a:srgbClr val="2B166E"/>
                </a:solidFill>
              </a:defRPr>
            </a:lvl1pPr>
          </a:lstStyle>
          <a:p>
            <a:r>
              <a:rPr lang="en-US"/>
              <a:t>Click to edit Master subtitle style</a:t>
            </a:r>
          </a:p>
        </p:txBody>
      </p:sp>
      <p:sp>
        <p:nvSpPr>
          <p:cNvPr id="98311" name="Rectangle 7"/>
          <p:cNvSpPr>
            <a:spLocks noGrp="1" noChangeArrowheads="1"/>
          </p:cNvSpPr>
          <p:nvPr>
            <p:ph type="ctrTitle" sz="quarter"/>
          </p:nvPr>
        </p:nvSpPr>
        <p:spPr bwMode="gray">
          <a:xfrm>
            <a:off x="1331913" y="1905000"/>
            <a:ext cx="6707187" cy="1074738"/>
          </a:xfrm>
        </p:spPr>
        <p:txBody>
          <a:bodyPr/>
          <a:lstStyle>
            <a:lvl1pPr>
              <a:defRPr sz="3600">
                <a:solidFill>
                  <a:schemeClr val="tx1"/>
                </a:solidFill>
                <a:effectLst>
                  <a:outerShdw blurRad="38100" dist="38100" dir="2700000" algn="tl">
                    <a:srgbClr val="C0C0C0"/>
                  </a:outerShdw>
                </a:effectLst>
              </a:defRPr>
            </a:lvl1pPr>
          </a:lstStyle>
          <a:p>
            <a:r>
              <a:rPr lang="en-US" altLang="ko-KR"/>
              <a:t>Click to edit Master title style</a:t>
            </a:r>
          </a:p>
        </p:txBody>
      </p:sp>
      <p:sp>
        <p:nvSpPr>
          <p:cNvPr id="14" name="Date Placeholder 13">
            <a:extLst>
              <a:ext uri="{FF2B5EF4-FFF2-40B4-BE49-F238E27FC236}">
                <a16:creationId xmlns:a16="http://schemas.microsoft.com/office/drawing/2014/main" id="{DCC0431C-6D87-4B35-B76E-54BD6633FB27}"/>
              </a:ext>
            </a:extLst>
          </p:cNvPr>
          <p:cNvSpPr>
            <a:spLocks noGrp="1" noChangeArrowheads="1"/>
          </p:cNvSpPr>
          <p:nvPr>
            <p:ph type="dt" sz="half" idx="10"/>
          </p:nvPr>
        </p:nvSpPr>
        <p:spPr>
          <a:xfrm>
            <a:off x="457200" y="6523038"/>
            <a:ext cx="2133600" cy="320675"/>
          </a:xfrm>
        </p:spPr>
        <p:txBody>
          <a:bodyPr/>
          <a:lstStyle>
            <a:lvl1pPr>
              <a:defRPr b="0"/>
            </a:lvl1pPr>
          </a:lstStyle>
          <a:p>
            <a:pPr>
              <a:defRPr/>
            </a:pPr>
            <a:r>
              <a:rPr lang="en-US"/>
              <a:t>Phòng Kê khai &amp;KTT </a:t>
            </a:r>
          </a:p>
        </p:txBody>
      </p:sp>
      <p:sp>
        <p:nvSpPr>
          <p:cNvPr id="15" name="Footer Placeholder 14">
            <a:extLst>
              <a:ext uri="{FF2B5EF4-FFF2-40B4-BE49-F238E27FC236}">
                <a16:creationId xmlns:a16="http://schemas.microsoft.com/office/drawing/2014/main" id="{A5B4BBA2-D467-4C84-B509-5B86C6C7DD93}"/>
              </a:ext>
            </a:extLst>
          </p:cNvPr>
          <p:cNvSpPr>
            <a:spLocks noGrp="1" noChangeArrowheads="1"/>
          </p:cNvSpPr>
          <p:nvPr>
            <p:ph type="ftr" sz="quarter" idx="11"/>
          </p:nvPr>
        </p:nvSpPr>
        <p:spPr/>
        <p:txBody>
          <a:bodyPr/>
          <a:lstStyle>
            <a:lvl1pPr>
              <a:defRPr sz="1000"/>
            </a:lvl1pPr>
          </a:lstStyle>
          <a:p>
            <a:pPr>
              <a:defRPr/>
            </a:pPr>
            <a:endParaRPr lang="en-US"/>
          </a:p>
        </p:txBody>
      </p:sp>
    </p:spTree>
    <p:extLst>
      <p:ext uri="{BB962C8B-B14F-4D97-AF65-F5344CB8AC3E}">
        <p14:creationId xmlns:p14="http://schemas.microsoft.com/office/powerpoint/2010/main" val="1883262534"/>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936035B0-3EE3-4833-AF7C-3093CA7FF4A6}"/>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CD2214AE-4696-40E3-9636-E8F549362C3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1552" name="Image" r:id="rId3" imgW="7390476" imgH="913963" progId="">
                  <p:embed/>
                </p:oleObj>
              </mc:Choice>
              <mc:Fallback>
                <p:oleObj name="Image" r:id="rId3" imgW="7390476" imgH="913963" progId="">
                  <p:embed/>
                  <p:pic>
                    <p:nvPicPr>
                      <p:cNvPr id="11267" name="Object 3">
                        <a:extLst>
                          <a:ext uri="{FF2B5EF4-FFF2-40B4-BE49-F238E27FC236}">
                            <a16:creationId xmlns:a16="http://schemas.microsoft.com/office/drawing/2014/main" id="{94A9FA25-0249-4047-A7CA-C081322E60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A6A4E8CD-7432-44AD-97D3-82DDDD7DA241}"/>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ADE63B53-DEB2-444B-AD5E-6E26A39F8A27}"/>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E437D65E-BF92-4945-8876-1B81EFD018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CA9B5178-0F8B-45F0-A6AF-4724B435A0EE}"/>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 name="Object 3">
            <a:extLst>
              <a:ext uri="{FF2B5EF4-FFF2-40B4-BE49-F238E27FC236}">
                <a16:creationId xmlns:a16="http://schemas.microsoft.com/office/drawing/2014/main" id="{7ADC3FDC-0919-48D8-BF8F-C4906B2E5E9F}"/>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1553" name="Image" r:id="rId6" imgW="7390476" imgH="913963" progId="">
                  <p:embed/>
                </p:oleObj>
              </mc:Choice>
              <mc:Fallback>
                <p:oleObj name="Image" r:id="rId6" imgW="7390476" imgH="913963" progId="">
                  <p:embed/>
                  <p:pic>
                    <p:nvPicPr>
                      <p:cNvPr id="11272" name="Object 3">
                        <a:extLst>
                          <a:ext uri="{FF2B5EF4-FFF2-40B4-BE49-F238E27FC236}">
                            <a16:creationId xmlns:a16="http://schemas.microsoft.com/office/drawing/2014/main" id="{FB51CB84-586B-4164-AF59-2C8E2C2C2D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BA4D7474-1BC2-42D1-ABCD-78F3519E0D32}"/>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2" name="Rectangle 5">
            <a:extLst>
              <a:ext uri="{FF2B5EF4-FFF2-40B4-BE49-F238E27FC236}">
                <a16:creationId xmlns:a16="http://schemas.microsoft.com/office/drawing/2014/main" id="{F065FBB1-5B5F-4D47-AE3F-5803C3673F11}"/>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3" name="Picture 11" descr="logo">
            <a:extLst>
              <a:ext uri="{FF2B5EF4-FFF2-40B4-BE49-F238E27FC236}">
                <a16:creationId xmlns:a16="http://schemas.microsoft.com/office/drawing/2014/main" id="{836BEE57-57BF-44DD-95C7-A8A9240CCC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445F39B3-B272-4384-912B-4D54B858A1B1}"/>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5" name="Rectangle 8">
            <a:extLst>
              <a:ext uri="{FF2B5EF4-FFF2-40B4-BE49-F238E27FC236}">
                <a16:creationId xmlns:a16="http://schemas.microsoft.com/office/drawing/2014/main" id="{D5101779-EFB8-46DA-B830-21C1A10C6018}"/>
              </a:ext>
            </a:extLst>
          </p:cNvPr>
          <p:cNvSpPr>
            <a:spLocks noGrp="1" noChangeArrowheads="1"/>
          </p:cNvSpPr>
          <p:nvPr>
            <p:ph type="ftr" sz="quarter" idx="11"/>
          </p:nvPr>
        </p:nvSpPr>
        <p:spPr/>
        <p:txBody>
          <a:bodyPr/>
          <a:lstStyle>
            <a:lvl1pPr>
              <a:defRPr/>
            </a:lvl1pPr>
          </a:lstStyle>
          <a:p>
            <a:pPr>
              <a:defRPr/>
            </a:pPr>
            <a:endParaRPr lang="en-US"/>
          </a:p>
        </p:txBody>
      </p:sp>
      <p:sp>
        <p:nvSpPr>
          <p:cNvPr id="16" name="Rectangle 9">
            <a:extLst>
              <a:ext uri="{FF2B5EF4-FFF2-40B4-BE49-F238E27FC236}">
                <a16:creationId xmlns:a16="http://schemas.microsoft.com/office/drawing/2014/main" id="{6DF0298B-2399-41BF-9B47-F08AEA1E31B3}"/>
              </a:ext>
            </a:extLst>
          </p:cNvPr>
          <p:cNvSpPr>
            <a:spLocks noGrp="1" noChangeArrowheads="1"/>
          </p:cNvSpPr>
          <p:nvPr>
            <p:ph type="sldNum" sz="quarter" idx="12"/>
          </p:nvPr>
        </p:nvSpPr>
        <p:spPr/>
        <p:txBody>
          <a:bodyPr/>
          <a:lstStyle>
            <a:lvl1pPr>
              <a:defRPr/>
            </a:lvl1pPr>
          </a:lstStyle>
          <a:p>
            <a:fld id="{115E23A0-614F-4E93-9287-A15CEBB34426}" type="slidenum">
              <a:rPr lang="en-US" altLang="en-US"/>
              <a:pPr/>
              <a:t>‹#›</a:t>
            </a:fld>
            <a:endParaRPr lang="en-US" altLang="en-US"/>
          </a:p>
        </p:txBody>
      </p:sp>
    </p:spTree>
    <p:extLst>
      <p:ext uri="{BB962C8B-B14F-4D97-AF65-F5344CB8AC3E}">
        <p14:creationId xmlns:p14="http://schemas.microsoft.com/office/powerpoint/2010/main" val="2210678156"/>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CA7E9014-0567-4D1A-B0E4-CD5D768A8121}"/>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346314A4-DDB6-469C-8156-18CFA3EA522C}"/>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2576" name="Image" r:id="rId3" imgW="7390476" imgH="913963" progId="">
                  <p:embed/>
                </p:oleObj>
              </mc:Choice>
              <mc:Fallback>
                <p:oleObj name="Image" r:id="rId3" imgW="7390476" imgH="913963" progId="">
                  <p:embed/>
                  <p:pic>
                    <p:nvPicPr>
                      <p:cNvPr id="12291" name="Object 3">
                        <a:extLst>
                          <a:ext uri="{FF2B5EF4-FFF2-40B4-BE49-F238E27FC236}">
                            <a16:creationId xmlns:a16="http://schemas.microsoft.com/office/drawing/2014/main" id="{AFEA967D-E4B0-49BF-86F1-4EC08A53D6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04FBF298-1C41-4EC2-8761-0BE824FE8F55}"/>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F9505479-504B-4C63-9B8C-C8116526AC7F}"/>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FEEDF899-6866-42C3-A7D0-24AB88374F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3683D7CA-914B-41C7-8135-3DDD3019DF27}"/>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 name="Object 3">
            <a:extLst>
              <a:ext uri="{FF2B5EF4-FFF2-40B4-BE49-F238E27FC236}">
                <a16:creationId xmlns:a16="http://schemas.microsoft.com/office/drawing/2014/main" id="{1EF310A4-52A3-42D6-8A6F-482E1E5BB3DC}"/>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2577" name="Image" r:id="rId6" imgW="7390476" imgH="913963" progId="">
                  <p:embed/>
                </p:oleObj>
              </mc:Choice>
              <mc:Fallback>
                <p:oleObj name="Image" r:id="rId6" imgW="7390476" imgH="913963" progId="">
                  <p:embed/>
                  <p:pic>
                    <p:nvPicPr>
                      <p:cNvPr id="12296" name="Object 3">
                        <a:extLst>
                          <a:ext uri="{FF2B5EF4-FFF2-40B4-BE49-F238E27FC236}">
                            <a16:creationId xmlns:a16="http://schemas.microsoft.com/office/drawing/2014/main" id="{40FDEE30-CE44-4848-A2D0-B70980B665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DF9FC8A7-2451-4085-B11C-6E59D603E1E5}"/>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2" name="Rectangle 5">
            <a:extLst>
              <a:ext uri="{FF2B5EF4-FFF2-40B4-BE49-F238E27FC236}">
                <a16:creationId xmlns:a16="http://schemas.microsoft.com/office/drawing/2014/main" id="{DFCF6112-1780-4EA2-824D-AE4958696B20}"/>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3" name="Picture 11" descr="logo">
            <a:extLst>
              <a:ext uri="{FF2B5EF4-FFF2-40B4-BE49-F238E27FC236}">
                <a16:creationId xmlns:a16="http://schemas.microsoft.com/office/drawing/2014/main" id="{468C7F5F-6A8A-4AFC-A3C0-80A0546DAB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953250" y="150813"/>
            <a:ext cx="2190750" cy="6249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0813"/>
            <a:ext cx="6419850" cy="6249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6FEE54FE-C876-4077-A507-7CDC9AF2930E}"/>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5" name="Rectangle 8">
            <a:extLst>
              <a:ext uri="{FF2B5EF4-FFF2-40B4-BE49-F238E27FC236}">
                <a16:creationId xmlns:a16="http://schemas.microsoft.com/office/drawing/2014/main" id="{D1F6CFCF-326D-4EB7-803F-B8ACCC93CB81}"/>
              </a:ext>
            </a:extLst>
          </p:cNvPr>
          <p:cNvSpPr>
            <a:spLocks noGrp="1" noChangeArrowheads="1"/>
          </p:cNvSpPr>
          <p:nvPr>
            <p:ph type="ftr" sz="quarter" idx="11"/>
          </p:nvPr>
        </p:nvSpPr>
        <p:spPr/>
        <p:txBody>
          <a:bodyPr/>
          <a:lstStyle>
            <a:lvl1pPr>
              <a:defRPr/>
            </a:lvl1pPr>
          </a:lstStyle>
          <a:p>
            <a:pPr>
              <a:defRPr/>
            </a:pPr>
            <a:endParaRPr lang="en-US"/>
          </a:p>
        </p:txBody>
      </p:sp>
      <p:sp>
        <p:nvSpPr>
          <p:cNvPr id="16" name="Rectangle 9">
            <a:extLst>
              <a:ext uri="{FF2B5EF4-FFF2-40B4-BE49-F238E27FC236}">
                <a16:creationId xmlns:a16="http://schemas.microsoft.com/office/drawing/2014/main" id="{D569F807-C73E-43C6-9793-E843B9C06027}"/>
              </a:ext>
            </a:extLst>
          </p:cNvPr>
          <p:cNvSpPr>
            <a:spLocks noGrp="1" noChangeArrowheads="1"/>
          </p:cNvSpPr>
          <p:nvPr>
            <p:ph type="sldNum" sz="quarter" idx="12"/>
          </p:nvPr>
        </p:nvSpPr>
        <p:spPr/>
        <p:txBody>
          <a:bodyPr/>
          <a:lstStyle>
            <a:lvl1pPr>
              <a:defRPr/>
            </a:lvl1pPr>
          </a:lstStyle>
          <a:p>
            <a:fld id="{E882BDE1-6687-4ED1-B0DA-EACBA4556DE2}" type="slidenum">
              <a:rPr lang="en-US" altLang="en-US"/>
              <a:pPr/>
              <a:t>‹#›</a:t>
            </a:fld>
            <a:endParaRPr lang="en-US" altLang="en-US"/>
          </a:p>
        </p:txBody>
      </p:sp>
    </p:spTree>
    <p:extLst>
      <p:ext uri="{BB962C8B-B14F-4D97-AF65-F5344CB8AC3E}">
        <p14:creationId xmlns:p14="http://schemas.microsoft.com/office/powerpoint/2010/main" val="377777095"/>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3EAE702A-DB61-4A59-9D84-B20DED8FA39D}"/>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07614D5C-9557-4C28-A4AC-BB0580714F2D}"/>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3600" name="Image" r:id="rId3" imgW="7390476" imgH="913963" progId="">
                  <p:embed/>
                </p:oleObj>
              </mc:Choice>
              <mc:Fallback>
                <p:oleObj name="Image" r:id="rId3" imgW="7390476" imgH="913963" progId="">
                  <p:embed/>
                  <p:pic>
                    <p:nvPicPr>
                      <p:cNvPr id="13315" name="Object 3">
                        <a:extLst>
                          <a:ext uri="{FF2B5EF4-FFF2-40B4-BE49-F238E27FC236}">
                            <a16:creationId xmlns:a16="http://schemas.microsoft.com/office/drawing/2014/main" id="{FE2D1BE8-C5BF-4C00-8241-4E07D34A29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24819526-269C-47E9-814A-5A1702825D0D}"/>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55F61E9B-2280-4622-991F-31C207B72535}"/>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34AF9F64-6390-457D-B772-477E026D3A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20EA59EB-172A-43C8-85F8-E2C0115F641C}"/>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 name="Object 3">
            <a:extLst>
              <a:ext uri="{FF2B5EF4-FFF2-40B4-BE49-F238E27FC236}">
                <a16:creationId xmlns:a16="http://schemas.microsoft.com/office/drawing/2014/main" id="{540E56E5-54F9-48B6-A0E0-0720DAFA57F6}"/>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3601" name="Image" r:id="rId6" imgW="7390476" imgH="913963" progId="">
                  <p:embed/>
                </p:oleObj>
              </mc:Choice>
              <mc:Fallback>
                <p:oleObj name="Image" r:id="rId6" imgW="7390476" imgH="913963" progId="">
                  <p:embed/>
                  <p:pic>
                    <p:nvPicPr>
                      <p:cNvPr id="13320" name="Object 3">
                        <a:extLst>
                          <a:ext uri="{FF2B5EF4-FFF2-40B4-BE49-F238E27FC236}">
                            <a16:creationId xmlns:a16="http://schemas.microsoft.com/office/drawing/2014/main" id="{A35A1C38-C4D8-4429-AD20-15EE9B9387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AB5E78C1-62DB-4DE0-B5C8-9D540C44FC5B}"/>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2" name="Rectangle 5">
            <a:extLst>
              <a:ext uri="{FF2B5EF4-FFF2-40B4-BE49-F238E27FC236}">
                <a16:creationId xmlns:a16="http://schemas.microsoft.com/office/drawing/2014/main" id="{E9833DBE-9EAD-4F94-AB86-4C6A1110830D}"/>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3" name="Picture 11" descr="logo">
            <a:extLst>
              <a:ext uri="{FF2B5EF4-FFF2-40B4-BE49-F238E27FC236}">
                <a16:creationId xmlns:a16="http://schemas.microsoft.com/office/drawing/2014/main" id="{FE66FA7C-29BA-4CF2-92D9-5F66EE8E68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50813"/>
            <a:ext cx="8382000" cy="563562"/>
          </a:xfrm>
        </p:spPr>
        <p:txBody>
          <a:bodyPr/>
          <a:lstStyle/>
          <a:p>
            <a:r>
              <a:rPr lang="en-US"/>
              <a:t>Click to edit Master title style</a:t>
            </a:r>
          </a:p>
        </p:txBody>
      </p:sp>
      <p:sp>
        <p:nvSpPr>
          <p:cNvPr id="3" name="Table Placeholder 2"/>
          <p:cNvSpPr>
            <a:spLocks noGrp="1"/>
          </p:cNvSpPr>
          <p:nvPr>
            <p:ph type="tbl" idx="1"/>
          </p:nvPr>
        </p:nvSpPr>
        <p:spPr>
          <a:xfrm>
            <a:off x="381000" y="1219200"/>
            <a:ext cx="8229600" cy="5181600"/>
          </a:xfrm>
        </p:spPr>
        <p:txBody>
          <a:bodyPr/>
          <a:lstStyle/>
          <a:p>
            <a:pPr lvl="0"/>
            <a:endParaRPr lang="en-US" noProof="0"/>
          </a:p>
        </p:txBody>
      </p:sp>
      <p:sp>
        <p:nvSpPr>
          <p:cNvPr id="14" name="Rectangle 7">
            <a:extLst>
              <a:ext uri="{FF2B5EF4-FFF2-40B4-BE49-F238E27FC236}">
                <a16:creationId xmlns:a16="http://schemas.microsoft.com/office/drawing/2014/main" id="{BE173219-70C5-4C4A-85AF-6EE053DDFD1E}"/>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5" name="Rectangle 8">
            <a:extLst>
              <a:ext uri="{FF2B5EF4-FFF2-40B4-BE49-F238E27FC236}">
                <a16:creationId xmlns:a16="http://schemas.microsoft.com/office/drawing/2014/main" id="{8E325E43-321E-45C6-B15F-D760F4677593}"/>
              </a:ext>
            </a:extLst>
          </p:cNvPr>
          <p:cNvSpPr>
            <a:spLocks noGrp="1" noChangeArrowheads="1"/>
          </p:cNvSpPr>
          <p:nvPr>
            <p:ph type="ftr" sz="quarter" idx="11"/>
          </p:nvPr>
        </p:nvSpPr>
        <p:spPr/>
        <p:txBody>
          <a:bodyPr/>
          <a:lstStyle>
            <a:lvl1pPr>
              <a:defRPr/>
            </a:lvl1pPr>
          </a:lstStyle>
          <a:p>
            <a:pPr>
              <a:defRPr/>
            </a:pPr>
            <a:endParaRPr lang="en-US"/>
          </a:p>
        </p:txBody>
      </p:sp>
      <p:sp>
        <p:nvSpPr>
          <p:cNvPr id="16" name="Rectangle 9">
            <a:extLst>
              <a:ext uri="{FF2B5EF4-FFF2-40B4-BE49-F238E27FC236}">
                <a16:creationId xmlns:a16="http://schemas.microsoft.com/office/drawing/2014/main" id="{C57248B5-7728-42A3-A532-57C84B599265}"/>
              </a:ext>
            </a:extLst>
          </p:cNvPr>
          <p:cNvSpPr>
            <a:spLocks noGrp="1" noChangeArrowheads="1"/>
          </p:cNvSpPr>
          <p:nvPr>
            <p:ph type="sldNum" sz="quarter" idx="12"/>
          </p:nvPr>
        </p:nvSpPr>
        <p:spPr/>
        <p:txBody>
          <a:bodyPr/>
          <a:lstStyle>
            <a:lvl1pPr>
              <a:defRPr/>
            </a:lvl1pPr>
          </a:lstStyle>
          <a:p>
            <a:fld id="{0429A8E9-C85B-40AF-A339-2D1FBB8B4A99}" type="slidenum">
              <a:rPr lang="en-US" altLang="en-US"/>
              <a:pPr/>
              <a:t>‹#›</a:t>
            </a:fld>
            <a:endParaRPr lang="en-US" altLang="en-US"/>
          </a:p>
        </p:txBody>
      </p:sp>
    </p:spTree>
    <p:extLst>
      <p:ext uri="{BB962C8B-B14F-4D97-AF65-F5344CB8AC3E}">
        <p14:creationId xmlns:p14="http://schemas.microsoft.com/office/powerpoint/2010/main" val="2850993014"/>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BCDAEA44-CF15-4C37-8DCA-1BFBA6BF0594}"/>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6" name="Object 3">
            <a:extLst>
              <a:ext uri="{FF2B5EF4-FFF2-40B4-BE49-F238E27FC236}">
                <a16:creationId xmlns:a16="http://schemas.microsoft.com/office/drawing/2014/main" id="{697C6790-DE2E-41C3-A175-0A073478A650}"/>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4624" name="Image" r:id="rId3" imgW="7390476" imgH="913963" progId="">
                  <p:embed/>
                </p:oleObj>
              </mc:Choice>
              <mc:Fallback>
                <p:oleObj name="Image" r:id="rId3" imgW="7390476" imgH="913963" progId="">
                  <p:embed/>
                  <p:pic>
                    <p:nvPicPr>
                      <p:cNvPr id="14339" name="Object 3">
                        <a:extLst>
                          <a:ext uri="{FF2B5EF4-FFF2-40B4-BE49-F238E27FC236}">
                            <a16:creationId xmlns:a16="http://schemas.microsoft.com/office/drawing/2014/main" id="{AF2DBAF8-6C95-42DC-BA2C-5EA2A229F9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083B04CB-50E5-4425-9E55-18E942887EA8}"/>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8" name="Rectangle 5">
            <a:extLst>
              <a:ext uri="{FF2B5EF4-FFF2-40B4-BE49-F238E27FC236}">
                <a16:creationId xmlns:a16="http://schemas.microsoft.com/office/drawing/2014/main" id="{BCBEDA75-51F2-4A01-93B4-7EB7C39BC34D}"/>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9" name="Picture 11" descr="logo">
            <a:extLst>
              <a:ext uri="{FF2B5EF4-FFF2-40B4-BE49-F238E27FC236}">
                <a16:creationId xmlns:a16="http://schemas.microsoft.com/office/drawing/2014/main" id="{B05D7140-C276-46F2-9B9D-937DE8FF011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C0FF790B-85FF-4946-9581-3EBB14623A34}"/>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1" name="Object 3">
            <a:extLst>
              <a:ext uri="{FF2B5EF4-FFF2-40B4-BE49-F238E27FC236}">
                <a16:creationId xmlns:a16="http://schemas.microsoft.com/office/drawing/2014/main" id="{980A893E-6435-4592-8D61-BAB79CEAD6FE}"/>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4625" name="Image" r:id="rId6" imgW="7390476" imgH="913963" progId="">
                  <p:embed/>
                </p:oleObj>
              </mc:Choice>
              <mc:Fallback>
                <p:oleObj name="Image" r:id="rId6" imgW="7390476" imgH="913963" progId="">
                  <p:embed/>
                  <p:pic>
                    <p:nvPicPr>
                      <p:cNvPr id="14344" name="Object 3">
                        <a:extLst>
                          <a:ext uri="{FF2B5EF4-FFF2-40B4-BE49-F238E27FC236}">
                            <a16:creationId xmlns:a16="http://schemas.microsoft.com/office/drawing/2014/main" id="{066E8882-E88E-470A-9127-C3F868ACBC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CBB977CB-80D9-4699-9E1D-DFFE3A8A5BE8}"/>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3" name="Rectangle 5">
            <a:extLst>
              <a:ext uri="{FF2B5EF4-FFF2-40B4-BE49-F238E27FC236}">
                <a16:creationId xmlns:a16="http://schemas.microsoft.com/office/drawing/2014/main" id="{CA73FFB8-7FE7-4316-A13D-0D76B727A334}"/>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4" name="Picture 11" descr="logo">
            <a:extLst>
              <a:ext uri="{FF2B5EF4-FFF2-40B4-BE49-F238E27FC236}">
                <a16:creationId xmlns:a16="http://schemas.microsoft.com/office/drawing/2014/main" id="{03B1C198-3660-45F6-AC00-B3F478EBEB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50813"/>
            <a:ext cx="8382000" cy="563562"/>
          </a:xfrm>
        </p:spPr>
        <p:txBody>
          <a:bodyPr/>
          <a:lstStyle/>
          <a:p>
            <a:r>
              <a:rPr lang="en-US"/>
              <a:t>Click to edit Master title style</a:t>
            </a:r>
          </a:p>
        </p:txBody>
      </p:sp>
      <p:sp>
        <p:nvSpPr>
          <p:cNvPr id="3" name="Text Placeholder 2"/>
          <p:cNvSpPr>
            <a:spLocks noGrp="1"/>
          </p:cNvSpPr>
          <p:nvPr>
            <p:ph type="body" sz="half" idx="1"/>
          </p:nvPr>
        </p:nvSpPr>
        <p:spPr>
          <a:xfrm>
            <a:off x="381000" y="1219200"/>
            <a:ext cx="40386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219200"/>
            <a:ext cx="40386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7">
            <a:extLst>
              <a:ext uri="{FF2B5EF4-FFF2-40B4-BE49-F238E27FC236}">
                <a16:creationId xmlns:a16="http://schemas.microsoft.com/office/drawing/2014/main" id="{6B178BE2-4B95-4F4F-8336-9735251BEFF2}"/>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6" name="Rectangle 8">
            <a:extLst>
              <a:ext uri="{FF2B5EF4-FFF2-40B4-BE49-F238E27FC236}">
                <a16:creationId xmlns:a16="http://schemas.microsoft.com/office/drawing/2014/main" id="{A11B9AD8-45C9-4448-A693-4068E63059A2}"/>
              </a:ext>
            </a:extLst>
          </p:cNvPr>
          <p:cNvSpPr>
            <a:spLocks noGrp="1" noChangeArrowheads="1"/>
          </p:cNvSpPr>
          <p:nvPr>
            <p:ph type="ftr" sz="quarter" idx="11"/>
          </p:nvPr>
        </p:nvSpPr>
        <p:spPr/>
        <p:txBody>
          <a:bodyPr/>
          <a:lstStyle>
            <a:lvl1pPr>
              <a:defRPr/>
            </a:lvl1pPr>
          </a:lstStyle>
          <a:p>
            <a:pPr>
              <a:defRPr/>
            </a:pPr>
            <a:endParaRPr lang="en-US"/>
          </a:p>
        </p:txBody>
      </p:sp>
      <p:sp>
        <p:nvSpPr>
          <p:cNvPr id="17" name="Rectangle 9">
            <a:extLst>
              <a:ext uri="{FF2B5EF4-FFF2-40B4-BE49-F238E27FC236}">
                <a16:creationId xmlns:a16="http://schemas.microsoft.com/office/drawing/2014/main" id="{CCBC3D16-D44E-4D58-BC84-516F3D516722}"/>
              </a:ext>
            </a:extLst>
          </p:cNvPr>
          <p:cNvSpPr>
            <a:spLocks noGrp="1" noChangeArrowheads="1"/>
          </p:cNvSpPr>
          <p:nvPr>
            <p:ph type="sldNum" sz="quarter" idx="12"/>
          </p:nvPr>
        </p:nvSpPr>
        <p:spPr/>
        <p:txBody>
          <a:bodyPr/>
          <a:lstStyle>
            <a:lvl1pPr>
              <a:defRPr/>
            </a:lvl1pPr>
          </a:lstStyle>
          <a:p>
            <a:fld id="{6FA9E00A-A4CC-4AFC-B9BA-065B3FD5E6C1}" type="slidenum">
              <a:rPr lang="en-US" altLang="en-US"/>
              <a:pPr/>
              <a:t>‹#›</a:t>
            </a:fld>
            <a:endParaRPr lang="en-US" altLang="en-US"/>
          </a:p>
        </p:txBody>
      </p:sp>
    </p:spTree>
    <p:extLst>
      <p:ext uri="{BB962C8B-B14F-4D97-AF65-F5344CB8AC3E}">
        <p14:creationId xmlns:p14="http://schemas.microsoft.com/office/powerpoint/2010/main" val="1310432417"/>
      </p:ext>
    </p:extLst>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6F604B0F-0C44-4011-A5DD-09B5089928CC}"/>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AB411274-C8B1-43D6-94B2-786E3BDE88B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6622"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AB411274-C8B1-43D6-94B2-786E3BDE88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EB3EA6D7-7457-4EB0-8E20-C671402DB001}"/>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EA5DBB9B-536B-4442-9409-0C9679C81055}"/>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97CD41CD-9CF8-47B2-9401-FCD795CCDE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Object 2">
            <a:extLst>
              <a:ext uri="{FF2B5EF4-FFF2-40B4-BE49-F238E27FC236}">
                <a16:creationId xmlns:a16="http://schemas.microsoft.com/office/drawing/2014/main" id="{78752A5D-8C9F-44A4-AF16-6942D9BA8A56}"/>
              </a:ext>
            </a:extLst>
          </p:cNvPr>
          <p:cNvGraphicFramePr>
            <a:graphicFrameLocks noChangeAspect="1"/>
          </p:cNvGraphicFramePr>
          <p:nvPr/>
        </p:nvGraphicFramePr>
        <p:xfrm>
          <a:off x="0" y="0"/>
          <a:ext cx="9144000" cy="6858000"/>
        </p:xfrm>
        <a:graphic>
          <a:graphicData uri="http://schemas.openxmlformats.org/presentationml/2006/ole">
            <mc:AlternateContent xmlns:mc="http://schemas.openxmlformats.org/markup-compatibility/2006">
              <mc:Choice xmlns:v="urn:schemas-microsoft-com:vml" Requires="v">
                <p:oleObj spid="_x0000_s16623" name="Image" r:id="rId6" imgW="7606349" imgH="6095238" progId="">
                  <p:embed/>
                </p:oleObj>
              </mc:Choice>
              <mc:Fallback>
                <p:oleObj name="Image" r:id="rId6" imgW="7606349" imgH="6095238" progId="">
                  <p:embed/>
                  <p:pic>
                    <p:nvPicPr>
                      <p:cNvPr id="9" name="Object 2">
                        <a:extLst>
                          <a:ext uri="{FF2B5EF4-FFF2-40B4-BE49-F238E27FC236}">
                            <a16:creationId xmlns:a16="http://schemas.microsoft.com/office/drawing/2014/main" id="{78752A5D-8C9F-44A4-AF16-6942D9BA8A5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ltGray">
                      <a:xfrm>
                        <a:off x="0" y="0"/>
                        <a:ext cx="9144000" cy="6858000"/>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Freeform 3">
            <a:extLst>
              <a:ext uri="{FF2B5EF4-FFF2-40B4-BE49-F238E27FC236}">
                <a16:creationId xmlns:a16="http://schemas.microsoft.com/office/drawing/2014/main" id="{FE51F3DA-5F60-450C-8FF7-07C1D93101A2}"/>
              </a:ext>
            </a:extLst>
          </p:cNvPr>
          <p:cNvSpPr>
            <a:spLocks/>
          </p:cNvSpPr>
          <p:nvPr/>
        </p:nvSpPr>
        <p:spPr bwMode="gray">
          <a:xfrm>
            <a:off x="25401" y="3784600"/>
            <a:ext cx="9118600" cy="2928938"/>
          </a:xfrm>
          <a:custGeom>
            <a:avLst/>
            <a:gdLst>
              <a:gd name="T0" fmla="*/ 0 w 5776"/>
              <a:gd name="T1" fmla="*/ 2928938 h 1845"/>
              <a:gd name="T2" fmla="*/ 0 w 5776"/>
              <a:gd name="T3" fmla="*/ 2120900 h 1845"/>
              <a:gd name="T4" fmla="*/ 5784375 w 5776"/>
              <a:gd name="T5" fmla="*/ 2311400 h 1845"/>
              <a:gd name="T6" fmla="*/ 9118600 w 5776"/>
              <a:gd name="T7" fmla="*/ 0 h 1845"/>
              <a:gd name="T8" fmla="*/ 9080711 w 5776"/>
              <a:gd name="T9" fmla="*/ 2928938 h 1845"/>
              <a:gd name="T10" fmla="*/ 0 w 5776"/>
              <a:gd name="T11" fmla="*/ 2928938 h 18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76" h="1845">
                <a:moveTo>
                  <a:pt x="0" y="1845"/>
                </a:moveTo>
                <a:lnTo>
                  <a:pt x="0" y="1336"/>
                </a:lnTo>
                <a:cubicBezTo>
                  <a:pt x="1039" y="1531"/>
                  <a:pt x="2448" y="1744"/>
                  <a:pt x="3664" y="1456"/>
                </a:cubicBezTo>
                <a:cubicBezTo>
                  <a:pt x="4880" y="1168"/>
                  <a:pt x="5624" y="520"/>
                  <a:pt x="5776" y="0"/>
                </a:cubicBezTo>
                <a:lnTo>
                  <a:pt x="5752" y="1845"/>
                </a:lnTo>
                <a:lnTo>
                  <a:pt x="0" y="1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1" name="Freeform 4">
            <a:extLst>
              <a:ext uri="{FF2B5EF4-FFF2-40B4-BE49-F238E27FC236}">
                <a16:creationId xmlns:a16="http://schemas.microsoft.com/office/drawing/2014/main" id="{D2B15A7C-A6A8-43E2-B902-DAC452BDC340}"/>
              </a:ext>
            </a:extLst>
          </p:cNvPr>
          <p:cNvSpPr>
            <a:spLocks/>
          </p:cNvSpPr>
          <p:nvPr/>
        </p:nvSpPr>
        <p:spPr bwMode="gray">
          <a:xfrm>
            <a:off x="1" y="4076700"/>
            <a:ext cx="5435600" cy="2349500"/>
          </a:xfrm>
          <a:custGeom>
            <a:avLst/>
            <a:gdLst>
              <a:gd name="T0" fmla="*/ 5435600 w 3048"/>
              <a:gd name="T1" fmla="*/ 2202656 h 1424"/>
              <a:gd name="T2" fmla="*/ 2568000 w 3048"/>
              <a:gd name="T3" fmla="*/ 1813273 h 1424"/>
              <a:gd name="T4" fmla="*/ 0 w 3048"/>
              <a:gd name="T5" fmla="*/ 0 h 1424"/>
              <a:gd name="T6" fmla="*/ 0 w 3048"/>
              <a:gd name="T7" fmla="*/ 2349500 h 1424"/>
              <a:gd name="T8" fmla="*/ 5435600 w 3048"/>
              <a:gd name="T9" fmla="*/ 2202656 h 14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8" h="1424">
                <a:moveTo>
                  <a:pt x="3048" y="1335"/>
                </a:moveTo>
                <a:cubicBezTo>
                  <a:pt x="3048" y="1335"/>
                  <a:pt x="2352" y="1424"/>
                  <a:pt x="1440" y="1099"/>
                </a:cubicBezTo>
                <a:cubicBezTo>
                  <a:pt x="528" y="773"/>
                  <a:pt x="8" y="41"/>
                  <a:pt x="0" y="0"/>
                </a:cubicBezTo>
                <a:lnTo>
                  <a:pt x="0" y="1424"/>
                </a:lnTo>
                <a:lnTo>
                  <a:pt x="3048" y="1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Freeform 5">
            <a:extLst>
              <a:ext uri="{FF2B5EF4-FFF2-40B4-BE49-F238E27FC236}">
                <a16:creationId xmlns:a16="http://schemas.microsoft.com/office/drawing/2014/main" id="{37AC0EC3-603E-4F56-9DE0-2C6562975C62}"/>
              </a:ext>
            </a:extLst>
          </p:cNvPr>
          <p:cNvSpPr>
            <a:spLocks/>
          </p:cNvSpPr>
          <p:nvPr/>
        </p:nvSpPr>
        <p:spPr bwMode="gray">
          <a:xfrm>
            <a:off x="1" y="4395788"/>
            <a:ext cx="9169400" cy="2476500"/>
          </a:xfrm>
          <a:custGeom>
            <a:avLst/>
            <a:gdLst>
              <a:gd name="T0" fmla="*/ 0 w 5776"/>
              <a:gd name="T1" fmla="*/ 2476500 h 1560"/>
              <a:gd name="T2" fmla="*/ 0 w 5776"/>
              <a:gd name="T3" fmla="*/ 1473200 h 1560"/>
              <a:gd name="T4" fmla="*/ 6667500 w 5776"/>
              <a:gd name="T5" fmla="*/ 1562100 h 1560"/>
              <a:gd name="T6" fmla="*/ 9156700 w 5776"/>
              <a:gd name="T7" fmla="*/ 0 h 1560"/>
              <a:gd name="T8" fmla="*/ 9144000 w 5776"/>
              <a:gd name="T9" fmla="*/ 2476500 h 1560"/>
              <a:gd name="T10" fmla="*/ 0 w 5776"/>
              <a:gd name="T11" fmla="*/ 2476500 h 15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76" h="1560">
                <a:moveTo>
                  <a:pt x="0" y="1560"/>
                </a:moveTo>
                <a:lnTo>
                  <a:pt x="0" y="928"/>
                </a:lnTo>
                <a:cubicBezTo>
                  <a:pt x="1040" y="1114"/>
                  <a:pt x="3064" y="1370"/>
                  <a:pt x="4200" y="984"/>
                </a:cubicBezTo>
                <a:cubicBezTo>
                  <a:pt x="5336" y="599"/>
                  <a:pt x="5776" y="24"/>
                  <a:pt x="5768" y="0"/>
                </a:cubicBezTo>
                <a:lnTo>
                  <a:pt x="5760" y="1560"/>
                </a:lnTo>
                <a:lnTo>
                  <a:pt x="0" y="1560"/>
                </a:lnTo>
                <a:close/>
              </a:path>
            </a:pathLst>
          </a:custGeom>
          <a:gradFill rotWithShape="1">
            <a:gsLst>
              <a:gs pos="0">
                <a:schemeClr val="accent1"/>
              </a:gs>
              <a:gs pos="100000">
                <a:schemeClr val="tx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pic>
        <p:nvPicPr>
          <p:cNvPr id="13" name="Picture 10" descr="009">
            <a:extLst>
              <a:ext uri="{FF2B5EF4-FFF2-40B4-BE49-F238E27FC236}">
                <a16:creationId xmlns:a16="http://schemas.microsoft.com/office/drawing/2014/main" id="{83975E4B-16E7-46C1-B123-BB5B31FEEC5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6400802"/>
            <a:ext cx="9144000"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10" name="Rectangle 6"/>
          <p:cNvSpPr>
            <a:spLocks noGrp="1" noChangeArrowheads="1"/>
          </p:cNvSpPr>
          <p:nvPr>
            <p:ph type="subTitle" idx="1"/>
          </p:nvPr>
        </p:nvSpPr>
        <p:spPr bwMode="black">
          <a:xfrm>
            <a:off x="1600200" y="4724400"/>
            <a:ext cx="6172200" cy="381000"/>
          </a:xfrm>
        </p:spPr>
        <p:txBody>
          <a:bodyPr/>
          <a:lstStyle>
            <a:lvl1pPr marL="0" indent="0" algn="ctr">
              <a:buFont typeface="Wingdings" pitchFamily="2" charset="2"/>
              <a:buNone/>
              <a:defRPr sz="1800" b="0">
                <a:solidFill>
                  <a:srgbClr val="2B166E"/>
                </a:solidFill>
              </a:defRPr>
            </a:lvl1pPr>
          </a:lstStyle>
          <a:p>
            <a:r>
              <a:rPr lang="en-US"/>
              <a:t>Click to edit Master subtitle style</a:t>
            </a:r>
          </a:p>
        </p:txBody>
      </p:sp>
      <p:sp>
        <p:nvSpPr>
          <p:cNvPr id="98311" name="Rectangle 7"/>
          <p:cNvSpPr>
            <a:spLocks noGrp="1" noChangeArrowheads="1"/>
          </p:cNvSpPr>
          <p:nvPr>
            <p:ph type="ctrTitle" sz="quarter"/>
          </p:nvPr>
        </p:nvSpPr>
        <p:spPr bwMode="gray">
          <a:xfrm>
            <a:off x="1331914" y="1905000"/>
            <a:ext cx="6707187" cy="1074738"/>
          </a:xfrm>
        </p:spPr>
        <p:txBody>
          <a:bodyPr/>
          <a:lstStyle>
            <a:lvl1pPr>
              <a:defRPr sz="2700">
                <a:solidFill>
                  <a:schemeClr val="tx1"/>
                </a:solidFill>
                <a:effectLst>
                  <a:outerShdw blurRad="38100" dist="38100" dir="2700000" algn="tl">
                    <a:srgbClr val="C0C0C0"/>
                  </a:outerShdw>
                </a:effectLst>
              </a:defRPr>
            </a:lvl1pPr>
          </a:lstStyle>
          <a:p>
            <a:r>
              <a:rPr lang="en-US" altLang="ko-KR"/>
              <a:t>Click to edit Master title style</a:t>
            </a:r>
          </a:p>
        </p:txBody>
      </p:sp>
      <p:sp>
        <p:nvSpPr>
          <p:cNvPr id="14" name="Date Placeholder 13">
            <a:extLst>
              <a:ext uri="{FF2B5EF4-FFF2-40B4-BE49-F238E27FC236}">
                <a16:creationId xmlns:a16="http://schemas.microsoft.com/office/drawing/2014/main" id="{DCC0431C-6D87-4B35-B76E-54BD6633FB27}"/>
              </a:ext>
            </a:extLst>
          </p:cNvPr>
          <p:cNvSpPr>
            <a:spLocks noGrp="1" noChangeArrowheads="1"/>
          </p:cNvSpPr>
          <p:nvPr>
            <p:ph type="dt" sz="half" idx="10"/>
          </p:nvPr>
        </p:nvSpPr>
        <p:spPr>
          <a:xfrm>
            <a:off x="457200" y="6523040"/>
            <a:ext cx="2133600" cy="320675"/>
          </a:xfrm>
        </p:spPr>
        <p:txBody>
          <a:bodyPr/>
          <a:lstStyle>
            <a:lvl1pPr>
              <a:defRPr b="0"/>
            </a:lvl1pPr>
          </a:lstStyle>
          <a:p>
            <a:pPr defTabSz="685800">
              <a:defRPr/>
            </a:pPr>
            <a:r>
              <a:rPr lang="en-US">
                <a:solidFill>
                  <a:srgbClr val="FFFFFF"/>
                </a:solidFill>
              </a:rPr>
              <a:t>Phòng Kê khai &amp;KTT </a:t>
            </a:r>
          </a:p>
        </p:txBody>
      </p:sp>
      <p:sp>
        <p:nvSpPr>
          <p:cNvPr id="15" name="Footer Placeholder 14">
            <a:extLst>
              <a:ext uri="{FF2B5EF4-FFF2-40B4-BE49-F238E27FC236}">
                <a16:creationId xmlns:a16="http://schemas.microsoft.com/office/drawing/2014/main" id="{A5B4BBA2-D467-4C84-B509-5B86C6C7DD93}"/>
              </a:ext>
            </a:extLst>
          </p:cNvPr>
          <p:cNvSpPr>
            <a:spLocks noGrp="1" noChangeArrowheads="1"/>
          </p:cNvSpPr>
          <p:nvPr>
            <p:ph type="ftr" sz="quarter" idx="11"/>
          </p:nvPr>
        </p:nvSpPr>
        <p:spPr/>
        <p:txBody>
          <a:bodyPr/>
          <a:lstStyle>
            <a:lvl1pPr>
              <a:defRPr sz="750"/>
            </a:lvl1pPr>
          </a:lstStyle>
          <a:p>
            <a:pPr defTabSz="685800">
              <a:defRPr/>
            </a:pPr>
            <a:endParaRPr lang="en-US">
              <a:solidFill>
                <a:srgbClr val="FFFFFF"/>
              </a:solidFill>
            </a:endParaRPr>
          </a:p>
        </p:txBody>
      </p:sp>
    </p:spTree>
    <p:extLst>
      <p:ext uri="{BB962C8B-B14F-4D97-AF65-F5344CB8AC3E}">
        <p14:creationId xmlns:p14="http://schemas.microsoft.com/office/powerpoint/2010/main" val="24865614"/>
      </p:ext>
    </p:extLst>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2F820FE8-1AC9-43D5-9A55-E82F13CBF7F1}"/>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2269A134-4EA5-42CE-AA92-825490124AB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7646"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2269A134-4EA5-42CE-AA92-825490124A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740C2B34-17F0-486A-B84B-A0E2AE2D6234}"/>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41AB7726-FA65-455A-9E57-6BD07304344E}"/>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0C5C831C-A1A8-47AC-B409-5DBC412806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D97015F0-49EA-4661-94FA-CAA387E8CAF0}"/>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 name="Object 3">
            <a:extLst>
              <a:ext uri="{FF2B5EF4-FFF2-40B4-BE49-F238E27FC236}">
                <a16:creationId xmlns:a16="http://schemas.microsoft.com/office/drawing/2014/main" id="{DEC6EBA4-71C3-4443-9B90-B6E377F76667}"/>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7647" name="Image" r:id="rId6" imgW="7390476" imgH="913963" progId="">
                  <p:embed/>
                </p:oleObj>
              </mc:Choice>
              <mc:Fallback>
                <p:oleObj name="Image" r:id="rId6" imgW="7390476" imgH="913963" progId="">
                  <p:embed/>
                  <p:pic>
                    <p:nvPicPr>
                      <p:cNvPr id="10" name="Object 3">
                        <a:extLst>
                          <a:ext uri="{FF2B5EF4-FFF2-40B4-BE49-F238E27FC236}">
                            <a16:creationId xmlns:a16="http://schemas.microsoft.com/office/drawing/2014/main" id="{DEC6EBA4-71C3-4443-9B90-B6E377F766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2F8091DD-79E6-4379-93C4-B3A94CCF5E1C}"/>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Rectangle 5">
            <a:extLst>
              <a:ext uri="{FF2B5EF4-FFF2-40B4-BE49-F238E27FC236}">
                <a16:creationId xmlns:a16="http://schemas.microsoft.com/office/drawing/2014/main" id="{8EF97226-A050-40B1-8F66-30710BB455EC}"/>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3" name="Picture 11" descr="logo">
            <a:extLst>
              <a:ext uri="{FF2B5EF4-FFF2-40B4-BE49-F238E27FC236}">
                <a16:creationId xmlns:a16="http://schemas.microsoft.com/office/drawing/2014/main" id="{A987D99D-3255-4E20-8068-2804D1FE21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F84FC869-9A23-4013-A2DC-C0571BA3498E}"/>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5" name="Rectangle 8">
            <a:extLst>
              <a:ext uri="{FF2B5EF4-FFF2-40B4-BE49-F238E27FC236}">
                <a16:creationId xmlns:a16="http://schemas.microsoft.com/office/drawing/2014/main" id="{2A97673A-CA2E-4933-8A85-8954C198D2A6}"/>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6" name="Rectangle 9">
            <a:extLst>
              <a:ext uri="{FF2B5EF4-FFF2-40B4-BE49-F238E27FC236}">
                <a16:creationId xmlns:a16="http://schemas.microsoft.com/office/drawing/2014/main" id="{A4AA192A-A06D-4981-BE60-927EEAB87309}"/>
              </a:ext>
            </a:extLst>
          </p:cNvPr>
          <p:cNvSpPr>
            <a:spLocks noGrp="1" noChangeArrowheads="1"/>
          </p:cNvSpPr>
          <p:nvPr>
            <p:ph type="sldNum" sz="quarter" idx="12"/>
          </p:nvPr>
        </p:nvSpPr>
        <p:spPr/>
        <p:txBody>
          <a:bodyPr/>
          <a:lstStyle>
            <a:lvl1pPr>
              <a:defRPr/>
            </a:lvl1pPr>
          </a:lstStyle>
          <a:p>
            <a:pPr defTabSz="685800"/>
            <a:fld id="{0A1F1EBE-613C-43FD-9E1C-84ED4945BDA2}"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1392182606"/>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9617063C-8913-466F-B589-35ED052484BA}"/>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B1975C4A-AD3E-4A8A-8016-A21D56082440}"/>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8670"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B1975C4A-AD3E-4A8A-8016-A21D5608244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63A94D80-3258-49BF-8293-94EA1ADB6502}"/>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37AB1C79-3294-4791-A374-98B23180B153}"/>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E3B53504-38C1-4FB4-82FD-C35742EE9A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0C4F6DA6-0487-41CE-8460-5BA8D98D3362}"/>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 name="Object 3">
            <a:extLst>
              <a:ext uri="{FF2B5EF4-FFF2-40B4-BE49-F238E27FC236}">
                <a16:creationId xmlns:a16="http://schemas.microsoft.com/office/drawing/2014/main" id="{99BA8619-6DE7-43F5-A828-C57211B9B4A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8671" name="Image" r:id="rId6" imgW="7390476" imgH="913963" progId="">
                  <p:embed/>
                </p:oleObj>
              </mc:Choice>
              <mc:Fallback>
                <p:oleObj name="Image" r:id="rId6" imgW="7390476" imgH="913963" progId="">
                  <p:embed/>
                  <p:pic>
                    <p:nvPicPr>
                      <p:cNvPr id="10" name="Object 3">
                        <a:extLst>
                          <a:ext uri="{FF2B5EF4-FFF2-40B4-BE49-F238E27FC236}">
                            <a16:creationId xmlns:a16="http://schemas.microsoft.com/office/drawing/2014/main" id="{99BA8619-6DE7-43F5-A828-C57211B9B4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4A61E7A6-55F1-483D-B1AA-18236B203BBE}"/>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Rectangle 5">
            <a:extLst>
              <a:ext uri="{FF2B5EF4-FFF2-40B4-BE49-F238E27FC236}">
                <a16:creationId xmlns:a16="http://schemas.microsoft.com/office/drawing/2014/main" id="{B7B0565C-6ADD-40A9-B9C6-2929793FA22C}"/>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3" name="Picture 11" descr="logo">
            <a:extLst>
              <a:ext uri="{FF2B5EF4-FFF2-40B4-BE49-F238E27FC236}">
                <a16:creationId xmlns:a16="http://schemas.microsoft.com/office/drawing/2014/main" id="{A29B12AA-B6C0-4DCD-825F-312C7BAB5AD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14" name="Rectangle 7">
            <a:extLst>
              <a:ext uri="{FF2B5EF4-FFF2-40B4-BE49-F238E27FC236}">
                <a16:creationId xmlns:a16="http://schemas.microsoft.com/office/drawing/2014/main" id="{8083051A-291C-4794-9BF2-F3ED898F0788}"/>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5" name="Rectangle 8">
            <a:extLst>
              <a:ext uri="{FF2B5EF4-FFF2-40B4-BE49-F238E27FC236}">
                <a16:creationId xmlns:a16="http://schemas.microsoft.com/office/drawing/2014/main" id="{19AB3C24-B4D2-4858-8FC7-C620F3C5FDC9}"/>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6" name="Rectangle 9">
            <a:extLst>
              <a:ext uri="{FF2B5EF4-FFF2-40B4-BE49-F238E27FC236}">
                <a16:creationId xmlns:a16="http://schemas.microsoft.com/office/drawing/2014/main" id="{AD6779D5-4D92-432E-A68F-2CCA64BB0E2C}"/>
              </a:ext>
            </a:extLst>
          </p:cNvPr>
          <p:cNvSpPr>
            <a:spLocks noGrp="1" noChangeArrowheads="1"/>
          </p:cNvSpPr>
          <p:nvPr>
            <p:ph type="sldNum" sz="quarter" idx="12"/>
          </p:nvPr>
        </p:nvSpPr>
        <p:spPr/>
        <p:txBody>
          <a:bodyPr/>
          <a:lstStyle>
            <a:lvl1pPr>
              <a:defRPr/>
            </a:lvl1pPr>
          </a:lstStyle>
          <a:p>
            <a:pPr defTabSz="685800"/>
            <a:fld id="{50E52903-9A79-4A68-AA58-FA98D2EC7D6D}"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2954088346"/>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8649309A-F0EC-46C6-B815-CBC2356C952F}"/>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6" name="Object 3">
            <a:extLst>
              <a:ext uri="{FF2B5EF4-FFF2-40B4-BE49-F238E27FC236}">
                <a16:creationId xmlns:a16="http://schemas.microsoft.com/office/drawing/2014/main" id="{9AB19F0C-EA9B-4297-90A3-BD659564B06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9694" name="Image" r:id="rId3" imgW="7390476" imgH="913963" progId="">
                  <p:embed/>
                </p:oleObj>
              </mc:Choice>
              <mc:Fallback>
                <p:oleObj name="Image" r:id="rId3" imgW="7390476" imgH="913963" progId="">
                  <p:embed/>
                  <p:pic>
                    <p:nvPicPr>
                      <p:cNvPr id="6" name="Object 3">
                        <a:extLst>
                          <a:ext uri="{FF2B5EF4-FFF2-40B4-BE49-F238E27FC236}">
                            <a16:creationId xmlns:a16="http://schemas.microsoft.com/office/drawing/2014/main" id="{9AB19F0C-EA9B-4297-90A3-BD659564B0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3D50AA1F-E907-4C03-95F5-7D739C399EC7}"/>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8" name="Rectangle 5">
            <a:extLst>
              <a:ext uri="{FF2B5EF4-FFF2-40B4-BE49-F238E27FC236}">
                <a16:creationId xmlns:a16="http://schemas.microsoft.com/office/drawing/2014/main" id="{302DC41F-9B1B-474F-A03A-DDEEA972FC7B}"/>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9" name="Picture 11" descr="logo">
            <a:extLst>
              <a:ext uri="{FF2B5EF4-FFF2-40B4-BE49-F238E27FC236}">
                <a16:creationId xmlns:a16="http://schemas.microsoft.com/office/drawing/2014/main" id="{A44E872C-97F5-4691-9138-FCF3F605CF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F5FDC70E-404A-43E5-8FF8-360E4E0AE46C}"/>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1" name="Object 3">
            <a:extLst>
              <a:ext uri="{FF2B5EF4-FFF2-40B4-BE49-F238E27FC236}">
                <a16:creationId xmlns:a16="http://schemas.microsoft.com/office/drawing/2014/main" id="{32C1CFD9-1257-4474-BFAA-4E78EC87D094}"/>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9695" name="Image" r:id="rId6" imgW="7390476" imgH="913963" progId="">
                  <p:embed/>
                </p:oleObj>
              </mc:Choice>
              <mc:Fallback>
                <p:oleObj name="Image" r:id="rId6" imgW="7390476" imgH="913963" progId="">
                  <p:embed/>
                  <p:pic>
                    <p:nvPicPr>
                      <p:cNvPr id="11" name="Object 3">
                        <a:extLst>
                          <a:ext uri="{FF2B5EF4-FFF2-40B4-BE49-F238E27FC236}">
                            <a16:creationId xmlns:a16="http://schemas.microsoft.com/office/drawing/2014/main" id="{32C1CFD9-1257-4474-BFAA-4E78EC87D0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3B05218C-20CB-47BB-8450-E71CC9B32DAE}"/>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3" name="Rectangle 5">
            <a:extLst>
              <a:ext uri="{FF2B5EF4-FFF2-40B4-BE49-F238E27FC236}">
                <a16:creationId xmlns:a16="http://schemas.microsoft.com/office/drawing/2014/main" id="{9E82C3F4-39AD-4A88-95AA-4B598A3D57CA}"/>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4" name="Picture 11" descr="logo">
            <a:extLst>
              <a:ext uri="{FF2B5EF4-FFF2-40B4-BE49-F238E27FC236}">
                <a16:creationId xmlns:a16="http://schemas.microsoft.com/office/drawing/2014/main" id="{1E231A84-C4EE-47C7-BF4E-ACBCBDE7626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219200"/>
            <a:ext cx="4038600"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219200"/>
            <a:ext cx="4038600"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7">
            <a:extLst>
              <a:ext uri="{FF2B5EF4-FFF2-40B4-BE49-F238E27FC236}">
                <a16:creationId xmlns:a16="http://schemas.microsoft.com/office/drawing/2014/main" id="{9D1F586C-D2E3-4012-9A24-CC0710533549}"/>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6" name="Rectangle 8">
            <a:extLst>
              <a:ext uri="{FF2B5EF4-FFF2-40B4-BE49-F238E27FC236}">
                <a16:creationId xmlns:a16="http://schemas.microsoft.com/office/drawing/2014/main" id="{FD18530D-CCA3-4CDC-B5FF-F701EDBF0CB5}"/>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7" name="Rectangle 9">
            <a:extLst>
              <a:ext uri="{FF2B5EF4-FFF2-40B4-BE49-F238E27FC236}">
                <a16:creationId xmlns:a16="http://schemas.microsoft.com/office/drawing/2014/main" id="{ADD41E4C-B79A-4BB6-B05D-88967DFD8208}"/>
              </a:ext>
            </a:extLst>
          </p:cNvPr>
          <p:cNvSpPr>
            <a:spLocks noGrp="1" noChangeArrowheads="1"/>
          </p:cNvSpPr>
          <p:nvPr>
            <p:ph type="sldNum" sz="quarter" idx="12"/>
          </p:nvPr>
        </p:nvSpPr>
        <p:spPr/>
        <p:txBody>
          <a:bodyPr/>
          <a:lstStyle>
            <a:lvl1pPr>
              <a:defRPr/>
            </a:lvl1pPr>
          </a:lstStyle>
          <a:p>
            <a:pPr defTabSz="685800"/>
            <a:fld id="{2FF4F84E-AD17-4D74-8253-05AC265636EA}"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439711406"/>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DB91E427-90A0-4C86-A7A1-9928C3BA9284}"/>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8" name="Object 3">
            <a:extLst>
              <a:ext uri="{FF2B5EF4-FFF2-40B4-BE49-F238E27FC236}">
                <a16:creationId xmlns:a16="http://schemas.microsoft.com/office/drawing/2014/main" id="{7A8CE283-34C7-4F3A-B331-F581DF1608D9}"/>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0718" name="Image" r:id="rId3" imgW="7390476" imgH="913963" progId="">
                  <p:embed/>
                </p:oleObj>
              </mc:Choice>
              <mc:Fallback>
                <p:oleObj name="Image" r:id="rId3" imgW="7390476" imgH="913963" progId="">
                  <p:embed/>
                  <p:pic>
                    <p:nvPicPr>
                      <p:cNvPr id="8" name="Object 3">
                        <a:extLst>
                          <a:ext uri="{FF2B5EF4-FFF2-40B4-BE49-F238E27FC236}">
                            <a16:creationId xmlns:a16="http://schemas.microsoft.com/office/drawing/2014/main" id="{7A8CE283-34C7-4F3A-B331-F581DF1608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9" name="Rectangle 4">
            <a:extLst>
              <a:ext uri="{FF2B5EF4-FFF2-40B4-BE49-F238E27FC236}">
                <a16:creationId xmlns:a16="http://schemas.microsoft.com/office/drawing/2014/main" id="{75F51915-8C9E-47A6-BE34-5AD6D7CC9BCB}"/>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0" name="Rectangle 5">
            <a:extLst>
              <a:ext uri="{FF2B5EF4-FFF2-40B4-BE49-F238E27FC236}">
                <a16:creationId xmlns:a16="http://schemas.microsoft.com/office/drawing/2014/main" id="{E299F919-CB3D-445B-84A3-7102CF216D4D}"/>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1" name="Picture 11" descr="logo">
            <a:extLst>
              <a:ext uri="{FF2B5EF4-FFF2-40B4-BE49-F238E27FC236}">
                <a16:creationId xmlns:a16="http://schemas.microsoft.com/office/drawing/2014/main" id="{22F66B78-D316-430C-BB80-A53C86C8E4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reeform 2">
            <a:extLst>
              <a:ext uri="{FF2B5EF4-FFF2-40B4-BE49-F238E27FC236}">
                <a16:creationId xmlns:a16="http://schemas.microsoft.com/office/drawing/2014/main" id="{9FDCCCB5-7CC4-4FC3-A3E0-01C3DD621256}"/>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3" name="Object 3">
            <a:extLst>
              <a:ext uri="{FF2B5EF4-FFF2-40B4-BE49-F238E27FC236}">
                <a16:creationId xmlns:a16="http://schemas.microsoft.com/office/drawing/2014/main" id="{63AD8CAC-4839-4C7B-A445-9251EDA95182}"/>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0719" name="Image" r:id="rId6" imgW="7390476" imgH="913963" progId="">
                  <p:embed/>
                </p:oleObj>
              </mc:Choice>
              <mc:Fallback>
                <p:oleObj name="Image" r:id="rId6" imgW="7390476" imgH="913963" progId="">
                  <p:embed/>
                  <p:pic>
                    <p:nvPicPr>
                      <p:cNvPr id="13" name="Object 3">
                        <a:extLst>
                          <a:ext uri="{FF2B5EF4-FFF2-40B4-BE49-F238E27FC236}">
                            <a16:creationId xmlns:a16="http://schemas.microsoft.com/office/drawing/2014/main" id="{63AD8CAC-4839-4C7B-A445-9251EDA951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4">
            <a:extLst>
              <a:ext uri="{FF2B5EF4-FFF2-40B4-BE49-F238E27FC236}">
                <a16:creationId xmlns:a16="http://schemas.microsoft.com/office/drawing/2014/main" id="{7FD5D2D0-900E-471E-A017-F896BDED2AC1}"/>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5" name="Rectangle 5">
            <a:extLst>
              <a:ext uri="{FF2B5EF4-FFF2-40B4-BE49-F238E27FC236}">
                <a16:creationId xmlns:a16="http://schemas.microsoft.com/office/drawing/2014/main" id="{5CDDF989-8234-4AB6-9AA0-C41B74DBCA3F}"/>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6" name="Picture 11" descr="logo">
            <a:extLst>
              <a:ext uri="{FF2B5EF4-FFF2-40B4-BE49-F238E27FC236}">
                <a16:creationId xmlns:a16="http://schemas.microsoft.com/office/drawing/2014/main" id="{7E6C64D2-6364-4DD7-ABB8-6102728E04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7">
            <a:extLst>
              <a:ext uri="{FF2B5EF4-FFF2-40B4-BE49-F238E27FC236}">
                <a16:creationId xmlns:a16="http://schemas.microsoft.com/office/drawing/2014/main" id="{290F1DEC-0444-4584-B7A2-2B4F4BF2DE7E}"/>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8" name="Rectangle 8">
            <a:extLst>
              <a:ext uri="{FF2B5EF4-FFF2-40B4-BE49-F238E27FC236}">
                <a16:creationId xmlns:a16="http://schemas.microsoft.com/office/drawing/2014/main" id="{D59BA986-449B-49D5-BA73-49C94565F5C5}"/>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9" name="Rectangle 9">
            <a:extLst>
              <a:ext uri="{FF2B5EF4-FFF2-40B4-BE49-F238E27FC236}">
                <a16:creationId xmlns:a16="http://schemas.microsoft.com/office/drawing/2014/main" id="{3A5DAE2C-6975-4CC7-AD9B-84AEC0400435}"/>
              </a:ext>
            </a:extLst>
          </p:cNvPr>
          <p:cNvSpPr>
            <a:spLocks noGrp="1" noChangeArrowheads="1"/>
          </p:cNvSpPr>
          <p:nvPr>
            <p:ph type="sldNum" sz="quarter" idx="12"/>
          </p:nvPr>
        </p:nvSpPr>
        <p:spPr/>
        <p:txBody>
          <a:bodyPr/>
          <a:lstStyle>
            <a:lvl1pPr>
              <a:defRPr/>
            </a:lvl1pPr>
          </a:lstStyle>
          <a:p>
            <a:pPr defTabSz="685800"/>
            <a:fld id="{98718D24-7554-427D-B5A3-9D9A9721DAF3}"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68519171"/>
      </p:ext>
    </p:extLst>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7492C55-6522-46FA-81B7-843A86D83FC4}"/>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4" name="Object 12">
            <a:extLst>
              <a:ext uri="{FF2B5EF4-FFF2-40B4-BE49-F238E27FC236}">
                <a16:creationId xmlns:a16="http://schemas.microsoft.com/office/drawing/2014/main" id="{E9BF7AAA-20F8-4309-AEBB-F4240C4B9B6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1742" name="Image" r:id="rId3" imgW="7390476" imgH="913963" progId="">
                  <p:embed/>
                </p:oleObj>
              </mc:Choice>
              <mc:Fallback>
                <p:oleObj name="Image" r:id="rId3" imgW="7390476" imgH="913963" progId="">
                  <p:embed/>
                  <p:pic>
                    <p:nvPicPr>
                      <p:cNvPr id="4" name="Object 12">
                        <a:extLst>
                          <a:ext uri="{FF2B5EF4-FFF2-40B4-BE49-F238E27FC236}">
                            <a16:creationId xmlns:a16="http://schemas.microsoft.com/office/drawing/2014/main" id="{E9BF7AAA-20F8-4309-AEBB-F4240C4B9B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5" name="Rectangle 13">
            <a:extLst>
              <a:ext uri="{FF2B5EF4-FFF2-40B4-BE49-F238E27FC236}">
                <a16:creationId xmlns:a16="http://schemas.microsoft.com/office/drawing/2014/main" id="{5154051F-C971-41E1-9B9E-999DAABF0FF6}"/>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6" name="Rectangle 5">
            <a:extLst>
              <a:ext uri="{FF2B5EF4-FFF2-40B4-BE49-F238E27FC236}">
                <a16:creationId xmlns:a16="http://schemas.microsoft.com/office/drawing/2014/main" id="{DFDD7AF0-65AC-49E1-899D-BDC8DD884421}"/>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7" name="Picture 11" descr="logo">
            <a:extLst>
              <a:ext uri="{FF2B5EF4-FFF2-40B4-BE49-F238E27FC236}">
                <a16:creationId xmlns:a16="http://schemas.microsoft.com/office/drawing/2014/main" id="{DE5EED5D-FCC3-474D-8DCC-D2B2590E9A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16">
            <a:extLst>
              <a:ext uri="{FF2B5EF4-FFF2-40B4-BE49-F238E27FC236}">
                <a16:creationId xmlns:a16="http://schemas.microsoft.com/office/drawing/2014/main" id="{BF1A9D8E-C6E8-44FC-BEA8-232D8D5311A1}"/>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9" name="Object 3">
            <a:extLst>
              <a:ext uri="{FF2B5EF4-FFF2-40B4-BE49-F238E27FC236}">
                <a16:creationId xmlns:a16="http://schemas.microsoft.com/office/drawing/2014/main" id="{F4533FC3-142B-43BB-B840-451739967AE6}"/>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1743" name="Image" r:id="rId6" imgW="7390476" imgH="913963" progId="">
                  <p:embed/>
                </p:oleObj>
              </mc:Choice>
              <mc:Fallback>
                <p:oleObj name="Image" r:id="rId6" imgW="7390476" imgH="913963" progId="">
                  <p:embed/>
                  <p:pic>
                    <p:nvPicPr>
                      <p:cNvPr id="9" name="Object 3">
                        <a:extLst>
                          <a:ext uri="{FF2B5EF4-FFF2-40B4-BE49-F238E27FC236}">
                            <a16:creationId xmlns:a16="http://schemas.microsoft.com/office/drawing/2014/main" id="{F4533FC3-142B-43BB-B840-451739967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18">
            <a:extLst>
              <a:ext uri="{FF2B5EF4-FFF2-40B4-BE49-F238E27FC236}">
                <a16:creationId xmlns:a16="http://schemas.microsoft.com/office/drawing/2014/main" id="{98496FB0-ED01-493B-AEFE-D39AACB2F0E4}"/>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1" name="Rectangle 10">
            <a:extLst>
              <a:ext uri="{FF2B5EF4-FFF2-40B4-BE49-F238E27FC236}">
                <a16:creationId xmlns:a16="http://schemas.microsoft.com/office/drawing/2014/main" id="{DE1721A0-8230-4193-A826-627503B6E1E2}"/>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2" name="Picture 20" descr="logo">
            <a:extLst>
              <a:ext uri="{FF2B5EF4-FFF2-40B4-BE49-F238E27FC236}">
                <a16:creationId xmlns:a16="http://schemas.microsoft.com/office/drawing/2014/main" id="{52600928-8888-475F-9061-81CD3B9E1F9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13" name="Date Placeholder 12">
            <a:extLst>
              <a:ext uri="{FF2B5EF4-FFF2-40B4-BE49-F238E27FC236}">
                <a16:creationId xmlns:a16="http://schemas.microsoft.com/office/drawing/2014/main" id="{F20EC9D1-44E5-45AC-80B1-7ED2FB9AA057}"/>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4" name="Footer Placeholder 13">
            <a:extLst>
              <a:ext uri="{FF2B5EF4-FFF2-40B4-BE49-F238E27FC236}">
                <a16:creationId xmlns:a16="http://schemas.microsoft.com/office/drawing/2014/main" id="{44A50C65-1F09-4236-9167-4E33185838BE}"/>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5" name="Slide Number Placeholder 14">
            <a:extLst>
              <a:ext uri="{FF2B5EF4-FFF2-40B4-BE49-F238E27FC236}">
                <a16:creationId xmlns:a16="http://schemas.microsoft.com/office/drawing/2014/main" id="{23B03D43-D4AA-4537-A002-FAE613162E11}"/>
              </a:ext>
            </a:extLst>
          </p:cNvPr>
          <p:cNvSpPr>
            <a:spLocks noGrp="1" noChangeArrowheads="1"/>
          </p:cNvSpPr>
          <p:nvPr>
            <p:ph type="sldNum" sz="quarter" idx="12"/>
          </p:nvPr>
        </p:nvSpPr>
        <p:spPr/>
        <p:txBody>
          <a:bodyPr/>
          <a:lstStyle>
            <a:lvl1pPr>
              <a:defRPr/>
            </a:lvl1pPr>
          </a:lstStyle>
          <a:p>
            <a:pPr defTabSz="685800"/>
            <a:fld id="{A9114994-AF6A-4BE5-ACB5-5756DBC2D59B}"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4144262780"/>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2F820FE8-1AC9-43D5-9A55-E82F13CBF7F1}"/>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2269A134-4EA5-42CE-AA92-825490124AB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3360" name="Image" r:id="rId3" imgW="7390476" imgH="913963" progId="">
                  <p:embed/>
                </p:oleObj>
              </mc:Choice>
              <mc:Fallback>
                <p:oleObj name="Image" r:id="rId3" imgW="7390476" imgH="913963" progId="">
                  <p:embed/>
                  <p:pic>
                    <p:nvPicPr>
                      <p:cNvPr id="3075" name="Object 3">
                        <a:extLst>
                          <a:ext uri="{FF2B5EF4-FFF2-40B4-BE49-F238E27FC236}">
                            <a16:creationId xmlns:a16="http://schemas.microsoft.com/office/drawing/2014/main" id="{7E7A6AD4-B838-4936-8F40-FF3239D1C2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740C2B34-17F0-486A-B84B-A0E2AE2D6234}"/>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41AB7726-FA65-455A-9E57-6BD07304344E}"/>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0C5C831C-A1A8-47AC-B409-5DBC412806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D97015F0-49EA-4661-94FA-CAA387E8CAF0}"/>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 name="Object 3">
            <a:extLst>
              <a:ext uri="{FF2B5EF4-FFF2-40B4-BE49-F238E27FC236}">
                <a16:creationId xmlns:a16="http://schemas.microsoft.com/office/drawing/2014/main" id="{DEC6EBA4-71C3-4443-9B90-B6E377F76667}"/>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3361" name="Image" r:id="rId6" imgW="7390476" imgH="913963" progId="">
                  <p:embed/>
                </p:oleObj>
              </mc:Choice>
              <mc:Fallback>
                <p:oleObj name="Image" r:id="rId6" imgW="7390476" imgH="913963" progId="">
                  <p:embed/>
                  <p:pic>
                    <p:nvPicPr>
                      <p:cNvPr id="3080" name="Object 3">
                        <a:extLst>
                          <a:ext uri="{FF2B5EF4-FFF2-40B4-BE49-F238E27FC236}">
                            <a16:creationId xmlns:a16="http://schemas.microsoft.com/office/drawing/2014/main" id="{FA27312F-4964-4230-A655-70F44DF790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2F8091DD-79E6-4379-93C4-B3A94CCF5E1C}"/>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2" name="Rectangle 5">
            <a:extLst>
              <a:ext uri="{FF2B5EF4-FFF2-40B4-BE49-F238E27FC236}">
                <a16:creationId xmlns:a16="http://schemas.microsoft.com/office/drawing/2014/main" id="{8EF97226-A050-40B1-8F66-30710BB455EC}"/>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3" name="Picture 11" descr="logo">
            <a:extLst>
              <a:ext uri="{FF2B5EF4-FFF2-40B4-BE49-F238E27FC236}">
                <a16:creationId xmlns:a16="http://schemas.microsoft.com/office/drawing/2014/main" id="{A987D99D-3255-4E20-8068-2804D1FE21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F84FC869-9A23-4013-A2DC-C0571BA3498E}"/>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5" name="Rectangle 8">
            <a:extLst>
              <a:ext uri="{FF2B5EF4-FFF2-40B4-BE49-F238E27FC236}">
                <a16:creationId xmlns:a16="http://schemas.microsoft.com/office/drawing/2014/main" id="{2A97673A-CA2E-4933-8A85-8954C198D2A6}"/>
              </a:ext>
            </a:extLst>
          </p:cNvPr>
          <p:cNvSpPr>
            <a:spLocks noGrp="1" noChangeArrowheads="1"/>
          </p:cNvSpPr>
          <p:nvPr>
            <p:ph type="ftr" sz="quarter" idx="11"/>
          </p:nvPr>
        </p:nvSpPr>
        <p:spPr/>
        <p:txBody>
          <a:bodyPr/>
          <a:lstStyle>
            <a:lvl1pPr>
              <a:defRPr/>
            </a:lvl1pPr>
          </a:lstStyle>
          <a:p>
            <a:pPr>
              <a:defRPr/>
            </a:pPr>
            <a:endParaRPr lang="en-US"/>
          </a:p>
        </p:txBody>
      </p:sp>
      <p:sp>
        <p:nvSpPr>
          <p:cNvPr id="16" name="Rectangle 9">
            <a:extLst>
              <a:ext uri="{FF2B5EF4-FFF2-40B4-BE49-F238E27FC236}">
                <a16:creationId xmlns:a16="http://schemas.microsoft.com/office/drawing/2014/main" id="{A4AA192A-A06D-4981-BE60-927EEAB87309}"/>
              </a:ext>
            </a:extLst>
          </p:cNvPr>
          <p:cNvSpPr>
            <a:spLocks noGrp="1" noChangeArrowheads="1"/>
          </p:cNvSpPr>
          <p:nvPr>
            <p:ph type="sldNum" sz="quarter" idx="12"/>
          </p:nvPr>
        </p:nvSpPr>
        <p:spPr/>
        <p:txBody>
          <a:bodyPr/>
          <a:lstStyle>
            <a:lvl1pPr>
              <a:defRPr/>
            </a:lvl1pPr>
          </a:lstStyle>
          <a:p>
            <a:fld id="{0A1F1EBE-613C-43FD-9E1C-84ED4945BDA2}" type="slidenum">
              <a:rPr lang="en-US" altLang="en-US"/>
              <a:pPr/>
              <a:t>‹#›</a:t>
            </a:fld>
            <a:endParaRPr lang="en-US" altLang="en-US"/>
          </a:p>
        </p:txBody>
      </p:sp>
    </p:spTree>
    <p:extLst>
      <p:ext uri="{BB962C8B-B14F-4D97-AF65-F5344CB8AC3E}">
        <p14:creationId xmlns:p14="http://schemas.microsoft.com/office/powerpoint/2010/main" val="2432101290"/>
      </p:ext>
    </p:extLst>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7BEBA89D-28E8-4991-A4C8-7FC8EE8C9111}"/>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3" name="Object 3">
            <a:extLst>
              <a:ext uri="{FF2B5EF4-FFF2-40B4-BE49-F238E27FC236}">
                <a16:creationId xmlns:a16="http://schemas.microsoft.com/office/drawing/2014/main" id="{5CC93E15-F358-4D41-BBC0-44C38182D2C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2766" name="Image" r:id="rId3" imgW="7390476" imgH="913963" progId="">
                  <p:embed/>
                </p:oleObj>
              </mc:Choice>
              <mc:Fallback>
                <p:oleObj name="Image" r:id="rId3" imgW="7390476" imgH="913963" progId="">
                  <p:embed/>
                  <p:pic>
                    <p:nvPicPr>
                      <p:cNvPr id="3" name="Object 3">
                        <a:extLst>
                          <a:ext uri="{FF2B5EF4-FFF2-40B4-BE49-F238E27FC236}">
                            <a16:creationId xmlns:a16="http://schemas.microsoft.com/office/drawing/2014/main" id="{5CC93E15-F358-4D41-BBC0-44C38182D2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4" name="Rectangle 4">
            <a:extLst>
              <a:ext uri="{FF2B5EF4-FFF2-40B4-BE49-F238E27FC236}">
                <a16:creationId xmlns:a16="http://schemas.microsoft.com/office/drawing/2014/main" id="{0E4B819E-0277-417E-9DDC-469DCF9444A8}"/>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5" name="Rectangle 5">
            <a:extLst>
              <a:ext uri="{FF2B5EF4-FFF2-40B4-BE49-F238E27FC236}">
                <a16:creationId xmlns:a16="http://schemas.microsoft.com/office/drawing/2014/main" id="{EBB84D02-0E96-40E4-AE1B-E10C3D5BEDFF}"/>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6" name="Picture 11" descr="logo">
            <a:extLst>
              <a:ext uri="{FF2B5EF4-FFF2-40B4-BE49-F238E27FC236}">
                <a16:creationId xmlns:a16="http://schemas.microsoft.com/office/drawing/2014/main" id="{C92ADD08-8B5C-455D-9E29-2E03B527E8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2">
            <a:extLst>
              <a:ext uri="{FF2B5EF4-FFF2-40B4-BE49-F238E27FC236}">
                <a16:creationId xmlns:a16="http://schemas.microsoft.com/office/drawing/2014/main" id="{C1A1B2AC-D4B9-4BA5-9635-3184CEE7D3CB}"/>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8" name="Object 3">
            <a:extLst>
              <a:ext uri="{FF2B5EF4-FFF2-40B4-BE49-F238E27FC236}">
                <a16:creationId xmlns:a16="http://schemas.microsoft.com/office/drawing/2014/main" id="{3BD89F5A-4B1E-4976-ADF2-C87A59952A9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2767" name="Image" r:id="rId6" imgW="7390476" imgH="913963" progId="">
                  <p:embed/>
                </p:oleObj>
              </mc:Choice>
              <mc:Fallback>
                <p:oleObj name="Image" r:id="rId6" imgW="7390476" imgH="913963" progId="">
                  <p:embed/>
                  <p:pic>
                    <p:nvPicPr>
                      <p:cNvPr id="8" name="Object 3">
                        <a:extLst>
                          <a:ext uri="{FF2B5EF4-FFF2-40B4-BE49-F238E27FC236}">
                            <a16:creationId xmlns:a16="http://schemas.microsoft.com/office/drawing/2014/main" id="{3BD89F5A-4B1E-4976-ADF2-C87A59952A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4">
            <a:extLst>
              <a:ext uri="{FF2B5EF4-FFF2-40B4-BE49-F238E27FC236}">
                <a16:creationId xmlns:a16="http://schemas.microsoft.com/office/drawing/2014/main" id="{17F4BC57-7F72-490E-9540-A2242CD070F7}"/>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0" name="Rectangle 5">
            <a:extLst>
              <a:ext uri="{FF2B5EF4-FFF2-40B4-BE49-F238E27FC236}">
                <a16:creationId xmlns:a16="http://schemas.microsoft.com/office/drawing/2014/main" id="{C0EB285E-D96B-441E-B363-7A27EE0DE83B}"/>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1" name="Picture 11" descr="logo">
            <a:extLst>
              <a:ext uri="{FF2B5EF4-FFF2-40B4-BE49-F238E27FC236}">
                <a16:creationId xmlns:a16="http://schemas.microsoft.com/office/drawing/2014/main" id="{B3F74524-F812-4914-864A-09D1D20EC5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7">
            <a:extLst>
              <a:ext uri="{FF2B5EF4-FFF2-40B4-BE49-F238E27FC236}">
                <a16:creationId xmlns:a16="http://schemas.microsoft.com/office/drawing/2014/main" id="{3A4B7726-0007-437E-8E31-9DEFF6730167}"/>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3" name="Rectangle 8">
            <a:extLst>
              <a:ext uri="{FF2B5EF4-FFF2-40B4-BE49-F238E27FC236}">
                <a16:creationId xmlns:a16="http://schemas.microsoft.com/office/drawing/2014/main" id="{5C88DD5C-6EC7-4B52-B637-27034BCB30CE}"/>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4" name="Rectangle 9">
            <a:extLst>
              <a:ext uri="{FF2B5EF4-FFF2-40B4-BE49-F238E27FC236}">
                <a16:creationId xmlns:a16="http://schemas.microsoft.com/office/drawing/2014/main" id="{1EF2029D-D248-4771-9ADA-7C0D1A516AD3}"/>
              </a:ext>
            </a:extLst>
          </p:cNvPr>
          <p:cNvSpPr>
            <a:spLocks noGrp="1" noChangeArrowheads="1"/>
          </p:cNvSpPr>
          <p:nvPr>
            <p:ph type="sldNum" sz="quarter" idx="12"/>
          </p:nvPr>
        </p:nvSpPr>
        <p:spPr/>
        <p:txBody>
          <a:bodyPr/>
          <a:lstStyle>
            <a:lvl1pPr>
              <a:defRPr/>
            </a:lvl1pPr>
          </a:lstStyle>
          <a:p>
            <a:pPr defTabSz="685800"/>
            <a:fld id="{D17929E6-91EA-4E33-A059-A264D80DD496}"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3534879298"/>
      </p:ext>
    </p:extLst>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90D437AD-D08F-41F2-BE60-D7A10735AF92}"/>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6" name="Object 3">
            <a:extLst>
              <a:ext uri="{FF2B5EF4-FFF2-40B4-BE49-F238E27FC236}">
                <a16:creationId xmlns:a16="http://schemas.microsoft.com/office/drawing/2014/main" id="{6B13F43E-DC40-406F-AE0A-5BD21189335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3790" name="Image" r:id="rId3" imgW="7390476" imgH="913963" progId="">
                  <p:embed/>
                </p:oleObj>
              </mc:Choice>
              <mc:Fallback>
                <p:oleObj name="Image" r:id="rId3" imgW="7390476" imgH="913963" progId="">
                  <p:embed/>
                  <p:pic>
                    <p:nvPicPr>
                      <p:cNvPr id="6" name="Object 3">
                        <a:extLst>
                          <a:ext uri="{FF2B5EF4-FFF2-40B4-BE49-F238E27FC236}">
                            <a16:creationId xmlns:a16="http://schemas.microsoft.com/office/drawing/2014/main" id="{6B13F43E-DC40-406F-AE0A-5BD2118933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4AC5CA52-FA9F-4765-8EB6-EA3134D1808C}"/>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8" name="Rectangle 5">
            <a:extLst>
              <a:ext uri="{FF2B5EF4-FFF2-40B4-BE49-F238E27FC236}">
                <a16:creationId xmlns:a16="http://schemas.microsoft.com/office/drawing/2014/main" id="{E86B2E9E-8944-4304-B6CC-8774C108E9A1}"/>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9" name="Picture 11" descr="logo">
            <a:extLst>
              <a:ext uri="{FF2B5EF4-FFF2-40B4-BE49-F238E27FC236}">
                <a16:creationId xmlns:a16="http://schemas.microsoft.com/office/drawing/2014/main" id="{59DB32E0-3C4A-4202-9985-F79D4E015F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1ABF7A85-E771-46F1-9F9F-BAFA97385156}"/>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1" name="Object 3">
            <a:extLst>
              <a:ext uri="{FF2B5EF4-FFF2-40B4-BE49-F238E27FC236}">
                <a16:creationId xmlns:a16="http://schemas.microsoft.com/office/drawing/2014/main" id="{1AE6BCA4-475C-442C-82E1-4359C7ED1A1D}"/>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3791" name="Image" r:id="rId6" imgW="7390476" imgH="913963" progId="">
                  <p:embed/>
                </p:oleObj>
              </mc:Choice>
              <mc:Fallback>
                <p:oleObj name="Image" r:id="rId6" imgW="7390476" imgH="913963" progId="">
                  <p:embed/>
                  <p:pic>
                    <p:nvPicPr>
                      <p:cNvPr id="11" name="Object 3">
                        <a:extLst>
                          <a:ext uri="{FF2B5EF4-FFF2-40B4-BE49-F238E27FC236}">
                            <a16:creationId xmlns:a16="http://schemas.microsoft.com/office/drawing/2014/main" id="{1AE6BCA4-475C-442C-82E1-4359C7ED1A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515AC023-00F1-4E22-A458-A891FA271C90}"/>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3" name="Rectangle 5">
            <a:extLst>
              <a:ext uri="{FF2B5EF4-FFF2-40B4-BE49-F238E27FC236}">
                <a16:creationId xmlns:a16="http://schemas.microsoft.com/office/drawing/2014/main" id="{A6DF2E02-7C16-4383-8A36-77D98E8D7550}"/>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4" name="Picture 11" descr="logo">
            <a:extLst>
              <a:ext uri="{FF2B5EF4-FFF2-40B4-BE49-F238E27FC236}">
                <a16:creationId xmlns:a16="http://schemas.microsoft.com/office/drawing/2014/main" id="{27239990-129A-471C-909E-4B0DBE6454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5" name="Rectangle 7">
            <a:extLst>
              <a:ext uri="{FF2B5EF4-FFF2-40B4-BE49-F238E27FC236}">
                <a16:creationId xmlns:a16="http://schemas.microsoft.com/office/drawing/2014/main" id="{8FA9E56F-CEC5-4BF2-9268-996F929D0968}"/>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6" name="Rectangle 8">
            <a:extLst>
              <a:ext uri="{FF2B5EF4-FFF2-40B4-BE49-F238E27FC236}">
                <a16:creationId xmlns:a16="http://schemas.microsoft.com/office/drawing/2014/main" id="{1C9E123F-0E35-46D9-A668-90C77A354571}"/>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7" name="Rectangle 9">
            <a:extLst>
              <a:ext uri="{FF2B5EF4-FFF2-40B4-BE49-F238E27FC236}">
                <a16:creationId xmlns:a16="http://schemas.microsoft.com/office/drawing/2014/main" id="{AA54C847-C42B-4323-9FA4-2EFE67915C0B}"/>
              </a:ext>
            </a:extLst>
          </p:cNvPr>
          <p:cNvSpPr>
            <a:spLocks noGrp="1" noChangeArrowheads="1"/>
          </p:cNvSpPr>
          <p:nvPr>
            <p:ph type="sldNum" sz="quarter" idx="12"/>
          </p:nvPr>
        </p:nvSpPr>
        <p:spPr/>
        <p:txBody>
          <a:bodyPr/>
          <a:lstStyle>
            <a:lvl1pPr>
              <a:defRPr/>
            </a:lvl1pPr>
          </a:lstStyle>
          <a:p>
            <a:pPr defTabSz="685800"/>
            <a:fld id="{6FD7D9BA-3EC0-405D-9D58-D8D110FD46AF}"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4241200524"/>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34ED6AAA-D2D7-4DE5-8B41-63CDE0CAEFC1}"/>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6" name="Object 3">
            <a:extLst>
              <a:ext uri="{FF2B5EF4-FFF2-40B4-BE49-F238E27FC236}">
                <a16:creationId xmlns:a16="http://schemas.microsoft.com/office/drawing/2014/main" id="{BA988061-A141-4D4E-8474-EAB151E62732}"/>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4814" name="Image" r:id="rId3" imgW="7390476" imgH="913963" progId="">
                  <p:embed/>
                </p:oleObj>
              </mc:Choice>
              <mc:Fallback>
                <p:oleObj name="Image" r:id="rId3" imgW="7390476" imgH="913963" progId="">
                  <p:embed/>
                  <p:pic>
                    <p:nvPicPr>
                      <p:cNvPr id="6" name="Object 3">
                        <a:extLst>
                          <a:ext uri="{FF2B5EF4-FFF2-40B4-BE49-F238E27FC236}">
                            <a16:creationId xmlns:a16="http://schemas.microsoft.com/office/drawing/2014/main" id="{BA988061-A141-4D4E-8474-EAB151E627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ECCE227F-89C3-41BE-A388-7E4658F75C2A}"/>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8" name="Rectangle 5">
            <a:extLst>
              <a:ext uri="{FF2B5EF4-FFF2-40B4-BE49-F238E27FC236}">
                <a16:creationId xmlns:a16="http://schemas.microsoft.com/office/drawing/2014/main" id="{4E6C1BEF-233D-431E-AB5F-B9A07A131CEF}"/>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9" name="Picture 11" descr="logo">
            <a:extLst>
              <a:ext uri="{FF2B5EF4-FFF2-40B4-BE49-F238E27FC236}">
                <a16:creationId xmlns:a16="http://schemas.microsoft.com/office/drawing/2014/main" id="{F65BD196-85BE-4937-AB24-F5F3B6DEC6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FFA86C0A-D941-47D0-BE95-46E6D6F58406}"/>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1" name="Object 3">
            <a:extLst>
              <a:ext uri="{FF2B5EF4-FFF2-40B4-BE49-F238E27FC236}">
                <a16:creationId xmlns:a16="http://schemas.microsoft.com/office/drawing/2014/main" id="{6EE90DDE-BDE9-4662-AD0C-1D03F8D7CBD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4815" name="Image" r:id="rId6" imgW="7390476" imgH="913963" progId="">
                  <p:embed/>
                </p:oleObj>
              </mc:Choice>
              <mc:Fallback>
                <p:oleObj name="Image" r:id="rId6" imgW="7390476" imgH="913963" progId="">
                  <p:embed/>
                  <p:pic>
                    <p:nvPicPr>
                      <p:cNvPr id="11" name="Object 3">
                        <a:extLst>
                          <a:ext uri="{FF2B5EF4-FFF2-40B4-BE49-F238E27FC236}">
                            <a16:creationId xmlns:a16="http://schemas.microsoft.com/office/drawing/2014/main" id="{6EE90DDE-BDE9-4662-AD0C-1D03F8D7CBD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4264AEE8-7E27-45EB-9C13-ED07EB4A5F1E}"/>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3" name="Rectangle 5">
            <a:extLst>
              <a:ext uri="{FF2B5EF4-FFF2-40B4-BE49-F238E27FC236}">
                <a16:creationId xmlns:a16="http://schemas.microsoft.com/office/drawing/2014/main" id="{10F2BB27-D3D9-49E6-898E-01E8FFBE7498}"/>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4" name="Picture 11" descr="logo">
            <a:extLst>
              <a:ext uri="{FF2B5EF4-FFF2-40B4-BE49-F238E27FC236}">
                <a16:creationId xmlns:a16="http://schemas.microsoft.com/office/drawing/2014/main" id="{0B26F4BE-ED17-412F-8351-8C3BB1A7239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5" name="Rectangle 7">
            <a:extLst>
              <a:ext uri="{FF2B5EF4-FFF2-40B4-BE49-F238E27FC236}">
                <a16:creationId xmlns:a16="http://schemas.microsoft.com/office/drawing/2014/main" id="{73032EBE-DE9A-4983-B6A7-AB20FF16C405}"/>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6" name="Rectangle 8">
            <a:extLst>
              <a:ext uri="{FF2B5EF4-FFF2-40B4-BE49-F238E27FC236}">
                <a16:creationId xmlns:a16="http://schemas.microsoft.com/office/drawing/2014/main" id="{3320FB7D-26F8-4FB0-A1A0-4E122E8DFA08}"/>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7" name="Rectangle 9">
            <a:extLst>
              <a:ext uri="{FF2B5EF4-FFF2-40B4-BE49-F238E27FC236}">
                <a16:creationId xmlns:a16="http://schemas.microsoft.com/office/drawing/2014/main" id="{539A2FA4-BF0A-4607-AEDA-0ED6A505C34F}"/>
              </a:ext>
            </a:extLst>
          </p:cNvPr>
          <p:cNvSpPr>
            <a:spLocks noGrp="1" noChangeArrowheads="1"/>
          </p:cNvSpPr>
          <p:nvPr>
            <p:ph type="sldNum" sz="quarter" idx="12"/>
          </p:nvPr>
        </p:nvSpPr>
        <p:spPr/>
        <p:txBody>
          <a:bodyPr/>
          <a:lstStyle>
            <a:lvl1pPr>
              <a:defRPr/>
            </a:lvl1pPr>
          </a:lstStyle>
          <a:p>
            <a:pPr defTabSz="685800"/>
            <a:fld id="{12D5A6D0-63DC-4CDA-8E97-8769AE9809E8}"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2430843930"/>
      </p:ext>
    </p:extLst>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936035B0-3EE3-4833-AF7C-3093CA7FF4A6}"/>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CD2214AE-4696-40E3-9636-E8F549362C3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5838"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CD2214AE-4696-40E3-9636-E8F549362C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A6A4E8CD-7432-44AD-97D3-82DDDD7DA241}"/>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ADE63B53-DEB2-444B-AD5E-6E26A39F8A27}"/>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E437D65E-BF92-4945-8876-1B81EFD018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CA9B5178-0F8B-45F0-A6AF-4724B435A0EE}"/>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 name="Object 3">
            <a:extLst>
              <a:ext uri="{FF2B5EF4-FFF2-40B4-BE49-F238E27FC236}">
                <a16:creationId xmlns:a16="http://schemas.microsoft.com/office/drawing/2014/main" id="{7ADC3FDC-0919-48D8-BF8F-C4906B2E5E9F}"/>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5839" name="Image" r:id="rId6" imgW="7390476" imgH="913963" progId="">
                  <p:embed/>
                </p:oleObj>
              </mc:Choice>
              <mc:Fallback>
                <p:oleObj name="Image" r:id="rId6" imgW="7390476" imgH="913963" progId="">
                  <p:embed/>
                  <p:pic>
                    <p:nvPicPr>
                      <p:cNvPr id="10" name="Object 3">
                        <a:extLst>
                          <a:ext uri="{FF2B5EF4-FFF2-40B4-BE49-F238E27FC236}">
                            <a16:creationId xmlns:a16="http://schemas.microsoft.com/office/drawing/2014/main" id="{7ADC3FDC-0919-48D8-BF8F-C4906B2E5E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BA4D7474-1BC2-42D1-ABCD-78F3519E0D32}"/>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Rectangle 5">
            <a:extLst>
              <a:ext uri="{FF2B5EF4-FFF2-40B4-BE49-F238E27FC236}">
                <a16:creationId xmlns:a16="http://schemas.microsoft.com/office/drawing/2014/main" id="{F065FBB1-5B5F-4D47-AE3F-5803C3673F11}"/>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3" name="Picture 11" descr="logo">
            <a:extLst>
              <a:ext uri="{FF2B5EF4-FFF2-40B4-BE49-F238E27FC236}">
                <a16:creationId xmlns:a16="http://schemas.microsoft.com/office/drawing/2014/main" id="{836BEE57-57BF-44DD-95C7-A8A9240CCC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445F39B3-B272-4384-912B-4D54B858A1B1}"/>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5" name="Rectangle 8">
            <a:extLst>
              <a:ext uri="{FF2B5EF4-FFF2-40B4-BE49-F238E27FC236}">
                <a16:creationId xmlns:a16="http://schemas.microsoft.com/office/drawing/2014/main" id="{D5101779-EFB8-46DA-B830-21C1A10C6018}"/>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6" name="Rectangle 9">
            <a:extLst>
              <a:ext uri="{FF2B5EF4-FFF2-40B4-BE49-F238E27FC236}">
                <a16:creationId xmlns:a16="http://schemas.microsoft.com/office/drawing/2014/main" id="{6DF0298B-2399-41BF-9B47-F08AEA1E31B3}"/>
              </a:ext>
            </a:extLst>
          </p:cNvPr>
          <p:cNvSpPr>
            <a:spLocks noGrp="1" noChangeArrowheads="1"/>
          </p:cNvSpPr>
          <p:nvPr>
            <p:ph type="sldNum" sz="quarter" idx="12"/>
          </p:nvPr>
        </p:nvSpPr>
        <p:spPr/>
        <p:txBody>
          <a:bodyPr/>
          <a:lstStyle>
            <a:lvl1pPr>
              <a:defRPr/>
            </a:lvl1pPr>
          </a:lstStyle>
          <a:p>
            <a:pPr defTabSz="685800"/>
            <a:fld id="{115E23A0-614F-4E93-9287-A15CEBB34426}"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3518562588"/>
      </p:ext>
    </p:extLst>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CA7E9014-0567-4D1A-B0E4-CD5D768A8121}"/>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346314A4-DDB6-469C-8156-18CFA3EA522C}"/>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6862"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346314A4-DDB6-469C-8156-18CFA3EA52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04FBF298-1C41-4EC2-8761-0BE824FE8F55}"/>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F9505479-504B-4C63-9B8C-C8116526AC7F}"/>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FEEDF899-6866-42C3-A7D0-24AB88374F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3683D7CA-914B-41C7-8135-3DDD3019DF27}"/>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 name="Object 3">
            <a:extLst>
              <a:ext uri="{FF2B5EF4-FFF2-40B4-BE49-F238E27FC236}">
                <a16:creationId xmlns:a16="http://schemas.microsoft.com/office/drawing/2014/main" id="{1EF310A4-52A3-42D6-8A6F-482E1E5BB3DC}"/>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6863" name="Image" r:id="rId6" imgW="7390476" imgH="913963" progId="">
                  <p:embed/>
                </p:oleObj>
              </mc:Choice>
              <mc:Fallback>
                <p:oleObj name="Image" r:id="rId6" imgW="7390476" imgH="913963" progId="">
                  <p:embed/>
                  <p:pic>
                    <p:nvPicPr>
                      <p:cNvPr id="10" name="Object 3">
                        <a:extLst>
                          <a:ext uri="{FF2B5EF4-FFF2-40B4-BE49-F238E27FC236}">
                            <a16:creationId xmlns:a16="http://schemas.microsoft.com/office/drawing/2014/main" id="{1EF310A4-52A3-42D6-8A6F-482E1E5BB3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DF9FC8A7-2451-4085-B11C-6E59D603E1E5}"/>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Rectangle 5">
            <a:extLst>
              <a:ext uri="{FF2B5EF4-FFF2-40B4-BE49-F238E27FC236}">
                <a16:creationId xmlns:a16="http://schemas.microsoft.com/office/drawing/2014/main" id="{DFCF6112-1780-4EA2-824D-AE4958696B20}"/>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3" name="Picture 11" descr="logo">
            <a:extLst>
              <a:ext uri="{FF2B5EF4-FFF2-40B4-BE49-F238E27FC236}">
                <a16:creationId xmlns:a16="http://schemas.microsoft.com/office/drawing/2014/main" id="{468C7F5F-6A8A-4AFC-A3C0-80A0546DAB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953250" y="150815"/>
            <a:ext cx="2190750" cy="6249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0815"/>
            <a:ext cx="6419850" cy="6249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7">
            <a:extLst>
              <a:ext uri="{FF2B5EF4-FFF2-40B4-BE49-F238E27FC236}">
                <a16:creationId xmlns:a16="http://schemas.microsoft.com/office/drawing/2014/main" id="{6FEE54FE-C876-4077-A507-7CDC9AF2930E}"/>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5" name="Rectangle 8">
            <a:extLst>
              <a:ext uri="{FF2B5EF4-FFF2-40B4-BE49-F238E27FC236}">
                <a16:creationId xmlns:a16="http://schemas.microsoft.com/office/drawing/2014/main" id="{D1F6CFCF-326D-4EB7-803F-B8ACCC93CB81}"/>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6" name="Rectangle 9">
            <a:extLst>
              <a:ext uri="{FF2B5EF4-FFF2-40B4-BE49-F238E27FC236}">
                <a16:creationId xmlns:a16="http://schemas.microsoft.com/office/drawing/2014/main" id="{D569F807-C73E-43C6-9793-E843B9C06027}"/>
              </a:ext>
            </a:extLst>
          </p:cNvPr>
          <p:cNvSpPr>
            <a:spLocks noGrp="1" noChangeArrowheads="1"/>
          </p:cNvSpPr>
          <p:nvPr>
            <p:ph type="sldNum" sz="quarter" idx="12"/>
          </p:nvPr>
        </p:nvSpPr>
        <p:spPr/>
        <p:txBody>
          <a:bodyPr/>
          <a:lstStyle>
            <a:lvl1pPr>
              <a:defRPr/>
            </a:lvl1pPr>
          </a:lstStyle>
          <a:p>
            <a:pPr defTabSz="685800"/>
            <a:fld id="{E882BDE1-6687-4ED1-B0DA-EACBA4556DE2}"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1775624868"/>
      </p:ext>
    </p:extLst>
  </p:cSld>
  <p:clrMapOvr>
    <a:masterClrMapping/>
  </p:clrMapOvr>
  <p:transition>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3EAE702A-DB61-4A59-9D84-B20DED8FA39D}"/>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5" name="Object 3">
            <a:extLst>
              <a:ext uri="{FF2B5EF4-FFF2-40B4-BE49-F238E27FC236}">
                <a16:creationId xmlns:a16="http://schemas.microsoft.com/office/drawing/2014/main" id="{07614D5C-9557-4C28-A4AC-BB0580714F2D}"/>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7886" name="Image" r:id="rId3" imgW="7390476" imgH="913963" progId="">
                  <p:embed/>
                </p:oleObj>
              </mc:Choice>
              <mc:Fallback>
                <p:oleObj name="Image" r:id="rId3" imgW="7390476" imgH="913963" progId="">
                  <p:embed/>
                  <p:pic>
                    <p:nvPicPr>
                      <p:cNvPr id="5" name="Object 3">
                        <a:extLst>
                          <a:ext uri="{FF2B5EF4-FFF2-40B4-BE49-F238E27FC236}">
                            <a16:creationId xmlns:a16="http://schemas.microsoft.com/office/drawing/2014/main" id="{07614D5C-9557-4C28-A4AC-BB0580714F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24819526-269C-47E9-814A-5A1702825D0D}"/>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7" name="Rectangle 5">
            <a:extLst>
              <a:ext uri="{FF2B5EF4-FFF2-40B4-BE49-F238E27FC236}">
                <a16:creationId xmlns:a16="http://schemas.microsoft.com/office/drawing/2014/main" id="{55F61E9B-2280-4622-991F-31C207B72535}"/>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8" name="Picture 11" descr="logo">
            <a:extLst>
              <a:ext uri="{FF2B5EF4-FFF2-40B4-BE49-F238E27FC236}">
                <a16:creationId xmlns:a16="http://schemas.microsoft.com/office/drawing/2014/main" id="{34AF9F64-6390-457D-B772-477E026D3A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20EA59EB-172A-43C8-85F8-E2C0115F641C}"/>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 name="Object 3">
            <a:extLst>
              <a:ext uri="{FF2B5EF4-FFF2-40B4-BE49-F238E27FC236}">
                <a16:creationId xmlns:a16="http://schemas.microsoft.com/office/drawing/2014/main" id="{540E56E5-54F9-48B6-A0E0-0720DAFA57F6}"/>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7887" name="Image" r:id="rId6" imgW="7390476" imgH="913963" progId="">
                  <p:embed/>
                </p:oleObj>
              </mc:Choice>
              <mc:Fallback>
                <p:oleObj name="Image" r:id="rId6" imgW="7390476" imgH="913963" progId="">
                  <p:embed/>
                  <p:pic>
                    <p:nvPicPr>
                      <p:cNvPr id="10" name="Object 3">
                        <a:extLst>
                          <a:ext uri="{FF2B5EF4-FFF2-40B4-BE49-F238E27FC236}">
                            <a16:creationId xmlns:a16="http://schemas.microsoft.com/office/drawing/2014/main" id="{540E56E5-54F9-48B6-A0E0-0720DAFA57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AB5E78C1-62DB-4DE0-B5C8-9D540C44FC5B}"/>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2" name="Rectangle 5">
            <a:extLst>
              <a:ext uri="{FF2B5EF4-FFF2-40B4-BE49-F238E27FC236}">
                <a16:creationId xmlns:a16="http://schemas.microsoft.com/office/drawing/2014/main" id="{E9833DBE-9EAD-4F94-AB86-4C6A1110830D}"/>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3" name="Picture 11" descr="logo">
            <a:extLst>
              <a:ext uri="{FF2B5EF4-FFF2-40B4-BE49-F238E27FC236}">
                <a16:creationId xmlns:a16="http://schemas.microsoft.com/office/drawing/2014/main" id="{FE66FA7C-29BA-4CF2-92D9-5F66EE8E68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50813"/>
            <a:ext cx="8382000" cy="563562"/>
          </a:xfrm>
        </p:spPr>
        <p:txBody>
          <a:bodyPr/>
          <a:lstStyle/>
          <a:p>
            <a:r>
              <a:rPr lang="en-US"/>
              <a:t>Click to edit Master title style</a:t>
            </a:r>
          </a:p>
        </p:txBody>
      </p:sp>
      <p:sp>
        <p:nvSpPr>
          <p:cNvPr id="3" name="Table Placeholder 2"/>
          <p:cNvSpPr>
            <a:spLocks noGrp="1"/>
          </p:cNvSpPr>
          <p:nvPr>
            <p:ph type="tbl" idx="1"/>
          </p:nvPr>
        </p:nvSpPr>
        <p:spPr>
          <a:xfrm>
            <a:off x="381000" y="1219200"/>
            <a:ext cx="8229600" cy="5181600"/>
          </a:xfrm>
        </p:spPr>
        <p:txBody>
          <a:bodyPr/>
          <a:lstStyle/>
          <a:p>
            <a:pPr lvl="0"/>
            <a:endParaRPr lang="en-US" noProof="0"/>
          </a:p>
        </p:txBody>
      </p:sp>
      <p:sp>
        <p:nvSpPr>
          <p:cNvPr id="14" name="Rectangle 7">
            <a:extLst>
              <a:ext uri="{FF2B5EF4-FFF2-40B4-BE49-F238E27FC236}">
                <a16:creationId xmlns:a16="http://schemas.microsoft.com/office/drawing/2014/main" id="{BE173219-70C5-4C4A-85AF-6EE053DDFD1E}"/>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5" name="Rectangle 8">
            <a:extLst>
              <a:ext uri="{FF2B5EF4-FFF2-40B4-BE49-F238E27FC236}">
                <a16:creationId xmlns:a16="http://schemas.microsoft.com/office/drawing/2014/main" id="{8E325E43-321E-45C6-B15F-D760F4677593}"/>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6" name="Rectangle 9">
            <a:extLst>
              <a:ext uri="{FF2B5EF4-FFF2-40B4-BE49-F238E27FC236}">
                <a16:creationId xmlns:a16="http://schemas.microsoft.com/office/drawing/2014/main" id="{C57248B5-7728-42A3-A532-57C84B599265}"/>
              </a:ext>
            </a:extLst>
          </p:cNvPr>
          <p:cNvSpPr>
            <a:spLocks noGrp="1" noChangeArrowheads="1"/>
          </p:cNvSpPr>
          <p:nvPr>
            <p:ph type="sldNum" sz="quarter" idx="12"/>
          </p:nvPr>
        </p:nvSpPr>
        <p:spPr/>
        <p:txBody>
          <a:bodyPr/>
          <a:lstStyle>
            <a:lvl1pPr>
              <a:defRPr/>
            </a:lvl1pPr>
          </a:lstStyle>
          <a:p>
            <a:pPr defTabSz="685800"/>
            <a:fld id="{0429A8E9-C85B-40AF-A339-2D1FBB8B4A99}"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2579355712"/>
      </p:ext>
    </p:extLst>
  </p:cSld>
  <p:clrMapOvr>
    <a:masterClrMapping/>
  </p:clrMapOvr>
  <p:transition>
    <p:fade thruBlk="1"/>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BCDAEA44-CF15-4C37-8DCA-1BFBA6BF0594}"/>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6" name="Object 3">
            <a:extLst>
              <a:ext uri="{FF2B5EF4-FFF2-40B4-BE49-F238E27FC236}">
                <a16:creationId xmlns:a16="http://schemas.microsoft.com/office/drawing/2014/main" id="{697C6790-DE2E-41C3-A175-0A073478A650}"/>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8910" name="Image" r:id="rId3" imgW="7390476" imgH="913963" progId="">
                  <p:embed/>
                </p:oleObj>
              </mc:Choice>
              <mc:Fallback>
                <p:oleObj name="Image" r:id="rId3" imgW="7390476" imgH="913963" progId="">
                  <p:embed/>
                  <p:pic>
                    <p:nvPicPr>
                      <p:cNvPr id="6" name="Object 3">
                        <a:extLst>
                          <a:ext uri="{FF2B5EF4-FFF2-40B4-BE49-F238E27FC236}">
                            <a16:creationId xmlns:a16="http://schemas.microsoft.com/office/drawing/2014/main" id="{697C6790-DE2E-41C3-A175-0A073478A6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083B04CB-50E5-4425-9E55-18E942887EA8}"/>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8" name="Rectangle 5">
            <a:extLst>
              <a:ext uri="{FF2B5EF4-FFF2-40B4-BE49-F238E27FC236}">
                <a16:creationId xmlns:a16="http://schemas.microsoft.com/office/drawing/2014/main" id="{BCBEDA75-51F2-4A01-93B4-7EB7C39BC34D}"/>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9" name="Picture 11" descr="logo">
            <a:extLst>
              <a:ext uri="{FF2B5EF4-FFF2-40B4-BE49-F238E27FC236}">
                <a16:creationId xmlns:a16="http://schemas.microsoft.com/office/drawing/2014/main" id="{B05D7140-C276-46F2-9B9D-937DE8FF011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C0FF790B-85FF-4946-9581-3EBB14623A34}"/>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1" name="Object 3">
            <a:extLst>
              <a:ext uri="{FF2B5EF4-FFF2-40B4-BE49-F238E27FC236}">
                <a16:creationId xmlns:a16="http://schemas.microsoft.com/office/drawing/2014/main" id="{980A893E-6435-4592-8D61-BAB79CEAD6FE}"/>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28911" name="Image" r:id="rId6" imgW="7390476" imgH="913963" progId="">
                  <p:embed/>
                </p:oleObj>
              </mc:Choice>
              <mc:Fallback>
                <p:oleObj name="Image" r:id="rId6" imgW="7390476" imgH="913963" progId="">
                  <p:embed/>
                  <p:pic>
                    <p:nvPicPr>
                      <p:cNvPr id="11" name="Object 3">
                        <a:extLst>
                          <a:ext uri="{FF2B5EF4-FFF2-40B4-BE49-F238E27FC236}">
                            <a16:creationId xmlns:a16="http://schemas.microsoft.com/office/drawing/2014/main" id="{980A893E-6435-4592-8D61-BAB79CEAD6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CBB977CB-80D9-4699-9E1D-DFFE3A8A5BE8}"/>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13" name="Rectangle 5">
            <a:extLst>
              <a:ext uri="{FF2B5EF4-FFF2-40B4-BE49-F238E27FC236}">
                <a16:creationId xmlns:a16="http://schemas.microsoft.com/office/drawing/2014/main" id="{CA73FFB8-7FE7-4316-A13D-0D76B727A334}"/>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pic>
        <p:nvPicPr>
          <p:cNvPr id="14" name="Picture 11" descr="logo">
            <a:extLst>
              <a:ext uri="{FF2B5EF4-FFF2-40B4-BE49-F238E27FC236}">
                <a16:creationId xmlns:a16="http://schemas.microsoft.com/office/drawing/2014/main" id="{03B1C198-3660-45F6-AC00-B3F478EBEB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50813"/>
            <a:ext cx="8382000" cy="563562"/>
          </a:xfrm>
        </p:spPr>
        <p:txBody>
          <a:bodyPr/>
          <a:lstStyle/>
          <a:p>
            <a:r>
              <a:rPr lang="en-US"/>
              <a:t>Click to edit Master title style</a:t>
            </a:r>
          </a:p>
        </p:txBody>
      </p:sp>
      <p:sp>
        <p:nvSpPr>
          <p:cNvPr id="3" name="Text Placeholder 2"/>
          <p:cNvSpPr>
            <a:spLocks noGrp="1"/>
          </p:cNvSpPr>
          <p:nvPr>
            <p:ph type="body" sz="half" idx="1"/>
          </p:nvPr>
        </p:nvSpPr>
        <p:spPr>
          <a:xfrm>
            <a:off x="381000" y="1219200"/>
            <a:ext cx="40386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219200"/>
            <a:ext cx="40386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7">
            <a:extLst>
              <a:ext uri="{FF2B5EF4-FFF2-40B4-BE49-F238E27FC236}">
                <a16:creationId xmlns:a16="http://schemas.microsoft.com/office/drawing/2014/main" id="{6B178BE2-4B95-4F4F-8336-9735251BEFF2}"/>
              </a:ext>
            </a:extLst>
          </p:cNvPr>
          <p:cNvSpPr>
            <a:spLocks noGrp="1" noChangeArrowheads="1"/>
          </p:cNvSpPr>
          <p:nvPr>
            <p:ph type="dt" sz="half" idx="10"/>
          </p:nvPr>
        </p:nvSpPr>
        <p:spPr/>
        <p:txBody>
          <a:bodyPr/>
          <a:lstStyle>
            <a:lvl1pPr>
              <a:defRPr/>
            </a:lvl1pPr>
          </a:lstStyle>
          <a:p>
            <a:pPr defTabSz="685800">
              <a:defRPr/>
            </a:pPr>
            <a:r>
              <a:rPr lang="en-US">
                <a:solidFill>
                  <a:srgbClr val="FFFFFF"/>
                </a:solidFill>
              </a:rPr>
              <a:t>Phòng Kê khai &amp;KTT </a:t>
            </a:r>
          </a:p>
        </p:txBody>
      </p:sp>
      <p:sp>
        <p:nvSpPr>
          <p:cNvPr id="16" name="Rectangle 8">
            <a:extLst>
              <a:ext uri="{FF2B5EF4-FFF2-40B4-BE49-F238E27FC236}">
                <a16:creationId xmlns:a16="http://schemas.microsoft.com/office/drawing/2014/main" id="{A11B9AD8-45C9-4448-A693-4068E63059A2}"/>
              </a:ext>
            </a:extLst>
          </p:cNvPr>
          <p:cNvSpPr>
            <a:spLocks noGrp="1" noChangeArrowheads="1"/>
          </p:cNvSpPr>
          <p:nvPr>
            <p:ph type="ftr" sz="quarter" idx="11"/>
          </p:nvPr>
        </p:nvSpPr>
        <p:spPr/>
        <p:txBody>
          <a:bodyPr/>
          <a:lstStyle>
            <a:lvl1pPr>
              <a:defRPr/>
            </a:lvl1pPr>
          </a:lstStyle>
          <a:p>
            <a:pPr defTabSz="685800">
              <a:defRPr/>
            </a:pPr>
            <a:endParaRPr lang="en-US">
              <a:solidFill>
                <a:srgbClr val="FFFFFF"/>
              </a:solidFill>
            </a:endParaRPr>
          </a:p>
        </p:txBody>
      </p:sp>
      <p:sp>
        <p:nvSpPr>
          <p:cNvPr id="17" name="Rectangle 9">
            <a:extLst>
              <a:ext uri="{FF2B5EF4-FFF2-40B4-BE49-F238E27FC236}">
                <a16:creationId xmlns:a16="http://schemas.microsoft.com/office/drawing/2014/main" id="{CCBC3D16-D44E-4D58-BC84-516F3D516722}"/>
              </a:ext>
            </a:extLst>
          </p:cNvPr>
          <p:cNvSpPr>
            <a:spLocks noGrp="1" noChangeArrowheads="1"/>
          </p:cNvSpPr>
          <p:nvPr>
            <p:ph type="sldNum" sz="quarter" idx="12"/>
          </p:nvPr>
        </p:nvSpPr>
        <p:spPr/>
        <p:txBody>
          <a:bodyPr/>
          <a:lstStyle>
            <a:lvl1pPr>
              <a:defRPr/>
            </a:lvl1pPr>
          </a:lstStyle>
          <a:p>
            <a:pPr defTabSz="685800"/>
            <a:fld id="{6FA9E00A-A4CC-4AFC-B9BA-065B3FD5E6C1}" type="slidenum">
              <a:rPr lang="en-US" altLang="en-US" smtClean="0">
                <a:solidFill>
                  <a:srgbClr val="FFFFFF"/>
                </a:solidFill>
              </a:rPr>
              <a:pPr defTabSz="685800"/>
              <a:t>‹#›</a:t>
            </a:fld>
            <a:endParaRPr lang="en-US" altLang="en-US">
              <a:solidFill>
                <a:srgbClr val="FFFFFF"/>
              </a:solidFill>
            </a:endParaRPr>
          </a:p>
        </p:txBody>
      </p:sp>
    </p:spTree>
    <p:extLst>
      <p:ext uri="{BB962C8B-B14F-4D97-AF65-F5344CB8AC3E}">
        <p14:creationId xmlns:p14="http://schemas.microsoft.com/office/powerpoint/2010/main" val="3481358150"/>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9617063C-8913-466F-B589-35ED052484BA}"/>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5" name="Object 3">
            <a:extLst>
              <a:ext uri="{FF2B5EF4-FFF2-40B4-BE49-F238E27FC236}">
                <a16:creationId xmlns:a16="http://schemas.microsoft.com/office/drawing/2014/main" id="{B1975C4A-AD3E-4A8A-8016-A21D56082440}"/>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4384" name="Image" r:id="rId3" imgW="7390476" imgH="913963" progId="">
                  <p:embed/>
                </p:oleObj>
              </mc:Choice>
              <mc:Fallback>
                <p:oleObj name="Image" r:id="rId3" imgW="7390476" imgH="913963" progId="">
                  <p:embed/>
                  <p:pic>
                    <p:nvPicPr>
                      <p:cNvPr id="4099" name="Object 3">
                        <a:extLst>
                          <a:ext uri="{FF2B5EF4-FFF2-40B4-BE49-F238E27FC236}">
                            <a16:creationId xmlns:a16="http://schemas.microsoft.com/office/drawing/2014/main" id="{BB0F5D49-C7CA-4263-9D38-140DF7B2A6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6" name="Rectangle 4">
            <a:extLst>
              <a:ext uri="{FF2B5EF4-FFF2-40B4-BE49-F238E27FC236}">
                <a16:creationId xmlns:a16="http://schemas.microsoft.com/office/drawing/2014/main" id="{63A94D80-3258-49BF-8293-94EA1ADB6502}"/>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7" name="Rectangle 5">
            <a:extLst>
              <a:ext uri="{FF2B5EF4-FFF2-40B4-BE49-F238E27FC236}">
                <a16:creationId xmlns:a16="http://schemas.microsoft.com/office/drawing/2014/main" id="{37AB1C79-3294-4791-A374-98B23180B153}"/>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8" name="Picture 11" descr="logo">
            <a:extLst>
              <a:ext uri="{FF2B5EF4-FFF2-40B4-BE49-F238E27FC236}">
                <a16:creationId xmlns:a16="http://schemas.microsoft.com/office/drawing/2014/main" id="{E3B53504-38C1-4FB4-82FD-C35742EE9A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
            <a:extLst>
              <a:ext uri="{FF2B5EF4-FFF2-40B4-BE49-F238E27FC236}">
                <a16:creationId xmlns:a16="http://schemas.microsoft.com/office/drawing/2014/main" id="{0C4F6DA6-0487-41CE-8460-5BA8D98D3362}"/>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 name="Object 3">
            <a:extLst>
              <a:ext uri="{FF2B5EF4-FFF2-40B4-BE49-F238E27FC236}">
                <a16:creationId xmlns:a16="http://schemas.microsoft.com/office/drawing/2014/main" id="{99BA8619-6DE7-43F5-A828-C57211B9B4A3}"/>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4385" name="Image" r:id="rId6" imgW="7390476" imgH="913963" progId="">
                  <p:embed/>
                </p:oleObj>
              </mc:Choice>
              <mc:Fallback>
                <p:oleObj name="Image" r:id="rId6" imgW="7390476" imgH="913963" progId="">
                  <p:embed/>
                  <p:pic>
                    <p:nvPicPr>
                      <p:cNvPr id="4104" name="Object 3">
                        <a:extLst>
                          <a:ext uri="{FF2B5EF4-FFF2-40B4-BE49-F238E27FC236}">
                            <a16:creationId xmlns:a16="http://schemas.microsoft.com/office/drawing/2014/main" id="{2B64435B-46F9-40C3-ACFE-C03179A20D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4A61E7A6-55F1-483D-B1AA-18236B203BBE}"/>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2" name="Rectangle 5">
            <a:extLst>
              <a:ext uri="{FF2B5EF4-FFF2-40B4-BE49-F238E27FC236}">
                <a16:creationId xmlns:a16="http://schemas.microsoft.com/office/drawing/2014/main" id="{B7B0565C-6ADD-40A9-B9C6-2929793FA22C}"/>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3" name="Picture 11" descr="logo">
            <a:extLst>
              <a:ext uri="{FF2B5EF4-FFF2-40B4-BE49-F238E27FC236}">
                <a16:creationId xmlns:a16="http://schemas.microsoft.com/office/drawing/2014/main" id="{A29B12AA-B6C0-4DCD-825F-312C7BAB5AD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14" name="Rectangle 7">
            <a:extLst>
              <a:ext uri="{FF2B5EF4-FFF2-40B4-BE49-F238E27FC236}">
                <a16:creationId xmlns:a16="http://schemas.microsoft.com/office/drawing/2014/main" id="{8083051A-291C-4794-9BF2-F3ED898F0788}"/>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5" name="Rectangle 8">
            <a:extLst>
              <a:ext uri="{FF2B5EF4-FFF2-40B4-BE49-F238E27FC236}">
                <a16:creationId xmlns:a16="http://schemas.microsoft.com/office/drawing/2014/main" id="{19AB3C24-B4D2-4858-8FC7-C620F3C5FDC9}"/>
              </a:ext>
            </a:extLst>
          </p:cNvPr>
          <p:cNvSpPr>
            <a:spLocks noGrp="1" noChangeArrowheads="1"/>
          </p:cNvSpPr>
          <p:nvPr>
            <p:ph type="ftr" sz="quarter" idx="11"/>
          </p:nvPr>
        </p:nvSpPr>
        <p:spPr/>
        <p:txBody>
          <a:bodyPr/>
          <a:lstStyle>
            <a:lvl1pPr>
              <a:defRPr/>
            </a:lvl1pPr>
          </a:lstStyle>
          <a:p>
            <a:pPr>
              <a:defRPr/>
            </a:pPr>
            <a:endParaRPr lang="en-US"/>
          </a:p>
        </p:txBody>
      </p:sp>
      <p:sp>
        <p:nvSpPr>
          <p:cNvPr id="16" name="Rectangle 9">
            <a:extLst>
              <a:ext uri="{FF2B5EF4-FFF2-40B4-BE49-F238E27FC236}">
                <a16:creationId xmlns:a16="http://schemas.microsoft.com/office/drawing/2014/main" id="{AD6779D5-4D92-432E-A68F-2CCA64BB0E2C}"/>
              </a:ext>
            </a:extLst>
          </p:cNvPr>
          <p:cNvSpPr>
            <a:spLocks noGrp="1" noChangeArrowheads="1"/>
          </p:cNvSpPr>
          <p:nvPr>
            <p:ph type="sldNum" sz="quarter" idx="12"/>
          </p:nvPr>
        </p:nvSpPr>
        <p:spPr/>
        <p:txBody>
          <a:bodyPr/>
          <a:lstStyle>
            <a:lvl1pPr>
              <a:defRPr/>
            </a:lvl1pPr>
          </a:lstStyle>
          <a:p>
            <a:fld id="{50E52903-9A79-4A68-AA58-FA98D2EC7D6D}" type="slidenum">
              <a:rPr lang="en-US" altLang="en-US"/>
              <a:pPr/>
              <a:t>‹#›</a:t>
            </a:fld>
            <a:endParaRPr lang="en-US" altLang="en-US"/>
          </a:p>
        </p:txBody>
      </p:sp>
    </p:spTree>
    <p:extLst>
      <p:ext uri="{BB962C8B-B14F-4D97-AF65-F5344CB8AC3E}">
        <p14:creationId xmlns:p14="http://schemas.microsoft.com/office/powerpoint/2010/main" val="4288312564"/>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8649309A-F0EC-46C6-B815-CBC2356C952F}"/>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6" name="Object 3">
            <a:extLst>
              <a:ext uri="{FF2B5EF4-FFF2-40B4-BE49-F238E27FC236}">
                <a16:creationId xmlns:a16="http://schemas.microsoft.com/office/drawing/2014/main" id="{9AB19F0C-EA9B-4297-90A3-BD659564B06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5408" name="Image" r:id="rId3" imgW="7390476" imgH="913963" progId="">
                  <p:embed/>
                </p:oleObj>
              </mc:Choice>
              <mc:Fallback>
                <p:oleObj name="Image" r:id="rId3" imgW="7390476" imgH="913963" progId="">
                  <p:embed/>
                  <p:pic>
                    <p:nvPicPr>
                      <p:cNvPr id="5123" name="Object 3">
                        <a:extLst>
                          <a:ext uri="{FF2B5EF4-FFF2-40B4-BE49-F238E27FC236}">
                            <a16:creationId xmlns:a16="http://schemas.microsoft.com/office/drawing/2014/main" id="{0591FD27-BF5F-4407-A42E-391A2BC8AF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3D50AA1F-E907-4C03-95F5-7D739C399EC7}"/>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8" name="Rectangle 5">
            <a:extLst>
              <a:ext uri="{FF2B5EF4-FFF2-40B4-BE49-F238E27FC236}">
                <a16:creationId xmlns:a16="http://schemas.microsoft.com/office/drawing/2014/main" id="{302DC41F-9B1B-474F-A03A-DDEEA972FC7B}"/>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9" name="Picture 11" descr="logo">
            <a:extLst>
              <a:ext uri="{FF2B5EF4-FFF2-40B4-BE49-F238E27FC236}">
                <a16:creationId xmlns:a16="http://schemas.microsoft.com/office/drawing/2014/main" id="{A44E872C-97F5-4691-9138-FCF3F605CF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F5FDC70E-404A-43E5-8FF8-360E4E0AE46C}"/>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1" name="Object 3">
            <a:extLst>
              <a:ext uri="{FF2B5EF4-FFF2-40B4-BE49-F238E27FC236}">
                <a16:creationId xmlns:a16="http://schemas.microsoft.com/office/drawing/2014/main" id="{32C1CFD9-1257-4474-BFAA-4E78EC87D094}"/>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5409" name="Image" r:id="rId6" imgW="7390476" imgH="913963" progId="">
                  <p:embed/>
                </p:oleObj>
              </mc:Choice>
              <mc:Fallback>
                <p:oleObj name="Image" r:id="rId6" imgW="7390476" imgH="913963" progId="">
                  <p:embed/>
                  <p:pic>
                    <p:nvPicPr>
                      <p:cNvPr id="5128" name="Object 3">
                        <a:extLst>
                          <a:ext uri="{FF2B5EF4-FFF2-40B4-BE49-F238E27FC236}">
                            <a16:creationId xmlns:a16="http://schemas.microsoft.com/office/drawing/2014/main" id="{D6F21D05-ECB3-41F7-8A62-D2C97B2DD0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3B05218C-20CB-47BB-8450-E71CC9B32DAE}"/>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3" name="Rectangle 5">
            <a:extLst>
              <a:ext uri="{FF2B5EF4-FFF2-40B4-BE49-F238E27FC236}">
                <a16:creationId xmlns:a16="http://schemas.microsoft.com/office/drawing/2014/main" id="{9E82C3F4-39AD-4A88-95AA-4B598A3D57CA}"/>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4" name="Picture 11" descr="logo">
            <a:extLst>
              <a:ext uri="{FF2B5EF4-FFF2-40B4-BE49-F238E27FC236}">
                <a16:creationId xmlns:a16="http://schemas.microsoft.com/office/drawing/2014/main" id="{1E231A84-C4EE-47C7-BF4E-ACBCBDE7626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2192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2192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7">
            <a:extLst>
              <a:ext uri="{FF2B5EF4-FFF2-40B4-BE49-F238E27FC236}">
                <a16:creationId xmlns:a16="http://schemas.microsoft.com/office/drawing/2014/main" id="{9D1F586C-D2E3-4012-9A24-CC0710533549}"/>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6" name="Rectangle 8">
            <a:extLst>
              <a:ext uri="{FF2B5EF4-FFF2-40B4-BE49-F238E27FC236}">
                <a16:creationId xmlns:a16="http://schemas.microsoft.com/office/drawing/2014/main" id="{FD18530D-CCA3-4CDC-B5FF-F701EDBF0CB5}"/>
              </a:ext>
            </a:extLst>
          </p:cNvPr>
          <p:cNvSpPr>
            <a:spLocks noGrp="1" noChangeArrowheads="1"/>
          </p:cNvSpPr>
          <p:nvPr>
            <p:ph type="ftr" sz="quarter" idx="11"/>
          </p:nvPr>
        </p:nvSpPr>
        <p:spPr/>
        <p:txBody>
          <a:bodyPr/>
          <a:lstStyle>
            <a:lvl1pPr>
              <a:defRPr/>
            </a:lvl1pPr>
          </a:lstStyle>
          <a:p>
            <a:pPr>
              <a:defRPr/>
            </a:pPr>
            <a:endParaRPr lang="en-US"/>
          </a:p>
        </p:txBody>
      </p:sp>
      <p:sp>
        <p:nvSpPr>
          <p:cNvPr id="17" name="Rectangle 9">
            <a:extLst>
              <a:ext uri="{FF2B5EF4-FFF2-40B4-BE49-F238E27FC236}">
                <a16:creationId xmlns:a16="http://schemas.microsoft.com/office/drawing/2014/main" id="{ADD41E4C-B79A-4BB6-B05D-88967DFD8208}"/>
              </a:ext>
            </a:extLst>
          </p:cNvPr>
          <p:cNvSpPr>
            <a:spLocks noGrp="1" noChangeArrowheads="1"/>
          </p:cNvSpPr>
          <p:nvPr>
            <p:ph type="sldNum" sz="quarter" idx="12"/>
          </p:nvPr>
        </p:nvSpPr>
        <p:spPr/>
        <p:txBody>
          <a:bodyPr/>
          <a:lstStyle>
            <a:lvl1pPr>
              <a:defRPr/>
            </a:lvl1pPr>
          </a:lstStyle>
          <a:p>
            <a:fld id="{2FF4F84E-AD17-4D74-8253-05AC265636EA}" type="slidenum">
              <a:rPr lang="en-US" altLang="en-US"/>
              <a:pPr/>
              <a:t>‹#›</a:t>
            </a:fld>
            <a:endParaRPr lang="en-US" altLang="en-US"/>
          </a:p>
        </p:txBody>
      </p:sp>
    </p:spTree>
    <p:extLst>
      <p:ext uri="{BB962C8B-B14F-4D97-AF65-F5344CB8AC3E}">
        <p14:creationId xmlns:p14="http://schemas.microsoft.com/office/powerpoint/2010/main" val="1101366297"/>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DB91E427-90A0-4C86-A7A1-9928C3BA9284}"/>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8" name="Object 3">
            <a:extLst>
              <a:ext uri="{FF2B5EF4-FFF2-40B4-BE49-F238E27FC236}">
                <a16:creationId xmlns:a16="http://schemas.microsoft.com/office/drawing/2014/main" id="{7A8CE283-34C7-4F3A-B331-F581DF1608D9}"/>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6432" name="Image" r:id="rId3" imgW="7390476" imgH="913963" progId="">
                  <p:embed/>
                </p:oleObj>
              </mc:Choice>
              <mc:Fallback>
                <p:oleObj name="Image" r:id="rId3" imgW="7390476" imgH="913963" progId="">
                  <p:embed/>
                  <p:pic>
                    <p:nvPicPr>
                      <p:cNvPr id="6147" name="Object 3">
                        <a:extLst>
                          <a:ext uri="{FF2B5EF4-FFF2-40B4-BE49-F238E27FC236}">
                            <a16:creationId xmlns:a16="http://schemas.microsoft.com/office/drawing/2014/main" id="{DE57D0F4-BEFE-45E3-BCA2-2176695CB0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9" name="Rectangle 4">
            <a:extLst>
              <a:ext uri="{FF2B5EF4-FFF2-40B4-BE49-F238E27FC236}">
                <a16:creationId xmlns:a16="http://schemas.microsoft.com/office/drawing/2014/main" id="{75F51915-8C9E-47A6-BE34-5AD6D7CC9BCB}"/>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0" name="Rectangle 5">
            <a:extLst>
              <a:ext uri="{FF2B5EF4-FFF2-40B4-BE49-F238E27FC236}">
                <a16:creationId xmlns:a16="http://schemas.microsoft.com/office/drawing/2014/main" id="{E299F919-CB3D-445B-84A3-7102CF216D4D}"/>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1" name="Picture 11" descr="logo">
            <a:extLst>
              <a:ext uri="{FF2B5EF4-FFF2-40B4-BE49-F238E27FC236}">
                <a16:creationId xmlns:a16="http://schemas.microsoft.com/office/drawing/2014/main" id="{22F66B78-D316-430C-BB80-A53C86C8E4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reeform 2">
            <a:extLst>
              <a:ext uri="{FF2B5EF4-FFF2-40B4-BE49-F238E27FC236}">
                <a16:creationId xmlns:a16="http://schemas.microsoft.com/office/drawing/2014/main" id="{9FDCCCB5-7CC4-4FC3-A3E0-01C3DD621256}"/>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3" name="Object 3">
            <a:extLst>
              <a:ext uri="{FF2B5EF4-FFF2-40B4-BE49-F238E27FC236}">
                <a16:creationId xmlns:a16="http://schemas.microsoft.com/office/drawing/2014/main" id="{63AD8CAC-4839-4C7B-A445-9251EDA95182}"/>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6433" name="Image" r:id="rId6" imgW="7390476" imgH="913963" progId="">
                  <p:embed/>
                </p:oleObj>
              </mc:Choice>
              <mc:Fallback>
                <p:oleObj name="Image" r:id="rId6" imgW="7390476" imgH="913963" progId="">
                  <p:embed/>
                  <p:pic>
                    <p:nvPicPr>
                      <p:cNvPr id="6152" name="Object 3">
                        <a:extLst>
                          <a:ext uri="{FF2B5EF4-FFF2-40B4-BE49-F238E27FC236}">
                            <a16:creationId xmlns:a16="http://schemas.microsoft.com/office/drawing/2014/main" id="{142585E1-7AD9-4A61-B0B9-75186BA240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4">
            <a:extLst>
              <a:ext uri="{FF2B5EF4-FFF2-40B4-BE49-F238E27FC236}">
                <a16:creationId xmlns:a16="http://schemas.microsoft.com/office/drawing/2014/main" id="{7FD5D2D0-900E-471E-A017-F896BDED2AC1}"/>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5" name="Rectangle 5">
            <a:extLst>
              <a:ext uri="{FF2B5EF4-FFF2-40B4-BE49-F238E27FC236}">
                <a16:creationId xmlns:a16="http://schemas.microsoft.com/office/drawing/2014/main" id="{5CDDF989-8234-4AB6-9AA0-C41B74DBCA3F}"/>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6" name="Picture 11" descr="logo">
            <a:extLst>
              <a:ext uri="{FF2B5EF4-FFF2-40B4-BE49-F238E27FC236}">
                <a16:creationId xmlns:a16="http://schemas.microsoft.com/office/drawing/2014/main" id="{7E6C64D2-6364-4DD7-ABB8-6102728E04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7">
            <a:extLst>
              <a:ext uri="{FF2B5EF4-FFF2-40B4-BE49-F238E27FC236}">
                <a16:creationId xmlns:a16="http://schemas.microsoft.com/office/drawing/2014/main" id="{290F1DEC-0444-4584-B7A2-2B4F4BF2DE7E}"/>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8" name="Rectangle 8">
            <a:extLst>
              <a:ext uri="{FF2B5EF4-FFF2-40B4-BE49-F238E27FC236}">
                <a16:creationId xmlns:a16="http://schemas.microsoft.com/office/drawing/2014/main" id="{D59BA986-449B-49D5-BA73-49C94565F5C5}"/>
              </a:ext>
            </a:extLst>
          </p:cNvPr>
          <p:cNvSpPr>
            <a:spLocks noGrp="1" noChangeArrowheads="1"/>
          </p:cNvSpPr>
          <p:nvPr>
            <p:ph type="ftr" sz="quarter" idx="11"/>
          </p:nvPr>
        </p:nvSpPr>
        <p:spPr/>
        <p:txBody>
          <a:bodyPr/>
          <a:lstStyle>
            <a:lvl1pPr>
              <a:defRPr/>
            </a:lvl1pPr>
          </a:lstStyle>
          <a:p>
            <a:pPr>
              <a:defRPr/>
            </a:pPr>
            <a:endParaRPr lang="en-US"/>
          </a:p>
        </p:txBody>
      </p:sp>
      <p:sp>
        <p:nvSpPr>
          <p:cNvPr id="19" name="Rectangle 9">
            <a:extLst>
              <a:ext uri="{FF2B5EF4-FFF2-40B4-BE49-F238E27FC236}">
                <a16:creationId xmlns:a16="http://schemas.microsoft.com/office/drawing/2014/main" id="{3A5DAE2C-6975-4CC7-AD9B-84AEC0400435}"/>
              </a:ext>
            </a:extLst>
          </p:cNvPr>
          <p:cNvSpPr>
            <a:spLocks noGrp="1" noChangeArrowheads="1"/>
          </p:cNvSpPr>
          <p:nvPr>
            <p:ph type="sldNum" sz="quarter" idx="12"/>
          </p:nvPr>
        </p:nvSpPr>
        <p:spPr/>
        <p:txBody>
          <a:bodyPr/>
          <a:lstStyle>
            <a:lvl1pPr>
              <a:defRPr/>
            </a:lvl1pPr>
          </a:lstStyle>
          <a:p>
            <a:fld id="{98718D24-7554-427D-B5A3-9D9A9721DAF3}" type="slidenum">
              <a:rPr lang="en-US" altLang="en-US"/>
              <a:pPr/>
              <a:t>‹#›</a:t>
            </a:fld>
            <a:endParaRPr lang="en-US" altLang="en-US"/>
          </a:p>
        </p:txBody>
      </p:sp>
    </p:spTree>
    <p:extLst>
      <p:ext uri="{BB962C8B-B14F-4D97-AF65-F5344CB8AC3E}">
        <p14:creationId xmlns:p14="http://schemas.microsoft.com/office/powerpoint/2010/main" val="4215640012"/>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7492C55-6522-46FA-81B7-843A86D83FC4}"/>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4" name="Object 12">
            <a:extLst>
              <a:ext uri="{FF2B5EF4-FFF2-40B4-BE49-F238E27FC236}">
                <a16:creationId xmlns:a16="http://schemas.microsoft.com/office/drawing/2014/main" id="{E9BF7AAA-20F8-4309-AEBB-F4240C4B9B6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7456" name="Image" r:id="rId3" imgW="7390476" imgH="913963" progId="">
                  <p:embed/>
                </p:oleObj>
              </mc:Choice>
              <mc:Fallback>
                <p:oleObj name="Image" r:id="rId3" imgW="7390476" imgH="913963" progId="">
                  <p:embed/>
                  <p:pic>
                    <p:nvPicPr>
                      <p:cNvPr id="7171" name="Object 12">
                        <a:extLst>
                          <a:ext uri="{FF2B5EF4-FFF2-40B4-BE49-F238E27FC236}">
                            <a16:creationId xmlns:a16="http://schemas.microsoft.com/office/drawing/2014/main" id="{6AE3E6C1-26C1-4062-9F11-FFA0722FE0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5" name="Rectangle 13">
            <a:extLst>
              <a:ext uri="{FF2B5EF4-FFF2-40B4-BE49-F238E27FC236}">
                <a16:creationId xmlns:a16="http://schemas.microsoft.com/office/drawing/2014/main" id="{5154051F-C971-41E1-9B9E-999DAABF0FF6}"/>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6" name="Rectangle 5">
            <a:extLst>
              <a:ext uri="{FF2B5EF4-FFF2-40B4-BE49-F238E27FC236}">
                <a16:creationId xmlns:a16="http://schemas.microsoft.com/office/drawing/2014/main" id="{DFDD7AF0-65AC-49E1-899D-BDC8DD884421}"/>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7" name="Picture 11" descr="logo">
            <a:extLst>
              <a:ext uri="{FF2B5EF4-FFF2-40B4-BE49-F238E27FC236}">
                <a16:creationId xmlns:a16="http://schemas.microsoft.com/office/drawing/2014/main" id="{DE5EED5D-FCC3-474D-8DCC-D2B2590E9A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16">
            <a:extLst>
              <a:ext uri="{FF2B5EF4-FFF2-40B4-BE49-F238E27FC236}">
                <a16:creationId xmlns:a16="http://schemas.microsoft.com/office/drawing/2014/main" id="{BF1A9D8E-C6E8-44FC-BEA8-232D8D5311A1}"/>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9" name="Object 3">
            <a:extLst>
              <a:ext uri="{FF2B5EF4-FFF2-40B4-BE49-F238E27FC236}">
                <a16:creationId xmlns:a16="http://schemas.microsoft.com/office/drawing/2014/main" id="{F4533FC3-142B-43BB-B840-451739967AE6}"/>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7457" name="Image" r:id="rId6" imgW="7390476" imgH="913963" progId="">
                  <p:embed/>
                </p:oleObj>
              </mc:Choice>
              <mc:Fallback>
                <p:oleObj name="Image" r:id="rId6" imgW="7390476" imgH="913963" progId="">
                  <p:embed/>
                  <p:pic>
                    <p:nvPicPr>
                      <p:cNvPr id="7176" name="Object 3">
                        <a:extLst>
                          <a:ext uri="{FF2B5EF4-FFF2-40B4-BE49-F238E27FC236}">
                            <a16:creationId xmlns:a16="http://schemas.microsoft.com/office/drawing/2014/main" id="{2B7A1D79-7F19-426D-839D-B941F34936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18">
            <a:extLst>
              <a:ext uri="{FF2B5EF4-FFF2-40B4-BE49-F238E27FC236}">
                <a16:creationId xmlns:a16="http://schemas.microsoft.com/office/drawing/2014/main" id="{98496FB0-ED01-493B-AEFE-D39AACB2F0E4}"/>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1" name="Rectangle 10">
            <a:extLst>
              <a:ext uri="{FF2B5EF4-FFF2-40B4-BE49-F238E27FC236}">
                <a16:creationId xmlns:a16="http://schemas.microsoft.com/office/drawing/2014/main" id="{DE1721A0-8230-4193-A826-627503B6E1E2}"/>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2" name="Picture 20" descr="logo">
            <a:extLst>
              <a:ext uri="{FF2B5EF4-FFF2-40B4-BE49-F238E27FC236}">
                <a16:creationId xmlns:a16="http://schemas.microsoft.com/office/drawing/2014/main" id="{52600928-8888-475F-9061-81CD3B9E1F9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13" name="Date Placeholder 12">
            <a:extLst>
              <a:ext uri="{FF2B5EF4-FFF2-40B4-BE49-F238E27FC236}">
                <a16:creationId xmlns:a16="http://schemas.microsoft.com/office/drawing/2014/main" id="{F20EC9D1-44E5-45AC-80B1-7ED2FB9AA057}"/>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4" name="Footer Placeholder 13">
            <a:extLst>
              <a:ext uri="{FF2B5EF4-FFF2-40B4-BE49-F238E27FC236}">
                <a16:creationId xmlns:a16="http://schemas.microsoft.com/office/drawing/2014/main" id="{44A50C65-1F09-4236-9167-4E33185838BE}"/>
              </a:ext>
            </a:extLst>
          </p:cNvPr>
          <p:cNvSpPr>
            <a:spLocks noGrp="1" noChangeArrowheads="1"/>
          </p:cNvSpPr>
          <p:nvPr>
            <p:ph type="ftr" sz="quarter" idx="11"/>
          </p:nvPr>
        </p:nvSpPr>
        <p:spPr/>
        <p:txBody>
          <a:bodyPr/>
          <a:lstStyle>
            <a:lvl1pPr>
              <a:defRPr/>
            </a:lvl1pPr>
          </a:lstStyle>
          <a:p>
            <a:pPr>
              <a:defRPr/>
            </a:pPr>
            <a:endParaRPr lang="en-US"/>
          </a:p>
        </p:txBody>
      </p:sp>
      <p:sp>
        <p:nvSpPr>
          <p:cNvPr id="15" name="Slide Number Placeholder 14">
            <a:extLst>
              <a:ext uri="{FF2B5EF4-FFF2-40B4-BE49-F238E27FC236}">
                <a16:creationId xmlns:a16="http://schemas.microsoft.com/office/drawing/2014/main" id="{23B03D43-D4AA-4537-A002-FAE613162E11}"/>
              </a:ext>
            </a:extLst>
          </p:cNvPr>
          <p:cNvSpPr>
            <a:spLocks noGrp="1" noChangeArrowheads="1"/>
          </p:cNvSpPr>
          <p:nvPr>
            <p:ph type="sldNum" sz="quarter" idx="12"/>
          </p:nvPr>
        </p:nvSpPr>
        <p:spPr/>
        <p:txBody>
          <a:bodyPr/>
          <a:lstStyle>
            <a:lvl1pPr>
              <a:defRPr/>
            </a:lvl1pPr>
          </a:lstStyle>
          <a:p>
            <a:fld id="{A9114994-AF6A-4BE5-ACB5-5756DBC2D59B}" type="slidenum">
              <a:rPr lang="en-US" altLang="en-US"/>
              <a:pPr/>
              <a:t>‹#›</a:t>
            </a:fld>
            <a:endParaRPr lang="en-US" altLang="en-US"/>
          </a:p>
        </p:txBody>
      </p:sp>
    </p:spTree>
    <p:extLst>
      <p:ext uri="{BB962C8B-B14F-4D97-AF65-F5344CB8AC3E}">
        <p14:creationId xmlns:p14="http://schemas.microsoft.com/office/powerpoint/2010/main" val="3459158327"/>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7BEBA89D-28E8-4991-A4C8-7FC8EE8C9111}"/>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3" name="Object 3">
            <a:extLst>
              <a:ext uri="{FF2B5EF4-FFF2-40B4-BE49-F238E27FC236}">
                <a16:creationId xmlns:a16="http://schemas.microsoft.com/office/drawing/2014/main" id="{5CC93E15-F358-4D41-BBC0-44C38182D2C8}"/>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8480" name="Image" r:id="rId3" imgW="7390476" imgH="913963" progId="">
                  <p:embed/>
                </p:oleObj>
              </mc:Choice>
              <mc:Fallback>
                <p:oleObj name="Image" r:id="rId3" imgW="7390476" imgH="913963" progId="">
                  <p:embed/>
                  <p:pic>
                    <p:nvPicPr>
                      <p:cNvPr id="8195" name="Object 3">
                        <a:extLst>
                          <a:ext uri="{FF2B5EF4-FFF2-40B4-BE49-F238E27FC236}">
                            <a16:creationId xmlns:a16="http://schemas.microsoft.com/office/drawing/2014/main" id="{DBE6339A-8ACE-4518-87C3-98716BC9B1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4" name="Rectangle 4">
            <a:extLst>
              <a:ext uri="{FF2B5EF4-FFF2-40B4-BE49-F238E27FC236}">
                <a16:creationId xmlns:a16="http://schemas.microsoft.com/office/drawing/2014/main" id="{0E4B819E-0277-417E-9DDC-469DCF9444A8}"/>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5" name="Rectangle 5">
            <a:extLst>
              <a:ext uri="{FF2B5EF4-FFF2-40B4-BE49-F238E27FC236}">
                <a16:creationId xmlns:a16="http://schemas.microsoft.com/office/drawing/2014/main" id="{EBB84D02-0E96-40E4-AE1B-E10C3D5BEDFF}"/>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6" name="Picture 11" descr="logo">
            <a:extLst>
              <a:ext uri="{FF2B5EF4-FFF2-40B4-BE49-F238E27FC236}">
                <a16:creationId xmlns:a16="http://schemas.microsoft.com/office/drawing/2014/main" id="{C92ADD08-8B5C-455D-9E29-2E03B527E8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2">
            <a:extLst>
              <a:ext uri="{FF2B5EF4-FFF2-40B4-BE49-F238E27FC236}">
                <a16:creationId xmlns:a16="http://schemas.microsoft.com/office/drawing/2014/main" id="{C1A1B2AC-D4B9-4BA5-9635-3184CEE7D3CB}"/>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8" name="Object 3">
            <a:extLst>
              <a:ext uri="{FF2B5EF4-FFF2-40B4-BE49-F238E27FC236}">
                <a16:creationId xmlns:a16="http://schemas.microsoft.com/office/drawing/2014/main" id="{3BD89F5A-4B1E-4976-ADF2-C87A59952A9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8481" name="Image" r:id="rId6" imgW="7390476" imgH="913963" progId="">
                  <p:embed/>
                </p:oleObj>
              </mc:Choice>
              <mc:Fallback>
                <p:oleObj name="Image" r:id="rId6" imgW="7390476" imgH="913963" progId="">
                  <p:embed/>
                  <p:pic>
                    <p:nvPicPr>
                      <p:cNvPr id="8200" name="Object 3">
                        <a:extLst>
                          <a:ext uri="{FF2B5EF4-FFF2-40B4-BE49-F238E27FC236}">
                            <a16:creationId xmlns:a16="http://schemas.microsoft.com/office/drawing/2014/main" id="{9DDC1B1A-FF2A-425F-8219-D8325CF410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4">
            <a:extLst>
              <a:ext uri="{FF2B5EF4-FFF2-40B4-BE49-F238E27FC236}">
                <a16:creationId xmlns:a16="http://schemas.microsoft.com/office/drawing/2014/main" id="{17F4BC57-7F72-490E-9540-A2242CD070F7}"/>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0" name="Rectangle 5">
            <a:extLst>
              <a:ext uri="{FF2B5EF4-FFF2-40B4-BE49-F238E27FC236}">
                <a16:creationId xmlns:a16="http://schemas.microsoft.com/office/drawing/2014/main" id="{C0EB285E-D96B-441E-B363-7A27EE0DE83B}"/>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1" name="Picture 11" descr="logo">
            <a:extLst>
              <a:ext uri="{FF2B5EF4-FFF2-40B4-BE49-F238E27FC236}">
                <a16:creationId xmlns:a16="http://schemas.microsoft.com/office/drawing/2014/main" id="{B3F74524-F812-4914-864A-09D1D20EC5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7">
            <a:extLst>
              <a:ext uri="{FF2B5EF4-FFF2-40B4-BE49-F238E27FC236}">
                <a16:creationId xmlns:a16="http://schemas.microsoft.com/office/drawing/2014/main" id="{3A4B7726-0007-437E-8E31-9DEFF6730167}"/>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3" name="Rectangle 8">
            <a:extLst>
              <a:ext uri="{FF2B5EF4-FFF2-40B4-BE49-F238E27FC236}">
                <a16:creationId xmlns:a16="http://schemas.microsoft.com/office/drawing/2014/main" id="{5C88DD5C-6EC7-4B52-B637-27034BCB30CE}"/>
              </a:ext>
            </a:extLst>
          </p:cNvPr>
          <p:cNvSpPr>
            <a:spLocks noGrp="1" noChangeArrowheads="1"/>
          </p:cNvSpPr>
          <p:nvPr>
            <p:ph type="ftr" sz="quarter" idx="11"/>
          </p:nvPr>
        </p:nvSpPr>
        <p:spPr/>
        <p:txBody>
          <a:bodyPr/>
          <a:lstStyle>
            <a:lvl1pPr>
              <a:defRPr/>
            </a:lvl1pPr>
          </a:lstStyle>
          <a:p>
            <a:pPr>
              <a:defRPr/>
            </a:pPr>
            <a:endParaRPr lang="en-US"/>
          </a:p>
        </p:txBody>
      </p:sp>
      <p:sp>
        <p:nvSpPr>
          <p:cNvPr id="14" name="Rectangle 9">
            <a:extLst>
              <a:ext uri="{FF2B5EF4-FFF2-40B4-BE49-F238E27FC236}">
                <a16:creationId xmlns:a16="http://schemas.microsoft.com/office/drawing/2014/main" id="{1EF2029D-D248-4771-9ADA-7C0D1A516AD3}"/>
              </a:ext>
            </a:extLst>
          </p:cNvPr>
          <p:cNvSpPr>
            <a:spLocks noGrp="1" noChangeArrowheads="1"/>
          </p:cNvSpPr>
          <p:nvPr>
            <p:ph type="sldNum" sz="quarter" idx="12"/>
          </p:nvPr>
        </p:nvSpPr>
        <p:spPr/>
        <p:txBody>
          <a:bodyPr/>
          <a:lstStyle>
            <a:lvl1pPr>
              <a:defRPr/>
            </a:lvl1pPr>
          </a:lstStyle>
          <a:p>
            <a:fld id="{D17929E6-91EA-4E33-A059-A264D80DD496}" type="slidenum">
              <a:rPr lang="en-US" altLang="en-US"/>
              <a:pPr/>
              <a:t>‹#›</a:t>
            </a:fld>
            <a:endParaRPr lang="en-US" altLang="en-US"/>
          </a:p>
        </p:txBody>
      </p:sp>
    </p:spTree>
    <p:extLst>
      <p:ext uri="{BB962C8B-B14F-4D97-AF65-F5344CB8AC3E}">
        <p14:creationId xmlns:p14="http://schemas.microsoft.com/office/powerpoint/2010/main" val="3722503291"/>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90D437AD-D08F-41F2-BE60-D7A10735AF92}"/>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6" name="Object 3">
            <a:extLst>
              <a:ext uri="{FF2B5EF4-FFF2-40B4-BE49-F238E27FC236}">
                <a16:creationId xmlns:a16="http://schemas.microsoft.com/office/drawing/2014/main" id="{6B13F43E-DC40-406F-AE0A-5BD21189335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9504" name="Image" r:id="rId3" imgW="7390476" imgH="913963" progId="">
                  <p:embed/>
                </p:oleObj>
              </mc:Choice>
              <mc:Fallback>
                <p:oleObj name="Image" r:id="rId3" imgW="7390476" imgH="913963" progId="">
                  <p:embed/>
                  <p:pic>
                    <p:nvPicPr>
                      <p:cNvPr id="9219" name="Object 3">
                        <a:extLst>
                          <a:ext uri="{FF2B5EF4-FFF2-40B4-BE49-F238E27FC236}">
                            <a16:creationId xmlns:a16="http://schemas.microsoft.com/office/drawing/2014/main" id="{669BD3FB-C9D5-420E-B073-89B283DE2E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4AC5CA52-FA9F-4765-8EB6-EA3134D1808C}"/>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8" name="Rectangle 5">
            <a:extLst>
              <a:ext uri="{FF2B5EF4-FFF2-40B4-BE49-F238E27FC236}">
                <a16:creationId xmlns:a16="http://schemas.microsoft.com/office/drawing/2014/main" id="{E86B2E9E-8944-4304-B6CC-8774C108E9A1}"/>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9" name="Picture 11" descr="logo">
            <a:extLst>
              <a:ext uri="{FF2B5EF4-FFF2-40B4-BE49-F238E27FC236}">
                <a16:creationId xmlns:a16="http://schemas.microsoft.com/office/drawing/2014/main" id="{59DB32E0-3C4A-4202-9985-F79D4E015F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1ABF7A85-E771-46F1-9F9F-BAFA97385156}"/>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1" name="Object 3">
            <a:extLst>
              <a:ext uri="{FF2B5EF4-FFF2-40B4-BE49-F238E27FC236}">
                <a16:creationId xmlns:a16="http://schemas.microsoft.com/office/drawing/2014/main" id="{1AE6BCA4-475C-442C-82E1-4359C7ED1A1D}"/>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9505" name="Image" r:id="rId6" imgW="7390476" imgH="913963" progId="">
                  <p:embed/>
                </p:oleObj>
              </mc:Choice>
              <mc:Fallback>
                <p:oleObj name="Image" r:id="rId6" imgW="7390476" imgH="913963" progId="">
                  <p:embed/>
                  <p:pic>
                    <p:nvPicPr>
                      <p:cNvPr id="9224" name="Object 3">
                        <a:extLst>
                          <a:ext uri="{FF2B5EF4-FFF2-40B4-BE49-F238E27FC236}">
                            <a16:creationId xmlns:a16="http://schemas.microsoft.com/office/drawing/2014/main" id="{504B0FCF-48EC-44C5-94D1-E23A4A9F9A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515AC023-00F1-4E22-A458-A891FA271C90}"/>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3" name="Rectangle 5">
            <a:extLst>
              <a:ext uri="{FF2B5EF4-FFF2-40B4-BE49-F238E27FC236}">
                <a16:creationId xmlns:a16="http://schemas.microsoft.com/office/drawing/2014/main" id="{A6DF2E02-7C16-4383-8A36-77D98E8D7550}"/>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4" name="Picture 11" descr="logo">
            <a:extLst>
              <a:ext uri="{FF2B5EF4-FFF2-40B4-BE49-F238E27FC236}">
                <a16:creationId xmlns:a16="http://schemas.microsoft.com/office/drawing/2014/main" id="{27239990-129A-471C-909E-4B0DBE6454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Rectangle 7">
            <a:extLst>
              <a:ext uri="{FF2B5EF4-FFF2-40B4-BE49-F238E27FC236}">
                <a16:creationId xmlns:a16="http://schemas.microsoft.com/office/drawing/2014/main" id="{8FA9E56F-CEC5-4BF2-9268-996F929D0968}"/>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6" name="Rectangle 8">
            <a:extLst>
              <a:ext uri="{FF2B5EF4-FFF2-40B4-BE49-F238E27FC236}">
                <a16:creationId xmlns:a16="http://schemas.microsoft.com/office/drawing/2014/main" id="{1C9E123F-0E35-46D9-A668-90C77A354571}"/>
              </a:ext>
            </a:extLst>
          </p:cNvPr>
          <p:cNvSpPr>
            <a:spLocks noGrp="1" noChangeArrowheads="1"/>
          </p:cNvSpPr>
          <p:nvPr>
            <p:ph type="ftr" sz="quarter" idx="11"/>
          </p:nvPr>
        </p:nvSpPr>
        <p:spPr/>
        <p:txBody>
          <a:bodyPr/>
          <a:lstStyle>
            <a:lvl1pPr>
              <a:defRPr/>
            </a:lvl1pPr>
          </a:lstStyle>
          <a:p>
            <a:pPr>
              <a:defRPr/>
            </a:pPr>
            <a:endParaRPr lang="en-US"/>
          </a:p>
        </p:txBody>
      </p:sp>
      <p:sp>
        <p:nvSpPr>
          <p:cNvPr id="17" name="Rectangle 9">
            <a:extLst>
              <a:ext uri="{FF2B5EF4-FFF2-40B4-BE49-F238E27FC236}">
                <a16:creationId xmlns:a16="http://schemas.microsoft.com/office/drawing/2014/main" id="{AA54C847-C42B-4323-9FA4-2EFE67915C0B}"/>
              </a:ext>
            </a:extLst>
          </p:cNvPr>
          <p:cNvSpPr>
            <a:spLocks noGrp="1" noChangeArrowheads="1"/>
          </p:cNvSpPr>
          <p:nvPr>
            <p:ph type="sldNum" sz="quarter" idx="12"/>
          </p:nvPr>
        </p:nvSpPr>
        <p:spPr/>
        <p:txBody>
          <a:bodyPr/>
          <a:lstStyle>
            <a:lvl1pPr>
              <a:defRPr/>
            </a:lvl1pPr>
          </a:lstStyle>
          <a:p>
            <a:fld id="{6FD7D9BA-3EC0-405D-9D58-D8D110FD46AF}" type="slidenum">
              <a:rPr lang="en-US" altLang="en-US"/>
              <a:pPr/>
              <a:t>‹#›</a:t>
            </a:fld>
            <a:endParaRPr lang="en-US" altLang="en-US"/>
          </a:p>
        </p:txBody>
      </p:sp>
    </p:spTree>
    <p:extLst>
      <p:ext uri="{BB962C8B-B14F-4D97-AF65-F5344CB8AC3E}">
        <p14:creationId xmlns:p14="http://schemas.microsoft.com/office/powerpoint/2010/main" val="403956941"/>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2">
            <a:extLst>
              <a:ext uri="{FF2B5EF4-FFF2-40B4-BE49-F238E27FC236}">
                <a16:creationId xmlns:a16="http://schemas.microsoft.com/office/drawing/2014/main" id="{34ED6AAA-D2D7-4DE5-8B41-63CDE0CAEFC1}"/>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6" name="Object 3">
            <a:extLst>
              <a:ext uri="{FF2B5EF4-FFF2-40B4-BE49-F238E27FC236}">
                <a16:creationId xmlns:a16="http://schemas.microsoft.com/office/drawing/2014/main" id="{BA988061-A141-4D4E-8474-EAB151E62732}"/>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0528" name="Image" r:id="rId3" imgW="7390476" imgH="913963" progId="">
                  <p:embed/>
                </p:oleObj>
              </mc:Choice>
              <mc:Fallback>
                <p:oleObj name="Image" r:id="rId3" imgW="7390476" imgH="913963" progId="">
                  <p:embed/>
                  <p:pic>
                    <p:nvPicPr>
                      <p:cNvPr id="10243" name="Object 3">
                        <a:extLst>
                          <a:ext uri="{FF2B5EF4-FFF2-40B4-BE49-F238E27FC236}">
                            <a16:creationId xmlns:a16="http://schemas.microsoft.com/office/drawing/2014/main" id="{3E015322-010F-480C-B4D0-74D44D0100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7" name="Rectangle 4">
            <a:extLst>
              <a:ext uri="{FF2B5EF4-FFF2-40B4-BE49-F238E27FC236}">
                <a16:creationId xmlns:a16="http://schemas.microsoft.com/office/drawing/2014/main" id="{ECCE227F-89C3-41BE-A388-7E4658F75C2A}"/>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8" name="Rectangle 5">
            <a:extLst>
              <a:ext uri="{FF2B5EF4-FFF2-40B4-BE49-F238E27FC236}">
                <a16:creationId xmlns:a16="http://schemas.microsoft.com/office/drawing/2014/main" id="{4E6C1BEF-233D-431E-AB5F-B9A07A131CEF}"/>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9" name="Picture 11" descr="logo">
            <a:extLst>
              <a:ext uri="{FF2B5EF4-FFF2-40B4-BE49-F238E27FC236}">
                <a16:creationId xmlns:a16="http://schemas.microsoft.com/office/drawing/2014/main" id="{F65BD196-85BE-4937-AB24-F5F3B6DEC6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2">
            <a:extLst>
              <a:ext uri="{FF2B5EF4-FFF2-40B4-BE49-F238E27FC236}">
                <a16:creationId xmlns:a16="http://schemas.microsoft.com/office/drawing/2014/main" id="{FFA86C0A-D941-47D0-BE95-46E6D6F58406}"/>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1" name="Object 3">
            <a:extLst>
              <a:ext uri="{FF2B5EF4-FFF2-40B4-BE49-F238E27FC236}">
                <a16:creationId xmlns:a16="http://schemas.microsoft.com/office/drawing/2014/main" id="{6EE90DDE-BDE9-4662-AD0C-1D03F8D7CBDA}"/>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0529" name="Image" r:id="rId6" imgW="7390476" imgH="913963" progId="">
                  <p:embed/>
                </p:oleObj>
              </mc:Choice>
              <mc:Fallback>
                <p:oleObj name="Image" r:id="rId6" imgW="7390476" imgH="913963" progId="">
                  <p:embed/>
                  <p:pic>
                    <p:nvPicPr>
                      <p:cNvPr id="10248" name="Object 3">
                        <a:extLst>
                          <a:ext uri="{FF2B5EF4-FFF2-40B4-BE49-F238E27FC236}">
                            <a16:creationId xmlns:a16="http://schemas.microsoft.com/office/drawing/2014/main" id="{BFFED5BB-49B0-4652-AC21-2396966848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4">
            <a:extLst>
              <a:ext uri="{FF2B5EF4-FFF2-40B4-BE49-F238E27FC236}">
                <a16:creationId xmlns:a16="http://schemas.microsoft.com/office/drawing/2014/main" id="{4264AEE8-7E27-45EB-9C13-ED07EB4A5F1E}"/>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13" name="Rectangle 5">
            <a:extLst>
              <a:ext uri="{FF2B5EF4-FFF2-40B4-BE49-F238E27FC236}">
                <a16:creationId xmlns:a16="http://schemas.microsoft.com/office/drawing/2014/main" id="{10F2BB27-D3D9-49E6-898E-01E8FFBE7498}"/>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pic>
        <p:nvPicPr>
          <p:cNvPr id="14" name="Picture 11" descr="logo">
            <a:extLst>
              <a:ext uri="{FF2B5EF4-FFF2-40B4-BE49-F238E27FC236}">
                <a16:creationId xmlns:a16="http://schemas.microsoft.com/office/drawing/2014/main" id="{0B26F4BE-ED17-412F-8351-8C3BB1A7239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Rectangle 7">
            <a:extLst>
              <a:ext uri="{FF2B5EF4-FFF2-40B4-BE49-F238E27FC236}">
                <a16:creationId xmlns:a16="http://schemas.microsoft.com/office/drawing/2014/main" id="{73032EBE-DE9A-4983-B6A7-AB20FF16C405}"/>
              </a:ext>
            </a:extLst>
          </p:cNvPr>
          <p:cNvSpPr>
            <a:spLocks noGrp="1" noChangeArrowheads="1"/>
          </p:cNvSpPr>
          <p:nvPr>
            <p:ph type="dt" sz="half" idx="10"/>
          </p:nvPr>
        </p:nvSpPr>
        <p:spPr/>
        <p:txBody>
          <a:bodyPr/>
          <a:lstStyle>
            <a:lvl1pPr>
              <a:defRPr/>
            </a:lvl1pPr>
          </a:lstStyle>
          <a:p>
            <a:pPr>
              <a:defRPr/>
            </a:pPr>
            <a:r>
              <a:rPr lang="en-US"/>
              <a:t>Phòng Kê khai &amp;KTT </a:t>
            </a:r>
          </a:p>
        </p:txBody>
      </p:sp>
      <p:sp>
        <p:nvSpPr>
          <p:cNvPr id="16" name="Rectangle 8">
            <a:extLst>
              <a:ext uri="{FF2B5EF4-FFF2-40B4-BE49-F238E27FC236}">
                <a16:creationId xmlns:a16="http://schemas.microsoft.com/office/drawing/2014/main" id="{3320FB7D-26F8-4FB0-A1A0-4E122E8DFA08}"/>
              </a:ext>
            </a:extLst>
          </p:cNvPr>
          <p:cNvSpPr>
            <a:spLocks noGrp="1" noChangeArrowheads="1"/>
          </p:cNvSpPr>
          <p:nvPr>
            <p:ph type="ftr" sz="quarter" idx="11"/>
          </p:nvPr>
        </p:nvSpPr>
        <p:spPr/>
        <p:txBody>
          <a:bodyPr/>
          <a:lstStyle>
            <a:lvl1pPr>
              <a:defRPr/>
            </a:lvl1pPr>
          </a:lstStyle>
          <a:p>
            <a:pPr>
              <a:defRPr/>
            </a:pPr>
            <a:endParaRPr lang="en-US"/>
          </a:p>
        </p:txBody>
      </p:sp>
      <p:sp>
        <p:nvSpPr>
          <p:cNvPr id="17" name="Rectangle 9">
            <a:extLst>
              <a:ext uri="{FF2B5EF4-FFF2-40B4-BE49-F238E27FC236}">
                <a16:creationId xmlns:a16="http://schemas.microsoft.com/office/drawing/2014/main" id="{539A2FA4-BF0A-4607-AEDA-0ED6A505C34F}"/>
              </a:ext>
            </a:extLst>
          </p:cNvPr>
          <p:cNvSpPr>
            <a:spLocks noGrp="1" noChangeArrowheads="1"/>
          </p:cNvSpPr>
          <p:nvPr>
            <p:ph type="sldNum" sz="quarter" idx="12"/>
          </p:nvPr>
        </p:nvSpPr>
        <p:spPr/>
        <p:txBody>
          <a:bodyPr/>
          <a:lstStyle>
            <a:lvl1pPr>
              <a:defRPr/>
            </a:lvl1pPr>
          </a:lstStyle>
          <a:p>
            <a:fld id="{12D5A6D0-63DC-4CDA-8E97-8769AE9809E8}" type="slidenum">
              <a:rPr lang="en-US" altLang="en-US"/>
              <a:pPr/>
              <a:t>‹#›</a:t>
            </a:fld>
            <a:endParaRPr lang="en-US" altLang="en-US"/>
          </a:p>
        </p:txBody>
      </p:sp>
    </p:spTree>
    <p:extLst>
      <p:ext uri="{BB962C8B-B14F-4D97-AF65-F5344CB8AC3E}">
        <p14:creationId xmlns:p14="http://schemas.microsoft.com/office/powerpoint/2010/main" val="300853185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2.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1.png"/><Relationship Id="rId2" Type="http://schemas.openxmlformats.org/officeDocument/2006/relationships/slideLayout" Target="../slideLayouts/slideLayout15.xml"/><Relationship Id="rId16" Type="http://schemas.openxmlformats.org/officeDocument/2006/relationships/oleObject" Target="../embeddings/oleObject28.bin"/><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vmlDrawing" Target="../drawings/vmlDrawing15.v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7282" name="Freeform 2">
            <a:extLst>
              <a:ext uri="{FF2B5EF4-FFF2-40B4-BE49-F238E27FC236}">
                <a16:creationId xmlns:a16="http://schemas.microsoft.com/office/drawing/2014/main" id="{ADC89CF6-DEE8-48A1-A331-FF659729D169}"/>
              </a:ext>
            </a:extLst>
          </p:cNvPr>
          <p:cNvSpPr>
            <a:spLocks/>
          </p:cNvSpPr>
          <p:nvPr/>
        </p:nvSpPr>
        <p:spPr bwMode="gray">
          <a:xfrm>
            <a:off x="0" y="5445125"/>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lgn="ctr">
              <a:lnSpc>
                <a:spcPct val="80000"/>
              </a:lnSpc>
              <a:defRPr/>
            </a:pPr>
            <a:endParaRPr lang="en-US">
              <a:latin typeface="Verdana Ref" pitchFamily="34" charset="0"/>
            </a:endParaRPr>
          </a:p>
        </p:txBody>
      </p:sp>
      <p:graphicFrame>
        <p:nvGraphicFramePr>
          <p:cNvPr id="1027" name="Object 3">
            <a:extLst>
              <a:ext uri="{FF2B5EF4-FFF2-40B4-BE49-F238E27FC236}">
                <a16:creationId xmlns:a16="http://schemas.microsoft.com/office/drawing/2014/main" id="{339C883B-B664-4241-B0A4-564084EAD6BE}"/>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169" name="Image" r:id="rId16" imgW="7390476" imgH="913963" progId="">
                  <p:embed/>
                </p:oleObj>
              </mc:Choice>
              <mc:Fallback>
                <p:oleObj name="Image" r:id="rId16" imgW="7390476" imgH="913963" progId="">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1028" name="Rectangle 4">
            <a:extLst>
              <a:ext uri="{FF2B5EF4-FFF2-40B4-BE49-F238E27FC236}">
                <a16:creationId xmlns:a16="http://schemas.microsoft.com/office/drawing/2014/main" id="{1650D25B-2530-48CD-AEF7-67269645F9C2}"/>
              </a:ext>
            </a:extLst>
          </p:cNvPr>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algn="ctr">
              <a:lnSpc>
                <a:spcPct val="80000"/>
              </a:lnSpc>
            </a:pPr>
            <a:endParaRPr lang="en-US" altLang="en-US"/>
          </a:p>
        </p:txBody>
      </p:sp>
      <p:sp>
        <p:nvSpPr>
          <p:cNvPr id="97285" name="Rectangle 5">
            <a:extLst>
              <a:ext uri="{FF2B5EF4-FFF2-40B4-BE49-F238E27FC236}">
                <a16:creationId xmlns:a16="http://schemas.microsoft.com/office/drawing/2014/main" id="{151BB3EF-0DCE-4D13-BBB7-69631EC74B18}"/>
              </a:ext>
            </a:extLst>
          </p:cNvPr>
          <p:cNvSpPr>
            <a:spLocks noChangeArrowheads="1"/>
          </p:cNvSpPr>
          <p:nvPr/>
        </p:nvSpPr>
        <p:spPr bwMode="gray">
          <a:xfrm>
            <a:off x="0" y="83820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lgn="ctr">
              <a:lnSpc>
                <a:spcPct val="80000"/>
              </a:lnSpc>
              <a:defRPr/>
            </a:pPr>
            <a:endParaRPr lang="en-US">
              <a:latin typeface="Verdana Ref" pitchFamily="34" charset="0"/>
            </a:endParaRPr>
          </a:p>
        </p:txBody>
      </p:sp>
      <p:sp>
        <p:nvSpPr>
          <p:cNvPr id="1030" name="Rectangle 6">
            <a:extLst>
              <a:ext uri="{FF2B5EF4-FFF2-40B4-BE49-F238E27FC236}">
                <a16:creationId xmlns:a16="http://schemas.microsoft.com/office/drawing/2014/main" id="{DBB9A87A-87FE-40AD-B513-CB796F2DFE6C}"/>
              </a:ext>
            </a:extLst>
          </p:cNvPr>
          <p:cNvSpPr>
            <a:spLocks noGrp="1" noChangeArrowheads="1"/>
          </p:cNvSpPr>
          <p:nvPr>
            <p:ph type="body" idx="1"/>
          </p:nvPr>
        </p:nvSpPr>
        <p:spPr bwMode="auto">
          <a:xfrm>
            <a:off x="381000" y="12192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7287" name="Rectangle 7">
            <a:extLst>
              <a:ext uri="{FF2B5EF4-FFF2-40B4-BE49-F238E27FC236}">
                <a16:creationId xmlns:a16="http://schemas.microsoft.com/office/drawing/2014/main" id="{8353BC72-58BB-4B51-ADB3-CC57EF131C79}"/>
              </a:ext>
            </a:extLst>
          </p:cNvPr>
          <p:cNvSpPr>
            <a:spLocks noGrp="1" noChangeArrowheads="1"/>
          </p:cNvSpPr>
          <p:nvPr>
            <p:ph type="dt" sz="half" idx="2"/>
          </p:nvPr>
        </p:nvSpPr>
        <p:spPr bwMode="white">
          <a:xfrm>
            <a:off x="419100" y="6561138"/>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defRPr sz="1200">
                <a:solidFill>
                  <a:schemeClr val="bg1"/>
                </a:solidFill>
                <a:latin typeface="+mj-lt"/>
                <a:cs typeface="Arial" pitchFamily="34" charset="0"/>
              </a:defRPr>
            </a:lvl1pPr>
          </a:lstStyle>
          <a:p>
            <a:pPr>
              <a:defRPr/>
            </a:pPr>
            <a:r>
              <a:rPr lang="en-US"/>
              <a:t>Phòng Kê khai &amp;KTT </a:t>
            </a:r>
          </a:p>
        </p:txBody>
      </p:sp>
      <p:sp>
        <p:nvSpPr>
          <p:cNvPr id="97288" name="Rectangle 8">
            <a:extLst>
              <a:ext uri="{FF2B5EF4-FFF2-40B4-BE49-F238E27FC236}">
                <a16:creationId xmlns:a16="http://schemas.microsoft.com/office/drawing/2014/main" id="{06BB7093-02D3-47ED-B3F8-A1AE73967197}"/>
              </a:ext>
            </a:extLst>
          </p:cNvPr>
          <p:cNvSpPr>
            <a:spLocks noGrp="1" noChangeArrowheads="1"/>
          </p:cNvSpPr>
          <p:nvPr>
            <p:ph type="ftr" sz="quarter" idx="3"/>
          </p:nvPr>
        </p:nvSpPr>
        <p:spPr bwMode="white">
          <a:xfrm>
            <a:off x="6324600" y="6537325"/>
            <a:ext cx="24384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200">
                <a:solidFill>
                  <a:schemeClr val="bg1"/>
                </a:solidFill>
                <a:latin typeface="+mj-lt"/>
                <a:cs typeface="Arial" pitchFamily="34" charset="0"/>
              </a:defRPr>
            </a:lvl1pPr>
          </a:lstStyle>
          <a:p>
            <a:pPr>
              <a:defRPr/>
            </a:pPr>
            <a:endParaRPr lang="en-US"/>
          </a:p>
        </p:txBody>
      </p:sp>
      <p:sp>
        <p:nvSpPr>
          <p:cNvPr id="97289" name="Rectangle 9">
            <a:extLst>
              <a:ext uri="{FF2B5EF4-FFF2-40B4-BE49-F238E27FC236}">
                <a16:creationId xmlns:a16="http://schemas.microsoft.com/office/drawing/2014/main" id="{823D5D73-604C-444D-8EEC-E20AA70431BA}"/>
              </a:ext>
            </a:extLst>
          </p:cNvPr>
          <p:cNvSpPr>
            <a:spLocks noGrp="1" noChangeArrowheads="1"/>
          </p:cNvSpPr>
          <p:nvPr>
            <p:ph type="sldNum" sz="quarter" idx="4"/>
          </p:nvPr>
        </p:nvSpPr>
        <p:spPr bwMode="white">
          <a:xfrm>
            <a:off x="32766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solidFill>
                  <a:schemeClr val="bg1"/>
                </a:solidFill>
                <a:latin typeface="Arial" panose="020B0604020202020204" pitchFamily="34" charset="0"/>
              </a:defRPr>
            </a:lvl1pPr>
          </a:lstStyle>
          <a:p>
            <a:fld id="{4D803428-D452-4D4E-BC69-FDE76F93EC14}" type="slidenum">
              <a:rPr lang="en-US" altLang="en-US"/>
              <a:pPr/>
              <a:t>‹#›</a:t>
            </a:fld>
            <a:endParaRPr lang="en-US" altLang="en-US"/>
          </a:p>
        </p:txBody>
      </p:sp>
      <p:sp>
        <p:nvSpPr>
          <p:cNvPr id="1034" name="Rectangle 10">
            <a:extLst>
              <a:ext uri="{FF2B5EF4-FFF2-40B4-BE49-F238E27FC236}">
                <a16:creationId xmlns:a16="http://schemas.microsoft.com/office/drawing/2014/main" id="{B05E2949-7EBB-4C04-97DE-10D1AB375103}"/>
              </a:ext>
            </a:extLst>
          </p:cNvPr>
          <p:cNvSpPr>
            <a:spLocks noGrp="1" noChangeArrowheads="1"/>
          </p:cNvSpPr>
          <p:nvPr>
            <p:ph type="title"/>
          </p:nvPr>
        </p:nvSpPr>
        <p:spPr bwMode="white">
          <a:xfrm>
            <a:off x="762000" y="150813"/>
            <a:ext cx="83820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Đối thoại giữa Người nộp thuế và cơ quan thuế</a:t>
            </a:r>
          </a:p>
        </p:txBody>
      </p:sp>
      <p:pic>
        <p:nvPicPr>
          <p:cNvPr id="1035" name="Picture 11" descr="logo">
            <a:extLst>
              <a:ext uri="{FF2B5EF4-FFF2-40B4-BE49-F238E27FC236}">
                <a16:creationId xmlns:a16="http://schemas.microsoft.com/office/drawing/2014/main" id="{0F93AC77-5E2F-425F-A811-6E31C0FB75F7}"/>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0"/>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0"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 id="2147484031" r:id="rId12"/>
    <p:sldLayoutId id="2147484032" r:id="rId13"/>
  </p:sldLayoutIdLst>
  <p:transition>
    <p:fade thruBlk="1"/>
  </p:transition>
  <p:hf hdr="0" ftr="0" dt="0"/>
  <p:txStyles>
    <p:titleStyle>
      <a:lvl1pPr algn="ctr" rtl="0" eaLnBrk="0" fontAlgn="base" hangingPunct="0">
        <a:spcBef>
          <a:spcPct val="0"/>
        </a:spcBef>
        <a:spcAft>
          <a:spcPct val="0"/>
        </a:spcAft>
        <a:defRPr sz="2400" b="1">
          <a:solidFill>
            <a:schemeClr val="bg1"/>
          </a:solidFill>
          <a:latin typeface="+mj-lt"/>
          <a:ea typeface="+mj-ea"/>
          <a:cs typeface="+mj-cs"/>
        </a:defRPr>
      </a:lvl1pPr>
      <a:lvl2pPr algn="ctr" rtl="0" eaLnBrk="0" fontAlgn="base" hangingPunct="0">
        <a:spcBef>
          <a:spcPct val="0"/>
        </a:spcBef>
        <a:spcAft>
          <a:spcPct val="0"/>
        </a:spcAft>
        <a:defRPr sz="2400" b="1">
          <a:solidFill>
            <a:schemeClr val="bg1"/>
          </a:solidFill>
          <a:latin typeface="Verdana" pitchFamily="34" charset="0"/>
        </a:defRPr>
      </a:lvl2pPr>
      <a:lvl3pPr algn="ctr" rtl="0" eaLnBrk="0" fontAlgn="base" hangingPunct="0">
        <a:spcBef>
          <a:spcPct val="0"/>
        </a:spcBef>
        <a:spcAft>
          <a:spcPct val="0"/>
        </a:spcAft>
        <a:defRPr sz="2400" b="1">
          <a:solidFill>
            <a:schemeClr val="bg1"/>
          </a:solidFill>
          <a:latin typeface="Verdana" pitchFamily="34" charset="0"/>
        </a:defRPr>
      </a:lvl3pPr>
      <a:lvl4pPr algn="ctr" rtl="0" eaLnBrk="0" fontAlgn="base" hangingPunct="0">
        <a:spcBef>
          <a:spcPct val="0"/>
        </a:spcBef>
        <a:spcAft>
          <a:spcPct val="0"/>
        </a:spcAft>
        <a:defRPr sz="2400" b="1">
          <a:solidFill>
            <a:schemeClr val="bg1"/>
          </a:solidFill>
          <a:latin typeface="Verdana" pitchFamily="34" charset="0"/>
        </a:defRPr>
      </a:lvl4pPr>
      <a:lvl5pPr algn="ctr" rtl="0" eaLnBrk="0" fontAlgn="base" hangingPunct="0">
        <a:spcBef>
          <a:spcPct val="0"/>
        </a:spcBef>
        <a:spcAft>
          <a:spcPct val="0"/>
        </a:spcAft>
        <a:defRPr sz="2400" b="1">
          <a:solidFill>
            <a:schemeClr val="bg1"/>
          </a:solidFill>
          <a:latin typeface="Verdana" pitchFamily="34" charset="0"/>
        </a:defRPr>
      </a:lvl5pPr>
      <a:lvl6pPr marL="457200" algn="ctr" rtl="0" fontAlgn="base">
        <a:spcBef>
          <a:spcPct val="0"/>
        </a:spcBef>
        <a:spcAft>
          <a:spcPct val="0"/>
        </a:spcAft>
        <a:defRPr sz="2400" b="1">
          <a:solidFill>
            <a:schemeClr val="bg1"/>
          </a:solidFill>
          <a:latin typeface="Verdana" pitchFamily="34" charset="0"/>
        </a:defRPr>
      </a:lvl6pPr>
      <a:lvl7pPr marL="914400" algn="ctr" rtl="0" fontAlgn="base">
        <a:spcBef>
          <a:spcPct val="0"/>
        </a:spcBef>
        <a:spcAft>
          <a:spcPct val="0"/>
        </a:spcAft>
        <a:defRPr sz="2400" b="1">
          <a:solidFill>
            <a:schemeClr val="bg1"/>
          </a:solidFill>
          <a:latin typeface="Verdana" pitchFamily="34" charset="0"/>
        </a:defRPr>
      </a:lvl7pPr>
      <a:lvl8pPr marL="1371600" algn="ctr" rtl="0" fontAlgn="base">
        <a:spcBef>
          <a:spcPct val="0"/>
        </a:spcBef>
        <a:spcAft>
          <a:spcPct val="0"/>
        </a:spcAft>
        <a:defRPr sz="2400" b="1">
          <a:solidFill>
            <a:schemeClr val="bg1"/>
          </a:solidFill>
          <a:latin typeface="Verdana" pitchFamily="34" charset="0"/>
        </a:defRPr>
      </a:lvl8pPr>
      <a:lvl9pPr marL="1828800" algn="ctr" rtl="0" fontAlgn="base">
        <a:spcBef>
          <a:spcPct val="0"/>
        </a:spcBef>
        <a:spcAft>
          <a:spcPct val="0"/>
        </a:spcAft>
        <a:defRPr sz="2400" b="1">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Arial" pitchFamily="34"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7282" name="Freeform 2">
            <a:extLst>
              <a:ext uri="{FF2B5EF4-FFF2-40B4-BE49-F238E27FC236}">
                <a16:creationId xmlns:a16="http://schemas.microsoft.com/office/drawing/2014/main" id="{ADC89CF6-DEE8-48A1-A331-FF659729D169}"/>
              </a:ext>
            </a:extLst>
          </p:cNvPr>
          <p:cNvSpPr>
            <a:spLocks/>
          </p:cNvSpPr>
          <p:nvPr/>
        </p:nvSpPr>
        <p:spPr bwMode="gray">
          <a:xfrm>
            <a:off x="0" y="5445127"/>
            <a:ext cx="9144000" cy="1414463"/>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graphicFrame>
        <p:nvGraphicFramePr>
          <p:cNvPr id="1027" name="Object 3">
            <a:extLst>
              <a:ext uri="{FF2B5EF4-FFF2-40B4-BE49-F238E27FC236}">
                <a16:creationId xmlns:a16="http://schemas.microsoft.com/office/drawing/2014/main" id="{339C883B-B664-4241-B0A4-564084EAD6BE}"/>
              </a:ext>
            </a:extLst>
          </p:cNvPr>
          <p:cNvGraphicFramePr>
            <a:graphicFrameLocks noChangeAspect="1"/>
          </p:cNvGraphicFramePr>
          <p:nvPr/>
        </p:nvGraphicFramePr>
        <p:xfrm>
          <a:off x="0" y="0"/>
          <a:ext cx="9144000" cy="838200"/>
        </p:xfrm>
        <a:graphic>
          <a:graphicData uri="http://schemas.openxmlformats.org/presentationml/2006/ole">
            <mc:AlternateContent xmlns:mc="http://schemas.openxmlformats.org/markup-compatibility/2006">
              <mc:Choice xmlns:v="urn:schemas-microsoft-com:vml" Requires="v">
                <p:oleObj spid="_x0000_s15480" name="Image" r:id="rId16" imgW="7390476" imgH="913963" progId="">
                  <p:embed/>
                </p:oleObj>
              </mc:Choice>
              <mc:Fallback>
                <p:oleObj name="Image" r:id="rId16" imgW="7390476" imgH="913963" progId="">
                  <p:embed/>
                  <p:pic>
                    <p:nvPicPr>
                      <p:cNvPr id="1027" name="Object 3">
                        <a:extLst>
                          <a:ext uri="{FF2B5EF4-FFF2-40B4-BE49-F238E27FC236}">
                            <a16:creationId xmlns:a16="http://schemas.microsoft.com/office/drawing/2014/main" id="{339C883B-B664-4241-B0A4-564084EAD6BE}"/>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gray">
                      <a:xfrm>
                        <a:off x="0" y="0"/>
                        <a:ext cx="9144000" cy="838200"/>
                      </a:xfrm>
                      <a:prstGeom prst="rect">
                        <a:avLst/>
                      </a:prstGeom>
                      <a:noFill/>
                      <a:ln>
                        <a:noFill/>
                      </a:ln>
                      <a:effectLst/>
                      <a:extLst>
                        <a:ext uri="{909E8E84-426E-40DD-AFC4-6F175D3DCCD1}">
                          <a14:hiddenFill xmlns:a14="http://schemas.microsoft.com/office/drawing/2010/main">
                            <a:solidFill>
                              <a:srgbClr val="48BDEC"/>
                            </a:solidFill>
                          </a14:hiddenFill>
                        </a:ext>
                        <a:ext uri="{91240B29-F687-4F45-9708-019B960494DF}">
                          <a14:hiddenLine xmlns:a14="http://schemas.microsoft.com/office/drawing/2010/main" w="9525">
                            <a:solidFill>
                              <a:srgbClr val="2B166E"/>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sp>
        <p:nvSpPr>
          <p:cNvPr id="1028" name="Rectangle 4">
            <a:extLst>
              <a:ext uri="{FF2B5EF4-FFF2-40B4-BE49-F238E27FC236}">
                <a16:creationId xmlns:a16="http://schemas.microsoft.com/office/drawing/2014/main" id="{1650D25B-2530-48CD-AEF7-67269645F9C2}"/>
              </a:ext>
            </a:extLst>
          </p:cNvPr>
          <p:cNvSpPr>
            <a:spLocks noChangeArrowheads="1"/>
          </p:cNvSpPr>
          <p:nvPr/>
        </p:nvSpPr>
        <p:spPr bwMode="gray">
          <a:xfrm>
            <a:off x="0" y="6538915"/>
            <a:ext cx="9144000" cy="333375"/>
          </a:xfrm>
          <a:prstGeom prst="rect">
            <a:avLst/>
          </a:prstGeom>
          <a:gradFill rotWithShape="1">
            <a:gsLst>
              <a:gs pos="0">
                <a:schemeClr val="tx2"/>
              </a:gs>
              <a:gs pos="100000">
                <a:schemeClr val="accent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Verdana Ref"/>
                <a:cs typeface="Arial" panose="020B0604020202020204" pitchFamily="34" charset="0"/>
              </a:defRPr>
            </a:lvl1pPr>
            <a:lvl2pPr marL="742950" indent="-285750">
              <a:defRPr b="1">
                <a:solidFill>
                  <a:schemeClr val="tx1"/>
                </a:solidFill>
                <a:latin typeface="Verdana Ref"/>
                <a:cs typeface="Arial" panose="020B0604020202020204" pitchFamily="34" charset="0"/>
              </a:defRPr>
            </a:lvl2pPr>
            <a:lvl3pPr marL="1143000" indent="-228600">
              <a:defRPr b="1">
                <a:solidFill>
                  <a:schemeClr val="tx1"/>
                </a:solidFill>
                <a:latin typeface="Verdana Ref"/>
                <a:cs typeface="Arial" panose="020B0604020202020204" pitchFamily="34" charset="0"/>
              </a:defRPr>
            </a:lvl3pPr>
            <a:lvl4pPr marL="1600200" indent="-228600">
              <a:defRPr b="1">
                <a:solidFill>
                  <a:schemeClr val="tx1"/>
                </a:solidFill>
                <a:latin typeface="Verdana Ref"/>
                <a:cs typeface="Arial" panose="020B0604020202020204" pitchFamily="34" charset="0"/>
              </a:defRPr>
            </a:lvl4pPr>
            <a:lvl5pPr marL="2057400" indent="-228600">
              <a:defRPr b="1">
                <a:solidFill>
                  <a:schemeClr val="tx1"/>
                </a:solidFill>
                <a:latin typeface="Verdana Ref"/>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Verdana Ref"/>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Verdana Ref"/>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Verdana Ref"/>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Verdana Ref"/>
                <a:cs typeface="Arial" panose="020B0604020202020204" pitchFamily="34" charset="0"/>
              </a:defRPr>
            </a:lvl9pP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altLang="en-US" sz="1350" b="1" i="0" u="none" strike="noStrike" kern="1200" cap="none" spc="0" normalizeH="0" baseline="0" noProof="0">
              <a:ln>
                <a:noFill/>
              </a:ln>
              <a:solidFill>
                <a:srgbClr val="2B166E"/>
              </a:solidFill>
              <a:effectLst/>
              <a:uLnTx/>
              <a:uFillTx/>
              <a:latin typeface="Verdana Ref"/>
              <a:ea typeface="+mn-ea"/>
              <a:cs typeface="Arial" panose="020B0604020202020204" pitchFamily="34" charset="0"/>
            </a:endParaRPr>
          </a:p>
        </p:txBody>
      </p:sp>
      <p:sp>
        <p:nvSpPr>
          <p:cNvPr id="97285" name="Rectangle 5">
            <a:extLst>
              <a:ext uri="{FF2B5EF4-FFF2-40B4-BE49-F238E27FC236}">
                <a16:creationId xmlns:a16="http://schemas.microsoft.com/office/drawing/2014/main" id="{151BB3EF-0DCE-4D13-BBB7-69631EC74B18}"/>
              </a:ext>
            </a:extLst>
          </p:cNvPr>
          <p:cNvSpPr>
            <a:spLocks noChangeArrowheads="1"/>
          </p:cNvSpPr>
          <p:nvPr/>
        </p:nvSpPr>
        <p:spPr bwMode="gray">
          <a:xfrm>
            <a:off x="0" y="838202"/>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marL="0" marR="0" lvl="0" indent="0" algn="ctr" defTabSz="685800" rtl="0" eaLnBrk="0" fontAlgn="base" latinLnBrk="0" hangingPunct="0">
              <a:lnSpc>
                <a:spcPct val="8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2B166E"/>
              </a:solidFill>
              <a:effectLst/>
              <a:uLnTx/>
              <a:uFillTx/>
              <a:latin typeface="Verdana Ref" pitchFamily="34" charset="0"/>
              <a:ea typeface="+mn-ea"/>
              <a:cs typeface="Arial" panose="020B0604020202020204" pitchFamily="34" charset="0"/>
            </a:endParaRPr>
          </a:p>
        </p:txBody>
      </p:sp>
      <p:sp>
        <p:nvSpPr>
          <p:cNvPr id="1030" name="Rectangle 6">
            <a:extLst>
              <a:ext uri="{FF2B5EF4-FFF2-40B4-BE49-F238E27FC236}">
                <a16:creationId xmlns:a16="http://schemas.microsoft.com/office/drawing/2014/main" id="{DBB9A87A-87FE-40AD-B513-CB796F2DFE6C}"/>
              </a:ext>
            </a:extLst>
          </p:cNvPr>
          <p:cNvSpPr>
            <a:spLocks noGrp="1" noChangeArrowheads="1"/>
          </p:cNvSpPr>
          <p:nvPr>
            <p:ph type="body" idx="1"/>
          </p:nvPr>
        </p:nvSpPr>
        <p:spPr bwMode="auto">
          <a:xfrm>
            <a:off x="381000" y="12192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7287" name="Rectangle 7">
            <a:extLst>
              <a:ext uri="{FF2B5EF4-FFF2-40B4-BE49-F238E27FC236}">
                <a16:creationId xmlns:a16="http://schemas.microsoft.com/office/drawing/2014/main" id="{8353BC72-58BB-4B51-ADB3-CC57EF131C79}"/>
              </a:ext>
            </a:extLst>
          </p:cNvPr>
          <p:cNvSpPr>
            <a:spLocks noGrp="1" noChangeArrowheads="1"/>
          </p:cNvSpPr>
          <p:nvPr>
            <p:ph type="dt" sz="half" idx="2"/>
          </p:nvPr>
        </p:nvSpPr>
        <p:spPr bwMode="white">
          <a:xfrm>
            <a:off x="419100" y="656114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defRPr sz="900">
                <a:solidFill>
                  <a:schemeClr val="bg1"/>
                </a:solidFill>
                <a:latin typeface="+mj-lt"/>
                <a:cs typeface="Arial" pitchFamily="34" charset="0"/>
              </a:defRPr>
            </a:lvl1pPr>
          </a:lstStyle>
          <a:p>
            <a:pPr defTabSz="685800">
              <a:defRPr/>
            </a:pPr>
            <a:r>
              <a:rPr lang="en-US">
                <a:solidFill>
                  <a:srgbClr val="FFFFFF"/>
                </a:solidFill>
              </a:rPr>
              <a:t>Phòng Kê khai &amp;KTT </a:t>
            </a:r>
          </a:p>
        </p:txBody>
      </p:sp>
      <p:sp>
        <p:nvSpPr>
          <p:cNvPr id="97288" name="Rectangle 8">
            <a:extLst>
              <a:ext uri="{FF2B5EF4-FFF2-40B4-BE49-F238E27FC236}">
                <a16:creationId xmlns:a16="http://schemas.microsoft.com/office/drawing/2014/main" id="{06BB7093-02D3-47ED-B3F8-A1AE73967197}"/>
              </a:ext>
            </a:extLst>
          </p:cNvPr>
          <p:cNvSpPr>
            <a:spLocks noGrp="1" noChangeArrowheads="1"/>
          </p:cNvSpPr>
          <p:nvPr>
            <p:ph type="ftr" sz="quarter" idx="3"/>
          </p:nvPr>
        </p:nvSpPr>
        <p:spPr bwMode="white">
          <a:xfrm>
            <a:off x="6324600" y="6537327"/>
            <a:ext cx="24384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900">
                <a:solidFill>
                  <a:schemeClr val="bg1"/>
                </a:solidFill>
                <a:latin typeface="+mj-lt"/>
                <a:cs typeface="Arial" pitchFamily="34" charset="0"/>
              </a:defRPr>
            </a:lvl1pPr>
          </a:lstStyle>
          <a:p>
            <a:pPr defTabSz="685800">
              <a:defRPr/>
            </a:pPr>
            <a:endParaRPr lang="en-US">
              <a:solidFill>
                <a:srgbClr val="FFFFFF"/>
              </a:solidFill>
            </a:endParaRPr>
          </a:p>
        </p:txBody>
      </p:sp>
      <p:sp>
        <p:nvSpPr>
          <p:cNvPr id="97289" name="Rectangle 9">
            <a:extLst>
              <a:ext uri="{FF2B5EF4-FFF2-40B4-BE49-F238E27FC236}">
                <a16:creationId xmlns:a16="http://schemas.microsoft.com/office/drawing/2014/main" id="{823D5D73-604C-444D-8EEC-E20AA70431BA}"/>
              </a:ext>
            </a:extLst>
          </p:cNvPr>
          <p:cNvSpPr>
            <a:spLocks noGrp="1" noChangeArrowheads="1"/>
          </p:cNvSpPr>
          <p:nvPr>
            <p:ph type="sldNum" sz="quarter" idx="4"/>
          </p:nvPr>
        </p:nvSpPr>
        <p:spPr bwMode="white">
          <a:xfrm>
            <a:off x="3276600" y="6537327"/>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50" b="0">
                <a:solidFill>
                  <a:schemeClr val="bg1"/>
                </a:solidFill>
                <a:latin typeface="Arial" panose="020B0604020202020204" pitchFamily="34" charset="0"/>
              </a:defRPr>
            </a:lvl1pPr>
          </a:lstStyle>
          <a:p>
            <a:pPr defTabSz="685800"/>
            <a:fld id="{4D803428-D452-4D4E-BC69-FDE76F93EC14}" type="slidenum">
              <a:rPr lang="en-US" altLang="en-US" smtClean="0">
                <a:solidFill>
                  <a:srgbClr val="FFFFFF"/>
                </a:solidFill>
              </a:rPr>
              <a:pPr defTabSz="685800"/>
              <a:t>‹#›</a:t>
            </a:fld>
            <a:endParaRPr lang="en-US" altLang="en-US">
              <a:solidFill>
                <a:srgbClr val="FFFFFF"/>
              </a:solidFill>
            </a:endParaRPr>
          </a:p>
        </p:txBody>
      </p:sp>
      <p:sp>
        <p:nvSpPr>
          <p:cNvPr id="1034" name="Rectangle 10">
            <a:extLst>
              <a:ext uri="{FF2B5EF4-FFF2-40B4-BE49-F238E27FC236}">
                <a16:creationId xmlns:a16="http://schemas.microsoft.com/office/drawing/2014/main" id="{B05E2949-7EBB-4C04-97DE-10D1AB375103}"/>
              </a:ext>
            </a:extLst>
          </p:cNvPr>
          <p:cNvSpPr>
            <a:spLocks noGrp="1" noChangeArrowheads="1"/>
          </p:cNvSpPr>
          <p:nvPr>
            <p:ph type="title"/>
          </p:nvPr>
        </p:nvSpPr>
        <p:spPr bwMode="white">
          <a:xfrm>
            <a:off x="762000" y="150813"/>
            <a:ext cx="83820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Đối thoại giữa Người nộp thuế và cơ quan thuế</a:t>
            </a:r>
          </a:p>
        </p:txBody>
      </p:sp>
      <p:pic>
        <p:nvPicPr>
          <p:cNvPr id="1035" name="Picture 11" descr="logo">
            <a:extLst>
              <a:ext uri="{FF2B5EF4-FFF2-40B4-BE49-F238E27FC236}">
                <a16:creationId xmlns:a16="http://schemas.microsoft.com/office/drawing/2014/main" id="{0F93AC77-5E2F-425F-A811-6E31C0FB75F7}"/>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2"/>
            <a:ext cx="762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6148182"/>
      </p:ext>
    </p:extLst>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 id="2147484045" r:id="rId12"/>
    <p:sldLayoutId id="2147484046" r:id="rId13"/>
  </p:sldLayoutIdLst>
  <p:transition>
    <p:fade thruBlk="1"/>
  </p:transition>
  <p:hf hdr="0" ftr="0" dt="0"/>
  <p:txStyles>
    <p:titleStyle>
      <a:lvl1pPr algn="ctr" rtl="0" eaLnBrk="0" fontAlgn="base" hangingPunct="0">
        <a:spcBef>
          <a:spcPct val="0"/>
        </a:spcBef>
        <a:spcAft>
          <a:spcPct val="0"/>
        </a:spcAft>
        <a:defRPr sz="1800" b="1">
          <a:solidFill>
            <a:schemeClr val="bg1"/>
          </a:solidFill>
          <a:latin typeface="+mj-lt"/>
          <a:ea typeface="+mj-ea"/>
          <a:cs typeface="+mj-cs"/>
        </a:defRPr>
      </a:lvl1pPr>
      <a:lvl2pPr algn="ctr" rtl="0" eaLnBrk="0" fontAlgn="base" hangingPunct="0">
        <a:spcBef>
          <a:spcPct val="0"/>
        </a:spcBef>
        <a:spcAft>
          <a:spcPct val="0"/>
        </a:spcAft>
        <a:defRPr sz="1800" b="1">
          <a:solidFill>
            <a:schemeClr val="bg1"/>
          </a:solidFill>
          <a:latin typeface="Verdana" pitchFamily="34" charset="0"/>
        </a:defRPr>
      </a:lvl2pPr>
      <a:lvl3pPr algn="ctr" rtl="0" eaLnBrk="0" fontAlgn="base" hangingPunct="0">
        <a:spcBef>
          <a:spcPct val="0"/>
        </a:spcBef>
        <a:spcAft>
          <a:spcPct val="0"/>
        </a:spcAft>
        <a:defRPr sz="1800" b="1">
          <a:solidFill>
            <a:schemeClr val="bg1"/>
          </a:solidFill>
          <a:latin typeface="Verdana" pitchFamily="34" charset="0"/>
        </a:defRPr>
      </a:lvl3pPr>
      <a:lvl4pPr algn="ctr" rtl="0" eaLnBrk="0" fontAlgn="base" hangingPunct="0">
        <a:spcBef>
          <a:spcPct val="0"/>
        </a:spcBef>
        <a:spcAft>
          <a:spcPct val="0"/>
        </a:spcAft>
        <a:defRPr sz="1800" b="1">
          <a:solidFill>
            <a:schemeClr val="bg1"/>
          </a:solidFill>
          <a:latin typeface="Verdana" pitchFamily="34" charset="0"/>
        </a:defRPr>
      </a:lvl4pPr>
      <a:lvl5pPr algn="ctr" rtl="0" eaLnBrk="0" fontAlgn="base" hangingPunct="0">
        <a:spcBef>
          <a:spcPct val="0"/>
        </a:spcBef>
        <a:spcAft>
          <a:spcPct val="0"/>
        </a:spcAft>
        <a:defRPr sz="1800" b="1">
          <a:solidFill>
            <a:schemeClr val="bg1"/>
          </a:solidFill>
          <a:latin typeface="Verdana" pitchFamily="34" charset="0"/>
        </a:defRPr>
      </a:lvl5pPr>
      <a:lvl6pPr marL="342900" algn="ctr" rtl="0" fontAlgn="base">
        <a:spcBef>
          <a:spcPct val="0"/>
        </a:spcBef>
        <a:spcAft>
          <a:spcPct val="0"/>
        </a:spcAft>
        <a:defRPr sz="1800" b="1">
          <a:solidFill>
            <a:schemeClr val="bg1"/>
          </a:solidFill>
          <a:latin typeface="Verdana" pitchFamily="34" charset="0"/>
        </a:defRPr>
      </a:lvl6pPr>
      <a:lvl7pPr marL="685800" algn="ctr" rtl="0" fontAlgn="base">
        <a:spcBef>
          <a:spcPct val="0"/>
        </a:spcBef>
        <a:spcAft>
          <a:spcPct val="0"/>
        </a:spcAft>
        <a:defRPr sz="1800" b="1">
          <a:solidFill>
            <a:schemeClr val="bg1"/>
          </a:solidFill>
          <a:latin typeface="Verdana" pitchFamily="34" charset="0"/>
        </a:defRPr>
      </a:lvl7pPr>
      <a:lvl8pPr marL="1028700" algn="ctr" rtl="0" fontAlgn="base">
        <a:spcBef>
          <a:spcPct val="0"/>
        </a:spcBef>
        <a:spcAft>
          <a:spcPct val="0"/>
        </a:spcAft>
        <a:defRPr sz="1800" b="1">
          <a:solidFill>
            <a:schemeClr val="bg1"/>
          </a:solidFill>
          <a:latin typeface="Verdana" pitchFamily="34" charset="0"/>
        </a:defRPr>
      </a:lvl8pPr>
      <a:lvl9pPr marL="1371600" algn="ctr" rtl="0" fontAlgn="base">
        <a:spcBef>
          <a:spcPct val="0"/>
        </a:spcBef>
        <a:spcAft>
          <a:spcPct val="0"/>
        </a:spcAft>
        <a:defRPr sz="1800" b="1">
          <a:solidFill>
            <a:schemeClr val="bg1"/>
          </a:solidFill>
          <a:latin typeface="Verdana" pitchFamily="34" charset="0"/>
        </a:defRPr>
      </a:lvl9pPr>
    </p:titleStyle>
    <p:bodyStyle>
      <a:lvl1pPr marL="257175" indent="-257175" algn="l" rtl="0" eaLnBrk="0" fontAlgn="base" hangingPunct="0">
        <a:spcBef>
          <a:spcPct val="20000"/>
        </a:spcBef>
        <a:spcAft>
          <a:spcPct val="0"/>
        </a:spcAft>
        <a:buClr>
          <a:schemeClr val="hlink"/>
        </a:buClr>
        <a:buFont typeface="Wingdings" panose="05000000000000000000" pitchFamily="2" charset="2"/>
        <a:buChar char="v"/>
        <a:defRPr sz="2100" b="1">
          <a:solidFill>
            <a:schemeClr val="tx2"/>
          </a:solidFill>
          <a:latin typeface="+mn-lt"/>
          <a:ea typeface="+mn-ea"/>
          <a:cs typeface="+mn-cs"/>
        </a:defRPr>
      </a:lvl1pPr>
      <a:lvl2pPr marL="557213" indent="-214313" algn="l" rtl="0" eaLnBrk="0" fontAlgn="base" hangingPunct="0">
        <a:spcBef>
          <a:spcPct val="20000"/>
        </a:spcBef>
        <a:spcAft>
          <a:spcPct val="0"/>
        </a:spcAft>
        <a:buClr>
          <a:schemeClr val="accent1"/>
        </a:buClr>
        <a:buFont typeface="Wingdings" panose="05000000000000000000" pitchFamily="2" charset="2"/>
        <a:buChar char="§"/>
        <a:defRPr sz="2100">
          <a:solidFill>
            <a:schemeClr val="tx1"/>
          </a:solidFill>
          <a:latin typeface="Arial" pitchFamily="34" charset="0"/>
        </a:defRPr>
      </a:lvl2pPr>
      <a:lvl3pPr marL="857250" indent="-171450" algn="l" rtl="0" eaLnBrk="0" fontAlgn="base" hangingPunct="0">
        <a:spcBef>
          <a:spcPct val="20000"/>
        </a:spcBef>
        <a:spcAft>
          <a:spcPct val="0"/>
        </a:spcAft>
        <a:buClr>
          <a:schemeClr val="tx1"/>
        </a:buClr>
        <a:buChar char="•"/>
        <a:defRPr sz="1800">
          <a:solidFill>
            <a:schemeClr val="tx1"/>
          </a:solidFill>
          <a:latin typeface="Arial" pitchFamily="34" charset="0"/>
        </a:defRPr>
      </a:lvl3pPr>
      <a:lvl4pPr marL="1200150" indent="-171450" algn="l" rtl="0" eaLnBrk="0" fontAlgn="base" hangingPunct="0">
        <a:spcBef>
          <a:spcPct val="20000"/>
        </a:spcBef>
        <a:spcAft>
          <a:spcPct val="0"/>
        </a:spcAft>
        <a:buChar char="–"/>
        <a:defRPr sz="1500">
          <a:solidFill>
            <a:schemeClr val="tx1"/>
          </a:solidFill>
          <a:latin typeface="Arial" pitchFamily="34" charset="0"/>
        </a:defRPr>
      </a:lvl4pPr>
      <a:lvl5pPr marL="1543050" indent="-171450" algn="l" rtl="0" eaLnBrk="0" fontAlgn="base" hangingPunct="0">
        <a:spcBef>
          <a:spcPct val="20000"/>
        </a:spcBef>
        <a:spcAft>
          <a:spcPct val="0"/>
        </a:spcAft>
        <a:buChar char="»"/>
        <a:defRPr sz="1500">
          <a:solidFill>
            <a:schemeClr val="tx1"/>
          </a:solidFill>
          <a:latin typeface="Arial" pitchFamily="34" charset="0"/>
        </a:defRPr>
      </a:lvl5pPr>
      <a:lvl6pPr marL="1885950" indent="-171450" algn="l" rtl="0" fontAlgn="base">
        <a:spcBef>
          <a:spcPct val="20000"/>
        </a:spcBef>
        <a:spcAft>
          <a:spcPct val="0"/>
        </a:spcAft>
        <a:buChar char="»"/>
        <a:defRPr sz="1500">
          <a:solidFill>
            <a:schemeClr val="tx1"/>
          </a:solidFill>
          <a:latin typeface="Arial" pitchFamily="34" charset="0"/>
        </a:defRPr>
      </a:lvl6pPr>
      <a:lvl7pPr marL="2228850" indent="-171450" algn="l" rtl="0" fontAlgn="base">
        <a:spcBef>
          <a:spcPct val="20000"/>
        </a:spcBef>
        <a:spcAft>
          <a:spcPct val="0"/>
        </a:spcAft>
        <a:buChar char="»"/>
        <a:defRPr sz="1500">
          <a:solidFill>
            <a:schemeClr val="tx1"/>
          </a:solidFill>
          <a:latin typeface="Arial" pitchFamily="34" charset="0"/>
        </a:defRPr>
      </a:lvl7pPr>
      <a:lvl8pPr marL="2571750" indent="-171450" algn="l" rtl="0" fontAlgn="base">
        <a:spcBef>
          <a:spcPct val="20000"/>
        </a:spcBef>
        <a:spcAft>
          <a:spcPct val="0"/>
        </a:spcAft>
        <a:buChar char="»"/>
        <a:defRPr sz="1500">
          <a:solidFill>
            <a:schemeClr val="tx1"/>
          </a:solidFill>
          <a:latin typeface="Arial" pitchFamily="34" charset="0"/>
        </a:defRPr>
      </a:lvl8pPr>
      <a:lvl9pPr marL="2914650" indent="-171450" algn="l" rtl="0" fontAlgn="base">
        <a:spcBef>
          <a:spcPct val="20000"/>
        </a:spcBef>
        <a:spcAft>
          <a:spcPct val="0"/>
        </a:spcAft>
        <a:buChar char="»"/>
        <a:defRPr sz="1500">
          <a:solidFill>
            <a:schemeClr val="tx1"/>
          </a:solidFill>
          <a:latin typeface="Arial"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765004EE-D4F3-4893-8E6D-974E11CB7B99}"/>
              </a:ext>
            </a:extLst>
          </p:cNvPr>
          <p:cNvSpPr txBox="1">
            <a:spLocks noChangeArrowheads="1"/>
          </p:cNvSpPr>
          <p:nvPr/>
        </p:nvSpPr>
        <p:spPr bwMode="white">
          <a:xfrm>
            <a:off x="14288" y="1219200"/>
            <a:ext cx="9144000" cy="3048000"/>
          </a:xfrm>
          <a:prstGeom prst="rect">
            <a:avLst/>
          </a:prstGeom>
          <a:noFill/>
          <a:ln w="9525">
            <a:noFill/>
            <a:miter lim="800000"/>
            <a:headEnd/>
            <a:tailEnd/>
          </a:ln>
        </p:spPr>
        <p:txBody>
          <a:bodyPr anchor="ctr"/>
          <a:lstStyle/>
          <a:p>
            <a:pPr algn="ctr">
              <a:spcBef>
                <a:spcPts val="3600"/>
              </a:spcBef>
              <a:defRPr/>
            </a:pPr>
            <a:r>
              <a:rPr lang="en-US" sz="2800" kern="0">
                <a:solidFill>
                  <a:schemeClr val="accent1">
                    <a:lumMod val="75000"/>
                  </a:schemeClr>
                </a:solidFill>
                <a:effectLst>
                  <a:outerShdw blurRad="50800" dist="50800" algn="l" rotWithShape="0">
                    <a:prstClr val="black"/>
                  </a:outerShdw>
                </a:effectLst>
                <a:latin typeface="Times New Roman" pitchFamily="18" charset="0"/>
                <a:ea typeface="+mj-ea"/>
                <a:cs typeface="Times New Roman" pitchFamily="18" charset="0"/>
              </a:rPr>
              <a:t>HƯỚNG DẪN ĐĂNG KÝ, KÊ KHAI, NỘP THUẾ </a:t>
            </a:r>
          </a:p>
          <a:p>
            <a:pPr algn="ctr">
              <a:spcBef>
                <a:spcPts val="2400"/>
              </a:spcBef>
              <a:defRPr/>
            </a:pPr>
            <a:r>
              <a:rPr lang="en-US" sz="2800" kern="0">
                <a:solidFill>
                  <a:schemeClr val="accent1">
                    <a:lumMod val="75000"/>
                  </a:schemeClr>
                </a:solidFill>
                <a:effectLst>
                  <a:outerShdw blurRad="50800" dist="50800" algn="l" rotWithShape="0">
                    <a:prstClr val="black"/>
                  </a:outerShdw>
                </a:effectLst>
                <a:latin typeface="Times New Roman" pitchFamily="18" charset="0"/>
                <a:ea typeface="+mj-ea"/>
                <a:cs typeface="Times New Roman" pitchFamily="18" charset="0"/>
              </a:rPr>
              <a:t>ĐỐI VỚI CƠ SỞ GIÁO DỤC</a:t>
            </a:r>
            <a:endParaRPr lang="en-US" sz="2800" kern="0">
              <a:solidFill>
                <a:schemeClr val="accent1">
                  <a:lumMod val="75000"/>
                </a:schemeClr>
              </a:solidFill>
              <a:latin typeface="Arial" charset="0"/>
              <a:ea typeface="+mj-ea"/>
              <a:cs typeface="+mj-cs"/>
            </a:endParaRPr>
          </a:p>
        </p:txBody>
      </p:sp>
      <p:sp>
        <p:nvSpPr>
          <p:cNvPr id="17412" name="Slide Number Placeholder 8">
            <a:extLst>
              <a:ext uri="{FF2B5EF4-FFF2-40B4-BE49-F238E27FC236}">
                <a16:creationId xmlns:a16="http://schemas.microsoft.com/office/drawing/2014/main" id="{DF3F062E-C0CE-46E6-842B-77F3BA2D0A5B}"/>
              </a:ext>
            </a:extLst>
          </p:cNvPr>
          <p:cNvSpPr>
            <a:spLocks noGrp="1"/>
          </p:cNvSpPr>
          <p:nvPr>
            <p:ph type="sldNum" sz="quarter" idx="12"/>
          </p:nvPr>
        </p:nvSpPr>
        <p:spPr>
          <a:xfrm>
            <a:off x="2438400" y="6537325"/>
            <a:ext cx="21336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9D1B5460-D853-468A-A5D3-F50BF2724E50}" type="slidenum">
              <a:rPr lang="en-US" altLang="en-US" sz="1400" b="0">
                <a:solidFill>
                  <a:schemeClr val="bg1"/>
                </a:solidFill>
                <a:latin typeface="Arial" panose="020B0604020202020204" pitchFamily="34" charset="0"/>
              </a:rPr>
              <a:pPr>
                <a:spcBef>
                  <a:spcPct val="0"/>
                </a:spcBef>
                <a:buClrTx/>
                <a:buFontTx/>
                <a:buNone/>
              </a:pPr>
              <a:t>1</a:t>
            </a:fld>
            <a:endParaRPr lang="en-US" altLang="en-US" sz="1400" b="0">
              <a:solidFill>
                <a:schemeClr val="bg1"/>
              </a:solidFill>
              <a:latin typeface="Arial" panose="020B0604020202020204" pitchFamily="34" charset="0"/>
            </a:endParaRPr>
          </a:p>
        </p:txBody>
      </p:sp>
      <p:sp>
        <p:nvSpPr>
          <p:cNvPr id="6" name="TextBox 5">
            <a:extLst>
              <a:ext uri="{FF2B5EF4-FFF2-40B4-BE49-F238E27FC236}">
                <a16:creationId xmlns:a16="http://schemas.microsoft.com/office/drawing/2014/main" id="{C1D33C84-0FEF-49ED-8E3B-3280017C0099}"/>
              </a:ext>
            </a:extLst>
          </p:cNvPr>
          <p:cNvSpPr txBox="1"/>
          <p:nvPr/>
        </p:nvSpPr>
        <p:spPr>
          <a:xfrm>
            <a:off x="-5615" y="5955268"/>
            <a:ext cx="9149615" cy="369332"/>
          </a:xfrm>
          <a:prstGeom prst="rect">
            <a:avLst/>
          </a:prstGeom>
          <a:noFill/>
        </p:spPr>
        <p:txBody>
          <a:bodyPr wrap="square">
            <a:spAutoFit/>
          </a:bodyPr>
          <a:lstStyle/>
          <a:p>
            <a:pPr algn="ctr"/>
            <a:r>
              <a:rPr kumimoji="0" lang="en-US" sz="1800" b="1" i="0" u="none" strike="noStrike" kern="100" cap="none" spc="0" normalizeH="0" baseline="0" noProof="0">
                <a:ln>
                  <a:noFill/>
                </a:ln>
                <a:solidFill>
                  <a:srgbClr val="0070C0"/>
                </a:solidFill>
                <a:effectLst/>
                <a:uLnTx/>
                <a:uFillTx/>
                <a:latin typeface="Times New Roman" panose="02020603050405020304" pitchFamily="18" charset="0"/>
                <a:ea typeface="MS Mincho" panose="02020609040205080304" pitchFamily="49" charset="-128"/>
                <a:cs typeface="Times New Roman" panose="02020603050405020304" pitchFamily="18" charset="0"/>
              </a:rPr>
              <a:t>Hải Phòng, năm 2024</a:t>
            </a:r>
            <a:endParaRPr lang="en-US">
              <a:solidFill>
                <a:srgbClr val="0070C0"/>
              </a:solidFill>
            </a:endParaRPr>
          </a:p>
        </p:txBody>
      </p:sp>
      <p:sp>
        <p:nvSpPr>
          <p:cNvPr id="5" name="TextBox 4">
            <a:extLst>
              <a:ext uri="{FF2B5EF4-FFF2-40B4-BE49-F238E27FC236}">
                <a16:creationId xmlns:a16="http://schemas.microsoft.com/office/drawing/2014/main" id="{AE31382B-1480-4A54-8904-8408BFB7567D}"/>
              </a:ext>
            </a:extLst>
          </p:cNvPr>
          <p:cNvSpPr txBox="1"/>
          <p:nvPr/>
        </p:nvSpPr>
        <p:spPr>
          <a:xfrm>
            <a:off x="3810000" y="4583668"/>
            <a:ext cx="5562600" cy="369332"/>
          </a:xfrm>
          <a:prstGeom prst="rect">
            <a:avLst/>
          </a:prstGeom>
          <a:noFill/>
        </p:spPr>
        <p:txBody>
          <a:bodyPr wrap="square">
            <a:spAutoFit/>
          </a:bodyPr>
          <a:lstStyle/>
          <a:p>
            <a:pPr algn="ctr"/>
            <a:r>
              <a:rPr lang="en-US" kern="100">
                <a:solidFill>
                  <a:schemeClr val="accent2">
                    <a:lumMod val="75000"/>
                  </a:schemeClr>
                </a:solidFill>
                <a:latin typeface="Times New Roman" panose="02020603050405020304" pitchFamily="18" charset="0"/>
                <a:ea typeface="MS Mincho" panose="02020609040205080304" pitchFamily="49" charset="-128"/>
                <a:cs typeface="Times New Roman" panose="02020603050405020304" pitchFamily="18" charset="0"/>
              </a:rPr>
              <a:t>Đơn vị trình bày: Phòng Kê khai và Kế toán thuế</a:t>
            </a:r>
            <a:endParaRPr lang="en-US">
              <a:solidFill>
                <a:schemeClr val="accent2">
                  <a:lumMod val="75000"/>
                </a:schemeClr>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10</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114865"/>
            <a:ext cx="39624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en-US" sz="1900">
                <a:solidFill>
                  <a:srgbClr val="FFFFFF"/>
                </a:solidFill>
                <a:latin typeface="Times New Roman"/>
              </a:rPr>
              <a:t>Hình thức nộp hồ sơ đăng ký thuế</a:t>
            </a:r>
            <a:endParaRPr lang="vi-VN" sz="1900">
              <a:solidFill>
                <a:srgbClr val="FFFFFF"/>
              </a:solidFill>
              <a:latin typeface="Times New Roman"/>
            </a:endParaRPr>
          </a:p>
        </p:txBody>
      </p:sp>
      <p:sp>
        <p:nvSpPr>
          <p:cNvPr id="11" name="Oval 10">
            <a:extLst>
              <a:ext uri="{FF2B5EF4-FFF2-40B4-BE49-F238E27FC236}">
                <a16:creationId xmlns:a16="http://schemas.microsoft.com/office/drawing/2014/main" id="{8F60412F-0DA4-4BD5-B057-58E1F3BB1D4A}"/>
              </a:ext>
            </a:extLst>
          </p:cNvPr>
          <p:cNvSpPr/>
          <p:nvPr/>
        </p:nvSpPr>
        <p:spPr>
          <a:xfrm>
            <a:off x="106362" y="990601"/>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1.6.</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205581" y="3352800"/>
            <a:ext cx="8732838" cy="28956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NNT đăng ký giao dịch điện tử với cơ quan thuế qua Cổng thông tin điện tử của cơ quan thuế và lựa chọn nộp các hồ sơ thuế (</a:t>
            </a: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đ</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ăng ký thuế, khai thuế, nộp thuế, hoàn thuế, xác nhận nghĩa vụ thuế....) để nộp đến cơ quan thuế đề nghị giải quyết.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Cơ quan thuế có trách nhiệm tra cứu thông tin đề nghị của NNT để giải quyết theo quy định;</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Tài liệu hướng dẫn sử dụng và ứng dụng dành cho NNT được có quan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huế đăng tải trên trang https://www.thuedientu.gdt.gov.</a:t>
            </a:r>
          </a:p>
        </p:txBody>
      </p:sp>
      <p:sp>
        <p:nvSpPr>
          <p:cNvPr id="12" name="AutoShape 15">
            <a:extLst>
              <a:ext uri="{FF2B5EF4-FFF2-40B4-BE49-F238E27FC236}">
                <a16:creationId xmlns:a16="http://schemas.microsoft.com/office/drawing/2014/main" id="{11E32098-068E-46F7-B127-1B59261100CB}"/>
              </a:ext>
            </a:extLst>
          </p:cNvPr>
          <p:cNvSpPr>
            <a:spLocks noChangeArrowheads="1"/>
          </p:cNvSpPr>
          <p:nvPr/>
        </p:nvSpPr>
        <p:spPr bwMode="gray">
          <a:xfrm>
            <a:off x="990600" y="1752600"/>
            <a:ext cx="63246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1.6.1. </a:t>
            </a:r>
            <a:r>
              <a:rPr lang="vi-VN" altLang="en-US" sz="2000" i="1">
                <a:latin typeface="Times New Roman" pitchFamily="18" charset="0"/>
                <a:cs typeface="Calibri" pitchFamily="34" charset="0"/>
              </a:rPr>
              <a:t>Nộp bản giấy tại cơ quan thuế: Bộ phận một cửa</a:t>
            </a:r>
            <a:endParaRPr lang="vi-VN" altLang="en-US" sz="2000" b="1">
              <a:solidFill>
                <a:srgbClr val="7030A0"/>
              </a:solidFill>
              <a:latin typeface="Times New Roman" pitchFamily="18" charset="0"/>
            </a:endParaRPr>
          </a:p>
        </p:txBody>
      </p:sp>
      <p:sp>
        <p:nvSpPr>
          <p:cNvPr id="8" name="AutoShape 15">
            <a:extLst>
              <a:ext uri="{FF2B5EF4-FFF2-40B4-BE49-F238E27FC236}">
                <a16:creationId xmlns:a16="http://schemas.microsoft.com/office/drawing/2014/main" id="{7E8460BD-BA01-4985-9766-66281EC666FA}"/>
              </a:ext>
            </a:extLst>
          </p:cNvPr>
          <p:cNvSpPr>
            <a:spLocks noChangeArrowheads="1"/>
          </p:cNvSpPr>
          <p:nvPr/>
        </p:nvSpPr>
        <p:spPr bwMode="gray">
          <a:xfrm>
            <a:off x="990600" y="2701161"/>
            <a:ext cx="3429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1.6.2. </a:t>
            </a:r>
            <a:r>
              <a:rPr lang="en-US" altLang="en-US" sz="2000" i="1">
                <a:latin typeface="Times New Roman" pitchFamily="18" charset="0"/>
                <a:cs typeface="Calibri" pitchFamily="34" charset="0"/>
              </a:rPr>
              <a:t>Nộp hình thức điện tử</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54695058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0"/>
              </a:spcAft>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spcAft>
                  <a:spcPts val="0"/>
                </a:spcAft>
                <a:buClrTx/>
                <a:buFontTx/>
                <a:buNone/>
              </a:pPr>
              <a:t>11</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spcAft>
                <a:spcPts val="0"/>
              </a:spcAft>
            </a:pPr>
            <a:r>
              <a:rPr lang="en-US" altLang="en-US" sz="1800">
                <a:latin typeface="Times New Roman" panose="02020603050405020304" pitchFamily="18" charset="0"/>
                <a:cs typeface="Times New Roman" panose="02020603050405020304" pitchFamily="18" charset="0"/>
              </a:rPr>
              <a:t>I. VỀ ĐĂNG KÝ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114865"/>
            <a:ext cx="44958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spcAft>
                <a:spcPts val="0"/>
              </a:spcAft>
              <a:defRPr/>
            </a:pPr>
            <a:r>
              <a:rPr lang="vi-VN" sz="1900">
                <a:solidFill>
                  <a:srgbClr val="FFFFFF"/>
                </a:solidFill>
                <a:latin typeface="Times New Roman"/>
              </a:rPr>
              <a:t>Nội dung lưu ý đối với các cơ sở giáo dục</a:t>
            </a:r>
          </a:p>
        </p:txBody>
      </p:sp>
      <p:sp>
        <p:nvSpPr>
          <p:cNvPr id="11" name="Oval 10">
            <a:extLst>
              <a:ext uri="{FF2B5EF4-FFF2-40B4-BE49-F238E27FC236}">
                <a16:creationId xmlns:a16="http://schemas.microsoft.com/office/drawing/2014/main" id="{8F60412F-0DA4-4BD5-B057-58E1F3BB1D4A}"/>
              </a:ext>
            </a:extLst>
          </p:cNvPr>
          <p:cNvSpPr/>
          <p:nvPr/>
        </p:nvSpPr>
        <p:spPr>
          <a:xfrm>
            <a:off x="106362" y="990601"/>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en-US" b="1">
                <a:latin typeface="Times New Roman" panose="02020603050405020304" pitchFamily="18" charset="0"/>
                <a:cs typeface="Times New Roman" panose="02020603050405020304" pitchFamily="18" charset="0"/>
              </a:rPr>
              <a:t>1.7.</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54383" y="3973877"/>
            <a:ext cx="8637217" cy="242692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Hiện ngành thuế đang 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hực hiện rà soát, chuẩn hóa thông tin tổ chức để đảm bảo điều kiện triển khai cấp tài khoản định danh tổ chức theo quy định tại Nghị định số 69/2024/NĐ-CP của Chính phủ.</a:t>
            </a:r>
          </a:p>
          <a:p>
            <a:pPr lvl="0" indent="457200" algn="just">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Cục Thuế TP Hải Phòng đã có Công văn số 4414/CTHPH-KK ngày 06/11/2024 triển khai trong ngành, đồng thời gửi th</a:t>
            </a: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ô</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 báo đến các cơ quan, tổ chức (bao gồm các đơn vị, cơ sở giáo dục) trên địa bàn để rà soát, điều chỉnh, cập nhật thông tin;</a:t>
            </a:r>
          </a:p>
          <a:p>
            <a:pPr lvl="0" indent="457200" algn="just">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Kính đề nghị các trường, đơn vị thuộc ngành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giáo dục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phối hợp, khẩn trương rà soát, gửi hồ sơ đăng ký thay đổi thông tin đăng ký thuế của đơn vị mình.</a:t>
            </a:r>
          </a:p>
        </p:txBody>
      </p:sp>
      <p:sp>
        <p:nvSpPr>
          <p:cNvPr id="12" name="AutoShape 15">
            <a:extLst>
              <a:ext uri="{FF2B5EF4-FFF2-40B4-BE49-F238E27FC236}">
                <a16:creationId xmlns:a16="http://schemas.microsoft.com/office/drawing/2014/main" id="{11E32098-068E-46F7-B127-1B59261100CB}"/>
              </a:ext>
            </a:extLst>
          </p:cNvPr>
          <p:cNvSpPr>
            <a:spLocks noChangeArrowheads="1"/>
          </p:cNvSpPr>
          <p:nvPr/>
        </p:nvSpPr>
        <p:spPr bwMode="gray">
          <a:xfrm>
            <a:off x="990600" y="1752600"/>
            <a:ext cx="66294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spcAft>
                <a:spcPts val="0"/>
              </a:spcAft>
              <a:defRPr/>
            </a:pPr>
            <a:r>
              <a:rPr lang="pt-BR" altLang="en-US" sz="2000" i="1">
                <a:latin typeface="Times New Roman" pitchFamily="18" charset="0"/>
                <a:cs typeface="Calibri" pitchFamily="34" charset="0"/>
              </a:rPr>
              <a:t>1.7.1. </a:t>
            </a:r>
            <a:r>
              <a:rPr lang="vi-VN" altLang="en-US" sz="2000" i="1">
                <a:latin typeface="Times New Roman" pitchFamily="18" charset="0"/>
                <a:cs typeface="Calibri" pitchFamily="34" charset="0"/>
              </a:rPr>
              <a:t> </a:t>
            </a:r>
            <a:r>
              <a:rPr lang="en-US" altLang="en-US" sz="2000" i="1">
                <a:latin typeface="Times New Roman" pitchFamily="18" charset="0"/>
                <a:cs typeface="Calibri" pitchFamily="34" charset="0"/>
              </a:rPr>
              <a:t>L</a:t>
            </a:r>
            <a:r>
              <a:rPr lang="vi-VN" altLang="en-US" sz="2000" i="1">
                <a:latin typeface="Times New Roman" pitchFamily="18" charset="0"/>
                <a:cs typeface="Calibri" pitchFamily="34" charset="0"/>
              </a:rPr>
              <a:t>ưu ý thời hạn </a:t>
            </a:r>
            <a:r>
              <a:rPr lang="en-US" altLang="en-US" sz="2000" i="1">
                <a:latin typeface="Times New Roman" pitchFamily="18" charset="0"/>
                <a:cs typeface="Calibri" pitchFamily="34" charset="0"/>
              </a:rPr>
              <a:t>ĐKT</a:t>
            </a:r>
            <a:r>
              <a:rPr lang="vi-VN" altLang="en-US" sz="2000" i="1">
                <a:latin typeface="Times New Roman" pitchFamily="18" charset="0"/>
                <a:cs typeface="Calibri" pitchFamily="34" charset="0"/>
              </a:rPr>
              <a:t>, thời hạn thay đổi thông tin </a:t>
            </a:r>
            <a:r>
              <a:rPr lang="en-US" altLang="en-US" sz="2000" i="1">
                <a:latin typeface="Times New Roman" pitchFamily="18" charset="0"/>
                <a:cs typeface="Calibri" pitchFamily="34" charset="0"/>
              </a:rPr>
              <a:t>ĐKT</a:t>
            </a:r>
            <a:endParaRPr lang="vi-VN" altLang="en-US" sz="2000" b="1">
              <a:solidFill>
                <a:srgbClr val="7030A0"/>
              </a:solidFill>
              <a:latin typeface="Times New Roman" pitchFamily="18" charset="0"/>
            </a:endParaRPr>
          </a:p>
        </p:txBody>
      </p:sp>
      <p:sp>
        <p:nvSpPr>
          <p:cNvPr id="8" name="AutoShape 15">
            <a:extLst>
              <a:ext uri="{FF2B5EF4-FFF2-40B4-BE49-F238E27FC236}">
                <a16:creationId xmlns:a16="http://schemas.microsoft.com/office/drawing/2014/main" id="{7E8460BD-BA01-4985-9766-66281EC666FA}"/>
              </a:ext>
            </a:extLst>
          </p:cNvPr>
          <p:cNvSpPr>
            <a:spLocks noChangeArrowheads="1"/>
          </p:cNvSpPr>
          <p:nvPr/>
        </p:nvSpPr>
        <p:spPr bwMode="gray">
          <a:xfrm>
            <a:off x="990600" y="3467622"/>
            <a:ext cx="6096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spcAft>
                <a:spcPts val="0"/>
              </a:spcAft>
              <a:defRPr/>
            </a:pPr>
            <a:r>
              <a:rPr lang="pt-BR" altLang="en-US" sz="2000" i="1">
                <a:latin typeface="Times New Roman" pitchFamily="18" charset="0"/>
                <a:cs typeface="Calibri" pitchFamily="34" charset="0"/>
              </a:rPr>
              <a:t>1.7.2. </a:t>
            </a:r>
            <a:r>
              <a:rPr lang="en-US" altLang="en-US" sz="2000" i="1">
                <a:latin typeface="Times New Roman" pitchFamily="18" charset="0"/>
                <a:cs typeface="Calibri" pitchFamily="34" charset="0"/>
              </a:rPr>
              <a:t>Công tác chuẩn hóa dữ liệu mã số thuế Tổ chức</a:t>
            </a:r>
            <a:endParaRPr lang="vi-VN" altLang="en-US" sz="2000" b="1">
              <a:solidFill>
                <a:srgbClr val="7030A0"/>
              </a:solidFill>
              <a:latin typeface="Times New Roman" pitchFamily="18" charset="0"/>
            </a:endParaRPr>
          </a:p>
        </p:txBody>
      </p:sp>
      <p:sp>
        <p:nvSpPr>
          <p:cNvPr id="14" name="Rectangle: Rounded Corners 13">
            <a:extLst>
              <a:ext uri="{FF2B5EF4-FFF2-40B4-BE49-F238E27FC236}">
                <a16:creationId xmlns:a16="http://schemas.microsoft.com/office/drawing/2014/main" id="{9F17E302-5D6D-422D-B83F-C208443874F6}"/>
              </a:ext>
            </a:extLst>
          </p:cNvPr>
          <p:cNvSpPr/>
          <p:nvPr/>
        </p:nvSpPr>
        <p:spPr>
          <a:xfrm>
            <a:off x="351251" y="2329838"/>
            <a:ext cx="8640349" cy="1066801"/>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Thực tế nhiều đơn vị hành chính - sự nghiệp thường quên đăng ký thay đổi thông tin đăng ký thuế như: Tên, địa chỉ, người đại diện... dẫn đến cơ quan thuế gặp tình huống khó xử lý liên quan xử phạt vi phạm hành chính.</a:t>
            </a:r>
          </a:p>
        </p:txBody>
      </p:sp>
    </p:spTree>
    <p:extLst>
      <p:ext uri="{BB962C8B-B14F-4D97-AF65-F5344CB8AC3E}">
        <p14:creationId xmlns:p14="http://schemas.microsoft.com/office/powerpoint/2010/main" val="384996152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12</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114864"/>
            <a:ext cx="35052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vi-VN" sz="1900">
                <a:solidFill>
                  <a:srgbClr val="FFFFFF"/>
                </a:solidFill>
                <a:latin typeface="Times New Roman"/>
              </a:rPr>
              <a:t>Một số nguyên tắc kê khai thuế</a:t>
            </a:r>
          </a:p>
        </p:txBody>
      </p:sp>
      <p:sp>
        <p:nvSpPr>
          <p:cNvPr id="11" name="Oval 10">
            <a:extLst>
              <a:ext uri="{FF2B5EF4-FFF2-40B4-BE49-F238E27FC236}">
                <a16:creationId xmlns:a16="http://schemas.microsoft.com/office/drawing/2014/main" id="{8F60412F-0DA4-4BD5-B057-58E1F3BB1D4A}"/>
              </a:ext>
            </a:extLst>
          </p:cNvPr>
          <p:cNvSpPr/>
          <p:nvPr/>
        </p:nvSpPr>
        <p:spPr>
          <a:xfrm>
            <a:off x="106362" y="990600"/>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2.</a:t>
            </a:r>
            <a:r>
              <a:rPr lang="en-US" b="1">
                <a:latin typeface="Times New Roman" panose="02020603050405020304" pitchFamily="18" charset="0"/>
                <a:cs typeface="Times New Roman" panose="02020603050405020304" pitchFamily="18" charset="0"/>
              </a:rPr>
              <a:t>1.</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81000" y="1905000"/>
            <a:ext cx="8305800" cy="12192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NNT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phải khai chính xác, trung thực, đầy đủ các nội dung trong tờ khai thuế theo mẫu do Bộ trưởng Bộ Tài chính quy định và nộp đủ các chứng từ, tài liệu quy định trong hồ sơ khai thuế với cơ quan quản lý thuế.</a:t>
            </a:r>
          </a:p>
        </p:txBody>
      </p:sp>
      <p:sp>
        <p:nvSpPr>
          <p:cNvPr id="15" name="Rectangle: Rounded Corners 14">
            <a:extLst>
              <a:ext uri="{FF2B5EF4-FFF2-40B4-BE49-F238E27FC236}">
                <a16:creationId xmlns:a16="http://schemas.microsoft.com/office/drawing/2014/main" id="{4ED88407-DF8E-4FC1-A6B0-8760586AA80B}"/>
              </a:ext>
            </a:extLst>
          </p:cNvPr>
          <p:cNvSpPr/>
          <p:nvPr/>
        </p:nvSpPr>
        <p:spPr>
          <a:xfrm>
            <a:off x="384048" y="3413125"/>
            <a:ext cx="8305800" cy="777875"/>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NNT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tự tính số tiền thuế phải nộp, trừ trường hợp việc tính thuế do cơ quan quản lý thuế thực hiện theo quy định của Chính phủ.</a:t>
            </a:r>
          </a:p>
        </p:txBody>
      </p:sp>
      <p:sp>
        <p:nvSpPr>
          <p:cNvPr id="16" name="Rectangle: Rounded Corners 15">
            <a:extLst>
              <a:ext uri="{FF2B5EF4-FFF2-40B4-BE49-F238E27FC236}">
                <a16:creationId xmlns:a16="http://schemas.microsoft.com/office/drawing/2014/main" id="{10588A92-D2D1-4939-ABAF-044B94F9EFAF}"/>
              </a:ext>
            </a:extLst>
          </p:cNvPr>
          <p:cNvSpPr/>
          <p:nvPr/>
        </p:nvSpPr>
        <p:spPr>
          <a:xfrm>
            <a:off x="381000" y="4451350"/>
            <a:ext cx="8305800" cy="1263650"/>
          </a:xfrm>
          <a:prstGeom prst="roundRect">
            <a:avLst/>
          </a:prstGeom>
          <a:solidFill>
            <a:srgbClr val="F7D8D5"/>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 NNT</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không phải nộp hồ sơ khai thuế trong các trường hợp sau đây:</a:t>
            </a:r>
          </a:p>
          <a:p>
            <a:pPr lvl="0" indent="457200" algn="just">
              <a:lnSpc>
                <a:spcPct val="120000"/>
              </a:lnSpc>
              <a:spcAft>
                <a:spcPts val="0"/>
              </a:spcAft>
              <a:buClr>
                <a:srgbClr val="000000"/>
              </a:buClr>
              <a:buSzPts val="1400"/>
              <a:tabLst>
                <a:tab pos="642620" algn="l"/>
              </a:tabLst>
            </a:pP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NNT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chỉ có hoạt động, kinh doanh thuộc đối tượng không chịu thuế theo quy định của pháp luật về thuế đối với từng loại thuế</a:t>
            </a:r>
          </a:p>
        </p:txBody>
      </p:sp>
    </p:spTree>
    <p:extLst>
      <p:ext uri="{BB962C8B-B14F-4D97-AF65-F5344CB8AC3E}">
        <p14:creationId xmlns:p14="http://schemas.microsoft.com/office/powerpoint/2010/main" val="14894885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13</a:t>
            </a:fld>
            <a:endParaRPr lang="en-US" altLang="en-US" sz="1400" b="0">
              <a:solidFill>
                <a:schemeClr val="bg1"/>
              </a:solidFill>
              <a:latin typeface="Arial" panose="020B0604020202020204" pitchFamily="34" charset="0"/>
            </a:endParaRPr>
          </a:p>
        </p:txBody>
      </p:sp>
      <p:sp>
        <p:nvSpPr>
          <p:cNvPr id="4" name="Rectangle: Rounded Corners 3">
            <a:extLst>
              <a:ext uri="{FF2B5EF4-FFF2-40B4-BE49-F238E27FC236}">
                <a16:creationId xmlns:a16="http://schemas.microsoft.com/office/drawing/2014/main" id="{E9602998-4212-4724-8715-D7BDE0DCF9FC}"/>
              </a:ext>
            </a:extLst>
          </p:cNvPr>
          <p:cNvSpPr/>
          <p:nvPr/>
        </p:nvSpPr>
        <p:spPr>
          <a:xfrm>
            <a:off x="381000" y="1066800"/>
            <a:ext cx="8305800" cy="3657600"/>
          </a:xfrm>
          <a:prstGeom prst="roundRect">
            <a:avLst/>
          </a:prstGeom>
          <a:solidFill>
            <a:srgbClr val="F7D8D5"/>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Cá nhân có thu nhập được miễn thuế theo quy định của pháp luật về thuế thu nhập cá nhân và quy định tại điểm b khoản 2 Điều 79 Luật Quản lý thuế trừ cá nhân nhận thừa kế, quà tặng là bất động sản; chuyển nhượng bất động sản.</a:t>
            </a:r>
          </a:p>
          <a:p>
            <a:pPr lvl="0" indent="457200" algn="just">
              <a:lnSpc>
                <a:spcPct val="120000"/>
              </a:lnSpc>
              <a:spcAft>
                <a:spcPts val="0"/>
              </a:spcAft>
              <a:buClr>
                <a:srgbClr val="000000"/>
              </a:buClr>
              <a:buSzPts val="1400"/>
              <a:tabLst>
                <a:tab pos="642620" algn="l"/>
              </a:tabLst>
            </a:pP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Doanh nghiệp chế xuất chỉ có hoạt động xuất khẩu thì không phải nộp hồ sơ khai thuế giá trị gia tăng.</a:t>
            </a:r>
          </a:p>
          <a:p>
            <a:pPr lvl="0" indent="457200" algn="just">
              <a:lnSpc>
                <a:spcPct val="120000"/>
              </a:lnSpc>
              <a:spcAft>
                <a:spcPts val="0"/>
              </a:spcAft>
              <a:buClr>
                <a:srgbClr val="000000"/>
              </a:buClr>
              <a:buSzPts val="1400"/>
              <a:tabLst>
                <a:tab pos="642620" algn="l"/>
              </a:tabLst>
            </a:pP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tạm ngừng hoạt động, kinh doanh theo quy định tại Điều 4 Nghị định này.</a:t>
            </a:r>
          </a:p>
          <a:p>
            <a:pPr lvl="0" indent="457200" algn="just">
              <a:lnSpc>
                <a:spcPct val="120000"/>
              </a:lnSpc>
              <a:spcAft>
                <a:spcPts val="0"/>
              </a:spcAft>
              <a:buClr>
                <a:srgbClr val="000000"/>
              </a:buClr>
              <a:buSzPts val="1400"/>
              <a:tabLst>
                <a:tab pos="642620" algn="l"/>
              </a:tabLst>
            </a:pP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nộp hồ sơ chấm dứt hiệu lực mã số thuế, trừ trường hợp chấm dứt hoạt động, chấm dứt hợp đồng, tổ chức lại doanh nghiệp theo quy định của khoản 4 Điều 44 Luật Quản lý thuế</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BF0EAC3D-B0DF-4A40-B36D-458F3A4F79B8}"/>
              </a:ext>
            </a:extLst>
          </p:cNvPr>
          <p:cNvSpPr/>
          <p:nvPr/>
        </p:nvSpPr>
        <p:spPr>
          <a:xfrm>
            <a:off x="381000" y="4953000"/>
            <a:ext cx="8305800" cy="9906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Địa điểm nộp hồ sơ khai thuế</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nộp hồ sơ khai thuế tại </a:t>
            </a:r>
            <a:r>
              <a:rPr lang="vi-VN" sz="2000" u="none" strike="noStrike" spc="0">
                <a:solidFill>
                  <a:schemeClr val="accent6">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cơ quan thuế quản lý trực tiếp.</a:t>
            </a:r>
            <a:endParaRPr lang="vi-VN" u="none" strike="noStrike" spc="0">
              <a:solidFill>
                <a:schemeClr val="accent6">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itle 1">
            <a:extLst>
              <a:ext uri="{FF2B5EF4-FFF2-40B4-BE49-F238E27FC236}">
                <a16:creationId xmlns:a16="http://schemas.microsoft.com/office/drawing/2014/main" id="{0D4B91D7-0285-4659-A8E8-5282286481C1}"/>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Tree>
    <p:extLst>
      <p:ext uri="{BB962C8B-B14F-4D97-AF65-F5344CB8AC3E}">
        <p14:creationId xmlns:p14="http://schemas.microsoft.com/office/powerpoint/2010/main" val="171431220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14</a:t>
            </a:fld>
            <a:endParaRPr lang="en-US" altLang="en-US" sz="1400" b="0">
              <a:solidFill>
                <a:schemeClr val="bg1"/>
              </a:solidFill>
              <a:latin typeface="Arial" panose="020B0604020202020204" pitchFamily="34" charset="0"/>
            </a:endParaRPr>
          </a:p>
        </p:txBody>
      </p:sp>
      <p:sp>
        <p:nvSpPr>
          <p:cNvPr id="4" name="Rectangle: Rounded Corners 3">
            <a:extLst>
              <a:ext uri="{FF2B5EF4-FFF2-40B4-BE49-F238E27FC236}">
                <a16:creationId xmlns:a16="http://schemas.microsoft.com/office/drawing/2014/main" id="{B87C17D8-08BA-403C-8EFA-79B4C380E306}"/>
              </a:ext>
            </a:extLst>
          </p:cNvPr>
          <p:cNvSpPr/>
          <p:nvPr/>
        </p:nvSpPr>
        <p:spPr>
          <a:xfrm>
            <a:off x="384048" y="1066800"/>
            <a:ext cx="8305800" cy="4876800"/>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e)</a:t>
            </a:r>
            <a:r>
              <a:rPr lang="vi-VN"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Khai bổ sung hồ sơ khai thuế.</a:t>
            </a:r>
            <a:endParaRPr lang="en-US"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phát hiện hồ sơ khai thuế đã nộp cho cơ quan thuế có sai, sót thì được khai bổ sung hồ sơ khai thuế trong thời hạn 10 năm kể từ ngày hết thời hạn nộp hồ sơ khai thuế của kỳ tính thuế có sai, sót nhưng trước khi cơ quan thuế, cơ quan có thẩm quyền công bố quyết định thanh tra, kiểm tra.</a:t>
            </a:r>
          </a:p>
          <a:p>
            <a:pPr lvl="0" indent="457200" algn="just">
              <a:lnSpc>
                <a:spcPct val="120000"/>
              </a:lnSpc>
              <a:spcAft>
                <a:spcPts val="0"/>
              </a:spcAft>
              <a:buClr>
                <a:srgbClr val="000000"/>
              </a:buClr>
              <a:buSzPts val="1400"/>
              <a:tabLst>
                <a:tab pos="642620" algn="l"/>
              </a:tabLst>
            </a:pP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Khi cơ quan thuế, cơ quan có thẩm quyền đã công bố quyết định thanh tra, kiểm tra thuế tại trụ sở của người nộp thuế thì người nộp thuế vẫn được khai bổ sung hồ sơ khai thuế; cơ quan thuế thực hiện xử phạt vi phạm hành chính về quản lý thuế đối với hành vi quy định tại Điều 142 và Điều 143 của Luật này.</a:t>
            </a:r>
          </a:p>
        </p:txBody>
      </p:sp>
      <p:sp>
        <p:nvSpPr>
          <p:cNvPr id="6" name="Title 1">
            <a:extLst>
              <a:ext uri="{FF2B5EF4-FFF2-40B4-BE49-F238E27FC236}">
                <a16:creationId xmlns:a16="http://schemas.microsoft.com/office/drawing/2014/main" id="{C0980ABC-CD86-4773-A7D1-BCB15DE66C65}"/>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Tree>
    <p:extLst>
      <p:ext uri="{BB962C8B-B14F-4D97-AF65-F5344CB8AC3E}">
        <p14:creationId xmlns:p14="http://schemas.microsoft.com/office/powerpoint/2010/main" val="30415597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15</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B87C17D8-08BA-403C-8EFA-79B4C380E306}"/>
              </a:ext>
            </a:extLst>
          </p:cNvPr>
          <p:cNvSpPr/>
          <p:nvPr/>
        </p:nvSpPr>
        <p:spPr>
          <a:xfrm>
            <a:off x="228600" y="1066799"/>
            <a:ext cx="8610600" cy="3657601"/>
          </a:xfrm>
          <a:prstGeom prst="roundRect">
            <a:avLst/>
          </a:pr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1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Sau khi cơ quan thuế, cơ quan có thẩm quyền đã ban hành kết luận, quyết định xử lý về thuế sau thanh tra, kiểm tra tại trụ sở của người nộp thuế thì việc khai bổ sung hồ sơ khai thuế được quy định như sau: </a:t>
            </a:r>
          </a:p>
          <a:p>
            <a:pPr lvl="0" indent="457200" algn="just">
              <a:lnSpc>
                <a:spcPct val="11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được khai bổ sung hồ sơ khai thuế đối với trường hợp làm tăng số tiền thuế phải nộp, giảm số tiền thuế được khấu trừ hoặc giảm số tiền thuế được miễn, giảm, hoàn và bị xử phạt vi phạm hành chính về quản lý thuế đối với hành vi quy định tại Điều 142 và Điều 143 của Luật này</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1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(Vẫn bị xử phạt như khi cơ quan thuế phát hiện, hành vi khai sai, trốn thuế)</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10000"/>
              </a:lnSpc>
              <a:spcAft>
                <a:spcPts val="0"/>
              </a:spcAft>
              <a:buClr>
                <a:srgbClr val="000000"/>
              </a:buClr>
              <a:buSzPts val="1400"/>
              <a:tabLst>
                <a:tab pos="642620" algn="l"/>
              </a:tabLst>
            </a:pPr>
            <a:r>
              <a:rPr lang="vi-VN"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Trường hợp người nộp thuế phát hiện hồ sơ khai thuế có sai, sót nếu khai bổ sung làm giảm số tiền thuế phải nộp hoặc làm tăng số tiền thuế được khấu trừ, tăng số tiền thuế được miễn, giảm, hoàn thì thực hiện theo quy định về giải quyết khiếu nại về thuế</a:t>
            </a: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D13FF549-A411-4AD9-9789-8D8825D2DC30}"/>
              </a:ext>
            </a:extLst>
          </p:cNvPr>
          <p:cNvSpPr/>
          <p:nvPr/>
        </p:nvSpPr>
        <p:spPr>
          <a:xfrm>
            <a:off x="240792" y="4892674"/>
            <a:ext cx="8610600" cy="1508125"/>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f)</a:t>
            </a:r>
            <a:r>
              <a:rPr lang="vi-VN" u="none" strike="noStrike" spc="0">
                <a:solidFill>
                  <a:schemeClr val="accent6">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Phương thức nộp hồ sơ khai thuế:</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Trực tiếp tại cơ quan thuế</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Nộp HSKT điện tử</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Nội dung đã trình bày tại phần đăng ký thuế</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582498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16</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096576"/>
            <a:ext cx="64008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vi-VN" sz="1900">
                <a:solidFill>
                  <a:srgbClr val="FFFFFF"/>
                </a:solidFill>
                <a:latin typeface="Times New Roman"/>
              </a:rPr>
              <a:t>Kỳ kê khai thuế và thời hạn nộp hồ sơ khai thuế tương ứng</a:t>
            </a:r>
          </a:p>
        </p:txBody>
      </p:sp>
      <p:sp>
        <p:nvSpPr>
          <p:cNvPr id="11" name="Oval 10">
            <a:extLst>
              <a:ext uri="{FF2B5EF4-FFF2-40B4-BE49-F238E27FC236}">
                <a16:creationId xmlns:a16="http://schemas.microsoft.com/office/drawing/2014/main" id="{8F60412F-0DA4-4BD5-B057-58E1F3BB1D4A}"/>
              </a:ext>
            </a:extLst>
          </p:cNvPr>
          <p:cNvSpPr/>
          <p:nvPr/>
        </p:nvSpPr>
        <p:spPr>
          <a:xfrm>
            <a:off x="106362" y="972312"/>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2.2</a:t>
            </a:r>
            <a:r>
              <a:rPr lang="en-US" b="1">
                <a:latin typeface="Times New Roman" panose="02020603050405020304" pitchFamily="18" charset="0"/>
                <a:cs typeface="Times New Roman" panose="02020603050405020304" pitchFamily="18" charset="0"/>
              </a:rPr>
              <a:t>.</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81000" y="1828800"/>
            <a:ext cx="8305800" cy="12192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Kỳ kê khai thuế theo tháng</a:t>
            </a:r>
            <a:endPar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Thời hạn nộp HSKT: Chậm nhất là </a:t>
            </a:r>
            <a:r>
              <a:rPr lang="vi-VN"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ngày thứ 20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của tháng tiếp theo tháng phát sinh nghĩa vụ thuế đối với trường hợp khai và nộp theo tháng</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4ED88407-DF8E-4FC1-A6B0-8760586AA80B}"/>
              </a:ext>
            </a:extLst>
          </p:cNvPr>
          <p:cNvSpPr/>
          <p:nvPr/>
        </p:nvSpPr>
        <p:spPr>
          <a:xfrm>
            <a:off x="384048" y="3200400"/>
            <a:ext cx="8305800" cy="1219200"/>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Kỳ kê khai thuế theo quý</a:t>
            </a:r>
            <a:endPar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Thời hạn nộp HSKT: Chậm nhất là </a:t>
            </a:r>
            <a:r>
              <a:rPr lang="vi-VN"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ngày cuối cùng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của tháng đầu của quý tiếp theo quý phát sinh nghĩa vụ thuế đối với trường hợp khai và nộp theo quý.</a:t>
            </a:r>
          </a:p>
        </p:txBody>
      </p:sp>
      <p:sp>
        <p:nvSpPr>
          <p:cNvPr id="16" name="Rectangle: Rounded Corners 15">
            <a:extLst>
              <a:ext uri="{FF2B5EF4-FFF2-40B4-BE49-F238E27FC236}">
                <a16:creationId xmlns:a16="http://schemas.microsoft.com/office/drawing/2014/main" id="{10588A92-D2D1-4939-ABAF-044B94F9EFAF}"/>
              </a:ext>
            </a:extLst>
          </p:cNvPr>
          <p:cNvSpPr/>
          <p:nvPr/>
        </p:nvSpPr>
        <p:spPr>
          <a:xfrm>
            <a:off x="381000" y="4572000"/>
            <a:ext cx="8305800" cy="2133600"/>
          </a:xfrm>
          <a:prstGeom prst="roundRect">
            <a:avLst/>
          </a:prstGeom>
          <a:solidFill>
            <a:srgbClr val="F7D8D5"/>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 Kỳ kê khai thuế theo năm</a:t>
            </a:r>
          </a:p>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Chậm nhất là ngày cuối cùng của tháng thứ 3 kể từ ngày kết thúc năm dương lịch hoặc năm tài chính đối với hồ sơ quyết toán thuế năm; chậm nhất là ngày cuối cùng của tháng đầu tiên của năm dương lịch hoặc năm tài chính đối với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HSKT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năm</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Chậm nhất là ngày cuối cùng của tháng thứ 4 kể từ ngày kết thúc năm dương lịch đối với hồ sơ quyết toán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của cá nhân trực tiếp quyết toán thuế</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76448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17</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AE3E70C5-C649-4719-B153-A0C3E1457616}"/>
              </a:ext>
            </a:extLst>
          </p:cNvPr>
          <p:cNvSpPr/>
          <p:nvPr/>
        </p:nvSpPr>
        <p:spPr>
          <a:xfrm>
            <a:off x="381000" y="1143000"/>
            <a:ext cx="8458200" cy="12954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vi-VN"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Thời hạn nộp hồ sơ khai thuế</a:t>
            </a:r>
            <a:r>
              <a:rPr lang="en-US"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đối với loại thuế khai và nộp theo từng lần phát sinh nghĩa vụ thuế chậm nhất là ngày thứ 10 kể từ ngày phát sinh nghĩa vụ thuế</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9F4EF9BC-F539-4C7A-B6AE-273C529700D8}"/>
              </a:ext>
            </a:extLst>
          </p:cNvPr>
          <p:cNvSpPr/>
          <p:nvPr/>
        </p:nvSpPr>
        <p:spPr>
          <a:xfrm>
            <a:off x="384048" y="2743200"/>
            <a:ext cx="8455152" cy="1295400"/>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sz="200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e</a:t>
            </a:r>
            <a:r>
              <a:rPr lang="en-US"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Thời hạn nộp hồ sơ khai thuế: </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đối với trường hợp chấm dứt hoạt động, chấm dứt hợp đồng hoặc tổ chức lại doanh nghiệp chậm nhất là ngày thứ 45 kể từ ngày xảy ra sự kiện.</a:t>
            </a:r>
            <a:endPar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ECA4D706-0E55-446D-8CC3-76E6AE4FC420}"/>
              </a:ext>
            </a:extLst>
          </p:cNvPr>
          <p:cNvSpPr/>
          <p:nvPr/>
        </p:nvSpPr>
        <p:spPr>
          <a:xfrm>
            <a:off x="381000" y="4401854"/>
            <a:ext cx="8458200" cy="1657611"/>
          </a:xfrm>
          <a:prstGeom prst="roundRect">
            <a:avLst/>
          </a:prstGeom>
          <a:solidFill>
            <a:srgbClr val="FFC000"/>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b="0"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Lưu ý: Trường hợp ngày cuối cùng của thời hạn nộp hồ sơ khai thuế, thời hạn nộp thuế, thời hạn cơ quan quản lý thuế giải quyết hồ sơ, thời hạn hiệu lực của quyết định cưỡng chế trùng với ngày nghỉ theo quy định thì ngày cuối cùng của thời hạn được tính là ngày làm việc liền kề sau ngày nghỉ đó.”</a:t>
            </a:r>
          </a:p>
        </p:txBody>
      </p:sp>
    </p:spTree>
    <p:extLst>
      <p:ext uri="{BB962C8B-B14F-4D97-AF65-F5344CB8AC3E}">
        <p14:creationId xmlns:p14="http://schemas.microsoft.com/office/powerpoint/2010/main" val="27134727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18</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8" name="Rectangle: Rounded Corners 7">
            <a:extLst>
              <a:ext uri="{FF2B5EF4-FFF2-40B4-BE49-F238E27FC236}">
                <a16:creationId xmlns:a16="http://schemas.microsoft.com/office/drawing/2014/main" id="{58184652-5827-43B6-8D5D-7873D763238A}"/>
              </a:ext>
            </a:extLst>
          </p:cNvPr>
          <p:cNvSpPr/>
          <p:nvPr/>
        </p:nvSpPr>
        <p:spPr>
          <a:xfrm>
            <a:off x="182562" y="1143001"/>
            <a:ext cx="8732838" cy="51054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Về nguyên tắc theo quy định tại khoản 1, Điều 8 Nghị định 126/2020/NĐ-CP, các khoản thu sau nộp HSKT theo tháng: </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GTGT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Trường hợp người nộp thuế đáp ứng các tiêu chí theo quy định tại Điều 9 Nghị định 126/2020/NĐ-CP</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thì được lựa chọn khai theo quý</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Trong đó: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đối với tổ chức, cá nhân trả thu nhập thuộc diện khấu trừ thuế theo quy định của pháp luật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mà tổ chức, cá nhân trả thu nhập đó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thuộc diện khai thuế </a:t>
            </a: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GTGT</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theo quý và lựa chọn khai thuế </a:t>
            </a: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theo quý</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cá nhân có thu nhập từ tiền lương, tiền công trực tiếp khai thuế với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CQT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và lựa chọn khai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theo quý.</a:t>
            </a:r>
          </a:p>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Thuế tiêu thụ đặc biệt</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Thuế bảo vệ môi trường</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Thuế tài nguyên, trừ thuế tài nguyên quy định tại điểm e khoản này.</a:t>
            </a:r>
          </a:p>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Các khoản phí, lệ phí thuộc </a:t>
            </a:r>
            <a:r>
              <a:rPr lang="en-US"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NSNN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(trừ phí, lệ phí do cơ quan đại diện nước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CHXHXN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Việt Nam ở nước ngoài thực hiện thu theo quy định tại Điều 12 Nghị định này; phí hải quan; lệ phí hàng hoá, hành lý, phương tiện vận tải quá cảnh).</a:t>
            </a:r>
          </a:p>
        </p:txBody>
      </p:sp>
      <p:sp>
        <p:nvSpPr>
          <p:cNvPr id="14" name="AutoShape 15">
            <a:extLst>
              <a:ext uri="{FF2B5EF4-FFF2-40B4-BE49-F238E27FC236}">
                <a16:creationId xmlns:a16="http://schemas.microsoft.com/office/drawing/2014/main" id="{D30FC2EF-56EB-4874-8AC4-17C8B862A89E}"/>
              </a:ext>
            </a:extLst>
          </p:cNvPr>
          <p:cNvSpPr>
            <a:spLocks noChangeArrowheads="1"/>
          </p:cNvSpPr>
          <p:nvPr/>
        </p:nvSpPr>
        <p:spPr bwMode="gray">
          <a:xfrm>
            <a:off x="914400" y="990600"/>
            <a:ext cx="4191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f. </a:t>
            </a:r>
            <a:r>
              <a:rPr lang="vi-VN" altLang="en-US" sz="2000" i="1">
                <a:latin typeface="Times New Roman" pitchFamily="18" charset="0"/>
                <a:cs typeface="Calibri" pitchFamily="34" charset="0"/>
              </a:rPr>
              <a:t>Xác định kỳ kê khai tháng - quý</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17134080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19</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8" name="Rectangle: Rounded Corners 7">
            <a:extLst>
              <a:ext uri="{FF2B5EF4-FFF2-40B4-BE49-F238E27FC236}">
                <a16:creationId xmlns:a16="http://schemas.microsoft.com/office/drawing/2014/main" id="{58184652-5827-43B6-8D5D-7873D763238A}"/>
              </a:ext>
            </a:extLst>
          </p:cNvPr>
          <p:cNvSpPr/>
          <p:nvPr/>
        </p:nvSpPr>
        <p:spPr>
          <a:xfrm>
            <a:off x="182562" y="1143000"/>
            <a:ext cx="8732838" cy="44196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Điều kiện khai thuế GTGT quý theo Điều 9 Nghị định 126/2020/NĐ-CP: </a:t>
            </a:r>
          </a:p>
          <a:p>
            <a:pPr lvl="0" indent="457200" algn="just">
              <a:lnSpc>
                <a:spcPct val="120000"/>
              </a:lnSpc>
              <a:spcAft>
                <a:spcPts val="0"/>
              </a:spcAft>
              <a:buClr>
                <a:srgbClr val="000000"/>
              </a:buClr>
              <a:buSzPts val="1400"/>
              <a:tabLst>
                <a:tab pos="642620" algn="l"/>
              </a:tabLst>
            </a:pPr>
            <a:r>
              <a:rPr lang="en-US">
                <a:solidFill>
                  <a:schemeClr val="accent4">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Tiêu chí khai thuế theo quý</a:t>
            </a:r>
            <a:r>
              <a:rPr lang="en-US"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nộp thuế thuộc diện khai thuế giá trị gia tăng theo tháng được quy định tại điểm a khoản 1 Điều 8 Nghị định này nếu có tổng doanh thu bán hàng hoá và cung cấp dịch vụ của năm trước liền kề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từ 50 tỷ đồng trở xuống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thì được khai thuế giá trị gia tăng theo quý. Doanh thu bán hàng hóa, cung cấp dịch vụ được xác định là tổng doanh thu trên các tờ khai thuế giá trị gia tăng của các kỳ tính thuế trong năm dương lịch</a:t>
            </a:r>
            <a:endPar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Trường hợp người nộp thuế mới bắt đầu hoạt động, kinh doanh thì được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lựa chọn khai thuế giá trị gia tăng theo quý</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Sau khi sản xuất kinh doanh đủ 12 tháng thì từ năm dương lịch liền kề tiếp theo năm đã đủ 12 tháng sẽ căn cứ theo mức doanh thu của năm dương lịch trước liền kề (đủ 12 tháng) để thực hiện khai thuế giá trị gia tăng theo kỳ tính thuế tháng hoặc quý</a:t>
            </a:r>
            <a:endPar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084714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800" b="0">
                <a:solidFill>
                  <a:schemeClr val="bg1"/>
                </a:solidFill>
                <a:latin typeface="Times New Roman" panose="02020603050405020304" pitchFamily="18" charset="0"/>
                <a:cs typeface="Times New Roman" panose="02020603050405020304" pitchFamily="18" charset="0"/>
              </a:rPr>
              <a:pPr algn="ctr">
                <a:spcBef>
                  <a:spcPct val="0"/>
                </a:spcBef>
                <a:buClrTx/>
                <a:buFontTx/>
                <a:buNone/>
              </a:pPr>
              <a:t>2</a:t>
            </a:fld>
            <a:endParaRPr lang="en-US" altLang="en-US" sz="1800" b="0">
              <a:solidFill>
                <a:schemeClr val="bg1"/>
              </a:solidFill>
              <a:latin typeface="Times New Roman" panose="02020603050405020304" pitchFamily="18" charset="0"/>
              <a:cs typeface="Times New Roman" panose="02020603050405020304" pitchFamily="18"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CÔNG TÁC KÊ KHAI, NỘP THUẾ ĐỐI VỚI CƠ SỞ GIÁO DỤC</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452676" y="1475857"/>
            <a:ext cx="8314848" cy="439154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altLang="en-US" b="0">
                <a:solidFill>
                  <a:schemeClr val="accent5">
                    <a:lumMod val="25000"/>
                  </a:schemeClr>
                </a:solidFill>
                <a:latin typeface="Times New Roman" panose="02020603050405020304" pitchFamily="18" charset="0"/>
                <a:cs typeface="Times New Roman" panose="02020603050405020304" pitchFamily="18" charset="0"/>
              </a:rPr>
              <a:t>Luật Quản lý thuế ngày 13 tháng 6 năm 2019;</a:t>
            </a:r>
          </a:p>
          <a:p>
            <a:pPr lvl="0" indent="457200" algn="just">
              <a:lnSpc>
                <a:spcPct val="120000"/>
              </a:lnSpc>
              <a:spcAft>
                <a:spcPts val="0"/>
              </a:spcAft>
              <a:buClr>
                <a:srgbClr val="000000"/>
              </a:buClr>
              <a:buSzPts val="1400"/>
              <a:tabLst>
                <a:tab pos="642620" algn="l"/>
              </a:tabLst>
            </a:pPr>
            <a:r>
              <a:rPr lang="vi-VN" altLang="en-US" b="0">
                <a:solidFill>
                  <a:schemeClr val="accent5">
                    <a:lumMod val="25000"/>
                  </a:schemeClr>
                </a:solidFill>
                <a:latin typeface="Times New Roman" panose="02020603050405020304" pitchFamily="18" charset="0"/>
                <a:cs typeface="Times New Roman" panose="02020603050405020304" pitchFamily="18" charset="0"/>
              </a:rPr>
              <a:t>Nghị định số 126/2020/NĐ-CP ngày 19 tháng 10 1%năm 2020 của Chính phủ quy định chi tiết thi hành một số điều của Luật Quản lý thuế;</a:t>
            </a:r>
          </a:p>
          <a:p>
            <a:pPr lvl="0" indent="457200" algn="just">
              <a:lnSpc>
                <a:spcPct val="120000"/>
              </a:lnSpc>
              <a:spcAft>
                <a:spcPts val="0"/>
              </a:spcAft>
              <a:buClr>
                <a:srgbClr val="000000"/>
              </a:buClr>
              <a:buSzPts val="1400"/>
              <a:tabLst>
                <a:tab pos="642620" algn="l"/>
              </a:tabLst>
            </a:pPr>
            <a:r>
              <a:rPr lang="vi-VN" altLang="en-US" b="0">
                <a:solidFill>
                  <a:schemeClr val="accent5">
                    <a:lumMod val="25000"/>
                  </a:schemeClr>
                </a:solidFill>
                <a:latin typeface="Times New Roman" panose="02020603050405020304" pitchFamily="18" charset="0"/>
                <a:cs typeface="Times New Roman" panose="02020603050405020304" pitchFamily="18" charset="0"/>
              </a:rPr>
              <a:t>Nghị định số 91/2022/NĐ-CP ngày 30 tháng 10 năm 2022 của Chính phủ sửa đổi, bổ sung một số điều của Nghị định số 126/2020/NĐ-CP ngày 19 tháng 10 năm 2020 của Chính phủ quy định chi tiết một số điều của Luật Quản lý thuế;</a:t>
            </a:r>
          </a:p>
          <a:p>
            <a:pPr lvl="0" indent="457200" algn="just">
              <a:lnSpc>
                <a:spcPct val="120000"/>
              </a:lnSpc>
              <a:spcAft>
                <a:spcPts val="0"/>
              </a:spcAft>
              <a:buClr>
                <a:srgbClr val="000000"/>
              </a:buClr>
              <a:buSzPts val="1400"/>
              <a:tabLst>
                <a:tab pos="642620" algn="l"/>
              </a:tabLst>
            </a:pPr>
            <a:r>
              <a:rPr lang="vi-VN" altLang="en-US" b="0">
                <a:solidFill>
                  <a:schemeClr val="accent5">
                    <a:lumMod val="25000"/>
                  </a:schemeClr>
                </a:solidFill>
                <a:latin typeface="Times New Roman" panose="02020603050405020304" pitchFamily="18" charset="0"/>
                <a:cs typeface="Times New Roman" panose="02020603050405020304" pitchFamily="18" charset="0"/>
              </a:rPr>
              <a:t>Thông tư số 80/2021/TT-BTC ngày 29/9/2021 của Bộ trưởng Bộ Tài chính hướng dẫn thi hành một số điều của Luật Quản lý thuế và Nghị định số 126/2020/NĐ-CP ngày 19 tháng 10 năm 2020 của Chính phủ quy định chi tiết một số điều của Luật Quản lý thuế;</a:t>
            </a:r>
          </a:p>
          <a:p>
            <a:pPr lvl="0" indent="457200" algn="just">
              <a:lnSpc>
                <a:spcPct val="120000"/>
              </a:lnSpc>
              <a:spcAft>
                <a:spcPts val="0"/>
              </a:spcAft>
              <a:buClr>
                <a:srgbClr val="000000"/>
              </a:buClr>
              <a:buSzPts val="1400"/>
              <a:tabLst>
                <a:tab pos="642620" algn="l"/>
              </a:tabLst>
            </a:pPr>
            <a:r>
              <a:rPr lang="vi-VN" altLang="en-US" b="0">
                <a:solidFill>
                  <a:schemeClr val="accent5">
                    <a:lumMod val="25000"/>
                  </a:schemeClr>
                </a:solidFill>
                <a:latin typeface="Times New Roman" panose="02020603050405020304" pitchFamily="18" charset="0"/>
                <a:cs typeface="Times New Roman" panose="02020603050405020304" pitchFamily="18" charset="0"/>
              </a:rPr>
              <a:t>Thông tư số 105/2020/TT-BTC ngày 03/12/20210 của Bộ trưởng Bộ Tài chính hướng dẫn về đăng ký thuế</a:t>
            </a:r>
          </a:p>
          <a:p>
            <a:pPr lvl="0" algn="just">
              <a:lnSpc>
                <a:spcPct val="120000"/>
              </a:lnSpc>
              <a:spcAft>
                <a:spcPts val="0"/>
              </a:spcAft>
              <a:buClr>
                <a:srgbClr val="000000"/>
              </a:buClr>
              <a:buSzPts val="1400"/>
              <a:tabLst>
                <a:tab pos="642620" algn="l"/>
              </a:tabLst>
            </a:pPr>
            <a:endParaRPr lang="en-US" b="0" u="none" strike="noStrike" spc="0">
              <a:solidFill>
                <a:schemeClr val="accent5">
                  <a:lumMod val="2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Flowchart: Alternate Process 4">
            <a:extLst>
              <a:ext uri="{FF2B5EF4-FFF2-40B4-BE49-F238E27FC236}">
                <a16:creationId xmlns:a16="http://schemas.microsoft.com/office/drawing/2014/main" id="{43D412AB-4442-4FA2-849C-4CC639F43993}"/>
              </a:ext>
            </a:extLst>
          </p:cNvPr>
          <p:cNvSpPr>
            <a:spLocks noChangeArrowheads="1"/>
          </p:cNvSpPr>
          <p:nvPr/>
        </p:nvSpPr>
        <p:spPr bwMode="auto">
          <a:xfrm>
            <a:off x="838200" y="1143000"/>
            <a:ext cx="1935162" cy="457200"/>
          </a:xfrm>
          <a:prstGeom prst="flowChartAlternateProcess">
            <a:avLst/>
          </a:prstGeom>
          <a:solidFill>
            <a:schemeClr val="accent6">
              <a:lumMod val="40000"/>
              <a:lumOff val="60000"/>
            </a:schemeClr>
          </a:solidFill>
          <a:ln w="25400" algn="ctr">
            <a:solidFill>
              <a:srgbClr val="385D8A"/>
            </a:solidFill>
            <a:miter lim="800000"/>
            <a:headEnd/>
            <a:tailEnd/>
          </a:ln>
        </p:spPr>
        <p:txBody>
          <a:bodyPr anchor="ctr"/>
          <a:lstStyle/>
          <a:p>
            <a:pPr algn="ctr">
              <a:defRPr/>
            </a:pPr>
            <a:r>
              <a:rPr lang="en-US" sz="2000">
                <a:solidFill>
                  <a:schemeClr val="accent4">
                    <a:lumMod val="60000"/>
                    <a:lumOff val="40000"/>
                  </a:schemeClr>
                </a:solidFill>
                <a:latin typeface="Times New Roman"/>
              </a:rPr>
              <a:t>Căn cứ pháp lý</a:t>
            </a:r>
            <a:endParaRPr lang="vi-VN" sz="2000">
              <a:solidFill>
                <a:schemeClr val="accent4">
                  <a:lumMod val="60000"/>
                  <a:lumOff val="40000"/>
                </a:schemeClr>
              </a:solidFill>
              <a:latin typeface="Times New Roman"/>
            </a:endParaRPr>
          </a:p>
        </p:txBody>
      </p:sp>
    </p:spTree>
    <p:extLst>
      <p:ext uri="{BB962C8B-B14F-4D97-AF65-F5344CB8AC3E}">
        <p14:creationId xmlns:p14="http://schemas.microsoft.com/office/powerpoint/2010/main" val="399477501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20</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70D5C66C-7361-42CD-B147-DC24A8824B70}"/>
              </a:ext>
            </a:extLst>
          </p:cNvPr>
          <p:cNvSpPr/>
          <p:nvPr/>
        </p:nvSpPr>
        <p:spPr>
          <a:xfrm>
            <a:off x="205581" y="990600"/>
            <a:ext cx="8732838" cy="54102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14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a:solidFill>
                  <a:schemeClr val="accent4">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Khai thuế thu nhập cá nhân theo quý như sau:</a:t>
            </a:r>
          </a:p>
          <a:p>
            <a:pPr lvl="0" indent="457200" algn="just">
              <a:lnSpc>
                <a:spcPct val="114000"/>
              </a:lnSpc>
              <a:spcAft>
                <a:spcPts val="0"/>
              </a:spcAft>
              <a:buClr>
                <a:srgbClr val="000000"/>
              </a:buClr>
              <a:buSzPts val="1400"/>
              <a:tabLst>
                <a:tab pos="642620" algn="l"/>
              </a:tabLst>
            </a:pP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thuộc diện khai thuế thu nhập cá nhân theo tháng được quy định tại điểm a khoản 1 Điều 8 Nghị định này nếu đủ điều kiện khai thuế GTGT theo quý thì được lựa chọn khai thuế thu nhập cá nhân theo quý.</a:t>
            </a:r>
          </a:p>
          <a:p>
            <a:pPr lvl="0" indent="457200" algn="just">
              <a:lnSpc>
                <a:spcPct val="114000"/>
              </a:lnSpc>
              <a:spcAft>
                <a:spcPts val="0"/>
              </a:spcAft>
              <a:buClr>
                <a:srgbClr val="000000"/>
              </a:buClr>
              <a:buSzPts val="1400"/>
              <a:tabLst>
                <a:tab pos="642620" algn="l"/>
              </a:tabLst>
            </a:pP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Việc khai thuế theo quý được xác định một lần kể từ quý đầu tiên phát sinh nghĩa vụ khai thuế và được áp dụng ổn định trong cả năm dương lịch.</a:t>
            </a:r>
          </a:p>
          <a:p>
            <a:pPr lvl="0" indent="457200" algn="just">
              <a:lnSpc>
                <a:spcPct val="114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có trách nhiệm tự xác định thuộc đối tượng khai thuế theo quý để thực hiện khai thuế theo quy định.</a:t>
            </a:r>
          </a:p>
          <a:p>
            <a:pPr lvl="0" indent="457200" algn="just">
              <a:lnSpc>
                <a:spcPct val="114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đáp ứng tiêu chí khai thuế theo quý được lựa chọn khai thuế theo tháng hoặc quý ổn định trọn năm dương lịch.</a:t>
            </a:r>
            <a:endPar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14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Trường hợp </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đang thực hiện khai thuế theo tháng nếu đủ điều kiện khai thuế theo quý và lựa chọn chuyển sang khai thuế theo quý thì gửi văn bản đề nghị quy định tại Phụ lục I ban hành kèm theo Nghị định 126/NĐ-CP đề nghị thay đổi kỳ tính thuế đến cơ quan thuế quản lý trực tiếp chậm nhất là 31</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01 của năm bắt đầu khai thuế theo quý</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Nếu sau thời hạn này </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không gửi văn bản đến cơ quan thuế thì người nộp thuế tiếp tục thực hiện khai thuế theo tháng ổn định trọn năm dương lịch</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058305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21</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70D5C66C-7361-42CD-B147-DC24A8824B70}"/>
              </a:ext>
            </a:extLst>
          </p:cNvPr>
          <p:cNvSpPr/>
          <p:nvPr/>
        </p:nvSpPr>
        <p:spPr>
          <a:xfrm>
            <a:off x="205581" y="990600"/>
            <a:ext cx="8732838" cy="47244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Trường hợp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tự phát hiện không đủ điều kiện khai thuế theo quý thì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phải thực hiện khai thuế theo tháng kể từ tháng đầu của quý tiếp theo.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không phải nộp lại hồ sơ khai thuế theo tháng của các quý trước đó nhưng phải nộp Bản xác định số tiền thuế phải nộp theo tháng tăng thêm so với số đã kê khai theo quý quy định tại Phụ lục I ban hành kèm theo Nghị định này và phải tính tiền chậm nộp theo quy định.</a:t>
            </a:r>
            <a:endPar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Trường hợp cơ quan thuế phát hiện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không đủ điều kiện khai thuế theo quý thì cơ quan thuế phải xác định lại số tiền thuế phải nộp theo tháng tăng thêm so với số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đã kê khai và phải tính tiền chậm nộp theo quy định.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phải thực hiện khai thuế theo tháng kể từ thời điểm nhận được văn bản của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CQT.</a:t>
            </a:r>
            <a:endPar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03455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22</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096576"/>
            <a:ext cx="6925056" cy="57982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vi-VN" sz="1900">
                <a:solidFill>
                  <a:srgbClr val="FFFFFF"/>
                </a:solidFill>
                <a:latin typeface="Times New Roman"/>
              </a:rPr>
              <a:t>Mẫu biểu kê khai thuế đối với các khoản thu chủ yếu phát sinh từ cơ sở giáo dục</a:t>
            </a:r>
          </a:p>
        </p:txBody>
      </p:sp>
      <p:sp>
        <p:nvSpPr>
          <p:cNvPr id="11" name="Oval 10">
            <a:extLst>
              <a:ext uri="{FF2B5EF4-FFF2-40B4-BE49-F238E27FC236}">
                <a16:creationId xmlns:a16="http://schemas.microsoft.com/office/drawing/2014/main" id="{8F60412F-0DA4-4BD5-B057-58E1F3BB1D4A}"/>
              </a:ext>
            </a:extLst>
          </p:cNvPr>
          <p:cNvSpPr/>
          <p:nvPr/>
        </p:nvSpPr>
        <p:spPr>
          <a:xfrm>
            <a:off x="106362" y="972312"/>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2.3</a:t>
            </a:r>
            <a:r>
              <a:rPr lang="en-US" b="1">
                <a:latin typeface="Times New Roman" panose="02020603050405020304" pitchFamily="18" charset="0"/>
                <a:cs typeface="Times New Roman" panose="02020603050405020304" pitchFamily="18" charset="0"/>
              </a:rPr>
              <a:t>.</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457200" y="2496310"/>
            <a:ext cx="8229600" cy="276149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indent="457200" algn="just">
              <a:lnSpc>
                <a:spcPct val="130000"/>
              </a:lnSpc>
              <a:spcAft>
                <a:spcPts val="0"/>
              </a:spcAft>
              <a:buClr>
                <a:srgbClr val="000000"/>
              </a:buClr>
              <a:buSzPts val="1400"/>
              <a:tabLst>
                <a:tab pos="642620" algn="l"/>
              </a:tabLst>
            </a:pP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Cơ sở giáo dục công lập </a:t>
            </a:r>
            <a:r>
              <a:rPr lang="vi-VN" sz="2000"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không phải nộp HSKT GTGT </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trong trường hợp chỉ có hoạt động dạy học, dạy nghề… thuộc đối tượng không chịu thuế GTGT</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30000"/>
              </a:lnSpc>
              <a:spcAft>
                <a:spcPts val="0"/>
              </a:spcAft>
              <a:buClr>
                <a:srgbClr val="000000"/>
              </a:buClr>
              <a:buSzPts val="1400"/>
              <a:tabLst>
                <a:tab pos="642620" algn="l"/>
              </a:tabLst>
            </a:pP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Trường hợp cơ sở giáo dục có hoạt động khác thuộc đối tượng chịu thuế GTGT thì có nghĩa vụ nộp HSKT GTGT</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30000"/>
              </a:lnSpc>
              <a:spcAft>
                <a:spcPts val="0"/>
              </a:spcAft>
              <a:buClr>
                <a:srgbClr val="000000"/>
              </a:buClr>
              <a:buSzPts val="1400"/>
              <a:tabLst>
                <a:tab pos="642620" algn="l"/>
              </a:tabLst>
            </a:pP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Áp dụng mẫu biểu phụ thuộc vào phương pháp tính thuế của NNT</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AutoShape 15">
            <a:extLst>
              <a:ext uri="{FF2B5EF4-FFF2-40B4-BE49-F238E27FC236}">
                <a16:creationId xmlns:a16="http://schemas.microsoft.com/office/drawing/2014/main" id="{B5C283BD-2800-4F15-864C-14938EA0C7B7}"/>
              </a:ext>
            </a:extLst>
          </p:cNvPr>
          <p:cNvSpPr>
            <a:spLocks noChangeArrowheads="1"/>
          </p:cNvSpPr>
          <p:nvPr/>
        </p:nvSpPr>
        <p:spPr bwMode="gray">
          <a:xfrm>
            <a:off x="1066800" y="1828800"/>
            <a:ext cx="32766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2.3.1. </a:t>
            </a:r>
            <a:r>
              <a:rPr lang="vi-VN" altLang="en-US" sz="2000" i="1">
                <a:latin typeface="Times New Roman" pitchFamily="18" charset="0"/>
                <a:cs typeface="Calibri" pitchFamily="34" charset="0"/>
              </a:rPr>
              <a:t>Thuế Giá trị gia tăng</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320830310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23</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05E5AE90-0D77-4B76-A7AB-395FAD1CF9EC}"/>
              </a:ext>
            </a:extLst>
          </p:cNvPr>
          <p:cNvSpPr/>
          <p:nvPr/>
        </p:nvSpPr>
        <p:spPr>
          <a:xfrm>
            <a:off x="228600" y="3749675"/>
            <a:ext cx="8732838" cy="2422525"/>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 áp dụng nộp thuế theo phương pháp trực tiếp</a:t>
            </a:r>
            <a:r>
              <a:rPr lang="en-US"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Đối tượng áp dụng: Tổ chức kinh tế khác không phải là doanh nghiệp, hợp tác xã, trừ trường hợp đăng ký nộp thuế theo phương pháp khấu trừ quy định tại khoản 2 Điều 13 Thông tư số 219/2013/TT-BTC.</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Áp dụng mẫu Tờ khai thuế 04/GTGT (Tờ khai thuế GTGT áp dụng đối với người nộp thuế tính thuế theo phương pháp trực tiếp trên doanh thu)</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4356A563-AC77-4E3F-8785-8355CD5D03B0}"/>
              </a:ext>
            </a:extLst>
          </p:cNvPr>
          <p:cNvSpPr/>
          <p:nvPr/>
        </p:nvSpPr>
        <p:spPr>
          <a:xfrm>
            <a:off x="182562" y="1158875"/>
            <a:ext cx="8732838" cy="2422525"/>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 áp dụng nộp thuế theo phương pháp khấu trừ</a:t>
            </a:r>
            <a:r>
              <a:rPr lang="en-US"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Đối tượng áp dụng: Các đơn vị thực hiện đầy đủ chế độ kế toán, hóa đơn, chứng từ theo quy định của pháp luật về kế toán, hóa đơn, chứng từ theo quy định tại Điều 12 Thông tư số 219/2013/TT-BTC.</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Áp dụng mẫu Tờ khai thuế 01/GTGT (Tờ khai thuế GTGT áp dụng đối với </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tính thuế theo phương pháp khấu trừ có hoạt động sản xuất kinh doanh)</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54233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24</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12" name="AutoShape 15">
            <a:extLst>
              <a:ext uri="{FF2B5EF4-FFF2-40B4-BE49-F238E27FC236}">
                <a16:creationId xmlns:a16="http://schemas.microsoft.com/office/drawing/2014/main" id="{B5C283BD-2800-4F15-864C-14938EA0C7B7}"/>
              </a:ext>
            </a:extLst>
          </p:cNvPr>
          <p:cNvSpPr>
            <a:spLocks noChangeArrowheads="1"/>
          </p:cNvSpPr>
          <p:nvPr/>
        </p:nvSpPr>
        <p:spPr bwMode="gray">
          <a:xfrm>
            <a:off x="1066800" y="1066800"/>
            <a:ext cx="23622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2.3.2. </a:t>
            </a:r>
            <a:r>
              <a:rPr lang="vi-VN" altLang="en-US" sz="2000" i="1">
                <a:latin typeface="Times New Roman" pitchFamily="18" charset="0"/>
                <a:cs typeface="Calibri" pitchFamily="34" charset="0"/>
              </a:rPr>
              <a:t>Thuế </a:t>
            </a:r>
            <a:r>
              <a:rPr lang="en-US" altLang="en-US" sz="2000" i="1">
                <a:latin typeface="Times New Roman" pitchFamily="18" charset="0"/>
                <a:cs typeface="Calibri" pitchFamily="34" charset="0"/>
              </a:rPr>
              <a:t>TNDN</a:t>
            </a:r>
            <a:endParaRPr lang="vi-VN" altLang="en-US" sz="2000" b="1">
              <a:solidFill>
                <a:srgbClr val="7030A0"/>
              </a:solidFill>
              <a:latin typeface="Times New Roman" pitchFamily="18" charset="0"/>
            </a:endParaRPr>
          </a:p>
        </p:txBody>
      </p:sp>
      <p:sp>
        <p:nvSpPr>
          <p:cNvPr id="8" name="Rectangle: Rounded Corners 7">
            <a:extLst>
              <a:ext uri="{FF2B5EF4-FFF2-40B4-BE49-F238E27FC236}">
                <a16:creationId xmlns:a16="http://schemas.microsoft.com/office/drawing/2014/main" id="{4F38FF3D-E18E-47CD-8987-9E5D6571511E}"/>
              </a:ext>
            </a:extLst>
          </p:cNvPr>
          <p:cNvSpPr/>
          <p:nvPr/>
        </p:nvSpPr>
        <p:spPr>
          <a:xfrm>
            <a:off x="106362" y="1768475"/>
            <a:ext cx="8961438" cy="4251325"/>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NNT không phải kê khai tháng, quý mà chỉ tạm nộp theo quý trên cơ sở tạm tính, xác định theo kết quả kinh doanh, </a:t>
            </a:r>
            <a:r>
              <a:rPr lang="en-US"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t</a:t>
            </a:r>
            <a:r>
              <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hu nhập chịu thuế trong quý</a:t>
            </a:r>
            <a:r>
              <a:rPr lang="en-US"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Thời hạn tạm nộp thuế chậm nh</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ấ</a:t>
            </a: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t là ngày 30 của tháng đầu quý tiếp sau;</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Tổng số tạm nộp của 04 quý không thấp hơn 80% số thuế TNDN phải nộp cả năm theo quyết toán năm;</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Trường hợp nộp thiếu so với số thuế phải tạm nộp 04 quý thì NNT phải nộp tiền chậm nộp tính trên số thuế nộp thiếu kể từ ngày tiếp sau ngày cuối cùng của thời hạn tạm nộp thuế thu nhập doanh nghiệp quý 04 đến ngày liền kề trước ngày nộp số thuế còn thiếu vào ngân sách nhà nước</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645929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25</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ED92DF4B-09F3-4E18-B82F-4EF160FEF09F}"/>
              </a:ext>
            </a:extLst>
          </p:cNvPr>
          <p:cNvSpPr/>
          <p:nvPr/>
        </p:nvSpPr>
        <p:spPr>
          <a:xfrm>
            <a:off x="106362" y="1143001"/>
            <a:ext cx="8961438" cy="41910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Quyết toán thuế TNDN năm</a:t>
            </a:r>
            <a:r>
              <a:rPr lang="en-US"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Cuối năm, các đơn vị thực hiện khai quyết toán năm chậm nhất là ngày cuối cùng của tháng thứ 3 kể từ ngày kết thúc năm dương lịch hoặc năm tài chính:</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Phương pháp xác định được doanh thu, chi phí: khai theo Mẫu số 03/TNDN (Ban hành kèm theo Thông tư số 80/2021/TT-BTC ngày 29/9/2021).</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Phương pháp tính thuế theo tỷ lệ trên doanh thu: khai theo Mẫu số 04/TNDN (Ban hành kèm theo Thông tư số 80/2021/TT-BTC ngày 29/9/2021).</a:t>
            </a:r>
          </a:p>
          <a:p>
            <a:pPr lvl="0" indent="457200" algn="just">
              <a:lnSpc>
                <a:spcPct val="120000"/>
              </a:lnSpc>
              <a:spcAft>
                <a:spcPts val="0"/>
              </a:spcAft>
              <a:buClr>
                <a:srgbClr val="000000"/>
              </a:buClr>
              <a:buSzPts val="1400"/>
              <a:tabLst>
                <a:tab pos="642620" algn="l"/>
              </a:tabLst>
            </a:pPr>
            <a:r>
              <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Đơn vị hành chính, sự nghiệp phải lập báo cáo tài chính và gửi cơ quan thuế trong thời hạn 90 ngày, kể từ ngày kết thúc kỳ kế toán năm theo quy định của pháp luật</a:t>
            </a:r>
            <a:r>
              <a:rPr lang="en-US"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722342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26</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AutoShape 15">
            <a:extLst>
              <a:ext uri="{FF2B5EF4-FFF2-40B4-BE49-F238E27FC236}">
                <a16:creationId xmlns:a16="http://schemas.microsoft.com/office/drawing/2014/main" id="{7AA1DF40-705E-4C5B-88DC-F7DA43AD3A30}"/>
              </a:ext>
            </a:extLst>
          </p:cNvPr>
          <p:cNvSpPr>
            <a:spLocks noChangeArrowheads="1"/>
          </p:cNvSpPr>
          <p:nvPr/>
        </p:nvSpPr>
        <p:spPr bwMode="gray">
          <a:xfrm>
            <a:off x="1066800" y="1066800"/>
            <a:ext cx="23622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2.3.2. </a:t>
            </a:r>
            <a:r>
              <a:rPr lang="vi-VN" altLang="en-US" sz="2000" i="1">
                <a:latin typeface="Times New Roman" pitchFamily="18" charset="0"/>
                <a:cs typeface="Calibri" pitchFamily="34" charset="0"/>
              </a:rPr>
              <a:t>Thuế </a:t>
            </a:r>
            <a:r>
              <a:rPr lang="en-US" altLang="en-US" sz="2000" i="1">
                <a:latin typeface="Times New Roman" pitchFamily="18" charset="0"/>
                <a:cs typeface="Calibri" pitchFamily="34" charset="0"/>
              </a:rPr>
              <a:t>TNCN</a:t>
            </a:r>
            <a:endParaRPr lang="vi-VN" altLang="en-US" sz="2000" b="1">
              <a:solidFill>
                <a:srgbClr val="7030A0"/>
              </a:solidFill>
              <a:latin typeface="Times New Roman" pitchFamily="18" charset="0"/>
            </a:endParaRPr>
          </a:p>
        </p:txBody>
      </p:sp>
      <p:sp>
        <p:nvSpPr>
          <p:cNvPr id="5" name="Rectangle: Rounded Corners 4">
            <a:extLst>
              <a:ext uri="{FF2B5EF4-FFF2-40B4-BE49-F238E27FC236}">
                <a16:creationId xmlns:a16="http://schemas.microsoft.com/office/drawing/2014/main" id="{061AFCD5-D10C-4B19-BAA0-3DEDE978173E}"/>
              </a:ext>
            </a:extLst>
          </p:cNvPr>
          <p:cNvSpPr/>
          <p:nvPr/>
        </p:nvSpPr>
        <p:spPr>
          <a:xfrm>
            <a:off x="182562" y="1600200"/>
            <a:ext cx="8732838" cy="470852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Các trường hợp cơ quan chi trả không phải nộp HS khai thuế TNCN: </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Người khai thuế thu nhập cá nhân là tổ chức, cá nhân trả thu nhập thuộc trường hợp khai thuế thu nhập cá nhân theo tháng, quý mà trong tháng, quý đó không phát sinh việc khấu trừ thuế thu nhập cá nhân của đối tượng nhận thu nhập;</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Đối với hồ sơ quyết toán năm: Tổ chức, cá nhân trả thu nhập từ tiền lương, tiền công có trách nhiệm khai quyết toán thuế và quyết toán thay cho các cá nhân có ủy quyền do tổ chức, cá nhân trả thu nhập chi trả, không phân biệt có phát sinh khấu trừ thuế hay không phát sinh khấu trừ thuế. Trường hợp tổ chức, cá nhân không phát sinh trả thu nhập thì không phải khai quyết toán thuế thu nhập cá nhân.</a:t>
            </a:r>
          </a:p>
          <a:p>
            <a:pPr lvl="0" indent="457200" algn="just">
              <a:lnSpc>
                <a:spcPct val="120000"/>
              </a:lnSpc>
              <a:spcAft>
                <a:spcPts val="0"/>
              </a:spcAft>
              <a:buClr>
                <a:srgbClr val="000000"/>
              </a:buClr>
              <a:buSzPts val="1400"/>
              <a:tabLst>
                <a:tab pos="642620" algn="l"/>
              </a:tabLst>
            </a:pP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Vì vậy lưu ý: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NNT xác định đúng nghĩa vụ phải nộp HSKT, tránh trường hợp không phải nộp HSKT nhưng vẫn nộp dù </a:t>
            </a:r>
            <a:r>
              <a:rPr lang="vi-VN"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không phát sinh nghĩa vụ khấu trừ hoặc nghĩa vụ chi trả, sẽ xảy ra trường hợp nộp chậm HSKT dẫn đến Hệ thống ứng dụng của CQT ghi nhận, yêu cầu xử phạt.</a:t>
            </a:r>
          </a:p>
        </p:txBody>
      </p:sp>
    </p:spTree>
    <p:extLst>
      <p:ext uri="{BB962C8B-B14F-4D97-AF65-F5344CB8AC3E}">
        <p14:creationId xmlns:p14="http://schemas.microsoft.com/office/powerpoint/2010/main" val="353562359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27</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 CÔNG TÁC KÊ KHAI THUẾ</a:t>
            </a:r>
          </a:p>
        </p:txBody>
      </p:sp>
      <p:sp>
        <p:nvSpPr>
          <p:cNvPr id="4" name="Rectangle: Rounded Corners 3">
            <a:extLst>
              <a:ext uri="{FF2B5EF4-FFF2-40B4-BE49-F238E27FC236}">
                <a16:creationId xmlns:a16="http://schemas.microsoft.com/office/drawing/2014/main" id="{D538A7F9-B36D-4B0D-A381-9682606268EC}"/>
              </a:ext>
            </a:extLst>
          </p:cNvPr>
          <p:cNvSpPr/>
          <p:nvPr/>
        </p:nvSpPr>
        <p:spPr>
          <a:xfrm>
            <a:off x="342900" y="1485900"/>
            <a:ext cx="8458200" cy="23622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sz="2000" i="1">
                <a:solidFill>
                  <a:schemeClr val="accent6">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000"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Mẫu hồ sơ khai thuế: </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Hồ sơ khai thuế TNCN theo tháng/quý: Mẫu số 05/KK-TNCN (Thông tư số 80/2021/TT-BTC).</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Hồ sơ khai quyết toán thuế TNCN theo năm: mẫu số 05/QTT-TNCN (Thông tư số 80/2021/TT-BTC ngày 29 tháng 9 năm 2021 của Bộ Tài chính)</a:t>
            </a:r>
            <a:r>
              <a:rPr lang="vi-VN" sz="200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5636167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28</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III. NỘP THUẾ</a:t>
            </a:r>
          </a:p>
        </p:txBody>
      </p:sp>
      <p:sp>
        <p:nvSpPr>
          <p:cNvPr id="4" name="Flowchart: Alternate Process 3">
            <a:extLst>
              <a:ext uri="{FF2B5EF4-FFF2-40B4-BE49-F238E27FC236}">
                <a16:creationId xmlns:a16="http://schemas.microsoft.com/office/drawing/2014/main" id="{E20DBA29-236B-4DA6-AB31-E92440C11F34}"/>
              </a:ext>
            </a:extLst>
          </p:cNvPr>
          <p:cNvSpPr>
            <a:spLocks noChangeArrowheads="1"/>
          </p:cNvSpPr>
          <p:nvPr/>
        </p:nvSpPr>
        <p:spPr bwMode="auto">
          <a:xfrm>
            <a:off x="1066800" y="1114865"/>
            <a:ext cx="27432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en-US" sz="1900">
                <a:solidFill>
                  <a:srgbClr val="FFFFFF"/>
                </a:solidFill>
                <a:latin typeface="Times New Roman"/>
              </a:rPr>
              <a:t>Thời hạn nộp thuế</a:t>
            </a:r>
            <a:endParaRPr lang="vi-VN" sz="1900">
              <a:solidFill>
                <a:srgbClr val="FFFFFF"/>
              </a:solidFill>
              <a:latin typeface="Times New Roman"/>
            </a:endParaRPr>
          </a:p>
        </p:txBody>
      </p:sp>
      <p:sp>
        <p:nvSpPr>
          <p:cNvPr id="5" name="Oval 4">
            <a:extLst>
              <a:ext uri="{FF2B5EF4-FFF2-40B4-BE49-F238E27FC236}">
                <a16:creationId xmlns:a16="http://schemas.microsoft.com/office/drawing/2014/main" id="{CC7F8043-CCA7-4B4D-982D-4E89A823A1F5}"/>
              </a:ext>
            </a:extLst>
          </p:cNvPr>
          <p:cNvSpPr/>
          <p:nvPr/>
        </p:nvSpPr>
        <p:spPr>
          <a:xfrm>
            <a:off x="106362" y="990601"/>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3.1</a:t>
            </a:r>
            <a:r>
              <a:rPr lang="en-US" b="1">
                <a:latin typeface="Times New Roman" panose="02020603050405020304" pitchFamily="18" charset="0"/>
                <a:cs typeface="Times New Roman" panose="02020603050405020304" pitchFamily="18" charset="0"/>
              </a:rPr>
              <a:t>.</a:t>
            </a:r>
          </a:p>
        </p:txBody>
      </p:sp>
      <p:sp>
        <p:nvSpPr>
          <p:cNvPr id="7" name="Rectangle: Rounded Corners 6">
            <a:extLst>
              <a:ext uri="{FF2B5EF4-FFF2-40B4-BE49-F238E27FC236}">
                <a16:creationId xmlns:a16="http://schemas.microsoft.com/office/drawing/2014/main" id="{04ED46C6-5014-4BA0-9093-28D7EA70804B}"/>
              </a:ext>
            </a:extLst>
          </p:cNvPr>
          <p:cNvSpPr/>
          <p:nvPr/>
        </p:nvSpPr>
        <p:spPr>
          <a:xfrm>
            <a:off x="258762" y="1858962"/>
            <a:ext cx="8656638" cy="2560638"/>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Trường hợp người nộp thuế tính thuế, thời hạn nộp thuế chậm nhất là ngày cuối cùng của thời hạn nộp hồ sơ khai thuế. Trường hợp khai bổ sung hồ sơ khai thuế, thời hạn nộp thuế là thời hạn nộp hồ sơ khai thuế của kỳ tính thuế có sai, sót.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Đối với thuế thu nhập doanh nghiệp thì tạm nộp theo quý, thời hạn nộp thuế chậm nhất là ngày 30 của tháng đầu quý sau. </a:t>
            </a:r>
          </a:p>
          <a:p>
            <a:pPr lvl="0" indent="457200" algn="just">
              <a:lnSpc>
                <a:spcPct val="120000"/>
              </a:lnSpc>
              <a:spcAft>
                <a:spcPts val="0"/>
              </a:spcAft>
              <a:buClr>
                <a:srgbClr val="000000"/>
              </a:buClr>
              <a:buSzPts val="1400"/>
              <a:tabLst>
                <a:tab pos="642620" algn="l"/>
              </a:tabLst>
            </a:pP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Trường hợp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CQT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tính thuế, thời hạn nộp thuế là thời hạn ghi trên thông báo của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CQT</a:t>
            </a:r>
            <a:r>
              <a:rPr lang="en-US"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69A97AEE-4F2B-4919-9E3A-C1DF32F890C8}"/>
              </a:ext>
            </a:extLst>
          </p:cNvPr>
          <p:cNvSpPr/>
          <p:nvPr/>
        </p:nvSpPr>
        <p:spPr>
          <a:xfrm>
            <a:off x="264858" y="5330632"/>
            <a:ext cx="8677974" cy="1143001"/>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Nộp vào tài khoản cơ quan thuế mở tại Kho bạc Nhà nước đồng cấp;</a:t>
            </a:r>
          </a:p>
          <a:p>
            <a:pPr lvl="0" indent="457200" algn="just">
              <a:lnSpc>
                <a:spcPct val="120000"/>
              </a:lnSpc>
              <a:spcAft>
                <a:spcPts val="0"/>
              </a:spcAft>
              <a:buClr>
                <a:srgbClr val="000000"/>
              </a:buClr>
              <a:buSzPts val="1400"/>
              <a:tabLst>
                <a:tab pos="642620" algn="l"/>
              </a:tabLst>
            </a:pPr>
            <a:r>
              <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Khuyến khích NNT nộp thuế theo phương thức điện tử mà cơ qan thuế đã cung cấp dịch vụ thuế điện tử</a:t>
            </a:r>
            <a:r>
              <a:rPr lang="en-US"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Flowchart: Alternate Process 9">
            <a:extLst>
              <a:ext uri="{FF2B5EF4-FFF2-40B4-BE49-F238E27FC236}">
                <a16:creationId xmlns:a16="http://schemas.microsoft.com/office/drawing/2014/main" id="{6190B295-6796-473C-A498-24CD17E35518}"/>
              </a:ext>
            </a:extLst>
          </p:cNvPr>
          <p:cNvSpPr>
            <a:spLocks noChangeArrowheads="1"/>
          </p:cNvSpPr>
          <p:nvPr/>
        </p:nvSpPr>
        <p:spPr bwMode="auto">
          <a:xfrm>
            <a:off x="1066800" y="4620064"/>
            <a:ext cx="27432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vi-VN" sz="1900">
                <a:solidFill>
                  <a:srgbClr val="FFFFFF"/>
                </a:solidFill>
                <a:latin typeface="Times New Roman"/>
              </a:rPr>
              <a:t>Phương thức nộp thuế</a:t>
            </a:r>
          </a:p>
        </p:txBody>
      </p:sp>
      <p:sp>
        <p:nvSpPr>
          <p:cNvPr id="11" name="Oval 10">
            <a:extLst>
              <a:ext uri="{FF2B5EF4-FFF2-40B4-BE49-F238E27FC236}">
                <a16:creationId xmlns:a16="http://schemas.microsoft.com/office/drawing/2014/main" id="{027088A9-1E59-4890-A1BE-22E23604E6DB}"/>
              </a:ext>
            </a:extLst>
          </p:cNvPr>
          <p:cNvSpPr/>
          <p:nvPr/>
        </p:nvSpPr>
        <p:spPr>
          <a:xfrm>
            <a:off x="106362" y="4495800"/>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3.2</a:t>
            </a:r>
            <a:r>
              <a:rPr lang="en-US" b="1">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3448692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29</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III. NỘP THUẾ</a:t>
            </a:r>
          </a:p>
        </p:txBody>
      </p:sp>
      <p:sp>
        <p:nvSpPr>
          <p:cNvPr id="4" name="Flowchart: Alternate Process 3">
            <a:extLst>
              <a:ext uri="{FF2B5EF4-FFF2-40B4-BE49-F238E27FC236}">
                <a16:creationId xmlns:a16="http://schemas.microsoft.com/office/drawing/2014/main" id="{E20DBA29-236B-4DA6-AB31-E92440C11F34}"/>
              </a:ext>
            </a:extLst>
          </p:cNvPr>
          <p:cNvSpPr>
            <a:spLocks noChangeArrowheads="1"/>
          </p:cNvSpPr>
          <p:nvPr/>
        </p:nvSpPr>
        <p:spPr bwMode="auto">
          <a:xfrm>
            <a:off x="1066800" y="1114865"/>
            <a:ext cx="38100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en-US" sz="1900">
                <a:solidFill>
                  <a:srgbClr val="FFFFFF"/>
                </a:solidFill>
                <a:latin typeface="Times New Roman"/>
              </a:rPr>
              <a:t>Xử lý số thuế nộp thừa của NNT</a:t>
            </a:r>
            <a:endParaRPr lang="vi-VN" sz="1900">
              <a:solidFill>
                <a:srgbClr val="FFFFFF"/>
              </a:solidFill>
              <a:latin typeface="Times New Roman"/>
            </a:endParaRPr>
          </a:p>
        </p:txBody>
      </p:sp>
      <p:sp>
        <p:nvSpPr>
          <p:cNvPr id="5" name="Oval 4">
            <a:extLst>
              <a:ext uri="{FF2B5EF4-FFF2-40B4-BE49-F238E27FC236}">
                <a16:creationId xmlns:a16="http://schemas.microsoft.com/office/drawing/2014/main" id="{CC7F8043-CCA7-4B4D-982D-4E89A823A1F5}"/>
              </a:ext>
            </a:extLst>
          </p:cNvPr>
          <p:cNvSpPr/>
          <p:nvPr/>
        </p:nvSpPr>
        <p:spPr>
          <a:xfrm>
            <a:off x="106362" y="990601"/>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atin typeface="Times New Roman" panose="02020603050405020304" pitchFamily="18" charset="0"/>
                <a:cs typeface="Times New Roman" panose="02020603050405020304" pitchFamily="18" charset="0"/>
              </a:rPr>
              <a:t>3.3</a:t>
            </a:r>
            <a:r>
              <a:rPr lang="en-US" b="1">
                <a:latin typeface="Times New Roman" panose="02020603050405020304" pitchFamily="18" charset="0"/>
                <a:cs typeface="Times New Roman" panose="02020603050405020304" pitchFamily="18" charset="0"/>
              </a:rPr>
              <a:t>.</a:t>
            </a:r>
          </a:p>
        </p:txBody>
      </p:sp>
      <p:sp>
        <p:nvSpPr>
          <p:cNvPr id="7" name="Rectangle: Rounded Corners 6">
            <a:extLst>
              <a:ext uri="{FF2B5EF4-FFF2-40B4-BE49-F238E27FC236}">
                <a16:creationId xmlns:a16="http://schemas.microsoft.com/office/drawing/2014/main" id="{04ED46C6-5014-4BA0-9093-28D7EA70804B}"/>
              </a:ext>
            </a:extLst>
          </p:cNvPr>
          <p:cNvSpPr/>
          <p:nvPr/>
        </p:nvSpPr>
        <p:spPr>
          <a:xfrm>
            <a:off x="182562" y="1905000"/>
            <a:ext cx="8656638" cy="3627438"/>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indent="457200" algn="just">
              <a:lnSpc>
                <a:spcPct val="120000"/>
              </a:lnSpc>
              <a:spcAft>
                <a:spcPts val="0"/>
              </a:spcAft>
              <a:buClr>
                <a:srgbClr val="000000"/>
              </a:buClr>
              <a:buSzPts val="1400"/>
              <a:tabLst>
                <a:tab pos="642620" algn="l"/>
              </a:tabLst>
            </a:pPr>
            <a:r>
              <a:rPr lang="en-US">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vi-VN">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Bù trừ khoản nộp thừa với số tiền thuế còn nợ, tiền chậm nộp còn nợ, tiền phạt còn nợ (sau đây gọi là khoản nợ) hoặc trừ vào số tiền thuế, tiền chậm</a:t>
            </a:r>
            <a:r>
              <a:rPr lang="en-US">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nộp, tiền phạt phát sinh phải nộp của lần tiếp theo (sau đây gọi là khoản thu phát sinh) trong các trường hợp</a:t>
            </a:r>
            <a:r>
              <a:rPr lang="en-US">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Bù trừ với khoản nợ của người nộp thuế có cùng nội dung kinh tế (tiểu mục) và cùng địa bàn thu ngân sách với khoản nộp thừa.</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Hoặc bù trừ với khoản thu phát sinh của người nộp thuế có cùng nội dung kinh tế (tiểu mục) và cùng địa bàn thu ngân sách với khoản nộp thừa. </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Trường hợp tổ chức trả thu nhập có số thuế thu nhập cá nhân nộp thừa thì thực hiện bù trừ theo quy định trên đây</a:t>
            </a:r>
          </a:p>
        </p:txBody>
      </p:sp>
    </p:spTree>
    <p:extLst>
      <p:ext uri="{BB962C8B-B14F-4D97-AF65-F5344CB8AC3E}">
        <p14:creationId xmlns:p14="http://schemas.microsoft.com/office/powerpoint/2010/main" val="17672458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6ACC84B-CE87-41E9-A8B5-7B8BC89E06A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3</a:t>
            </a:fld>
            <a:endParaRPr lang="en-US" altLang="en-US" sz="1400" b="0">
              <a:solidFill>
                <a:schemeClr val="bg1"/>
              </a:solidFill>
              <a:latin typeface="Arial" panose="020B0604020202020204" pitchFamily="34" charset="0"/>
            </a:endParaRPr>
          </a:p>
        </p:txBody>
      </p:sp>
      <p:sp>
        <p:nvSpPr>
          <p:cNvPr id="6" name="Flowchart: Alternate Process 5">
            <a:extLst>
              <a:ext uri="{FF2B5EF4-FFF2-40B4-BE49-F238E27FC236}">
                <a16:creationId xmlns:a16="http://schemas.microsoft.com/office/drawing/2014/main" id="{868CB4A8-BDB4-4C0C-B48D-6FC8C750D41E}"/>
              </a:ext>
            </a:extLst>
          </p:cNvPr>
          <p:cNvSpPr>
            <a:spLocks noChangeArrowheads="1"/>
          </p:cNvSpPr>
          <p:nvPr/>
        </p:nvSpPr>
        <p:spPr bwMode="auto">
          <a:xfrm>
            <a:off x="988574" y="1171136"/>
            <a:ext cx="2925762" cy="474356"/>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defRPr/>
            </a:pPr>
            <a:r>
              <a:rPr lang="en-US" sz="2000">
                <a:solidFill>
                  <a:srgbClr val="FFFFFF"/>
                </a:solidFill>
                <a:latin typeface="Times New Roman"/>
              </a:rPr>
              <a:t>Đối tượng đăng ký thuế:</a:t>
            </a:r>
            <a:endParaRPr lang="vi-VN" sz="2000">
              <a:solidFill>
                <a:srgbClr val="FFFFFF"/>
              </a:solidFill>
              <a:latin typeface="Times New Roman"/>
            </a:endParaRPr>
          </a:p>
        </p:txBody>
      </p:sp>
      <p:sp>
        <p:nvSpPr>
          <p:cNvPr id="7" name="Oval 6">
            <a:extLst>
              <a:ext uri="{FF2B5EF4-FFF2-40B4-BE49-F238E27FC236}">
                <a16:creationId xmlns:a16="http://schemas.microsoft.com/office/drawing/2014/main" id="{1CF13546-104C-4140-B026-86EDCB9FC7E0}"/>
              </a:ext>
            </a:extLst>
          </p:cNvPr>
          <p:cNvSpPr/>
          <p:nvPr/>
        </p:nvSpPr>
        <p:spPr>
          <a:xfrm>
            <a:off x="30162" y="1033039"/>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1.1.</a:t>
            </a:r>
          </a:p>
        </p:txBody>
      </p:sp>
      <p:sp>
        <p:nvSpPr>
          <p:cNvPr id="11" name="Rectangle: Rounded Corners 10">
            <a:extLst>
              <a:ext uri="{FF2B5EF4-FFF2-40B4-BE49-F238E27FC236}">
                <a16:creationId xmlns:a16="http://schemas.microsoft.com/office/drawing/2014/main" id="{59025A14-BB57-4BDF-8B60-0679EF9B5C7A}"/>
              </a:ext>
            </a:extLst>
          </p:cNvPr>
          <p:cNvSpPr/>
          <p:nvPr/>
        </p:nvSpPr>
        <p:spPr>
          <a:xfrm>
            <a:off x="472281" y="1938498"/>
            <a:ext cx="8314848" cy="13716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05000"/>
              </a:lnSpc>
              <a:spcAft>
                <a:spcPts val="0"/>
              </a:spcAft>
              <a:buClr>
                <a:srgbClr val="000000"/>
              </a:buClr>
              <a:buSzPts val="1400"/>
              <a:tabLst>
                <a:tab pos="642620" algn="l"/>
              </a:tabLst>
            </a:pPr>
            <a:r>
              <a:rPr lang="vi-VN" b="0">
                <a:solidFill>
                  <a:srgbClr val="000000"/>
                </a:solidFill>
                <a:effectLst/>
                <a:latin typeface="Times New Roman" panose="02020603050405020304" pitchFamily="18" charset="0"/>
                <a:ea typeface="Times New Roman" panose="02020603050405020304" pitchFamily="18" charset="0"/>
              </a:rPr>
              <a:t>- Nguyên tắc quy định tại Điều 30 Luật Quản lý thuế: Người nộp thuế phải thực hiện đăng ký thuế và được cơ quan thuế cấp mã số thuế trước khi bắt đầu hoạt động sản xuất, kinh doanh hoặc có phát sinh nghĩa vụ với ngân sách nhà nước. </a:t>
            </a:r>
          </a:p>
          <a:p>
            <a:pPr lvl="0" indent="457200" algn="just">
              <a:lnSpc>
                <a:spcPct val="105000"/>
              </a:lnSpc>
              <a:spcAft>
                <a:spcPts val="0"/>
              </a:spcAft>
              <a:buClr>
                <a:srgbClr val="000000"/>
              </a:buClr>
              <a:buSzPts val="1400"/>
              <a:tabLst>
                <a:tab pos="642620" algn="l"/>
              </a:tabLst>
            </a:pPr>
            <a:r>
              <a:rPr lang="vi-VN" b="0">
                <a:solidFill>
                  <a:srgbClr val="000000"/>
                </a:solidFill>
                <a:effectLst/>
                <a:latin typeface="Times New Roman" panose="02020603050405020304" pitchFamily="18" charset="0"/>
                <a:ea typeface="Times New Roman" panose="02020603050405020304" pitchFamily="18" charset="0"/>
              </a:rPr>
              <a:t>- Đối với các cơ sở giáo dục, hiện nay thuộc diện đăng ký trực tiếp với </a:t>
            </a:r>
            <a:r>
              <a:rPr lang="en-US" b="0">
                <a:solidFill>
                  <a:srgbClr val="000000"/>
                </a:solidFill>
                <a:effectLst/>
                <a:latin typeface="Times New Roman" panose="02020603050405020304" pitchFamily="18" charset="0"/>
                <a:ea typeface="Times New Roman" panose="02020603050405020304" pitchFamily="18" charset="0"/>
              </a:rPr>
              <a:t>CQT.</a:t>
            </a:r>
            <a:endParaRPr lang="vi-VN" b="0">
              <a:solidFill>
                <a:srgbClr val="000000"/>
              </a:solidFill>
              <a:effectLst/>
              <a:latin typeface="Times New Roman" panose="02020603050405020304" pitchFamily="18" charset="0"/>
              <a:ea typeface="Times New Roman" panose="02020603050405020304" pitchFamily="18" charset="0"/>
            </a:endParaRPr>
          </a:p>
        </p:txBody>
      </p:sp>
      <p:sp>
        <p:nvSpPr>
          <p:cNvPr id="16" name="Flowchart: Alternate Process 15">
            <a:extLst>
              <a:ext uri="{FF2B5EF4-FFF2-40B4-BE49-F238E27FC236}">
                <a16:creationId xmlns:a16="http://schemas.microsoft.com/office/drawing/2014/main" id="{BCFBA6DF-846F-42C9-AB4D-97E504064597}"/>
              </a:ext>
            </a:extLst>
          </p:cNvPr>
          <p:cNvSpPr>
            <a:spLocks noChangeArrowheads="1"/>
          </p:cNvSpPr>
          <p:nvPr/>
        </p:nvSpPr>
        <p:spPr bwMode="auto">
          <a:xfrm>
            <a:off x="973334" y="3560073"/>
            <a:ext cx="2925762" cy="474356"/>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defRPr/>
            </a:pPr>
            <a:r>
              <a:rPr lang="en-US" sz="2000">
                <a:solidFill>
                  <a:srgbClr val="FFFFFF"/>
                </a:solidFill>
                <a:latin typeface="Times New Roman"/>
              </a:rPr>
              <a:t>Nội dung đăng ký thuế:</a:t>
            </a:r>
            <a:endParaRPr lang="vi-VN" sz="2000">
              <a:solidFill>
                <a:srgbClr val="FFFFFF"/>
              </a:solidFill>
              <a:latin typeface="Times New Roman"/>
            </a:endParaRPr>
          </a:p>
        </p:txBody>
      </p:sp>
      <p:sp>
        <p:nvSpPr>
          <p:cNvPr id="17" name="Oval 16">
            <a:extLst>
              <a:ext uri="{FF2B5EF4-FFF2-40B4-BE49-F238E27FC236}">
                <a16:creationId xmlns:a16="http://schemas.microsoft.com/office/drawing/2014/main" id="{26227F15-8C95-4BF7-BF23-F0C690A6A356}"/>
              </a:ext>
            </a:extLst>
          </p:cNvPr>
          <p:cNvSpPr/>
          <p:nvPr/>
        </p:nvSpPr>
        <p:spPr>
          <a:xfrm>
            <a:off x="14922" y="3421976"/>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1.2.</a:t>
            </a:r>
          </a:p>
        </p:txBody>
      </p:sp>
      <p:sp>
        <p:nvSpPr>
          <p:cNvPr id="18" name="Arrow: Right 17">
            <a:extLst>
              <a:ext uri="{FF2B5EF4-FFF2-40B4-BE49-F238E27FC236}">
                <a16:creationId xmlns:a16="http://schemas.microsoft.com/office/drawing/2014/main" id="{3A0A67CA-55AA-447A-9D01-FD1767B5FEDE}"/>
              </a:ext>
            </a:extLst>
          </p:cNvPr>
          <p:cNvSpPr/>
          <p:nvPr/>
        </p:nvSpPr>
        <p:spPr>
          <a:xfrm>
            <a:off x="0" y="3691098"/>
            <a:ext cx="9144000" cy="3166902"/>
          </a:xfrm>
          <a:prstGeom prst="rightArrow">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grpSp>
        <p:nvGrpSpPr>
          <p:cNvPr id="19" name="Group 18">
            <a:extLst>
              <a:ext uri="{FF2B5EF4-FFF2-40B4-BE49-F238E27FC236}">
                <a16:creationId xmlns:a16="http://schemas.microsoft.com/office/drawing/2014/main" id="{6199E060-9D0A-4CAB-BBB0-59BC8184B858}"/>
              </a:ext>
            </a:extLst>
          </p:cNvPr>
          <p:cNvGrpSpPr/>
          <p:nvPr/>
        </p:nvGrpSpPr>
        <p:grpSpPr>
          <a:xfrm>
            <a:off x="304800" y="4572001"/>
            <a:ext cx="1452354" cy="1316021"/>
            <a:chOff x="278874" y="1554480"/>
            <a:chExt cx="2468880" cy="2072640"/>
          </a:xfrm>
          <a:solidFill>
            <a:srgbClr val="C4F42C"/>
          </a:solidFill>
        </p:grpSpPr>
        <p:sp>
          <p:nvSpPr>
            <p:cNvPr id="20" name="Rectangle: Rounded Corners 19">
              <a:extLst>
                <a:ext uri="{FF2B5EF4-FFF2-40B4-BE49-F238E27FC236}">
                  <a16:creationId xmlns:a16="http://schemas.microsoft.com/office/drawing/2014/main" id="{7DFD753C-3E72-4D36-A647-43C5AB44536A}"/>
                </a:ext>
              </a:extLst>
            </p:cNvPr>
            <p:cNvSpPr/>
            <p:nvPr/>
          </p:nvSpPr>
          <p:spPr>
            <a:xfrm>
              <a:off x="278874" y="1554480"/>
              <a:ext cx="2468880" cy="2072640"/>
            </a:xfrm>
            <a:prstGeom prst="roundRect">
              <a:avLst/>
            </a:prstGeom>
            <a:grpFill/>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1" name="Rectangle: Rounded Corners 5">
              <a:extLst>
                <a:ext uri="{FF2B5EF4-FFF2-40B4-BE49-F238E27FC236}">
                  <a16:creationId xmlns:a16="http://schemas.microsoft.com/office/drawing/2014/main" id="{73EE4133-F1F8-4B21-AB4D-A780B4C3498D}"/>
                </a:ext>
              </a:extLst>
            </p:cNvPr>
            <p:cNvSpPr txBox="1"/>
            <p:nvPr/>
          </p:nvSpPr>
          <p:spPr>
            <a:xfrm>
              <a:off x="380052" y="1655658"/>
              <a:ext cx="2266524" cy="187028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a:solidFill>
                    <a:schemeClr val="tx1">
                      <a:lumMod val="75000"/>
                    </a:schemeClr>
                  </a:solidFill>
                  <a:latin typeface="Times New Roman" panose="02020603050405020304" pitchFamily="18" charset="0"/>
                  <a:cs typeface="Times New Roman" panose="02020603050405020304" pitchFamily="18" charset="0"/>
                </a:rPr>
                <a:t>Đăng ký thuế lần đầu</a:t>
              </a:r>
              <a:endParaRPr lang="vi-VN" b="1" kern="1200">
                <a:solidFill>
                  <a:schemeClr val="tx1">
                    <a:lumMod val="75000"/>
                  </a:schemeClr>
                </a:solidFill>
                <a:latin typeface="Times New Roman" panose="02020603050405020304" pitchFamily="18"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4A3BF62A-6CAA-48E1-B524-AE4B02AD4C4E}"/>
              </a:ext>
            </a:extLst>
          </p:cNvPr>
          <p:cNvGrpSpPr/>
          <p:nvPr/>
        </p:nvGrpSpPr>
        <p:grpSpPr>
          <a:xfrm>
            <a:off x="2051538" y="4572001"/>
            <a:ext cx="1452354" cy="1316021"/>
            <a:chOff x="2880359" y="1554480"/>
            <a:chExt cx="2468880" cy="2072640"/>
          </a:xfrm>
          <a:solidFill>
            <a:srgbClr val="00B0F0"/>
          </a:solidFill>
        </p:grpSpPr>
        <p:sp>
          <p:nvSpPr>
            <p:cNvPr id="23" name="Rectangle: Rounded Corners 22">
              <a:extLst>
                <a:ext uri="{FF2B5EF4-FFF2-40B4-BE49-F238E27FC236}">
                  <a16:creationId xmlns:a16="http://schemas.microsoft.com/office/drawing/2014/main" id="{AD8FB048-E0B9-4A90-9E94-AD344129A08B}"/>
                </a:ext>
              </a:extLst>
            </p:cNvPr>
            <p:cNvSpPr/>
            <p:nvPr/>
          </p:nvSpPr>
          <p:spPr>
            <a:xfrm>
              <a:off x="2880359" y="1554480"/>
              <a:ext cx="2468880" cy="2072640"/>
            </a:xfrm>
            <a:prstGeom prst="roundRect">
              <a:avLst/>
            </a:prstGeom>
            <a:grpFill/>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4" name="Rectangle: Rounded Corners 7">
              <a:extLst>
                <a:ext uri="{FF2B5EF4-FFF2-40B4-BE49-F238E27FC236}">
                  <a16:creationId xmlns:a16="http://schemas.microsoft.com/office/drawing/2014/main" id="{F1DDD667-96D4-4EE8-AAC1-8845535F6313}"/>
                </a:ext>
              </a:extLst>
            </p:cNvPr>
            <p:cNvSpPr txBox="1"/>
            <p:nvPr/>
          </p:nvSpPr>
          <p:spPr>
            <a:xfrm>
              <a:off x="2981537" y="1655658"/>
              <a:ext cx="2266524" cy="187028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b="1" kern="1200">
                  <a:solidFill>
                    <a:schemeClr val="bg1"/>
                  </a:solidFill>
                  <a:latin typeface="Times New Roman" panose="02020603050405020304" pitchFamily="18" charset="0"/>
                  <a:cs typeface="Times New Roman" panose="02020603050405020304" pitchFamily="18" charset="0"/>
                </a:rPr>
                <a:t>Thông báo thay đổi thông tin ĐKT</a:t>
              </a:r>
              <a:endParaRPr lang="vi-VN" b="1" kern="1200">
                <a:solidFill>
                  <a:schemeClr val="bg1"/>
                </a:solidFill>
                <a:latin typeface="Times New Roman" panose="02020603050405020304" pitchFamily="18" charset="0"/>
                <a:cs typeface="Times New Roman" panose="02020603050405020304" pitchFamily="18" charset="0"/>
              </a:endParaRPr>
            </a:p>
          </p:txBody>
        </p:sp>
      </p:grpSp>
      <p:grpSp>
        <p:nvGrpSpPr>
          <p:cNvPr id="25" name="Group 24">
            <a:extLst>
              <a:ext uri="{FF2B5EF4-FFF2-40B4-BE49-F238E27FC236}">
                <a16:creationId xmlns:a16="http://schemas.microsoft.com/office/drawing/2014/main" id="{D398DCF4-02D9-429C-BC31-93B0F44E62D9}"/>
              </a:ext>
            </a:extLst>
          </p:cNvPr>
          <p:cNvGrpSpPr/>
          <p:nvPr/>
        </p:nvGrpSpPr>
        <p:grpSpPr>
          <a:xfrm>
            <a:off x="3727938" y="4572001"/>
            <a:ext cx="1656319" cy="1316021"/>
            <a:chOff x="5481845" y="1554480"/>
            <a:chExt cx="2468880" cy="2072640"/>
          </a:xfrm>
          <a:solidFill>
            <a:srgbClr val="FFC000"/>
          </a:solidFill>
        </p:grpSpPr>
        <p:sp>
          <p:nvSpPr>
            <p:cNvPr id="26" name="Rectangle: Rounded Corners 25">
              <a:extLst>
                <a:ext uri="{FF2B5EF4-FFF2-40B4-BE49-F238E27FC236}">
                  <a16:creationId xmlns:a16="http://schemas.microsoft.com/office/drawing/2014/main" id="{899F35F1-5205-4FEC-A7F6-CD0EDFF4B623}"/>
                </a:ext>
              </a:extLst>
            </p:cNvPr>
            <p:cNvSpPr/>
            <p:nvPr/>
          </p:nvSpPr>
          <p:spPr>
            <a:xfrm>
              <a:off x="5481845" y="1554480"/>
              <a:ext cx="2468880" cy="2072640"/>
            </a:xfrm>
            <a:prstGeom prst="roundRect">
              <a:avLst/>
            </a:prstGeom>
            <a:grpFill/>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7" name="Rectangle: Rounded Corners 9">
              <a:extLst>
                <a:ext uri="{FF2B5EF4-FFF2-40B4-BE49-F238E27FC236}">
                  <a16:creationId xmlns:a16="http://schemas.microsoft.com/office/drawing/2014/main" id="{C6070A89-9038-4AAB-9203-E597F42C8A95}"/>
                </a:ext>
              </a:extLst>
            </p:cNvPr>
            <p:cNvSpPr txBox="1"/>
            <p:nvPr/>
          </p:nvSpPr>
          <p:spPr>
            <a:xfrm>
              <a:off x="5583023" y="1655658"/>
              <a:ext cx="2266524" cy="187028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b="1" kern="1200">
                  <a:solidFill>
                    <a:srgbClr val="00B050"/>
                  </a:solidFill>
                  <a:latin typeface="Times New Roman" panose="02020603050405020304" pitchFamily="18" charset="0"/>
                  <a:cs typeface="Times New Roman" panose="02020603050405020304" pitchFamily="18" charset="0"/>
                </a:rPr>
                <a:t>Thông báo khi tạm ngừng HĐ, KD</a:t>
              </a:r>
              <a:endParaRPr lang="vi-VN" b="1" kern="1200">
                <a:solidFill>
                  <a:srgbClr val="00B050"/>
                </a:solidFill>
                <a:latin typeface="Times New Roman" panose="02020603050405020304" pitchFamily="18"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32F17B4D-7D37-4831-8242-EA66B6AF9121}"/>
              </a:ext>
            </a:extLst>
          </p:cNvPr>
          <p:cNvGrpSpPr/>
          <p:nvPr/>
        </p:nvGrpSpPr>
        <p:grpSpPr>
          <a:xfrm>
            <a:off x="5632938" y="4572000"/>
            <a:ext cx="1656319" cy="1316021"/>
            <a:chOff x="5481845" y="1554480"/>
            <a:chExt cx="2468880" cy="2072640"/>
          </a:xfrm>
          <a:solidFill>
            <a:schemeClr val="accent1">
              <a:lumMod val="20000"/>
              <a:lumOff val="80000"/>
            </a:schemeClr>
          </a:solidFill>
        </p:grpSpPr>
        <p:sp>
          <p:nvSpPr>
            <p:cNvPr id="29" name="Rectangle: Rounded Corners 28">
              <a:extLst>
                <a:ext uri="{FF2B5EF4-FFF2-40B4-BE49-F238E27FC236}">
                  <a16:creationId xmlns:a16="http://schemas.microsoft.com/office/drawing/2014/main" id="{ED9A4120-CE87-432D-B540-65E09DF258FE}"/>
                </a:ext>
              </a:extLst>
            </p:cNvPr>
            <p:cNvSpPr/>
            <p:nvPr/>
          </p:nvSpPr>
          <p:spPr>
            <a:xfrm>
              <a:off x="5481845" y="1554480"/>
              <a:ext cx="2468880" cy="2072640"/>
            </a:xfrm>
            <a:prstGeom prst="roundRect">
              <a:avLst/>
            </a:prstGeom>
            <a:grpFill/>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30" name="Rectangle: Rounded Corners 9">
              <a:extLst>
                <a:ext uri="{FF2B5EF4-FFF2-40B4-BE49-F238E27FC236}">
                  <a16:creationId xmlns:a16="http://schemas.microsoft.com/office/drawing/2014/main" id="{55369F0C-51F4-40BD-B4E3-C75EB485A978}"/>
                </a:ext>
              </a:extLst>
            </p:cNvPr>
            <p:cNvSpPr txBox="1"/>
            <p:nvPr/>
          </p:nvSpPr>
          <p:spPr>
            <a:xfrm>
              <a:off x="5583023" y="1655658"/>
              <a:ext cx="2266524" cy="187028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b="1" kern="1200">
                  <a:solidFill>
                    <a:srgbClr val="00B050"/>
                  </a:solidFill>
                  <a:latin typeface="Times New Roman" panose="02020603050405020304" pitchFamily="18" charset="0"/>
                  <a:cs typeface="Times New Roman" panose="02020603050405020304" pitchFamily="18" charset="0"/>
                </a:rPr>
                <a:t>Thông báo chấm dứt hiệu lực MST</a:t>
              </a:r>
              <a:endParaRPr lang="vi-VN" b="1" kern="1200">
                <a:solidFill>
                  <a:srgbClr val="00B050"/>
                </a:solidFill>
                <a:latin typeface="Times New Roman" panose="02020603050405020304" pitchFamily="18"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B457B804-2DDA-4072-BA72-9B3BB741D92F}"/>
              </a:ext>
            </a:extLst>
          </p:cNvPr>
          <p:cNvGrpSpPr/>
          <p:nvPr/>
        </p:nvGrpSpPr>
        <p:grpSpPr>
          <a:xfrm>
            <a:off x="7461738" y="4572000"/>
            <a:ext cx="1452354" cy="1316021"/>
            <a:chOff x="2880359" y="1554480"/>
            <a:chExt cx="2468880" cy="2072640"/>
          </a:xfrm>
          <a:solidFill>
            <a:srgbClr val="002060"/>
          </a:solidFill>
        </p:grpSpPr>
        <p:sp>
          <p:nvSpPr>
            <p:cNvPr id="32" name="Rectangle: Rounded Corners 31">
              <a:extLst>
                <a:ext uri="{FF2B5EF4-FFF2-40B4-BE49-F238E27FC236}">
                  <a16:creationId xmlns:a16="http://schemas.microsoft.com/office/drawing/2014/main" id="{FE131801-00C7-431F-9A34-9FBC99271449}"/>
                </a:ext>
              </a:extLst>
            </p:cNvPr>
            <p:cNvSpPr/>
            <p:nvPr/>
          </p:nvSpPr>
          <p:spPr>
            <a:xfrm>
              <a:off x="2880359" y="1554480"/>
              <a:ext cx="2468880" cy="2072640"/>
            </a:xfrm>
            <a:prstGeom prst="roundRect">
              <a:avLst/>
            </a:prstGeom>
            <a:grpFill/>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33" name="Rectangle: Rounded Corners 7">
              <a:extLst>
                <a:ext uri="{FF2B5EF4-FFF2-40B4-BE49-F238E27FC236}">
                  <a16:creationId xmlns:a16="http://schemas.microsoft.com/office/drawing/2014/main" id="{B05E08F3-1E72-448C-AAE0-92703D812568}"/>
                </a:ext>
              </a:extLst>
            </p:cNvPr>
            <p:cNvSpPr txBox="1"/>
            <p:nvPr/>
          </p:nvSpPr>
          <p:spPr>
            <a:xfrm>
              <a:off x="2981537" y="1655658"/>
              <a:ext cx="2266524" cy="187028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b="1" kern="1200">
                  <a:solidFill>
                    <a:schemeClr val="bg1"/>
                  </a:solidFill>
                  <a:latin typeface="Times New Roman" panose="02020603050405020304" pitchFamily="18" charset="0"/>
                  <a:cs typeface="Times New Roman" panose="02020603050405020304" pitchFamily="18" charset="0"/>
                </a:rPr>
                <a:t>Khôi phục MST</a:t>
              </a:r>
              <a:endParaRPr lang="vi-VN" b="1" kern="1200">
                <a:solidFill>
                  <a:schemeClr val="bg1"/>
                </a:solidFill>
                <a:latin typeface="Times New Roman" panose="02020603050405020304" pitchFamily="18" charset="0"/>
                <a:cs typeface="Times New Roman" panose="02020603050405020304" pitchFamily="18" charset="0"/>
              </a:endParaRPr>
            </a:p>
          </p:txBody>
        </p:sp>
      </p:gr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30</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III. NỘP THUẾ</a:t>
            </a:r>
          </a:p>
        </p:txBody>
      </p:sp>
      <p:sp>
        <p:nvSpPr>
          <p:cNvPr id="7" name="Rectangle: Rounded Corners 6">
            <a:extLst>
              <a:ext uri="{FF2B5EF4-FFF2-40B4-BE49-F238E27FC236}">
                <a16:creationId xmlns:a16="http://schemas.microsoft.com/office/drawing/2014/main" id="{04ED46C6-5014-4BA0-9093-28D7EA70804B}"/>
              </a:ext>
            </a:extLst>
          </p:cNvPr>
          <p:cNvSpPr/>
          <p:nvPr/>
        </p:nvSpPr>
        <p:spPr>
          <a:xfrm>
            <a:off x="258762" y="1219200"/>
            <a:ext cx="8656638" cy="26670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Số thuế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TNCN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nộp thừa khi quyết toán được xác định bằng (=) số thuế nộp thừa của cá nhân uỷ quyền quyết toán trừ (-) số thuế còn phải nộp của cá nhân uỷ quyền quyết toán; tổ chức trả thu nhập có trách nhiệm trả cho cá nhân uỷ quyền quyết toán số thuế thu nhập cá nhân nộp thừa khi tổ chức chi trả quyết toán thuế thu nhập cá nhân.</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Hoặc bù trừ với khoản nợ hoặc khoản thu phát sinh có cùng nội dung kinh tế (tiểu mục) và cùng địa bàn thu ngân sách của người nộp thuế khác khi người nộp thuế không còn khoản nợ.</a:t>
            </a:r>
          </a:p>
        </p:txBody>
      </p:sp>
      <p:sp>
        <p:nvSpPr>
          <p:cNvPr id="8" name="Rectangle: Rounded Corners 7">
            <a:extLst>
              <a:ext uri="{FF2B5EF4-FFF2-40B4-BE49-F238E27FC236}">
                <a16:creationId xmlns:a16="http://schemas.microsoft.com/office/drawing/2014/main" id="{22AC6DA0-335B-4781-8ACE-ED9EF9EF64E7}"/>
              </a:ext>
            </a:extLst>
          </p:cNvPr>
          <p:cNvSpPr/>
          <p:nvPr/>
        </p:nvSpPr>
        <p:spPr>
          <a:xfrm>
            <a:off x="243681" y="4191000"/>
            <a:ext cx="8656638" cy="1926336"/>
          </a:xfrm>
          <a:prstGeom prst="roundRect">
            <a:avLst/>
          </a:prstGeom>
          <a:solidFill>
            <a:schemeClr val="accent2">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indent="457200" algn="just">
              <a:lnSpc>
                <a:spcPct val="120000"/>
              </a:lnSpc>
              <a:spcAft>
                <a:spcPts val="0"/>
              </a:spcAft>
              <a:buClr>
                <a:srgbClr val="000000"/>
              </a:buClr>
              <a:buSzPts val="1400"/>
              <a:tabLst>
                <a:tab pos="642620" algn="l"/>
              </a:tabLst>
            </a:pPr>
            <a:r>
              <a:rPr lang="en-US" i="1">
                <a:solidFill>
                  <a:schemeClr val="accent4">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b) </a:t>
            </a:r>
            <a:r>
              <a:rPr lang="vi-VN" i="1">
                <a:solidFill>
                  <a:schemeClr val="accent4">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Đề nghị cơ quan thuế hoàn trả, hoàn trả kiêm bù trừ thu ngân sách</a:t>
            </a:r>
            <a:r>
              <a:rPr lang="en-US" i="1">
                <a:solidFill>
                  <a:schemeClr val="accent4">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Người nộp thuế có khoản nộp thừa sau khi thực hiện bù trừ theo hướng dẫn trên đây mà vẫn còn khoản nộp thừa hoặc không có khoản nợ thì người nộp thuế được gửi hồ sơ đề nghị hoàn trả hoặc hoàn trả kiêm bù trừ khoản thu ngân sách nhà nước. Người nộp thuế được hoàn trả khoản nộp thừa khi người nộp thuế không còn khoản nợ</a:t>
            </a:r>
          </a:p>
        </p:txBody>
      </p:sp>
    </p:spTree>
    <p:extLst>
      <p:ext uri="{BB962C8B-B14F-4D97-AF65-F5344CB8AC3E}">
        <p14:creationId xmlns:p14="http://schemas.microsoft.com/office/powerpoint/2010/main" val="367740656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WordArt 2">
            <a:extLst>
              <a:ext uri="{FF2B5EF4-FFF2-40B4-BE49-F238E27FC236}">
                <a16:creationId xmlns:a16="http://schemas.microsoft.com/office/drawing/2014/main" id="{9FFE2383-F663-43DC-B2EE-07021D72314B}"/>
              </a:ext>
            </a:extLst>
          </p:cNvPr>
          <p:cNvSpPr>
            <a:spLocks noChangeArrowheads="1" noChangeShapeType="1" noTextEdit="1"/>
          </p:cNvSpPr>
          <p:nvPr/>
        </p:nvSpPr>
        <p:spPr bwMode="gray">
          <a:xfrm>
            <a:off x="1828800" y="2286000"/>
            <a:ext cx="5257800" cy="1752600"/>
          </a:xfrm>
          <a:prstGeom prst="rect">
            <a:avLst/>
          </a:prstGeom>
        </p:spPr>
        <p:txBody>
          <a:bodyPr wrap="none" fromWordArt="1">
            <a:prstTxWarp prst="textDeflate">
              <a:avLst>
                <a:gd name="adj" fmla="val 0"/>
              </a:avLst>
            </a:prstTxWarp>
          </a:bodyPr>
          <a:lstStyle/>
          <a:p>
            <a:r>
              <a:rPr lang="vi-VN" sz="2400" kern="10">
                <a:ln w="28575">
                  <a:solidFill>
                    <a:srgbClr val="FFFFFF"/>
                  </a:solidFill>
                  <a:round/>
                  <a:headEnd/>
                  <a:tailEnd/>
                </a:ln>
                <a:gradFill rotWithShape="1">
                  <a:gsLst>
                    <a:gs pos="0">
                      <a:schemeClr val="tx2"/>
                    </a:gs>
                    <a:gs pos="100000">
                      <a:schemeClr val="accent1"/>
                    </a:gs>
                  </a:gsLst>
                  <a:lin ang="0" scaled="1"/>
                </a:gradFill>
                <a:effectLst>
                  <a:outerShdw dist="71842" dir="2700000" algn="ctr" rotWithShape="0">
                    <a:schemeClr val="tx1">
                      <a:alpha val="50000"/>
                    </a:schemeClr>
                  </a:outerShdw>
                </a:effectLst>
                <a:latin typeface="Arial" panose="020B0604020202020204" pitchFamily="34" charset="0"/>
              </a:rPr>
              <a:t>Xin trân trọng cảm ơn!</a:t>
            </a:r>
            <a:endParaRPr lang="en-US" sz="2400" kern="10">
              <a:ln w="28575">
                <a:solidFill>
                  <a:srgbClr val="FFFFFF"/>
                </a:solidFill>
                <a:round/>
                <a:headEnd/>
                <a:tailEnd/>
              </a:ln>
              <a:gradFill rotWithShape="1">
                <a:gsLst>
                  <a:gs pos="0">
                    <a:schemeClr val="tx2"/>
                  </a:gs>
                  <a:gs pos="100000">
                    <a:schemeClr val="accent1"/>
                  </a:gs>
                </a:gsLst>
                <a:lin ang="0" scaled="1"/>
              </a:gradFill>
              <a:effectLst>
                <a:outerShdw dist="71842" dir="2700000" algn="ctr" rotWithShape="0">
                  <a:schemeClr val="tx1">
                    <a:alpha val="50000"/>
                  </a:schemeClr>
                </a:outerShdw>
              </a:effectLst>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animEffect transition="in" filter="fade">
                                      <p:cBhvr>
                                        <p:cTn id="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6ACC84B-CE87-41E9-A8B5-7B8BC89E06A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4</a:t>
            </a:fld>
            <a:endParaRPr lang="en-US" altLang="en-US" sz="1400" b="0">
              <a:solidFill>
                <a:schemeClr val="bg1"/>
              </a:solidFill>
              <a:latin typeface="Arial" panose="020B0604020202020204" pitchFamily="34" charset="0"/>
            </a:endParaRPr>
          </a:p>
        </p:txBody>
      </p:sp>
      <p:sp>
        <p:nvSpPr>
          <p:cNvPr id="6" name="Flowchart: Alternate Process 5">
            <a:extLst>
              <a:ext uri="{FF2B5EF4-FFF2-40B4-BE49-F238E27FC236}">
                <a16:creationId xmlns:a16="http://schemas.microsoft.com/office/drawing/2014/main" id="{868CB4A8-BDB4-4C0C-B48D-6FC8C750D41E}"/>
              </a:ext>
            </a:extLst>
          </p:cNvPr>
          <p:cNvSpPr>
            <a:spLocks noChangeArrowheads="1"/>
          </p:cNvSpPr>
          <p:nvPr/>
        </p:nvSpPr>
        <p:spPr bwMode="auto">
          <a:xfrm>
            <a:off x="988574" y="1171136"/>
            <a:ext cx="3583426" cy="474356"/>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defRPr/>
            </a:pPr>
            <a:r>
              <a:rPr lang="en-US" sz="2000">
                <a:solidFill>
                  <a:srgbClr val="FFFFFF"/>
                </a:solidFill>
                <a:latin typeface="Times New Roman"/>
              </a:rPr>
              <a:t>Nơi nộp hồ sơ đăng ký thuế:</a:t>
            </a:r>
            <a:endParaRPr lang="vi-VN" sz="2000">
              <a:solidFill>
                <a:srgbClr val="FFFFFF"/>
              </a:solidFill>
              <a:latin typeface="Times New Roman"/>
            </a:endParaRPr>
          </a:p>
        </p:txBody>
      </p:sp>
      <p:sp>
        <p:nvSpPr>
          <p:cNvPr id="7" name="Oval 6">
            <a:extLst>
              <a:ext uri="{FF2B5EF4-FFF2-40B4-BE49-F238E27FC236}">
                <a16:creationId xmlns:a16="http://schemas.microsoft.com/office/drawing/2014/main" id="{1CF13546-104C-4140-B026-86EDCB9FC7E0}"/>
              </a:ext>
            </a:extLst>
          </p:cNvPr>
          <p:cNvSpPr/>
          <p:nvPr/>
        </p:nvSpPr>
        <p:spPr>
          <a:xfrm>
            <a:off x="30162" y="1033039"/>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1.3.</a:t>
            </a:r>
          </a:p>
        </p:txBody>
      </p:sp>
      <p:grpSp>
        <p:nvGrpSpPr>
          <p:cNvPr id="34" name="Google Shape;376;p22">
            <a:extLst>
              <a:ext uri="{FF2B5EF4-FFF2-40B4-BE49-F238E27FC236}">
                <a16:creationId xmlns:a16="http://schemas.microsoft.com/office/drawing/2014/main" id="{B6F4DE89-829F-4780-8503-0A57DF932323}"/>
              </a:ext>
            </a:extLst>
          </p:cNvPr>
          <p:cNvGrpSpPr/>
          <p:nvPr/>
        </p:nvGrpSpPr>
        <p:grpSpPr>
          <a:xfrm>
            <a:off x="902112" y="4131352"/>
            <a:ext cx="7708489" cy="1454290"/>
            <a:chOff x="5631625" y="3483064"/>
            <a:chExt cx="3223396" cy="683661"/>
          </a:xfrm>
        </p:grpSpPr>
        <p:sp>
          <p:nvSpPr>
            <p:cNvPr id="35" name="Google Shape;377;p22">
              <a:extLst>
                <a:ext uri="{FF2B5EF4-FFF2-40B4-BE49-F238E27FC236}">
                  <a16:creationId xmlns:a16="http://schemas.microsoft.com/office/drawing/2014/main" id="{89E4F301-06C3-44F5-981D-8B1008A73FAD}"/>
                </a:ext>
              </a:extLst>
            </p:cNvPr>
            <p:cNvSpPr/>
            <p:nvPr/>
          </p:nvSpPr>
          <p:spPr>
            <a:xfrm>
              <a:off x="6304450" y="3783638"/>
              <a:ext cx="309000" cy="80400"/>
            </a:xfrm>
            <a:custGeom>
              <a:avLst/>
              <a:gdLst/>
              <a:ahLst/>
              <a:cxnLst/>
              <a:rect l="l" t="t" r="r" b="b"/>
              <a:pathLst>
                <a:path w="12360" h="3216" extrusionOk="0">
                  <a:moveTo>
                    <a:pt x="10752" y="632"/>
                  </a:moveTo>
                  <a:cubicBezTo>
                    <a:pt x="11324" y="632"/>
                    <a:pt x="11776" y="1084"/>
                    <a:pt x="11776" y="1644"/>
                  </a:cubicBezTo>
                  <a:cubicBezTo>
                    <a:pt x="11776" y="2215"/>
                    <a:pt x="11324" y="2668"/>
                    <a:pt x="10752" y="2668"/>
                  </a:cubicBezTo>
                  <a:cubicBezTo>
                    <a:pt x="10193" y="2668"/>
                    <a:pt x="9740" y="2215"/>
                    <a:pt x="9740" y="1644"/>
                  </a:cubicBezTo>
                  <a:cubicBezTo>
                    <a:pt x="9740" y="1084"/>
                    <a:pt x="10193" y="632"/>
                    <a:pt x="10752" y="632"/>
                  </a:cubicBezTo>
                  <a:close/>
                  <a:moveTo>
                    <a:pt x="10752" y="1"/>
                  </a:moveTo>
                  <a:cubicBezTo>
                    <a:pt x="10086" y="1"/>
                    <a:pt x="9502" y="537"/>
                    <a:pt x="9264" y="977"/>
                  </a:cubicBezTo>
                  <a:lnTo>
                    <a:pt x="1" y="977"/>
                  </a:lnTo>
                  <a:lnTo>
                    <a:pt x="1" y="2025"/>
                  </a:lnTo>
                  <a:lnTo>
                    <a:pt x="9216" y="2025"/>
                  </a:lnTo>
                  <a:cubicBezTo>
                    <a:pt x="9407" y="2763"/>
                    <a:pt x="10026" y="3215"/>
                    <a:pt x="10752" y="3215"/>
                  </a:cubicBezTo>
                  <a:cubicBezTo>
                    <a:pt x="11645" y="3215"/>
                    <a:pt x="12360" y="2501"/>
                    <a:pt x="12360" y="1608"/>
                  </a:cubicBezTo>
                  <a:cubicBezTo>
                    <a:pt x="12360" y="727"/>
                    <a:pt x="11645" y="1"/>
                    <a:pt x="10752"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78;p22">
              <a:extLst>
                <a:ext uri="{FF2B5EF4-FFF2-40B4-BE49-F238E27FC236}">
                  <a16:creationId xmlns:a16="http://schemas.microsoft.com/office/drawing/2014/main" id="{7A9A171F-B95A-462E-B8CD-6D76B5320AA2}"/>
                </a:ext>
              </a:extLst>
            </p:cNvPr>
            <p:cNvSpPr/>
            <p:nvPr/>
          </p:nvSpPr>
          <p:spPr>
            <a:xfrm>
              <a:off x="5631625" y="3483064"/>
              <a:ext cx="683690" cy="683661"/>
            </a:xfrm>
            <a:custGeom>
              <a:avLst/>
              <a:gdLst/>
              <a:ahLst/>
              <a:cxnLst/>
              <a:rect l="l" t="t" r="r" b="b"/>
              <a:pathLst>
                <a:path w="23945" h="23944" extrusionOk="0">
                  <a:moveTo>
                    <a:pt x="11966" y="1084"/>
                  </a:moveTo>
                  <a:cubicBezTo>
                    <a:pt x="17979" y="1084"/>
                    <a:pt x="22861" y="5965"/>
                    <a:pt x="22861" y="11966"/>
                  </a:cubicBezTo>
                  <a:cubicBezTo>
                    <a:pt x="22861" y="17978"/>
                    <a:pt x="17979" y="22860"/>
                    <a:pt x="11966" y="22860"/>
                  </a:cubicBezTo>
                  <a:cubicBezTo>
                    <a:pt x="5966" y="22860"/>
                    <a:pt x="1084" y="17978"/>
                    <a:pt x="1084" y="11966"/>
                  </a:cubicBezTo>
                  <a:cubicBezTo>
                    <a:pt x="1084" y="5965"/>
                    <a:pt x="5966" y="1084"/>
                    <a:pt x="11966" y="1084"/>
                  </a:cubicBezTo>
                  <a:close/>
                  <a:moveTo>
                    <a:pt x="11966" y="0"/>
                  </a:moveTo>
                  <a:cubicBezTo>
                    <a:pt x="5370" y="0"/>
                    <a:pt x="1" y="5370"/>
                    <a:pt x="1" y="11966"/>
                  </a:cubicBezTo>
                  <a:cubicBezTo>
                    <a:pt x="1" y="18574"/>
                    <a:pt x="5370" y="23943"/>
                    <a:pt x="11966" y="23943"/>
                  </a:cubicBezTo>
                  <a:cubicBezTo>
                    <a:pt x="18574" y="23943"/>
                    <a:pt x="23944" y="18574"/>
                    <a:pt x="23944" y="11966"/>
                  </a:cubicBezTo>
                  <a:cubicBezTo>
                    <a:pt x="23944" y="5370"/>
                    <a:pt x="18574" y="0"/>
                    <a:pt x="11966" y="0"/>
                  </a:cubicBezTo>
                  <a:close/>
                </a:path>
              </a:pathLst>
            </a:custGeom>
            <a:solidFill>
              <a:srgbClr val="4949E7"/>
            </a:solid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9;p22">
              <a:extLst>
                <a:ext uri="{FF2B5EF4-FFF2-40B4-BE49-F238E27FC236}">
                  <a16:creationId xmlns:a16="http://schemas.microsoft.com/office/drawing/2014/main" id="{CE5485CF-DF33-431E-A7AA-FC1CF11D6A5D}"/>
                </a:ext>
              </a:extLst>
            </p:cNvPr>
            <p:cNvSpPr/>
            <p:nvPr/>
          </p:nvSpPr>
          <p:spPr>
            <a:xfrm>
              <a:off x="6646317" y="3547613"/>
              <a:ext cx="2208704" cy="606350"/>
            </a:xfrm>
            <a:custGeom>
              <a:avLst/>
              <a:gdLst/>
              <a:ahLst/>
              <a:cxnLst/>
              <a:rect l="l" t="t" r="r" b="b"/>
              <a:pathLst>
                <a:path w="54829" h="24254" extrusionOk="0">
                  <a:moveTo>
                    <a:pt x="1072" y="0"/>
                  </a:moveTo>
                  <a:cubicBezTo>
                    <a:pt x="477" y="0"/>
                    <a:pt x="1" y="476"/>
                    <a:pt x="1" y="1060"/>
                  </a:cubicBezTo>
                  <a:lnTo>
                    <a:pt x="1" y="23182"/>
                  </a:lnTo>
                  <a:cubicBezTo>
                    <a:pt x="1" y="23777"/>
                    <a:pt x="477" y="24253"/>
                    <a:pt x="1072" y="24253"/>
                  </a:cubicBezTo>
                  <a:lnTo>
                    <a:pt x="53757" y="24253"/>
                  </a:lnTo>
                  <a:cubicBezTo>
                    <a:pt x="54353" y="24253"/>
                    <a:pt x="54829" y="23777"/>
                    <a:pt x="54829" y="23182"/>
                  </a:cubicBezTo>
                  <a:lnTo>
                    <a:pt x="54829" y="1060"/>
                  </a:lnTo>
                  <a:cubicBezTo>
                    <a:pt x="54829" y="476"/>
                    <a:pt x="54353" y="0"/>
                    <a:pt x="53757" y="0"/>
                  </a:cubicBezTo>
                  <a:close/>
                </a:path>
              </a:pathLst>
            </a:custGeom>
            <a:solidFill>
              <a:srgbClr val="4949E7"/>
            </a:solidFill>
            <a:ln>
              <a:noFill/>
            </a:ln>
          </p:spPr>
          <p:txBody>
            <a:bodyPr spcFirstLastPara="1" wrap="square" lIns="91425" tIns="91425" rIns="91425" bIns="91425" anchor="ctr" anchorCtr="0">
              <a:noAutofit/>
            </a:bodyPr>
            <a:lstStyle/>
            <a:p>
              <a:pPr marL="0" lvl="0" indent="0" rtl="0">
                <a:spcBef>
                  <a:spcPts val="0"/>
                </a:spcBef>
                <a:spcAft>
                  <a:spcPts val="0"/>
                </a:spcAft>
                <a:buClr>
                  <a:schemeClr val="dk1"/>
                </a:buClr>
                <a:buSzPts val="1100"/>
                <a:buFont typeface="Arial"/>
                <a:buNone/>
              </a:pPr>
              <a:r>
                <a:rPr lang="vi-VN">
                  <a:solidFill>
                    <a:schemeClr val="bg1"/>
                  </a:solidFill>
                  <a:effectLst/>
                  <a:latin typeface="Times New Roman" panose="02020603050405020304" pitchFamily="18" charset="0"/>
                  <a:ea typeface="Calibri" panose="020F0502020204030204" pitchFamily="34" charset="0"/>
                </a:rPr>
                <a:t>Nộp tại cơ quan thuế quản lý trực tiếp (Cục Thuế Hải Phòng hoặc Chi cục Thuế quản lý địa bàn theo phân cấp của cơ quan thuế)</a:t>
              </a:r>
            </a:p>
          </p:txBody>
        </p:sp>
        <p:sp>
          <p:nvSpPr>
            <p:cNvPr id="38" name="Google Shape;383;p22">
              <a:extLst>
                <a:ext uri="{FF2B5EF4-FFF2-40B4-BE49-F238E27FC236}">
                  <a16:creationId xmlns:a16="http://schemas.microsoft.com/office/drawing/2014/main" id="{16595A7A-28B1-4599-93F3-3D3839E61771}"/>
                </a:ext>
              </a:extLst>
            </p:cNvPr>
            <p:cNvSpPr txBox="1"/>
            <p:nvPr/>
          </p:nvSpPr>
          <p:spPr>
            <a:xfrm>
              <a:off x="5631625" y="3674138"/>
              <a:ext cx="683700" cy="299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NL" sz="1800">
                  <a:effectLst/>
                  <a:latin typeface="Times New Roman" panose="02020603050405020304" pitchFamily="18" charset="0"/>
                  <a:ea typeface="Calibri" panose="020F0502020204030204" pitchFamily="34" charset="0"/>
                </a:rPr>
                <a:t>Hồ sơ thay đổi thông tin </a:t>
              </a:r>
              <a:endParaRPr lang="en-US">
                <a:solidFill>
                  <a:srgbClr val="43434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grpSp>
        <p:nvGrpSpPr>
          <p:cNvPr id="39" name="Google Shape;386;p22">
            <a:extLst>
              <a:ext uri="{FF2B5EF4-FFF2-40B4-BE49-F238E27FC236}">
                <a16:creationId xmlns:a16="http://schemas.microsoft.com/office/drawing/2014/main" id="{6BB5D717-AC12-4CF5-9890-1F8A29E801B4}"/>
              </a:ext>
            </a:extLst>
          </p:cNvPr>
          <p:cNvGrpSpPr/>
          <p:nvPr/>
        </p:nvGrpSpPr>
        <p:grpSpPr>
          <a:xfrm>
            <a:off x="877824" y="2182838"/>
            <a:ext cx="7732777" cy="1390851"/>
            <a:chOff x="4086475" y="1037163"/>
            <a:chExt cx="3236214" cy="706071"/>
          </a:xfrm>
        </p:grpSpPr>
        <p:sp>
          <p:nvSpPr>
            <p:cNvPr id="40" name="Google Shape;387;p22">
              <a:extLst>
                <a:ext uri="{FF2B5EF4-FFF2-40B4-BE49-F238E27FC236}">
                  <a16:creationId xmlns:a16="http://schemas.microsoft.com/office/drawing/2014/main" id="{46D9CB38-29FE-42C0-A204-F4F741E0E8B3}"/>
                </a:ext>
              </a:extLst>
            </p:cNvPr>
            <p:cNvSpPr/>
            <p:nvPr/>
          </p:nvSpPr>
          <p:spPr>
            <a:xfrm>
              <a:off x="4758125" y="1392288"/>
              <a:ext cx="237275" cy="14600"/>
            </a:xfrm>
            <a:custGeom>
              <a:avLst/>
              <a:gdLst/>
              <a:ahLst/>
              <a:cxnLst/>
              <a:rect l="l" t="t" r="r" b="b"/>
              <a:pathLst>
                <a:path w="9491" h="584" extrusionOk="0">
                  <a:moveTo>
                    <a:pt x="1" y="0"/>
                  </a:moveTo>
                  <a:lnTo>
                    <a:pt x="1" y="584"/>
                  </a:lnTo>
                  <a:lnTo>
                    <a:pt x="9490" y="584"/>
                  </a:lnTo>
                  <a:lnTo>
                    <a:pt x="9490" y="0"/>
                  </a:lnTo>
                  <a:close/>
                </a:path>
              </a:pathLst>
            </a:custGeom>
            <a:solidFill>
              <a:srgbClr val="FCDF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388;p22">
              <a:extLst>
                <a:ext uri="{FF2B5EF4-FFF2-40B4-BE49-F238E27FC236}">
                  <a16:creationId xmlns:a16="http://schemas.microsoft.com/office/drawing/2014/main" id="{B5207596-503E-428E-BA35-6DE5AC41A4C2}"/>
                </a:ext>
              </a:extLst>
            </p:cNvPr>
            <p:cNvSpPr/>
            <p:nvPr/>
          </p:nvSpPr>
          <p:spPr>
            <a:xfrm>
              <a:off x="4757825" y="1361013"/>
              <a:ext cx="310800" cy="80400"/>
            </a:xfrm>
            <a:custGeom>
              <a:avLst/>
              <a:gdLst/>
              <a:ahLst/>
              <a:cxnLst/>
              <a:rect l="l" t="t" r="r" b="b"/>
              <a:pathLst>
                <a:path w="12432" h="3216" extrusionOk="0">
                  <a:moveTo>
                    <a:pt x="10824" y="596"/>
                  </a:moveTo>
                  <a:cubicBezTo>
                    <a:pt x="11383" y="596"/>
                    <a:pt x="11848" y="1049"/>
                    <a:pt x="11848" y="1620"/>
                  </a:cubicBezTo>
                  <a:cubicBezTo>
                    <a:pt x="11848" y="2180"/>
                    <a:pt x="11383" y="2632"/>
                    <a:pt x="10824" y="2632"/>
                  </a:cubicBezTo>
                  <a:cubicBezTo>
                    <a:pt x="10252" y="2632"/>
                    <a:pt x="9800" y="2180"/>
                    <a:pt x="9800" y="1620"/>
                  </a:cubicBezTo>
                  <a:cubicBezTo>
                    <a:pt x="9800" y="1049"/>
                    <a:pt x="10252" y="596"/>
                    <a:pt x="10824" y="596"/>
                  </a:cubicBezTo>
                  <a:close/>
                  <a:moveTo>
                    <a:pt x="10824" y="1"/>
                  </a:moveTo>
                  <a:cubicBezTo>
                    <a:pt x="10145" y="1"/>
                    <a:pt x="9562" y="406"/>
                    <a:pt x="9335" y="1001"/>
                  </a:cubicBezTo>
                  <a:lnTo>
                    <a:pt x="1" y="1001"/>
                  </a:lnTo>
                  <a:lnTo>
                    <a:pt x="1" y="2037"/>
                  </a:lnTo>
                  <a:lnTo>
                    <a:pt x="9276" y="2037"/>
                  </a:lnTo>
                  <a:cubicBezTo>
                    <a:pt x="9478" y="2787"/>
                    <a:pt x="10086" y="3216"/>
                    <a:pt x="10824" y="3216"/>
                  </a:cubicBezTo>
                  <a:cubicBezTo>
                    <a:pt x="11705" y="3216"/>
                    <a:pt x="12431" y="2489"/>
                    <a:pt x="12431" y="1608"/>
                  </a:cubicBezTo>
                  <a:cubicBezTo>
                    <a:pt x="12431" y="715"/>
                    <a:pt x="11705" y="1"/>
                    <a:pt x="10824"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389;p22">
              <a:extLst>
                <a:ext uri="{FF2B5EF4-FFF2-40B4-BE49-F238E27FC236}">
                  <a16:creationId xmlns:a16="http://schemas.microsoft.com/office/drawing/2014/main" id="{727535CF-AF8A-4526-8C1A-5804B7DA1103}"/>
                </a:ext>
              </a:extLst>
            </p:cNvPr>
            <p:cNvSpPr/>
            <p:nvPr/>
          </p:nvSpPr>
          <p:spPr>
            <a:xfrm>
              <a:off x="5112167" y="1098188"/>
              <a:ext cx="2210522" cy="606350"/>
            </a:xfrm>
            <a:custGeom>
              <a:avLst/>
              <a:gdLst/>
              <a:ahLst/>
              <a:cxnLst/>
              <a:rect l="l" t="t" r="r" b="b"/>
              <a:pathLst>
                <a:path w="54817" h="24254" extrusionOk="0">
                  <a:moveTo>
                    <a:pt x="1060" y="1"/>
                  </a:moveTo>
                  <a:cubicBezTo>
                    <a:pt x="477" y="1"/>
                    <a:pt x="1" y="477"/>
                    <a:pt x="1" y="1060"/>
                  </a:cubicBezTo>
                  <a:lnTo>
                    <a:pt x="1" y="23194"/>
                  </a:lnTo>
                  <a:cubicBezTo>
                    <a:pt x="1" y="23778"/>
                    <a:pt x="477" y="24254"/>
                    <a:pt x="1060" y="24254"/>
                  </a:cubicBezTo>
                  <a:lnTo>
                    <a:pt x="53757" y="24254"/>
                  </a:lnTo>
                  <a:cubicBezTo>
                    <a:pt x="54341" y="24254"/>
                    <a:pt x="54817" y="23778"/>
                    <a:pt x="54817" y="23194"/>
                  </a:cubicBezTo>
                  <a:lnTo>
                    <a:pt x="54817" y="1060"/>
                  </a:lnTo>
                  <a:cubicBezTo>
                    <a:pt x="54817" y="477"/>
                    <a:pt x="54341" y="1"/>
                    <a:pt x="53757" y="1"/>
                  </a:cubicBezTo>
                  <a:close/>
                </a:path>
              </a:pathLst>
            </a:custGeom>
            <a:solidFill>
              <a:srgbClr val="FCBD24"/>
            </a:solidFill>
            <a:ln>
              <a:noFill/>
            </a:ln>
          </p:spPr>
          <p:txBody>
            <a:bodyPr spcFirstLastPara="1" wrap="square" lIns="91425" tIns="91425" rIns="91425" bIns="91425" anchor="ctr" anchorCtr="0">
              <a:noAutofit/>
            </a:bodyPr>
            <a:lstStyle/>
            <a:p>
              <a:pPr marL="0" lvl="0" indent="0" rtl="0">
                <a:spcBef>
                  <a:spcPts val="0"/>
                </a:spcBef>
                <a:spcAft>
                  <a:spcPts val="0"/>
                </a:spcAft>
                <a:buClr>
                  <a:schemeClr val="dk1"/>
                </a:buClr>
                <a:buSzPts val="1100"/>
                <a:buFont typeface="Arial"/>
                <a:buNone/>
              </a:pPr>
              <a:r>
                <a:rPr lang="vi-VN">
                  <a:solidFill>
                    <a:schemeClr val="accent2">
                      <a:lumMod val="50000"/>
                    </a:schemeClr>
                  </a:solidFill>
                  <a:effectLst/>
                  <a:latin typeface="Times New Roman" panose="02020603050405020304" pitchFamily="18" charset="0"/>
                  <a:ea typeface="Calibri" panose="020F0502020204030204" pitchFamily="34" charset="0"/>
                </a:rPr>
                <a:t>Cơ sở giáo dục thuộc diện nộp Hồ sơ đăng ký thuế lần đầu tại Cục Thuế nới đặt trụ sở - là Cục Thuế TP Hải Phòng</a:t>
              </a:r>
            </a:p>
          </p:txBody>
        </p:sp>
        <p:sp>
          <p:nvSpPr>
            <p:cNvPr id="43" name="Google Shape;392;p22">
              <a:extLst>
                <a:ext uri="{FF2B5EF4-FFF2-40B4-BE49-F238E27FC236}">
                  <a16:creationId xmlns:a16="http://schemas.microsoft.com/office/drawing/2014/main" id="{6DBA63CA-9E05-4231-9076-502C7759752C}"/>
                </a:ext>
              </a:extLst>
            </p:cNvPr>
            <p:cNvSpPr/>
            <p:nvPr/>
          </p:nvSpPr>
          <p:spPr>
            <a:xfrm>
              <a:off x="6572350" y="1037163"/>
              <a:ext cx="56875" cy="56900"/>
            </a:xfrm>
            <a:custGeom>
              <a:avLst/>
              <a:gdLst/>
              <a:ahLst/>
              <a:cxnLst/>
              <a:rect l="l" t="t" r="r" b="b"/>
              <a:pathLst>
                <a:path w="2275" h="2276" extrusionOk="0">
                  <a:moveTo>
                    <a:pt x="0" y="1"/>
                  </a:moveTo>
                  <a:lnTo>
                    <a:pt x="0" y="2275"/>
                  </a:lnTo>
                  <a:lnTo>
                    <a:pt x="2275" y="2275"/>
                  </a:lnTo>
                  <a:cubicBezTo>
                    <a:pt x="2275" y="1013"/>
                    <a:pt x="1263" y="1"/>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93;p22">
              <a:extLst>
                <a:ext uri="{FF2B5EF4-FFF2-40B4-BE49-F238E27FC236}">
                  <a16:creationId xmlns:a16="http://schemas.microsoft.com/office/drawing/2014/main" id="{72FD8F90-BDB0-4858-94E2-F3B249961112}"/>
                </a:ext>
              </a:extLst>
            </p:cNvPr>
            <p:cNvSpPr/>
            <p:nvPr/>
          </p:nvSpPr>
          <p:spPr>
            <a:xfrm>
              <a:off x="4086475" y="1059513"/>
              <a:ext cx="683721" cy="683721"/>
            </a:xfrm>
            <a:custGeom>
              <a:avLst/>
              <a:gdLst/>
              <a:ahLst/>
              <a:cxnLst/>
              <a:rect l="l" t="t" r="r" b="b"/>
              <a:pathLst>
                <a:path w="23944" h="23944" extrusionOk="0">
                  <a:moveTo>
                    <a:pt x="11978" y="1"/>
                  </a:moveTo>
                  <a:cubicBezTo>
                    <a:pt x="5370" y="1"/>
                    <a:pt x="0" y="5370"/>
                    <a:pt x="0" y="11978"/>
                  </a:cubicBezTo>
                  <a:cubicBezTo>
                    <a:pt x="0" y="18574"/>
                    <a:pt x="5370" y="23944"/>
                    <a:pt x="11978" y="23944"/>
                  </a:cubicBezTo>
                  <a:cubicBezTo>
                    <a:pt x="18574" y="23944"/>
                    <a:pt x="23944" y="18574"/>
                    <a:pt x="23944" y="11978"/>
                  </a:cubicBezTo>
                  <a:lnTo>
                    <a:pt x="22860" y="11978"/>
                  </a:lnTo>
                  <a:cubicBezTo>
                    <a:pt x="22860" y="17979"/>
                    <a:pt x="17979" y="22861"/>
                    <a:pt x="11978" y="22861"/>
                  </a:cubicBezTo>
                  <a:cubicBezTo>
                    <a:pt x="5977" y="22861"/>
                    <a:pt x="1084" y="17979"/>
                    <a:pt x="1084" y="11978"/>
                  </a:cubicBezTo>
                  <a:cubicBezTo>
                    <a:pt x="1084" y="5966"/>
                    <a:pt x="5977" y="1084"/>
                    <a:pt x="11978" y="1084"/>
                  </a:cubicBezTo>
                  <a:lnTo>
                    <a:pt x="11978" y="1"/>
                  </a:lnTo>
                  <a:close/>
                </a:path>
              </a:pathLst>
            </a:custGeom>
            <a:solidFill>
              <a:schemeClr val="lt2"/>
            </a:solidFill>
            <a:ln w="1905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394;p22">
              <a:extLst>
                <a:ext uri="{FF2B5EF4-FFF2-40B4-BE49-F238E27FC236}">
                  <a16:creationId xmlns:a16="http://schemas.microsoft.com/office/drawing/2014/main" id="{3F144F27-349A-4CD5-9B9B-33655498FD7D}"/>
                </a:ext>
              </a:extLst>
            </p:cNvPr>
            <p:cNvSpPr/>
            <p:nvPr/>
          </p:nvSpPr>
          <p:spPr>
            <a:xfrm>
              <a:off x="4428468" y="1059513"/>
              <a:ext cx="341718" cy="342060"/>
            </a:xfrm>
            <a:custGeom>
              <a:avLst/>
              <a:gdLst/>
              <a:ahLst/>
              <a:cxnLst/>
              <a:rect l="l" t="t" r="r" b="b"/>
              <a:pathLst>
                <a:path w="11967" h="11979" extrusionOk="0">
                  <a:moveTo>
                    <a:pt x="1" y="1"/>
                  </a:moveTo>
                  <a:lnTo>
                    <a:pt x="1" y="1084"/>
                  </a:lnTo>
                  <a:cubicBezTo>
                    <a:pt x="6002" y="1084"/>
                    <a:pt x="10883" y="5966"/>
                    <a:pt x="10883" y="11978"/>
                  </a:cubicBezTo>
                  <a:lnTo>
                    <a:pt x="11967" y="11978"/>
                  </a:lnTo>
                  <a:cubicBezTo>
                    <a:pt x="11967" y="5370"/>
                    <a:pt x="6597" y="1"/>
                    <a:pt x="1" y="1"/>
                  </a:cubicBezTo>
                  <a:close/>
                </a:path>
              </a:pathLst>
            </a:custGeom>
            <a:solidFill>
              <a:srgbClr val="FCBD24"/>
            </a:solidFill>
            <a:ln w="1905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395;p22">
              <a:extLst>
                <a:ext uri="{FF2B5EF4-FFF2-40B4-BE49-F238E27FC236}">
                  <a16:creationId xmlns:a16="http://schemas.microsoft.com/office/drawing/2014/main" id="{AFCE879F-E674-4E74-9FF4-D55D4DE61A73}"/>
                </a:ext>
              </a:extLst>
            </p:cNvPr>
            <p:cNvSpPr txBox="1"/>
            <p:nvPr/>
          </p:nvSpPr>
          <p:spPr>
            <a:xfrm>
              <a:off x="4086488" y="1251650"/>
              <a:ext cx="683700" cy="299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NL">
                  <a:latin typeface="Times New Roman" panose="02020603050405020304" pitchFamily="18" charset="0"/>
                  <a:ea typeface="Calibri" panose="020F0502020204030204" pitchFamily="34" charset="0"/>
                </a:rPr>
                <a:t>H</a:t>
              </a:r>
              <a:r>
                <a:rPr lang="nl-NL" sz="1800">
                  <a:effectLst/>
                  <a:latin typeface="Times New Roman" panose="02020603050405020304" pitchFamily="18" charset="0"/>
                  <a:ea typeface="Calibri" panose="020F0502020204030204" pitchFamily="34" charset="0"/>
                </a:rPr>
                <a:t>ồ sơ đăng ký thuế lần đầu</a:t>
              </a:r>
              <a:endParaRPr>
                <a:solidFill>
                  <a:srgbClr val="43434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spTree>
    <p:extLst>
      <p:ext uri="{BB962C8B-B14F-4D97-AF65-F5344CB8AC3E}">
        <p14:creationId xmlns:p14="http://schemas.microsoft.com/office/powerpoint/2010/main" val="22321981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5</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114864"/>
            <a:ext cx="37338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en-US" sz="1900">
                <a:solidFill>
                  <a:srgbClr val="FFFFFF"/>
                </a:solidFill>
                <a:latin typeface="Times New Roman"/>
              </a:rPr>
              <a:t>Thời hạn nộp hồ sơ đăng ký thuế</a:t>
            </a:r>
            <a:endParaRPr lang="vi-VN" sz="1900">
              <a:solidFill>
                <a:srgbClr val="FFFFFF"/>
              </a:solidFill>
              <a:latin typeface="Times New Roman"/>
            </a:endParaRPr>
          </a:p>
        </p:txBody>
      </p:sp>
      <p:sp>
        <p:nvSpPr>
          <p:cNvPr id="11" name="Oval 10">
            <a:extLst>
              <a:ext uri="{FF2B5EF4-FFF2-40B4-BE49-F238E27FC236}">
                <a16:creationId xmlns:a16="http://schemas.microsoft.com/office/drawing/2014/main" id="{8F60412F-0DA4-4BD5-B057-58E1F3BB1D4A}"/>
              </a:ext>
            </a:extLst>
          </p:cNvPr>
          <p:cNvSpPr/>
          <p:nvPr/>
        </p:nvSpPr>
        <p:spPr>
          <a:xfrm>
            <a:off x="106362" y="990600"/>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1.4.</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81000" y="2438400"/>
            <a:ext cx="8305800" cy="35052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Người nộp thuế đăng ký thuế trực tiếp với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CQT</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thì thời hạn đăng ký thuế là 10 ngày làm việc kể từ ngày sau đây:</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Được cấp giấy chứng nhận đăng ký hộ kinh doanh, giấy phép thành lập và hoạt động, giấy chứng nhận đăng ký đầu tư, quyết định thành lập;</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 Bắt đầu hoạt động kinh doanh đối với tổ chức không thuộc diện đăng ký kinh doanh hoặc hộ kinh doanh, cá nhân kinh doanh thuộc diện đăng ký kinh doanh nhưng chưa được cấp giấy chứng nhận đăng ký kinh doanh;</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 Phát sinh trách nhiệm khấu trừ thuế và nộp thuế thay; tổ chức nộp thay cho cá nhân theo hợp đồng, văn bản hợp tác kinh doanh</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AutoShape 15">
            <a:extLst>
              <a:ext uri="{FF2B5EF4-FFF2-40B4-BE49-F238E27FC236}">
                <a16:creationId xmlns:a16="http://schemas.microsoft.com/office/drawing/2014/main" id="{11E32098-068E-46F7-B127-1B59261100CB}"/>
              </a:ext>
            </a:extLst>
          </p:cNvPr>
          <p:cNvSpPr>
            <a:spLocks noChangeArrowheads="1"/>
          </p:cNvSpPr>
          <p:nvPr/>
        </p:nvSpPr>
        <p:spPr bwMode="gray">
          <a:xfrm>
            <a:off x="990600" y="1828799"/>
            <a:ext cx="4191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1.4.1. </a:t>
            </a:r>
            <a:r>
              <a:rPr lang="vi-VN" altLang="en-US" sz="2000" i="1">
                <a:latin typeface="Times New Roman" pitchFamily="18" charset="0"/>
                <a:cs typeface="Calibri" pitchFamily="34" charset="0"/>
              </a:rPr>
              <a:t>Đối </a:t>
            </a:r>
            <a:r>
              <a:rPr lang="en-US" altLang="en-US" sz="2000" i="1">
                <a:latin typeface="Times New Roman" pitchFamily="18" charset="0"/>
                <a:cs typeface="Calibri" pitchFamily="34" charset="0"/>
              </a:rPr>
              <a:t>với đăng ký thuế lần đầu</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146134151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6</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81000" y="1676400"/>
            <a:ext cx="8305800" cy="3733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Người nộp thuế đăng ký thuế trực tiếp với cơ quan thuế khi có thay đổi thông tin đăng ký thuế thì phải thông báo cho cơ quan thuế quản lý trực tiếp trong thời hạn </a:t>
            </a:r>
            <a:r>
              <a:rPr lang="vi-VN" sz="2000"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10 ngày làm việc kể từ ngày phát sinh thông tin thay đổi</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Thời hạn trả kết quả của cơ quan thuế đối với thay đổi thông tin:</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Trong thời hạn </a:t>
            </a:r>
            <a:r>
              <a:rPr lang="vi-VN" sz="2000" u="none" strike="noStrike" spc="0">
                <a:solidFill>
                  <a:schemeClr val="accent4">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03 (ba) ngày làm việc </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kể từ ngày nhận đủ hồ sơ của người nộp thuế, cơ quan thuế quản lý trực tiếp có trách nhiệm cập nhật các thông tin thay đổi vào Hệ thống ứng dụng đăng ký thuế; đồng thời, ban hành Giấy chứng nhận đăng ký thuế hoặc Thông báo mã số thuế đã cập nhật thông tin thay đổi</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AutoShape 15">
            <a:extLst>
              <a:ext uri="{FF2B5EF4-FFF2-40B4-BE49-F238E27FC236}">
                <a16:creationId xmlns:a16="http://schemas.microsoft.com/office/drawing/2014/main" id="{11E32098-068E-46F7-B127-1B59261100CB}"/>
              </a:ext>
            </a:extLst>
          </p:cNvPr>
          <p:cNvSpPr>
            <a:spLocks noChangeArrowheads="1"/>
          </p:cNvSpPr>
          <p:nvPr/>
        </p:nvSpPr>
        <p:spPr bwMode="gray">
          <a:xfrm>
            <a:off x="990600" y="1066799"/>
            <a:ext cx="3810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1.4.2. </a:t>
            </a:r>
            <a:r>
              <a:rPr lang="vi-VN" altLang="en-US" sz="2000" i="1">
                <a:latin typeface="Times New Roman" pitchFamily="18" charset="0"/>
                <a:cs typeface="Calibri" pitchFamily="34" charset="0"/>
              </a:rPr>
              <a:t>Đối </a:t>
            </a:r>
            <a:r>
              <a:rPr lang="en-US" altLang="en-US" sz="2000" i="1">
                <a:latin typeface="Times New Roman" pitchFamily="18" charset="0"/>
                <a:cs typeface="Calibri" pitchFamily="34" charset="0"/>
              </a:rPr>
              <a:t>với thay đổi thông tin</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284094265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7</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381000" y="1143000"/>
            <a:ext cx="8458200" cy="44196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d) Ký hợp đồng nhận thầu đối với nhà thầu, nhà thầu phụ nước ngoài kê khai nộp thuế trực tiếp với cơ quan thuế; ký hợp đồng, hiệp định dầu khí;</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đ) Phát sinh nghĩa vụ thuế thu nhập cá nhân;</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e) Phát sinh yêu cầu được hoàn thuế;</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g) Phát sinh nghĩa vụ khác với ngân sách nhà nước</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0" indent="457200" algn="just">
              <a:lnSpc>
                <a:spcPct val="120000"/>
              </a:lnSpc>
              <a:spcAft>
                <a:spcPts val="0"/>
              </a:spcAft>
              <a:buClr>
                <a:srgbClr val="000000"/>
              </a:buClr>
              <a:buSzPts val="1400"/>
              <a:tabLst>
                <a:tab pos="642620" algn="l"/>
              </a:tabLst>
            </a:pPr>
            <a:endParaRPr lang="en-US" sz="2000"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sz="2000" i="1"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Thời hạn trả kết quả của cơ quan thuế đối với đăng ký lần đầu:</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Cơ quan thuế thực hiện xử lý hồ sơ đăng ký thuế lần đầu và trả kết quả là Giấy chứng nhận đăng ký thuế và Thông báo mã số thuế cho người nộp thuế </a:t>
            </a:r>
            <a:r>
              <a:rPr lang="vi-VN" sz="2000"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chậm nhất không quá 03 (ba) ngày làm việc kể từ ngày cơ quan thuế nhận đủ hồ sơ</a:t>
            </a: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của người nộp thuế</a:t>
            </a:r>
            <a:r>
              <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0" indent="457200" algn="just">
              <a:lnSpc>
                <a:spcPct val="120000"/>
              </a:lnSpc>
              <a:spcAft>
                <a:spcPts val="0"/>
              </a:spcAft>
              <a:buClr>
                <a:srgbClr val="000000"/>
              </a:buClr>
              <a:buSzPts val="1400"/>
              <a:tabLst>
                <a:tab pos="642620" algn="l"/>
              </a:tabLst>
            </a:pPr>
            <a:endPar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050695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8</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10" name="Flowchart: Alternate Process 9">
            <a:extLst>
              <a:ext uri="{FF2B5EF4-FFF2-40B4-BE49-F238E27FC236}">
                <a16:creationId xmlns:a16="http://schemas.microsoft.com/office/drawing/2014/main" id="{32B43574-B3D9-423E-B588-46063DDD9E8A}"/>
              </a:ext>
            </a:extLst>
          </p:cNvPr>
          <p:cNvSpPr>
            <a:spLocks noChangeArrowheads="1"/>
          </p:cNvSpPr>
          <p:nvPr/>
        </p:nvSpPr>
        <p:spPr bwMode="auto">
          <a:xfrm>
            <a:off x="1066800" y="1114865"/>
            <a:ext cx="2514600" cy="485334"/>
          </a:xfrm>
          <a:prstGeom prst="flowChartAlternateProcess">
            <a:avLst/>
          </a:prstGeom>
          <a:solidFill>
            <a:schemeClr val="accent5">
              <a:lumMod val="75000"/>
            </a:schemeClr>
          </a:solidFill>
          <a:ln w="25400" algn="ctr">
            <a:solidFill>
              <a:srgbClr val="385D8A"/>
            </a:solidFill>
            <a:miter lim="800000"/>
            <a:headEnd/>
            <a:tailEnd/>
          </a:ln>
        </p:spPr>
        <p:txBody>
          <a:bodyPr anchor="ctr"/>
          <a:lstStyle/>
          <a:p>
            <a:pPr algn="ctr">
              <a:defRPr/>
            </a:pPr>
            <a:r>
              <a:rPr lang="en-US" sz="1900">
                <a:solidFill>
                  <a:srgbClr val="FFFFFF"/>
                </a:solidFill>
                <a:latin typeface="Times New Roman"/>
              </a:rPr>
              <a:t>Hồ sơ đăng ký thuế</a:t>
            </a:r>
            <a:endParaRPr lang="vi-VN" sz="1900">
              <a:solidFill>
                <a:srgbClr val="FFFFFF"/>
              </a:solidFill>
              <a:latin typeface="Times New Roman"/>
            </a:endParaRPr>
          </a:p>
        </p:txBody>
      </p:sp>
      <p:sp>
        <p:nvSpPr>
          <p:cNvPr id="11" name="Oval 10">
            <a:extLst>
              <a:ext uri="{FF2B5EF4-FFF2-40B4-BE49-F238E27FC236}">
                <a16:creationId xmlns:a16="http://schemas.microsoft.com/office/drawing/2014/main" id="{8F60412F-0DA4-4BD5-B057-58E1F3BB1D4A}"/>
              </a:ext>
            </a:extLst>
          </p:cNvPr>
          <p:cNvSpPr/>
          <p:nvPr/>
        </p:nvSpPr>
        <p:spPr>
          <a:xfrm>
            <a:off x="106362" y="990601"/>
            <a:ext cx="884238" cy="76199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1.5.</a:t>
            </a:r>
          </a:p>
        </p:txBody>
      </p:sp>
      <p:sp>
        <p:nvSpPr>
          <p:cNvPr id="13" name="Rectangle: Rounded Corners 12">
            <a:extLst>
              <a:ext uri="{FF2B5EF4-FFF2-40B4-BE49-F238E27FC236}">
                <a16:creationId xmlns:a16="http://schemas.microsoft.com/office/drawing/2014/main" id="{C4713C29-EFAA-45B5-910A-F1BFAA0F297C}"/>
              </a:ext>
            </a:extLst>
          </p:cNvPr>
          <p:cNvSpPr/>
          <p:nvPr/>
        </p:nvSpPr>
        <p:spPr>
          <a:xfrm>
            <a:off x="182562" y="2057400"/>
            <a:ext cx="8732838" cy="43434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vi-VN"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Hồ sơ đăng ký thuế của tổ chức là đơn vị độc lập, đơn vị chủ quản gồm: </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Tờ khai đăng ký thuế mẫu số 01-ĐK-TCT</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ban hành kèm theo Thông tư 105/2020/TT-BTC</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công ty con, công ty thành viên mẫu số BK01-ĐK-TCT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đơn vị phụ thuộc mẫu số BK02-ĐK-TCT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địa điểm kinh doanh mẫu số BK03-ĐK-TCT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NTNN</a:t>
            </a: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nhà thầu phụ nước ngoài mẫu số BK04-ĐK-TCT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nhà thầu, nhà đầu tư dầu khí mẫu số BK05-ĐK-TCT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góp vốn của tổ chức, cá nhân mẫu số 06-ĐK-TCT (nếu có)</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0" indent="457200" algn="just">
              <a:lnSpc>
                <a:spcPct val="120000"/>
              </a:lnSpc>
              <a:spcAft>
                <a:spcPts val="0"/>
              </a:spcAft>
              <a:buClr>
                <a:srgbClr val="000000"/>
              </a:buClr>
              <a:buSzPts val="1400"/>
              <a:tabLst>
                <a:tab pos="642620" algn="l"/>
              </a:tabLst>
            </a:pPr>
            <a:r>
              <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 sao Giấy phép thành lập và hoạt động, hoặc Quyết định thành lập, hoặc Văn bản tương đương do cơ quan có thẩm quyền cấp, hoặc Giấy chứng nhận đăng ký kinh doanh theo quy định của pháp luật của nước có chung biên giới</a:t>
            </a:r>
            <a:r>
              <a:rPr lang="en-US"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AutoShape 15">
            <a:extLst>
              <a:ext uri="{FF2B5EF4-FFF2-40B4-BE49-F238E27FC236}">
                <a16:creationId xmlns:a16="http://schemas.microsoft.com/office/drawing/2014/main" id="{11E32098-068E-46F7-B127-1B59261100CB}"/>
              </a:ext>
            </a:extLst>
          </p:cNvPr>
          <p:cNvSpPr>
            <a:spLocks noChangeArrowheads="1"/>
          </p:cNvSpPr>
          <p:nvPr/>
        </p:nvSpPr>
        <p:spPr bwMode="gray">
          <a:xfrm>
            <a:off x="990600" y="1752600"/>
            <a:ext cx="4191000" cy="457200"/>
          </a:xfrm>
          <a:prstGeom prst="roundRect">
            <a:avLst>
              <a:gd name="adj" fmla="val 50000"/>
            </a:avLst>
          </a:prstGeom>
          <a:solidFill>
            <a:schemeClr val="accent6">
              <a:lumMod val="20000"/>
              <a:lumOff val="80000"/>
            </a:schemeClr>
          </a:solidFill>
          <a:ln w="28575" algn="ctr">
            <a:solidFill>
              <a:srgbClr val="B2B2B2"/>
            </a:solidFill>
            <a:round/>
            <a:headEnd/>
            <a:tailEnd/>
          </a:ln>
        </p:spPr>
        <p:txBody>
          <a:bodyPr wrap="none"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pt-BR" altLang="en-US" sz="2000" i="1">
                <a:latin typeface="Times New Roman" pitchFamily="18" charset="0"/>
                <a:cs typeface="Calibri" pitchFamily="34" charset="0"/>
              </a:rPr>
              <a:t>1.5.1. </a:t>
            </a:r>
            <a:r>
              <a:rPr lang="en-US" altLang="en-US" sz="2000" i="1">
                <a:latin typeface="Times New Roman" pitchFamily="18" charset="0"/>
                <a:cs typeface="Calibri" pitchFamily="34" charset="0"/>
              </a:rPr>
              <a:t>Hồ sơ đăng ký thuế lần đầu</a:t>
            </a:r>
            <a:endParaRPr lang="vi-VN" altLang="en-US" sz="2000" b="1">
              <a:solidFill>
                <a:srgbClr val="7030A0"/>
              </a:solidFill>
              <a:latin typeface="Times New Roman" pitchFamily="18" charset="0"/>
            </a:endParaRPr>
          </a:p>
        </p:txBody>
      </p:sp>
    </p:spTree>
    <p:extLst>
      <p:ext uri="{BB962C8B-B14F-4D97-AF65-F5344CB8AC3E}">
        <p14:creationId xmlns:p14="http://schemas.microsoft.com/office/powerpoint/2010/main" val="409190048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5">
            <a:extLst>
              <a:ext uri="{FF2B5EF4-FFF2-40B4-BE49-F238E27FC236}">
                <a16:creationId xmlns:a16="http://schemas.microsoft.com/office/drawing/2014/main" id="{16B12E8D-AB08-4C1A-B13B-5D7F27EB41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Ref"/>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fld id="{369A8C04-921A-4F6F-AC82-04F75A436927}" type="slidenum">
              <a:rPr lang="en-US" altLang="en-US" sz="1400" b="0">
                <a:solidFill>
                  <a:schemeClr val="bg1"/>
                </a:solidFill>
                <a:latin typeface="Arial" panose="020B0604020202020204" pitchFamily="34" charset="0"/>
              </a:rPr>
              <a:pPr algn="ctr">
                <a:spcBef>
                  <a:spcPct val="0"/>
                </a:spcBef>
                <a:buClrTx/>
                <a:buFontTx/>
                <a:buNone/>
              </a:pPr>
              <a:t>9</a:t>
            </a:fld>
            <a:endParaRPr lang="en-US" altLang="en-US" sz="1400" b="0">
              <a:solidFill>
                <a:schemeClr val="bg1"/>
              </a:solidFill>
              <a:latin typeface="Arial" panose="020B0604020202020204" pitchFamily="34" charset="0"/>
            </a:endParaRPr>
          </a:p>
        </p:txBody>
      </p:sp>
      <p:sp>
        <p:nvSpPr>
          <p:cNvPr id="9" name="Title 1">
            <a:extLst>
              <a:ext uri="{FF2B5EF4-FFF2-40B4-BE49-F238E27FC236}">
                <a16:creationId xmlns:a16="http://schemas.microsoft.com/office/drawing/2014/main" id="{708C53FD-6931-4863-B5CE-227ACD03D348}"/>
              </a:ext>
            </a:extLst>
          </p:cNvPr>
          <p:cNvSpPr>
            <a:spLocks noGrp="1"/>
          </p:cNvSpPr>
          <p:nvPr>
            <p:ph type="title"/>
          </p:nvPr>
        </p:nvSpPr>
        <p:spPr>
          <a:xfrm>
            <a:off x="381000" y="0"/>
            <a:ext cx="8458200" cy="762000"/>
          </a:xfrm>
        </p:spPr>
        <p:txBody>
          <a:bodyPr/>
          <a:lstStyle/>
          <a:p>
            <a:pPr eaLnBrk="1" hangingPunct="1"/>
            <a:r>
              <a:rPr lang="en-US" altLang="en-US" sz="1800">
                <a:latin typeface="Times New Roman" panose="02020603050405020304" pitchFamily="18" charset="0"/>
                <a:cs typeface="Times New Roman" panose="02020603050405020304" pitchFamily="18" charset="0"/>
              </a:rPr>
              <a:t>I. VỀ ĐĂNG KÝ THUẾ</a:t>
            </a:r>
          </a:p>
        </p:txBody>
      </p:sp>
      <p:sp>
        <p:nvSpPr>
          <p:cNvPr id="4" name="Rectangle: Rounded Corners 3">
            <a:extLst>
              <a:ext uri="{FF2B5EF4-FFF2-40B4-BE49-F238E27FC236}">
                <a16:creationId xmlns:a16="http://schemas.microsoft.com/office/drawing/2014/main" id="{D5B69A9F-E4F8-4742-B656-3679BE8FFB3A}"/>
              </a:ext>
            </a:extLst>
          </p:cNvPr>
          <p:cNvSpPr/>
          <p:nvPr/>
        </p:nvSpPr>
        <p:spPr>
          <a:xfrm>
            <a:off x="76200" y="1066800"/>
            <a:ext cx="8976360" cy="49530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txBody>
          <a:bodyPr/>
          <a:lstStyle/>
          <a:p>
            <a:pPr lvl="0" indent="457200" algn="just">
              <a:lnSpc>
                <a:spcPct val="120000"/>
              </a:lnSpc>
              <a:spcAft>
                <a:spcPts val="0"/>
              </a:spcAft>
              <a:buClr>
                <a:srgbClr val="000000"/>
              </a:buClr>
              <a:buSzPts val="1400"/>
              <a:tabLst>
                <a:tab pos="642620" algn="l"/>
              </a:tabLst>
            </a:pPr>
            <a:r>
              <a:rPr lang="en-US" sz="2000"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sz="2000" i="1" u="none" strike="noStrike" spc="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Hồ sơ đăng ký thuế của đơn vị phụ thuộc gồm: </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Tờ khai đăng ký thuế mẫu số 02-ĐK-TCT.</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đơn vị phụ thuộc mẫu số BK02-ĐK-TCT.</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địa điểm kinh doanh mẫu số BK03-ĐK-TCT (nếu có).</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nhà thầu nước ngoài, nhà thầu phụ nước ngoài mẫu số BK04-ĐK-TCT (nếu có).</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Bảng kê các nhà thầu, nhà đầu tư dầu khí mẫu số BK05-ĐK-TCT (nếu có).</a:t>
            </a:r>
          </a:p>
          <a:p>
            <a:pPr lvl="0" indent="457200" algn="just">
              <a:lnSpc>
                <a:spcPct val="120000"/>
              </a:lnSpc>
              <a:spcAft>
                <a:spcPts val="0"/>
              </a:spcAft>
              <a:buClr>
                <a:srgbClr val="000000"/>
              </a:buClr>
              <a:buSzPts val="1400"/>
              <a:tabLst>
                <a:tab pos="642620" algn="l"/>
              </a:tabLst>
            </a:pPr>
            <a:r>
              <a:rPr lang="vi-VN"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Bản sao Giấy chứng nhận đăng ký hoạt động đơn vị phụ thuộc, hoặc Quyết định thành lập, hoặc Văn bản tương đương do cơ quan có thẩm quyền cấp, hoặc Giấy chứng nhận đăng ký kinh doanh theo quy định của pháp luật của nước có chung biên giới</a:t>
            </a:r>
            <a:r>
              <a:rPr lang="en-US" sz="2000" b="0">
                <a:solidFill>
                  <a:schemeClr val="accent5">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0" u="none" strike="noStrike" spc="0">
              <a:solidFill>
                <a:schemeClr val="accent5">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1246368"/>
      </p:ext>
    </p:extLst>
  </p:cSld>
  <p:clrMapOvr>
    <a:masterClrMapping/>
  </p:clrMapOvr>
  <p:transition/>
</p:sld>
</file>

<file path=ppt/theme/theme1.xml><?xml version="1.0" encoding="utf-8"?>
<a:theme xmlns:a="http://schemas.openxmlformats.org/drawingml/2006/main" name="1_sample">
  <a:themeElements>
    <a:clrScheme name="1_sample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fontScheme name="1_sample">
      <a:majorFont>
        <a:latin typeface="Verdana"/>
        <a:ea typeface=""/>
        <a:cs typeface=""/>
      </a:majorFont>
      <a:minorFont>
        <a:latin typeface="Verdana Re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0066FF"/>
        </a:solidFill>
        <a:ln>
          <a:noFill/>
        </a:ln>
        <a:extLst>
          <a:ext uri="{91240B29-F687-4F45-9708-019B960494DF}">
            <a14:hiddenLine xmlns:a14="http://schemas.microsoft.com/office/drawing/2010/main" w="0">
              <a:solidFill>
                <a:srgbClr val="DF5908"/>
              </a:solidFill>
              <a:prstDash val="solid"/>
              <a:round/>
              <a:headEnd/>
              <a:tailEnd/>
            </a14:hiddenLine>
          </a:ext>
        </a:extLst>
      </a:spPr>
      <a:bodyPr/>
      <a:lstStyle>
        <a:defPPr>
          <a:defRPr b="0">
            <a:solidFill>
              <a:srgbClr val="FFFFFF"/>
            </a:solidFill>
            <a:latin typeface="Calibri"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8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Ref" pitchFamily="34" charset="0"/>
            <a:cs typeface="Arial" pitchFamily="34" charset="0"/>
          </a:defRPr>
        </a:defPPr>
      </a:lstStyle>
    </a:lnDef>
  </a:objectDefaults>
  <a:extraClrSchemeLst>
    <a:extraClrScheme>
      <a:clrScheme name="1_sample 1">
        <a:dk1>
          <a:srgbClr val="19426B"/>
        </a:dk1>
        <a:lt1>
          <a:srgbClr val="FFFFFF"/>
        </a:lt1>
        <a:dk2>
          <a:srgbClr val="008080"/>
        </a:dk2>
        <a:lt2>
          <a:srgbClr val="B2B2B2"/>
        </a:lt2>
        <a:accent1>
          <a:srgbClr val="35C9C2"/>
        </a:accent1>
        <a:accent2>
          <a:srgbClr val="398AC7"/>
        </a:accent2>
        <a:accent3>
          <a:srgbClr val="FFFFFF"/>
        </a:accent3>
        <a:accent4>
          <a:srgbClr val="14375A"/>
        </a:accent4>
        <a:accent5>
          <a:srgbClr val="AEE1DD"/>
        </a:accent5>
        <a:accent6>
          <a:srgbClr val="337DB4"/>
        </a:accent6>
        <a:hlink>
          <a:srgbClr val="CCCC00"/>
        </a:hlink>
        <a:folHlink>
          <a:srgbClr val="6D50CA"/>
        </a:folHlink>
      </a:clrScheme>
      <a:clrMap bg1="lt1" tx1="dk1" bg2="lt2" tx2="dk2" accent1="accent1" accent2="accent2" accent3="accent3" accent4="accent4" accent5="accent5" accent6="accent6" hlink="hlink" folHlink="folHlink"/>
    </a:extraClrScheme>
    <a:extraClrScheme>
      <a:clrScheme name="1_sample 2">
        <a:dk1>
          <a:srgbClr val="25095D"/>
        </a:dk1>
        <a:lt1>
          <a:srgbClr val="FFFFFF"/>
        </a:lt1>
        <a:dk2>
          <a:srgbClr val="A1537C"/>
        </a:dk2>
        <a:lt2>
          <a:srgbClr val="B2B2B2"/>
        </a:lt2>
        <a:accent1>
          <a:srgbClr val="AF8ADC"/>
        </a:accent1>
        <a:accent2>
          <a:srgbClr val="60A065"/>
        </a:accent2>
        <a:accent3>
          <a:srgbClr val="FFFFFF"/>
        </a:accent3>
        <a:accent4>
          <a:srgbClr val="1E064E"/>
        </a:accent4>
        <a:accent5>
          <a:srgbClr val="D4C4EB"/>
        </a:accent5>
        <a:accent6>
          <a:srgbClr val="56915B"/>
        </a:accent6>
        <a:hlink>
          <a:srgbClr val="8DAED9"/>
        </a:hlink>
        <a:folHlink>
          <a:srgbClr val="5974C1"/>
        </a:folHlink>
      </a:clrScheme>
      <a:clrMap bg1="lt1" tx1="dk1" bg2="lt2" tx2="dk2" accent1="accent1" accent2="accent2" accent3="accent3" accent4="accent4" accent5="accent5" accent6="accent6" hlink="hlink" folHlink="folHlink"/>
    </a:extraClrScheme>
    <a:extraClrScheme>
      <a:clrScheme name="1_sample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ample">
  <a:themeElements>
    <a:clrScheme name="1_sample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fontScheme name="1_sample">
      <a:majorFont>
        <a:latin typeface="Verdana"/>
        <a:ea typeface=""/>
        <a:cs typeface=""/>
      </a:majorFont>
      <a:minorFont>
        <a:latin typeface="Verdana Re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0066FF"/>
        </a:solidFill>
        <a:ln>
          <a:noFill/>
        </a:ln>
        <a:extLst>
          <a:ext uri="{91240B29-F687-4F45-9708-019B960494DF}">
            <a14:hiddenLine xmlns:a14="http://schemas.microsoft.com/office/drawing/2010/main" w="0">
              <a:solidFill>
                <a:srgbClr val="DF5908"/>
              </a:solidFill>
              <a:prstDash val="solid"/>
              <a:round/>
              <a:headEnd/>
              <a:tailEnd/>
            </a14:hiddenLine>
          </a:ext>
        </a:extLst>
      </a:spPr>
      <a:bodyPr/>
      <a:lstStyle>
        <a:defPPr>
          <a:defRPr b="0">
            <a:solidFill>
              <a:srgbClr val="FFFFFF"/>
            </a:solidFill>
            <a:latin typeface="Calibri"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8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Ref" pitchFamily="34" charset="0"/>
            <a:cs typeface="Arial" pitchFamily="34" charset="0"/>
          </a:defRPr>
        </a:defPPr>
      </a:lstStyle>
    </a:lnDef>
  </a:objectDefaults>
  <a:extraClrSchemeLst>
    <a:extraClrScheme>
      <a:clrScheme name="1_sample 1">
        <a:dk1>
          <a:srgbClr val="19426B"/>
        </a:dk1>
        <a:lt1>
          <a:srgbClr val="FFFFFF"/>
        </a:lt1>
        <a:dk2>
          <a:srgbClr val="008080"/>
        </a:dk2>
        <a:lt2>
          <a:srgbClr val="B2B2B2"/>
        </a:lt2>
        <a:accent1>
          <a:srgbClr val="35C9C2"/>
        </a:accent1>
        <a:accent2>
          <a:srgbClr val="398AC7"/>
        </a:accent2>
        <a:accent3>
          <a:srgbClr val="FFFFFF"/>
        </a:accent3>
        <a:accent4>
          <a:srgbClr val="14375A"/>
        </a:accent4>
        <a:accent5>
          <a:srgbClr val="AEE1DD"/>
        </a:accent5>
        <a:accent6>
          <a:srgbClr val="337DB4"/>
        </a:accent6>
        <a:hlink>
          <a:srgbClr val="CCCC00"/>
        </a:hlink>
        <a:folHlink>
          <a:srgbClr val="6D50CA"/>
        </a:folHlink>
      </a:clrScheme>
      <a:clrMap bg1="lt1" tx1="dk1" bg2="lt2" tx2="dk2" accent1="accent1" accent2="accent2" accent3="accent3" accent4="accent4" accent5="accent5" accent6="accent6" hlink="hlink" folHlink="folHlink"/>
    </a:extraClrScheme>
    <a:extraClrScheme>
      <a:clrScheme name="1_sample 2">
        <a:dk1>
          <a:srgbClr val="25095D"/>
        </a:dk1>
        <a:lt1>
          <a:srgbClr val="FFFFFF"/>
        </a:lt1>
        <a:dk2>
          <a:srgbClr val="A1537C"/>
        </a:dk2>
        <a:lt2>
          <a:srgbClr val="B2B2B2"/>
        </a:lt2>
        <a:accent1>
          <a:srgbClr val="AF8ADC"/>
        </a:accent1>
        <a:accent2>
          <a:srgbClr val="60A065"/>
        </a:accent2>
        <a:accent3>
          <a:srgbClr val="FFFFFF"/>
        </a:accent3>
        <a:accent4>
          <a:srgbClr val="1E064E"/>
        </a:accent4>
        <a:accent5>
          <a:srgbClr val="D4C4EB"/>
        </a:accent5>
        <a:accent6>
          <a:srgbClr val="56915B"/>
        </a:accent6>
        <a:hlink>
          <a:srgbClr val="8DAED9"/>
        </a:hlink>
        <a:folHlink>
          <a:srgbClr val="5974C1"/>
        </a:folHlink>
      </a:clrScheme>
      <a:clrMap bg1="lt1" tx1="dk1" bg2="lt2" tx2="dk2" accent1="accent1" accent2="accent2" accent3="accent3" accent4="accent4" accent5="accent5" accent6="accent6" hlink="hlink" folHlink="folHlink"/>
    </a:extraClrScheme>
    <a:extraClrScheme>
      <a:clrScheme name="1_sample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9794</TotalTime>
  <Words>5229</Words>
  <Application>Microsoft Office PowerPoint</Application>
  <PresentationFormat>On-screen Show (4:3)</PresentationFormat>
  <Paragraphs>268</Paragraphs>
  <Slides>31</Slides>
  <Notes>28</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31</vt:i4>
      </vt:variant>
    </vt:vector>
  </HeadingPairs>
  <TitlesOfParts>
    <vt:vector size="39" baseType="lpstr">
      <vt:lpstr>Arial</vt:lpstr>
      <vt:lpstr>Times New Roman</vt:lpstr>
      <vt:lpstr>Verdana</vt:lpstr>
      <vt:lpstr>Verdana Ref</vt:lpstr>
      <vt:lpstr>Wingdings</vt:lpstr>
      <vt:lpstr>1_sample</vt:lpstr>
      <vt:lpstr>2_sample</vt:lpstr>
      <vt:lpstr>Image</vt:lpstr>
      <vt:lpstr>PowerPoint Presentation</vt:lpstr>
      <vt:lpstr>CÔNG TÁC KÊ KHAI, NỘP THUẾ ĐỐI VỚI CƠ SỞ GIÁO DỤC</vt:lpstr>
      <vt:lpstr>I. VỀ ĐĂNG KÝ THUẾ</vt:lpstr>
      <vt:lpstr>I. VỀ ĐĂNG KÝ THUẾ</vt:lpstr>
      <vt:lpstr>I. VỀ ĐĂNG KÝ THUẾ</vt:lpstr>
      <vt:lpstr>I. VỀ ĐĂNG KÝ THUẾ</vt:lpstr>
      <vt:lpstr>I. VỀ ĐĂNG KÝ THUẾ</vt:lpstr>
      <vt:lpstr>I. VỀ ĐĂNG KÝ THUẾ</vt:lpstr>
      <vt:lpstr>I. VỀ ĐĂNG KÝ THUẾ</vt:lpstr>
      <vt:lpstr>I. VỀ ĐĂNG KÝ THUẾ</vt:lpstr>
      <vt:lpstr>I. VỀ ĐĂNG KÝ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 CÔNG TÁC KÊ KHAI THUẾ</vt:lpstr>
      <vt:lpstr>III. NỘP THUẾ</vt:lpstr>
      <vt:lpstr>III. NỘP THUẾ</vt:lpstr>
      <vt:lpstr>III. NỘP THUẾ</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Chinh, Nguyen Truong Chinh (KK&amp;KTT-HPH)</cp:lastModifiedBy>
  <cp:revision>972</cp:revision>
  <cp:lastPrinted>2016-04-18T09:26:52Z</cp:lastPrinted>
  <dcterms:created xsi:type="dcterms:W3CDTF">2005-12-04T14:55:19Z</dcterms:created>
  <dcterms:modified xsi:type="dcterms:W3CDTF">2024-11-26T01:09:00Z</dcterms:modified>
</cp:coreProperties>
</file>