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67" r:id="rId3"/>
  </p:sldMasterIdLst>
  <p:notesMasterIdLst>
    <p:notesMasterId r:id="rId12"/>
  </p:notesMasterIdLst>
  <p:sldIdLst>
    <p:sldId id="400" r:id="rId4"/>
    <p:sldId id="401" r:id="rId5"/>
    <p:sldId id="402" r:id="rId6"/>
    <p:sldId id="412" r:id="rId7"/>
    <p:sldId id="408" r:id="rId8"/>
    <p:sldId id="409" r:id="rId9"/>
    <p:sldId id="410" r:id="rId10"/>
    <p:sldId id="388"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2BDB5"/>
    <a:srgbClr val="FCF5EE"/>
    <a:srgbClr val="3AEFCC"/>
    <a:srgbClr val="B4BFB7"/>
    <a:srgbClr val="F5CDCE"/>
    <a:srgbClr val="FDF8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6" autoAdjust="0"/>
    <p:restoredTop sz="94291" autoAdjust="0"/>
  </p:normalViewPr>
  <p:slideViewPr>
    <p:cSldViewPr snapToGrid="0" showGuides="1">
      <p:cViewPr>
        <p:scale>
          <a:sx n="51" d="100"/>
          <a:sy n="51" d="100"/>
        </p:scale>
        <p:origin x="762" y="270"/>
      </p:cViewPr>
      <p:guideLst>
        <p:guide orient="horz" pos="213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theme" Target="theme/theme1.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1238E6-A6A3-4A99-906E-0CBCE1F28E3A}" type="datetimeFigureOut">
              <a:rPr lang="en-US" smtClean="0"/>
              <a:t>11/26/2024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6EDFBA-9521-494B-A68C-BF5E1B2E2301}" type="slidenum">
              <a:rPr lang="en-US" smtClean="0"/>
              <a:t>‹#›</a:t>
            </a:fld>
            <a:endParaRPr lang="en-US"/>
          </a:p>
        </p:txBody>
      </p:sp>
    </p:spTree>
    <p:extLst>
      <p:ext uri="{BB962C8B-B14F-4D97-AF65-F5344CB8AC3E}">
        <p14:creationId xmlns:p14="http://schemas.microsoft.com/office/powerpoint/2010/main" val="292661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67" name="Google Shape;367;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30157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91" name="Google Shape;39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75178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a:extLst>
            <a:ext uri="{FF2B5EF4-FFF2-40B4-BE49-F238E27FC236}">
              <a16:creationId xmlns:a16="http://schemas.microsoft.com/office/drawing/2014/main" id="{E36208F8-5C63-D4CE-3535-A9B71111ACE5}"/>
            </a:ext>
          </a:extLst>
        </p:cNvPr>
        <p:cNvGrpSpPr/>
        <p:nvPr/>
      </p:nvGrpSpPr>
      <p:grpSpPr>
        <a:xfrm>
          <a:off x="0" y="0"/>
          <a:ext cx="0" cy="0"/>
          <a:chOff x="0" y="0"/>
          <a:chExt cx="0" cy="0"/>
        </a:xfrm>
      </p:grpSpPr>
      <p:sp>
        <p:nvSpPr>
          <p:cNvPr id="390" name="Google Shape;390;p18:notes">
            <a:extLst>
              <a:ext uri="{FF2B5EF4-FFF2-40B4-BE49-F238E27FC236}">
                <a16:creationId xmlns:a16="http://schemas.microsoft.com/office/drawing/2014/main" id="{3C868B25-E129-EE5D-DF00-3D350E73EC1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1" name="Google Shape;391;p18:notes">
            <a:extLst>
              <a:ext uri="{FF2B5EF4-FFF2-40B4-BE49-F238E27FC236}">
                <a16:creationId xmlns:a16="http://schemas.microsoft.com/office/drawing/2014/main" id="{F9DBCDDF-1D65-AF66-3FCC-E7E85F250A4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68625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a:extLst>
            <a:ext uri="{FF2B5EF4-FFF2-40B4-BE49-F238E27FC236}">
              <a16:creationId xmlns:a16="http://schemas.microsoft.com/office/drawing/2014/main" id="{FC527E18-4896-E749-CD04-9644DA4BD71B}"/>
            </a:ext>
          </a:extLst>
        </p:cNvPr>
        <p:cNvGrpSpPr/>
        <p:nvPr/>
      </p:nvGrpSpPr>
      <p:grpSpPr>
        <a:xfrm>
          <a:off x="0" y="0"/>
          <a:ext cx="0" cy="0"/>
          <a:chOff x="0" y="0"/>
          <a:chExt cx="0" cy="0"/>
        </a:xfrm>
      </p:grpSpPr>
      <p:sp>
        <p:nvSpPr>
          <p:cNvPr id="390" name="Google Shape;390;p18:notes">
            <a:extLst>
              <a:ext uri="{FF2B5EF4-FFF2-40B4-BE49-F238E27FC236}">
                <a16:creationId xmlns:a16="http://schemas.microsoft.com/office/drawing/2014/main" id="{CF21E646-06F6-A9D7-F695-DCC9A57CE18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91" name="Google Shape;391;p18:notes">
            <a:extLst>
              <a:ext uri="{FF2B5EF4-FFF2-40B4-BE49-F238E27FC236}">
                <a16:creationId xmlns:a16="http://schemas.microsoft.com/office/drawing/2014/main" id="{581D2E2A-CC59-9CCE-4D00-C8892AFC1E0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04719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a:extLst>
            <a:ext uri="{FF2B5EF4-FFF2-40B4-BE49-F238E27FC236}">
              <a16:creationId xmlns:a16="http://schemas.microsoft.com/office/drawing/2014/main" id="{61189880-BB8B-F448-2EDF-EC9355BF3A0B}"/>
            </a:ext>
          </a:extLst>
        </p:cNvPr>
        <p:cNvGrpSpPr/>
        <p:nvPr/>
      </p:nvGrpSpPr>
      <p:grpSpPr>
        <a:xfrm>
          <a:off x="0" y="0"/>
          <a:ext cx="0" cy="0"/>
          <a:chOff x="0" y="0"/>
          <a:chExt cx="0" cy="0"/>
        </a:xfrm>
      </p:grpSpPr>
      <p:sp>
        <p:nvSpPr>
          <p:cNvPr id="390" name="Google Shape;390;p18:notes">
            <a:extLst>
              <a:ext uri="{FF2B5EF4-FFF2-40B4-BE49-F238E27FC236}">
                <a16:creationId xmlns:a16="http://schemas.microsoft.com/office/drawing/2014/main" id="{3E40E4CA-B3EC-169B-319D-95DEFCFDB3C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1" name="Google Shape;391;p18:notes">
            <a:extLst>
              <a:ext uri="{FF2B5EF4-FFF2-40B4-BE49-F238E27FC236}">
                <a16:creationId xmlns:a16="http://schemas.microsoft.com/office/drawing/2014/main" id="{5598B402-A869-75D7-FE0E-1BD22540F1A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638428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732413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8226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89609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Page Option 1">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BC615402-924F-401B-BD65-A798B33C317B}"/>
              </a:ext>
              <a:ext uri="{C183D7F6-B498-43B3-948B-1728B52AA6E4}">
                <adec:decorative xmlns:adec="http://schemas.microsoft.com/office/drawing/2017/decorative" val="1"/>
              </a:ext>
            </a:extLst>
          </p:cNvPr>
          <p:cNvSpPr/>
          <p:nvPr userDrawn="1"/>
        </p:nvSpPr>
        <p:spPr>
          <a:xfrm>
            <a:off x="3033486" y="0"/>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40DB2AD8-839D-4FCB-AA05-80B13B2BB2AE}"/>
              </a:ext>
              <a:ext uri="{C183D7F6-B498-43B3-948B-1728B52AA6E4}">
                <adec:decorative xmlns:adec="http://schemas.microsoft.com/office/drawing/2017/decorative" val="1"/>
              </a:ext>
            </a:extLst>
          </p:cNvPr>
          <p:cNvSpPr/>
          <p:nvPr userDrawn="1"/>
        </p:nvSpPr>
        <p:spPr>
          <a:xfrm>
            <a:off x="2422791" y="2896886"/>
            <a:ext cx="495674" cy="495674"/>
          </a:xfrm>
          <a:prstGeom prst="ellipse">
            <a:avLst/>
          </a:prstGeom>
          <a:noFill/>
          <a:ln w="203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Picture Placeholder 28">
            <a:extLst>
              <a:ext uri="{FF2B5EF4-FFF2-40B4-BE49-F238E27FC236}">
                <a16:creationId xmlns:a16="http://schemas.microsoft.com/office/drawing/2014/main" id="{1A5FC801-48D7-4FF1-A31F-A732E9069F82}"/>
              </a:ext>
            </a:extLst>
          </p:cNvPr>
          <p:cNvSpPr>
            <a:spLocks noGrp="1"/>
          </p:cNvSpPr>
          <p:nvPr>
            <p:ph type="pic" sz="quarter" idx="13" hasCustomPrompt="1"/>
          </p:nvPr>
        </p:nvSpPr>
        <p:spPr>
          <a:xfrm>
            <a:off x="3681638" y="0"/>
            <a:ext cx="8510362" cy="6858000"/>
          </a:xfrm>
          <a:custGeom>
            <a:avLst/>
            <a:gdLst>
              <a:gd name="connsiteX0" fmla="*/ 13494 w 8510362"/>
              <a:gd name="connsiteY0" fmla="*/ 0 h 6858000"/>
              <a:gd name="connsiteX1" fmla="*/ 8510362 w 8510362"/>
              <a:gd name="connsiteY1" fmla="*/ 0 h 6858000"/>
              <a:gd name="connsiteX2" fmla="*/ 8510362 w 8510362"/>
              <a:gd name="connsiteY2" fmla="*/ 6858000 h 6858000"/>
              <a:gd name="connsiteX3" fmla="*/ 3014588 w 8510362"/>
              <a:gd name="connsiteY3" fmla="*/ 6858000 h 6858000"/>
              <a:gd name="connsiteX4" fmla="*/ 2848427 w 8510362"/>
              <a:gd name="connsiteY4" fmla="*/ 6719827 h 6858000"/>
              <a:gd name="connsiteX5" fmla="*/ 0 w 8510362"/>
              <a:gd name="connsiteY5" fmla="*/ 462431 h 6858000"/>
              <a:gd name="connsiteX6" fmla="*/ 10796 w 8510362"/>
              <a:gd name="connsiteY6" fmla="*/ 3547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10362" h="6858000">
                <a:moveTo>
                  <a:pt x="13494" y="0"/>
                </a:moveTo>
                <a:lnTo>
                  <a:pt x="8510362" y="0"/>
                </a:lnTo>
                <a:lnTo>
                  <a:pt x="8510362" y="6858000"/>
                </a:lnTo>
                <a:lnTo>
                  <a:pt x="3014588" y="6858000"/>
                </a:lnTo>
                <a:lnTo>
                  <a:pt x="2848427" y="6719827"/>
                </a:lnTo>
                <a:cubicBezTo>
                  <a:pt x="1103037" y="5198776"/>
                  <a:pt x="0" y="2959418"/>
                  <a:pt x="0" y="462431"/>
                </a:cubicBezTo>
                <a:cubicBezTo>
                  <a:pt x="0" y="319235"/>
                  <a:pt x="3628" y="176886"/>
                  <a:pt x="10796" y="35471"/>
                </a:cubicBezTo>
                <a:close/>
              </a:path>
            </a:pathLst>
          </a:custGeom>
          <a:solidFill>
            <a:schemeClr val="bg1">
              <a:lumMod val="95000"/>
            </a:schemeClr>
          </a:solidFill>
        </p:spPr>
        <p:txBody>
          <a:bodyPr wrap="square" tIns="182880" anchor="t">
            <a:noAutofit/>
          </a:bodyPr>
          <a:lstStyle>
            <a:lvl1pPr marL="0" indent="0" algn="ctr">
              <a:buNone/>
              <a:defRPr i="1"/>
            </a:lvl1pPr>
          </a:lstStyle>
          <a:p>
            <a:r>
              <a:rPr lang="en-US" dirty="0"/>
              <a:t>Insert Your Picture Here</a:t>
            </a:r>
          </a:p>
        </p:txBody>
      </p:sp>
      <p:sp>
        <p:nvSpPr>
          <p:cNvPr id="2" name="Title 1">
            <a:extLst>
              <a:ext uri="{FF2B5EF4-FFF2-40B4-BE49-F238E27FC236}">
                <a16:creationId xmlns:a16="http://schemas.microsoft.com/office/drawing/2014/main" id="{F5B0B860-06DA-40CB-9D9C-37722EFFE7CB}"/>
              </a:ext>
            </a:extLst>
          </p:cNvPr>
          <p:cNvSpPr>
            <a:spLocks noGrp="1"/>
          </p:cNvSpPr>
          <p:nvPr>
            <p:ph type="title"/>
          </p:nvPr>
        </p:nvSpPr>
        <p:spPr>
          <a:xfrm>
            <a:off x="342000" y="299776"/>
            <a:ext cx="11484000" cy="202829"/>
          </a:xfrm>
        </p:spPr>
        <p:txBody>
          <a:bodyPr/>
          <a:lstStyle>
            <a:lvl1pPr>
              <a:defRPr sz="1400">
                <a:noFill/>
              </a:defRPr>
            </a:lvl1pPr>
          </a:lstStyle>
          <a:p>
            <a:r>
              <a:rPr lang="en-US"/>
              <a:t>Click to edit Master title style</a:t>
            </a:r>
            <a:endParaRPr lang="en-US" dirty="0"/>
          </a:p>
        </p:txBody>
      </p:sp>
      <p:sp>
        <p:nvSpPr>
          <p:cNvPr id="13" name="Arc 12">
            <a:extLst>
              <a:ext uri="{FF2B5EF4-FFF2-40B4-BE49-F238E27FC236}">
                <a16:creationId xmlns:a16="http://schemas.microsoft.com/office/drawing/2014/main" id="{90F1D572-D498-42B3-B69A-FCB5C7FCF49B}"/>
              </a:ext>
            </a:extLst>
          </p:cNvPr>
          <p:cNvSpPr/>
          <p:nvPr userDrawn="1"/>
        </p:nvSpPr>
        <p:spPr>
          <a:xfrm>
            <a:off x="1093368" y="1935321"/>
            <a:ext cx="1663686" cy="1663683"/>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17" name="Text Placeholder 7">
            <a:extLst>
              <a:ext uri="{FF2B5EF4-FFF2-40B4-BE49-F238E27FC236}">
                <a16:creationId xmlns:a16="http://schemas.microsoft.com/office/drawing/2014/main" id="{43FE29EE-841F-970C-DBCA-6E6016CDDDAA}"/>
              </a:ext>
            </a:extLst>
          </p:cNvPr>
          <p:cNvSpPr>
            <a:spLocks noGrp="1"/>
          </p:cNvSpPr>
          <p:nvPr>
            <p:ph type="body" sz="quarter" idx="16" hasCustomPrompt="1"/>
          </p:nvPr>
        </p:nvSpPr>
        <p:spPr>
          <a:xfrm rot="20700000">
            <a:off x="-628749" y="2490713"/>
            <a:ext cx="1664208" cy="1517904"/>
          </a:xfrm>
          <a:noFill/>
        </p:spPr>
        <p:txBody>
          <a:bodyPr spcFirstLastPara="1" wrap="square" numCol="1" rtlCol="0">
            <a:prstTxWarp prst="textArchUp">
              <a:avLst/>
            </a:prstTxWarp>
            <a:spAutoFit/>
          </a:bodyPr>
          <a:lstStyle>
            <a:lvl1pPr marL="0" indent="0" algn="r">
              <a:lnSpc>
                <a:spcPct val="100000"/>
              </a:lnSpc>
              <a:spcBef>
                <a:spcPts val="0"/>
              </a:spcBef>
              <a:buNone/>
              <a:defRPr lang="en-US" b="1" dirty="0" smtClean="0">
                <a:solidFill>
                  <a:schemeClr val="tx1">
                    <a:lumMod val="85000"/>
                    <a:lumOff val="15000"/>
                  </a:schemeClr>
                </a:solidFill>
                <a:latin typeface="+mn-lt"/>
              </a:defRPr>
            </a:lvl1pPr>
          </a:lstStyle>
          <a:p>
            <a:pPr marL="0" lvl="0" algn="r"/>
            <a:r>
              <a:rPr lang="en-US" dirty="0"/>
              <a:t>The</a:t>
            </a:r>
          </a:p>
        </p:txBody>
      </p:sp>
      <p:sp>
        <p:nvSpPr>
          <p:cNvPr id="15" name="Text Placeholder 7">
            <a:extLst>
              <a:ext uri="{FF2B5EF4-FFF2-40B4-BE49-F238E27FC236}">
                <a16:creationId xmlns:a16="http://schemas.microsoft.com/office/drawing/2014/main" id="{B29B2BA2-9C4E-660A-E602-B3914E64E0FA}"/>
              </a:ext>
            </a:extLst>
          </p:cNvPr>
          <p:cNvSpPr>
            <a:spLocks noGrp="1"/>
          </p:cNvSpPr>
          <p:nvPr>
            <p:ph type="body" sz="quarter" idx="15" hasCustomPrompt="1"/>
          </p:nvPr>
        </p:nvSpPr>
        <p:spPr>
          <a:xfrm rot="20700000">
            <a:off x="1025409" y="2121529"/>
            <a:ext cx="1664208" cy="1517904"/>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dirty="0" smtClean="0">
                <a:solidFill>
                  <a:schemeClr val="tx1">
                    <a:lumMod val="85000"/>
                    <a:lumOff val="15000"/>
                  </a:schemeClr>
                </a:solidFill>
                <a:latin typeface="Sagona Book" panose="02020503050505020204" pitchFamily="18" charset="0"/>
              </a:defRPr>
            </a:lvl1pPr>
          </a:lstStyle>
          <a:p>
            <a:pPr marL="0" lvl="0"/>
            <a:r>
              <a:rPr lang="en-US" dirty="0"/>
              <a:t>wedding of</a:t>
            </a:r>
          </a:p>
        </p:txBody>
      </p:sp>
      <p:sp>
        <p:nvSpPr>
          <p:cNvPr id="14" name="Text Placeholder 13">
            <a:extLst>
              <a:ext uri="{FF2B5EF4-FFF2-40B4-BE49-F238E27FC236}">
                <a16:creationId xmlns:a16="http://schemas.microsoft.com/office/drawing/2014/main" id="{F4797AF1-98D1-E9E3-7CD4-5BA69E8826B2}"/>
              </a:ext>
              <a:ext uri="{C183D7F6-B498-43B3-948B-1728B52AA6E4}">
                <adec:decorative xmlns:adec="http://schemas.microsoft.com/office/drawing/2017/decorative" val="1"/>
              </a:ext>
            </a:extLst>
          </p:cNvPr>
          <p:cNvSpPr>
            <a:spLocks noGrp="1"/>
          </p:cNvSpPr>
          <p:nvPr userDrawn="1">
            <p:ph type="body" sz="quarter" idx="14" hasCustomPrompt="1"/>
          </p:nvPr>
        </p:nvSpPr>
        <p:spPr>
          <a:xfrm>
            <a:off x="232912" y="3409222"/>
            <a:ext cx="5519978" cy="2228709"/>
          </a:xfrm>
        </p:spPr>
        <p:txBody>
          <a:bodyPr>
            <a:noAutofit/>
          </a:bodyPr>
          <a:lstStyle>
            <a:lvl1pPr marL="0" indent="0" algn="r">
              <a:buNone/>
              <a:defRPr sz="19000">
                <a:solidFill>
                  <a:schemeClr val="accent1"/>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userDrawn="1">
            <p:ph type="body" sz="quarter" idx="11" hasCustomPrompt="1"/>
          </p:nvPr>
        </p:nvSpPr>
        <p:spPr>
          <a:xfrm>
            <a:off x="1000442" y="3454400"/>
            <a:ext cx="2845704" cy="1273865"/>
          </a:xfrm>
        </p:spPr>
        <p:txBody>
          <a:bodyPr anchor="b">
            <a:noAutofit/>
          </a:bodyPr>
          <a:lstStyle>
            <a:lvl1pPr marL="0" indent="0">
              <a:lnSpc>
                <a:spcPct val="65000"/>
              </a:lnSpc>
              <a:buNone/>
              <a:defRPr sz="4000" b="1" spc="-10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userDrawn="1">
            <p:ph type="body" sz="quarter" idx="12" hasCustomPrompt="1"/>
          </p:nvPr>
        </p:nvSpPr>
        <p:spPr>
          <a:xfrm>
            <a:off x="2601546" y="5127483"/>
            <a:ext cx="2989473" cy="1147619"/>
          </a:xfrm>
        </p:spPr>
        <p:txBody>
          <a:bodyPr lIns="0" tIns="0" rIns="0" bIns="0" anchor="t">
            <a:noAutofit/>
          </a:bodyPr>
          <a:lstStyle>
            <a:lvl1pPr marL="0" indent="0" algn="r">
              <a:lnSpc>
                <a:spcPct val="65000"/>
              </a:lnSpc>
              <a:buNone/>
              <a:defRPr sz="4000" spc="-15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userDrawn="1">
            <p:ph type="sldNum" sz="quarter" idx="10"/>
          </p:nvPr>
        </p:nvSpPr>
        <p:spPr/>
        <p:txBody>
          <a:bodyPr/>
          <a:lstStyle/>
          <a:p>
            <a:fld id="{EB96C8EE-5CE2-4DF5-AEBC-F7D540F7D759}" type="slidenum">
              <a:rPr lang="en-US" smtClean="0"/>
              <a:pPr/>
              <a:t>‹#›</a:t>
            </a:fld>
            <a:endParaRPr lang="en-US" dirty="0"/>
          </a:p>
        </p:txBody>
      </p:sp>
    </p:spTree>
    <p:extLst>
      <p:ext uri="{BB962C8B-B14F-4D97-AF65-F5344CB8AC3E}">
        <p14:creationId xmlns:p14="http://schemas.microsoft.com/office/powerpoint/2010/main" val="36466359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Page Option 2">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41467BD4-C017-430E-9ED3-A2DBF6AE68BC}"/>
              </a:ext>
              <a:ext uri="{C183D7F6-B498-43B3-948B-1728B52AA6E4}">
                <adec:decorative xmlns:adec="http://schemas.microsoft.com/office/drawing/2017/decorative" val="1"/>
              </a:ext>
            </a:extLst>
          </p:cNvPr>
          <p:cNvSpPr/>
          <p:nvPr userDrawn="1"/>
        </p:nvSpPr>
        <p:spPr>
          <a:xfrm flipH="1">
            <a:off x="3033486" y="0"/>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9">
            <a:extLst>
              <a:ext uri="{FF2B5EF4-FFF2-40B4-BE49-F238E27FC236}">
                <a16:creationId xmlns:a16="http://schemas.microsoft.com/office/drawing/2014/main" id="{510A9B39-FC82-43E5-A12B-25304A2219DB}"/>
              </a:ext>
            </a:extLst>
          </p:cNvPr>
          <p:cNvSpPr>
            <a:spLocks noGrp="1"/>
          </p:cNvSpPr>
          <p:nvPr>
            <p:ph type="pic" sz="quarter" idx="13" hasCustomPrompt="1"/>
          </p:nvPr>
        </p:nvSpPr>
        <p:spPr>
          <a:xfrm>
            <a:off x="0" y="0"/>
            <a:ext cx="7344229" cy="6858000"/>
          </a:xfrm>
          <a:solidFill>
            <a:schemeClr val="tx1"/>
          </a:solidFill>
        </p:spPr>
        <p:txBody>
          <a:bodyPr lIns="274320" anchor="ctr"/>
          <a:lstStyle>
            <a:lvl1pPr marL="0" indent="0" algn="l">
              <a:buNone/>
              <a:defRPr i="1">
                <a:solidFill>
                  <a:schemeClr val="bg1"/>
                </a:solidFill>
              </a:defRPr>
            </a:lvl1pPr>
          </a:lstStyle>
          <a:p>
            <a:r>
              <a:rPr lang="en-US" dirty="0"/>
              <a:t>Insert Your Picture Here</a:t>
            </a:r>
          </a:p>
        </p:txBody>
      </p:sp>
      <p:sp>
        <p:nvSpPr>
          <p:cNvPr id="14" name="Title 1">
            <a:extLst>
              <a:ext uri="{FF2B5EF4-FFF2-40B4-BE49-F238E27FC236}">
                <a16:creationId xmlns:a16="http://schemas.microsoft.com/office/drawing/2014/main" id="{F921487E-866D-43CE-9CA0-C24DCC2C4D97}"/>
              </a:ext>
            </a:extLst>
          </p:cNvPr>
          <p:cNvSpPr>
            <a:spLocks noGrp="1"/>
          </p:cNvSpPr>
          <p:nvPr>
            <p:ph type="title"/>
          </p:nvPr>
        </p:nvSpPr>
        <p:spPr>
          <a:xfrm>
            <a:off x="342000" y="299776"/>
            <a:ext cx="11484000" cy="202829"/>
          </a:xfrm>
        </p:spPr>
        <p:txBody>
          <a:bodyPr/>
          <a:lstStyle>
            <a:lvl1pPr>
              <a:defRPr sz="1400">
                <a:noFill/>
              </a:defRPr>
            </a:lvl1pPr>
          </a:lstStyle>
          <a:p>
            <a:r>
              <a:rPr lang="en-US"/>
              <a:t>Click to edit Master title style</a:t>
            </a:r>
            <a:endParaRPr lang="en-US" dirty="0"/>
          </a:p>
        </p:txBody>
      </p:sp>
      <p:sp>
        <p:nvSpPr>
          <p:cNvPr id="2" name="Text Placeholder 7">
            <a:extLst>
              <a:ext uri="{FF2B5EF4-FFF2-40B4-BE49-F238E27FC236}">
                <a16:creationId xmlns:a16="http://schemas.microsoft.com/office/drawing/2014/main" id="{85C2EEC8-D372-5EF0-E770-C6C77D0D7266}"/>
              </a:ext>
            </a:extLst>
          </p:cNvPr>
          <p:cNvSpPr>
            <a:spLocks noGrp="1"/>
          </p:cNvSpPr>
          <p:nvPr>
            <p:ph type="body" sz="quarter" idx="16" hasCustomPrompt="1"/>
          </p:nvPr>
        </p:nvSpPr>
        <p:spPr>
          <a:xfrm rot="20700000">
            <a:off x="6626102" y="3566804"/>
            <a:ext cx="1664208" cy="1517904"/>
          </a:xfrm>
          <a:noFill/>
        </p:spPr>
        <p:txBody>
          <a:bodyPr spcFirstLastPara="1" wrap="square" numCol="1" rtlCol="0">
            <a:prstTxWarp prst="textArchUp">
              <a:avLst/>
            </a:prstTxWarp>
            <a:spAutoFit/>
          </a:bodyPr>
          <a:lstStyle>
            <a:lvl1pPr marL="0" indent="0" algn="r">
              <a:lnSpc>
                <a:spcPct val="100000"/>
              </a:lnSpc>
              <a:spcBef>
                <a:spcPts val="0"/>
              </a:spcBef>
              <a:buNone/>
              <a:defRPr lang="en-US" b="1" dirty="0" smtClean="0">
                <a:solidFill>
                  <a:schemeClr val="bg1">
                    <a:lumMod val="65000"/>
                  </a:schemeClr>
                </a:solidFill>
                <a:latin typeface="+mn-lt"/>
              </a:defRPr>
            </a:lvl1pPr>
          </a:lstStyle>
          <a:p>
            <a:pPr marL="0" lvl="0" algn="r"/>
            <a:r>
              <a:rPr lang="en-US" dirty="0"/>
              <a:t>The</a:t>
            </a:r>
          </a:p>
        </p:txBody>
      </p:sp>
      <p:sp>
        <p:nvSpPr>
          <p:cNvPr id="3" name="Text Placeholder 7">
            <a:extLst>
              <a:ext uri="{FF2B5EF4-FFF2-40B4-BE49-F238E27FC236}">
                <a16:creationId xmlns:a16="http://schemas.microsoft.com/office/drawing/2014/main" id="{EC8EFF43-B953-DE46-B68B-D51321D33A3C}"/>
              </a:ext>
            </a:extLst>
          </p:cNvPr>
          <p:cNvSpPr>
            <a:spLocks noGrp="1"/>
          </p:cNvSpPr>
          <p:nvPr>
            <p:ph type="body" sz="quarter" idx="15" hasCustomPrompt="1"/>
          </p:nvPr>
        </p:nvSpPr>
        <p:spPr>
          <a:xfrm rot="20700000">
            <a:off x="8257110" y="3174470"/>
            <a:ext cx="1664208" cy="1517904"/>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dirty="0" smtClean="0">
                <a:solidFill>
                  <a:schemeClr val="bg1">
                    <a:lumMod val="65000"/>
                  </a:schemeClr>
                </a:solidFill>
                <a:latin typeface="Sagona Book" panose="02020503050505020204" pitchFamily="18" charset="0"/>
              </a:defRPr>
            </a:lvl1pPr>
          </a:lstStyle>
          <a:p>
            <a:pPr marL="0" lvl="0"/>
            <a:r>
              <a:rPr lang="en-US" dirty="0"/>
              <a:t>wedding of</a:t>
            </a:r>
          </a:p>
        </p:txBody>
      </p:sp>
      <p:sp>
        <p:nvSpPr>
          <p:cNvPr id="12" name="Text Placeholder 13">
            <a:extLst>
              <a:ext uri="{FF2B5EF4-FFF2-40B4-BE49-F238E27FC236}">
                <a16:creationId xmlns:a16="http://schemas.microsoft.com/office/drawing/2014/main" id="{531287BC-E392-79F1-F158-EC6245614E57}"/>
              </a:ext>
              <a:ext uri="{C183D7F6-B498-43B3-948B-1728B52AA6E4}">
                <adec:decorative xmlns:adec="http://schemas.microsoft.com/office/drawing/2017/decorative" val="1"/>
              </a:ext>
            </a:extLst>
          </p:cNvPr>
          <p:cNvSpPr>
            <a:spLocks noGrp="1"/>
          </p:cNvSpPr>
          <p:nvPr>
            <p:ph type="body" sz="quarter" idx="17" hasCustomPrompt="1"/>
          </p:nvPr>
        </p:nvSpPr>
        <p:spPr>
          <a:xfrm>
            <a:off x="8079745" y="4817516"/>
            <a:ext cx="2871216" cy="1499616"/>
          </a:xfrm>
        </p:spPr>
        <p:txBody>
          <a:bodyPr lIns="0" tIns="0" rIns="0" bIns="0" anchor="b">
            <a:noAutofit/>
          </a:bodyPr>
          <a:lstStyle>
            <a:lvl1pPr marL="0" indent="0" algn="r">
              <a:lnSpc>
                <a:spcPct val="60000"/>
              </a:lnSpc>
              <a:spcBef>
                <a:spcPts val="0"/>
              </a:spcBef>
              <a:buNone/>
              <a:defRPr sz="11000" spc="-150" baseline="0">
                <a:solidFill>
                  <a:schemeClr val="tx1">
                    <a:lumMod val="65000"/>
                    <a:lumOff val="35000"/>
                  </a:schemeClr>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p:ph type="body" sz="quarter" idx="11" hasCustomPrompt="1"/>
          </p:nvPr>
        </p:nvSpPr>
        <p:spPr>
          <a:xfrm>
            <a:off x="8312031" y="4863120"/>
            <a:ext cx="2257073" cy="719064"/>
          </a:xfrm>
        </p:spPr>
        <p:txBody>
          <a:bodyPr anchor="b">
            <a:noAutofit/>
          </a:bodyPr>
          <a:lstStyle>
            <a:lvl1pPr marL="0" indent="0">
              <a:lnSpc>
                <a:spcPct val="65000"/>
              </a:lnSpc>
              <a:buNone/>
              <a:defRPr sz="2800" b="1" spc="-100" baseline="0">
                <a:solidFill>
                  <a:schemeClr val="accent1"/>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p:ph type="body" sz="quarter" idx="12" hasCustomPrompt="1"/>
          </p:nvPr>
        </p:nvSpPr>
        <p:spPr>
          <a:xfrm>
            <a:off x="8526784" y="5706199"/>
            <a:ext cx="2419350" cy="647801"/>
          </a:xfrm>
        </p:spPr>
        <p:txBody>
          <a:bodyPr lIns="0" tIns="0" rIns="0" bIns="0" anchor="t">
            <a:noAutofit/>
          </a:bodyPr>
          <a:lstStyle>
            <a:lvl1pPr marL="0" indent="0" algn="r">
              <a:lnSpc>
                <a:spcPct val="65000"/>
              </a:lnSpc>
              <a:buNone/>
              <a:defRPr sz="3000" spc="-150">
                <a:solidFill>
                  <a:schemeClr val="accent1"/>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11" name="Date Placeholder 10">
            <a:extLst>
              <a:ext uri="{FF2B5EF4-FFF2-40B4-BE49-F238E27FC236}">
                <a16:creationId xmlns:a16="http://schemas.microsoft.com/office/drawing/2014/main" id="{C7C8BCA2-769C-41F5-845B-9C39193579A5}"/>
              </a:ext>
            </a:extLst>
          </p:cNvPr>
          <p:cNvSpPr>
            <a:spLocks noGrp="1"/>
          </p:cNvSpPr>
          <p:nvPr>
            <p:ph type="dt" sz="half" idx="14"/>
          </p:nvPr>
        </p:nvSpPr>
        <p:spPr>
          <a:xfrm>
            <a:off x="8610600" y="6356350"/>
            <a:ext cx="2341884" cy="365125"/>
          </a:xfrm>
        </p:spPr>
        <p:txBody>
          <a:bodyPr/>
          <a:lstStyle/>
          <a:p>
            <a:fld id="{39B360F8-476B-46A9-AE4D-B70F5EF3C486}" type="datetimeFigureOut">
              <a:rPr lang="en-US" smtClean="0"/>
              <a:pPr/>
              <a:t>11/26/2024</a:t>
            </a:fld>
            <a:endParaRPr lang="en-US" dirty="0"/>
          </a:p>
        </p:txBody>
      </p:sp>
      <p:sp>
        <p:nvSpPr>
          <p:cNvPr id="19" name="Arc 18">
            <a:extLst>
              <a:ext uri="{FF2B5EF4-FFF2-40B4-BE49-F238E27FC236}">
                <a16:creationId xmlns:a16="http://schemas.microsoft.com/office/drawing/2014/main" id="{6D48354E-66C5-4E48-A471-919899211D6C}"/>
              </a:ext>
            </a:extLst>
          </p:cNvPr>
          <p:cNvSpPr/>
          <p:nvPr userDrawn="1"/>
        </p:nvSpPr>
        <p:spPr>
          <a:xfrm>
            <a:off x="8345327" y="2991100"/>
            <a:ext cx="1663686" cy="1663683"/>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65000"/>
                </a:schemeClr>
              </a:solidFill>
            </a:endParaRPr>
          </a:p>
        </p:txBody>
      </p:sp>
      <p:sp>
        <p:nvSpPr>
          <p:cNvPr id="21" name="Oval 20">
            <a:extLst>
              <a:ext uri="{FF2B5EF4-FFF2-40B4-BE49-F238E27FC236}">
                <a16:creationId xmlns:a16="http://schemas.microsoft.com/office/drawing/2014/main" id="{12846EC3-36A8-41B3-8C58-C43F30BFDC1E}"/>
              </a:ext>
              <a:ext uri="{C183D7F6-B498-43B3-948B-1728B52AA6E4}">
                <adec:decorative xmlns:adec="http://schemas.microsoft.com/office/drawing/2017/decorative" val="1"/>
              </a:ext>
            </a:extLst>
          </p:cNvPr>
          <p:cNvSpPr/>
          <p:nvPr userDrawn="1"/>
        </p:nvSpPr>
        <p:spPr>
          <a:xfrm>
            <a:off x="10019054" y="3468760"/>
            <a:ext cx="495674" cy="495674"/>
          </a:xfrm>
          <a:prstGeom prst="ellipse">
            <a:avLst/>
          </a:prstGeom>
          <a:noFill/>
          <a:ln w="203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dirty="0"/>
          </a:p>
        </p:txBody>
      </p:sp>
    </p:spTree>
    <p:extLst>
      <p:ext uri="{BB962C8B-B14F-4D97-AF65-F5344CB8AC3E}">
        <p14:creationId xmlns:p14="http://schemas.microsoft.com/office/powerpoint/2010/main" val="41854107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Page Option 3">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41467BD4-C017-430E-9ED3-A2DBF6AE68BC}"/>
              </a:ext>
              <a:ext uri="{C183D7F6-B498-43B3-948B-1728B52AA6E4}">
                <adec:decorative xmlns:adec="http://schemas.microsoft.com/office/drawing/2017/decorative" val="1"/>
              </a:ext>
            </a:extLst>
          </p:cNvPr>
          <p:cNvSpPr/>
          <p:nvPr userDrawn="1"/>
        </p:nvSpPr>
        <p:spPr>
          <a:xfrm flipH="1" flipV="1">
            <a:off x="3821467" y="1381352"/>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Picture Placeholder 36">
            <a:extLst>
              <a:ext uri="{FF2B5EF4-FFF2-40B4-BE49-F238E27FC236}">
                <a16:creationId xmlns:a16="http://schemas.microsoft.com/office/drawing/2014/main" id="{423B7B84-1095-4979-B1FC-8FD136EA0E04}"/>
              </a:ext>
            </a:extLst>
          </p:cNvPr>
          <p:cNvSpPr>
            <a:spLocks noGrp="1"/>
          </p:cNvSpPr>
          <p:nvPr>
            <p:ph type="pic" sz="quarter" idx="15" hasCustomPrompt="1"/>
          </p:nvPr>
        </p:nvSpPr>
        <p:spPr>
          <a:xfrm>
            <a:off x="0" y="0"/>
            <a:ext cx="8340307" cy="6858000"/>
          </a:xfrm>
          <a:custGeom>
            <a:avLst/>
            <a:gdLst>
              <a:gd name="connsiteX0" fmla="*/ 0 w 8340307"/>
              <a:gd name="connsiteY0" fmla="*/ 0 h 6858000"/>
              <a:gd name="connsiteX1" fmla="*/ 1092533 w 8340307"/>
              <a:gd name="connsiteY1" fmla="*/ 0 h 6858000"/>
              <a:gd name="connsiteX2" fmla="*/ 5837726 w 8340307"/>
              <a:gd name="connsiteY2" fmla="*/ 0 h 6858000"/>
              <a:gd name="connsiteX3" fmla="*/ 6930259 w 8340307"/>
              <a:gd name="connsiteY3" fmla="*/ 0 h 6858000"/>
              <a:gd name="connsiteX4" fmla="*/ 6970515 w 8340307"/>
              <a:gd name="connsiteY4" fmla="*/ 76864 h 6858000"/>
              <a:gd name="connsiteX5" fmla="*/ 8318145 w 8340307"/>
              <a:gd name="connsiteY5" fmla="*/ 6533091 h 6858000"/>
              <a:gd name="connsiteX6" fmla="*/ 8294357 w 8340307"/>
              <a:gd name="connsiteY6" fmla="*/ 6858000 h 6858000"/>
              <a:gd name="connsiteX7" fmla="*/ 7201824 w 8340307"/>
              <a:gd name="connsiteY7" fmla="*/ 6858000 h 6858000"/>
              <a:gd name="connsiteX8" fmla="*/ 1092533 w 8340307"/>
              <a:gd name="connsiteY8" fmla="*/ 6858000 h 6858000"/>
              <a:gd name="connsiteX9" fmla="*/ 0 w 834030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40307" h="6858000">
                <a:moveTo>
                  <a:pt x="0" y="0"/>
                </a:moveTo>
                <a:lnTo>
                  <a:pt x="1092533" y="0"/>
                </a:lnTo>
                <a:lnTo>
                  <a:pt x="5837726" y="0"/>
                </a:lnTo>
                <a:lnTo>
                  <a:pt x="6930259" y="0"/>
                </a:lnTo>
                <a:lnTo>
                  <a:pt x="6970515" y="76864"/>
                </a:lnTo>
                <a:cubicBezTo>
                  <a:pt x="7966810" y="2040801"/>
                  <a:pt x="8453218" y="4264523"/>
                  <a:pt x="8318145" y="6533091"/>
                </a:cubicBezTo>
                <a:lnTo>
                  <a:pt x="8294357" y="6858000"/>
                </a:lnTo>
                <a:lnTo>
                  <a:pt x="7201824" y="6858000"/>
                </a:lnTo>
                <a:lnTo>
                  <a:pt x="1092533" y="6858000"/>
                </a:lnTo>
                <a:lnTo>
                  <a:pt x="0" y="6858000"/>
                </a:lnTo>
                <a:close/>
              </a:path>
            </a:pathLst>
          </a:custGeom>
          <a:solidFill>
            <a:schemeClr val="bg1">
              <a:lumMod val="95000"/>
            </a:schemeClr>
          </a:solidFill>
        </p:spPr>
        <p:txBody>
          <a:bodyPr wrap="square" lIns="274320" anchor="ctr">
            <a:noAutofit/>
          </a:bodyPr>
          <a:lstStyle>
            <a:lvl1pPr marL="0" indent="0" algn="l">
              <a:buNone/>
              <a:defRPr i="1"/>
            </a:lvl1pPr>
          </a:lstStyle>
          <a:p>
            <a:r>
              <a:rPr lang="en-US" dirty="0"/>
              <a:t>Insert Your Picture Here</a:t>
            </a:r>
          </a:p>
        </p:txBody>
      </p:sp>
      <p:sp>
        <p:nvSpPr>
          <p:cNvPr id="14" name="Title 1">
            <a:extLst>
              <a:ext uri="{FF2B5EF4-FFF2-40B4-BE49-F238E27FC236}">
                <a16:creationId xmlns:a16="http://schemas.microsoft.com/office/drawing/2014/main" id="{0D31F130-012B-458A-8F5C-33E875035CD4}"/>
              </a:ext>
            </a:extLst>
          </p:cNvPr>
          <p:cNvSpPr>
            <a:spLocks noGrp="1"/>
          </p:cNvSpPr>
          <p:nvPr>
            <p:ph type="title"/>
          </p:nvPr>
        </p:nvSpPr>
        <p:spPr>
          <a:xfrm>
            <a:off x="342000" y="299776"/>
            <a:ext cx="11484000" cy="202829"/>
          </a:xfrm>
        </p:spPr>
        <p:txBody>
          <a:bodyPr/>
          <a:lstStyle>
            <a:lvl1pPr>
              <a:defRPr sz="1400">
                <a:noFill/>
              </a:defRPr>
            </a:lvl1pPr>
          </a:lstStyle>
          <a:p>
            <a:r>
              <a:rPr lang="en-US"/>
              <a:t>Click to edit Master title style</a:t>
            </a:r>
            <a:endParaRPr lang="en-US" dirty="0"/>
          </a:p>
        </p:txBody>
      </p:sp>
      <p:sp>
        <p:nvSpPr>
          <p:cNvPr id="6" name="Text Placeholder 7">
            <a:extLst>
              <a:ext uri="{FF2B5EF4-FFF2-40B4-BE49-F238E27FC236}">
                <a16:creationId xmlns:a16="http://schemas.microsoft.com/office/drawing/2014/main" id="{43F01962-EE1E-935D-F920-F06DBE812D39}"/>
              </a:ext>
            </a:extLst>
          </p:cNvPr>
          <p:cNvSpPr>
            <a:spLocks noGrp="1"/>
          </p:cNvSpPr>
          <p:nvPr>
            <p:ph type="body" sz="quarter" idx="16" hasCustomPrompt="1"/>
          </p:nvPr>
        </p:nvSpPr>
        <p:spPr>
          <a:xfrm rot="20700000">
            <a:off x="6989066" y="1959098"/>
            <a:ext cx="1664208" cy="1517904"/>
          </a:xfrm>
          <a:noFill/>
        </p:spPr>
        <p:txBody>
          <a:bodyPr spcFirstLastPara="1" wrap="square" numCol="1" rtlCol="0">
            <a:prstTxWarp prst="textArchUp">
              <a:avLst/>
            </a:prstTxWarp>
            <a:spAutoFit/>
          </a:bodyPr>
          <a:lstStyle>
            <a:lvl1pPr marL="0" indent="0" algn="r">
              <a:lnSpc>
                <a:spcPct val="100000"/>
              </a:lnSpc>
              <a:spcBef>
                <a:spcPts val="0"/>
              </a:spcBef>
              <a:buNone/>
              <a:defRPr lang="en-US" b="1" dirty="0" smtClean="0">
                <a:solidFill>
                  <a:schemeClr val="tx1">
                    <a:lumMod val="85000"/>
                    <a:lumOff val="15000"/>
                  </a:schemeClr>
                </a:solidFill>
                <a:latin typeface="+mn-lt"/>
              </a:defRPr>
            </a:lvl1pPr>
          </a:lstStyle>
          <a:p>
            <a:pPr marL="0" lvl="0" algn="r"/>
            <a:r>
              <a:rPr lang="en-US" dirty="0"/>
              <a:t>The</a:t>
            </a:r>
          </a:p>
        </p:txBody>
      </p:sp>
      <p:sp>
        <p:nvSpPr>
          <p:cNvPr id="9" name="Text Placeholder 7">
            <a:extLst>
              <a:ext uri="{FF2B5EF4-FFF2-40B4-BE49-F238E27FC236}">
                <a16:creationId xmlns:a16="http://schemas.microsoft.com/office/drawing/2014/main" id="{65C43278-DA18-C5FC-0F65-C8B5D200BC0F}"/>
              </a:ext>
            </a:extLst>
          </p:cNvPr>
          <p:cNvSpPr>
            <a:spLocks noGrp="1"/>
          </p:cNvSpPr>
          <p:nvPr>
            <p:ph type="body" sz="quarter" idx="17" hasCustomPrompt="1"/>
          </p:nvPr>
        </p:nvSpPr>
        <p:spPr>
          <a:xfrm rot="20700000">
            <a:off x="8620074" y="1566764"/>
            <a:ext cx="1664208" cy="1517904"/>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dirty="0" smtClean="0">
                <a:solidFill>
                  <a:schemeClr val="tx1">
                    <a:lumMod val="85000"/>
                    <a:lumOff val="15000"/>
                  </a:schemeClr>
                </a:solidFill>
                <a:latin typeface="Sagona Book" panose="02020503050505020204" pitchFamily="18" charset="0"/>
              </a:defRPr>
            </a:lvl1pPr>
          </a:lstStyle>
          <a:p>
            <a:pPr marL="0" lvl="0"/>
            <a:r>
              <a:rPr lang="en-US" dirty="0"/>
              <a:t>wedding of</a:t>
            </a:r>
          </a:p>
        </p:txBody>
      </p:sp>
      <p:sp>
        <p:nvSpPr>
          <p:cNvPr id="10" name="Text Placeholder 13">
            <a:extLst>
              <a:ext uri="{FF2B5EF4-FFF2-40B4-BE49-F238E27FC236}">
                <a16:creationId xmlns:a16="http://schemas.microsoft.com/office/drawing/2014/main" id="{17612BE3-2C89-EB06-6ED4-C682EA0B75C4}"/>
              </a:ext>
              <a:ext uri="{C183D7F6-B498-43B3-948B-1728B52AA6E4}">
                <adec:decorative xmlns:adec="http://schemas.microsoft.com/office/drawing/2017/decorative" val="1"/>
              </a:ext>
            </a:extLst>
          </p:cNvPr>
          <p:cNvSpPr>
            <a:spLocks noGrp="1"/>
          </p:cNvSpPr>
          <p:nvPr>
            <p:ph type="body" sz="quarter" idx="18" hasCustomPrompt="1"/>
          </p:nvPr>
        </p:nvSpPr>
        <p:spPr>
          <a:xfrm>
            <a:off x="8435229" y="3207768"/>
            <a:ext cx="2871216" cy="1499616"/>
          </a:xfrm>
        </p:spPr>
        <p:txBody>
          <a:bodyPr lIns="0" tIns="0" rIns="0" bIns="0" anchor="b">
            <a:noAutofit/>
          </a:bodyPr>
          <a:lstStyle>
            <a:lvl1pPr marL="0" indent="0" algn="r">
              <a:lnSpc>
                <a:spcPct val="60000"/>
              </a:lnSpc>
              <a:spcBef>
                <a:spcPts val="0"/>
              </a:spcBef>
              <a:buNone/>
              <a:defRPr sz="11000" spc="-150" baseline="0">
                <a:solidFill>
                  <a:schemeClr val="accent1"/>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p:ph type="body" sz="quarter" idx="11" hasCustomPrompt="1"/>
          </p:nvPr>
        </p:nvSpPr>
        <p:spPr>
          <a:xfrm>
            <a:off x="8665992" y="3253372"/>
            <a:ext cx="2257073" cy="719064"/>
          </a:xfrm>
        </p:spPr>
        <p:txBody>
          <a:bodyPr anchor="b">
            <a:noAutofit/>
          </a:bodyPr>
          <a:lstStyle>
            <a:lvl1pPr marL="0" indent="0">
              <a:lnSpc>
                <a:spcPct val="65000"/>
              </a:lnSpc>
              <a:buNone/>
              <a:defRPr sz="2800" b="1" spc="-10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p:ph type="body" sz="quarter" idx="12" hasCustomPrompt="1"/>
          </p:nvPr>
        </p:nvSpPr>
        <p:spPr>
          <a:xfrm>
            <a:off x="8880745" y="4096451"/>
            <a:ext cx="2419350" cy="647801"/>
          </a:xfrm>
        </p:spPr>
        <p:txBody>
          <a:bodyPr lIns="0" tIns="0" rIns="0" bIns="0" anchor="t">
            <a:noAutofit/>
          </a:bodyPr>
          <a:lstStyle>
            <a:lvl1pPr marL="0" indent="0" algn="r">
              <a:lnSpc>
                <a:spcPct val="65000"/>
              </a:lnSpc>
              <a:buNone/>
              <a:defRPr sz="3000" spc="-15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21" name="Oval 20">
            <a:extLst>
              <a:ext uri="{FF2B5EF4-FFF2-40B4-BE49-F238E27FC236}">
                <a16:creationId xmlns:a16="http://schemas.microsoft.com/office/drawing/2014/main" id="{12846EC3-36A8-41B3-8C58-C43F30BFDC1E}"/>
              </a:ext>
              <a:ext uri="{C183D7F6-B498-43B3-948B-1728B52AA6E4}">
                <adec:decorative xmlns:adec="http://schemas.microsoft.com/office/drawing/2017/decorative" val="1"/>
              </a:ext>
            </a:extLst>
          </p:cNvPr>
          <p:cNvSpPr/>
          <p:nvPr userDrawn="1"/>
        </p:nvSpPr>
        <p:spPr>
          <a:xfrm>
            <a:off x="10373015" y="1859012"/>
            <a:ext cx="495674" cy="495674"/>
          </a:xfrm>
          <a:prstGeom prst="ellipse">
            <a:avLst/>
          </a:prstGeom>
          <a:noFill/>
          <a:ln w="203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Date Placeholder 10">
            <a:extLst>
              <a:ext uri="{FF2B5EF4-FFF2-40B4-BE49-F238E27FC236}">
                <a16:creationId xmlns:a16="http://schemas.microsoft.com/office/drawing/2014/main" id="{C7C8BCA2-769C-41F5-845B-9C39193579A5}"/>
              </a:ext>
            </a:extLst>
          </p:cNvPr>
          <p:cNvSpPr>
            <a:spLocks noGrp="1"/>
          </p:cNvSpPr>
          <p:nvPr>
            <p:ph type="dt" sz="half" idx="14"/>
          </p:nvPr>
        </p:nvSpPr>
        <p:spPr>
          <a:xfrm>
            <a:off x="8964561" y="4746602"/>
            <a:ext cx="2341884" cy="365125"/>
          </a:xfrm>
        </p:spPr>
        <p:txBody>
          <a:bodyPr/>
          <a:lstStyle/>
          <a:p>
            <a:fld id="{39B360F8-476B-46A9-AE4D-B70F5EF3C486}" type="datetimeFigureOut">
              <a:rPr lang="en-US" smtClean="0"/>
              <a:pPr/>
              <a:t>11/26/2024</a:t>
            </a:fld>
            <a:endParaRPr lang="en-US" dirty="0"/>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dirty="0"/>
          </a:p>
        </p:txBody>
      </p:sp>
    </p:spTree>
    <p:extLst>
      <p:ext uri="{BB962C8B-B14F-4D97-AF65-F5344CB8AC3E}">
        <p14:creationId xmlns:p14="http://schemas.microsoft.com/office/powerpoint/2010/main" val="2963614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Page 1 Option 1">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37F98E5B-3B6B-4F3D-B0D2-BB7C727D30A2}"/>
              </a:ext>
            </a:extLst>
          </p:cNvPr>
          <p:cNvSpPr/>
          <p:nvPr userDrawn="1"/>
        </p:nvSpPr>
        <p:spPr>
          <a:xfrm>
            <a:off x="0" y="0"/>
            <a:ext cx="4805698" cy="5476648"/>
          </a:xfrm>
          <a:custGeom>
            <a:avLst/>
            <a:gdLst>
              <a:gd name="connsiteX0" fmla="*/ 0 w 4805698"/>
              <a:gd name="connsiteY0" fmla="*/ 0 h 5476648"/>
              <a:gd name="connsiteX1" fmla="*/ 4805698 w 4805698"/>
              <a:gd name="connsiteY1" fmla="*/ 0 h 5476648"/>
              <a:gd name="connsiteX2" fmla="*/ 4805698 w 4805698"/>
              <a:gd name="connsiteY2" fmla="*/ 5474598 h 5476648"/>
              <a:gd name="connsiteX3" fmla="*/ 4724622 w 4805698"/>
              <a:gd name="connsiteY3" fmla="*/ 5476648 h 5476648"/>
              <a:gd name="connsiteX4" fmla="*/ 47472 w 4805698"/>
              <a:gd name="connsiteY4" fmla="*/ 2035638 h 5476648"/>
              <a:gd name="connsiteX5" fmla="*/ 0 w 4805698"/>
              <a:gd name="connsiteY5" fmla="*/ 1868464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5698" h="5476648">
                <a:moveTo>
                  <a:pt x="0" y="0"/>
                </a:moveTo>
                <a:lnTo>
                  <a:pt x="4805698" y="0"/>
                </a:lnTo>
                <a:lnTo>
                  <a:pt x="4805698" y="5474598"/>
                </a:lnTo>
                <a:lnTo>
                  <a:pt x="4724622" y="5476648"/>
                </a:lnTo>
                <a:cubicBezTo>
                  <a:pt x="2527040" y="5476648"/>
                  <a:pt x="667530" y="4029185"/>
                  <a:pt x="47472" y="2035638"/>
                </a:cubicBezTo>
                <a:lnTo>
                  <a:pt x="0" y="18684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dirty="0"/>
          </a:p>
        </p:txBody>
      </p:sp>
      <p:sp>
        <p:nvSpPr>
          <p:cNvPr id="19" name="Picture Placeholder 18">
            <a:extLst>
              <a:ext uri="{FF2B5EF4-FFF2-40B4-BE49-F238E27FC236}">
                <a16:creationId xmlns:a16="http://schemas.microsoft.com/office/drawing/2014/main" id="{06A6F705-A13E-473F-A3CD-C94D5D62E5A7}"/>
              </a:ext>
            </a:extLst>
          </p:cNvPr>
          <p:cNvSpPr>
            <a:spLocks noGrp="1"/>
          </p:cNvSpPr>
          <p:nvPr>
            <p:ph type="pic" sz="quarter" idx="14" hasCustomPrompt="1"/>
          </p:nvPr>
        </p:nvSpPr>
        <p:spPr>
          <a:xfrm>
            <a:off x="285750" y="0"/>
            <a:ext cx="11906250" cy="6858000"/>
          </a:xfrm>
          <a:custGeom>
            <a:avLst/>
            <a:gdLst>
              <a:gd name="connsiteX0" fmla="*/ 23502 w 11906250"/>
              <a:gd name="connsiteY0" fmla="*/ 0 h 6858000"/>
              <a:gd name="connsiteX1" fmla="*/ 6175003 w 11906250"/>
              <a:gd name="connsiteY1" fmla="*/ 0 h 6858000"/>
              <a:gd name="connsiteX2" fmla="*/ 11906250 w 11906250"/>
              <a:gd name="connsiteY2" fmla="*/ 0 h 6858000"/>
              <a:gd name="connsiteX3" fmla="*/ 11906250 w 11906250"/>
              <a:gd name="connsiteY3" fmla="*/ 6858000 h 6858000"/>
              <a:gd name="connsiteX4" fmla="*/ 1325844 w 11906250"/>
              <a:gd name="connsiteY4" fmla="*/ 6858000 h 6858000"/>
              <a:gd name="connsiteX5" fmla="*/ 1035956 w 11906250"/>
              <a:gd name="connsiteY5" fmla="*/ 6188514 h 6858000"/>
              <a:gd name="connsiteX6" fmla="*/ 0 w 11906250"/>
              <a:gd name="connsiteY6" fmla="*/ 805401 h 6858000"/>
              <a:gd name="connsiteX7" fmla="*/ 18803 w 11906250"/>
              <a:gd name="connsiteY7" fmla="*/ 617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06250" h="6858000">
                <a:moveTo>
                  <a:pt x="23502" y="0"/>
                </a:moveTo>
                <a:lnTo>
                  <a:pt x="6175003" y="0"/>
                </a:lnTo>
                <a:lnTo>
                  <a:pt x="11906250" y="0"/>
                </a:lnTo>
                <a:lnTo>
                  <a:pt x="11906250" y="6858000"/>
                </a:lnTo>
                <a:lnTo>
                  <a:pt x="1325844" y="6858000"/>
                </a:lnTo>
                <a:lnTo>
                  <a:pt x="1035956" y="6188514"/>
                </a:lnTo>
                <a:cubicBezTo>
                  <a:pt x="367715" y="4524820"/>
                  <a:pt x="0" y="2708053"/>
                  <a:pt x="0" y="805401"/>
                </a:cubicBezTo>
                <a:cubicBezTo>
                  <a:pt x="0" y="556001"/>
                  <a:pt x="6319" y="308077"/>
                  <a:pt x="18803" y="61779"/>
                </a:cubicBezTo>
                <a:close/>
              </a:path>
            </a:pathLst>
          </a:custGeom>
          <a:solidFill>
            <a:schemeClr val="bg1">
              <a:lumMod val="95000"/>
            </a:schemeClr>
          </a:solidFill>
        </p:spPr>
        <p:txBody>
          <a:bodyPr wrap="square" rIns="274320" anchor="ctr" anchorCtr="0">
            <a:noAutofit/>
          </a:bodyPr>
          <a:lstStyle>
            <a:lvl1pPr marL="0" indent="0" algn="r">
              <a:buNone/>
              <a:defRPr i="1"/>
            </a:lvl1pPr>
          </a:lstStyle>
          <a:p>
            <a:r>
              <a:rPr lang="en-US" dirty="0"/>
              <a:t>Insert Your Picture Here</a:t>
            </a:r>
          </a:p>
        </p:txBody>
      </p:sp>
      <p:sp>
        <p:nvSpPr>
          <p:cNvPr id="6" name="Title 1">
            <a:extLst>
              <a:ext uri="{FF2B5EF4-FFF2-40B4-BE49-F238E27FC236}">
                <a16:creationId xmlns:a16="http://schemas.microsoft.com/office/drawing/2014/main" id="{B5850E2B-D4EB-48E5-95A6-2CD7179F8EEE}"/>
              </a:ext>
            </a:extLst>
          </p:cNvPr>
          <p:cNvSpPr>
            <a:spLocks noGrp="1"/>
          </p:cNvSpPr>
          <p:nvPr>
            <p:ph type="title"/>
          </p:nvPr>
        </p:nvSpPr>
        <p:spPr>
          <a:xfrm>
            <a:off x="342000" y="299776"/>
            <a:ext cx="11484000" cy="202829"/>
          </a:xfrm>
        </p:spPr>
        <p:txBody>
          <a:bodyPr/>
          <a:lstStyle>
            <a:lvl1pPr>
              <a:defRPr sz="1400">
                <a:noFill/>
              </a:defRPr>
            </a:lvl1pPr>
          </a:lstStyle>
          <a:p>
            <a:r>
              <a:rPr lang="en-US"/>
              <a:t>Click to edit Master title style</a:t>
            </a:r>
            <a:endParaRPr lang="en-US" dirty="0"/>
          </a:p>
        </p:txBody>
      </p:sp>
    </p:spTree>
    <p:extLst>
      <p:ext uri="{BB962C8B-B14F-4D97-AF65-F5344CB8AC3E}">
        <p14:creationId xmlns:p14="http://schemas.microsoft.com/office/powerpoint/2010/main" val="28041652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Page 1 Option 2">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37F98E5B-3B6B-4F3D-B0D2-BB7C727D30A2}"/>
              </a:ext>
            </a:extLst>
          </p:cNvPr>
          <p:cNvSpPr/>
          <p:nvPr userDrawn="1"/>
        </p:nvSpPr>
        <p:spPr>
          <a:xfrm flipH="1" flipV="1">
            <a:off x="7386302" y="1381352"/>
            <a:ext cx="4805698" cy="5476648"/>
          </a:xfrm>
          <a:custGeom>
            <a:avLst/>
            <a:gdLst>
              <a:gd name="connsiteX0" fmla="*/ 0 w 4805698"/>
              <a:gd name="connsiteY0" fmla="*/ 0 h 5476648"/>
              <a:gd name="connsiteX1" fmla="*/ 4805698 w 4805698"/>
              <a:gd name="connsiteY1" fmla="*/ 0 h 5476648"/>
              <a:gd name="connsiteX2" fmla="*/ 4805698 w 4805698"/>
              <a:gd name="connsiteY2" fmla="*/ 5474598 h 5476648"/>
              <a:gd name="connsiteX3" fmla="*/ 4724622 w 4805698"/>
              <a:gd name="connsiteY3" fmla="*/ 5476648 h 5476648"/>
              <a:gd name="connsiteX4" fmla="*/ 47472 w 4805698"/>
              <a:gd name="connsiteY4" fmla="*/ 2035638 h 5476648"/>
              <a:gd name="connsiteX5" fmla="*/ 0 w 4805698"/>
              <a:gd name="connsiteY5" fmla="*/ 1868464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5698" h="5476648">
                <a:moveTo>
                  <a:pt x="0" y="0"/>
                </a:moveTo>
                <a:lnTo>
                  <a:pt x="4805698" y="0"/>
                </a:lnTo>
                <a:lnTo>
                  <a:pt x="4805698" y="5474598"/>
                </a:lnTo>
                <a:lnTo>
                  <a:pt x="4724622" y="5476648"/>
                </a:lnTo>
                <a:cubicBezTo>
                  <a:pt x="2527040" y="5476648"/>
                  <a:pt x="667530" y="4029185"/>
                  <a:pt x="47472" y="2035638"/>
                </a:cubicBezTo>
                <a:lnTo>
                  <a:pt x="0" y="186846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6266CDF7-53C1-4E54-AACD-9470071256B7}"/>
              </a:ext>
            </a:extLst>
          </p:cNvPr>
          <p:cNvSpPr>
            <a:spLocks noGrp="1"/>
          </p:cNvSpPr>
          <p:nvPr>
            <p:ph type="pic" sz="quarter" idx="15" hasCustomPrompt="1"/>
          </p:nvPr>
        </p:nvSpPr>
        <p:spPr>
          <a:xfrm>
            <a:off x="0" y="0"/>
            <a:ext cx="11688763" cy="6858000"/>
          </a:xfrm>
          <a:solidFill>
            <a:schemeClr val="bg1">
              <a:lumMod val="95000"/>
            </a:schemeClr>
          </a:solidFill>
        </p:spPr>
        <p:txBody>
          <a:bodyPr bIns="274320" anchor="b"/>
          <a:lstStyle>
            <a:lvl1pPr marL="0" indent="0" algn="ctr">
              <a:buNone/>
              <a:defRPr i="1"/>
            </a:lvl1pPr>
          </a:lstStyle>
          <a:p>
            <a:r>
              <a:rPr lang="en-US" dirty="0"/>
              <a:t>Insert Your Picture Here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dirty="0"/>
          </a:p>
        </p:txBody>
      </p:sp>
      <p:sp>
        <p:nvSpPr>
          <p:cNvPr id="6" name="Title 1">
            <a:extLst>
              <a:ext uri="{FF2B5EF4-FFF2-40B4-BE49-F238E27FC236}">
                <a16:creationId xmlns:a16="http://schemas.microsoft.com/office/drawing/2014/main" id="{73D4E5BE-AF73-4AF5-871E-3A42F88AB466}"/>
              </a:ext>
            </a:extLst>
          </p:cNvPr>
          <p:cNvSpPr>
            <a:spLocks noGrp="1"/>
          </p:cNvSpPr>
          <p:nvPr>
            <p:ph type="title"/>
          </p:nvPr>
        </p:nvSpPr>
        <p:spPr>
          <a:xfrm>
            <a:off x="342000" y="299776"/>
            <a:ext cx="11484000" cy="202829"/>
          </a:xfrm>
        </p:spPr>
        <p:txBody>
          <a:bodyPr/>
          <a:lstStyle>
            <a:lvl1pPr>
              <a:defRPr sz="1400">
                <a:noFill/>
              </a:defRPr>
            </a:lvl1pPr>
          </a:lstStyle>
          <a:p>
            <a:r>
              <a:rPr lang="en-US"/>
              <a:t>Click to edit Master title style</a:t>
            </a:r>
            <a:endParaRPr lang="en-US" dirty="0"/>
          </a:p>
        </p:txBody>
      </p:sp>
    </p:spTree>
    <p:extLst>
      <p:ext uri="{BB962C8B-B14F-4D97-AF65-F5344CB8AC3E}">
        <p14:creationId xmlns:p14="http://schemas.microsoft.com/office/powerpoint/2010/main" val="12317264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 Page 1 Option 3">
    <p:bg>
      <p:bgPr>
        <a:solidFill>
          <a:schemeClr val="accent1"/>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D30E679C-9B69-4BE7-974D-7F07BD078EEF}"/>
              </a:ext>
            </a:extLst>
          </p:cNvPr>
          <p:cNvSpPr/>
          <p:nvPr userDrawn="1"/>
        </p:nvSpPr>
        <p:spPr>
          <a:xfrm>
            <a:off x="0" y="0"/>
            <a:ext cx="4805698" cy="5476648"/>
          </a:xfrm>
          <a:custGeom>
            <a:avLst/>
            <a:gdLst>
              <a:gd name="connsiteX0" fmla="*/ 0 w 4805698"/>
              <a:gd name="connsiteY0" fmla="*/ 0 h 5476648"/>
              <a:gd name="connsiteX1" fmla="*/ 4805698 w 4805698"/>
              <a:gd name="connsiteY1" fmla="*/ 0 h 5476648"/>
              <a:gd name="connsiteX2" fmla="*/ 4805698 w 4805698"/>
              <a:gd name="connsiteY2" fmla="*/ 5474598 h 5476648"/>
              <a:gd name="connsiteX3" fmla="*/ 4724622 w 4805698"/>
              <a:gd name="connsiteY3" fmla="*/ 5476648 h 5476648"/>
              <a:gd name="connsiteX4" fmla="*/ 47472 w 4805698"/>
              <a:gd name="connsiteY4" fmla="*/ 2035638 h 5476648"/>
              <a:gd name="connsiteX5" fmla="*/ 0 w 4805698"/>
              <a:gd name="connsiteY5" fmla="*/ 1868464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5698" h="5476648">
                <a:moveTo>
                  <a:pt x="0" y="0"/>
                </a:moveTo>
                <a:lnTo>
                  <a:pt x="4805698" y="0"/>
                </a:lnTo>
                <a:lnTo>
                  <a:pt x="4805698" y="5474598"/>
                </a:lnTo>
                <a:lnTo>
                  <a:pt x="4724622" y="5476648"/>
                </a:lnTo>
                <a:cubicBezTo>
                  <a:pt x="2527040" y="5476648"/>
                  <a:pt x="667530" y="4029185"/>
                  <a:pt x="47472" y="2035638"/>
                </a:cubicBezTo>
                <a:lnTo>
                  <a:pt x="0" y="18684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37F98E5B-3B6B-4F3D-B0D2-BB7C727D30A2}"/>
              </a:ext>
            </a:extLst>
          </p:cNvPr>
          <p:cNvSpPr/>
          <p:nvPr userDrawn="1"/>
        </p:nvSpPr>
        <p:spPr>
          <a:xfrm flipH="1" flipV="1">
            <a:off x="7386302" y="1381352"/>
            <a:ext cx="4805698" cy="5476648"/>
          </a:xfrm>
          <a:custGeom>
            <a:avLst/>
            <a:gdLst>
              <a:gd name="connsiteX0" fmla="*/ 0 w 4805698"/>
              <a:gd name="connsiteY0" fmla="*/ 0 h 5476648"/>
              <a:gd name="connsiteX1" fmla="*/ 4805698 w 4805698"/>
              <a:gd name="connsiteY1" fmla="*/ 0 h 5476648"/>
              <a:gd name="connsiteX2" fmla="*/ 4805698 w 4805698"/>
              <a:gd name="connsiteY2" fmla="*/ 5474598 h 5476648"/>
              <a:gd name="connsiteX3" fmla="*/ 4724622 w 4805698"/>
              <a:gd name="connsiteY3" fmla="*/ 5476648 h 5476648"/>
              <a:gd name="connsiteX4" fmla="*/ 47472 w 4805698"/>
              <a:gd name="connsiteY4" fmla="*/ 2035638 h 5476648"/>
              <a:gd name="connsiteX5" fmla="*/ 0 w 4805698"/>
              <a:gd name="connsiteY5" fmla="*/ 1868464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5698" h="5476648">
                <a:moveTo>
                  <a:pt x="0" y="0"/>
                </a:moveTo>
                <a:lnTo>
                  <a:pt x="4805698" y="0"/>
                </a:lnTo>
                <a:lnTo>
                  <a:pt x="4805698" y="5474598"/>
                </a:lnTo>
                <a:lnTo>
                  <a:pt x="4724622" y="5476648"/>
                </a:lnTo>
                <a:cubicBezTo>
                  <a:pt x="2527040" y="5476648"/>
                  <a:pt x="667530" y="4029185"/>
                  <a:pt x="47472" y="2035638"/>
                </a:cubicBezTo>
                <a:lnTo>
                  <a:pt x="0" y="1868464"/>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6266CDF7-53C1-4E54-AACD-9470071256B7}"/>
              </a:ext>
            </a:extLst>
          </p:cNvPr>
          <p:cNvSpPr>
            <a:spLocks noGrp="1"/>
          </p:cNvSpPr>
          <p:nvPr>
            <p:ph type="pic" sz="quarter" idx="15" hasCustomPrompt="1"/>
          </p:nvPr>
        </p:nvSpPr>
        <p:spPr>
          <a:xfrm>
            <a:off x="782926" y="0"/>
            <a:ext cx="10626148" cy="6858000"/>
          </a:xfrm>
          <a:solidFill>
            <a:schemeClr val="bg1">
              <a:lumMod val="95000"/>
            </a:schemeClr>
          </a:solidFill>
        </p:spPr>
        <p:txBody>
          <a:bodyPr bIns="274320" anchor="b"/>
          <a:lstStyle>
            <a:lvl1pPr marL="0" indent="0" algn="ctr">
              <a:buNone/>
              <a:defRPr i="1"/>
            </a:lvl1pPr>
          </a:lstStyle>
          <a:p>
            <a:r>
              <a:rPr lang="en-US" dirty="0"/>
              <a:t>Insert Your Picture Here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dirty="0"/>
          </a:p>
        </p:txBody>
      </p:sp>
      <p:sp>
        <p:nvSpPr>
          <p:cNvPr id="7" name="Title 1">
            <a:extLst>
              <a:ext uri="{FF2B5EF4-FFF2-40B4-BE49-F238E27FC236}">
                <a16:creationId xmlns:a16="http://schemas.microsoft.com/office/drawing/2014/main" id="{BEF301E8-A85E-4A16-9763-E74520549AB0}"/>
              </a:ext>
            </a:extLst>
          </p:cNvPr>
          <p:cNvSpPr>
            <a:spLocks noGrp="1"/>
          </p:cNvSpPr>
          <p:nvPr>
            <p:ph type="title"/>
          </p:nvPr>
        </p:nvSpPr>
        <p:spPr>
          <a:xfrm>
            <a:off x="342000" y="299776"/>
            <a:ext cx="11484000" cy="202829"/>
          </a:xfrm>
        </p:spPr>
        <p:txBody>
          <a:bodyPr/>
          <a:lstStyle>
            <a:lvl1pPr>
              <a:defRPr sz="1400">
                <a:noFill/>
              </a:defRPr>
            </a:lvl1pPr>
          </a:lstStyle>
          <a:p>
            <a:r>
              <a:rPr lang="en-US"/>
              <a:t>Click to edit Master title style</a:t>
            </a:r>
            <a:endParaRPr lang="en-US" dirty="0"/>
          </a:p>
        </p:txBody>
      </p:sp>
    </p:spTree>
    <p:extLst>
      <p:ext uri="{BB962C8B-B14F-4D97-AF65-F5344CB8AC3E}">
        <p14:creationId xmlns:p14="http://schemas.microsoft.com/office/powerpoint/2010/main" val="13541130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Page 1 Option 4">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81E4139-2E99-438A-9E0E-BE17873AA91C}"/>
              </a:ext>
            </a:extLst>
          </p:cNvPr>
          <p:cNvSpPr/>
          <p:nvPr userDrawn="1"/>
        </p:nvSpPr>
        <p:spPr>
          <a:xfrm flipV="1">
            <a:off x="71438" y="5558693"/>
            <a:ext cx="1181100" cy="1299307"/>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Shape 6">
            <a:extLst>
              <a:ext uri="{FF2B5EF4-FFF2-40B4-BE49-F238E27FC236}">
                <a16:creationId xmlns:a16="http://schemas.microsoft.com/office/drawing/2014/main" id="{EC829CCC-86BB-48F1-ACF8-76D4B2803BB6}"/>
              </a:ext>
            </a:extLst>
          </p:cNvPr>
          <p:cNvSpPr/>
          <p:nvPr userDrawn="1"/>
        </p:nvSpPr>
        <p:spPr>
          <a:xfrm flipH="1">
            <a:off x="10939464" y="0"/>
            <a:ext cx="1181100" cy="1299307"/>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dirty="0"/>
          </a:p>
        </p:txBody>
      </p:sp>
      <p:sp>
        <p:nvSpPr>
          <p:cNvPr id="6" name="Picture Placeholder 5">
            <a:extLst>
              <a:ext uri="{FF2B5EF4-FFF2-40B4-BE49-F238E27FC236}">
                <a16:creationId xmlns:a16="http://schemas.microsoft.com/office/drawing/2014/main" id="{423C7AA5-33FE-446F-B5D8-A0FFF2EFF80A}"/>
              </a:ext>
            </a:extLst>
          </p:cNvPr>
          <p:cNvSpPr>
            <a:spLocks noGrp="1"/>
          </p:cNvSpPr>
          <p:nvPr>
            <p:ph type="pic" sz="quarter" idx="14" hasCustomPrompt="1"/>
          </p:nvPr>
        </p:nvSpPr>
        <p:spPr>
          <a:xfrm>
            <a:off x="71438" y="0"/>
            <a:ext cx="12049126" cy="6858000"/>
          </a:xfrm>
          <a:custGeom>
            <a:avLst/>
            <a:gdLst>
              <a:gd name="connsiteX0" fmla="*/ 1072002 w 12049126"/>
              <a:gd name="connsiteY0" fmla="*/ 0 h 6858000"/>
              <a:gd name="connsiteX1" fmla="*/ 10977124 w 12049126"/>
              <a:gd name="connsiteY1" fmla="*/ 0 h 6858000"/>
              <a:gd name="connsiteX2" fmla="*/ 11020225 w 12049126"/>
              <a:gd name="connsiteY2" fmla="*/ 60611 h 6858000"/>
              <a:gd name="connsiteX3" fmla="*/ 12049126 w 12049126"/>
              <a:gd name="connsiteY3" fmla="*/ 3429001 h 6858000"/>
              <a:gd name="connsiteX4" fmla="*/ 11020225 w 12049126"/>
              <a:gd name="connsiteY4" fmla="*/ 6797392 h 6858000"/>
              <a:gd name="connsiteX5" fmla="*/ 10977125 w 12049126"/>
              <a:gd name="connsiteY5" fmla="*/ 6858000 h 6858000"/>
              <a:gd name="connsiteX6" fmla="*/ 1072001 w 12049126"/>
              <a:gd name="connsiteY6" fmla="*/ 6858000 h 6858000"/>
              <a:gd name="connsiteX7" fmla="*/ 1028901 w 12049126"/>
              <a:gd name="connsiteY7" fmla="*/ 6797392 h 6858000"/>
              <a:gd name="connsiteX8" fmla="*/ 0 w 12049126"/>
              <a:gd name="connsiteY8" fmla="*/ 3429001 h 6858000"/>
              <a:gd name="connsiteX9" fmla="*/ 1028901 w 12049126"/>
              <a:gd name="connsiteY9" fmla="*/ 6061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49126" h="6858000">
                <a:moveTo>
                  <a:pt x="1072002" y="0"/>
                </a:moveTo>
                <a:lnTo>
                  <a:pt x="10977124" y="0"/>
                </a:lnTo>
                <a:lnTo>
                  <a:pt x="11020225" y="60611"/>
                </a:lnTo>
                <a:cubicBezTo>
                  <a:pt x="11669820" y="1022137"/>
                  <a:pt x="12049126" y="2181273"/>
                  <a:pt x="12049126" y="3429001"/>
                </a:cubicBezTo>
                <a:cubicBezTo>
                  <a:pt x="12049126" y="4676729"/>
                  <a:pt x="11669820" y="5835865"/>
                  <a:pt x="11020225" y="6797392"/>
                </a:cubicBezTo>
                <a:lnTo>
                  <a:pt x="10977125" y="6858000"/>
                </a:lnTo>
                <a:lnTo>
                  <a:pt x="1072001" y="6858000"/>
                </a:lnTo>
                <a:lnTo>
                  <a:pt x="1028901" y="6797392"/>
                </a:lnTo>
                <a:cubicBezTo>
                  <a:pt x="379307" y="5835865"/>
                  <a:pt x="0" y="4676729"/>
                  <a:pt x="0" y="3429001"/>
                </a:cubicBezTo>
                <a:cubicBezTo>
                  <a:pt x="0" y="2181273"/>
                  <a:pt x="379307" y="1022137"/>
                  <a:pt x="1028901" y="60611"/>
                </a:cubicBezTo>
                <a:close/>
              </a:path>
            </a:pathLst>
          </a:custGeom>
          <a:solidFill>
            <a:schemeClr val="tx1"/>
          </a:solidFill>
        </p:spPr>
        <p:txBody>
          <a:bodyPr wrap="square" bIns="457200" anchor="b">
            <a:noAutofit/>
          </a:bodyPr>
          <a:lstStyle>
            <a:lvl1pPr marL="0" indent="0" algn="ctr">
              <a:buNone/>
              <a:defRPr i="1">
                <a:solidFill>
                  <a:schemeClr val="bg1"/>
                </a:solidFill>
              </a:defRPr>
            </a:lvl1pPr>
          </a:lstStyle>
          <a:p>
            <a:r>
              <a:rPr lang="en-US" dirty="0"/>
              <a:t>Insert Your Picture Here</a:t>
            </a:r>
          </a:p>
        </p:txBody>
      </p:sp>
      <p:sp>
        <p:nvSpPr>
          <p:cNvPr id="9" name="Title 1">
            <a:extLst>
              <a:ext uri="{FF2B5EF4-FFF2-40B4-BE49-F238E27FC236}">
                <a16:creationId xmlns:a16="http://schemas.microsoft.com/office/drawing/2014/main" id="{D6879487-3062-451C-8393-F927D52707A8}"/>
              </a:ext>
            </a:extLst>
          </p:cNvPr>
          <p:cNvSpPr>
            <a:spLocks noGrp="1"/>
          </p:cNvSpPr>
          <p:nvPr>
            <p:ph type="title"/>
          </p:nvPr>
        </p:nvSpPr>
        <p:spPr>
          <a:xfrm>
            <a:off x="342000" y="299776"/>
            <a:ext cx="11484000" cy="202829"/>
          </a:xfrm>
        </p:spPr>
        <p:txBody>
          <a:bodyPr/>
          <a:lstStyle>
            <a:lvl1pPr>
              <a:defRPr sz="1400">
                <a:noFill/>
              </a:defRPr>
            </a:lvl1pPr>
          </a:lstStyle>
          <a:p>
            <a:r>
              <a:rPr lang="en-US"/>
              <a:t>Click to edit Master title style</a:t>
            </a:r>
            <a:endParaRPr lang="en-US" dirty="0"/>
          </a:p>
        </p:txBody>
      </p:sp>
    </p:spTree>
    <p:extLst>
      <p:ext uri="{BB962C8B-B14F-4D97-AF65-F5344CB8AC3E}">
        <p14:creationId xmlns:p14="http://schemas.microsoft.com/office/powerpoint/2010/main" val="23251613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 Page 1 Option 5">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1E373542-9E14-4962-A4AC-961BF25C3EEE}"/>
              </a:ext>
              <a:ext uri="{C183D7F6-B498-43B3-948B-1728B52AA6E4}">
                <adec:decorative xmlns:adec="http://schemas.microsoft.com/office/drawing/2017/decorative" val="1"/>
              </a:ext>
            </a:extLst>
          </p:cNvPr>
          <p:cNvSpPr/>
          <p:nvPr userDrawn="1"/>
        </p:nvSpPr>
        <p:spPr>
          <a:xfrm>
            <a:off x="9898742" y="2138741"/>
            <a:ext cx="267416" cy="2580518"/>
          </a:xfrm>
          <a:custGeom>
            <a:avLst/>
            <a:gdLst>
              <a:gd name="connsiteX0" fmla="*/ 0 w 267416"/>
              <a:gd name="connsiteY0" fmla="*/ 0 h 2580518"/>
              <a:gd name="connsiteX1" fmla="*/ 11921 w 267416"/>
              <a:gd name="connsiteY1" fmla="*/ 24746 h 2580518"/>
              <a:gd name="connsiteX2" fmla="*/ 267416 w 267416"/>
              <a:gd name="connsiteY2" fmla="*/ 1290259 h 2580518"/>
              <a:gd name="connsiteX3" fmla="*/ 11921 w 267416"/>
              <a:gd name="connsiteY3" fmla="*/ 2555773 h 2580518"/>
              <a:gd name="connsiteX4" fmla="*/ 0 w 267416"/>
              <a:gd name="connsiteY4" fmla="*/ 2580518 h 2580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416" h="2580518">
                <a:moveTo>
                  <a:pt x="0" y="0"/>
                </a:moveTo>
                <a:lnTo>
                  <a:pt x="11921" y="24746"/>
                </a:lnTo>
                <a:cubicBezTo>
                  <a:pt x="176440" y="413714"/>
                  <a:pt x="267416" y="841362"/>
                  <a:pt x="267416" y="1290259"/>
                </a:cubicBezTo>
                <a:cubicBezTo>
                  <a:pt x="267416" y="1739156"/>
                  <a:pt x="176440" y="2166805"/>
                  <a:pt x="11921" y="2555773"/>
                </a:cubicBezTo>
                <a:lnTo>
                  <a:pt x="0" y="258051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9">
            <a:extLst>
              <a:ext uri="{FF2B5EF4-FFF2-40B4-BE49-F238E27FC236}">
                <a16:creationId xmlns:a16="http://schemas.microsoft.com/office/drawing/2014/main" id="{510A9B39-FC82-43E5-A12B-25304A2219DB}"/>
              </a:ext>
            </a:extLst>
          </p:cNvPr>
          <p:cNvSpPr>
            <a:spLocks noGrp="1"/>
          </p:cNvSpPr>
          <p:nvPr>
            <p:ph type="pic" sz="quarter" idx="13" hasCustomPrompt="1"/>
          </p:nvPr>
        </p:nvSpPr>
        <p:spPr>
          <a:xfrm>
            <a:off x="-1" y="0"/>
            <a:ext cx="9898743" cy="6858000"/>
          </a:xfrm>
          <a:solidFill>
            <a:schemeClr val="bg1">
              <a:lumMod val="95000"/>
            </a:schemeClr>
          </a:solidFill>
        </p:spPr>
        <p:txBody>
          <a:bodyPr bIns="457200" anchor="b"/>
          <a:lstStyle>
            <a:lvl1pPr marL="0" indent="0" algn="ctr">
              <a:buNone/>
              <a:defRPr i="1"/>
            </a:lvl1pPr>
          </a:lstStyle>
          <a:p>
            <a:r>
              <a:rPr lang="en-US" dirty="0"/>
              <a:t>Insert Your Picture Here</a:t>
            </a:r>
          </a:p>
        </p:txBody>
      </p:sp>
      <p:sp>
        <p:nvSpPr>
          <p:cNvPr id="12" name="Title 1">
            <a:extLst>
              <a:ext uri="{FF2B5EF4-FFF2-40B4-BE49-F238E27FC236}">
                <a16:creationId xmlns:a16="http://schemas.microsoft.com/office/drawing/2014/main" id="{D2FDCE4D-5D17-4D45-AE91-D2135E932C1D}"/>
              </a:ext>
            </a:extLst>
          </p:cNvPr>
          <p:cNvSpPr>
            <a:spLocks noGrp="1"/>
          </p:cNvSpPr>
          <p:nvPr>
            <p:ph type="title"/>
          </p:nvPr>
        </p:nvSpPr>
        <p:spPr>
          <a:xfrm>
            <a:off x="342000" y="299776"/>
            <a:ext cx="11484000" cy="202829"/>
          </a:xfrm>
        </p:spPr>
        <p:txBody>
          <a:bodyPr/>
          <a:lstStyle>
            <a:lvl1pPr>
              <a:defRPr sz="1400">
                <a:noFill/>
              </a:defRPr>
            </a:lvl1pPr>
          </a:lstStyle>
          <a:p>
            <a:r>
              <a:rPr lang="en-US"/>
              <a:t>Click to edit Master title style</a:t>
            </a:r>
            <a:endParaRPr lang="en-US" dirty="0"/>
          </a:p>
        </p:txBody>
      </p:sp>
      <p:sp>
        <p:nvSpPr>
          <p:cNvPr id="3" name="Text Placeholder 13">
            <a:extLst>
              <a:ext uri="{FF2B5EF4-FFF2-40B4-BE49-F238E27FC236}">
                <a16:creationId xmlns:a16="http://schemas.microsoft.com/office/drawing/2014/main" id="{DF93DEDB-07FA-BB41-162D-9B6751325516}"/>
              </a:ext>
              <a:ext uri="{C183D7F6-B498-43B3-948B-1728B52AA6E4}">
                <adec:decorative xmlns:adec="http://schemas.microsoft.com/office/drawing/2017/decorative" val="1"/>
              </a:ext>
            </a:extLst>
          </p:cNvPr>
          <p:cNvSpPr>
            <a:spLocks noGrp="1"/>
          </p:cNvSpPr>
          <p:nvPr>
            <p:ph type="body" sz="quarter" idx="17" hasCustomPrompt="1"/>
          </p:nvPr>
        </p:nvSpPr>
        <p:spPr>
          <a:xfrm>
            <a:off x="9277566" y="5045961"/>
            <a:ext cx="2377440" cy="1234440"/>
          </a:xfrm>
        </p:spPr>
        <p:txBody>
          <a:bodyPr lIns="0" tIns="0" rIns="0" bIns="0" anchor="b">
            <a:noAutofit/>
          </a:bodyPr>
          <a:lstStyle>
            <a:lvl1pPr marL="0" indent="0" algn="r">
              <a:lnSpc>
                <a:spcPct val="60000"/>
              </a:lnSpc>
              <a:spcBef>
                <a:spcPts val="0"/>
              </a:spcBef>
              <a:buNone/>
              <a:defRPr sz="6600" spc="-150" baseline="0">
                <a:solidFill>
                  <a:schemeClr val="accent1"/>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p:ph type="body" sz="quarter" idx="11" hasCustomPrompt="1"/>
          </p:nvPr>
        </p:nvSpPr>
        <p:spPr>
          <a:xfrm>
            <a:off x="10074650" y="5416518"/>
            <a:ext cx="1188436" cy="415241"/>
          </a:xfrm>
        </p:spPr>
        <p:txBody>
          <a:bodyPr anchor="b">
            <a:noAutofit/>
          </a:bodyPr>
          <a:lstStyle>
            <a:lvl1pPr marL="0" indent="0">
              <a:lnSpc>
                <a:spcPct val="65000"/>
              </a:lnSpc>
              <a:buNone/>
              <a:defRPr sz="1400" b="1" spc="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p:ph type="body" sz="quarter" idx="12" hasCustomPrompt="1"/>
          </p:nvPr>
        </p:nvSpPr>
        <p:spPr>
          <a:xfrm>
            <a:off x="10499562" y="5928893"/>
            <a:ext cx="1188437" cy="535373"/>
          </a:xfrm>
        </p:spPr>
        <p:txBody>
          <a:bodyPr lIns="0" tIns="0" rIns="0" bIns="0" anchor="t">
            <a:noAutofit/>
          </a:bodyPr>
          <a:lstStyle>
            <a:lvl1pPr marL="0" indent="0" algn="r">
              <a:lnSpc>
                <a:spcPct val="65000"/>
              </a:lnSpc>
              <a:buNone/>
              <a:defRPr sz="1600" spc="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2" name="Date Placeholder 1">
            <a:extLst>
              <a:ext uri="{FF2B5EF4-FFF2-40B4-BE49-F238E27FC236}">
                <a16:creationId xmlns:a16="http://schemas.microsoft.com/office/drawing/2014/main" id="{F9E88512-9A21-454B-A07C-C17CA274FB3D}"/>
              </a:ext>
            </a:extLst>
          </p:cNvPr>
          <p:cNvSpPr>
            <a:spLocks noGrp="1"/>
          </p:cNvSpPr>
          <p:nvPr>
            <p:ph type="dt" sz="half" idx="14"/>
          </p:nvPr>
        </p:nvSpPr>
        <p:spPr>
          <a:xfrm>
            <a:off x="10074650" y="6356350"/>
            <a:ext cx="1580356" cy="365125"/>
          </a:xfrm>
        </p:spPr>
        <p:txBody>
          <a:bodyPr/>
          <a:lstStyle/>
          <a:p>
            <a:fld id="{39B360F8-476B-46A9-AE4D-B70F5EF3C486}" type="datetimeFigureOut">
              <a:rPr lang="en-US" smtClean="0"/>
              <a:pPr/>
              <a:t>11/26/2024</a:t>
            </a:fld>
            <a:endParaRPr lang="en-US" dirty="0"/>
          </a:p>
        </p:txBody>
      </p:sp>
      <p:sp>
        <p:nvSpPr>
          <p:cNvPr id="11" name="Oval 10">
            <a:extLst>
              <a:ext uri="{FF2B5EF4-FFF2-40B4-BE49-F238E27FC236}">
                <a16:creationId xmlns:a16="http://schemas.microsoft.com/office/drawing/2014/main" id="{D6D31D9E-5274-47A8-8230-F509FA535580}"/>
              </a:ext>
              <a:ext uri="{C183D7F6-B498-43B3-948B-1728B52AA6E4}">
                <adec:decorative xmlns:adec="http://schemas.microsoft.com/office/drawing/2017/decorative" val="1"/>
              </a:ext>
            </a:extLst>
          </p:cNvPr>
          <p:cNvSpPr/>
          <p:nvPr userDrawn="1"/>
        </p:nvSpPr>
        <p:spPr>
          <a:xfrm>
            <a:off x="10109412" y="3181163"/>
            <a:ext cx="495674" cy="495674"/>
          </a:xfrm>
          <a:prstGeom prst="ellipse">
            <a:avLst/>
          </a:prstGeom>
          <a:noFill/>
          <a:ln w="203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dirty="0"/>
          </a:p>
        </p:txBody>
      </p:sp>
    </p:spTree>
    <p:extLst>
      <p:ext uri="{BB962C8B-B14F-4D97-AF65-F5344CB8AC3E}">
        <p14:creationId xmlns:p14="http://schemas.microsoft.com/office/powerpoint/2010/main" val="2877886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18" name="Google Shape;18;p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515878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X Images Option 1">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BC615402-924F-401B-BD65-A798B33C317B}"/>
              </a:ext>
              <a:ext uri="{C183D7F6-B498-43B3-948B-1728B52AA6E4}">
                <adec:decorative xmlns:adec="http://schemas.microsoft.com/office/drawing/2017/decorative" val="1"/>
              </a:ext>
            </a:extLst>
          </p:cNvPr>
          <p:cNvSpPr/>
          <p:nvPr userDrawn="1"/>
        </p:nvSpPr>
        <p:spPr>
          <a:xfrm>
            <a:off x="4596815" y="0"/>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Picture Placeholder 28">
            <a:extLst>
              <a:ext uri="{FF2B5EF4-FFF2-40B4-BE49-F238E27FC236}">
                <a16:creationId xmlns:a16="http://schemas.microsoft.com/office/drawing/2014/main" id="{1A5FC801-48D7-4FF1-A31F-A732E9069F82}"/>
              </a:ext>
            </a:extLst>
          </p:cNvPr>
          <p:cNvSpPr>
            <a:spLocks noGrp="1"/>
          </p:cNvSpPr>
          <p:nvPr>
            <p:ph type="pic" sz="quarter" idx="13" hasCustomPrompt="1"/>
          </p:nvPr>
        </p:nvSpPr>
        <p:spPr>
          <a:xfrm>
            <a:off x="5244967" y="0"/>
            <a:ext cx="8510362" cy="6858000"/>
          </a:xfrm>
          <a:custGeom>
            <a:avLst/>
            <a:gdLst>
              <a:gd name="connsiteX0" fmla="*/ 13494 w 8510362"/>
              <a:gd name="connsiteY0" fmla="*/ 0 h 6858000"/>
              <a:gd name="connsiteX1" fmla="*/ 8510362 w 8510362"/>
              <a:gd name="connsiteY1" fmla="*/ 0 h 6858000"/>
              <a:gd name="connsiteX2" fmla="*/ 8510362 w 8510362"/>
              <a:gd name="connsiteY2" fmla="*/ 6858000 h 6858000"/>
              <a:gd name="connsiteX3" fmla="*/ 3014588 w 8510362"/>
              <a:gd name="connsiteY3" fmla="*/ 6858000 h 6858000"/>
              <a:gd name="connsiteX4" fmla="*/ 2848427 w 8510362"/>
              <a:gd name="connsiteY4" fmla="*/ 6719827 h 6858000"/>
              <a:gd name="connsiteX5" fmla="*/ 0 w 8510362"/>
              <a:gd name="connsiteY5" fmla="*/ 462431 h 6858000"/>
              <a:gd name="connsiteX6" fmla="*/ 10796 w 8510362"/>
              <a:gd name="connsiteY6" fmla="*/ 3547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10362" h="6858000">
                <a:moveTo>
                  <a:pt x="13494" y="0"/>
                </a:moveTo>
                <a:lnTo>
                  <a:pt x="8510362" y="0"/>
                </a:lnTo>
                <a:lnTo>
                  <a:pt x="8510362" y="6858000"/>
                </a:lnTo>
                <a:lnTo>
                  <a:pt x="3014588" y="6858000"/>
                </a:lnTo>
                <a:lnTo>
                  <a:pt x="2848427" y="6719827"/>
                </a:lnTo>
                <a:cubicBezTo>
                  <a:pt x="1103037" y="5198776"/>
                  <a:pt x="0" y="2959418"/>
                  <a:pt x="0" y="462431"/>
                </a:cubicBezTo>
                <a:cubicBezTo>
                  <a:pt x="0" y="319235"/>
                  <a:pt x="3628" y="176886"/>
                  <a:pt x="10796" y="35471"/>
                </a:cubicBezTo>
                <a:close/>
              </a:path>
            </a:pathLst>
          </a:custGeom>
          <a:solidFill>
            <a:schemeClr val="bg1">
              <a:lumMod val="95000"/>
            </a:schemeClr>
          </a:solidFill>
        </p:spPr>
        <p:txBody>
          <a:bodyPr wrap="square" tIns="914400" anchor="t">
            <a:noAutofit/>
          </a:bodyPr>
          <a:lstStyle>
            <a:lvl1pPr marL="0" indent="0" algn="ctr">
              <a:buNone/>
              <a:defRPr i="1"/>
            </a:lvl1pPr>
          </a:lstStyle>
          <a:p>
            <a:r>
              <a:rPr lang="en-US" dirty="0"/>
              <a:t>Insert Your Picture Here</a:t>
            </a:r>
          </a:p>
        </p:txBody>
      </p:sp>
      <p:sp>
        <p:nvSpPr>
          <p:cNvPr id="10" name="Title 1">
            <a:extLst>
              <a:ext uri="{FF2B5EF4-FFF2-40B4-BE49-F238E27FC236}">
                <a16:creationId xmlns:a16="http://schemas.microsoft.com/office/drawing/2014/main" id="{ACA3394F-AA9B-48A7-BC9B-C798DCA622BB}"/>
              </a:ext>
            </a:extLst>
          </p:cNvPr>
          <p:cNvSpPr>
            <a:spLocks noGrp="1"/>
          </p:cNvSpPr>
          <p:nvPr>
            <p:ph type="title"/>
          </p:nvPr>
        </p:nvSpPr>
        <p:spPr>
          <a:xfrm>
            <a:off x="342000" y="299776"/>
            <a:ext cx="11484000" cy="202829"/>
          </a:xfrm>
        </p:spPr>
        <p:txBody>
          <a:bodyPr/>
          <a:lstStyle>
            <a:lvl1pPr>
              <a:defRPr sz="1400">
                <a:noFill/>
              </a:defRPr>
            </a:lvl1pPr>
          </a:lstStyle>
          <a:p>
            <a:r>
              <a:rPr lang="en-US"/>
              <a:t>Click to edit Master title style</a:t>
            </a:r>
            <a:endParaRPr lang="en-US" dirty="0"/>
          </a:p>
        </p:txBody>
      </p:sp>
      <p:sp>
        <p:nvSpPr>
          <p:cNvPr id="19" name="Partner2">
            <a:extLst>
              <a:ext uri="{FF2B5EF4-FFF2-40B4-BE49-F238E27FC236}">
                <a16:creationId xmlns:a16="http://schemas.microsoft.com/office/drawing/2014/main" id="{7035F725-9952-46A6-9AAE-4E9006EBE336}"/>
              </a:ext>
            </a:extLst>
          </p:cNvPr>
          <p:cNvSpPr>
            <a:spLocks noGrp="1"/>
          </p:cNvSpPr>
          <p:nvPr>
            <p:ph type="body" sz="quarter" idx="12" hasCustomPrompt="1"/>
          </p:nvPr>
        </p:nvSpPr>
        <p:spPr>
          <a:xfrm rot="5400000">
            <a:off x="706236" y="1518451"/>
            <a:ext cx="3783637" cy="3783637"/>
          </a:xfrm>
        </p:spPr>
        <p:txBody>
          <a:bodyPr lIns="0" tIns="0" rIns="0" bIns="0" anchor="b">
            <a:prstTxWarp prst="textArchDown">
              <a:avLst/>
            </a:prstTxWarp>
            <a:noAutofit/>
          </a:bodyPr>
          <a:lstStyle>
            <a:lvl1pPr marL="0" indent="0" algn="r">
              <a:lnSpc>
                <a:spcPct val="100000"/>
              </a:lnSpc>
              <a:buNone/>
              <a:defRPr sz="1500" spc="-15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Full Name</a:t>
            </a:r>
          </a:p>
        </p:txBody>
      </p:sp>
      <p:sp>
        <p:nvSpPr>
          <p:cNvPr id="18" name="Partner1">
            <a:extLst>
              <a:ext uri="{FF2B5EF4-FFF2-40B4-BE49-F238E27FC236}">
                <a16:creationId xmlns:a16="http://schemas.microsoft.com/office/drawing/2014/main" id="{19B39F4A-5D33-4C5D-83B8-5B789CB03A82}"/>
              </a:ext>
            </a:extLst>
          </p:cNvPr>
          <p:cNvSpPr>
            <a:spLocks noGrp="1"/>
          </p:cNvSpPr>
          <p:nvPr>
            <p:ph type="body" sz="quarter" idx="11" hasCustomPrompt="1"/>
          </p:nvPr>
        </p:nvSpPr>
        <p:spPr>
          <a:xfrm rot="19865474">
            <a:off x="724967" y="1537182"/>
            <a:ext cx="3746175" cy="3746175"/>
          </a:xfrm>
        </p:spPr>
        <p:txBody>
          <a:bodyPr anchor="b">
            <a:prstTxWarp prst="textArchDown">
              <a:avLst>
                <a:gd name="adj" fmla="val 21137488"/>
              </a:avLst>
            </a:prstTxWarp>
            <a:noAutofit/>
          </a:bodyPr>
          <a:lstStyle>
            <a:lvl1pPr marL="0" indent="0" algn="l">
              <a:lnSpc>
                <a:spcPct val="100000"/>
              </a:lnSpc>
              <a:buNone/>
              <a:defRPr sz="1500" b="1" spc="-10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Full Name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dirty="0"/>
          </a:p>
        </p:txBody>
      </p:sp>
      <p:sp>
        <p:nvSpPr>
          <p:cNvPr id="20" name="Arc 19">
            <a:extLst>
              <a:ext uri="{FF2B5EF4-FFF2-40B4-BE49-F238E27FC236}">
                <a16:creationId xmlns:a16="http://schemas.microsoft.com/office/drawing/2014/main" id="{520EB51B-ACDD-4CD5-8F48-81D58580F16B}"/>
              </a:ext>
              <a:ext uri="{C183D7F6-B498-43B3-948B-1728B52AA6E4}">
                <adec:decorative xmlns:adec="http://schemas.microsoft.com/office/drawing/2017/decorative" val="1"/>
              </a:ext>
            </a:extLst>
          </p:cNvPr>
          <p:cNvSpPr/>
          <p:nvPr userDrawn="1"/>
        </p:nvSpPr>
        <p:spPr>
          <a:xfrm>
            <a:off x="682757" y="1473907"/>
            <a:ext cx="3859688" cy="3898285"/>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21" name="Oval 20">
            <a:extLst>
              <a:ext uri="{FF2B5EF4-FFF2-40B4-BE49-F238E27FC236}">
                <a16:creationId xmlns:a16="http://schemas.microsoft.com/office/drawing/2014/main" id="{DCC3DC63-5EF8-4005-8818-6FC00D9B6AC0}"/>
              </a:ext>
              <a:ext uri="{C183D7F6-B498-43B3-948B-1728B52AA6E4}">
                <adec:decorative xmlns:adec="http://schemas.microsoft.com/office/drawing/2017/decorative" val="1"/>
              </a:ext>
            </a:extLst>
          </p:cNvPr>
          <p:cNvSpPr/>
          <p:nvPr userDrawn="1"/>
        </p:nvSpPr>
        <p:spPr>
          <a:xfrm>
            <a:off x="4256228" y="3991483"/>
            <a:ext cx="231235" cy="231235"/>
          </a:xfrm>
          <a:prstGeom prst="ellipse">
            <a:avLst/>
          </a:prstGeom>
          <a:noFill/>
          <a:ln w="889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ADBB36CF-AE68-448C-9565-55904AC8D47F}"/>
              </a:ext>
            </a:extLst>
          </p:cNvPr>
          <p:cNvSpPr>
            <a:spLocks noGrp="1"/>
          </p:cNvSpPr>
          <p:nvPr>
            <p:ph type="pic" sz="quarter" idx="14" hasCustomPrompt="1"/>
          </p:nvPr>
        </p:nvSpPr>
        <p:spPr>
          <a:xfrm>
            <a:off x="969754" y="1781969"/>
            <a:ext cx="3294063" cy="3294062"/>
          </a:xfrm>
          <a:prstGeom prst="ellipse">
            <a:avLst/>
          </a:prstGeom>
          <a:solidFill>
            <a:schemeClr val="bg1">
              <a:lumMod val="95000"/>
            </a:schemeClr>
          </a:solidFill>
        </p:spPr>
        <p:txBody>
          <a:bodyPr anchor="t">
            <a:normAutofit/>
          </a:bodyPr>
          <a:lstStyle>
            <a:lvl1pPr marL="0" indent="0" algn="ctr">
              <a:buNone/>
              <a:defRPr sz="1400" i="1"/>
            </a:lvl1pPr>
          </a:lstStyle>
          <a:p>
            <a:r>
              <a:rPr lang="en-US" dirty="0"/>
              <a:t>Insert Your Picture Here</a:t>
            </a:r>
          </a:p>
        </p:txBody>
      </p:sp>
    </p:spTree>
    <p:extLst>
      <p:ext uri="{BB962C8B-B14F-4D97-AF65-F5344CB8AC3E}">
        <p14:creationId xmlns:p14="http://schemas.microsoft.com/office/powerpoint/2010/main" val="18379859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X Images Option 2">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34EDA28-4C75-43EE-87E9-ABC0A1F1E7C9}"/>
              </a:ext>
              <a:ext uri="{C183D7F6-B498-43B3-948B-1728B52AA6E4}">
                <adec:decorative xmlns:adec="http://schemas.microsoft.com/office/drawing/2017/decorative" val="1"/>
              </a:ext>
            </a:extLst>
          </p:cNvPr>
          <p:cNvGrpSpPr/>
          <p:nvPr userDrawn="1"/>
        </p:nvGrpSpPr>
        <p:grpSpPr>
          <a:xfrm>
            <a:off x="6148300" y="310835"/>
            <a:ext cx="5400000" cy="5818165"/>
            <a:chOff x="6148300" y="310835"/>
            <a:chExt cx="5400000" cy="5818165"/>
          </a:xfrm>
        </p:grpSpPr>
        <p:sp>
          <p:nvSpPr>
            <p:cNvPr id="23" name="Oval 22">
              <a:extLst>
                <a:ext uri="{FF2B5EF4-FFF2-40B4-BE49-F238E27FC236}">
                  <a16:creationId xmlns:a16="http://schemas.microsoft.com/office/drawing/2014/main" id="{7702C613-BECF-403B-9B2A-A954754CF158}"/>
                </a:ext>
              </a:extLst>
            </p:cNvPr>
            <p:cNvSpPr/>
            <p:nvPr userDrawn="1"/>
          </p:nvSpPr>
          <p:spPr>
            <a:xfrm>
              <a:off x="8872582" y="613382"/>
              <a:ext cx="231235" cy="231235"/>
            </a:xfrm>
            <a:prstGeom prst="ellipse">
              <a:avLst/>
            </a:prstGeom>
            <a:noFill/>
            <a:ln w="889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Arc 23">
              <a:extLst>
                <a:ext uri="{FF2B5EF4-FFF2-40B4-BE49-F238E27FC236}">
                  <a16:creationId xmlns:a16="http://schemas.microsoft.com/office/drawing/2014/main" id="{2E398D9E-548A-4DCA-9AAA-9E0778AC9CD5}"/>
                </a:ext>
              </a:extLst>
            </p:cNvPr>
            <p:cNvSpPr/>
            <p:nvPr userDrawn="1"/>
          </p:nvSpPr>
          <p:spPr>
            <a:xfrm>
              <a:off x="6148300" y="729000"/>
              <a:ext cx="5400000" cy="5400000"/>
            </a:xfrm>
            <a:prstGeom prst="arc">
              <a:avLst>
                <a:gd name="adj1" fmla="val 12607669"/>
                <a:gd name="adj2" fmla="val 16157596"/>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nvGrpSpPr>
            <p:cNvPr id="30" name="Group 29">
              <a:extLst>
                <a:ext uri="{FF2B5EF4-FFF2-40B4-BE49-F238E27FC236}">
                  <a16:creationId xmlns:a16="http://schemas.microsoft.com/office/drawing/2014/main" id="{A28946F6-3793-4B64-99FD-39990068FB6C}"/>
                </a:ext>
              </a:extLst>
            </p:cNvPr>
            <p:cNvGrpSpPr/>
            <p:nvPr userDrawn="1"/>
          </p:nvGrpSpPr>
          <p:grpSpPr>
            <a:xfrm rot="2700000">
              <a:off x="8958037" y="306646"/>
              <a:ext cx="60325" cy="842192"/>
              <a:chOff x="8958037" y="306646"/>
              <a:chExt cx="60325" cy="842192"/>
            </a:xfrm>
            <a:solidFill>
              <a:schemeClr val="accent1"/>
            </a:solidFill>
          </p:grpSpPr>
          <p:sp>
            <p:nvSpPr>
              <p:cNvPr id="34" name="Oval 33">
                <a:extLst>
                  <a:ext uri="{FF2B5EF4-FFF2-40B4-BE49-F238E27FC236}">
                    <a16:creationId xmlns:a16="http://schemas.microsoft.com/office/drawing/2014/main" id="{033175A9-9D50-4C8D-8C89-61A02E6CB884}"/>
                  </a:ext>
                </a:extLst>
              </p:cNvPr>
              <p:cNvSpPr/>
              <p:nvPr userDrawn="1"/>
            </p:nvSpPr>
            <p:spPr>
              <a:xfrm>
                <a:off x="8958037" y="306646"/>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E8F57958-6949-45D1-B2D0-D8A580847F69}"/>
                  </a:ext>
                </a:extLst>
              </p:cNvPr>
              <p:cNvSpPr/>
              <p:nvPr userDrawn="1"/>
            </p:nvSpPr>
            <p:spPr>
              <a:xfrm>
                <a:off x="8958037" y="1088513"/>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9A9D8EE3-BC90-4ED9-87B3-DEB63975D0E7}"/>
                </a:ext>
              </a:extLst>
            </p:cNvPr>
            <p:cNvGrpSpPr/>
            <p:nvPr userDrawn="1"/>
          </p:nvGrpSpPr>
          <p:grpSpPr>
            <a:xfrm rot="8100000">
              <a:off x="8953847" y="310835"/>
              <a:ext cx="60325" cy="842192"/>
              <a:chOff x="8958037" y="306646"/>
              <a:chExt cx="60325" cy="842192"/>
            </a:xfrm>
            <a:solidFill>
              <a:schemeClr val="accent1"/>
            </a:solidFill>
          </p:grpSpPr>
          <p:sp>
            <p:nvSpPr>
              <p:cNvPr id="32" name="Oval 31">
                <a:extLst>
                  <a:ext uri="{FF2B5EF4-FFF2-40B4-BE49-F238E27FC236}">
                    <a16:creationId xmlns:a16="http://schemas.microsoft.com/office/drawing/2014/main" id="{DDDADA23-A993-46D1-AFFB-70648461EDD7}"/>
                  </a:ext>
                </a:extLst>
              </p:cNvPr>
              <p:cNvSpPr/>
              <p:nvPr userDrawn="1"/>
            </p:nvSpPr>
            <p:spPr>
              <a:xfrm>
                <a:off x="8958037" y="306646"/>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79372E60-2335-4ADA-8EAE-1E80EA5EA01E}"/>
                  </a:ext>
                </a:extLst>
              </p:cNvPr>
              <p:cNvSpPr/>
              <p:nvPr userDrawn="1"/>
            </p:nvSpPr>
            <p:spPr>
              <a:xfrm>
                <a:off x="8958037" y="1088513"/>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0" name="Freeform: Shape 19">
            <a:extLst>
              <a:ext uri="{FF2B5EF4-FFF2-40B4-BE49-F238E27FC236}">
                <a16:creationId xmlns:a16="http://schemas.microsoft.com/office/drawing/2014/main" id="{41467BD4-C017-430E-9ED3-A2DBF6AE68BC}"/>
              </a:ext>
              <a:ext uri="{C183D7F6-B498-43B3-948B-1728B52AA6E4}">
                <adec:decorative xmlns:adec="http://schemas.microsoft.com/office/drawing/2017/decorative" val="1"/>
              </a:ext>
            </a:extLst>
          </p:cNvPr>
          <p:cNvSpPr/>
          <p:nvPr userDrawn="1"/>
        </p:nvSpPr>
        <p:spPr>
          <a:xfrm flipH="1" flipV="1">
            <a:off x="2754667" y="1381352"/>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Picture Placeholder 36">
            <a:extLst>
              <a:ext uri="{FF2B5EF4-FFF2-40B4-BE49-F238E27FC236}">
                <a16:creationId xmlns:a16="http://schemas.microsoft.com/office/drawing/2014/main" id="{423B7B84-1095-4979-B1FC-8FD136EA0E04}"/>
              </a:ext>
            </a:extLst>
          </p:cNvPr>
          <p:cNvSpPr>
            <a:spLocks noGrp="1"/>
          </p:cNvSpPr>
          <p:nvPr>
            <p:ph type="pic" sz="quarter" idx="15" hasCustomPrompt="1"/>
          </p:nvPr>
        </p:nvSpPr>
        <p:spPr>
          <a:xfrm>
            <a:off x="0" y="0"/>
            <a:ext cx="7083007" cy="6858000"/>
          </a:xfrm>
          <a:custGeom>
            <a:avLst/>
            <a:gdLst>
              <a:gd name="connsiteX0" fmla="*/ 0 w 8340307"/>
              <a:gd name="connsiteY0" fmla="*/ 0 h 6858000"/>
              <a:gd name="connsiteX1" fmla="*/ 1092533 w 8340307"/>
              <a:gd name="connsiteY1" fmla="*/ 0 h 6858000"/>
              <a:gd name="connsiteX2" fmla="*/ 5837726 w 8340307"/>
              <a:gd name="connsiteY2" fmla="*/ 0 h 6858000"/>
              <a:gd name="connsiteX3" fmla="*/ 6930259 w 8340307"/>
              <a:gd name="connsiteY3" fmla="*/ 0 h 6858000"/>
              <a:gd name="connsiteX4" fmla="*/ 6970515 w 8340307"/>
              <a:gd name="connsiteY4" fmla="*/ 76864 h 6858000"/>
              <a:gd name="connsiteX5" fmla="*/ 8318145 w 8340307"/>
              <a:gd name="connsiteY5" fmla="*/ 6533091 h 6858000"/>
              <a:gd name="connsiteX6" fmla="*/ 8294357 w 8340307"/>
              <a:gd name="connsiteY6" fmla="*/ 6858000 h 6858000"/>
              <a:gd name="connsiteX7" fmla="*/ 7201824 w 8340307"/>
              <a:gd name="connsiteY7" fmla="*/ 6858000 h 6858000"/>
              <a:gd name="connsiteX8" fmla="*/ 1092533 w 8340307"/>
              <a:gd name="connsiteY8" fmla="*/ 6858000 h 6858000"/>
              <a:gd name="connsiteX9" fmla="*/ 0 w 834030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40307" h="6858000">
                <a:moveTo>
                  <a:pt x="0" y="0"/>
                </a:moveTo>
                <a:lnTo>
                  <a:pt x="1092533" y="0"/>
                </a:lnTo>
                <a:lnTo>
                  <a:pt x="5837726" y="0"/>
                </a:lnTo>
                <a:lnTo>
                  <a:pt x="6930259" y="0"/>
                </a:lnTo>
                <a:lnTo>
                  <a:pt x="6970515" y="76864"/>
                </a:lnTo>
                <a:cubicBezTo>
                  <a:pt x="7966810" y="2040801"/>
                  <a:pt x="8453218" y="4264523"/>
                  <a:pt x="8318145" y="6533091"/>
                </a:cubicBezTo>
                <a:lnTo>
                  <a:pt x="8294357" y="6858000"/>
                </a:lnTo>
                <a:lnTo>
                  <a:pt x="7201824" y="6858000"/>
                </a:lnTo>
                <a:lnTo>
                  <a:pt x="1092533" y="6858000"/>
                </a:lnTo>
                <a:lnTo>
                  <a:pt x="0" y="6858000"/>
                </a:lnTo>
                <a:close/>
              </a:path>
            </a:pathLst>
          </a:custGeom>
          <a:solidFill>
            <a:schemeClr val="bg1">
              <a:lumMod val="95000"/>
            </a:schemeClr>
          </a:solidFill>
        </p:spPr>
        <p:txBody>
          <a:bodyPr wrap="square" lIns="457200" anchor="ctr">
            <a:noAutofit/>
          </a:bodyPr>
          <a:lstStyle>
            <a:lvl1pPr marL="0" indent="0" algn="l">
              <a:buNone/>
              <a:defRPr i="1"/>
            </a:lvl1pPr>
          </a:lstStyle>
          <a:p>
            <a:r>
              <a:rPr lang="en-US" dirty="0"/>
              <a:t>Insert Your Picture Here</a:t>
            </a:r>
          </a:p>
        </p:txBody>
      </p:sp>
      <p:sp>
        <p:nvSpPr>
          <p:cNvPr id="19" name="Title 1">
            <a:extLst>
              <a:ext uri="{FF2B5EF4-FFF2-40B4-BE49-F238E27FC236}">
                <a16:creationId xmlns:a16="http://schemas.microsoft.com/office/drawing/2014/main" id="{74DD044E-9F67-4979-BFB8-854C6A5CBCC8}"/>
              </a:ext>
            </a:extLst>
          </p:cNvPr>
          <p:cNvSpPr>
            <a:spLocks noGrp="1"/>
          </p:cNvSpPr>
          <p:nvPr>
            <p:ph type="title"/>
          </p:nvPr>
        </p:nvSpPr>
        <p:spPr>
          <a:xfrm>
            <a:off x="342000" y="299776"/>
            <a:ext cx="11484000" cy="202829"/>
          </a:xfrm>
        </p:spPr>
        <p:txBody>
          <a:bodyPr/>
          <a:lstStyle>
            <a:lvl1pPr>
              <a:defRPr sz="1400">
                <a:noFill/>
              </a:defRPr>
            </a:lvl1pPr>
          </a:lstStyle>
          <a:p>
            <a:r>
              <a:rPr lang="en-US"/>
              <a:t>Click to edit Master title style</a:t>
            </a:r>
            <a:endParaRPr lang="en-US" dirty="0"/>
          </a:p>
        </p:txBody>
      </p:sp>
      <p:sp>
        <p:nvSpPr>
          <p:cNvPr id="22" name="Picture Placeholder 21">
            <a:extLst>
              <a:ext uri="{FF2B5EF4-FFF2-40B4-BE49-F238E27FC236}">
                <a16:creationId xmlns:a16="http://schemas.microsoft.com/office/drawing/2014/main" id="{8CE48A28-515A-4541-9B64-6E209B9729E7}"/>
              </a:ext>
            </a:extLst>
          </p:cNvPr>
          <p:cNvSpPr>
            <a:spLocks noGrp="1"/>
          </p:cNvSpPr>
          <p:nvPr>
            <p:ph type="pic" sz="quarter" idx="14" hasCustomPrompt="1"/>
          </p:nvPr>
        </p:nvSpPr>
        <p:spPr>
          <a:xfrm>
            <a:off x="7188199" y="1629000"/>
            <a:ext cx="3600000" cy="3600000"/>
          </a:xfrm>
          <a:custGeom>
            <a:avLst/>
            <a:gdLst>
              <a:gd name="connsiteX0" fmla="*/ 0 w 3600000"/>
              <a:gd name="connsiteY0" fmla="*/ 0 h 3600000"/>
              <a:gd name="connsiteX1" fmla="*/ 3600000 w 3600000"/>
              <a:gd name="connsiteY1" fmla="*/ 0 h 3600000"/>
              <a:gd name="connsiteX2" fmla="*/ 3600000 w 3600000"/>
              <a:gd name="connsiteY2" fmla="*/ 3600000 h 3600000"/>
              <a:gd name="connsiteX3" fmla="*/ 430902 w 3600000"/>
              <a:gd name="connsiteY3" fmla="*/ 3600000 h 3600000"/>
              <a:gd name="connsiteX4" fmla="*/ 390687 w 3600000"/>
              <a:gd name="connsiteY4" fmla="*/ 3425759 h 3600000"/>
              <a:gd name="connsiteX5" fmla="*/ 160012 w 3600000"/>
              <a:gd name="connsiteY5" fmla="*/ 2743417 h 3600000"/>
              <a:gd name="connsiteX6" fmla="*/ 0 w 3600000"/>
              <a:gd name="connsiteY6" fmla="*/ 2411252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00" h="3600000">
                <a:moveTo>
                  <a:pt x="0" y="0"/>
                </a:moveTo>
                <a:lnTo>
                  <a:pt x="3600000" y="0"/>
                </a:lnTo>
                <a:lnTo>
                  <a:pt x="3600000" y="3600000"/>
                </a:lnTo>
                <a:lnTo>
                  <a:pt x="430902" y="3600000"/>
                </a:lnTo>
                <a:lnTo>
                  <a:pt x="390687" y="3425759"/>
                </a:lnTo>
                <a:cubicBezTo>
                  <a:pt x="330297" y="3191041"/>
                  <a:pt x="252944" y="2963132"/>
                  <a:pt x="160012" y="2743417"/>
                </a:cubicBezTo>
                <a:lnTo>
                  <a:pt x="0" y="2411252"/>
                </a:lnTo>
                <a:close/>
              </a:path>
            </a:pathLst>
          </a:custGeom>
          <a:solidFill>
            <a:schemeClr val="bg1">
              <a:lumMod val="95000"/>
            </a:schemeClr>
          </a:solidFill>
        </p:spPr>
        <p:txBody>
          <a:bodyPr wrap="square" tIns="182880" anchor="t">
            <a:noAutofit/>
          </a:bodyPr>
          <a:lstStyle>
            <a:lvl1pPr marL="0" indent="0" algn="ctr">
              <a:buNone/>
              <a:defRPr sz="1400" i="1"/>
            </a:lvl1pPr>
          </a:lstStyle>
          <a:p>
            <a:r>
              <a:rPr lang="en-US" dirty="0"/>
              <a:t>Insert Your Picture Here</a:t>
            </a:r>
          </a:p>
        </p:txBody>
      </p:sp>
      <p:sp>
        <p:nvSpPr>
          <p:cNvPr id="3" name="Text Placeholder 13">
            <a:extLst>
              <a:ext uri="{FF2B5EF4-FFF2-40B4-BE49-F238E27FC236}">
                <a16:creationId xmlns:a16="http://schemas.microsoft.com/office/drawing/2014/main" id="{26F90AAD-D3FB-D38B-C14B-CAF1FDF3BE95}"/>
              </a:ext>
              <a:ext uri="{C183D7F6-B498-43B3-948B-1728B52AA6E4}">
                <adec:decorative xmlns:adec="http://schemas.microsoft.com/office/drawing/2017/decorative" val="1"/>
              </a:ext>
            </a:extLst>
          </p:cNvPr>
          <p:cNvSpPr>
            <a:spLocks noGrp="1"/>
          </p:cNvSpPr>
          <p:nvPr>
            <p:ph type="body" sz="quarter" idx="17" hasCustomPrompt="1"/>
          </p:nvPr>
        </p:nvSpPr>
        <p:spPr>
          <a:xfrm>
            <a:off x="9277566" y="5045961"/>
            <a:ext cx="2377440" cy="1234440"/>
          </a:xfrm>
        </p:spPr>
        <p:txBody>
          <a:bodyPr lIns="0" tIns="0" rIns="0" bIns="0" anchor="b">
            <a:noAutofit/>
          </a:bodyPr>
          <a:lstStyle>
            <a:lvl1pPr marL="0" indent="0" algn="r">
              <a:lnSpc>
                <a:spcPct val="60000"/>
              </a:lnSpc>
              <a:spcBef>
                <a:spcPts val="0"/>
              </a:spcBef>
              <a:buNone/>
              <a:defRPr sz="6600" spc="-150" baseline="0">
                <a:solidFill>
                  <a:schemeClr val="accent1"/>
                </a:solidFill>
                <a:latin typeface="+mj-lt"/>
              </a:defRPr>
            </a:lvl1pPr>
          </a:lstStyle>
          <a:p>
            <a:pPr lvl="0"/>
            <a:r>
              <a:rPr lang="en-US" dirty="0"/>
              <a:t>and</a:t>
            </a:r>
          </a:p>
        </p:txBody>
      </p:sp>
      <p:sp>
        <p:nvSpPr>
          <p:cNvPr id="39" name="Partner1">
            <a:extLst>
              <a:ext uri="{FF2B5EF4-FFF2-40B4-BE49-F238E27FC236}">
                <a16:creationId xmlns:a16="http://schemas.microsoft.com/office/drawing/2014/main" id="{568FACEC-D87B-44EA-9EF1-CAA97FF393E3}"/>
              </a:ext>
            </a:extLst>
          </p:cNvPr>
          <p:cNvSpPr>
            <a:spLocks noGrp="1"/>
          </p:cNvSpPr>
          <p:nvPr>
            <p:ph type="body" sz="quarter" idx="11" hasCustomPrompt="1"/>
          </p:nvPr>
        </p:nvSpPr>
        <p:spPr>
          <a:xfrm>
            <a:off x="10074650" y="5416518"/>
            <a:ext cx="1188436" cy="415241"/>
          </a:xfrm>
        </p:spPr>
        <p:txBody>
          <a:bodyPr anchor="b">
            <a:noAutofit/>
          </a:bodyPr>
          <a:lstStyle>
            <a:lvl1pPr marL="0" indent="0">
              <a:lnSpc>
                <a:spcPct val="65000"/>
              </a:lnSpc>
              <a:buNone/>
              <a:defRPr sz="1400" b="1" spc="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40" name="Partner2">
            <a:extLst>
              <a:ext uri="{FF2B5EF4-FFF2-40B4-BE49-F238E27FC236}">
                <a16:creationId xmlns:a16="http://schemas.microsoft.com/office/drawing/2014/main" id="{5D2BC617-5A80-4ED2-AFC3-6CDDAD3A34E1}"/>
              </a:ext>
            </a:extLst>
          </p:cNvPr>
          <p:cNvSpPr>
            <a:spLocks noGrp="1"/>
          </p:cNvSpPr>
          <p:nvPr>
            <p:ph type="body" sz="quarter" idx="12" hasCustomPrompt="1"/>
          </p:nvPr>
        </p:nvSpPr>
        <p:spPr>
          <a:xfrm>
            <a:off x="10499562" y="5928893"/>
            <a:ext cx="1188437" cy="535373"/>
          </a:xfrm>
        </p:spPr>
        <p:txBody>
          <a:bodyPr lIns="0" tIns="0" rIns="0" bIns="0" anchor="t">
            <a:noAutofit/>
          </a:bodyPr>
          <a:lstStyle>
            <a:lvl1pPr marL="0" indent="0" algn="r">
              <a:lnSpc>
                <a:spcPct val="65000"/>
              </a:lnSpc>
              <a:buNone/>
              <a:defRPr sz="1600" spc="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41" name="Date Placeholder 1">
            <a:extLst>
              <a:ext uri="{FF2B5EF4-FFF2-40B4-BE49-F238E27FC236}">
                <a16:creationId xmlns:a16="http://schemas.microsoft.com/office/drawing/2014/main" id="{2000978F-B65A-4F96-A723-FCBFFFDB709D}"/>
              </a:ext>
            </a:extLst>
          </p:cNvPr>
          <p:cNvSpPr>
            <a:spLocks noGrp="1"/>
          </p:cNvSpPr>
          <p:nvPr>
            <p:ph type="dt" sz="half" idx="16"/>
          </p:nvPr>
        </p:nvSpPr>
        <p:spPr>
          <a:xfrm>
            <a:off x="10074650" y="6356350"/>
            <a:ext cx="1580356" cy="365125"/>
          </a:xfrm>
        </p:spPr>
        <p:txBody>
          <a:bodyPr/>
          <a:lstStyle/>
          <a:p>
            <a:fld id="{39B360F8-476B-46A9-AE4D-B70F5EF3C486}" type="datetimeFigureOut">
              <a:rPr lang="en-US" smtClean="0"/>
              <a:pPr/>
              <a:t>11/26/2024</a:t>
            </a:fld>
            <a:endParaRPr lang="en-US" dirty="0"/>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dirty="0"/>
          </a:p>
        </p:txBody>
      </p:sp>
    </p:spTree>
    <p:extLst>
      <p:ext uri="{BB962C8B-B14F-4D97-AF65-F5344CB8AC3E}">
        <p14:creationId xmlns:p14="http://schemas.microsoft.com/office/powerpoint/2010/main" val="30991814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X Images Option 3">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DEA8B503-BA96-45A1-9FA0-CF4457621A1A}"/>
              </a:ext>
              <a:ext uri="{C183D7F6-B498-43B3-948B-1728B52AA6E4}">
                <adec:decorative xmlns:adec="http://schemas.microsoft.com/office/drawing/2017/decorative" val="1"/>
              </a:ext>
            </a:extLst>
          </p:cNvPr>
          <p:cNvSpPr/>
          <p:nvPr userDrawn="1"/>
        </p:nvSpPr>
        <p:spPr>
          <a:xfrm flipH="1" flipV="1">
            <a:off x="2264984" y="1381352"/>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7D1167ED-6D79-4035-8E91-7608DE6B1C5E}"/>
              </a:ext>
              <a:ext uri="{C183D7F6-B498-43B3-948B-1728B52AA6E4}">
                <adec:decorative xmlns:adec="http://schemas.microsoft.com/office/drawing/2017/decorative" val="1"/>
              </a:ext>
            </a:extLst>
          </p:cNvPr>
          <p:cNvSpPr/>
          <p:nvPr userDrawn="1"/>
        </p:nvSpPr>
        <p:spPr>
          <a:xfrm flipH="1">
            <a:off x="1256715" y="0"/>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icture Placeholder 15">
            <a:extLst>
              <a:ext uri="{FF2B5EF4-FFF2-40B4-BE49-F238E27FC236}">
                <a16:creationId xmlns:a16="http://schemas.microsoft.com/office/drawing/2014/main" id="{2E771A09-A3D2-4ABC-BA01-5C9FF2C772F0}"/>
              </a:ext>
            </a:extLst>
          </p:cNvPr>
          <p:cNvSpPr>
            <a:spLocks noGrp="1"/>
          </p:cNvSpPr>
          <p:nvPr>
            <p:ph type="pic" sz="quarter" idx="15" hasCustomPrompt="1"/>
          </p:nvPr>
        </p:nvSpPr>
        <p:spPr>
          <a:xfrm>
            <a:off x="-1" y="0"/>
            <a:ext cx="6858000" cy="6858000"/>
          </a:xfrm>
          <a:prstGeom prst="rect">
            <a:avLst/>
          </a:prstGeom>
          <a:solidFill>
            <a:schemeClr val="tx1"/>
          </a:solidFill>
        </p:spPr>
        <p:txBody>
          <a:bodyPr wrap="square" bIns="365760" anchor="b">
            <a:noAutofit/>
          </a:bodyPr>
          <a:lstStyle>
            <a:lvl1pPr marL="0" indent="0" algn="ctr">
              <a:buNone/>
              <a:defRPr i="1">
                <a:solidFill>
                  <a:schemeClr val="bg1"/>
                </a:solidFill>
              </a:defRPr>
            </a:lvl1pPr>
          </a:lstStyle>
          <a:p>
            <a:r>
              <a:rPr lang="en-US" dirty="0"/>
              <a:t>Insert Your Picture Here</a:t>
            </a:r>
          </a:p>
        </p:txBody>
      </p:sp>
      <p:sp>
        <p:nvSpPr>
          <p:cNvPr id="14" name="Title 1">
            <a:extLst>
              <a:ext uri="{FF2B5EF4-FFF2-40B4-BE49-F238E27FC236}">
                <a16:creationId xmlns:a16="http://schemas.microsoft.com/office/drawing/2014/main" id="{B2E3E99C-5FC6-4AC7-B39D-DBB7FEAC4380}"/>
              </a:ext>
            </a:extLst>
          </p:cNvPr>
          <p:cNvSpPr>
            <a:spLocks noGrp="1"/>
          </p:cNvSpPr>
          <p:nvPr>
            <p:ph type="title"/>
          </p:nvPr>
        </p:nvSpPr>
        <p:spPr>
          <a:xfrm>
            <a:off x="342000" y="299776"/>
            <a:ext cx="11484000" cy="202829"/>
          </a:xfrm>
        </p:spPr>
        <p:txBody>
          <a:bodyPr/>
          <a:lstStyle>
            <a:lvl1pPr>
              <a:defRPr sz="1400">
                <a:noFill/>
              </a:defRPr>
            </a:lvl1pPr>
          </a:lstStyle>
          <a:p>
            <a:r>
              <a:rPr lang="en-US"/>
              <a:t>Click to edit Master title style</a:t>
            </a:r>
            <a:endParaRPr lang="en-US" dirty="0"/>
          </a:p>
        </p:txBody>
      </p:sp>
      <p:sp>
        <p:nvSpPr>
          <p:cNvPr id="2" name="Text Placeholder 7">
            <a:extLst>
              <a:ext uri="{FF2B5EF4-FFF2-40B4-BE49-F238E27FC236}">
                <a16:creationId xmlns:a16="http://schemas.microsoft.com/office/drawing/2014/main" id="{88F0FDD0-AA4C-C8EE-E01B-EDA4F3774D3D}"/>
              </a:ext>
            </a:extLst>
          </p:cNvPr>
          <p:cNvSpPr>
            <a:spLocks noGrp="1"/>
          </p:cNvSpPr>
          <p:nvPr>
            <p:ph type="body" sz="quarter" idx="16" hasCustomPrompt="1"/>
          </p:nvPr>
        </p:nvSpPr>
        <p:spPr>
          <a:xfrm rot="20700000">
            <a:off x="5864991" y="1638011"/>
            <a:ext cx="1828800" cy="1664208"/>
          </a:xfrm>
          <a:noFill/>
        </p:spPr>
        <p:txBody>
          <a:bodyPr spcFirstLastPara="1" wrap="square" numCol="1" rtlCol="0">
            <a:prstTxWarp prst="textArchUp">
              <a:avLst/>
            </a:prstTxWarp>
            <a:spAutoFit/>
          </a:bodyPr>
          <a:lstStyle>
            <a:lvl1pPr marL="0" indent="0" algn="r">
              <a:lnSpc>
                <a:spcPct val="100000"/>
              </a:lnSpc>
              <a:spcBef>
                <a:spcPts val="0"/>
              </a:spcBef>
              <a:buNone/>
              <a:defRPr lang="en-US" sz="2000" b="1" dirty="0" smtClean="0">
                <a:solidFill>
                  <a:schemeClr val="bg1">
                    <a:lumMod val="65000"/>
                  </a:schemeClr>
                </a:solidFill>
                <a:latin typeface="+mn-lt"/>
              </a:defRPr>
            </a:lvl1pPr>
          </a:lstStyle>
          <a:p>
            <a:pPr marL="0" lvl="0" algn="r"/>
            <a:r>
              <a:rPr lang="en-US" dirty="0"/>
              <a:t>The</a:t>
            </a:r>
          </a:p>
        </p:txBody>
      </p:sp>
      <p:sp>
        <p:nvSpPr>
          <p:cNvPr id="3" name="Text Placeholder 7">
            <a:extLst>
              <a:ext uri="{FF2B5EF4-FFF2-40B4-BE49-F238E27FC236}">
                <a16:creationId xmlns:a16="http://schemas.microsoft.com/office/drawing/2014/main" id="{B63C7010-6C53-7D95-924E-9F4CEFC6AD1D}"/>
              </a:ext>
            </a:extLst>
          </p:cNvPr>
          <p:cNvSpPr>
            <a:spLocks noGrp="1"/>
          </p:cNvSpPr>
          <p:nvPr>
            <p:ph type="body" sz="quarter" idx="17" hasCustomPrompt="1"/>
          </p:nvPr>
        </p:nvSpPr>
        <p:spPr>
          <a:xfrm rot="20700000">
            <a:off x="7682688" y="1253299"/>
            <a:ext cx="1828800" cy="1664208"/>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sz="2000" dirty="0" smtClean="0">
                <a:solidFill>
                  <a:schemeClr val="bg1">
                    <a:lumMod val="65000"/>
                  </a:schemeClr>
                </a:solidFill>
                <a:latin typeface="Sagona Book" panose="02020503050505020204" pitchFamily="18" charset="0"/>
              </a:defRPr>
            </a:lvl1pPr>
          </a:lstStyle>
          <a:p>
            <a:pPr marL="0" lvl="0"/>
            <a:r>
              <a:rPr lang="en-US" dirty="0"/>
              <a:t>wedding of</a:t>
            </a:r>
          </a:p>
        </p:txBody>
      </p:sp>
      <p:sp>
        <p:nvSpPr>
          <p:cNvPr id="15" name="Picture Placeholder 14">
            <a:extLst>
              <a:ext uri="{FF2B5EF4-FFF2-40B4-BE49-F238E27FC236}">
                <a16:creationId xmlns:a16="http://schemas.microsoft.com/office/drawing/2014/main" id="{A392323F-7F32-4BDF-A95E-AC1F2AA46948}"/>
              </a:ext>
            </a:extLst>
          </p:cNvPr>
          <p:cNvSpPr>
            <a:spLocks noGrp="1"/>
          </p:cNvSpPr>
          <p:nvPr>
            <p:ph type="pic" sz="quarter" idx="14" hasCustomPrompt="1"/>
          </p:nvPr>
        </p:nvSpPr>
        <p:spPr>
          <a:xfrm>
            <a:off x="7905102" y="1181612"/>
            <a:ext cx="1440000" cy="1440000"/>
          </a:xfrm>
          <a:prstGeom prst="ellipse">
            <a:avLst/>
          </a:prstGeom>
          <a:solidFill>
            <a:schemeClr val="tx1"/>
          </a:solidFill>
        </p:spPr>
        <p:txBody>
          <a:bodyPr wrap="square" lIns="0" tIns="0" rIns="0" anchor="t">
            <a:noAutofit/>
          </a:bodyPr>
          <a:lstStyle>
            <a:lvl1pPr marL="0" indent="0" algn="ctr">
              <a:buNone/>
              <a:defRPr sz="1000" i="1">
                <a:solidFill>
                  <a:schemeClr val="bg1"/>
                </a:solidFill>
              </a:defRPr>
            </a:lvl1pPr>
          </a:lstStyle>
          <a:p>
            <a:r>
              <a:rPr lang="en-US" dirty="0"/>
              <a:t>Insert Your Picture Here</a:t>
            </a:r>
          </a:p>
        </p:txBody>
      </p:sp>
      <p:sp>
        <p:nvSpPr>
          <p:cNvPr id="10" name="Text Placeholder 13">
            <a:extLst>
              <a:ext uri="{FF2B5EF4-FFF2-40B4-BE49-F238E27FC236}">
                <a16:creationId xmlns:a16="http://schemas.microsoft.com/office/drawing/2014/main" id="{BF6C445E-9B1A-B88E-1209-68DAE2CEBC3B}"/>
              </a:ext>
              <a:ext uri="{C183D7F6-B498-43B3-948B-1728B52AA6E4}">
                <adec:decorative xmlns:adec="http://schemas.microsoft.com/office/drawing/2017/decorative" val="1"/>
              </a:ext>
            </a:extLst>
          </p:cNvPr>
          <p:cNvSpPr>
            <a:spLocks noGrp="1"/>
          </p:cNvSpPr>
          <p:nvPr>
            <p:ph type="body" sz="quarter" idx="18" hasCustomPrompt="1"/>
          </p:nvPr>
        </p:nvSpPr>
        <p:spPr>
          <a:xfrm>
            <a:off x="6346463" y="2579779"/>
            <a:ext cx="5093208" cy="2651760"/>
          </a:xfrm>
        </p:spPr>
        <p:txBody>
          <a:bodyPr lIns="0" tIns="0" rIns="0" bIns="0" anchor="b">
            <a:noAutofit/>
          </a:bodyPr>
          <a:lstStyle>
            <a:lvl1pPr marL="0" indent="0" algn="r">
              <a:lnSpc>
                <a:spcPct val="60000"/>
              </a:lnSpc>
              <a:spcBef>
                <a:spcPts val="0"/>
              </a:spcBef>
              <a:buNone/>
              <a:defRPr sz="17000" spc="-150" baseline="0">
                <a:solidFill>
                  <a:schemeClr val="tx1">
                    <a:lumMod val="65000"/>
                    <a:lumOff val="35000"/>
                  </a:schemeClr>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p:ph type="body" sz="quarter" idx="11" hasCustomPrompt="1"/>
          </p:nvPr>
        </p:nvSpPr>
        <p:spPr>
          <a:xfrm>
            <a:off x="7437817" y="2779374"/>
            <a:ext cx="2845704" cy="1273865"/>
          </a:xfrm>
        </p:spPr>
        <p:txBody>
          <a:bodyPr anchor="b">
            <a:noAutofit/>
          </a:bodyPr>
          <a:lstStyle>
            <a:lvl1pPr marL="0" indent="0">
              <a:lnSpc>
                <a:spcPct val="65000"/>
              </a:lnSpc>
              <a:buNone/>
              <a:defRPr sz="4000" b="1" spc="-100" baseline="0">
                <a:solidFill>
                  <a:schemeClr val="accent1"/>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p:ph type="body" sz="quarter" idx="12" hasCustomPrompt="1"/>
          </p:nvPr>
        </p:nvSpPr>
        <p:spPr>
          <a:xfrm>
            <a:off x="8889357" y="4336137"/>
            <a:ext cx="2529056" cy="1147619"/>
          </a:xfrm>
        </p:spPr>
        <p:txBody>
          <a:bodyPr lIns="0" tIns="0" rIns="0" bIns="0" anchor="t">
            <a:noAutofit/>
          </a:bodyPr>
          <a:lstStyle>
            <a:lvl1pPr marL="0" indent="0" algn="r">
              <a:lnSpc>
                <a:spcPct val="65000"/>
              </a:lnSpc>
              <a:buNone/>
              <a:defRPr sz="4000" spc="-150">
                <a:solidFill>
                  <a:schemeClr val="accent1"/>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13" name="Arc 12">
            <a:extLst>
              <a:ext uri="{FF2B5EF4-FFF2-40B4-BE49-F238E27FC236}">
                <a16:creationId xmlns:a16="http://schemas.microsoft.com/office/drawing/2014/main" id="{90F1D572-D498-42B3-B69A-FCB5C7FCF49B}"/>
              </a:ext>
            </a:extLst>
          </p:cNvPr>
          <p:cNvSpPr/>
          <p:nvPr userDrawn="1"/>
        </p:nvSpPr>
        <p:spPr>
          <a:xfrm>
            <a:off x="7780629" y="1050014"/>
            <a:ext cx="1830054" cy="1830051"/>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lumMod val="65000"/>
                </a:schemeClr>
              </a:solidFill>
            </a:endParaRP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dirty="0"/>
          </a:p>
        </p:txBody>
      </p:sp>
    </p:spTree>
    <p:extLst>
      <p:ext uri="{BB962C8B-B14F-4D97-AF65-F5344CB8AC3E}">
        <p14:creationId xmlns:p14="http://schemas.microsoft.com/office/powerpoint/2010/main" val="27051325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X Images Option 1">
    <p:bg>
      <p:bgPr>
        <a:solidFill>
          <a:schemeClr val="accent1"/>
        </a:solidFill>
        <a:effectLst/>
      </p:bgPr>
    </p:bg>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BC615402-924F-401B-BD65-A798B33C317B}"/>
              </a:ext>
              <a:ext uri="{C183D7F6-B498-43B3-948B-1728B52AA6E4}">
                <adec:decorative xmlns:adec="http://schemas.microsoft.com/office/drawing/2017/decorative" val="1"/>
              </a:ext>
            </a:extLst>
          </p:cNvPr>
          <p:cNvSpPr/>
          <p:nvPr userDrawn="1"/>
        </p:nvSpPr>
        <p:spPr>
          <a:xfrm>
            <a:off x="10160000" y="4604185"/>
            <a:ext cx="2032000" cy="2235367"/>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Picture Placeholder 13">
            <a:extLst>
              <a:ext uri="{FF2B5EF4-FFF2-40B4-BE49-F238E27FC236}">
                <a16:creationId xmlns:a16="http://schemas.microsoft.com/office/drawing/2014/main" id="{C6C58B18-CD3B-48ED-9EDC-C3D16617AFE0}"/>
              </a:ext>
            </a:extLst>
          </p:cNvPr>
          <p:cNvSpPr>
            <a:spLocks noGrp="1"/>
          </p:cNvSpPr>
          <p:nvPr>
            <p:ph type="pic" sz="quarter" idx="15" hasCustomPrompt="1"/>
          </p:nvPr>
        </p:nvSpPr>
        <p:spPr>
          <a:xfrm>
            <a:off x="0" y="0"/>
            <a:ext cx="4194929" cy="6858000"/>
          </a:xfrm>
          <a:custGeom>
            <a:avLst/>
            <a:gdLst>
              <a:gd name="connsiteX0" fmla="*/ 0 w 4194929"/>
              <a:gd name="connsiteY0" fmla="*/ 0 h 6858000"/>
              <a:gd name="connsiteX1" fmla="*/ 3215549 w 4194929"/>
              <a:gd name="connsiteY1" fmla="*/ 0 h 6858000"/>
              <a:gd name="connsiteX2" fmla="*/ 3238448 w 4194929"/>
              <a:gd name="connsiteY2" fmla="*/ 39827 h 6858000"/>
              <a:gd name="connsiteX3" fmla="*/ 4194929 w 4194929"/>
              <a:gd name="connsiteY3" fmla="*/ 3817257 h 6858000"/>
              <a:gd name="connsiteX4" fmla="*/ 3714054 w 4194929"/>
              <a:gd name="connsiteY4" fmla="*/ 6542069 h 6858000"/>
              <a:gd name="connsiteX5" fmla="*/ 3589487 w 4194929"/>
              <a:gd name="connsiteY5" fmla="*/ 6858000 h 6858000"/>
              <a:gd name="connsiteX6" fmla="*/ 0 w 41949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4929" h="6858000">
                <a:moveTo>
                  <a:pt x="0" y="0"/>
                </a:moveTo>
                <a:lnTo>
                  <a:pt x="3215549" y="0"/>
                </a:lnTo>
                <a:lnTo>
                  <a:pt x="3238448" y="39827"/>
                </a:lnTo>
                <a:cubicBezTo>
                  <a:pt x="3848439" y="1162718"/>
                  <a:pt x="4194929" y="2449524"/>
                  <a:pt x="4194929" y="3817257"/>
                </a:cubicBezTo>
                <a:cubicBezTo>
                  <a:pt x="4194929" y="4774670"/>
                  <a:pt x="4025149" y="5692429"/>
                  <a:pt x="3714054" y="6542069"/>
                </a:cubicBezTo>
                <a:lnTo>
                  <a:pt x="3589487" y="6858000"/>
                </a:lnTo>
                <a:lnTo>
                  <a:pt x="0" y="6858000"/>
                </a:lnTo>
                <a:close/>
              </a:path>
            </a:pathLst>
          </a:custGeom>
          <a:solidFill>
            <a:schemeClr val="bg1">
              <a:lumMod val="95000"/>
            </a:schemeClr>
          </a:solidFill>
        </p:spPr>
        <p:txBody>
          <a:bodyPr wrap="square" lIns="457200" tIns="1554480" rIns="182880" anchor="t">
            <a:noAutofit/>
          </a:bodyPr>
          <a:lstStyle>
            <a:lvl1pPr marL="0" indent="0" algn="l">
              <a:buNone/>
              <a:defRPr i="1"/>
            </a:lvl1pPr>
          </a:lstStyle>
          <a:p>
            <a:r>
              <a:rPr lang="en-US" dirty="0"/>
              <a:t>Insert Your Picture Here</a:t>
            </a:r>
          </a:p>
        </p:txBody>
      </p:sp>
      <p:sp>
        <p:nvSpPr>
          <p:cNvPr id="15" name="Title 1">
            <a:extLst>
              <a:ext uri="{FF2B5EF4-FFF2-40B4-BE49-F238E27FC236}">
                <a16:creationId xmlns:a16="http://schemas.microsoft.com/office/drawing/2014/main" id="{C82FB82E-BD1A-4D54-8535-EECA1FBF8F7C}"/>
              </a:ext>
            </a:extLst>
          </p:cNvPr>
          <p:cNvSpPr>
            <a:spLocks noGrp="1"/>
          </p:cNvSpPr>
          <p:nvPr>
            <p:ph type="title"/>
          </p:nvPr>
        </p:nvSpPr>
        <p:spPr>
          <a:xfrm>
            <a:off x="342000" y="299776"/>
            <a:ext cx="11484000" cy="202829"/>
          </a:xfrm>
        </p:spPr>
        <p:txBody>
          <a:bodyPr/>
          <a:lstStyle>
            <a:lvl1pPr>
              <a:defRPr sz="1400">
                <a:noFill/>
              </a:defRPr>
            </a:lvl1pPr>
          </a:lstStyle>
          <a:p>
            <a:r>
              <a:rPr lang="en-US"/>
              <a:t>Click to edit Master title style</a:t>
            </a:r>
            <a:endParaRPr lang="en-US" dirty="0"/>
          </a:p>
        </p:txBody>
      </p:sp>
      <p:sp>
        <p:nvSpPr>
          <p:cNvPr id="18" name="Partner1">
            <a:extLst>
              <a:ext uri="{FF2B5EF4-FFF2-40B4-BE49-F238E27FC236}">
                <a16:creationId xmlns:a16="http://schemas.microsoft.com/office/drawing/2014/main" id="{19B39F4A-5D33-4C5D-83B8-5B789CB03A82}"/>
              </a:ext>
            </a:extLst>
          </p:cNvPr>
          <p:cNvSpPr>
            <a:spLocks noGrp="1"/>
          </p:cNvSpPr>
          <p:nvPr>
            <p:ph type="body" sz="quarter" idx="11" hasCustomPrompt="1"/>
          </p:nvPr>
        </p:nvSpPr>
        <p:spPr>
          <a:xfrm rot="19736382">
            <a:off x="4222913" y="1537182"/>
            <a:ext cx="3746175" cy="3746175"/>
          </a:xfrm>
        </p:spPr>
        <p:txBody>
          <a:bodyPr anchor="b">
            <a:prstTxWarp prst="textArchDown">
              <a:avLst>
                <a:gd name="adj" fmla="val 21137488"/>
              </a:avLst>
            </a:prstTxWarp>
            <a:noAutofit/>
          </a:bodyPr>
          <a:lstStyle>
            <a:lvl1pPr marL="0" indent="0" algn="l">
              <a:lnSpc>
                <a:spcPct val="100000"/>
              </a:lnSpc>
              <a:buNone/>
              <a:defRPr sz="1500" b="1" spc="-10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Full Name</a:t>
            </a:r>
          </a:p>
        </p:txBody>
      </p:sp>
      <p:sp>
        <p:nvSpPr>
          <p:cNvPr id="20" name="Arc 19">
            <a:extLst>
              <a:ext uri="{FF2B5EF4-FFF2-40B4-BE49-F238E27FC236}">
                <a16:creationId xmlns:a16="http://schemas.microsoft.com/office/drawing/2014/main" id="{520EB51B-ACDD-4CD5-8F48-81D58580F16B}"/>
              </a:ext>
              <a:ext uri="{C183D7F6-B498-43B3-948B-1728B52AA6E4}">
                <adec:decorative xmlns:adec="http://schemas.microsoft.com/office/drawing/2017/decorative" val="1"/>
              </a:ext>
            </a:extLst>
          </p:cNvPr>
          <p:cNvSpPr/>
          <p:nvPr userDrawn="1"/>
        </p:nvSpPr>
        <p:spPr>
          <a:xfrm>
            <a:off x="4185675" y="1473907"/>
            <a:ext cx="3859688" cy="3898285"/>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21" name="Oval 20">
            <a:extLst>
              <a:ext uri="{FF2B5EF4-FFF2-40B4-BE49-F238E27FC236}">
                <a16:creationId xmlns:a16="http://schemas.microsoft.com/office/drawing/2014/main" id="{DCC3DC63-5EF8-4005-8818-6FC00D9B6AC0}"/>
              </a:ext>
              <a:ext uri="{C183D7F6-B498-43B3-948B-1728B52AA6E4}">
                <adec:decorative xmlns:adec="http://schemas.microsoft.com/office/drawing/2017/decorative" val="1"/>
              </a:ext>
            </a:extLst>
          </p:cNvPr>
          <p:cNvSpPr/>
          <p:nvPr userDrawn="1"/>
        </p:nvSpPr>
        <p:spPr>
          <a:xfrm>
            <a:off x="7759146" y="3991483"/>
            <a:ext cx="231235" cy="231235"/>
          </a:xfrm>
          <a:prstGeom prst="ellipse">
            <a:avLst/>
          </a:prstGeom>
          <a:no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Partner2">
            <a:extLst>
              <a:ext uri="{FF2B5EF4-FFF2-40B4-BE49-F238E27FC236}">
                <a16:creationId xmlns:a16="http://schemas.microsoft.com/office/drawing/2014/main" id="{7035F725-9952-46A6-9AAE-4E9006EBE336}"/>
              </a:ext>
            </a:extLst>
          </p:cNvPr>
          <p:cNvSpPr>
            <a:spLocks noGrp="1"/>
          </p:cNvSpPr>
          <p:nvPr>
            <p:ph type="body" sz="quarter" idx="12" hasCustomPrompt="1"/>
          </p:nvPr>
        </p:nvSpPr>
        <p:spPr>
          <a:xfrm rot="5400000">
            <a:off x="4204182" y="1518451"/>
            <a:ext cx="3783637" cy="3783637"/>
          </a:xfrm>
        </p:spPr>
        <p:txBody>
          <a:bodyPr lIns="0" tIns="0" rIns="0" bIns="0" anchor="b">
            <a:prstTxWarp prst="textArchDown">
              <a:avLst/>
            </a:prstTxWarp>
            <a:noAutofit/>
          </a:bodyPr>
          <a:lstStyle>
            <a:lvl1pPr marL="0" indent="0" algn="r">
              <a:lnSpc>
                <a:spcPct val="100000"/>
              </a:lnSpc>
              <a:buNone/>
              <a:defRPr sz="1500" spc="-15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Full Name</a:t>
            </a:r>
          </a:p>
        </p:txBody>
      </p:sp>
      <p:sp>
        <p:nvSpPr>
          <p:cNvPr id="3" name="Picture Placeholder 2">
            <a:extLst>
              <a:ext uri="{FF2B5EF4-FFF2-40B4-BE49-F238E27FC236}">
                <a16:creationId xmlns:a16="http://schemas.microsoft.com/office/drawing/2014/main" id="{ADBB36CF-AE68-448C-9565-55904AC8D47F}"/>
              </a:ext>
            </a:extLst>
          </p:cNvPr>
          <p:cNvSpPr>
            <a:spLocks noGrp="1"/>
          </p:cNvSpPr>
          <p:nvPr>
            <p:ph type="pic" sz="quarter" idx="14" hasCustomPrompt="1"/>
          </p:nvPr>
        </p:nvSpPr>
        <p:spPr>
          <a:xfrm>
            <a:off x="4448969" y="1781969"/>
            <a:ext cx="3294063" cy="3294062"/>
          </a:xfrm>
          <a:prstGeom prst="ellipse">
            <a:avLst/>
          </a:prstGeom>
          <a:solidFill>
            <a:schemeClr val="bg1">
              <a:lumMod val="95000"/>
            </a:schemeClr>
          </a:solidFill>
        </p:spPr>
        <p:txBody>
          <a:bodyPr bIns="1005840" anchor="ctr">
            <a:normAutofit/>
          </a:bodyPr>
          <a:lstStyle>
            <a:lvl1pPr marL="0" indent="0" algn="ctr">
              <a:buNone/>
              <a:defRPr i="1"/>
            </a:lvl1pPr>
          </a:lstStyle>
          <a:p>
            <a:r>
              <a:rPr lang="en-US" dirty="0"/>
              <a:t>Insert Your Picture Here</a:t>
            </a:r>
          </a:p>
        </p:txBody>
      </p:sp>
      <p:sp>
        <p:nvSpPr>
          <p:cNvPr id="11" name="Picture Placeholder 10">
            <a:extLst>
              <a:ext uri="{FF2B5EF4-FFF2-40B4-BE49-F238E27FC236}">
                <a16:creationId xmlns:a16="http://schemas.microsoft.com/office/drawing/2014/main" id="{5DC6AC28-B774-4C74-ABD4-87CF3FC533A3}"/>
              </a:ext>
            </a:extLst>
          </p:cNvPr>
          <p:cNvSpPr>
            <a:spLocks noGrp="1"/>
          </p:cNvSpPr>
          <p:nvPr>
            <p:ph type="pic" sz="quarter" idx="13" hasCustomPrompt="1"/>
          </p:nvPr>
        </p:nvSpPr>
        <p:spPr>
          <a:xfrm>
            <a:off x="7987819" y="389885"/>
            <a:ext cx="4204181" cy="6078230"/>
          </a:xfrm>
          <a:custGeom>
            <a:avLst/>
            <a:gdLst>
              <a:gd name="connsiteX0" fmla="*/ 3039115 w 4204181"/>
              <a:gd name="connsiteY0" fmla="*/ 0 h 6078230"/>
              <a:gd name="connsiteX1" fmla="*/ 3942855 w 4204181"/>
              <a:gd name="connsiteY1" fmla="*/ 136633 h 6078230"/>
              <a:gd name="connsiteX2" fmla="*/ 4204181 w 4204181"/>
              <a:gd name="connsiteY2" fmla="*/ 232279 h 6078230"/>
              <a:gd name="connsiteX3" fmla="*/ 4204181 w 4204181"/>
              <a:gd name="connsiteY3" fmla="*/ 5845951 h 6078230"/>
              <a:gd name="connsiteX4" fmla="*/ 3942855 w 4204181"/>
              <a:gd name="connsiteY4" fmla="*/ 5941598 h 6078230"/>
              <a:gd name="connsiteX5" fmla="*/ 3039115 w 4204181"/>
              <a:gd name="connsiteY5" fmla="*/ 6078230 h 6078230"/>
              <a:gd name="connsiteX6" fmla="*/ 0 w 4204181"/>
              <a:gd name="connsiteY6" fmla="*/ 3039115 h 6078230"/>
              <a:gd name="connsiteX7" fmla="*/ 3039115 w 4204181"/>
              <a:gd name="connsiteY7" fmla="*/ 0 h 607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04181" h="6078230">
                <a:moveTo>
                  <a:pt x="3039115" y="0"/>
                </a:moveTo>
                <a:cubicBezTo>
                  <a:pt x="3353826" y="0"/>
                  <a:pt x="3657364" y="47836"/>
                  <a:pt x="3942855" y="136633"/>
                </a:cubicBezTo>
                <a:lnTo>
                  <a:pt x="4204181" y="232279"/>
                </a:lnTo>
                <a:lnTo>
                  <a:pt x="4204181" y="5845951"/>
                </a:lnTo>
                <a:lnTo>
                  <a:pt x="3942855" y="5941598"/>
                </a:lnTo>
                <a:cubicBezTo>
                  <a:pt x="3657364" y="6030395"/>
                  <a:pt x="3353826" y="6078230"/>
                  <a:pt x="3039115" y="6078230"/>
                </a:cubicBezTo>
                <a:cubicBezTo>
                  <a:pt x="1360658" y="6078230"/>
                  <a:pt x="0" y="4717572"/>
                  <a:pt x="0" y="3039115"/>
                </a:cubicBezTo>
                <a:cubicBezTo>
                  <a:pt x="0" y="1360658"/>
                  <a:pt x="1360658" y="0"/>
                  <a:pt x="3039115" y="0"/>
                </a:cubicBezTo>
                <a:close/>
              </a:path>
            </a:pathLst>
          </a:custGeom>
          <a:solidFill>
            <a:schemeClr val="bg1">
              <a:lumMod val="95000"/>
            </a:schemeClr>
          </a:solidFill>
        </p:spPr>
        <p:txBody>
          <a:bodyPr wrap="square" lIns="457200" tIns="1097280" rIns="182880" anchor="t">
            <a:noAutofit/>
          </a:bodyPr>
          <a:lstStyle>
            <a:lvl1pPr marL="0" indent="0" algn="r">
              <a:buNone/>
              <a:defRPr i="1"/>
            </a:lvl1pPr>
          </a:lstStyle>
          <a:p>
            <a:r>
              <a:rPr lang="en-US" dirty="0"/>
              <a:t>Insert Your Picture Here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dirty="0"/>
          </a:p>
        </p:txBody>
      </p:sp>
    </p:spTree>
    <p:extLst>
      <p:ext uri="{BB962C8B-B14F-4D97-AF65-F5344CB8AC3E}">
        <p14:creationId xmlns:p14="http://schemas.microsoft.com/office/powerpoint/2010/main" val="6916074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X Images Option 2">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3F1E111C-A1F2-4053-B077-36869C3F1ACC}"/>
              </a:ext>
              <a:ext uri="{C183D7F6-B498-43B3-948B-1728B52AA6E4}">
                <adec:decorative xmlns:adec="http://schemas.microsoft.com/office/drawing/2017/decorative" val="1"/>
              </a:ext>
            </a:extLst>
          </p:cNvPr>
          <p:cNvSpPr/>
          <p:nvPr userDrawn="1"/>
        </p:nvSpPr>
        <p:spPr>
          <a:xfrm flipH="1" flipV="1">
            <a:off x="3931098" y="4034400"/>
            <a:ext cx="544945" cy="2823601"/>
          </a:xfrm>
          <a:custGeom>
            <a:avLst/>
            <a:gdLst>
              <a:gd name="connsiteX0" fmla="*/ 544945 w 544945"/>
              <a:gd name="connsiteY0" fmla="*/ 2823601 h 2823601"/>
              <a:gd name="connsiteX1" fmla="*/ 482930 w 544945"/>
              <a:gd name="connsiteY1" fmla="*/ 2702516 h 2823601"/>
              <a:gd name="connsiteX2" fmla="*/ 0 w 544945"/>
              <a:gd name="connsiteY2" fmla="*/ 579324 h 2823601"/>
              <a:gd name="connsiteX3" fmla="*/ 25285 w 544945"/>
              <a:gd name="connsiteY3" fmla="*/ 78601 h 2823601"/>
              <a:gd name="connsiteX4" fmla="*/ 35272 w 544945"/>
              <a:gd name="connsiteY4" fmla="*/ 0 h 2823601"/>
              <a:gd name="connsiteX5" fmla="*/ 544945 w 544945"/>
              <a:gd name="connsiteY5" fmla="*/ 0 h 2823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945" h="2823601">
                <a:moveTo>
                  <a:pt x="544945" y="2823601"/>
                </a:moveTo>
                <a:lnTo>
                  <a:pt x="482930" y="2702516"/>
                </a:lnTo>
                <a:cubicBezTo>
                  <a:pt x="173439" y="2060219"/>
                  <a:pt x="0" y="1340026"/>
                  <a:pt x="0" y="579324"/>
                </a:cubicBezTo>
                <a:cubicBezTo>
                  <a:pt x="0" y="410279"/>
                  <a:pt x="8565" y="243235"/>
                  <a:pt x="25285" y="78601"/>
                </a:cubicBezTo>
                <a:lnTo>
                  <a:pt x="35272" y="0"/>
                </a:lnTo>
                <a:lnTo>
                  <a:pt x="54494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Title 1">
            <a:extLst>
              <a:ext uri="{FF2B5EF4-FFF2-40B4-BE49-F238E27FC236}">
                <a16:creationId xmlns:a16="http://schemas.microsoft.com/office/drawing/2014/main" id="{2EF32876-89AC-4B06-8396-344598808680}"/>
              </a:ext>
            </a:extLst>
          </p:cNvPr>
          <p:cNvSpPr>
            <a:spLocks noGrp="1"/>
          </p:cNvSpPr>
          <p:nvPr>
            <p:ph type="title"/>
          </p:nvPr>
        </p:nvSpPr>
        <p:spPr>
          <a:xfrm>
            <a:off x="342000" y="299776"/>
            <a:ext cx="11484000" cy="202829"/>
          </a:xfrm>
        </p:spPr>
        <p:txBody>
          <a:bodyPr/>
          <a:lstStyle>
            <a:lvl1pPr>
              <a:defRPr sz="1400">
                <a:noFill/>
              </a:defRPr>
            </a:lvl1pPr>
          </a:lstStyle>
          <a:p>
            <a:r>
              <a:rPr lang="en-US"/>
              <a:t>Click to edit Master title style</a:t>
            </a:r>
            <a:endParaRPr lang="en-US" dirty="0"/>
          </a:p>
        </p:txBody>
      </p:sp>
      <p:sp>
        <p:nvSpPr>
          <p:cNvPr id="14" name="Picture Placeholder 13">
            <a:extLst>
              <a:ext uri="{FF2B5EF4-FFF2-40B4-BE49-F238E27FC236}">
                <a16:creationId xmlns:a16="http://schemas.microsoft.com/office/drawing/2014/main" id="{C6C58B18-CD3B-48ED-9EDC-C3D16617AFE0}"/>
              </a:ext>
            </a:extLst>
          </p:cNvPr>
          <p:cNvSpPr>
            <a:spLocks noGrp="1"/>
          </p:cNvSpPr>
          <p:nvPr>
            <p:ph type="pic" sz="quarter" idx="15" hasCustomPrompt="1"/>
          </p:nvPr>
        </p:nvSpPr>
        <p:spPr>
          <a:xfrm>
            <a:off x="0" y="2090156"/>
            <a:ext cx="4194929" cy="4767843"/>
          </a:xfrm>
          <a:prstGeom prst="rect">
            <a:avLst/>
          </a:prstGeom>
          <a:solidFill>
            <a:schemeClr val="tx1"/>
          </a:solidFill>
        </p:spPr>
        <p:txBody>
          <a:bodyPr wrap="square" tIns="365760" anchor="t">
            <a:noAutofit/>
          </a:bodyPr>
          <a:lstStyle>
            <a:lvl1pPr marL="0" indent="0" algn="ctr">
              <a:buNone/>
              <a:defRPr sz="1600" i="1">
                <a:solidFill>
                  <a:schemeClr val="bg1"/>
                </a:solidFill>
              </a:defRPr>
            </a:lvl1pPr>
          </a:lstStyle>
          <a:p>
            <a:r>
              <a:rPr lang="en-US" dirty="0"/>
              <a:t>Insert Your Picture Here</a:t>
            </a:r>
          </a:p>
        </p:txBody>
      </p:sp>
      <p:sp>
        <p:nvSpPr>
          <p:cNvPr id="3" name="Picture Placeholder 2">
            <a:extLst>
              <a:ext uri="{FF2B5EF4-FFF2-40B4-BE49-F238E27FC236}">
                <a16:creationId xmlns:a16="http://schemas.microsoft.com/office/drawing/2014/main" id="{ADBB36CF-AE68-448C-9565-55904AC8D47F}"/>
              </a:ext>
            </a:extLst>
          </p:cNvPr>
          <p:cNvSpPr>
            <a:spLocks noGrp="1"/>
          </p:cNvSpPr>
          <p:nvPr>
            <p:ph type="pic" sz="quarter" idx="14" hasCustomPrompt="1"/>
          </p:nvPr>
        </p:nvSpPr>
        <p:spPr>
          <a:xfrm>
            <a:off x="4757157" y="2090157"/>
            <a:ext cx="2677686" cy="2677686"/>
          </a:xfrm>
          <a:prstGeom prst="rect">
            <a:avLst/>
          </a:prstGeom>
          <a:solidFill>
            <a:schemeClr val="tx1"/>
          </a:solidFill>
        </p:spPr>
        <p:txBody>
          <a:bodyPr tIns="365760" anchor="t">
            <a:normAutofit/>
          </a:bodyPr>
          <a:lstStyle>
            <a:lvl1pPr marL="0" indent="0" algn="ctr">
              <a:buNone/>
              <a:defRPr sz="1600" i="1">
                <a:solidFill>
                  <a:schemeClr val="bg1"/>
                </a:solidFill>
              </a:defRPr>
            </a:lvl1pPr>
          </a:lstStyle>
          <a:p>
            <a:r>
              <a:rPr lang="en-US" dirty="0"/>
              <a:t>Insert Your Picture Here</a:t>
            </a:r>
          </a:p>
        </p:txBody>
      </p:sp>
      <p:sp>
        <p:nvSpPr>
          <p:cNvPr id="11" name="Picture Placeholder 10">
            <a:extLst>
              <a:ext uri="{FF2B5EF4-FFF2-40B4-BE49-F238E27FC236}">
                <a16:creationId xmlns:a16="http://schemas.microsoft.com/office/drawing/2014/main" id="{5DC6AC28-B774-4C74-ABD4-87CF3FC533A3}"/>
              </a:ext>
            </a:extLst>
          </p:cNvPr>
          <p:cNvSpPr>
            <a:spLocks noGrp="1"/>
          </p:cNvSpPr>
          <p:nvPr>
            <p:ph type="pic" sz="quarter" idx="13" hasCustomPrompt="1"/>
          </p:nvPr>
        </p:nvSpPr>
        <p:spPr>
          <a:xfrm>
            <a:off x="7862251" y="844819"/>
            <a:ext cx="3923024" cy="3923024"/>
          </a:xfrm>
          <a:prstGeom prst="ellipse">
            <a:avLst/>
          </a:prstGeom>
          <a:solidFill>
            <a:schemeClr val="tx1"/>
          </a:solidFill>
        </p:spPr>
        <p:txBody>
          <a:bodyPr wrap="square" tIns="365760" anchor="t">
            <a:noAutofit/>
          </a:bodyPr>
          <a:lstStyle>
            <a:lvl1pPr marL="0" indent="0" algn="ctr">
              <a:buNone/>
              <a:defRPr sz="1600" i="1">
                <a:solidFill>
                  <a:schemeClr val="bg1"/>
                </a:solidFill>
              </a:defRPr>
            </a:lvl1pPr>
          </a:lstStyle>
          <a:p>
            <a:r>
              <a:rPr lang="en-US" dirty="0"/>
              <a:t>Insert Your Picture Here</a:t>
            </a:r>
          </a:p>
        </p:txBody>
      </p:sp>
      <p:sp>
        <p:nvSpPr>
          <p:cNvPr id="2" name="Text Placeholder 13">
            <a:extLst>
              <a:ext uri="{FF2B5EF4-FFF2-40B4-BE49-F238E27FC236}">
                <a16:creationId xmlns:a16="http://schemas.microsoft.com/office/drawing/2014/main" id="{DB55F5FD-D621-C449-9496-5C8C75723121}"/>
              </a:ext>
              <a:ext uri="{C183D7F6-B498-43B3-948B-1728B52AA6E4}">
                <adec:decorative xmlns:adec="http://schemas.microsoft.com/office/drawing/2017/decorative" val="1"/>
              </a:ext>
            </a:extLst>
          </p:cNvPr>
          <p:cNvSpPr>
            <a:spLocks noGrp="1"/>
          </p:cNvSpPr>
          <p:nvPr>
            <p:ph type="body" sz="quarter" idx="17" hasCustomPrompt="1"/>
          </p:nvPr>
        </p:nvSpPr>
        <p:spPr>
          <a:xfrm>
            <a:off x="6346463" y="3723915"/>
            <a:ext cx="5093208" cy="2651760"/>
          </a:xfrm>
        </p:spPr>
        <p:txBody>
          <a:bodyPr lIns="0" tIns="0" rIns="0" bIns="0" anchor="b">
            <a:noAutofit/>
          </a:bodyPr>
          <a:lstStyle>
            <a:lvl1pPr marL="0" indent="0" algn="r">
              <a:lnSpc>
                <a:spcPct val="60000"/>
              </a:lnSpc>
              <a:spcBef>
                <a:spcPts val="0"/>
              </a:spcBef>
              <a:buNone/>
              <a:defRPr sz="17000" spc="-150" baseline="0">
                <a:solidFill>
                  <a:schemeClr val="tx1">
                    <a:lumMod val="65000"/>
                    <a:lumOff val="35000"/>
                  </a:schemeClr>
                </a:solidFill>
                <a:latin typeface="+mj-lt"/>
              </a:defRPr>
            </a:lvl1pPr>
          </a:lstStyle>
          <a:p>
            <a:pPr lvl="0"/>
            <a:r>
              <a:rPr lang="en-US" dirty="0"/>
              <a:t>and</a:t>
            </a:r>
          </a:p>
        </p:txBody>
      </p:sp>
      <p:sp>
        <p:nvSpPr>
          <p:cNvPr id="13" name="Partner1">
            <a:extLst>
              <a:ext uri="{FF2B5EF4-FFF2-40B4-BE49-F238E27FC236}">
                <a16:creationId xmlns:a16="http://schemas.microsoft.com/office/drawing/2014/main" id="{784F984E-45C3-496E-B4FA-5141F589D1D7}"/>
              </a:ext>
            </a:extLst>
          </p:cNvPr>
          <p:cNvSpPr>
            <a:spLocks noGrp="1"/>
          </p:cNvSpPr>
          <p:nvPr>
            <p:ph type="body" sz="quarter" idx="11" hasCustomPrompt="1"/>
          </p:nvPr>
        </p:nvSpPr>
        <p:spPr>
          <a:xfrm>
            <a:off x="7437817" y="3923510"/>
            <a:ext cx="2845704" cy="1273865"/>
          </a:xfrm>
        </p:spPr>
        <p:txBody>
          <a:bodyPr anchor="b">
            <a:noAutofit/>
          </a:bodyPr>
          <a:lstStyle>
            <a:lvl1pPr marL="0" indent="0">
              <a:lnSpc>
                <a:spcPct val="65000"/>
              </a:lnSpc>
              <a:buNone/>
              <a:defRPr sz="4000" b="1" spc="-100" baseline="0">
                <a:solidFill>
                  <a:schemeClr val="accent1"/>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15" name="Partner2">
            <a:extLst>
              <a:ext uri="{FF2B5EF4-FFF2-40B4-BE49-F238E27FC236}">
                <a16:creationId xmlns:a16="http://schemas.microsoft.com/office/drawing/2014/main" id="{658E42DF-F68C-4D59-98F4-881FDEC2F344}"/>
              </a:ext>
            </a:extLst>
          </p:cNvPr>
          <p:cNvSpPr>
            <a:spLocks noGrp="1"/>
          </p:cNvSpPr>
          <p:nvPr>
            <p:ph type="body" sz="quarter" idx="12" hasCustomPrompt="1"/>
          </p:nvPr>
        </p:nvSpPr>
        <p:spPr>
          <a:xfrm>
            <a:off x="8889357" y="5480273"/>
            <a:ext cx="2529056" cy="1147619"/>
          </a:xfrm>
        </p:spPr>
        <p:txBody>
          <a:bodyPr lIns="0" tIns="0" rIns="0" bIns="0" anchor="t">
            <a:noAutofit/>
          </a:bodyPr>
          <a:lstStyle>
            <a:lvl1pPr marL="0" indent="0" algn="r">
              <a:lnSpc>
                <a:spcPct val="65000"/>
              </a:lnSpc>
              <a:buNone/>
              <a:defRPr sz="4000" spc="-150">
                <a:solidFill>
                  <a:schemeClr val="accent1"/>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dirty="0"/>
          </a:p>
        </p:txBody>
      </p:sp>
    </p:spTree>
    <p:extLst>
      <p:ext uri="{BB962C8B-B14F-4D97-AF65-F5344CB8AC3E}">
        <p14:creationId xmlns:p14="http://schemas.microsoft.com/office/powerpoint/2010/main" val="39966610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X Images Option 1">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41467BD4-C017-430E-9ED3-A2DBF6AE68BC}"/>
              </a:ext>
              <a:ext uri="{C183D7F6-B498-43B3-948B-1728B52AA6E4}">
                <adec:decorative xmlns:adec="http://schemas.microsoft.com/office/drawing/2017/decorative" val="1"/>
              </a:ext>
            </a:extLst>
          </p:cNvPr>
          <p:cNvSpPr/>
          <p:nvPr userDrawn="1"/>
        </p:nvSpPr>
        <p:spPr>
          <a:xfrm flipH="1">
            <a:off x="1272599" y="0"/>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Picture Placeholder 20">
            <a:extLst>
              <a:ext uri="{FF2B5EF4-FFF2-40B4-BE49-F238E27FC236}">
                <a16:creationId xmlns:a16="http://schemas.microsoft.com/office/drawing/2014/main" id="{1874246C-F13A-4165-8427-05494C6F2A6F}"/>
              </a:ext>
            </a:extLst>
          </p:cNvPr>
          <p:cNvSpPr>
            <a:spLocks noGrp="1"/>
          </p:cNvSpPr>
          <p:nvPr>
            <p:ph type="pic" sz="quarter" idx="15" hasCustomPrompt="1"/>
          </p:nvPr>
        </p:nvSpPr>
        <p:spPr>
          <a:xfrm>
            <a:off x="0" y="0"/>
            <a:ext cx="6578837" cy="6858000"/>
          </a:xfrm>
          <a:custGeom>
            <a:avLst/>
            <a:gdLst>
              <a:gd name="connsiteX0" fmla="*/ 0 w 6578837"/>
              <a:gd name="connsiteY0" fmla="*/ 0 h 6858000"/>
              <a:gd name="connsiteX1" fmla="*/ 4076256 w 6578837"/>
              <a:gd name="connsiteY1" fmla="*/ 0 h 6858000"/>
              <a:gd name="connsiteX2" fmla="*/ 5168789 w 6578837"/>
              <a:gd name="connsiteY2" fmla="*/ 0 h 6858000"/>
              <a:gd name="connsiteX3" fmla="*/ 5209045 w 6578837"/>
              <a:gd name="connsiteY3" fmla="*/ 76864 h 6858000"/>
              <a:gd name="connsiteX4" fmla="*/ 6556675 w 6578837"/>
              <a:gd name="connsiteY4" fmla="*/ 6533091 h 6858000"/>
              <a:gd name="connsiteX5" fmla="*/ 6532887 w 6578837"/>
              <a:gd name="connsiteY5" fmla="*/ 6858000 h 6858000"/>
              <a:gd name="connsiteX6" fmla="*/ 5440354 w 6578837"/>
              <a:gd name="connsiteY6" fmla="*/ 6858000 h 6858000"/>
              <a:gd name="connsiteX7" fmla="*/ 0 w 6578837"/>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8837" h="6858000">
                <a:moveTo>
                  <a:pt x="0" y="0"/>
                </a:moveTo>
                <a:lnTo>
                  <a:pt x="4076256" y="0"/>
                </a:lnTo>
                <a:lnTo>
                  <a:pt x="5168789" y="0"/>
                </a:lnTo>
                <a:lnTo>
                  <a:pt x="5209045" y="76864"/>
                </a:lnTo>
                <a:cubicBezTo>
                  <a:pt x="6205340" y="2040801"/>
                  <a:pt x="6691748" y="4264523"/>
                  <a:pt x="6556675" y="6533091"/>
                </a:cubicBezTo>
                <a:lnTo>
                  <a:pt x="6532887" y="6858000"/>
                </a:lnTo>
                <a:lnTo>
                  <a:pt x="5440354" y="6858000"/>
                </a:lnTo>
                <a:lnTo>
                  <a:pt x="0" y="6858000"/>
                </a:lnTo>
                <a:close/>
              </a:path>
            </a:pathLst>
          </a:custGeom>
          <a:solidFill>
            <a:schemeClr val="bg1">
              <a:lumMod val="95000"/>
            </a:schemeClr>
          </a:solidFill>
        </p:spPr>
        <p:txBody>
          <a:bodyPr wrap="square" tIns="1280160" anchor="t" anchorCtr="0">
            <a:noAutofit/>
          </a:bodyPr>
          <a:lstStyle>
            <a:lvl1pPr marL="0" indent="0" algn="ctr">
              <a:buNone/>
              <a:defRPr i="1"/>
            </a:lvl1pPr>
          </a:lstStyle>
          <a:p>
            <a:r>
              <a:rPr lang="en-US" dirty="0"/>
              <a:t>Insert Your Picture Here</a:t>
            </a:r>
          </a:p>
        </p:txBody>
      </p:sp>
      <p:sp>
        <p:nvSpPr>
          <p:cNvPr id="25" name="Title 1">
            <a:extLst>
              <a:ext uri="{FF2B5EF4-FFF2-40B4-BE49-F238E27FC236}">
                <a16:creationId xmlns:a16="http://schemas.microsoft.com/office/drawing/2014/main" id="{77F877D9-0191-4E5A-9E43-2FC2AA26ACE4}"/>
              </a:ext>
            </a:extLst>
          </p:cNvPr>
          <p:cNvSpPr>
            <a:spLocks noGrp="1"/>
          </p:cNvSpPr>
          <p:nvPr>
            <p:ph type="title"/>
          </p:nvPr>
        </p:nvSpPr>
        <p:spPr>
          <a:xfrm>
            <a:off x="342000" y="299776"/>
            <a:ext cx="11484000" cy="202829"/>
          </a:xfrm>
        </p:spPr>
        <p:txBody>
          <a:bodyPr/>
          <a:lstStyle>
            <a:lvl1pPr>
              <a:defRPr sz="1400">
                <a:noFill/>
              </a:defRPr>
            </a:lvl1pPr>
          </a:lstStyle>
          <a:p>
            <a:r>
              <a:rPr lang="en-US"/>
              <a:t>Click to edit Master title style</a:t>
            </a:r>
            <a:endParaRPr lang="en-US" dirty="0"/>
          </a:p>
        </p:txBody>
      </p:sp>
      <p:sp>
        <p:nvSpPr>
          <p:cNvPr id="22" name="Picture Placeholder 21">
            <a:extLst>
              <a:ext uri="{FF2B5EF4-FFF2-40B4-BE49-F238E27FC236}">
                <a16:creationId xmlns:a16="http://schemas.microsoft.com/office/drawing/2014/main" id="{8CE48A28-515A-4541-9B64-6E209B9729E7}"/>
              </a:ext>
            </a:extLst>
          </p:cNvPr>
          <p:cNvSpPr>
            <a:spLocks noGrp="1"/>
          </p:cNvSpPr>
          <p:nvPr>
            <p:ph type="pic" sz="quarter" idx="14" hasCustomPrompt="1"/>
          </p:nvPr>
        </p:nvSpPr>
        <p:spPr>
          <a:xfrm>
            <a:off x="6873300" y="1171968"/>
            <a:ext cx="2158332" cy="2158332"/>
          </a:xfrm>
          <a:prstGeom prst="rect">
            <a:avLst/>
          </a:prstGeom>
          <a:solidFill>
            <a:schemeClr val="bg1">
              <a:lumMod val="95000"/>
            </a:schemeClr>
          </a:solidFill>
        </p:spPr>
        <p:txBody>
          <a:bodyPr wrap="square" tIns="274320" anchor="t" anchorCtr="0">
            <a:noAutofit/>
          </a:bodyPr>
          <a:lstStyle>
            <a:lvl1pPr marL="0" indent="0" algn="ctr">
              <a:buNone/>
              <a:defRPr i="1"/>
            </a:lvl1pPr>
          </a:lstStyle>
          <a:p>
            <a:r>
              <a:rPr lang="en-US" dirty="0"/>
              <a:t>Insert Your Picture Here</a:t>
            </a:r>
          </a:p>
        </p:txBody>
      </p:sp>
      <p:sp>
        <p:nvSpPr>
          <p:cNvPr id="19" name="Picture Placeholder 21">
            <a:extLst>
              <a:ext uri="{FF2B5EF4-FFF2-40B4-BE49-F238E27FC236}">
                <a16:creationId xmlns:a16="http://schemas.microsoft.com/office/drawing/2014/main" id="{E862E647-704D-42AC-AD26-441D105BD805}"/>
              </a:ext>
            </a:extLst>
          </p:cNvPr>
          <p:cNvSpPr>
            <a:spLocks noGrp="1"/>
          </p:cNvSpPr>
          <p:nvPr>
            <p:ph type="pic" sz="quarter" idx="18" hasCustomPrompt="1"/>
          </p:nvPr>
        </p:nvSpPr>
        <p:spPr>
          <a:xfrm>
            <a:off x="6873299" y="3662644"/>
            <a:ext cx="2158332" cy="2158332"/>
          </a:xfrm>
          <a:prstGeom prst="rect">
            <a:avLst/>
          </a:prstGeom>
          <a:solidFill>
            <a:schemeClr val="bg1">
              <a:lumMod val="95000"/>
            </a:schemeClr>
          </a:solidFill>
        </p:spPr>
        <p:txBody>
          <a:bodyPr wrap="square" tIns="274320" anchor="t" anchorCtr="0">
            <a:noAutofit/>
          </a:bodyPr>
          <a:lstStyle>
            <a:lvl1pPr marL="0" indent="0" algn="ctr">
              <a:buNone/>
              <a:defRPr i="1"/>
            </a:lvl1pPr>
          </a:lstStyle>
          <a:p>
            <a:r>
              <a:rPr lang="en-US" dirty="0"/>
              <a:t>Insert Your Picture Here</a:t>
            </a:r>
          </a:p>
        </p:txBody>
      </p:sp>
      <p:sp>
        <p:nvSpPr>
          <p:cNvPr id="18" name="Picture Placeholder 21">
            <a:extLst>
              <a:ext uri="{FF2B5EF4-FFF2-40B4-BE49-F238E27FC236}">
                <a16:creationId xmlns:a16="http://schemas.microsoft.com/office/drawing/2014/main" id="{6F53197A-130C-4EF1-ACFD-E5AF45391C96}"/>
              </a:ext>
            </a:extLst>
          </p:cNvPr>
          <p:cNvSpPr>
            <a:spLocks noGrp="1"/>
          </p:cNvSpPr>
          <p:nvPr>
            <p:ph type="pic" sz="quarter" idx="17" hasCustomPrompt="1"/>
          </p:nvPr>
        </p:nvSpPr>
        <p:spPr>
          <a:xfrm>
            <a:off x="9352657" y="1171968"/>
            <a:ext cx="2158332" cy="2158332"/>
          </a:xfrm>
          <a:prstGeom prst="rect">
            <a:avLst/>
          </a:prstGeom>
          <a:solidFill>
            <a:schemeClr val="bg1">
              <a:lumMod val="95000"/>
            </a:schemeClr>
          </a:solidFill>
        </p:spPr>
        <p:txBody>
          <a:bodyPr wrap="square" tIns="274320" anchor="t" anchorCtr="0">
            <a:noAutofit/>
          </a:bodyPr>
          <a:lstStyle>
            <a:lvl1pPr marL="0" indent="0" algn="ctr">
              <a:buNone/>
              <a:defRPr i="1"/>
            </a:lvl1pPr>
          </a:lstStyle>
          <a:p>
            <a:r>
              <a:rPr lang="en-US" dirty="0"/>
              <a:t>Insert Your Picture Here</a:t>
            </a:r>
          </a:p>
        </p:txBody>
      </p:sp>
      <p:sp>
        <p:nvSpPr>
          <p:cNvPr id="2" name="Text Placeholder 13">
            <a:extLst>
              <a:ext uri="{FF2B5EF4-FFF2-40B4-BE49-F238E27FC236}">
                <a16:creationId xmlns:a16="http://schemas.microsoft.com/office/drawing/2014/main" id="{49054FEE-8C6D-A6BA-1177-F806F7454FBB}"/>
              </a:ext>
              <a:ext uri="{C183D7F6-B498-43B3-948B-1728B52AA6E4}">
                <adec:decorative xmlns:adec="http://schemas.microsoft.com/office/drawing/2017/decorative" val="1"/>
              </a:ext>
            </a:extLst>
          </p:cNvPr>
          <p:cNvSpPr>
            <a:spLocks noGrp="1"/>
          </p:cNvSpPr>
          <p:nvPr>
            <p:ph type="body" sz="quarter" idx="19" hasCustomPrompt="1"/>
          </p:nvPr>
        </p:nvSpPr>
        <p:spPr>
          <a:xfrm>
            <a:off x="9277566" y="5045961"/>
            <a:ext cx="2377440" cy="1234440"/>
          </a:xfrm>
        </p:spPr>
        <p:txBody>
          <a:bodyPr lIns="0" tIns="0" rIns="0" bIns="0" anchor="b">
            <a:noAutofit/>
          </a:bodyPr>
          <a:lstStyle>
            <a:lvl1pPr marL="0" indent="0" algn="r">
              <a:lnSpc>
                <a:spcPct val="60000"/>
              </a:lnSpc>
              <a:spcBef>
                <a:spcPts val="0"/>
              </a:spcBef>
              <a:buNone/>
              <a:defRPr sz="6600" spc="-150" baseline="0">
                <a:solidFill>
                  <a:schemeClr val="accent1"/>
                </a:solidFill>
                <a:latin typeface="+mj-lt"/>
              </a:defRPr>
            </a:lvl1pPr>
          </a:lstStyle>
          <a:p>
            <a:pPr lvl="0"/>
            <a:r>
              <a:rPr lang="en-US" dirty="0"/>
              <a:t>and</a:t>
            </a:r>
          </a:p>
        </p:txBody>
      </p:sp>
      <p:sp>
        <p:nvSpPr>
          <p:cNvPr id="39" name="Partner1">
            <a:extLst>
              <a:ext uri="{FF2B5EF4-FFF2-40B4-BE49-F238E27FC236}">
                <a16:creationId xmlns:a16="http://schemas.microsoft.com/office/drawing/2014/main" id="{568FACEC-D87B-44EA-9EF1-CAA97FF393E3}"/>
              </a:ext>
            </a:extLst>
          </p:cNvPr>
          <p:cNvSpPr>
            <a:spLocks noGrp="1"/>
          </p:cNvSpPr>
          <p:nvPr>
            <p:ph type="body" sz="quarter" idx="11" hasCustomPrompt="1"/>
          </p:nvPr>
        </p:nvSpPr>
        <p:spPr>
          <a:xfrm>
            <a:off x="10074650" y="5416518"/>
            <a:ext cx="1188436" cy="415241"/>
          </a:xfrm>
        </p:spPr>
        <p:txBody>
          <a:bodyPr anchor="b">
            <a:noAutofit/>
          </a:bodyPr>
          <a:lstStyle>
            <a:lvl1pPr marL="0" indent="0">
              <a:lnSpc>
                <a:spcPct val="65000"/>
              </a:lnSpc>
              <a:buNone/>
              <a:defRPr sz="1400" b="1" spc="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40" name="Partner2">
            <a:extLst>
              <a:ext uri="{FF2B5EF4-FFF2-40B4-BE49-F238E27FC236}">
                <a16:creationId xmlns:a16="http://schemas.microsoft.com/office/drawing/2014/main" id="{5D2BC617-5A80-4ED2-AFC3-6CDDAD3A34E1}"/>
              </a:ext>
            </a:extLst>
          </p:cNvPr>
          <p:cNvSpPr>
            <a:spLocks noGrp="1"/>
          </p:cNvSpPr>
          <p:nvPr>
            <p:ph type="body" sz="quarter" idx="12" hasCustomPrompt="1"/>
          </p:nvPr>
        </p:nvSpPr>
        <p:spPr>
          <a:xfrm>
            <a:off x="10499562" y="5928893"/>
            <a:ext cx="1188437" cy="535373"/>
          </a:xfrm>
        </p:spPr>
        <p:txBody>
          <a:bodyPr lIns="0" tIns="0" rIns="0" bIns="0" anchor="t">
            <a:noAutofit/>
          </a:bodyPr>
          <a:lstStyle>
            <a:lvl1pPr marL="0" indent="0" algn="r">
              <a:lnSpc>
                <a:spcPct val="65000"/>
              </a:lnSpc>
              <a:buNone/>
              <a:defRPr sz="1600" spc="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41" name="Date Placeholder 1">
            <a:extLst>
              <a:ext uri="{FF2B5EF4-FFF2-40B4-BE49-F238E27FC236}">
                <a16:creationId xmlns:a16="http://schemas.microsoft.com/office/drawing/2014/main" id="{2000978F-B65A-4F96-A723-FCBFFFDB709D}"/>
              </a:ext>
            </a:extLst>
          </p:cNvPr>
          <p:cNvSpPr>
            <a:spLocks noGrp="1"/>
          </p:cNvSpPr>
          <p:nvPr>
            <p:ph type="dt" sz="half" idx="16"/>
          </p:nvPr>
        </p:nvSpPr>
        <p:spPr>
          <a:xfrm>
            <a:off x="10074650" y="6356350"/>
            <a:ext cx="1580356" cy="365125"/>
          </a:xfrm>
        </p:spPr>
        <p:txBody>
          <a:bodyPr/>
          <a:lstStyle/>
          <a:p>
            <a:fld id="{39B360F8-476B-46A9-AE4D-B70F5EF3C486}" type="datetimeFigureOut">
              <a:rPr lang="en-US" smtClean="0"/>
              <a:pPr/>
              <a:t>11/26/2024</a:t>
            </a:fld>
            <a:endParaRPr lang="en-US" dirty="0"/>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dirty="0"/>
          </a:p>
        </p:txBody>
      </p:sp>
    </p:spTree>
    <p:extLst>
      <p:ext uri="{BB962C8B-B14F-4D97-AF65-F5344CB8AC3E}">
        <p14:creationId xmlns:p14="http://schemas.microsoft.com/office/powerpoint/2010/main" val="42069125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X Images Option 2">
    <p:bg>
      <p:bgPr>
        <a:solidFill>
          <a:schemeClr val="accent1"/>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717B0210-0B8B-43B0-A326-1AC9D4A6D2FE}"/>
              </a:ext>
            </a:extLst>
          </p:cNvPr>
          <p:cNvSpPr>
            <a:spLocks noGrp="1"/>
          </p:cNvSpPr>
          <p:nvPr>
            <p:ph type="pic" sz="quarter" idx="14" hasCustomPrompt="1"/>
          </p:nvPr>
        </p:nvSpPr>
        <p:spPr>
          <a:xfrm>
            <a:off x="0" y="2"/>
            <a:ext cx="2718994" cy="5872039"/>
          </a:xfrm>
          <a:custGeom>
            <a:avLst/>
            <a:gdLst>
              <a:gd name="connsiteX0" fmla="*/ 0 w 2718994"/>
              <a:gd name="connsiteY0" fmla="*/ 0 h 5872039"/>
              <a:gd name="connsiteX1" fmla="*/ 2435594 w 2718994"/>
              <a:gd name="connsiteY1" fmla="*/ 0 h 5872039"/>
              <a:gd name="connsiteX2" fmla="*/ 2507736 w 2718994"/>
              <a:gd name="connsiteY2" fmla="*/ 213210 h 5872039"/>
              <a:gd name="connsiteX3" fmla="*/ 2718994 w 2718994"/>
              <a:gd name="connsiteY3" fmla="*/ 1610549 h 5872039"/>
              <a:gd name="connsiteX4" fmla="*/ 57205 w 2718994"/>
              <a:gd name="connsiteY4" fmla="*/ 5846177 h 5872039"/>
              <a:gd name="connsiteX5" fmla="*/ 0 w 2718994"/>
              <a:gd name="connsiteY5" fmla="*/ 5872039 h 5872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8994" h="5872039">
                <a:moveTo>
                  <a:pt x="0" y="0"/>
                </a:moveTo>
                <a:lnTo>
                  <a:pt x="2435594" y="0"/>
                </a:lnTo>
                <a:lnTo>
                  <a:pt x="2507736" y="213210"/>
                </a:lnTo>
                <a:cubicBezTo>
                  <a:pt x="2645032" y="654629"/>
                  <a:pt x="2718994" y="1123952"/>
                  <a:pt x="2718994" y="1610549"/>
                </a:cubicBezTo>
                <a:cubicBezTo>
                  <a:pt x="2718994" y="3475839"/>
                  <a:pt x="1632160" y="5087286"/>
                  <a:pt x="57205" y="5846177"/>
                </a:cubicBezTo>
                <a:lnTo>
                  <a:pt x="0" y="5872039"/>
                </a:lnTo>
                <a:close/>
              </a:path>
            </a:pathLst>
          </a:custGeom>
          <a:solidFill>
            <a:schemeClr val="bg1">
              <a:lumMod val="95000"/>
            </a:schemeClr>
          </a:solidFill>
        </p:spPr>
        <p:txBody>
          <a:bodyPr wrap="square" anchor="ctr">
            <a:noAutofit/>
          </a:bodyPr>
          <a:lstStyle>
            <a:lvl1pPr marL="0" indent="0" algn="ctr">
              <a:buNone/>
              <a:defRPr i="1"/>
            </a:lvl1pPr>
          </a:lstStyle>
          <a:p>
            <a:r>
              <a:rPr lang="en-US" dirty="0"/>
              <a:t>Insert Your Picture Here</a:t>
            </a:r>
          </a:p>
        </p:txBody>
      </p:sp>
      <p:sp>
        <p:nvSpPr>
          <p:cNvPr id="20" name="Freeform: Shape 19">
            <a:extLst>
              <a:ext uri="{FF2B5EF4-FFF2-40B4-BE49-F238E27FC236}">
                <a16:creationId xmlns:a16="http://schemas.microsoft.com/office/drawing/2014/main" id="{41467BD4-C017-430E-9ED3-A2DBF6AE68BC}"/>
              </a:ext>
              <a:ext uri="{C183D7F6-B498-43B3-948B-1728B52AA6E4}">
                <adec:decorative xmlns:adec="http://schemas.microsoft.com/office/drawing/2017/decorative" val="1"/>
              </a:ext>
            </a:extLst>
          </p:cNvPr>
          <p:cNvSpPr/>
          <p:nvPr userDrawn="1"/>
        </p:nvSpPr>
        <p:spPr>
          <a:xfrm flipV="1">
            <a:off x="5220292" y="4010025"/>
            <a:ext cx="2588875" cy="2847975"/>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B134700C-FF3A-45AE-BBEF-11DE9CED9422}"/>
              </a:ext>
            </a:extLst>
          </p:cNvPr>
          <p:cNvSpPr>
            <a:spLocks noGrp="1"/>
          </p:cNvSpPr>
          <p:nvPr>
            <p:ph type="title"/>
          </p:nvPr>
        </p:nvSpPr>
        <p:spPr>
          <a:xfrm>
            <a:off x="342000" y="299776"/>
            <a:ext cx="11484000" cy="202829"/>
          </a:xfrm>
        </p:spPr>
        <p:txBody>
          <a:bodyPr/>
          <a:lstStyle>
            <a:lvl1pPr>
              <a:defRPr sz="1400">
                <a:noFill/>
              </a:defRPr>
            </a:lvl1pPr>
          </a:lstStyle>
          <a:p>
            <a:r>
              <a:rPr lang="en-US"/>
              <a:t>Click to edit Master title style</a:t>
            </a:r>
            <a:endParaRPr lang="en-US" dirty="0"/>
          </a:p>
        </p:txBody>
      </p:sp>
      <p:sp>
        <p:nvSpPr>
          <p:cNvPr id="19" name="Picture Placeholder 21">
            <a:extLst>
              <a:ext uri="{FF2B5EF4-FFF2-40B4-BE49-F238E27FC236}">
                <a16:creationId xmlns:a16="http://schemas.microsoft.com/office/drawing/2014/main" id="{E862E647-704D-42AC-AD26-441D105BD805}"/>
              </a:ext>
            </a:extLst>
          </p:cNvPr>
          <p:cNvSpPr>
            <a:spLocks noGrp="1"/>
          </p:cNvSpPr>
          <p:nvPr>
            <p:ph type="pic" sz="quarter" idx="18" hasCustomPrompt="1"/>
          </p:nvPr>
        </p:nvSpPr>
        <p:spPr>
          <a:xfrm>
            <a:off x="876753" y="3407443"/>
            <a:ext cx="2158332" cy="2158332"/>
          </a:xfrm>
          <a:prstGeom prst="ellipse">
            <a:avLst/>
          </a:prstGeom>
          <a:solidFill>
            <a:schemeClr val="bg1">
              <a:lumMod val="95000"/>
            </a:schemeClr>
          </a:solidFill>
        </p:spPr>
        <p:txBody>
          <a:bodyPr wrap="square" anchor="ctr">
            <a:noAutofit/>
          </a:bodyPr>
          <a:lstStyle>
            <a:lvl1pPr marL="0" indent="0" algn="ctr">
              <a:buNone/>
              <a:defRPr i="1"/>
            </a:lvl1pPr>
          </a:lstStyle>
          <a:p>
            <a:r>
              <a:rPr lang="en-US" dirty="0"/>
              <a:t>Insert Your Picture Here</a:t>
            </a:r>
          </a:p>
        </p:txBody>
      </p:sp>
      <p:sp>
        <p:nvSpPr>
          <p:cNvPr id="18" name="Picture Placeholder 21">
            <a:extLst>
              <a:ext uri="{FF2B5EF4-FFF2-40B4-BE49-F238E27FC236}">
                <a16:creationId xmlns:a16="http://schemas.microsoft.com/office/drawing/2014/main" id="{6F53197A-130C-4EF1-ACFD-E5AF45391C96}"/>
              </a:ext>
            </a:extLst>
          </p:cNvPr>
          <p:cNvSpPr>
            <a:spLocks noGrp="1"/>
          </p:cNvSpPr>
          <p:nvPr>
            <p:ph type="pic" sz="quarter" idx="17" hasCustomPrompt="1"/>
          </p:nvPr>
        </p:nvSpPr>
        <p:spPr>
          <a:xfrm>
            <a:off x="2890477" y="1890457"/>
            <a:ext cx="2158332" cy="2158332"/>
          </a:xfrm>
          <a:prstGeom prst="ellipse">
            <a:avLst/>
          </a:prstGeom>
          <a:solidFill>
            <a:schemeClr val="bg1">
              <a:lumMod val="95000"/>
            </a:schemeClr>
          </a:solidFill>
        </p:spPr>
        <p:txBody>
          <a:bodyPr wrap="square" anchor="ctr">
            <a:noAutofit/>
          </a:bodyPr>
          <a:lstStyle>
            <a:lvl1pPr marL="0" indent="0" algn="ctr">
              <a:buNone/>
              <a:defRPr i="1"/>
            </a:lvl1pPr>
          </a:lstStyle>
          <a:p>
            <a:r>
              <a:rPr lang="en-US" dirty="0"/>
              <a:t>Insert Your Picture Here</a:t>
            </a:r>
          </a:p>
        </p:txBody>
      </p:sp>
      <p:sp>
        <p:nvSpPr>
          <p:cNvPr id="2" name="Text Placeholder 13">
            <a:extLst>
              <a:ext uri="{FF2B5EF4-FFF2-40B4-BE49-F238E27FC236}">
                <a16:creationId xmlns:a16="http://schemas.microsoft.com/office/drawing/2014/main" id="{F97623BC-DD85-232B-FD98-703BC3C75A38}"/>
              </a:ext>
              <a:ext uri="{C183D7F6-B498-43B3-948B-1728B52AA6E4}">
                <adec:decorative xmlns:adec="http://schemas.microsoft.com/office/drawing/2017/decorative" val="1"/>
              </a:ext>
            </a:extLst>
          </p:cNvPr>
          <p:cNvSpPr>
            <a:spLocks noGrp="1"/>
          </p:cNvSpPr>
          <p:nvPr>
            <p:ph type="body" sz="quarter" idx="19" hasCustomPrompt="1"/>
          </p:nvPr>
        </p:nvSpPr>
        <p:spPr>
          <a:xfrm>
            <a:off x="2470168" y="3888377"/>
            <a:ext cx="2377440" cy="1234440"/>
          </a:xfrm>
        </p:spPr>
        <p:txBody>
          <a:bodyPr lIns="0" tIns="0" rIns="0" bIns="0" anchor="b">
            <a:noAutofit/>
          </a:bodyPr>
          <a:lstStyle>
            <a:lvl1pPr marL="0" indent="0" algn="r">
              <a:lnSpc>
                <a:spcPct val="60000"/>
              </a:lnSpc>
              <a:spcBef>
                <a:spcPts val="0"/>
              </a:spcBef>
              <a:buNone/>
              <a:defRPr sz="6600" spc="-150" baseline="0">
                <a:solidFill>
                  <a:schemeClr val="accent1">
                    <a:lumMod val="90000"/>
                  </a:schemeClr>
                </a:solidFill>
                <a:latin typeface="+mj-lt"/>
              </a:defRPr>
            </a:lvl1pPr>
          </a:lstStyle>
          <a:p>
            <a:pPr lvl="0"/>
            <a:r>
              <a:rPr lang="en-US" dirty="0"/>
              <a:t>and</a:t>
            </a:r>
          </a:p>
        </p:txBody>
      </p:sp>
      <p:sp>
        <p:nvSpPr>
          <p:cNvPr id="39" name="Partner1">
            <a:extLst>
              <a:ext uri="{FF2B5EF4-FFF2-40B4-BE49-F238E27FC236}">
                <a16:creationId xmlns:a16="http://schemas.microsoft.com/office/drawing/2014/main" id="{568FACEC-D87B-44EA-9EF1-CAA97FF393E3}"/>
              </a:ext>
            </a:extLst>
          </p:cNvPr>
          <p:cNvSpPr>
            <a:spLocks noGrp="1"/>
          </p:cNvSpPr>
          <p:nvPr>
            <p:ph type="body" sz="quarter" idx="11" hasCustomPrompt="1"/>
          </p:nvPr>
        </p:nvSpPr>
        <p:spPr>
          <a:xfrm>
            <a:off x="3263977" y="4260818"/>
            <a:ext cx="1188436" cy="415241"/>
          </a:xfrm>
        </p:spPr>
        <p:txBody>
          <a:bodyPr anchor="b">
            <a:noAutofit/>
          </a:bodyPr>
          <a:lstStyle>
            <a:lvl1pPr marL="0" indent="0">
              <a:lnSpc>
                <a:spcPct val="65000"/>
              </a:lnSpc>
              <a:buNone/>
              <a:defRPr sz="1400" b="1" spc="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40" name="Partner2">
            <a:extLst>
              <a:ext uri="{FF2B5EF4-FFF2-40B4-BE49-F238E27FC236}">
                <a16:creationId xmlns:a16="http://schemas.microsoft.com/office/drawing/2014/main" id="{5D2BC617-5A80-4ED2-AFC3-6CDDAD3A34E1}"/>
              </a:ext>
            </a:extLst>
          </p:cNvPr>
          <p:cNvSpPr>
            <a:spLocks noGrp="1"/>
          </p:cNvSpPr>
          <p:nvPr>
            <p:ph type="body" sz="quarter" idx="12" hasCustomPrompt="1"/>
          </p:nvPr>
        </p:nvSpPr>
        <p:spPr>
          <a:xfrm>
            <a:off x="3688889" y="4773193"/>
            <a:ext cx="1188437" cy="535373"/>
          </a:xfrm>
        </p:spPr>
        <p:txBody>
          <a:bodyPr lIns="0" tIns="0" rIns="0" bIns="0" anchor="t">
            <a:noAutofit/>
          </a:bodyPr>
          <a:lstStyle>
            <a:lvl1pPr marL="0" indent="0" algn="r">
              <a:lnSpc>
                <a:spcPct val="65000"/>
              </a:lnSpc>
              <a:buNone/>
              <a:defRPr sz="1600" spc="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41" name="Date Placeholder 1">
            <a:extLst>
              <a:ext uri="{FF2B5EF4-FFF2-40B4-BE49-F238E27FC236}">
                <a16:creationId xmlns:a16="http://schemas.microsoft.com/office/drawing/2014/main" id="{2000978F-B65A-4F96-A723-FCBFFFDB709D}"/>
              </a:ext>
            </a:extLst>
          </p:cNvPr>
          <p:cNvSpPr>
            <a:spLocks noGrp="1"/>
          </p:cNvSpPr>
          <p:nvPr>
            <p:ph type="dt" sz="half" idx="16"/>
          </p:nvPr>
        </p:nvSpPr>
        <p:spPr>
          <a:xfrm>
            <a:off x="3263977" y="5200650"/>
            <a:ext cx="1580356" cy="365125"/>
          </a:xfrm>
        </p:spPr>
        <p:txBody>
          <a:bodyPr/>
          <a:lstStyle/>
          <a:p>
            <a:fld id="{39B360F8-476B-46A9-AE4D-B70F5EF3C486}" type="datetimeFigureOut">
              <a:rPr lang="en-US" smtClean="0"/>
              <a:pPr/>
              <a:t>11/26/2024</a:t>
            </a:fld>
            <a:endParaRPr lang="en-US" dirty="0"/>
          </a:p>
        </p:txBody>
      </p:sp>
      <p:sp>
        <p:nvSpPr>
          <p:cNvPr id="21" name="Picture Placeholder 20">
            <a:extLst>
              <a:ext uri="{FF2B5EF4-FFF2-40B4-BE49-F238E27FC236}">
                <a16:creationId xmlns:a16="http://schemas.microsoft.com/office/drawing/2014/main" id="{1874246C-F13A-4165-8427-05494C6F2A6F}"/>
              </a:ext>
            </a:extLst>
          </p:cNvPr>
          <p:cNvSpPr>
            <a:spLocks noGrp="1"/>
          </p:cNvSpPr>
          <p:nvPr>
            <p:ph type="pic" sz="quarter" idx="15" hasCustomPrompt="1"/>
          </p:nvPr>
        </p:nvSpPr>
        <p:spPr>
          <a:xfrm>
            <a:off x="5613163" y="0"/>
            <a:ext cx="6578837" cy="6858000"/>
          </a:xfrm>
          <a:prstGeom prst="rect">
            <a:avLst/>
          </a:prstGeom>
          <a:solidFill>
            <a:schemeClr val="bg1">
              <a:lumMod val="95000"/>
            </a:schemeClr>
          </a:solidFill>
        </p:spPr>
        <p:txBody>
          <a:bodyPr wrap="square" anchor="ctr">
            <a:noAutofit/>
          </a:bodyPr>
          <a:lstStyle>
            <a:lvl1pPr marL="0" indent="0" algn="ctr">
              <a:buNone/>
              <a:defRPr i="1"/>
            </a:lvl1pPr>
          </a:lstStyle>
          <a:p>
            <a:r>
              <a:rPr lang="en-US" dirty="0"/>
              <a:t>Insert Your Picture Here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dirty="0"/>
          </a:p>
        </p:txBody>
      </p:sp>
    </p:spTree>
    <p:extLst>
      <p:ext uri="{BB962C8B-B14F-4D97-AF65-F5344CB8AC3E}">
        <p14:creationId xmlns:p14="http://schemas.microsoft.com/office/powerpoint/2010/main" val="35938791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BF6FD243-D4D7-4B71-96F1-26FF4C588224}"/>
              </a:ext>
              <a:ext uri="{C183D7F6-B498-43B3-948B-1728B52AA6E4}">
                <adec:decorative xmlns:adec="http://schemas.microsoft.com/office/drawing/2017/decorative" val="1"/>
              </a:ext>
            </a:extLst>
          </p:cNvPr>
          <p:cNvSpPr/>
          <p:nvPr userDrawn="1"/>
        </p:nvSpPr>
        <p:spPr>
          <a:xfrm>
            <a:off x="4566366" y="0"/>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CE02F2B1-C274-494E-A3B3-021D26E9CD93}"/>
              </a:ext>
              <a:ext uri="{C183D7F6-B498-43B3-948B-1728B52AA6E4}">
                <adec:decorative xmlns:adec="http://schemas.microsoft.com/office/drawing/2017/decorative" val="1"/>
              </a:ext>
            </a:extLst>
          </p:cNvPr>
          <p:cNvGrpSpPr/>
          <p:nvPr userDrawn="1"/>
        </p:nvGrpSpPr>
        <p:grpSpPr>
          <a:xfrm flipH="1">
            <a:off x="299950" y="310835"/>
            <a:ext cx="5400000" cy="5818165"/>
            <a:chOff x="6148300" y="310835"/>
            <a:chExt cx="5400000" cy="5818165"/>
          </a:xfrm>
        </p:grpSpPr>
        <p:sp>
          <p:nvSpPr>
            <p:cNvPr id="11" name="Oval 10">
              <a:extLst>
                <a:ext uri="{FF2B5EF4-FFF2-40B4-BE49-F238E27FC236}">
                  <a16:creationId xmlns:a16="http://schemas.microsoft.com/office/drawing/2014/main" id="{7B4FA044-6959-4418-9944-070235E5B790}"/>
                </a:ext>
              </a:extLst>
            </p:cNvPr>
            <p:cNvSpPr/>
            <p:nvPr userDrawn="1"/>
          </p:nvSpPr>
          <p:spPr>
            <a:xfrm>
              <a:off x="8872582" y="613382"/>
              <a:ext cx="231235" cy="231235"/>
            </a:xfrm>
            <a:prstGeom prst="ellipse">
              <a:avLst/>
            </a:prstGeom>
            <a:noFill/>
            <a:ln w="889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Arc 11">
              <a:extLst>
                <a:ext uri="{FF2B5EF4-FFF2-40B4-BE49-F238E27FC236}">
                  <a16:creationId xmlns:a16="http://schemas.microsoft.com/office/drawing/2014/main" id="{F513554D-1421-485E-80DD-AA9AD8E3B387}"/>
                </a:ext>
              </a:extLst>
            </p:cNvPr>
            <p:cNvSpPr/>
            <p:nvPr userDrawn="1"/>
          </p:nvSpPr>
          <p:spPr>
            <a:xfrm>
              <a:off x="6148300" y="729000"/>
              <a:ext cx="5400000" cy="5400000"/>
            </a:xfrm>
            <a:prstGeom prst="arc">
              <a:avLst>
                <a:gd name="adj1" fmla="val 12607669"/>
                <a:gd name="adj2" fmla="val 16157596"/>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nvGrpSpPr>
            <p:cNvPr id="13" name="Group 12">
              <a:extLst>
                <a:ext uri="{FF2B5EF4-FFF2-40B4-BE49-F238E27FC236}">
                  <a16:creationId xmlns:a16="http://schemas.microsoft.com/office/drawing/2014/main" id="{A53696A4-21AC-45FE-A662-EB43EEDAC4A8}"/>
                </a:ext>
              </a:extLst>
            </p:cNvPr>
            <p:cNvGrpSpPr/>
            <p:nvPr userDrawn="1"/>
          </p:nvGrpSpPr>
          <p:grpSpPr>
            <a:xfrm rot="2700000">
              <a:off x="8958037" y="306646"/>
              <a:ext cx="60325" cy="842192"/>
              <a:chOff x="8958037" y="306646"/>
              <a:chExt cx="60325" cy="842192"/>
            </a:xfrm>
            <a:solidFill>
              <a:schemeClr val="accent1"/>
            </a:solidFill>
          </p:grpSpPr>
          <p:sp>
            <p:nvSpPr>
              <p:cNvPr id="17" name="Oval 16">
                <a:extLst>
                  <a:ext uri="{FF2B5EF4-FFF2-40B4-BE49-F238E27FC236}">
                    <a16:creationId xmlns:a16="http://schemas.microsoft.com/office/drawing/2014/main" id="{7AF0074E-BAA6-4776-805F-FEE061F79139}"/>
                  </a:ext>
                </a:extLst>
              </p:cNvPr>
              <p:cNvSpPr/>
              <p:nvPr userDrawn="1"/>
            </p:nvSpPr>
            <p:spPr>
              <a:xfrm>
                <a:off x="8958037" y="306646"/>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EF29E971-87D8-4B8C-9B29-A517519825D8}"/>
                  </a:ext>
                </a:extLst>
              </p:cNvPr>
              <p:cNvSpPr/>
              <p:nvPr userDrawn="1"/>
            </p:nvSpPr>
            <p:spPr>
              <a:xfrm>
                <a:off x="8958037" y="1088513"/>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 name="Group 13">
              <a:extLst>
                <a:ext uri="{FF2B5EF4-FFF2-40B4-BE49-F238E27FC236}">
                  <a16:creationId xmlns:a16="http://schemas.microsoft.com/office/drawing/2014/main" id="{831945AA-B8FC-4E05-9DE0-71F02DF7EB25}"/>
                </a:ext>
              </a:extLst>
            </p:cNvPr>
            <p:cNvGrpSpPr/>
            <p:nvPr userDrawn="1"/>
          </p:nvGrpSpPr>
          <p:grpSpPr>
            <a:xfrm rot="8100000">
              <a:off x="8953847" y="310835"/>
              <a:ext cx="60325" cy="842192"/>
              <a:chOff x="8958037" y="306646"/>
              <a:chExt cx="60325" cy="842192"/>
            </a:xfrm>
            <a:solidFill>
              <a:schemeClr val="accent1"/>
            </a:solidFill>
          </p:grpSpPr>
          <p:sp>
            <p:nvSpPr>
              <p:cNvPr id="15" name="Oval 14">
                <a:extLst>
                  <a:ext uri="{FF2B5EF4-FFF2-40B4-BE49-F238E27FC236}">
                    <a16:creationId xmlns:a16="http://schemas.microsoft.com/office/drawing/2014/main" id="{0E3DCEA3-645D-418F-BFA7-C138C399FC69}"/>
                  </a:ext>
                </a:extLst>
              </p:cNvPr>
              <p:cNvSpPr/>
              <p:nvPr userDrawn="1"/>
            </p:nvSpPr>
            <p:spPr>
              <a:xfrm>
                <a:off x="8958037" y="306646"/>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6DA44146-17AC-4DA3-9079-6EB33FEA8D1E}"/>
                  </a:ext>
                </a:extLst>
              </p:cNvPr>
              <p:cNvSpPr/>
              <p:nvPr userDrawn="1"/>
            </p:nvSpPr>
            <p:spPr>
              <a:xfrm>
                <a:off x="8958037" y="1088513"/>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 name="Title 1">
            <a:extLst>
              <a:ext uri="{FF2B5EF4-FFF2-40B4-BE49-F238E27FC236}">
                <a16:creationId xmlns:a16="http://schemas.microsoft.com/office/drawing/2014/main" id="{C3ACE622-AF14-4BED-AF39-906C05BB411E}"/>
              </a:ext>
            </a:extLst>
          </p:cNvPr>
          <p:cNvSpPr>
            <a:spLocks noGrp="1"/>
          </p:cNvSpPr>
          <p:nvPr>
            <p:ph type="title"/>
          </p:nvPr>
        </p:nvSpPr>
        <p:spPr>
          <a:xfrm>
            <a:off x="839788" y="457200"/>
            <a:ext cx="3932237" cy="2971800"/>
          </a:xfrm>
        </p:spPr>
        <p:txBody>
          <a:bodyPr anchor="b"/>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929977E0-0E5C-483E-A085-6171B350EA79}"/>
              </a:ext>
            </a:extLst>
          </p:cNvPr>
          <p:cNvSpPr>
            <a:spLocks noGrp="1"/>
          </p:cNvSpPr>
          <p:nvPr>
            <p:ph type="body" sz="half" idx="2"/>
          </p:nvPr>
        </p:nvSpPr>
        <p:spPr>
          <a:xfrm>
            <a:off x="839788" y="3715352"/>
            <a:ext cx="3932237" cy="2153635"/>
          </a:xfrm>
        </p:spPr>
        <p:txBody>
          <a:bodyPr l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0" name="Picture Placeholder 19">
            <a:extLst>
              <a:ext uri="{FF2B5EF4-FFF2-40B4-BE49-F238E27FC236}">
                <a16:creationId xmlns:a16="http://schemas.microsoft.com/office/drawing/2014/main" id="{57F0A909-B9AF-4CEB-A556-404A9B18B4DE}"/>
              </a:ext>
            </a:extLst>
          </p:cNvPr>
          <p:cNvSpPr>
            <a:spLocks noGrp="1"/>
          </p:cNvSpPr>
          <p:nvPr>
            <p:ph type="pic" idx="1" hasCustomPrompt="1"/>
          </p:nvPr>
        </p:nvSpPr>
        <p:spPr>
          <a:xfrm>
            <a:off x="5299076" y="0"/>
            <a:ext cx="6892924" cy="6857999"/>
          </a:xfrm>
          <a:custGeom>
            <a:avLst/>
            <a:gdLst>
              <a:gd name="connsiteX0" fmla="*/ 117354 w 6892924"/>
              <a:gd name="connsiteY0" fmla="*/ 0 h 6857999"/>
              <a:gd name="connsiteX1" fmla="*/ 6892924 w 6892924"/>
              <a:gd name="connsiteY1" fmla="*/ 0 h 6857999"/>
              <a:gd name="connsiteX2" fmla="*/ 6892924 w 6892924"/>
              <a:gd name="connsiteY2" fmla="*/ 6857999 h 6857999"/>
              <a:gd name="connsiteX3" fmla="*/ 1270829 w 6892924"/>
              <a:gd name="connsiteY3" fmla="*/ 6857999 h 6857999"/>
              <a:gd name="connsiteX4" fmla="*/ 1125242 w 6892924"/>
              <a:gd name="connsiteY4" fmla="*/ 6573744 h 6857999"/>
              <a:gd name="connsiteX5" fmla="*/ 0 w 6892924"/>
              <a:gd name="connsiteY5" fmla="*/ 1626625 h 6857999"/>
              <a:gd name="connsiteX6" fmla="*/ 58912 w 6892924"/>
              <a:gd name="connsiteY6" fmla="*/ 45992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92924" h="6857999">
                <a:moveTo>
                  <a:pt x="117354" y="0"/>
                </a:moveTo>
                <a:lnTo>
                  <a:pt x="6892924" y="0"/>
                </a:lnTo>
                <a:lnTo>
                  <a:pt x="6892924" y="6857999"/>
                </a:lnTo>
                <a:lnTo>
                  <a:pt x="1270829" y="6857999"/>
                </a:lnTo>
                <a:lnTo>
                  <a:pt x="1125242" y="6573744"/>
                </a:lnTo>
                <a:cubicBezTo>
                  <a:pt x="404117" y="5077166"/>
                  <a:pt x="0" y="3399089"/>
                  <a:pt x="0" y="1626625"/>
                </a:cubicBezTo>
                <a:cubicBezTo>
                  <a:pt x="0" y="1232744"/>
                  <a:pt x="19955" y="843524"/>
                  <a:pt x="58912" y="459922"/>
                </a:cubicBezTo>
                <a:close/>
              </a:path>
            </a:pathLst>
          </a:custGeom>
          <a:solidFill>
            <a:schemeClr val="bg1">
              <a:lumMod val="95000"/>
            </a:schemeClr>
          </a:solidFill>
        </p:spPr>
        <p:txBody>
          <a:bodyPr wrap="square" anchor="ctr">
            <a:noAutofit/>
          </a:bodyPr>
          <a:lstStyle>
            <a:lvl1pPr marL="0" indent="0" algn="ctr">
              <a:buNone/>
              <a:defRPr sz="18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Your Picture Here</a:t>
            </a:r>
          </a:p>
        </p:txBody>
      </p:sp>
      <p:sp>
        <p:nvSpPr>
          <p:cNvPr id="8" name="Slide Number Placeholder 7">
            <a:extLst>
              <a:ext uri="{FF2B5EF4-FFF2-40B4-BE49-F238E27FC236}">
                <a16:creationId xmlns:a16="http://schemas.microsoft.com/office/drawing/2014/main" id="{65345748-538C-4F70-BEA1-188643E100A8}"/>
              </a:ext>
            </a:extLst>
          </p:cNvPr>
          <p:cNvSpPr>
            <a:spLocks noGrp="1"/>
          </p:cNvSpPr>
          <p:nvPr>
            <p:ph type="sldNum" sz="quarter" idx="10"/>
          </p:nvPr>
        </p:nvSpPr>
        <p:spPr/>
        <p:txBody>
          <a:bodyPr/>
          <a:lstStyle/>
          <a:p>
            <a:fld id="{EB96C8EE-5CE2-4DF5-AEBC-F7D540F7D759}" type="slidenum">
              <a:rPr lang="en-US" smtClean="0"/>
              <a:pPr/>
              <a:t>‹#›</a:t>
            </a:fld>
            <a:endParaRPr lang="en-US" dirty="0"/>
          </a:p>
        </p:txBody>
      </p:sp>
    </p:spTree>
    <p:extLst>
      <p:ext uri="{BB962C8B-B14F-4D97-AF65-F5344CB8AC3E}">
        <p14:creationId xmlns:p14="http://schemas.microsoft.com/office/powerpoint/2010/main" val="39285344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cture with Caption Option 2">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BF6FD243-D4D7-4B71-96F1-26FF4C588224}"/>
              </a:ext>
              <a:ext uri="{C183D7F6-B498-43B3-948B-1728B52AA6E4}">
                <adec:decorative xmlns:adec="http://schemas.microsoft.com/office/drawing/2017/decorative" val="1"/>
              </a:ext>
            </a:extLst>
          </p:cNvPr>
          <p:cNvSpPr/>
          <p:nvPr userDrawn="1"/>
        </p:nvSpPr>
        <p:spPr>
          <a:xfrm flipV="1">
            <a:off x="3606800" y="1381352"/>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3ACE622-AF14-4BED-AF39-906C05BB411E}"/>
              </a:ext>
            </a:extLst>
          </p:cNvPr>
          <p:cNvSpPr>
            <a:spLocks noGrp="1"/>
          </p:cNvSpPr>
          <p:nvPr>
            <p:ph type="title"/>
          </p:nvPr>
        </p:nvSpPr>
        <p:spPr>
          <a:xfrm>
            <a:off x="839789" y="457200"/>
            <a:ext cx="2135880" cy="2971800"/>
          </a:xfrm>
        </p:spPr>
        <p:txBody>
          <a:bodyPr anchor="b"/>
          <a:lstStyle>
            <a:lvl1pPr>
              <a:defRPr sz="3200">
                <a:solidFill>
                  <a:schemeClr val="accent1">
                    <a:lumMod val="90000"/>
                  </a:schemeClr>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929977E0-0E5C-483E-A085-6171B350EA79}"/>
              </a:ext>
            </a:extLst>
          </p:cNvPr>
          <p:cNvSpPr>
            <a:spLocks noGrp="1"/>
          </p:cNvSpPr>
          <p:nvPr>
            <p:ph type="body" sz="half" idx="2"/>
          </p:nvPr>
        </p:nvSpPr>
        <p:spPr>
          <a:xfrm>
            <a:off x="839789" y="3715352"/>
            <a:ext cx="2135880" cy="2153635"/>
          </a:xfrm>
        </p:spPr>
        <p:txBody>
          <a:bodyPr lIns="0"/>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Picture Placeholder 8">
            <a:extLst>
              <a:ext uri="{FF2B5EF4-FFF2-40B4-BE49-F238E27FC236}">
                <a16:creationId xmlns:a16="http://schemas.microsoft.com/office/drawing/2014/main" id="{6D917FDB-196A-44E4-BC0A-BE5B4354B1FF}"/>
              </a:ext>
            </a:extLst>
          </p:cNvPr>
          <p:cNvSpPr>
            <a:spLocks noGrp="1"/>
          </p:cNvSpPr>
          <p:nvPr>
            <p:ph type="pic" idx="1" hasCustomPrompt="1"/>
          </p:nvPr>
        </p:nvSpPr>
        <p:spPr>
          <a:xfrm>
            <a:off x="3155841" y="0"/>
            <a:ext cx="9036159" cy="6857999"/>
          </a:xfrm>
          <a:custGeom>
            <a:avLst/>
            <a:gdLst>
              <a:gd name="connsiteX0" fmla="*/ 117355 w 9036159"/>
              <a:gd name="connsiteY0" fmla="*/ 0 h 6857999"/>
              <a:gd name="connsiteX1" fmla="*/ 9036159 w 9036159"/>
              <a:gd name="connsiteY1" fmla="*/ 0 h 6857999"/>
              <a:gd name="connsiteX2" fmla="*/ 9036159 w 9036159"/>
              <a:gd name="connsiteY2" fmla="*/ 6857999 h 6857999"/>
              <a:gd name="connsiteX3" fmla="*/ 1270830 w 9036159"/>
              <a:gd name="connsiteY3" fmla="*/ 6857999 h 6857999"/>
              <a:gd name="connsiteX4" fmla="*/ 1125243 w 9036159"/>
              <a:gd name="connsiteY4" fmla="*/ 6573744 h 6857999"/>
              <a:gd name="connsiteX5" fmla="*/ 0 w 9036159"/>
              <a:gd name="connsiteY5" fmla="*/ 1626625 h 6857999"/>
              <a:gd name="connsiteX6" fmla="*/ 58913 w 9036159"/>
              <a:gd name="connsiteY6" fmla="*/ 45992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36159" h="6857999">
                <a:moveTo>
                  <a:pt x="117355" y="0"/>
                </a:moveTo>
                <a:lnTo>
                  <a:pt x="9036159" y="0"/>
                </a:lnTo>
                <a:lnTo>
                  <a:pt x="9036159" y="6857999"/>
                </a:lnTo>
                <a:lnTo>
                  <a:pt x="1270830" y="6857999"/>
                </a:lnTo>
                <a:lnTo>
                  <a:pt x="1125243" y="6573744"/>
                </a:lnTo>
                <a:cubicBezTo>
                  <a:pt x="404118" y="5077166"/>
                  <a:pt x="0" y="3399089"/>
                  <a:pt x="0" y="1626625"/>
                </a:cubicBezTo>
                <a:cubicBezTo>
                  <a:pt x="0" y="1232744"/>
                  <a:pt x="19956" y="843524"/>
                  <a:pt x="58913" y="459922"/>
                </a:cubicBezTo>
                <a:close/>
              </a:path>
            </a:pathLst>
          </a:custGeom>
          <a:solidFill>
            <a:schemeClr val="bg1">
              <a:lumMod val="95000"/>
            </a:schemeClr>
          </a:solidFill>
        </p:spPr>
        <p:txBody>
          <a:bodyPr wrap="square" anchor="ctr">
            <a:noAutofit/>
          </a:bodyPr>
          <a:lstStyle>
            <a:lvl1pPr marL="0" indent="0" algn="ctr">
              <a:buNone/>
              <a:defRPr sz="18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Your Picture Here</a:t>
            </a:r>
          </a:p>
        </p:txBody>
      </p:sp>
      <p:sp>
        <p:nvSpPr>
          <p:cNvPr id="8" name="Slide Number Placeholder 7">
            <a:extLst>
              <a:ext uri="{FF2B5EF4-FFF2-40B4-BE49-F238E27FC236}">
                <a16:creationId xmlns:a16="http://schemas.microsoft.com/office/drawing/2014/main" id="{65345748-538C-4F70-BEA1-188643E100A8}"/>
              </a:ext>
            </a:extLst>
          </p:cNvPr>
          <p:cNvSpPr>
            <a:spLocks noGrp="1"/>
          </p:cNvSpPr>
          <p:nvPr>
            <p:ph type="sldNum" sz="quarter" idx="10"/>
          </p:nvPr>
        </p:nvSpPr>
        <p:spPr/>
        <p:txBody>
          <a:bodyPr/>
          <a:lstStyle/>
          <a:p>
            <a:fld id="{EB96C8EE-5CE2-4DF5-AEBC-F7D540F7D759}" type="slidenum">
              <a:rPr lang="en-US" smtClean="0"/>
              <a:pPr/>
              <a:t>‹#›</a:t>
            </a:fld>
            <a:endParaRPr lang="en-US" dirty="0"/>
          </a:p>
        </p:txBody>
      </p:sp>
    </p:spTree>
    <p:extLst>
      <p:ext uri="{BB962C8B-B14F-4D97-AF65-F5344CB8AC3E}">
        <p14:creationId xmlns:p14="http://schemas.microsoft.com/office/powerpoint/2010/main" val="6406118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vider Slide 1">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3" name="Arc 12">
            <a:extLst>
              <a:ext uri="{FF2B5EF4-FFF2-40B4-BE49-F238E27FC236}">
                <a16:creationId xmlns:a16="http://schemas.microsoft.com/office/drawing/2014/main" id="{90F1D572-D498-42B3-B69A-FCB5C7FCF49B}"/>
              </a:ext>
            </a:extLst>
          </p:cNvPr>
          <p:cNvSpPr/>
          <p:nvPr userDrawn="1"/>
        </p:nvSpPr>
        <p:spPr>
          <a:xfrm>
            <a:off x="3691425" y="1086100"/>
            <a:ext cx="1663686" cy="1663683"/>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65000"/>
                </a:schemeClr>
              </a:solidFill>
            </a:endParaRPr>
          </a:p>
        </p:txBody>
      </p:sp>
      <p:sp>
        <p:nvSpPr>
          <p:cNvPr id="10" name="Oval 9">
            <a:extLst>
              <a:ext uri="{FF2B5EF4-FFF2-40B4-BE49-F238E27FC236}">
                <a16:creationId xmlns:a16="http://schemas.microsoft.com/office/drawing/2014/main" id="{C5DA4E8B-D16C-462C-A3C7-ADB471336A9F}"/>
              </a:ext>
              <a:ext uri="{C183D7F6-B498-43B3-948B-1728B52AA6E4}">
                <adec:decorative xmlns:adec="http://schemas.microsoft.com/office/drawing/2017/decorative" val="1"/>
              </a:ext>
            </a:extLst>
          </p:cNvPr>
          <p:cNvSpPr/>
          <p:nvPr userDrawn="1"/>
        </p:nvSpPr>
        <p:spPr>
          <a:xfrm>
            <a:off x="7808286" y="1917941"/>
            <a:ext cx="409648" cy="409648"/>
          </a:xfrm>
          <a:prstGeom prst="ellipse">
            <a:avLst/>
          </a:prstGeom>
          <a:noFill/>
          <a:ln w="133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9862A57B-E382-4DC4-B890-C82A8644FC55}"/>
              </a:ext>
            </a:extLst>
          </p:cNvPr>
          <p:cNvSpPr>
            <a:spLocks noGrp="1"/>
          </p:cNvSpPr>
          <p:nvPr>
            <p:ph type="title"/>
          </p:nvPr>
        </p:nvSpPr>
        <p:spPr>
          <a:xfrm>
            <a:off x="342000" y="299776"/>
            <a:ext cx="11484000" cy="202829"/>
          </a:xfrm>
        </p:spPr>
        <p:txBody>
          <a:bodyPr/>
          <a:lstStyle>
            <a:lvl1pPr>
              <a:defRPr sz="1400">
                <a:noFill/>
              </a:defRPr>
            </a:lvl1pPr>
          </a:lstStyle>
          <a:p>
            <a:r>
              <a:rPr lang="en-US"/>
              <a:t>Click to edit Master title style</a:t>
            </a:r>
            <a:endParaRPr lang="en-US" dirty="0"/>
          </a:p>
        </p:txBody>
      </p:sp>
      <p:sp>
        <p:nvSpPr>
          <p:cNvPr id="2" name="Text Placeholder 7">
            <a:extLst>
              <a:ext uri="{FF2B5EF4-FFF2-40B4-BE49-F238E27FC236}">
                <a16:creationId xmlns:a16="http://schemas.microsoft.com/office/drawing/2014/main" id="{C18E6DA9-ADC9-7D55-EB60-FB28E8D8DB45}"/>
              </a:ext>
            </a:extLst>
          </p:cNvPr>
          <p:cNvSpPr>
            <a:spLocks noGrp="1"/>
          </p:cNvSpPr>
          <p:nvPr>
            <p:ph type="body" sz="quarter" idx="16" hasCustomPrompt="1"/>
          </p:nvPr>
        </p:nvSpPr>
        <p:spPr>
          <a:xfrm rot="20700000">
            <a:off x="1978572" y="1664600"/>
            <a:ext cx="1664208" cy="1517904"/>
          </a:xfrm>
          <a:noFill/>
        </p:spPr>
        <p:txBody>
          <a:bodyPr spcFirstLastPara="1" wrap="square" numCol="1" rtlCol="0">
            <a:prstTxWarp prst="textArchUp">
              <a:avLst/>
            </a:prstTxWarp>
            <a:spAutoFit/>
          </a:bodyPr>
          <a:lstStyle>
            <a:lvl1pPr marL="0" indent="0" algn="r">
              <a:lnSpc>
                <a:spcPct val="100000"/>
              </a:lnSpc>
              <a:spcBef>
                <a:spcPts val="0"/>
              </a:spcBef>
              <a:buNone/>
              <a:defRPr lang="en-US" b="1" dirty="0" smtClean="0">
                <a:solidFill>
                  <a:schemeClr val="bg1">
                    <a:lumMod val="65000"/>
                  </a:schemeClr>
                </a:solidFill>
                <a:latin typeface="+mn-lt"/>
              </a:defRPr>
            </a:lvl1pPr>
          </a:lstStyle>
          <a:p>
            <a:pPr marL="0" lvl="0" algn="r"/>
            <a:r>
              <a:rPr lang="en-US" dirty="0"/>
              <a:t>The</a:t>
            </a:r>
          </a:p>
        </p:txBody>
      </p:sp>
      <p:sp>
        <p:nvSpPr>
          <p:cNvPr id="3" name="Text Placeholder 7">
            <a:extLst>
              <a:ext uri="{FF2B5EF4-FFF2-40B4-BE49-F238E27FC236}">
                <a16:creationId xmlns:a16="http://schemas.microsoft.com/office/drawing/2014/main" id="{79C35935-8466-522C-4469-6F69E516C2BC}"/>
              </a:ext>
            </a:extLst>
          </p:cNvPr>
          <p:cNvSpPr>
            <a:spLocks noGrp="1"/>
          </p:cNvSpPr>
          <p:nvPr>
            <p:ph type="body" sz="quarter" idx="15" hasCustomPrompt="1"/>
          </p:nvPr>
        </p:nvSpPr>
        <p:spPr>
          <a:xfrm rot="20700000">
            <a:off x="3609580" y="1272266"/>
            <a:ext cx="1664208" cy="1517904"/>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dirty="0" smtClean="0">
                <a:solidFill>
                  <a:schemeClr val="bg1">
                    <a:lumMod val="65000"/>
                  </a:schemeClr>
                </a:solidFill>
                <a:latin typeface="Sagona Book" panose="02020503050505020204" pitchFamily="18" charset="0"/>
              </a:defRPr>
            </a:lvl1pPr>
          </a:lstStyle>
          <a:p>
            <a:pPr marL="0" lvl="0"/>
            <a:r>
              <a:rPr lang="en-US" dirty="0"/>
              <a:t>wedding of</a:t>
            </a:r>
          </a:p>
        </p:txBody>
      </p:sp>
      <p:sp>
        <p:nvSpPr>
          <p:cNvPr id="15" name="Text Placeholder 13">
            <a:extLst>
              <a:ext uri="{FF2B5EF4-FFF2-40B4-BE49-F238E27FC236}">
                <a16:creationId xmlns:a16="http://schemas.microsoft.com/office/drawing/2014/main" id="{9D6A6A4A-3859-5A1F-C803-A922DE4EE194}"/>
              </a:ext>
              <a:ext uri="{C183D7F6-B498-43B3-948B-1728B52AA6E4}">
                <adec:decorative xmlns:adec="http://schemas.microsoft.com/office/drawing/2017/decorative" val="1"/>
              </a:ext>
            </a:extLst>
          </p:cNvPr>
          <p:cNvSpPr>
            <a:spLocks noGrp="1"/>
          </p:cNvSpPr>
          <p:nvPr>
            <p:ph type="body" sz="quarter" idx="18" hasCustomPrompt="1"/>
          </p:nvPr>
        </p:nvSpPr>
        <p:spPr>
          <a:xfrm>
            <a:off x="3128701" y="2579779"/>
            <a:ext cx="5093208" cy="2651760"/>
          </a:xfrm>
        </p:spPr>
        <p:txBody>
          <a:bodyPr lIns="0" tIns="0" rIns="0" bIns="0" anchor="b">
            <a:noAutofit/>
          </a:bodyPr>
          <a:lstStyle>
            <a:lvl1pPr marL="0" indent="0" algn="r">
              <a:lnSpc>
                <a:spcPct val="60000"/>
              </a:lnSpc>
              <a:spcBef>
                <a:spcPts val="0"/>
              </a:spcBef>
              <a:buNone/>
              <a:defRPr sz="19000" spc="-150" baseline="0">
                <a:solidFill>
                  <a:schemeClr val="tx1">
                    <a:lumMod val="65000"/>
                    <a:lumOff val="35000"/>
                  </a:schemeClr>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p:ph type="body" sz="quarter" idx="11" hasCustomPrompt="1"/>
          </p:nvPr>
        </p:nvSpPr>
        <p:spPr>
          <a:xfrm>
            <a:off x="3598499" y="2605179"/>
            <a:ext cx="2845704" cy="1273865"/>
          </a:xfrm>
        </p:spPr>
        <p:txBody>
          <a:bodyPr anchor="b">
            <a:noAutofit/>
          </a:bodyPr>
          <a:lstStyle>
            <a:lvl1pPr marL="0" indent="0">
              <a:lnSpc>
                <a:spcPct val="65000"/>
              </a:lnSpc>
              <a:buNone/>
              <a:defRPr sz="4000" b="1" spc="-100" baseline="0">
                <a:solidFill>
                  <a:schemeClr val="accent1"/>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p:ph type="body" sz="quarter" idx="12" hasCustomPrompt="1"/>
          </p:nvPr>
        </p:nvSpPr>
        <p:spPr>
          <a:xfrm>
            <a:off x="5199603" y="4278262"/>
            <a:ext cx="2989473" cy="1147619"/>
          </a:xfrm>
        </p:spPr>
        <p:txBody>
          <a:bodyPr lIns="0" tIns="0" rIns="0" bIns="0" anchor="t">
            <a:noAutofit/>
          </a:bodyPr>
          <a:lstStyle>
            <a:lvl1pPr marL="0" indent="0" algn="r">
              <a:lnSpc>
                <a:spcPct val="65000"/>
              </a:lnSpc>
              <a:buNone/>
              <a:defRPr sz="4000" spc="-150">
                <a:solidFill>
                  <a:schemeClr val="accent1"/>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dirty="0"/>
          </a:p>
        </p:txBody>
      </p:sp>
    </p:spTree>
    <p:extLst>
      <p:ext uri="{BB962C8B-B14F-4D97-AF65-F5344CB8AC3E}">
        <p14:creationId xmlns:p14="http://schemas.microsoft.com/office/powerpoint/2010/main" val="1292464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332364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vider Slide 2">
    <p:bg>
      <p:bgPr>
        <a:solidFill>
          <a:schemeClr val="accent1"/>
        </a:solidFill>
        <a:effectLst/>
      </p:bgPr>
    </p:bg>
    <p:spTree>
      <p:nvGrpSpPr>
        <p:cNvPr id="1" name=""/>
        <p:cNvGrpSpPr/>
        <p:nvPr/>
      </p:nvGrpSpPr>
      <p:grpSpPr>
        <a:xfrm>
          <a:off x="0" y="0"/>
          <a:ext cx="0" cy="0"/>
          <a:chOff x="0" y="0"/>
          <a:chExt cx="0" cy="0"/>
        </a:xfrm>
      </p:grpSpPr>
      <p:sp>
        <p:nvSpPr>
          <p:cNvPr id="13" name="Arc 12">
            <a:extLst>
              <a:ext uri="{FF2B5EF4-FFF2-40B4-BE49-F238E27FC236}">
                <a16:creationId xmlns:a16="http://schemas.microsoft.com/office/drawing/2014/main" id="{90F1D572-D498-42B3-B69A-FCB5C7FCF49B}"/>
              </a:ext>
            </a:extLst>
          </p:cNvPr>
          <p:cNvSpPr/>
          <p:nvPr userDrawn="1"/>
        </p:nvSpPr>
        <p:spPr>
          <a:xfrm>
            <a:off x="3691425" y="1086100"/>
            <a:ext cx="1663686" cy="1663683"/>
          </a:xfrm>
          <a:prstGeom prst="arc">
            <a:avLst>
              <a:gd name="adj1" fmla="val 1700406"/>
              <a:gd name="adj2" fmla="val 4849921"/>
            </a:avLst>
          </a:prstGeom>
          <a:noFill/>
          <a:ln w="3175">
            <a:solidFill>
              <a:schemeClr val="accent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accent1">
                  <a:lumMod val="75000"/>
                </a:schemeClr>
              </a:solidFill>
            </a:endParaRPr>
          </a:p>
        </p:txBody>
      </p:sp>
      <p:sp>
        <p:nvSpPr>
          <p:cNvPr id="10" name="Oval 9">
            <a:extLst>
              <a:ext uri="{FF2B5EF4-FFF2-40B4-BE49-F238E27FC236}">
                <a16:creationId xmlns:a16="http://schemas.microsoft.com/office/drawing/2014/main" id="{C275DDB9-133E-4DE5-8FDC-0029E109443E}"/>
              </a:ext>
              <a:ext uri="{C183D7F6-B498-43B3-948B-1728B52AA6E4}">
                <adec:decorative xmlns:adec="http://schemas.microsoft.com/office/drawing/2017/decorative" val="1"/>
              </a:ext>
            </a:extLst>
          </p:cNvPr>
          <p:cNvSpPr/>
          <p:nvPr userDrawn="1"/>
        </p:nvSpPr>
        <p:spPr>
          <a:xfrm>
            <a:off x="7808286" y="1917941"/>
            <a:ext cx="409648" cy="409648"/>
          </a:xfrm>
          <a:prstGeom prst="ellipse">
            <a:avLst/>
          </a:prstGeom>
          <a:noFill/>
          <a:ln w="133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06C4B990-16A5-48DA-AC2C-E2BA8E8F78C4}"/>
              </a:ext>
            </a:extLst>
          </p:cNvPr>
          <p:cNvSpPr>
            <a:spLocks noGrp="1"/>
          </p:cNvSpPr>
          <p:nvPr>
            <p:ph type="title"/>
          </p:nvPr>
        </p:nvSpPr>
        <p:spPr>
          <a:xfrm>
            <a:off x="342000" y="299776"/>
            <a:ext cx="11484000" cy="202829"/>
          </a:xfrm>
        </p:spPr>
        <p:txBody>
          <a:bodyPr/>
          <a:lstStyle>
            <a:lvl1pPr>
              <a:defRPr sz="1400">
                <a:noFill/>
              </a:defRPr>
            </a:lvl1pPr>
          </a:lstStyle>
          <a:p>
            <a:r>
              <a:rPr lang="en-US"/>
              <a:t>Click to edit Master title style</a:t>
            </a:r>
            <a:endParaRPr lang="en-US" dirty="0"/>
          </a:p>
        </p:txBody>
      </p:sp>
      <p:sp>
        <p:nvSpPr>
          <p:cNvPr id="2" name="Text Placeholder 7">
            <a:extLst>
              <a:ext uri="{FF2B5EF4-FFF2-40B4-BE49-F238E27FC236}">
                <a16:creationId xmlns:a16="http://schemas.microsoft.com/office/drawing/2014/main" id="{946A55C0-0872-2E26-2A34-D86DA7737C9E}"/>
              </a:ext>
            </a:extLst>
          </p:cNvPr>
          <p:cNvSpPr>
            <a:spLocks noGrp="1"/>
          </p:cNvSpPr>
          <p:nvPr>
            <p:ph type="body" sz="quarter" idx="16" hasCustomPrompt="1"/>
          </p:nvPr>
        </p:nvSpPr>
        <p:spPr>
          <a:xfrm rot="20700000">
            <a:off x="1978572" y="1664600"/>
            <a:ext cx="1664208" cy="1517904"/>
          </a:xfrm>
          <a:noFill/>
        </p:spPr>
        <p:txBody>
          <a:bodyPr spcFirstLastPara="1" wrap="square" numCol="1" rtlCol="0">
            <a:prstTxWarp prst="textArchUp">
              <a:avLst/>
            </a:prstTxWarp>
            <a:spAutoFit/>
          </a:bodyPr>
          <a:lstStyle>
            <a:lvl1pPr marL="0" indent="0" algn="r">
              <a:lnSpc>
                <a:spcPct val="100000"/>
              </a:lnSpc>
              <a:spcBef>
                <a:spcPts val="0"/>
              </a:spcBef>
              <a:buNone/>
              <a:defRPr lang="en-US" b="1" dirty="0" smtClean="0">
                <a:solidFill>
                  <a:schemeClr val="accent1">
                    <a:lumMod val="75000"/>
                  </a:schemeClr>
                </a:solidFill>
                <a:latin typeface="+mn-lt"/>
              </a:defRPr>
            </a:lvl1pPr>
          </a:lstStyle>
          <a:p>
            <a:pPr marL="0" lvl="0" algn="r"/>
            <a:r>
              <a:rPr lang="en-US" dirty="0"/>
              <a:t>The</a:t>
            </a:r>
          </a:p>
        </p:txBody>
      </p:sp>
      <p:sp>
        <p:nvSpPr>
          <p:cNvPr id="3" name="Text Placeholder 7">
            <a:extLst>
              <a:ext uri="{FF2B5EF4-FFF2-40B4-BE49-F238E27FC236}">
                <a16:creationId xmlns:a16="http://schemas.microsoft.com/office/drawing/2014/main" id="{55FFEF51-3C01-1469-155C-75783923996D}"/>
              </a:ext>
            </a:extLst>
          </p:cNvPr>
          <p:cNvSpPr>
            <a:spLocks noGrp="1"/>
          </p:cNvSpPr>
          <p:nvPr>
            <p:ph type="body" sz="quarter" idx="15" hasCustomPrompt="1"/>
          </p:nvPr>
        </p:nvSpPr>
        <p:spPr>
          <a:xfrm rot="20700000">
            <a:off x="3609580" y="1272266"/>
            <a:ext cx="1664208" cy="1517904"/>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dirty="0" smtClean="0">
                <a:solidFill>
                  <a:schemeClr val="accent1">
                    <a:lumMod val="75000"/>
                  </a:schemeClr>
                </a:solidFill>
                <a:latin typeface="Sagona Book" panose="02020503050505020204" pitchFamily="18" charset="0"/>
              </a:defRPr>
            </a:lvl1pPr>
          </a:lstStyle>
          <a:p>
            <a:pPr marL="0" lvl="0"/>
            <a:r>
              <a:rPr lang="en-US" dirty="0"/>
              <a:t>wedding of</a:t>
            </a:r>
          </a:p>
        </p:txBody>
      </p:sp>
      <p:sp>
        <p:nvSpPr>
          <p:cNvPr id="14" name="Text Placeholder 13">
            <a:extLst>
              <a:ext uri="{FF2B5EF4-FFF2-40B4-BE49-F238E27FC236}">
                <a16:creationId xmlns:a16="http://schemas.microsoft.com/office/drawing/2014/main" id="{5F33F514-AEE7-C57D-E9C3-12475027A476}"/>
              </a:ext>
              <a:ext uri="{C183D7F6-B498-43B3-948B-1728B52AA6E4}">
                <adec:decorative xmlns:adec="http://schemas.microsoft.com/office/drawing/2017/decorative" val="1"/>
              </a:ext>
            </a:extLst>
          </p:cNvPr>
          <p:cNvSpPr>
            <a:spLocks noGrp="1"/>
          </p:cNvSpPr>
          <p:nvPr>
            <p:ph type="body" sz="quarter" idx="17" hasCustomPrompt="1"/>
          </p:nvPr>
        </p:nvSpPr>
        <p:spPr>
          <a:xfrm>
            <a:off x="3128701" y="2579779"/>
            <a:ext cx="5093208" cy="2651760"/>
          </a:xfrm>
        </p:spPr>
        <p:txBody>
          <a:bodyPr lIns="0" tIns="0" rIns="0" bIns="0" anchor="b">
            <a:noAutofit/>
          </a:bodyPr>
          <a:lstStyle>
            <a:lvl1pPr marL="0" indent="0" algn="r">
              <a:lnSpc>
                <a:spcPct val="60000"/>
              </a:lnSpc>
              <a:spcBef>
                <a:spcPts val="0"/>
              </a:spcBef>
              <a:buNone/>
              <a:defRPr sz="19000" spc="-150" baseline="0">
                <a:solidFill>
                  <a:schemeClr val="accent1">
                    <a:lumMod val="90000"/>
                  </a:schemeClr>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p:ph type="body" sz="quarter" idx="11" hasCustomPrompt="1"/>
          </p:nvPr>
        </p:nvSpPr>
        <p:spPr>
          <a:xfrm>
            <a:off x="3598499" y="2605179"/>
            <a:ext cx="2845704" cy="1273865"/>
          </a:xfrm>
        </p:spPr>
        <p:txBody>
          <a:bodyPr anchor="b">
            <a:noAutofit/>
          </a:bodyPr>
          <a:lstStyle>
            <a:lvl1pPr marL="0" indent="0">
              <a:lnSpc>
                <a:spcPct val="65000"/>
              </a:lnSpc>
              <a:buNone/>
              <a:defRPr sz="4000" b="1" spc="-100" baseline="0">
                <a:solidFill>
                  <a:schemeClr val="tx1">
                    <a:lumMod val="85000"/>
                    <a:lumOff val="1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p:ph type="body" sz="quarter" idx="12" hasCustomPrompt="1"/>
          </p:nvPr>
        </p:nvSpPr>
        <p:spPr>
          <a:xfrm>
            <a:off x="5199603" y="4278262"/>
            <a:ext cx="2989473" cy="1147619"/>
          </a:xfrm>
        </p:spPr>
        <p:txBody>
          <a:bodyPr lIns="0" tIns="0" rIns="0" bIns="0" anchor="t">
            <a:noAutofit/>
          </a:bodyPr>
          <a:lstStyle>
            <a:lvl1pPr marL="0" indent="0" algn="r">
              <a:lnSpc>
                <a:spcPct val="65000"/>
              </a:lnSpc>
              <a:buNone/>
              <a:defRPr sz="4000" spc="-150">
                <a:solidFill>
                  <a:schemeClr val="tx1">
                    <a:lumMod val="85000"/>
                    <a:lumOff val="1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dirty="0"/>
          </a:p>
        </p:txBody>
      </p:sp>
    </p:spTree>
    <p:extLst>
      <p:ext uri="{BB962C8B-B14F-4D97-AF65-F5344CB8AC3E}">
        <p14:creationId xmlns:p14="http://schemas.microsoft.com/office/powerpoint/2010/main" val="4203563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with Nam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2CA07F-79C6-4BAE-A115-34FEABBF8033}"/>
              </a:ext>
              <a:ext uri="{C183D7F6-B498-43B3-948B-1728B52AA6E4}">
                <adec:decorative xmlns:adec="http://schemas.microsoft.com/office/drawing/2017/decorative" val="1"/>
              </a:ext>
            </a:extLst>
          </p:cNvPr>
          <p:cNvSpPr/>
          <p:nvPr userDrawn="1"/>
        </p:nvSpPr>
        <p:spPr>
          <a:xfrm>
            <a:off x="4318000" y="0"/>
            <a:ext cx="787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DF2C5DF-BD52-4A84-A121-97A7665D214D}"/>
              </a:ext>
            </a:extLst>
          </p:cNvPr>
          <p:cNvSpPr>
            <a:spLocks noGrp="1"/>
          </p:cNvSpPr>
          <p:nvPr>
            <p:ph type="ctrTitle"/>
          </p:nvPr>
        </p:nvSpPr>
        <p:spPr>
          <a:xfrm>
            <a:off x="5003800" y="2468563"/>
            <a:ext cx="6502400" cy="2387600"/>
          </a:xfrm>
        </p:spPr>
        <p:txBody>
          <a:bodyPr lIns="0" tIns="0" rIns="0" bIns="0" anchor="b">
            <a:noAutofit/>
          </a:bodyPr>
          <a:lstStyle>
            <a:lvl1pPr algn="l">
              <a:lnSpc>
                <a:spcPct val="80000"/>
              </a:lnSpc>
              <a:defRPr sz="6000" spc="-150">
                <a:solidFill>
                  <a:schemeClr val="tx1">
                    <a:lumMod val="75000"/>
                    <a:lumOff val="25000"/>
                  </a:schemeClr>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6670953-A9F0-4EF2-B322-EB929FD558A0}"/>
              </a:ext>
            </a:extLst>
          </p:cNvPr>
          <p:cNvSpPr>
            <a:spLocks noGrp="1"/>
          </p:cNvSpPr>
          <p:nvPr>
            <p:ph type="subTitle" idx="1"/>
          </p:nvPr>
        </p:nvSpPr>
        <p:spPr>
          <a:xfrm>
            <a:off x="5003800" y="5067300"/>
            <a:ext cx="6502400" cy="901700"/>
          </a:xfrm>
        </p:spPr>
        <p:txBody>
          <a:bodyPr lIns="0" tIns="0" rIns="0" bIns="0">
            <a:noAutofit/>
          </a:bodyPr>
          <a:lstStyle>
            <a:lvl1pPr marL="0" indent="0" algn="l">
              <a:lnSpc>
                <a:spcPct val="80000"/>
              </a:lnSpc>
              <a:buNone/>
              <a:defRPr sz="24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7">
            <a:extLst>
              <a:ext uri="{FF2B5EF4-FFF2-40B4-BE49-F238E27FC236}">
                <a16:creationId xmlns:a16="http://schemas.microsoft.com/office/drawing/2014/main" id="{9AD6F027-FF17-07F5-30A2-21733DA9EAD5}"/>
              </a:ext>
            </a:extLst>
          </p:cNvPr>
          <p:cNvSpPr>
            <a:spLocks noGrp="1"/>
          </p:cNvSpPr>
          <p:nvPr>
            <p:ph type="body" sz="quarter" idx="16" hasCustomPrompt="1"/>
          </p:nvPr>
        </p:nvSpPr>
        <p:spPr>
          <a:xfrm rot="20700000">
            <a:off x="-685609" y="3188233"/>
            <a:ext cx="1664208" cy="1517904"/>
          </a:xfrm>
          <a:noFill/>
        </p:spPr>
        <p:txBody>
          <a:bodyPr spcFirstLastPara="1" wrap="square" numCol="1" rtlCol="0">
            <a:prstTxWarp prst="textArchUp">
              <a:avLst/>
            </a:prstTxWarp>
            <a:spAutoFit/>
          </a:bodyPr>
          <a:lstStyle>
            <a:lvl1pPr marL="0" indent="0" algn="r">
              <a:lnSpc>
                <a:spcPct val="100000"/>
              </a:lnSpc>
              <a:spcBef>
                <a:spcPts val="0"/>
              </a:spcBef>
              <a:buNone/>
              <a:defRPr lang="en-US" b="1" dirty="0" smtClean="0">
                <a:solidFill>
                  <a:schemeClr val="tx1">
                    <a:lumMod val="85000"/>
                    <a:lumOff val="15000"/>
                  </a:schemeClr>
                </a:solidFill>
                <a:latin typeface="+mn-lt"/>
              </a:defRPr>
            </a:lvl1pPr>
          </a:lstStyle>
          <a:p>
            <a:pPr marL="0" lvl="0" algn="r"/>
            <a:r>
              <a:rPr lang="en-US" dirty="0"/>
              <a:t>The</a:t>
            </a:r>
          </a:p>
        </p:txBody>
      </p:sp>
      <p:sp>
        <p:nvSpPr>
          <p:cNvPr id="11" name="Text Placeholder 7">
            <a:extLst>
              <a:ext uri="{FF2B5EF4-FFF2-40B4-BE49-F238E27FC236}">
                <a16:creationId xmlns:a16="http://schemas.microsoft.com/office/drawing/2014/main" id="{DF7F7314-1920-E891-A628-7B4C9B61DDB9}"/>
              </a:ext>
            </a:extLst>
          </p:cNvPr>
          <p:cNvSpPr>
            <a:spLocks noGrp="1"/>
          </p:cNvSpPr>
          <p:nvPr>
            <p:ph type="body" sz="quarter" idx="15" hasCustomPrompt="1"/>
          </p:nvPr>
        </p:nvSpPr>
        <p:spPr>
          <a:xfrm rot="20700000">
            <a:off x="945399" y="2795899"/>
            <a:ext cx="1664208" cy="1517904"/>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dirty="0" smtClean="0">
                <a:solidFill>
                  <a:schemeClr val="tx1">
                    <a:lumMod val="85000"/>
                    <a:lumOff val="15000"/>
                  </a:schemeClr>
                </a:solidFill>
                <a:latin typeface="Sagona Book" panose="02020503050505020204" pitchFamily="18" charset="0"/>
              </a:defRPr>
            </a:lvl1pPr>
          </a:lstStyle>
          <a:p>
            <a:pPr marL="0" lvl="0"/>
            <a:r>
              <a:rPr lang="en-US" dirty="0"/>
              <a:t>wedding of</a:t>
            </a:r>
          </a:p>
        </p:txBody>
      </p:sp>
      <p:sp>
        <p:nvSpPr>
          <p:cNvPr id="16" name="Text Placeholder 13">
            <a:extLst>
              <a:ext uri="{FF2B5EF4-FFF2-40B4-BE49-F238E27FC236}">
                <a16:creationId xmlns:a16="http://schemas.microsoft.com/office/drawing/2014/main" id="{BEDAE626-A086-E72C-FE22-66E7A733D125}"/>
              </a:ext>
              <a:ext uri="{C183D7F6-B498-43B3-948B-1728B52AA6E4}">
                <adec:decorative xmlns:adec="http://schemas.microsoft.com/office/drawing/2017/decorative" val="1"/>
              </a:ext>
            </a:extLst>
          </p:cNvPr>
          <p:cNvSpPr>
            <a:spLocks noGrp="1"/>
          </p:cNvSpPr>
          <p:nvPr>
            <p:ph type="body" sz="quarter" idx="17" hasCustomPrompt="1"/>
          </p:nvPr>
        </p:nvSpPr>
        <p:spPr>
          <a:xfrm>
            <a:off x="760984" y="4432516"/>
            <a:ext cx="2871216" cy="1499616"/>
          </a:xfrm>
        </p:spPr>
        <p:txBody>
          <a:bodyPr lIns="0" tIns="0" rIns="0" bIns="0" anchor="b">
            <a:noAutofit/>
          </a:bodyPr>
          <a:lstStyle>
            <a:lvl1pPr marL="0" indent="0" algn="r">
              <a:lnSpc>
                <a:spcPct val="60000"/>
              </a:lnSpc>
              <a:spcBef>
                <a:spcPts val="0"/>
              </a:spcBef>
              <a:buNone/>
              <a:defRPr sz="11000" spc="-150" baseline="0">
                <a:solidFill>
                  <a:schemeClr val="accent1"/>
                </a:solidFill>
                <a:latin typeface="+mj-lt"/>
              </a:defRPr>
            </a:lvl1pPr>
          </a:lstStyle>
          <a:p>
            <a:pPr lvl="0"/>
            <a:r>
              <a:rPr lang="en-US" dirty="0"/>
              <a:t>and</a:t>
            </a:r>
          </a:p>
        </p:txBody>
      </p:sp>
      <p:sp>
        <p:nvSpPr>
          <p:cNvPr id="9" name="Partner1">
            <a:extLst>
              <a:ext uri="{FF2B5EF4-FFF2-40B4-BE49-F238E27FC236}">
                <a16:creationId xmlns:a16="http://schemas.microsoft.com/office/drawing/2014/main" id="{94AFDEB5-0BF6-4C28-82C4-43A36A79C301}"/>
              </a:ext>
            </a:extLst>
          </p:cNvPr>
          <p:cNvSpPr>
            <a:spLocks noGrp="1"/>
          </p:cNvSpPr>
          <p:nvPr>
            <p:ph type="body" sz="quarter" idx="12" hasCustomPrompt="1"/>
          </p:nvPr>
        </p:nvSpPr>
        <p:spPr>
          <a:xfrm>
            <a:off x="991747" y="4478120"/>
            <a:ext cx="2257073" cy="719064"/>
          </a:xfrm>
        </p:spPr>
        <p:txBody>
          <a:bodyPr anchor="b">
            <a:noAutofit/>
          </a:bodyPr>
          <a:lstStyle>
            <a:lvl1pPr marL="0" indent="0">
              <a:lnSpc>
                <a:spcPct val="65000"/>
              </a:lnSpc>
              <a:buNone/>
              <a:defRPr sz="2800" b="1" spc="-10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10" name="Partner2">
            <a:extLst>
              <a:ext uri="{FF2B5EF4-FFF2-40B4-BE49-F238E27FC236}">
                <a16:creationId xmlns:a16="http://schemas.microsoft.com/office/drawing/2014/main" id="{ACB241A1-4ACD-4CEB-ADD2-E6FE83290CB9}"/>
              </a:ext>
            </a:extLst>
          </p:cNvPr>
          <p:cNvSpPr>
            <a:spLocks noGrp="1"/>
          </p:cNvSpPr>
          <p:nvPr>
            <p:ph type="body" sz="quarter" idx="13" hasCustomPrompt="1"/>
          </p:nvPr>
        </p:nvSpPr>
        <p:spPr>
          <a:xfrm>
            <a:off x="1771650" y="5321199"/>
            <a:ext cx="1854200" cy="647801"/>
          </a:xfrm>
        </p:spPr>
        <p:txBody>
          <a:bodyPr lIns="0" tIns="0" rIns="0" bIns="0" anchor="t">
            <a:noAutofit/>
          </a:bodyPr>
          <a:lstStyle>
            <a:lvl1pPr marL="0" indent="0" algn="r">
              <a:lnSpc>
                <a:spcPct val="65000"/>
              </a:lnSpc>
              <a:buNone/>
              <a:defRPr sz="3000" spc="-15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7" name="Date Placeholder 6">
            <a:extLst>
              <a:ext uri="{FF2B5EF4-FFF2-40B4-BE49-F238E27FC236}">
                <a16:creationId xmlns:a16="http://schemas.microsoft.com/office/drawing/2014/main" id="{3CBA935B-2747-40BE-9966-633DFAF240C6}"/>
              </a:ext>
            </a:extLst>
          </p:cNvPr>
          <p:cNvSpPr>
            <a:spLocks noGrp="1"/>
          </p:cNvSpPr>
          <p:nvPr>
            <p:ph type="dt" sz="half" idx="10"/>
          </p:nvPr>
        </p:nvSpPr>
        <p:spPr>
          <a:xfrm>
            <a:off x="5003800" y="6184137"/>
            <a:ext cx="2743200" cy="365125"/>
          </a:xfrm>
        </p:spPr>
        <p:txBody>
          <a:bodyPr lIns="0" tIns="0" rIns="0" bIns="0">
            <a:noAutofit/>
          </a:bodyPr>
          <a:lstStyle>
            <a:lvl1pPr algn="l">
              <a:defRPr>
                <a:solidFill>
                  <a:schemeClr val="tx1">
                    <a:lumMod val="75000"/>
                    <a:lumOff val="25000"/>
                  </a:schemeClr>
                </a:solidFill>
              </a:defRPr>
            </a:lvl1pPr>
          </a:lstStyle>
          <a:p>
            <a:fld id="{39B360F8-476B-46A9-AE4D-B70F5EF3C486}" type="datetimeFigureOut">
              <a:rPr lang="en-US" smtClean="0"/>
              <a:pPr/>
              <a:t>11/26/2024</a:t>
            </a:fld>
            <a:endParaRPr lang="en-US" dirty="0"/>
          </a:p>
        </p:txBody>
      </p:sp>
      <p:sp>
        <p:nvSpPr>
          <p:cNvPr id="8" name="Slide Number Placeholder 7">
            <a:extLst>
              <a:ext uri="{FF2B5EF4-FFF2-40B4-BE49-F238E27FC236}">
                <a16:creationId xmlns:a16="http://schemas.microsoft.com/office/drawing/2014/main" id="{6B8F3C32-EB63-490A-A80F-50F99EE07391}"/>
              </a:ext>
            </a:extLst>
          </p:cNvPr>
          <p:cNvSpPr>
            <a:spLocks noGrp="1"/>
          </p:cNvSpPr>
          <p:nvPr>
            <p:ph type="sldNum" sz="quarter" idx="11"/>
          </p:nvPr>
        </p:nvSpPr>
        <p:spPr/>
        <p:txBody>
          <a:bodyPr/>
          <a:lstStyle/>
          <a:p>
            <a:fld id="{EB96C8EE-5CE2-4DF5-AEBC-F7D540F7D759}" type="slidenum">
              <a:rPr lang="en-US" smtClean="0"/>
              <a:pPr/>
              <a:t>‹#›</a:t>
            </a:fld>
            <a:endParaRPr lang="en-US" dirty="0"/>
          </a:p>
        </p:txBody>
      </p:sp>
      <p:sp>
        <p:nvSpPr>
          <p:cNvPr id="15" name="Arc 14">
            <a:extLst>
              <a:ext uri="{FF2B5EF4-FFF2-40B4-BE49-F238E27FC236}">
                <a16:creationId xmlns:a16="http://schemas.microsoft.com/office/drawing/2014/main" id="{6144D45D-FB42-47DB-850C-87AA50A30EC9}"/>
              </a:ext>
            </a:extLst>
          </p:cNvPr>
          <p:cNvSpPr/>
          <p:nvPr userDrawn="1"/>
        </p:nvSpPr>
        <p:spPr>
          <a:xfrm>
            <a:off x="1025043" y="2606100"/>
            <a:ext cx="1663686" cy="1663683"/>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Tree>
    <p:extLst>
      <p:ext uri="{BB962C8B-B14F-4D97-AF65-F5344CB8AC3E}">
        <p14:creationId xmlns:p14="http://schemas.microsoft.com/office/powerpoint/2010/main" val="29020894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AF884-D4C5-4271-B883-7C0C83582BF0}"/>
              </a:ext>
            </a:extLst>
          </p:cNvPr>
          <p:cNvSpPr>
            <a:spLocks noGrp="1"/>
          </p:cNvSpPr>
          <p:nvPr>
            <p:ph type="title"/>
          </p:nvPr>
        </p:nvSpPr>
        <p:spPr>
          <a:xfrm>
            <a:off x="831850" y="1709738"/>
            <a:ext cx="10515600" cy="2852737"/>
          </a:xfrm>
        </p:spPr>
        <p:txBody>
          <a:bodyPr anchor="b"/>
          <a:lstStyle>
            <a:lvl1pPr>
              <a:defRPr sz="6000">
                <a:solidFill>
                  <a:schemeClr val="tx1">
                    <a:lumMod val="75000"/>
                    <a:lumOff val="25000"/>
                  </a:schemeClr>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F14848D-4482-46CE-96FB-307C76AF3713}"/>
              </a:ext>
            </a:extLst>
          </p:cNvPr>
          <p:cNvSpPr>
            <a:spLocks noGrp="1"/>
          </p:cNvSpPr>
          <p:nvPr>
            <p:ph type="body" idx="1"/>
          </p:nvPr>
        </p:nvSpPr>
        <p:spPr>
          <a:xfrm>
            <a:off x="831850" y="4589463"/>
            <a:ext cx="10515600" cy="1500187"/>
          </a:xfrm>
        </p:spPr>
        <p:txBody>
          <a:bodyPr lIns="0"/>
          <a:lstStyle>
            <a:lvl1pPr marL="0" indent="0">
              <a:buNone/>
              <a:defRPr sz="240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Slide Number Placeholder 6">
            <a:extLst>
              <a:ext uri="{FF2B5EF4-FFF2-40B4-BE49-F238E27FC236}">
                <a16:creationId xmlns:a16="http://schemas.microsoft.com/office/drawing/2014/main" id="{8D354E85-085C-4EE6-A1A1-4EFC55F199B3}"/>
              </a:ext>
            </a:extLst>
          </p:cNvPr>
          <p:cNvSpPr>
            <a:spLocks noGrp="1"/>
          </p:cNvSpPr>
          <p:nvPr>
            <p:ph type="sldNum" sz="quarter" idx="10"/>
          </p:nvPr>
        </p:nvSpPr>
        <p:spPr/>
        <p:txBody>
          <a:bodyPr/>
          <a:lstStyle/>
          <a:p>
            <a:fld id="{EB96C8EE-5CE2-4DF5-AEBC-F7D540F7D759}" type="slidenum">
              <a:rPr lang="en-US" smtClean="0"/>
              <a:pPr/>
              <a:t>‹#›</a:t>
            </a:fld>
            <a:endParaRPr lang="en-US" dirty="0"/>
          </a:p>
        </p:txBody>
      </p:sp>
    </p:spTree>
    <p:extLst>
      <p:ext uri="{BB962C8B-B14F-4D97-AF65-F5344CB8AC3E}">
        <p14:creationId xmlns:p14="http://schemas.microsoft.com/office/powerpoint/2010/main" val="6551043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A593AF85-284E-4D5E-BCCF-0BEA8C78D6BE}"/>
              </a:ext>
              <a:ext uri="{C183D7F6-B498-43B3-948B-1728B52AA6E4}">
                <adec:decorative xmlns:adec="http://schemas.microsoft.com/office/drawing/2017/decorative" val="1"/>
              </a:ext>
            </a:extLst>
          </p:cNvPr>
          <p:cNvSpPr/>
          <p:nvPr userDrawn="1"/>
        </p:nvSpPr>
        <p:spPr>
          <a:xfrm>
            <a:off x="4566366" y="0"/>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FA458F73-86F6-4509-8214-2E3D74284A8B}"/>
              </a:ext>
              <a:ext uri="{C183D7F6-B498-43B3-948B-1728B52AA6E4}">
                <adec:decorative xmlns:adec="http://schemas.microsoft.com/office/drawing/2017/decorative" val="1"/>
              </a:ext>
            </a:extLst>
          </p:cNvPr>
          <p:cNvGrpSpPr/>
          <p:nvPr userDrawn="1"/>
        </p:nvGrpSpPr>
        <p:grpSpPr>
          <a:xfrm flipH="1">
            <a:off x="299950" y="310835"/>
            <a:ext cx="5400000" cy="5818165"/>
            <a:chOff x="6148300" y="310835"/>
            <a:chExt cx="5400000" cy="5818165"/>
          </a:xfrm>
        </p:grpSpPr>
        <p:sp>
          <p:nvSpPr>
            <p:cNvPr id="11" name="Oval 10">
              <a:extLst>
                <a:ext uri="{FF2B5EF4-FFF2-40B4-BE49-F238E27FC236}">
                  <a16:creationId xmlns:a16="http://schemas.microsoft.com/office/drawing/2014/main" id="{719B42D3-0EAC-4DAA-9473-751E4526C3BD}"/>
                </a:ext>
              </a:extLst>
            </p:cNvPr>
            <p:cNvSpPr/>
            <p:nvPr userDrawn="1"/>
          </p:nvSpPr>
          <p:spPr>
            <a:xfrm>
              <a:off x="8872582" y="613382"/>
              <a:ext cx="231235" cy="231235"/>
            </a:xfrm>
            <a:prstGeom prst="ellipse">
              <a:avLst/>
            </a:prstGeom>
            <a:noFill/>
            <a:ln w="889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Arc 11">
              <a:extLst>
                <a:ext uri="{FF2B5EF4-FFF2-40B4-BE49-F238E27FC236}">
                  <a16:creationId xmlns:a16="http://schemas.microsoft.com/office/drawing/2014/main" id="{5BA5219D-A26A-422A-A921-8AD198297E2A}"/>
                </a:ext>
              </a:extLst>
            </p:cNvPr>
            <p:cNvSpPr/>
            <p:nvPr userDrawn="1"/>
          </p:nvSpPr>
          <p:spPr>
            <a:xfrm>
              <a:off x="6148300" y="729000"/>
              <a:ext cx="5400000" cy="5400000"/>
            </a:xfrm>
            <a:prstGeom prst="arc">
              <a:avLst>
                <a:gd name="adj1" fmla="val 12607669"/>
                <a:gd name="adj2" fmla="val 16157596"/>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nvGrpSpPr>
            <p:cNvPr id="13" name="Group 12">
              <a:extLst>
                <a:ext uri="{FF2B5EF4-FFF2-40B4-BE49-F238E27FC236}">
                  <a16:creationId xmlns:a16="http://schemas.microsoft.com/office/drawing/2014/main" id="{91F26C74-349A-4B88-B6FB-5C4E82C4C44A}"/>
                </a:ext>
              </a:extLst>
            </p:cNvPr>
            <p:cNvGrpSpPr/>
            <p:nvPr userDrawn="1"/>
          </p:nvGrpSpPr>
          <p:grpSpPr>
            <a:xfrm rot="2700000">
              <a:off x="8958037" y="306646"/>
              <a:ext cx="60325" cy="842192"/>
              <a:chOff x="8958037" y="306646"/>
              <a:chExt cx="60325" cy="842192"/>
            </a:xfrm>
            <a:solidFill>
              <a:schemeClr val="accent1"/>
            </a:solidFill>
          </p:grpSpPr>
          <p:sp>
            <p:nvSpPr>
              <p:cNvPr id="17" name="Oval 16">
                <a:extLst>
                  <a:ext uri="{FF2B5EF4-FFF2-40B4-BE49-F238E27FC236}">
                    <a16:creationId xmlns:a16="http://schemas.microsoft.com/office/drawing/2014/main" id="{68219B2C-B511-4DA1-914D-48BBF076347D}"/>
                  </a:ext>
                </a:extLst>
              </p:cNvPr>
              <p:cNvSpPr/>
              <p:nvPr userDrawn="1"/>
            </p:nvSpPr>
            <p:spPr>
              <a:xfrm>
                <a:off x="8958037" y="306646"/>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6D51CC3C-BEA1-4AFD-97BA-0BBB3DDB031E}"/>
                  </a:ext>
                </a:extLst>
              </p:cNvPr>
              <p:cNvSpPr/>
              <p:nvPr userDrawn="1"/>
            </p:nvSpPr>
            <p:spPr>
              <a:xfrm>
                <a:off x="8958037" y="1088513"/>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 name="Group 13">
              <a:extLst>
                <a:ext uri="{FF2B5EF4-FFF2-40B4-BE49-F238E27FC236}">
                  <a16:creationId xmlns:a16="http://schemas.microsoft.com/office/drawing/2014/main" id="{A50D0D25-8D9E-4B16-AC2A-FBF38FD43FB4}"/>
                </a:ext>
              </a:extLst>
            </p:cNvPr>
            <p:cNvGrpSpPr/>
            <p:nvPr userDrawn="1"/>
          </p:nvGrpSpPr>
          <p:grpSpPr>
            <a:xfrm rot="8100000">
              <a:off x="8953847" y="310835"/>
              <a:ext cx="60325" cy="842192"/>
              <a:chOff x="8958037" y="306646"/>
              <a:chExt cx="60325" cy="842192"/>
            </a:xfrm>
            <a:solidFill>
              <a:schemeClr val="accent1"/>
            </a:solidFill>
          </p:grpSpPr>
          <p:sp>
            <p:nvSpPr>
              <p:cNvPr id="15" name="Oval 14">
                <a:extLst>
                  <a:ext uri="{FF2B5EF4-FFF2-40B4-BE49-F238E27FC236}">
                    <a16:creationId xmlns:a16="http://schemas.microsoft.com/office/drawing/2014/main" id="{DEF80955-D98A-462E-91C4-FE7D6E2EB48E}"/>
                  </a:ext>
                </a:extLst>
              </p:cNvPr>
              <p:cNvSpPr/>
              <p:nvPr userDrawn="1"/>
            </p:nvSpPr>
            <p:spPr>
              <a:xfrm>
                <a:off x="8958037" y="306646"/>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4BAC81EF-1F40-4E12-8673-9437DA11FA39}"/>
                  </a:ext>
                </a:extLst>
              </p:cNvPr>
              <p:cNvSpPr/>
              <p:nvPr userDrawn="1"/>
            </p:nvSpPr>
            <p:spPr>
              <a:xfrm>
                <a:off x="8958037" y="1088513"/>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 name="Title 1">
            <a:extLst>
              <a:ext uri="{FF2B5EF4-FFF2-40B4-BE49-F238E27FC236}">
                <a16:creationId xmlns:a16="http://schemas.microsoft.com/office/drawing/2014/main" id="{7FE22DE0-6925-4167-9800-5E3D99164C44}"/>
              </a:ext>
            </a:extLst>
          </p:cNvPr>
          <p:cNvSpPr>
            <a:spLocks noGrp="1"/>
          </p:cNvSpPr>
          <p:nvPr>
            <p:ph type="title"/>
          </p:nvPr>
        </p:nvSpPr>
        <p:spPr>
          <a:xfrm>
            <a:off x="839788" y="457200"/>
            <a:ext cx="3932237" cy="2971800"/>
          </a:xfrm>
        </p:spPr>
        <p:txBody>
          <a:bodyPr anchor="b"/>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FBB6C0AE-2B78-4A7A-92C6-E29C8BA7A639}"/>
              </a:ext>
            </a:extLst>
          </p:cNvPr>
          <p:cNvSpPr>
            <a:spLocks noGrp="1"/>
          </p:cNvSpPr>
          <p:nvPr>
            <p:ph type="body" sz="half" idx="2"/>
          </p:nvPr>
        </p:nvSpPr>
        <p:spPr>
          <a:xfrm>
            <a:off x="839788" y="3715352"/>
            <a:ext cx="3932237" cy="2153636"/>
          </a:xfrm>
        </p:spPr>
        <p:txBody>
          <a:bodyPr l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2DB4C7F9-0224-45E0-9099-8C25FA9E88CA}"/>
              </a:ext>
            </a:extLst>
          </p:cNvPr>
          <p:cNvSpPr>
            <a:spLocks noGrp="1"/>
          </p:cNvSpPr>
          <p:nvPr>
            <p:ph idx="1"/>
          </p:nvPr>
        </p:nvSpPr>
        <p:spPr>
          <a:xfrm>
            <a:off x="5183188" y="0"/>
            <a:ext cx="7008812" cy="6857999"/>
          </a:xfrm>
          <a:solidFill>
            <a:schemeClr val="bg1">
              <a:lumMod val="95000"/>
            </a:schemeClr>
          </a:solidFill>
        </p:spPr>
        <p:txBody>
          <a:bodyPr lIns="288000" tIns="252000">
            <a:normAutofit/>
          </a:bodyPr>
          <a:lstStyle>
            <a:lvl1pPr>
              <a:defRPr sz="1800"/>
            </a:lvl1pPr>
            <a:lvl2pPr>
              <a:defRPr sz="1600"/>
            </a:lvl2pPr>
            <a:lvl3pPr>
              <a:defRPr sz="1400"/>
            </a:lvl3pPr>
            <a:lvl4pPr>
              <a:defRPr sz="1200"/>
            </a:lvl4pPr>
            <a:lvl5pPr>
              <a:defRPr sz="12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a:extLst>
              <a:ext uri="{FF2B5EF4-FFF2-40B4-BE49-F238E27FC236}">
                <a16:creationId xmlns:a16="http://schemas.microsoft.com/office/drawing/2014/main" id="{F04A35F7-4965-4B5C-A946-880324CDCC74}"/>
              </a:ext>
            </a:extLst>
          </p:cNvPr>
          <p:cNvSpPr>
            <a:spLocks noGrp="1"/>
          </p:cNvSpPr>
          <p:nvPr>
            <p:ph type="sldNum" sz="quarter" idx="10"/>
          </p:nvPr>
        </p:nvSpPr>
        <p:spPr/>
        <p:txBody>
          <a:bodyPr/>
          <a:lstStyle/>
          <a:p>
            <a:fld id="{EB96C8EE-5CE2-4DF5-AEBC-F7D540F7D759}" type="slidenum">
              <a:rPr lang="en-US" smtClean="0"/>
              <a:pPr/>
              <a:t>‹#›</a:t>
            </a:fld>
            <a:endParaRPr lang="en-US" dirty="0"/>
          </a:p>
        </p:txBody>
      </p:sp>
    </p:spTree>
    <p:extLst>
      <p:ext uri="{BB962C8B-B14F-4D97-AF65-F5344CB8AC3E}">
        <p14:creationId xmlns:p14="http://schemas.microsoft.com/office/powerpoint/2010/main" val="15113401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604071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Agenda">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t>Add footer here</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
        <p:nvSpPr>
          <p:cNvPr id="3" name="Title 1">
            <a:extLst>
              <a:ext uri="{FF2B5EF4-FFF2-40B4-BE49-F238E27FC236}">
                <a16:creationId xmlns:a16="http://schemas.microsoft.com/office/drawing/2014/main" id="{B7EC4C7D-9F32-3DD5-0898-0A64AB3E48C2}"/>
              </a:ext>
            </a:extLst>
          </p:cNvPr>
          <p:cNvSpPr>
            <a:spLocks noGrp="1"/>
          </p:cNvSpPr>
          <p:nvPr>
            <p:ph type="ctrTitle" hasCustomPrompt="1"/>
          </p:nvPr>
        </p:nvSpPr>
        <p:spPr>
          <a:xfrm>
            <a:off x="796322" y="320040"/>
            <a:ext cx="6732237" cy="1017147"/>
          </a:xfrm>
        </p:spPr>
        <p:txBody>
          <a:bodyPr anchor="b">
            <a:noAutofit/>
          </a:bodyPr>
          <a:lstStyle>
            <a:lvl1pPr algn="l">
              <a:lnSpc>
                <a:spcPct val="90000"/>
              </a:lnSpc>
              <a:defRPr sz="3600" spc="100" baseline="0">
                <a:solidFill>
                  <a:schemeClr val="tx1"/>
                </a:solidFill>
              </a:defRPr>
            </a:lvl1pPr>
          </a:lstStyle>
          <a:p>
            <a:r>
              <a:rPr lang="en-US" dirty="0"/>
              <a:t>Add title here</a:t>
            </a:r>
          </a:p>
        </p:txBody>
      </p:sp>
      <p:sp>
        <p:nvSpPr>
          <p:cNvPr id="4" name="Text Placeholder 7">
            <a:extLst>
              <a:ext uri="{FF2B5EF4-FFF2-40B4-BE49-F238E27FC236}">
                <a16:creationId xmlns:a16="http://schemas.microsoft.com/office/drawing/2014/main" id="{3CD56122-AE93-63D3-9B51-14AA353EC027}"/>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5" name="Text Placeholder 12">
            <a:extLst>
              <a:ext uri="{FF2B5EF4-FFF2-40B4-BE49-F238E27FC236}">
                <a16:creationId xmlns:a16="http://schemas.microsoft.com/office/drawing/2014/main" id="{80B457C0-C5F0-38B3-A5A4-4CF83DA5DCA9}"/>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8" name="Text Placeholder 7">
            <a:extLst>
              <a:ext uri="{FF2B5EF4-FFF2-40B4-BE49-F238E27FC236}">
                <a16:creationId xmlns:a16="http://schemas.microsoft.com/office/drawing/2014/main" id="{A608DDE2-7690-8BBF-1E41-BF40F26AF191}"/>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9" name="Text Placeholder 12">
            <a:extLst>
              <a:ext uri="{FF2B5EF4-FFF2-40B4-BE49-F238E27FC236}">
                <a16:creationId xmlns:a16="http://schemas.microsoft.com/office/drawing/2014/main" id="{4A70176D-1CA9-F362-DA0D-140ADC80AB78}"/>
              </a:ext>
            </a:extLst>
          </p:cNvPr>
          <p:cNvSpPr>
            <a:spLocks noGrp="1"/>
          </p:cNvSpPr>
          <p:nvPr>
            <p:ph type="body" sz="quarter" idx="18" hasCustomPrompt="1"/>
          </p:nvPr>
        </p:nvSpPr>
        <p:spPr>
          <a:xfrm>
            <a:off x="1643379" y="3009613"/>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25" name="Text Placeholder 7">
            <a:extLst>
              <a:ext uri="{FF2B5EF4-FFF2-40B4-BE49-F238E27FC236}">
                <a16:creationId xmlns:a16="http://schemas.microsoft.com/office/drawing/2014/main" id="{0B557568-DAFA-B892-D220-F9088C6909A3}"/>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26" name="Text Placeholder 12">
            <a:extLst>
              <a:ext uri="{FF2B5EF4-FFF2-40B4-BE49-F238E27FC236}">
                <a16:creationId xmlns:a16="http://schemas.microsoft.com/office/drawing/2014/main" id="{5920ECF3-A4B7-A9A1-C23F-56EDD775AC7B}"/>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27" name="Text Placeholder 7">
            <a:extLst>
              <a:ext uri="{FF2B5EF4-FFF2-40B4-BE49-F238E27FC236}">
                <a16:creationId xmlns:a16="http://schemas.microsoft.com/office/drawing/2014/main" id="{0A92B7FF-F522-FFD6-3A37-5C7F5CB3AE4D}"/>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8" name="Text Placeholder 12">
            <a:extLst>
              <a:ext uri="{FF2B5EF4-FFF2-40B4-BE49-F238E27FC236}">
                <a16:creationId xmlns:a16="http://schemas.microsoft.com/office/drawing/2014/main" id="{718010FC-71DC-C4A0-BBE6-35E03F05FE2E}"/>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29" name="Text Placeholder 7">
            <a:extLst>
              <a:ext uri="{FF2B5EF4-FFF2-40B4-BE49-F238E27FC236}">
                <a16:creationId xmlns:a16="http://schemas.microsoft.com/office/drawing/2014/main" id="{2512EE29-359B-8558-2A40-DB8D4D256652}"/>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30" name="Text Placeholder 12">
            <a:extLst>
              <a:ext uri="{FF2B5EF4-FFF2-40B4-BE49-F238E27FC236}">
                <a16:creationId xmlns:a16="http://schemas.microsoft.com/office/drawing/2014/main" id="{70CCBBEB-A224-6D89-748B-8053ED48B25A}"/>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Tree>
    <p:extLst>
      <p:ext uri="{BB962C8B-B14F-4D97-AF65-F5344CB8AC3E}">
        <p14:creationId xmlns:p14="http://schemas.microsoft.com/office/powerpoint/2010/main" val="899592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1EBC0340-3AAE-A39F-0BAF-0E7430611152}"/>
              </a:ext>
            </a:extLst>
          </p:cNvPr>
          <p:cNvSpPr/>
          <p:nvPr userDrawn="1"/>
        </p:nvSpPr>
        <p:spPr>
          <a:xfrm>
            <a:off x="3127386" y="1976768"/>
            <a:ext cx="6929120" cy="4877511"/>
          </a:xfrm>
          <a:custGeom>
            <a:avLst/>
            <a:gdLst>
              <a:gd name="connsiteX0" fmla="*/ 3464560 w 6929120"/>
              <a:gd name="connsiteY0" fmla="*/ 0 h 4877511"/>
              <a:gd name="connsiteX1" fmla="*/ 6929120 w 6929120"/>
              <a:gd name="connsiteY1" fmla="*/ 3464560 h 4877511"/>
              <a:gd name="connsiteX2" fmla="*/ 6656858 w 6929120"/>
              <a:gd name="connsiteY2" fmla="*/ 4813124 h 4877511"/>
              <a:gd name="connsiteX3" fmla="*/ 6625841 w 6929120"/>
              <a:gd name="connsiteY3" fmla="*/ 4877511 h 4877511"/>
              <a:gd name="connsiteX4" fmla="*/ 303280 w 6929120"/>
              <a:gd name="connsiteY4" fmla="*/ 4877511 h 4877511"/>
              <a:gd name="connsiteX5" fmla="*/ 272263 w 6929120"/>
              <a:gd name="connsiteY5" fmla="*/ 4813124 h 4877511"/>
              <a:gd name="connsiteX6" fmla="*/ 0 w 6929120"/>
              <a:gd name="connsiteY6" fmla="*/ 3464560 h 4877511"/>
              <a:gd name="connsiteX7" fmla="*/ 3464560 w 6929120"/>
              <a:gd name="connsiteY7" fmla="*/ 0 h 487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29120" h="4877511">
                <a:moveTo>
                  <a:pt x="3464560" y="0"/>
                </a:moveTo>
                <a:cubicBezTo>
                  <a:pt x="5377984" y="0"/>
                  <a:pt x="6929120" y="1551136"/>
                  <a:pt x="6929120" y="3464560"/>
                </a:cubicBezTo>
                <a:cubicBezTo>
                  <a:pt x="6929120" y="3942916"/>
                  <a:pt x="6832174" y="4398629"/>
                  <a:pt x="6656858" y="4813124"/>
                </a:cubicBezTo>
                <a:lnTo>
                  <a:pt x="6625841" y="4877511"/>
                </a:lnTo>
                <a:lnTo>
                  <a:pt x="303280" y="4877511"/>
                </a:lnTo>
                <a:lnTo>
                  <a:pt x="272263" y="4813124"/>
                </a:lnTo>
                <a:cubicBezTo>
                  <a:pt x="96946" y="4398629"/>
                  <a:pt x="0" y="3942916"/>
                  <a:pt x="0" y="3464560"/>
                </a:cubicBezTo>
                <a:cubicBezTo>
                  <a:pt x="0" y="1551136"/>
                  <a:pt x="1551136" y="0"/>
                  <a:pt x="346456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accent1"/>
              </a:solidFill>
            </a:endParaRPr>
          </a:p>
        </p:txBody>
      </p:sp>
      <p:pic>
        <p:nvPicPr>
          <p:cNvPr id="10" name="Picture 9" descr="Gap between two buildings against the blue sky">
            <a:extLst>
              <a:ext uri="{FF2B5EF4-FFF2-40B4-BE49-F238E27FC236}">
                <a16:creationId xmlns:a16="http://schemas.microsoft.com/office/drawing/2014/main" id="{C40F96A3-9DAF-4D22-64AD-CEC023D28D98}"/>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colorTemperature colorTemp="10546"/>
                    </a14:imgEffect>
                    <a14:imgEffect>
                      <a14:saturation sat="0"/>
                    </a14:imgEffect>
                    <a14:imgEffect>
                      <a14:brightnessContrast bright="-34000" contrast="60000"/>
                    </a14:imgEffect>
                  </a14:imgLayer>
                </a14:imgProps>
              </a:ext>
              <a:ext uri="{28A0092B-C50C-407E-A947-70E740481C1C}">
                <a14:useLocalDpi xmlns:a14="http://schemas.microsoft.com/office/drawing/2010/main"/>
              </a:ext>
            </a:extLst>
          </a:blip>
          <a:srcRect t="2550" b="8386"/>
          <a:stretch/>
        </p:blipFill>
        <p:spPr>
          <a:xfrm>
            <a:off x="760411" y="0"/>
            <a:ext cx="11431589" cy="6858000"/>
          </a:xfrm>
          <a:prstGeom prst="rect">
            <a:avLst/>
          </a:prstGeom>
        </p:spPr>
      </p:pic>
      <p:sp>
        <p:nvSpPr>
          <p:cNvPr id="3" name="Subtitle 2">
            <a:extLst>
              <a:ext uri="{FF2B5EF4-FFF2-40B4-BE49-F238E27FC236}">
                <a16:creationId xmlns:a16="http://schemas.microsoft.com/office/drawing/2014/main" id="{DCFB69D3-5632-4285-A209-9DCA67DA668C}"/>
              </a:ext>
            </a:extLst>
          </p:cNvPr>
          <p:cNvSpPr>
            <a:spLocks noGrp="1"/>
          </p:cNvSpPr>
          <p:nvPr>
            <p:ph type="subTitle" idx="1" hasCustomPrompt="1"/>
          </p:nvPr>
        </p:nvSpPr>
        <p:spPr>
          <a:xfrm>
            <a:off x="816768" y="633753"/>
            <a:ext cx="7414940" cy="578325"/>
          </a:xfrm>
        </p:spPr>
        <p:txBody>
          <a:bodyPr lIns="0" tIns="0" rIns="0" bIns="0">
            <a:noAutofit/>
          </a:bodyPr>
          <a:lstStyle>
            <a:lvl1pPr marL="0" indent="0" algn="l">
              <a:buNone/>
              <a:defRPr sz="2400"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Title 1">
            <a:extLst>
              <a:ext uri="{FF2B5EF4-FFF2-40B4-BE49-F238E27FC236}">
                <a16:creationId xmlns:a16="http://schemas.microsoft.com/office/drawing/2014/main" id="{494248F2-5264-4601-AA0B-6C092F77F2DD}"/>
              </a:ext>
            </a:extLst>
          </p:cNvPr>
          <p:cNvSpPr>
            <a:spLocks noGrp="1"/>
          </p:cNvSpPr>
          <p:nvPr>
            <p:ph type="ctrTitle" hasCustomPrompt="1"/>
          </p:nvPr>
        </p:nvSpPr>
        <p:spPr>
          <a:xfrm>
            <a:off x="816768" y="1313284"/>
            <a:ext cx="6226593" cy="3427502"/>
          </a:xfrm>
        </p:spPr>
        <p:txBody>
          <a:bodyPr lIns="0" tIns="0" rIns="0" bIns="0" anchor="t">
            <a:noAutofit/>
          </a:bodyPr>
          <a:lstStyle>
            <a:lvl1pPr algn="l">
              <a:defRPr sz="4500" cap="all" baseline="0"/>
            </a:lvl1pPr>
          </a:lstStyle>
          <a:p>
            <a:r>
              <a:rPr lang="en-US" dirty="0"/>
              <a:t>CLICK TO EDIT MASTER TITLE STYLE</a:t>
            </a:r>
          </a:p>
        </p:txBody>
      </p:sp>
    </p:spTree>
    <p:extLst>
      <p:ext uri="{BB962C8B-B14F-4D97-AF65-F5344CB8AC3E}">
        <p14:creationId xmlns:p14="http://schemas.microsoft.com/office/powerpoint/2010/main" val="20500290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6696222" y="654637"/>
            <a:ext cx="4834517" cy="2774361"/>
          </a:xfrm>
        </p:spPr>
        <p:txBody>
          <a:bodyPr lIns="0" tIns="0" rIns="0" bIns="0" anchor="b">
            <a:noAutofit/>
          </a:bodyPr>
          <a:lstStyle>
            <a:lvl1pPr>
              <a:defRPr sz="3600" cap="all" baseline="0"/>
            </a:lvl1pPr>
          </a:lstStyle>
          <a:p>
            <a:r>
              <a:rPr lang="en-US" dirty="0"/>
              <a:t>CLICK TO EDIT MASTER TITLE STYLE</a:t>
            </a:r>
          </a:p>
        </p:txBody>
      </p:sp>
      <p:sp>
        <p:nvSpPr>
          <p:cNvPr id="5" name="Picture Placeholder 4">
            <a:extLst>
              <a:ext uri="{FF2B5EF4-FFF2-40B4-BE49-F238E27FC236}">
                <a16:creationId xmlns:a16="http://schemas.microsoft.com/office/drawing/2014/main" id="{346650F3-FE62-E3A1-C1F7-6A7E767D0045}"/>
              </a:ext>
            </a:extLst>
          </p:cNvPr>
          <p:cNvSpPr>
            <a:spLocks noGrp="1"/>
          </p:cNvSpPr>
          <p:nvPr>
            <p:ph type="pic" sz="quarter" idx="10"/>
          </p:nvPr>
        </p:nvSpPr>
        <p:spPr>
          <a:xfrm>
            <a:off x="1395412" y="653461"/>
            <a:ext cx="4597556" cy="5549900"/>
          </a:xfrm>
        </p:spPr>
        <p:txBody>
          <a:bodyPr/>
          <a:lstStyle/>
          <a:p>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hasCustomPrompt="1"/>
          </p:nvPr>
        </p:nvSpPr>
        <p:spPr>
          <a:xfrm>
            <a:off x="6696221" y="3429000"/>
            <a:ext cx="4834517" cy="2774361"/>
          </a:xfrm>
        </p:spPr>
        <p:txBody>
          <a:bodyPr lIns="0" tIns="0" rIns="0" bIns="0">
            <a:noAutofit/>
          </a:bodyPr>
          <a:lstStyle>
            <a:lvl1pPr marL="0" indent="0">
              <a:buNone/>
              <a:defRPr sz="20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10927121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DE39F4-E652-D021-FAC3-9A057954548D}"/>
              </a:ext>
            </a:extLst>
          </p:cNvPr>
          <p:cNvSpPr/>
          <p:nvPr userDrawn="1"/>
        </p:nvSpPr>
        <p:spPr>
          <a:xfrm>
            <a:off x="0" y="0"/>
            <a:ext cx="453347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accent1"/>
              </a:solidFill>
            </a:endParaRPr>
          </a:p>
        </p:txBody>
      </p:sp>
      <p:sp>
        <p:nvSpPr>
          <p:cNvPr id="22" name="Title 21">
            <a:extLst>
              <a:ext uri="{FF2B5EF4-FFF2-40B4-BE49-F238E27FC236}">
                <a16:creationId xmlns:a16="http://schemas.microsoft.com/office/drawing/2014/main" id="{993F1580-C478-6F3E-90EC-651483EF7BEF}"/>
              </a:ext>
            </a:extLst>
          </p:cNvPr>
          <p:cNvSpPr>
            <a:spLocks noGrp="1"/>
          </p:cNvSpPr>
          <p:nvPr>
            <p:ph type="title" hasCustomPrompt="1"/>
          </p:nvPr>
        </p:nvSpPr>
        <p:spPr>
          <a:xfrm>
            <a:off x="847384" y="884981"/>
            <a:ext cx="10506416" cy="1128519"/>
          </a:xfrm>
        </p:spPr>
        <p:txBody>
          <a:bodyPr lIns="0" tIns="0" rIns="0" bIns="0" anchor="t">
            <a:noAutofit/>
          </a:bodyPr>
          <a:lstStyle>
            <a:lvl1pPr>
              <a:defRPr sz="3600" baseline="0">
                <a:solidFill>
                  <a:schemeClr val="tx1"/>
                </a:solidFill>
              </a:defRPr>
            </a:lvl1pPr>
          </a:lstStyle>
          <a:p>
            <a:r>
              <a:rPr lang="en-US" dirty="0"/>
              <a:t>CLICK TO EDIT MASTER TITLE STYLE</a:t>
            </a:r>
          </a:p>
        </p:txBody>
      </p:sp>
      <p:sp>
        <p:nvSpPr>
          <p:cNvPr id="9" name="Picture Placeholder 8">
            <a:extLst>
              <a:ext uri="{FF2B5EF4-FFF2-40B4-BE49-F238E27FC236}">
                <a16:creationId xmlns:a16="http://schemas.microsoft.com/office/drawing/2014/main" id="{6763DD79-6EE3-B8D8-0CBF-2151E3515904}"/>
              </a:ext>
            </a:extLst>
          </p:cNvPr>
          <p:cNvSpPr>
            <a:spLocks noGrp="1"/>
          </p:cNvSpPr>
          <p:nvPr>
            <p:ph type="pic" sz="quarter" idx="11"/>
          </p:nvPr>
        </p:nvSpPr>
        <p:spPr>
          <a:xfrm>
            <a:off x="846438" y="2090460"/>
            <a:ext cx="4729163" cy="3271838"/>
          </a:xfrm>
          <a:custGeom>
            <a:avLst/>
            <a:gdLst>
              <a:gd name="connsiteX0" fmla="*/ 0 w 4729163"/>
              <a:gd name="connsiteY0" fmla="*/ 0 h 3271838"/>
              <a:gd name="connsiteX1" fmla="*/ 4729163 w 4729163"/>
              <a:gd name="connsiteY1" fmla="*/ 0 h 3271838"/>
              <a:gd name="connsiteX2" fmla="*/ 4729163 w 4729163"/>
              <a:gd name="connsiteY2" fmla="*/ 1519113 h 3271838"/>
              <a:gd name="connsiteX3" fmla="*/ 4674888 w 4729163"/>
              <a:gd name="connsiteY3" fmla="*/ 1524585 h 3271838"/>
              <a:gd name="connsiteX4" fmla="*/ 4145679 w 4729163"/>
              <a:gd name="connsiteY4" fmla="*/ 2173901 h 3271838"/>
              <a:gd name="connsiteX5" fmla="*/ 4674888 w 4729163"/>
              <a:gd name="connsiteY5" fmla="*/ 2823218 h 3271838"/>
              <a:gd name="connsiteX6" fmla="*/ 4729163 w 4729163"/>
              <a:gd name="connsiteY6" fmla="*/ 2828689 h 3271838"/>
              <a:gd name="connsiteX7" fmla="*/ 4729163 w 4729163"/>
              <a:gd name="connsiteY7" fmla="*/ 3271838 h 3271838"/>
              <a:gd name="connsiteX8" fmla="*/ 0 w 4729163"/>
              <a:gd name="connsiteY8" fmla="*/ 3271838 h 3271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29163" h="3271838">
                <a:moveTo>
                  <a:pt x="0" y="0"/>
                </a:moveTo>
                <a:lnTo>
                  <a:pt x="4729163" y="0"/>
                </a:lnTo>
                <a:lnTo>
                  <a:pt x="4729163" y="1519113"/>
                </a:lnTo>
                <a:lnTo>
                  <a:pt x="4674888" y="1524585"/>
                </a:lnTo>
                <a:cubicBezTo>
                  <a:pt x="4372869" y="1586387"/>
                  <a:pt x="4145679" y="1853613"/>
                  <a:pt x="4145679" y="2173901"/>
                </a:cubicBezTo>
                <a:cubicBezTo>
                  <a:pt x="4145679" y="2494190"/>
                  <a:pt x="4372869" y="2761416"/>
                  <a:pt x="4674888" y="2823218"/>
                </a:cubicBezTo>
                <a:lnTo>
                  <a:pt x="4729163" y="2828689"/>
                </a:lnTo>
                <a:lnTo>
                  <a:pt x="4729163" y="3271838"/>
                </a:lnTo>
                <a:lnTo>
                  <a:pt x="0" y="3271838"/>
                </a:lnTo>
                <a:close/>
              </a:path>
            </a:pathLst>
          </a:custGeom>
          <a:solidFill>
            <a:schemeClr val="accent1">
              <a:lumMod val="20000"/>
              <a:lumOff val="80000"/>
            </a:schemeClr>
          </a:solidFill>
        </p:spPr>
        <p:txBody>
          <a:bodyPr wrap="square" anchor="ctr">
            <a:noAutofit/>
          </a:bodyPr>
          <a:lstStyle>
            <a:lvl1pPr algn="ctr">
              <a:defRPr/>
            </a:lvl1pPr>
          </a:lstStyle>
          <a:p>
            <a:endParaRPr lang="en-US" dirty="0"/>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6978650" y="2087562"/>
            <a:ext cx="4375150" cy="3891067"/>
          </a:xfrm>
        </p:spPr>
        <p:txBody>
          <a:bodyPr lIns="0" tIns="0" rIns="0" bIns="0">
            <a:no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0" name="Oval 9">
            <a:extLst>
              <a:ext uri="{FF2B5EF4-FFF2-40B4-BE49-F238E27FC236}">
                <a16:creationId xmlns:a16="http://schemas.microsoft.com/office/drawing/2014/main" id="{AE3A22C8-6F2C-1CDE-8309-91BEE025D4F6}"/>
              </a:ext>
              <a:ext uri="{C183D7F6-B498-43B3-948B-1728B52AA6E4}">
                <adec:decorative xmlns:adec="http://schemas.microsoft.com/office/drawing/2017/decorative" val="1"/>
              </a:ext>
            </a:extLst>
          </p:cNvPr>
          <p:cNvSpPr/>
          <p:nvPr userDrawn="1"/>
        </p:nvSpPr>
        <p:spPr>
          <a:xfrm>
            <a:off x="4992117" y="3601579"/>
            <a:ext cx="1325563" cy="1325563"/>
          </a:xfrm>
          <a:prstGeom prst="ellipse">
            <a:avLst/>
          </a:pr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2" name="Footer Placeholder 1">
            <a:extLst>
              <a:ext uri="{FF2B5EF4-FFF2-40B4-BE49-F238E27FC236}">
                <a16:creationId xmlns:a16="http://schemas.microsoft.com/office/drawing/2014/main" id="{6CD6503F-0A61-068C-55A7-DCFF406FB31E}"/>
              </a:ext>
            </a:extLst>
          </p:cNvPr>
          <p:cNvSpPr>
            <a:spLocks noGrp="1"/>
          </p:cNvSpPr>
          <p:nvPr>
            <p:ph type="ftr" sz="quarter" idx="12"/>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CCAB612C-940F-4C41-D28D-9328F1524163}"/>
              </a:ext>
            </a:extLst>
          </p:cNvPr>
          <p:cNvSpPr>
            <a:spLocks noGrp="1"/>
          </p:cNvSpPr>
          <p:nvPr>
            <p:ph type="sldNum" sz="quarter" idx="13"/>
          </p:nvPr>
        </p:nvSpPr>
        <p:spPr/>
        <p:txBody>
          <a:bodyPr/>
          <a:lstStyle/>
          <a:p>
            <a:fld id="{09A01C0A-2BB6-49E7-91A3-DCB9F9F59583}" type="slidenum">
              <a:rPr lang="en-US" smtClean="0"/>
              <a:pPr/>
              <a:t>‹#›</a:t>
            </a:fld>
            <a:endParaRPr lang="en-US" dirty="0"/>
          </a:p>
        </p:txBody>
      </p:sp>
    </p:spTree>
    <p:extLst>
      <p:ext uri="{BB962C8B-B14F-4D97-AF65-F5344CB8AC3E}">
        <p14:creationId xmlns:p14="http://schemas.microsoft.com/office/powerpoint/2010/main" val="17903495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37" name="Picture 36" descr="A picture containing accessory&#10;&#10;Description automatically generated">
            <a:extLst>
              <a:ext uri="{FF2B5EF4-FFF2-40B4-BE49-F238E27FC236}">
                <a16:creationId xmlns:a16="http://schemas.microsoft.com/office/drawing/2014/main" id="{C36ADBF6-BB82-4096-70C0-7517A47A412F}"/>
              </a:ext>
            </a:extLst>
          </p:cNvPr>
          <p:cNvPicPr>
            <a:picLocks noChangeAspect="1"/>
          </p:cNvPicPr>
          <p:nvPr userDrawn="1"/>
        </p:nvPicPr>
        <p:blipFill>
          <a:blip r:embed="rId2" cstate="print">
            <a:grayscl/>
            <a:extLst>
              <a:ext uri="{BEBA8EAE-BF5A-486C-A8C5-ECC9F3942E4B}">
                <a14:imgProps xmlns:a14="http://schemas.microsoft.com/office/drawing/2010/main">
                  <a14:imgLayer r:embed="rId3">
                    <a14:imgEffect>
                      <a14:colorTemperature colorTemp="4700"/>
                    </a14:imgEffect>
                    <a14:imgEffect>
                      <a14:saturation sat="33000"/>
                    </a14:imgEffect>
                    <a14:imgEffect>
                      <a14:brightnessContrast contrast="40000"/>
                    </a14:imgEffect>
                  </a14:imgLayer>
                </a14:imgProps>
              </a:ext>
              <a:ext uri="{28A0092B-C50C-407E-A947-70E740481C1C}">
                <a14:useLocalDpi xmlns:a14="http://schemas.microsoft.com/office/drawing/2010/main"/>
              </a:ext>
            </a:extLst>
          </a:blip>
          <a:srcRect r="21975" b="1533"/>
          <a:stretch>
            <a:fillRect/>
          </a:stretch>
        </p:blipFill>
        <p:spPr>
          <a:xfrm rot="8325578">
            <a:off x="-1775001" y="-1607470"/>
            <a:ext cx="10567962" cy="8905077"/>
          </a:xfrm>
          <a:custGeom>
            <a:avLst/>
            <a:gdLst>
              <a:gd name="connsiteX0" fmla="*/ 6047036 w 10567962"/>
              <a:gd name="connsiteY0" fmla="*/ 8905077 h 8905077"/>
              <a:gd name="connsiteX1" fmla="*/ 0 w 10567962"/>
              <a:gd name="connsiteY1" fmla="*/ 3603767 h 8905077"/>
              <a:gd name="connsiteX2" fmla="*/ 0 w 10567962"/>
              <a:gd name="connsiteY2" fmla="*/ 0 h 8905077"/>
              <a:gd name="connsiteX3" fmla="*/ 6292508 w 10567962"/>
              <a:gd name="connsiteY3" fmla="*/ 0 h 8905077"/>
              <a:gd name="connsiteX4" fmla="*/ 10567962 w 10567962"/>
              <a:gd name="connsiteY4" fmla="*/ 3748201 h 8905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7962" h="8905077">
                <a:moveTo>
                  <a:pt x="6047036" y="8905077"/>
                </a:moveTo>
                <a:lnTo>
                  <a:pt x="0" y="3603767"/>
                </a:lnTo>
                <a:lnTo>
                  <a:pt x="0" y="0"/>
                </a:lnTo>
                <a:lnTo>
                  <a:pt x="6292508" y="0"/>
                </a:lnTo>
                <a:lnTo>
                  <a:pt x="10567962" y="3748201"/>
                </a:lnTo>
                <a:close/>
              </a:path>
            </a:pathLst>
          </a:custGeom>
        </p:spPr>
      </p:pic>
      <p:sp>
        <p:nvSpPr>
          <p:cNvPr id="14" name="Freeform 13">
            <a:extLst>
              <a:ext uri="{FF2B5EF4-FFF2-40B4-BE49-F238E27FC236}">
                <a16:creationId xmlns:a16="http://schemas.microsoft.com/office/drawing/2014/main" id="{FA127B08-9EC5-3FDF-B7CC-DF3587255E18}"/>
              </a:ext>
            </a:extLst>
          </p:cNvPr>
          <p:cNvSpPr/>
          <p:nvPr userDrawn="1"/>
        </p:nvSpPr>
        <p:spPr>
          <a:xfrm>
            <a:off x="925160" y="4144752"/>
            <a:ext cx="4788322" cy="2713249"/>
          </a:xfrm>
          <a:custGeom>
            <a:avLst/>
            <a:gdLst>
              <a:gd name="connsiteX0" fmla="*/ 2394161 w 4788322"/>
              <a:gd name="connsiteY0" fmla="*/ 0 h 2713249"/>
              <a:gd name="connsiteX1" fmla="*/ 4788322 w 4788322"/>
              <a:gd name="connsiteY1" fmla="*/ 2394161 h 2713249"/>
              <a:gd name="connsiteX2" fmla="*/ 4775962 w 4788322"/>
              <a:gd name="connsiteY2" fmla="*/ 2638950 h 2713249"/>
              <a:gd name="connsiteX3" fmla="*/ 4764622 w 4788322"/>
              <a:gd name="connsiteY3" fmla="*/ 2713249 h 2713249"/>
              <a:gd name="connsiteX4" fmla="*/ 23700 w 4788322"/>
              <a:gd name="connsiteY4" fmla="*/ 2713249 h 2713249"/>
              <a:gd name="connsiteX5" fmla="*/ 12361 w 4788322"/>
              <a:gd name="connsiteY5" fmla="*/ 2638950 h 2713249"/>
              <a:gd name="connsiteX6" fmla="*/ 0 w 4788322"/>
              <a:gd name="connsiteY6" fmla="*/ 2394161 h 2713249"/>
              <a:gd name="connsiteX7" fmla="*/ 2394161 w 4788322"/>
              <a:gd name="connsiteY7" fmla="*/ 0 h 271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8322" h="2713249">
                <a:moveTo>
                  <a:pt x="2394161" y="0"/>
                </a:moveTo>
                <a:cubicBezTo>
                  <a:pt x="3716420" y="0"/>
                  <a:pt x="4788322" y="1071902"/>
                  <a:pt x="4788322" y="2394161"/>
                </a:cubicBezTo>
                <a:cubicBezTo>
                  <a:pt x="4788322" y="2476803"/>
                  <a:pt x="4784135" y="2558466"/>
                  <a:pt x="4775962" y="2638950"/>
                </a:cubicBezTo>
                <a:lnTo>
                  <a:pt x="4764622" y="2713249"/>
                </a:lnTo>
                <a:lnTo>
                  <a:pt x="23700" y="2713249"/>
                </a:lnTo>
                <a:lnTo>
                  <a:pt x="12361" y="2638950"/>
                </a:lnTo>
                <a:cubicBezTo>
                  <a:pt x="4187" y="2558466"/>
                  <a:pt x="0" y="2476803"/>
                  <a:pt x="0" y="2394161"/>
                </a:cubicBezTo>
                <a:cubicBezTo>
                  <a:pt x="0" y="1071902"/>
                  <a:pt x="1071902" y="0"/>
                  <a:pt x="2394161" y="0"/>
                </a:cubicBezTo>
                <a:close/>
              </a:path>
            </a:pathLst>
          </a:cu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accent1"/>
              </a:solidFill>
            </a:endParaRPr>
          </a:p>
        </p:txBody>
      </p:sp>
      <p:sp>
        <p:nvSpPr>
          <p:cNvPr id="10" name="Title 1">
            <a:extLst>
              <a:ext uri="{FF2B5EF4-FFF2-40B4-BE49-F238E27FC236}">
                <a16:creationId xmlns:a16="http://schemas.microsoft.com/office/drawing/2014/main" id="{0651D38D-DD64-4914-C669-30AA47A5AF3A}"/>
              </a:ext>
            </a:extLst>
          </p:cNvPr>
          <p:cNvSpPr>
            <a:spLocks noGrp="1"/>
          </p:cNvSpPr>
          <p:nvPr>
            <p:ph type="title" hasCustomPrompt="1"/>
          </p:nvPr>
        </p:nvSpPr>
        <p:spPr>
          <a:xfrm>
            <a:off x="5413445" y="2043946"/>
            <a:ext cx="6034216" cy="1439604"/>
          </a:xfrm>
        </p:spPr>
        <p:txBody>
          <a:bodyPr lIns="0" tIns="0" rIns="0" bIns="0" anchor="b">
            <a:noAutofit/>
          </a:bodyPr>
          <a:lstStyle>
            <a:lvl1pPr>
              <a:defRPr sz="3600" cap="all" baseline="0"/>
            </a:lvl1pPr>
          </a:lstStyle>
          <a:p>
            <a:r>
              <a:rPr lang="en-US" dirty="0"/>
              <a:t>CLICK TO EDIT MASTER TITLE STYLE</a:t>
            </a:r>
          </a:p>
        </p:txBody>
      </p:sp>
      <p:sp>
        <p:nvSpPr>
          <p:cNvPr id="12" name="Subtitle 2">
            <a:extLst>
              <a:ext uri="{FF2B5EF4-FFF2-40B4-BE49-F238E27FC236}">
                <a16:creationId xmlns:a16="http://schemas.microsoft.com/office/drawing/2014/main" id="{5A8DA7F4-A65E-7F16-9966-719CC1CE28D2}"/>
              </a:ext>
            </a:extLst>
          </p:cNvPr>
          <p:cNvSpPr>
            <a:spLocks noGrp="1"/>
          </p:cNvSpPr>
          <p:nvPr>
            <p:ph type="subTitle" idx="1" hasCustomPrompt="1"/>
          </p:nvPr>
        </p:nvSpPr>
        <p:spPr>
          <a:xfrm>
            <a:off x="5413445" y="3469262"/>
            <a:ext cx="6034216" cy="1085641"/>
          </a:xfrm>
        </p:spPr>
        <p:txBody>
          <a:bodyPr lIns="0" tIns="0" rIns="0" bIns="0">
            <a:noAutofit/>
          </a:bodyPr>
          <a:lstStyle>
            <a:lvl1pPr marL="0" indent="0" algn="l">
              <a:buNone/>
              <a:defRPr sz="2000" cap="all"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Footer Placeholder 1">
            <a:extLst>
              <a:ext uri="{FF2B5EF4-FFF2-40B4-BE49-F238E27FC236}">
                <a16:creationId xmlns:a16="http://schemas.microsoft.com/office/drawing/2014/main" id="{E21B6B04-886C-2862-3BD4-97071FCAD7CA}"/>
              </a:ext>
            </a:extLst>
          </p:cNvPr>
          <p:cNvSpPr>
            <a:spLocks noGrp="1"/>
          </p:cNvSpPr>
          <p:nvPr>
            <p:ph type="ftr" sz="quarter" idx="10"/>
          </p:nvPr>
        </p:nvSpPr>
        <p:spPr/>
        <p:txBody>
          <a:bodyPr/>
          <a:lstStyle/>
          <a:p>
            <a:r>
              <a:rPr lang="en-US" dirty="0"/>
              <a:t>Presentation Title</a:t>
            </a:r>
          </a:p>
        </p:txBody>
      </p:sp>
      <p:sp>
        <p:nvSpPr>
          <p:cNvPr id="3" name="Slide Number Placeholder 2">
            <a:extLst>
              <a:ext uri="{FF2B5EF4-FFF2-40B4-BE49-F238E27FC236}">
                <a16:creationId xmlns:a16="http://schemas.microsoft.com/office/drawing/2014/main" id="{AE0F1657-AAC1-699F-C320-E5260E380642}"/>
              </a:ext>
            </a:extLst>
          </p:cNvPr>
          <p:cNvSpPr>
            <a:spLocks noGrp="1"/>
          </p:cNvSpPr>
          <p:nvPr>
            <p:ph type="sldNum" sz="quarter" idx="11"/>
          </p:nvPr>
        </p:nvSpPr>
        <p:spPr/>
        <p:txBody>
          <a:bodyPr/>
          <a:lstStyle/>
          <a:p>
            <a:fld id="{09A01C0A-2BB6-49E7-91A3-DCB9F9F59583}" type="slidenum">
              <a:rPr lang="en-US" smtClean="0"/>
              <a:pPr/>
              <a:t>‹#›</a:t>
            </a:fld>
            <a:endParaRPr lang="en-US" dirty="0"/>
          </a:p>
        </p:txBody>
      </p:sp>
    </p:spTree>
    <p:extLst>
      <p:ext uri="{BB962C8B-B14F-4D97-AF65-F5344CB8AC3E}">
        <p14:creationId xmlns:p14="http://schemas.microsoft.com/office/powerpoint/2010/main" val="2220758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30" name="Google Shape;30;p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788485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250F21D-F2DD-7321-0EAB-DA9F671A2586}"/>
              </a:ext>
            </a:extLst>
          </p:cNvPr>
          <p:cNvSpPr>
            <a:spLocks noGrp="1"/>
          </p:cNvSpPr>
          <p:nvPr>
            <p:ph type="title" hasCustomPrompt="1"/>
          </p:nvPr>
        </p:nvSpPr>
        <p:spPr>
          <a:xfrm>
            <a:off x="850168" y="876301"/>
            <a:ext cx="10122632" cy="652054"/>
          </a:xfrm>
        </p:spPr>
        <p:txBody>
          <a:bodyPr anchor="ctr">
            <a:noAutofit/>
          </a:bodyPr>
          <a:lstStyle>
            <a:lvl1pPr algn="ctr">
              <a:defRPr sz="3600" baseline="0"/>
            </a:lvl1pPr>
          </a:lstStyle>
          <a:p>
            <a:r>
              <a:rPr lang="en-US" dirty="0"/>
              <a:t>CLICK TO EDIT MASTER TITLE</a:t>
            </a:r>
          </a:p>
        </p:txBody>
      </p:sp>
      <p:sp>
        <p:nvSpPr>
          <p:cNvPr id="4" name="Content Placeholder 3">
            <a:extLst>
              <a:ext uri="{FF2B5EF4-FFF2-40B4-BE49-F238E27FC236}">
                <a16:creationId xmlns:a16="http://schemas.microsoft.com/office/drawing/2014/main" id="{F75F077D-E901-4AA9-B062-1C37FF407BFD}"/>
              </a:ext>
            </a:extLst>
          </p:cNvPr>
          <p:cNvSpPr>
            <a:spLocks noGrp="1"/>
          </p:cNvSpPr>
          <p:nvPr>
            <p:ph sz="half" idx="2"/>
          </p:nvPr>
        </p:nvSpPr>
        <p:spPr>
          <a:xfrm>
            <a:off x="850168" y="1828800"/>
            <a:ext cx="10126362" cy="4351338"/>
          </a:xfrm>
        </p:spPr>
        <p:txBody>
          <a:bodyPr lIns="0" tIns="0" rIns="0" bIns="0">
            <a:noAutofit/>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a:extLst>
              <a:ext uri="{FF2B5EF4-FFF2-40B4-BE49-F238E27FC236}">
                <a16:creationId xmlns:a16="http://schemas.microsoft.com/office/drawing/2014/main" id="{68EECBEC-47C0-1CBF-96E7-318D53898471}"/>
              </a:ext>
            </a:extLst>
          </p:cNvPr>
          <p:cNvSpPr>
            <a:spLocks noGrp="1"/>
          </p:cNvSpPr>
          <p:nvPr>
            <p:ph type="ftr" sz="quarter" idx="10"/>
          </p:nvPr>
        </p:nvSpPr>
        <p:spPr/>
        <p:txBody>
          <a:bodyPr/>
          <a:lstStyle/>
          <a:p>
            <a:r>
              <a:rPr lang="en-US" dirty="0"/>
              <a:t>Presentation Title</a:t>
            </a:r>
          </a:p>
        </p:txBody>
      </p:sp>
      <p:sp>
        <p:nvSpPr>
          <p:cNvPr id="3" name="Slide Number Placeholder 2">
            <a:extLst>
              <a:ext uri="{FF2B5EF4-FFF2-40B4-BE49-F238E27FC236}">
                <a16:creationId xmlns:a16="http://schemas.microsoft.com/office/drawing/2014/main" id="{335D78F7-5CBD-4D51-970A-4C050848D62B}"/>
              </a:ext>
            </a:extLst>
          </p:cNvPr>
          <p:cNvSpPr>
            <a:spLocks noGrp="1"/>
          </p:cNvSpPr>
          <p:nvPr>
            <p:ph type="sldNum" sz="quarter" idx="11"/>
          </p:nvPr>
        </p:nvSpPr>
        <p:spPr/>
        <p:txBody>
          <a:bodyPr/>
          <a:lstStyle/>
          <a:p>
            <a:fld id="{09A01C0A-2BB6-49E7-91A3-DCB9F9F59583}" type="slidenum">
              <a:rPr lang="en-US" smtClean="0"/>
              <a:pPr/>
              <a:t>‹#›</a:t>
            </a:fld>
            <a:endParaRPr lang="en-US" dirty="0"/>
          </a:p>
        </p:txBody>
      </p:sp>
    </p:spTree>
    <p:extLst>
      <p:ext uri="{BB962C8B-B14F-4D97-AF65-F5344CB8AC3E}">
        <p14:creationId xmlns:p14="http://schemas.microsoft.com/office/powerpoint/2010/main" val="385953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F7D74-558F-4816-9367-4004FFA2B6A4}"/>
              </a:ext>
            </a:extLst>
          </p:cNvPr>
          <p:cNvSpPr>
            <a:spLocks noGrp="1"/>
          </p:cNvSpPr>
          <p:nvPr>
            <p:ph type="title" hasCustomPrompt="1"/>
          </p:nvPr>
        </p:nvSpPr>
        <p:spPr>
          <a:xfrm>
            <a:off x="846879" y="884902"/>
            <a:ext cx="4567228" cy="1877976"/>
          </a:xfrm>
        </p:spPr>
        <p:txBody>
          <a:bodyPr lIns="0" tIns="0" rIns="0" bIns="0">
            <a:noAutofit/>
          </a:bodyPr>
          <a:lstStyle>
            <a:lvl1pPr>
              <a:defRPr sz="3600" baseline="0"/>
            </a:lvl1pPr>
          </a:lstStyle>
          <a:p>
            <a:r>
              <a:rPr lang="en-US" dirty="0"/>
              <a:t>CLICK TO EDIT MASTER TITLE STYLE</a:t>
            </a:r>
          </a:p>
        </p:txBody>
      </p:sp>
      <p:sp>
        <p:nvSpPr>
          <p:cNvPr id="4" name="Content Placeholder 3">
            <a:extLst>
              <a:ext uri="{FF2B5EF4-FFF2-40B4-BE49-F238E27FC236}">
                <a16:creationId xmlns:a16="http://schemas.microsoft.com/office/drawing/2014/main" id="{F75F077D-E901-4AA9-B062-1C37FF407BFD}"/>
              </a:ext>
            </a:extLst>
          </p:cNvPr>
          <p:cNvSpPr>
            <a:spLocks noGrp="1"/>
          </p:cNvSpPr>
          <p:nvPr>
            <p:ph sz="half" idx="2"/>
          </p:nvPr>
        </p:nvSpPr>
        <p:spPr>
          <a:xfrm>
            <a:off x="5572125" y="409576"/>
            <a:ext cx="5789913" cy="6067424"/>
          </a:xfrm>
        </p:spPr>
        <p:txBody>
          <a:bodyPr lIns="0" tIns="0" rIns="0" bIns="0">
            <a:noAutofit/>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reeform 5" descr="Man looking up at skyscrapers">
            <a:extLst>
              <a:ext uri="{FF2B5EF4-FFF2-40B4-BE49-F238E27FC236}">
                <a16:creationId xmlns:a16="http://schemas.microsoft.com/office/drawing/2014/main" id="{7BCB4311-6C5C-4FCF-5824-E1C8254AC360}"/>
              </a:ext>
            </a:extLst>
          </p:cNvPr>
          <p:cNvSpPr/>
          <p:nvPr userDrawn="1"/>
        </p:nvSpPr>
        <p:spPr>
          <a:xfrm rot="2329651">
            <a:off x="-532604" y="2895950"/>
            <a:ext cx="5658498" cy="5088743"/>
          </a:xfrm>
          <a:custGeom>
            <a:avLst/>
            <a:gdLst>
              <a:gd name="connsiteX0" fmla="*/ 1041364 w 5658498"/>
              <a:gd name="connsiteY0" fmla="*/ 660618 h 5088743"/>
              <a:gd name="connsiteX1" fmla="*/ 2881574 w 5658498"/>
              <a:gd name="connsiteY1" fmla="*/ 0 h 5088743"/>
              <a:gd name="connsiteX2" fmla="*/ 5644500 w 5658498"/>
              <a:gd name="connsiteY2" fmla="*/ 2032703 h 5088743"/>
              <a:gd name="connsiteX3" fmla="*/ 5658498 w 5658498"/>
              <a:gd name="connsiteY3" fmla="*/ 2087143 h 5088743"/>
              <a:gd name="connsiteX4" fmla="*/ 1928931 w 5658498"/>
              <a:gd name="connsiteY4" fmla="*/ 5088743 h 5088743"/>
              <a:gd name="connsiteX5" fmla="*/ 0 w 5658498"/>
              <a:gd name="connsiteY5" fmla="*/ 2691993 h 5088743"/>
              <a:gd name="connsiteX6" fmla="*/ 7450 w 5658498"/>
              <a:gd name="connsiteY6" fmla="*/ 2560795 h 5088743"/>
              <a:gd name="connsiteX7" fmla="*/ 1041364 w 5658498"/>
              <a:gd name="connsiteY7" fmla="*/ 660618 h 5088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58498" h="5088743">
                <a:moveTo>
                  <a:pt x="1041364" y="660618"/>
                </a:moveTo>
                <a:cubicBezTo>
                  <a:pt x="1541443" y="247916"/>
                  <a:pt x="2182557" y="0"/>
                  <a:pt x="2881574" y="0"/>
                </a:cubicBezTo>
                <a:cubicBezTo>
                  <a:pt x="4179749" y="0"/>
                  <a:pt x="5278215" y="855058"/>
                  <a:pt x="5644500" y="2032703"/>
                </a:cubicBezTo>
                <a:lnTo>
                  <a:pt x="5658498" y="2087143"/>
                </a:lnTo>
                <a:lnTo>
                  <a:pt x="1928931" y="5088743"/>
                </a:lnTo>
                <a:lnTo>
                  <a:pt x="0" y="2691993"/>
                </a:lnTo>
                <a:lnTo>
                  <a:pt x="7450" y="2560795"/>
                </a:lnTo>
                <a:cubicBezTo>
                  <a:pt x="94683" y="1797754"/>
                  <a:pt x="478776" y="1124908"/>
                  <a:pt x="1041364" y="660618"/>
                </a:cubicBezTo>
                <a:close/>
              </a:path>
            </a:pathLst>
          </a:custGeom>
          <a:blipFill dpi="0" rotWithShape="1">
            <a:blip r:embed="rId2" cstate="print">
              <a:extLst>
                <a:ext uri="{BEBA8EAE-BF5A-486C-A8C5-ECC9F3942E4B}">
                  <a14:imgProps xmlns:a14="http://schemas.microsoft.com/office/drawing/2010/main">
                    <a14:imgLayer r:embed="rId3">
                      <a14:imgEffect>
                        <a14:saturation sat="0"/>
                      </a14:imgEffect>
                      <a14:imgEffect>
                        <a14:brightnessContrast bright="8000" contrast="-250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Oval 4">
            <a:extLst>
              <a:ext uri="{FF2B5EF4-FFF2-40B4-BE49-F238E27FC236}">
                <a16:creationId xmlns:a16="http://schemas.microsoft.com/office/drawing/2014/main" id="{3B5704EA-7A65-5CC2-D428-F28396B06208}"/>
              </a:ext>
            </a:extLst>
          </p:cNvPr>
          <p:cNvSpPr/>
          <p:nvPr userDrawn="1"/>
        </p:nvSpPr>
        <p:spPr>
          <a:xfrm>
            <a:off x="356461" y="2238899"/>
            <a:ext cx="1411557" cy="1411557"/>
          </a:xfrm>
          <a:prstGeom prst="ellipse">
            <a:avLst/>
          </a:prstGeom>
          <a:solidFill>
            <a:schemeClr val="accent1">
              <a:alpha val="760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75000"/>
                </a:schemeClr>
              </a:solidFill>
            </a:endParaRPr>
          </a:p>
        </p:txBody>
      </p:sp>
      <p:sp>
        <p:nvSpPr>
          <p:cNvPr id="3" name="Footer Placeholder 2">
            <a:extLst>
              <a:ext uri="{FF2B5EF4-FFF2-40B4-BE49-F238E27FC236}">
                <a16:creationId xmlns:a16="http://schemas.microsoft.com/office/drawing/2014/main" id="{EF04B56E-067D-C824-6EEB-3CCE57E4B5BA}"/>
              </a:ext>
            </a:extLst>
          </p:cNvPr>
          <p:cNvSpPr>
            <a:spLocks noGrp="1"/>
          </p:cNvSpPr>
          <p:nvPr>
            <p:ph type="ftr" sz="quarter" idx="10"/>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915DB247-3AE7-BCCA-E0CC-BC0FD69A7E6D}"/>
              </a:ext>
            </a:extLst>
          </p:cNvPr>
          <p:cNvSpPr>
            <a:spLocks noGrp="1"/>
          </p:cNvSpPr>
          <p:nvPr>
            <p:ph type="sldNum" sz="quarter" idx="11"/>
          </p:nvPr>
        </p:nvSpPr>
        <p:spPr/>
        <p:txBody>
          <a:bodyPr/>
          <a:lstStyle/>
          <a:p>
            <a:fld id="{09A01C0A-2BB6-49E7-91A3-DCB9F9F59583}" type="slidenum">
              <a:rPr lang="en-US" smtClean="0"/>
              <a:pPr/>
              <a:t>‹#›</a:t>
            </a:fld>
            <a:endParaRPr lang="en-US" dirty="0"/>
          </a:p>
        </p:txBody>
      </p:sp>
    </p:spTree>
    <p:extLst>
      <p:ext uri="{BB962C8B-B14F-4D97-AF65-F5344CB8AC3E}">
        <p14:creationId xmlns:p14="http://schemas.microsoft.com/office/powerpoint/2010/main" val="42841537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73DC3A9-D4E6-42CF-91A8-F267C7C66CCB}"/>
              </a:ext>
            </a:extLst>
          </p:cNvPr>
          <p:cNvSpPr>
            <a:spLocks noGrp="1"/>
          </p:cNvSpPr>
          <p:nvPr>
            <p:ph type="body" idx="1"/>
          </p:nvPr>
        </p:nvSpPr>
        <p:spPr>
          <a:xfrm>
            <a:off x="849880" y="1781357"/>
            <a:ext cx="5157787" cy="823912"/>
          </a:xfrm>
        </p:spPr>
        <p:txBody>
          <a:bodyPr lIns="0" tIns="0" rIns="0" bIns="0" anchor="b">
            <a:noAutofit/>
          </a:bodyPr>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849880" y="2605269"/>
            <a:ext cx="5157787" cy="3684588"/>
          </a:xfrm>
        </p:spPr>
        <p:txBody>
          <a:bodyPr lIns="0" tIns="0" rIns="0" bIns="0">
            <a:noAutofit/>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p:nvPr>
        </p:nvSpPr>
        <p:spPr>
          <a:xfrm>
            <a:off x="6182292" y="1781357"/>
            <a:ext cx="5183188" cy="823912"/>
          </a:xfrm>
        </p:spPr>
        <p:txBody>
          <a:bodyPr lIns="0" tIns="0" rIns="0" bIns="0" anchor="b">
            <a:noAutofit/>
          </a:bodyPr>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6182292" y="2605269"/>
            <a:ext cx="5183188" cy="3684588"/>
          </a:xfrm>
        </p:spPr>
        <p:txBody>
          <a:bodyPr lIns="0" tIns="0" rIns="0" bIns="0">
            <a:noAutofit/>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2EEB52FD-12DF-7F90-E06C-0C83CEB26F24}"/>
              </a:ext>
            </a:extLst>
          </p:cNvPr>
          <p:cNvSpPr>
            <a:spLocks noGrp="1"/>
          </p:cNvSpPr>
          <p:nvPr>
            <p:ph type="title" hasCustomPrompt="1"/>
          </p:nvPr>
        </p:nvSpPr>
        <p:spPr>
          <a:xfrm>
            <a:off x="850168" y="876301"/>
            <a:ext cx="10122632" cy="652054"/>
          </a:xfrm>
        </p:spPr>
        <p:txBody>
          <a:bodyPr anchor="ctr">
            <a:noAutofit/>
          </a:bodyPr>
          <a:lstStyle>
            <a:lvl1pPr algn="ctr">
              <a:defRPr sz="3600" baseline="0"/>
            </a:lvl1pPr>
          </a:lstStyle>
          <a:p>
            <a:r>
              <a:rPr lang="en-US" dirty="0"/>
              <a:t>CLICK TO EDIT MASTER TITLE</a:t>
            </a:r>
          </a:p>
        </p:txBody>
      </p:sp>
      <p:sp>
        <p:nvSpPr>
          <p:cNvPr id="2" name="Footer Placeholder 1">
            <a:extLst>
              <a:ext uri="{FF2B5EF4-FFF2-40B4-BE49-F238E27FC236}">
                <a16:creationId xmlns:a16="http://schemas.microsoft.com/office/drawing/2014/main" id="{EB5B760E-02DF-5B11-D744-D98DE8A01E9E}"/>
              </a:ext>
            </a:extLst>
          </p:cNvPr>
          <p:cNvSpPr>
            <a:spLocks noGrp="1"/>
          </p:cNvSpPr>
          <p:nvPr>
            <p:ph type="ftr" sz="quarter" idx="10"/>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50CBFEC7-DD3B-F9AE-2192-83960534DE75}"/>
              </a:ext>
            </a:extLst>
          </p:cNvPr>
          <p:cNvSpPr>
            <a:spLocks noGrp="1"/>
          </p:cNvSpPr>
          <p:nvPr>
            <p:ph type="sldNum" sz="quarter" idx="11"/>
          </p:nvPr>
        </p:nvSpPr>
        <p:spPr/>
        <p:txBody>
          <a:bodyPr/>
          <a:lstStyle/>
          <a:p>
            <a:fld id="{09A01C0A-2BB6-49E7-91A3-DCB9F9F59583}" type="slidenum">
              <a:rPr lang="en-US" smtClean="0"/>
              <a:pPr/>
              <a:t>‹#›</a:t>
            </a:fld>
            <a:endParaRPr lang="en-US" dirty="0"/>
          </a:p>
        </p:txBody>
      </p:sp>
    </p:spTree>
    <p:extLst>
      <p:ext uri="{BB962C8B-B14F-4D97-AF65-F5344CB8AC3E}">
        <p14:creationId xmlns:p14="http://schemas.microsoft.com/office/powerpoint/2010/main" val="5303434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AB86DE8E-78DF-CA66-5AED-C7FF0CCF03CD}"/>
              </a:ext>
              <a:ext uri="{C183D7F6-B498-43B3-948B-1728B52AA6E4}">
                <adec:decorative xmlns:adec="http://schemas.microsoft.com/office/drawing/2017/decorative" val="1"/>
              </a:ext>
            </a:extLst>
          </p:cNvPr>
          <p:cNvSpPr/>
          <p:nvPr userDrawn="1"/>
        </p:nvSpPr>
        <p:spPr>
          <a:xfrm>
            <a:off x="2817383" y="4010866"/>
            <a:ext cx="5056094" cy="2847135"/>
          </a:xfrm>
          <a:custGeom>
            <a:avLst/>
            <a:gdLst>
              <a:gd name="connsiteX0" fmla="*/ 2528047 w 5056094"/>
              <a:gd name="connsiteY0" fmla="*/ 0 h 2847135"/>
              <a:gd name="connsiteX1" fmla="*/ 5056094 w 5056094"/>
              <a:gd name="connsiteY1" fmla="*/ 2528047 h 2847135"/>
              <a:gd name="connsiteX2" fmla="*/ 5043042 w 5056094"/>
              <a:gd name="connsiteY2" fmla="*/ 2786525 h 2847135"/>
              <a:gd name="connsiteX3" fmla="*/ 5033792 w 5056094"/>
              <a:gd name="connsiteY3" fmla="*/ 2847135 h 2847135"/>
              <a:gd name="connsiteX4" fmla="*/ 22302 w 5056094"/>
              <a:gd name="connsiteY4" fmla="*/ 2847135 h 2847135"/>
              <a:gd name="connsiteX5" fmla="*/ 13052 w 5056094"/>
              <a:gd name="connsiteY5" fmla="*/ 2786525 h 2847135"/>
              <a:gd name="connsiteX6" fmla="*/ 0 w 5056094"/>
              <a:gd name="connsiteY6" fmla="*/ 2528047 h 2847135"/>
              <a:gd name="connsiteX7" fmla="*/ 2528047 w 5056094"/>
              <a:gd name="connsiteY7" fmla="*/ 0 h 284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56094" h="2847135">
                <a:moveTo>
                  <a:pt x="2528047" y="0"/>
                </a:moveTo>
                <a:cubicBezTo>
                  <a:pt x="3924249" y="0"/>
                  <a:pt x="5056094" y="1131845"/>
                  <a:pt x="5056094" y="2528047"/>
                </a:cubicBezTo>
                <a:cubicBezTo>
                  <a:pt x="5056094" y="2615310"/>
                  <a:pt x="5051673" y="2701540"/>
                  <a:pt x="5043042" y="2786525"/>
                </a:cubicBezTo>
                <a:lnTo>
                  <a:pt x="5033792" y="2847135"/>
                </a:lnTo>
                <a:lnTo>
                  <a:pt x="22302" y="2847135"/>
                </a:lnTo>
                <a:lnTo>
                  <a:pt x="13052" y="2786525"/>
                </a:lnTo>
                <a:cubicBezTo>
                  <a:pt x="4422" y="2701540"/>
                  <a:pt x="0" y="2615310"/>
                  <a:pt x="0" y="2528047"/>
                </a:cubicBezTo>
                <a:cubicBezTo>
                  <a:pt x="0" y="1131845"/>
                  <a:pt x="1131845" y="0"/>
                  <a:pt x="2528047" y="0"/>
                </a:cubicBezTo>
                <a:close/>
              </a:path>
            </a:pathLst>
          </a:custGeom>
          <a:solidFill>
            <a:schemeClr val="accent1">
              <a:alpha val="8969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accent1"/>
              </a:solidFill>
            </a:endParaRPr>
          </a:p>
        </p:txBody>
      </p:sp>
      <p:pic>
        <p:nvPicPr>
          <p:cNvPr id="12" name="Picture 11" descr="Modern house with cubic design">
            <a:extLst>
              <a:ext uri="{FF2B5EF4-FFF2-40B4-BE49-F238E27FC236}">
                <a16:creationId xmlns:a16="http://schemas.microsoft.com/office/drawing/2014/main" id="{FE966628-FEAF-3BD3-2DC4-23A466ABB935}"/>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0"/>
                    </a14:imgEffect>
                    <a14:imgEffect>
                      <a14:brightnessContrast bright="12000" contrast="-17000"/>
                    </a14:imgEffect>
                  </a14:imgLayer>
                </a14:imgProps>
              </a:ext>
              <a:ext uri="{28A0092B-C50C-407E-A947-70E740481C1C}">
                <a14:useLocalDpi xmlns:a14="http://schemas.microsoft.com/office/drawing/2010/main"/>
              </a:ext>
            </a:extLst>
          </a:blip>
          <a:srcRect b="23487"/>
          <a:stretch/>
        </p:blipFill>
        <p:spPr>
          <a:xfrm>
            <a:off x="2531165" y="2125402"/>
            <a:ext cx="9279835" cy="4732598"/>
          </a:xfrm>
          <a:prstGeom prst="rect">
            <a:avLst/>
          </a:prstGeom>
        </p:spPr>
      </p:pic>
      <p:sp>
        <p:nvSpPr>
          <p:cNvPr id="2" name="Title 1">
            <a:extLst>
              <a:ext uri="{FF2B5EF4-FFF2-40B4-BE49-F238E27FC236}">
                <a16:creationId xmlns:a16="http://schemas.microsoft.com/office/drawing/2014/main" id="{20B5ED18-7A07-47F1-8056-CD86B076AFE2}"/>
              </a:ext>
            </a:extLst>
          </p:cNvPr>
          <p:cNvSpPr>
            <a:spLocks noGrp="1"/>
          </p:cNvSpPr>
          <p:nvPr>
            <p:ph type="title" hasCustomPrompt="1"/>
          </p:nvPr>
        </p:nvSpPr>
        <p:spPr>
          <a:xfrm>
            <a:off x="1228500" y="1155320"/>
            <a:ext cx="8244113" cy="970081"/>
          </a:xfrm>
        </p:spPr>
        <p:txBody>
          <a:bodyPr lIns="0" tIns="0" rIns="0" bIns="0" anchor="t">
            <a:noAutofit/>
          </a:bodyPr>
          <a:lstStyle>
            <a:lvl1pPr>
              <a:lnSpc>
                <a:spcPct val="100000"/>
              </a:lnSpc>
              <a:defRPr sz="3000" b="0" i="0" spc="0" baseline="0">
                <a:latin typeface="+mn-lt"/>
              </a:defRPr>
            </a:lvl1pPr>
          </a:lstStyle>
          <a:p>
            <a:r>
              <a:rPr lang="en-US" dirty="0"/>
              <a:t>CLICK TO EDIT MASTER TITLE STYLE</a:t>
            </a:r>
          </a:p>
        </p:txBody>
      </p:sp>
      <p:sp>
        <p:nvSpPr>
          <p:cNvPr id="8" name="Subtitle 2">
            <a:extLst>
              <a:ext uri="{FF2B5EF4-FFF2-40B4-BE49-F238E27FC236}">
                <a16:creationId xmlns:a16="http://schemas.microsoft.com/office/drawing/2014/main" id="{304A311B-BF0E-4ABD-250E-58093E12EC36}"/>
              </a:ext>
            </a:extLst>
          </p:cNvPr>
          <p:cNvSpPr>
            <a:spLocks noGrp="1"/>
          </p:cNvSpPr>
          <p:nvPr>
            <p:ph type="subTitle" idx="1" hasCustomPrompt="1"/>
          </p:nvPr>
        </p:nvSpPr>
        <p:spPr>
          <a:xfrm>
            <a:off x="1228500" y="2229358"/>
            <a:ext cx="7044643" cy="559184"/>
          </a:xfrm>
        </p:spPr>
        <p:txBody>
          <a:bodyPr lIns="0" tIns="0" rIns="0" bIns="0">
            <a:noAutofit/>
          </a:bodyPr>
          <a:lstStyle>
            <a:lvl1pPr marL="0" indent="0" algn="l">
              <a:buNone/>
              <a:defRPr sz="1800" b="1" spc="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 name="Footer Placeholder 2">
            <a:extLst>
              <a:ext uri="{FF2B5EF4-FFF2-40B4-BE49-F238E27FC236}">
                <a16:creationId xmlns:a16="http://schemas.microsoft.com/office/drawing/2014/main" id="{2C310569-B083-466A-F24B-8C44360B4EC2}"/>
              </a:ext>
            </a:extLst>
          </p:cNvPr>
          <p:cNvSpPr>
            <a:spLocks noGrp="1"/>
          </p:cNvSpPr>
          <p:nvPr>
            <p:ph type="ftr" sz="quarter" idx="10"/>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75FB78C1-0CD8-FD34-E7BB-B8F6E296A443}"/>
              </a:ext>
            </a:extLst>
          </p:cNvPr>
          <p:cNvSpPr>
            <a:spLocks noGrp="1"/>
          </p:cNvSpPr>
          <p:nvPr>
            <p:ph type="sldNum" sz="quarter" idx="11"/>
          </p:nvPr>
        </p:nvSpPr>
        <p:spPr/>
        <p:txBody>
          <a:bodyPr/>
          <a:lstStyle/>
          <a:p>
            <a:fld id="{09A01C0A-2BB6-49E7-91A3-DCB9F9F59583}" type="slidenum">
              <a:rPr lang="en-US" smtClean="0"/>
              <a:pPr/>
              <a:t>‹#›</a:t>
            </a:fld>
            <a:endParaRPr lang="en-US" dirty="0"/>
          </a:p>
        </p:txBody>
      </p:sp>
    </p:spTree>
    <p:extLst>
      <p:ext uri="{BB962C8B-B14F-4D97-AF65-F5344CB8AC3E}">
        <p14:creationId xmlns:p14="http://schemas.microsoft.com/office/powerpoint/2010/main" val="13509888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4227E488-456A-A645-EEF4-38AAED9C5ED1}"/>
              </a:ext>
            </a:extLst>
          </p:cNvPr>
          <p:cNvSpPr>
            <a:spLocks noGrp="1"/>
          </p:cNvSpPr>
          <p:nvPr>
            <p:ph type="title" hasCustomPrompt="1"/>
          </p:nvPr>
        </p:nvSpPr>
        <p:spPr>
          <a:xfrm>
            <a:off x="850168" y="876301"/>
            <a:ext cx="10122632" cy="652054"/>
          </a:xfrm>
        </p:spPr>
        <p:txBody>
          <a:bodyPr anchor="ctr">
            <a:noAutofit/>
          </a:bodyPr>
          <a:lstStyle>
            <a:lvl1pPr algn="ctr">
              <a:defRPr sz="3600" baseline="0"/>
            </a:lvl1pPr>
          </a:lstStyle>
          <a:p>
            <a:r>
              <a:rPr lang="en-US" dirty="0"/>
              <a:t>CLICK TO EDIT MASTER TITLE</a:t>
            </a:r>
          </a:p>
        </p:txBody>
      </p:sp>
      <p:sp>
        <p:nvSpPr>
          <p:cNvPr id="6" name="Picture Placeholder 23">
            <a:extLst>
              <a:ext uri="{FF2B5EF4-FFF2-40B4-BE49-F238E27FC236}">
                <a16:creationId xmlns:a16="http://schemas.microsoft.com/office/drawing/2014/main" id="{5E48B363-63E8-4F17-842B-53AD935A6529}"/>
              </a:ext>
            </a:extLst>
          </p:cNvPr>
          <p:cNvSpPr>
            <a:spLocks noGrp="1"/>
          </p:cNvSpPr>
          <p:nvPr>
            <p:ph type="pic" sz="quarter" idx="13"/>
          </p:nvPr>
        </p:nvSpPr>
        <p:spPr>
          <a:xfrm>
            <a:off x="850327" y="1747520"/>
            <a:ext cx="2226360" cy="2940385"/>
          </a:xfrm>
          <a:solidFill>
            <a:schemeClr val="accent1">
              <a:lumMod val="20000"/>
              <a:lumOff val="80000"/>
            </a:schemeClr>
          </a:solidFill>
        </p:spPr>
        <p:txBody>
          <a:bodyPr anchor="ctr">
            <a:noAutofit/>
          </a:bodyPr>
          <a:lstStyle>
            <a:lvl1pPr marL="0" indent="0" algn="ctr">
              <a:buNone/>
              <a:defRPr sz="1400">
                <a:solidFill>
                  <a:schemeClr val="tx1"/>
                </a:solidFill>
              </a:defRPr>
            </a:lvl1pPr>
          </a:lstStyle>
          <a:p>
            <a:endParaRPr lang="en-US" dirty="0"/>
          </a:p>
        </p:txBody>
      </p:sp>
      <p:sp>
        <p:nvSpPr>
          <p:cNvPr id="21" name="Text Placeholder 20">
            <a:extLst>
              <a:ext uri="{FF2B5EF4-FFF2-40B4-BE49-F238E27FC236}">
                <a16:creationId xmlns:a16="http://schemas.microsoft.com/office/drawing/2014/main" id="{F4825303-FCCD-E705-1213-BF7CF16DF7F6}"/>
              </a:ext>
            </a:extLst>
          </p:cNvPr>
          <p:cNvSpPr>
            <a:spLocks noGrp="1"/>
          </p:cNvSpPr>
          <p:nvPr>
            <p:ph type="body" sz="quarter" idx="17" hasCustomPrompt="1"/>
          </p:nvPr>
        </p:nvSpPr>
        <p:spPr>
          <a:xfrm>
            <a:off x="850326" y="4542790"/>
            <a:ext cx="2226360" cy="1530417"/>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chemeClr val="accent1">
              <a:alpha val="79000"/>
            </a:schemeClr>
          </a:solidFill>
        </p:spPr>
        <p:txBody>
          <a:bodyPr wrap="square" lIns="118872" tIns="365760" rIns="0" bIns="0">
            <a:noAutofit/>
          </a:bodyPr>
          <a:lstStyle>
            <a:lvl1pPr marL="0" indent="0" algn="l">
              <a:lnSpc>
                <a:spcPct val="100000"/>
              </a:lnSpc>
              <a:spcBef>
                <a:spcPts val="0"/>
              </a:spcBef>
              <a:buNone/>
              <a:defRPr sz="1800" b="1" i="0" spc="20" baseline="0">
                <a:solidFill>
                  <a:schemeClr val="tx1"/>
                </a:solidFill>
                <a:latin typeface="+mn-lt"/>
              </a:defRPr>
            </a:lvl1pPr>
          </a:lstStyle>
          <a:p>
            <a:pPr lvl="0"/>
            <a:r>
              <a:rPr lang="en-US" dirty="0"/>
              <a:t>Name</a:t>
            </a:r>
          </a:p>
        </p:txBody>
      </p:sp>
      <p:sp>
        <p:nvSpPr>
          <p:cNvPr id="11" name="Text Placeholder 28">
            <a:extLst>
              <a:ext uri="{FF2B5EF4-FFF2-40B4-BE49-F238E27FC236}">
                <a16:creationId xmlns:a16="http://schemas.microsoft.com/office/drawing/2014/main" id="{31AF5791-727B-438A-A7EF-5D132167C89B}"/>
              </a:ext>
            </a:extLst>
          </p:cNvPr>
          <p:cNvSpPr>
            <a:spLocks noGrp="1"/>
          </p:cNvSpPr>
          <p:nvPr>
            <p:ph type="body" sz="quarter" idx="18" hasCustomPrompt="1"/>
          </p:nvPr>
        </p:nvSpPr>
        <p:spPr>
          <a:xfrm>
            <a:off x="985524" y="5567730"/>
            <a:ext cx="1943837" cy="347662"/>
          </a:xfrm>
        </p:spPr>
        <p:txBody>
          <a:bodyPr vert="horz" lIns="0" tIns="0" rIns="0" bIns="0" rtlCol="0">
            <a:noAutofit/>
          </a:bodyPr>
          <a:lstStyle>
            <a:lvl1pPr>
              <a:defRPr lang="en-US" sz="1200" spc="20" baseline="0" dirty="0">
                <a:solidFill>
                  <a:schemeClr val="tx1"/>
                </a:solidFill>
              </a:defRPr>
            </a:lvl1pPr>
          </a:lstStyle>
          <a:p>
            <a:pPr marL="0" lvl="0" indent="0">
              <a:lnSpc>
                <a:spcPct val="100000"/>
              </a:lnSpc>
              <a:spcBef>
                <a:spcPts val="0"/>
              </a:spcBef>
              <a:buNone/>
            </a:pPr>
            <a:r>
              <a:rPr lang="en-US" dirty="0"/>
              <a:t>Title</a:t>
            </a:r>
          </a:p>
        </p:txBody>
      </p:sp>
      <p:sp>
        <p:nvSpPr>
          <p:cNvPr id="25" name="Picture Placeholder 23">
            <a:extLst>
              <a:ext uri="{FF2B5EF4-FFF2-40B4-BE49-F238E27FC236}">
                <a16:creationId xmlns:a16="http://schemas.microsoft.com/office/drawing/2014/main" id="{EA9E795C-FED0-FB6B-2D18-0BDABCA2C5BB}"/>
              </a:ext>
            </a:extLst>
          </p:cNvPr>
          <p:cNvSpPr>
            <a:spLocks noGrp="1"/>
          </p:cNvSpPr>
          <p:nvPr>
            <p:ph type="pic" sz="quarter" idx="26"/>
          </p:nvPr>
        </p:nvSpPr>
        <p:spPr>
          <a:xfrm>
            <a:off x="3489968" y="1758108"/>
            <a:ext cx="2226360" cy="2940385"/>
          </a:xfrm>
          <a:solidFill>
            <a:schemeClr val="accent1">
              <a:lumMod val="20000"/>
              <a:lumOff val="80000"/>
            </a:schemeClr>
          </a:solidFill>
        </p:spPr>
        <p:txBody>
          <a:bodyPr anchor="ctr">
            <a:noAutofit/>
          </a:bodyPr>
          <a:lstStyle>
            <a:lvl1pPr marL="0" indent="0" algn="ctr">
              <a:buNone/>
              <a:defRPr sz="1400">
                <a:solidFill>
                  <a:schemeClr val="tx1"/>
                </a:solidFill>
              </a:defRPr>
            </a:lvl1pPr>
          </a:lstStyle>
          <a:p>
            <a:endParaRPr lang="en-US" dirty="0"/>
          </a:p>
        </p:txBody>
      </p:sp>
      <p:sp>
        <p:nvSpPr>
          <p:cNvPr id="37" name="Text Placeholder 36">
            <a:extLst>
              <a:ext uri="{FF2B5EF4-FFF2-40B4-BE49-F238E27FC236}">
                <a16:creationId xmlns:a16="http://schemas.microsoft.com/office/drawing/2014/main" id="{BF18F814-0B06-5B49-EC7F-2FFDDB498FF6}"/>
              </a:ext>
            </a:extLst>
          </p:cNvPr>
          <p:cNvSpPr>
            <a:spLocks noGrp="1"/>
          </p:cNvSpPr>
          <p:nvPr>
            <p:ph type="body" sz="quarter" idx="34" hasCustomPrompt="1"/>
          </p:nvPr>
        </p:nvSpPr>
        <p:spPr>
          <a:xfrm>
            <a:off x="3489968" y="4542790"/>
            <a:ext cx="2226360" cy="1530417"/>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chemeClr val="accent1">
              <a:alpha val="79000"/>
            </a:schemeClr>
          </a:solidFill>
        </p:spPr>
        <p:txBody>
          <a:bodyPr wrap="square" lIns="118872" tIns="365760" rIns="0" bIns="0">
            <a:noAutofit/>
          </a:bodyPr>
          <a:lstStyle>
            <a:lvl1pPr marL="0" indent="0" algn="l">
              <a:lnSpc>
                <a:spcPct val="100000"/>
              </a:lnSpc>
              <a:spcBef>
                <a:spcPts val="0"/>
              </a:spcBef>
              <a:buNone/>
              <a:defRPr sz="1800" b="1" i="0" spc="20" baseline="0">
                <a:solidFill>
                  <a:schemeClr val="tx1"/>
                </a:solidFill>
                <a:latin typeface="+mn-lt"/>
              </a:defRPr>
            </a:lvl1pPr>
          </a:lstStyle>
          <a:p>
            <a:pPr lvl="0"/>
            <a:r>
              <a:rPr lang="en-US" dirty="0"/>
              <a:t>Name</a:t>
            </a:r>
          </a:p>
        </p:txBody>
      </p:sp>
      <p:sp>
        <p:nvSpPr>
          <p:cNvPr id="28" name="Text Placeholder 28">
            <a:extLst>
              <a:ext uri="{FF2B5EF4-FFF2-40B4-BE49-F238E27FC236}">
                <a16:creationId xmlns:a16="http://schemas.microsoft.com/office/drawing/2014/main" id="{518B0AC6-8555-9EC9-31D5-2D41E9278A30}"/>
              </a:ext>
            </a:extLst>
          </p:cNvPr>
          <p:cNvSpPr>
            <a:spLocks noGrp="1"/>
          </p:cNvSpPr>
          <p:nvPr>
            <p:ph type="body" sz="quarter" idx="29" hasCustomPrompt="1"/>
          </p:nvPr>
        </p:nvSpPr>
        <p:spPr>
          <a:xfrm>
            <a:off x="3631421" y="5584541"/>
            <a:ext cx="1943837" cy="347662"/>
          </a:xfrm>
        </p:spPr>
        <p:txBody>
          <a:bodyPr vert="horz" lIns="0" tIns="0" rIns="0" bIns="0" rtlCol="0">
            <a:noAutofit/>
          </a:bodyPr>
          <a:lstStyle>
            <a:lvl1pPr>
              <a:defRPr lang="en-US" sz="1200" spc="20" baseline="0" dirty="0">
                <a:solidFill>
                  <a:schemeClr val="tx1"/>
                </a:solidFill>
              </a:defRPr>
            </a:lvl1pPr>
          </a:lstStyle>
          <a:p>
            <a:pPr marL="0" lvl="0" indent="0">
              <a:lnSpc>
                <a:spcPct val="100000"/>
              </a:lnSpc>
              <a:spcBef>
                <a:spcPts val="0"/>
              </a:spcBef>
              <a:buNone/>
            </a:pPr>
            <a:r>
              <a:rPr lang="en-US" dirty="0"/>
              <a:t>Title</a:t>
            </a:r>
          </a:p>
        </p:txBody>
      </p:sp>
      <p:sp>
        <p:nvSpPr>
          <p:cNvPr id="26" name="Picture Placeholder 23">
            <a:extLst>
              <a:ext uri="{FF2B5EF4-FFF2-40B4-BE49-F238E27FC236}">
                <a16:creationId xmlns:a16="http://schemas.microsoft.com/office/drawing/2014/main" id="{1026B989-CBAD-BCCA-CE61-AC5ABC3F8752}"/>
              </a:ext>
            </a:extLst>
          </p:cNvPr>
          <p:cNvSpPr>
            <a:spLocks noGrp="1"/>
          </p:cNvSpPr>
          <p:nvPr>
            <p:ph type="pic" sz="quarter" idx="27"/>
          </p:nvPr>
        </p:nvSpPr>
        <p:spPr>
          <a:xfrm>
            <a:off x="6139567" y="1758108"/>
            <a:ext cx="2226360" cy="2940385"/>
          </a:xfrm>
          <a:solidFill>
            <a:schemeClr val="accent1">
              <a:lumMod val="20000"/>
              <a:lumOff val="80000"/>
            </a:schemeClr>
          </a:solidFill>
        </p:spPr>
        <p:txBody>
          <a:bodyPr anchor="ctr">
            <a:noAutofit/>
          </a:bodyPr>
          <a:lstStyle>
            <a:lvl1pPr marL="0" indent="0" algn="ctr">
              <a:buNone/>
              <a:defRPr sz="1400">
                <a:solidFill>
                  <a:schemeClr val="tx1"/>
                </a:solidFill>
              </a:defRPr>
            </a:lvl1pPr>
          </a:lstStyle>
          <a:p>
            <a:endParaRPr lang="en-US" dirty="0"/>
          </a:p>
        </p:txBody>
      </p:sp>
      <p:sp>
        <p:nvSpPr>
          <p:cNvPr id="38" name="Text Placeholder 37">
            <a:extLst>
              <a:ext uri="{FF2B5EF4-FFF2-40B4-BE49-F238E27FC236}">
                <a16:creationId xmlns:a16="http://schemas.microsoft.com/office/drawing/2014/main" id="{3A6E4A81-98BC-4A0B-637E-A8A4EF704A29}"/>
              </a:ext>
            </a:extLst>
          </p:cNvPr>
          <p:cNvSpPr>
            <a:spLocks noGrp="1"/>
          </p:cNvSpPr>
          <p:nvPr>
            <p:ph type="body" sz="quarter" idx="35" hasCustomPrompt="1"/>
          </p:nvPr>
        </p:nvSpPr>
        <p:spPr>
          <a:xfrm>
            <a:off x="6139567" y="4542790"/>
            <a:ext cx="2226360" cy="1530417"/>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chemeClr val="accent1">
              <a:alpha val="79000"/>
            </a:schemeClr>
          </a:solidFill>
        </p:spPr>
        <p:txBody>
          <a:bodyPr wrap="square" lIns="118872" tIns="365760" rIns="0" bIns="0">
            <a:noAutofit/>
          </a:bodyPr>
          <a:lstStyle>
            <a:lvl1pPr marL="0" indent="0" algn="l">
              <a:lnSpc>
                <a:spcPct val="100000"/>
              </a:lnSpc>
              <a:spcBef>
                <a:spcPts val="0"/>
              </a:spcBef>
              <a:buNone/>
              <a:defRPr sz="1800" b="1" i="0" spc="20" baseline="0">
                <a:solidFill>
                  <a:schemeClr val="tx1"/>
                </a:solidFill>
                <a:latin typeface="+mn-lt"/>
              </a:defRPr>
            </a:lvl1pPr>
          </a:lstStyle>
          <a:p>
            <a:pPr lvl="0"/>
            <a:r>
              <a:rPr lang="en-US" dirty="0"/>
              <a:t>Name</a:t>
            </a:r>
          </a:p>
        </p:txBody>
      </p:sp>
      <p:sp>
        <p:nvSpPr>
          <p:cNvPr id="34" name="Text Placeholder 28">
            <a:extLst>
              <a:ext uri="{FF2B5EF4-FFF2-40B4-BE49-F238E27FC236}">
                <a16:creationId xmlns:a16="http://schemas.microsoft.com/office/drawing/2014/main" id="{671F3A8D-7485-35BA-4D51-752E669CD51B}"/>
              </a:ext>
            </a:extLst>
          </p:cNvPr>
          <p:cNvSpPr>
            <a:spLocks noGrp="1"/>
          </p:cNvSpPr>
          <p:nvPr>
            <p:ph type="body" sz="quarter" idx="31" hasCustomPrompt="1"/>
          </p:nvPr>
        </p:nvSpPr>
        <p:spPr>
          <a:xfrm>
            <a:off x="6260967" y="5584541"/>
            <a:ext cx="1943837" cy="347662"/>
          </a:xfrm>
        </p:spPr>
        <p:txBody>
          <a:bodyPr vert="horz" lIns="0" tIns="0" rIns="0" bIns="0" rtlCol="0">
            <a:noAutofit/>
          </a:bodyPr>
          <a:lstStyle>
            <a:lvl1pPr>
              <a:defRPr lang="en-US" sz="1200" spc="20" baseline="0" dirty="0">
                <a:solidFill>
                  <a:schemeClr val="tx1"/>
                </a:solidFill>
              </a:defRPr>
            </a:lvl1pPr>
          </a:lstStyle>
          <a:p>
            <a:pPr marL="0" lvl="0" indent="0">
              <a:lnSpc>
                <a:spcPct val="100000"/>
              </a:lnSpc>
              <a:spcBef>
                <a:spcPts val="0"/>
              </a:spcBef>
              <a:buNone/>
            </a:pPr>
            <a:r>
              <a:rPr lang="en-US" dirty="0"/>
              <a:t>Title</a:t>
            </a:r>
          </a:p>
        </p:txBody>
      </p:sp>
      <p:sp>
        <p:nvSpPr>
          <p:cNvPr id="24" name="Picture Placeholder 23">
            <a:extLst>
              <a:ext uri="{FF2B5EF4-FFF2-40B4-BE49-F238E27FC236}">
                <a16:creationId xmlns:a16="http://schemas.microsoft.com/office/drawing/2014/main" id="{EC3EE756-2FF0-64E0-D905-235B8973F7D5}"/>
              </a:ext>
            </a:extLst>
          </p:cNvPr>
          <p:cNvSpPr>
            <a:spLocks noGrp="1"/>
          </p:cNvSpPr>
          <p:nvPr>
            <p:ph type="pic" sz="quarter" idx="25"/>
          </p:nvPr>
        </p:nvSpPr>
        <p:spPr>
          <a:xfrm>
            <a:off x="8755158" y="1758108"/>
            <a:ext cx="2226360" cy="2940385"/>
          </a:xfrm>
          <a:solidFill>
            <a:schemeClr val="accent1">
              <a:lumMod val="20000"/>
              <a:lumOff val="80000"/>
            </a:schemeClr>
          </a:solidFill>
        </p:spPr>
        <p:txBody>
          <a:bodyPr anchor="ctr">
            <a:noAutofit/>
          </a:bodyPr>
          <a:lstStyle>
            <a:lvl1pPr marL="0" indent="0" algn="ctr">
              <a:buNone/>
              <a:defRPr sz="1400">
                <a:solidFill>
                  <a:schemeClr val="tx1"/>
                </a:solidFill>
              </a:defRPr>
            </a:lvl1pPr>
          </a:lstStyle>
          <a:p>
            <a:endParaRPr lang="en-US" dirty="0"/>
          </a:p>
        </p:txBody>
      </p:sp>
      <p:sp>
        <p:nvSpPr>
          <p:cNvPr id="39" name="Text Placeholder 38">
            <a:extLst>
              <a:ext uri="{FF2B5EF4-FFF2-40B4-BE49-F238E27FC236}">
                <a16:creationId xmlns:a16="http://schemas.microsoft.com/office/drawing/2014/main" id="{35068E76-B8E5-A95C-FAAC-7F43B2481D14}"/>
              </a:ext>
            </a:extLst>
          </p:cNvPr>
          <p:cNvSpPr>
            <a:spLocks noGrp="1"/>
          </p:cNvSpPr>
          <p:nvPr>
            <p:ph type="body" sz="quarter" idx="36" hasCustomPrompt="1"/>
          </p:nvPr>
        </p:nvSpPr>
        <p:spPr>
          <a:xfrm>
            <a:off x="8755158" y="4542790"/>
            <a:ext cx="2226360" cy="1530417"/>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chemeClr val="accent1">
              <a:alpha val="79000"/>
            </a:schemeClr>
          </a:solidFill>
        </p:spPr>
        <p:txBody>
          <a:bodyPr wrap="square" lIns="118872" tIns="365760" rIns="0" bIns="0">
            <a:noAutofit/>
          </a:bodyPr>
          <a:lstStyle>
            <a:lvl1pPr marL="0" indent="0" algn="l">
              <a:lnSpc>
                <a:spcPct val="100000"/>
              </a:lnSpc>
              <a:spcBef>
                <a:spcPts val="0"/>
              </a:spcBef>
              <a:buNone/>
              <a:defRPr sz="1800" b="1" i="0" spc="20" baseline="0">
                <a:solidFill>
                  <a:schemeClr val="tx1"/>
                </a:solidFill>
                <a:latin typeface="+mn-lt"/>
              </a:defRPr>
            </a:lvl1pPr>
          </a:lstStyle>
          <a:p>
            <a:pPr lvl="0"/>
            <a:r>
              <a:rPr lang="en-US" dirty="0"/>
              <a:t>Name</a:t>
            </a:r>
          </a:p>
        </p:txBody>
      </p:sp>
      <p:sp>
        <p:nvSpPr>
          <p:cNvPr id="36" name="Text Placeholder 28">
            <a:extLst>
              <a:ext uri="{FF2B5EF4-FFF2-40B4-BE49-F238E27FC236}">
                <a16:creationId xmlns:a16="http://schemas.microsoft.com/office/drawing/2014/main" id="{5985B1DB-E488-ABA9-E8FB-18D2006DCE09}"/>
              </a:ext>
            </a:extLst>
          </p:cNvPr>
          <p:cNvSpPr>
            <a:spLocks noGrp="1"/>
          </p:cNvSpPr>
          <p:nvPr>
            <p:ph type="body" sz="quarter" idx="33" hasCustomPrompt="1"/>
          </p:nvPr>
        </p:nvSpPr>
        <p:spPr>
          <a:xfrm>
            <a:off x="8890513" y="5584541"/>
            <a:ext cx="1943837" cy="347662"/>
          </a:xfrm>
        </p:spPr>
        <p:txBody>
          <a:bodyPr vert="horz" lIns="0" tIns="0" rIns="0" bIns="0" rtlCol="0">
            <a:noAutofit/>
          </a:bodyPr>
          <a:lstStyle>
            <a:lvl1pPr>
              <a:defRPr lang="en-US" sz="1200" spc="20" baseline="0" dirty="0">
                <a:solidFill>
                  <a:schemeClr val="tx1"/>
                </a:solidFill>
              </a:defRPr>
            </a:lvl1pPr>
          </a:lstStyle>
          <a:p>
            <a:pPr marL="0" lvl="0" indent="0">
              <a:lnSpc>
                <a:spcPct val="100000"/>
              </a:lnSpc>
              <a:spcBef>
                <a:spcPts val="0"/>
              </a:spcBef>
              <a:buNone/>
            </a:pPr>
            <a:r>
              <a:rPr lang="en-US" dirty="0"/>
              <a:t>Title</a:t>
            </a:r>
          </a:p>
        </p:txBody>
      </p:sp>
      <p:sp>
        <p:nvSpPr>
          <p:cNvPr id="4" name="Footer Placeholder 3">
            <a:extLst>
              <a:ext uri="{FF2B5EF4-FFF2-40B4-BE49-F238E27FC236}">
                <a16:creationId xmlns:a16="http://schemas.microsoft.com/office/drawing/2014/main" id="{D6FC1105-93C5-0E50-1656-271A54E5D97D}"/>
              </a:ext>
            </a:extLst>
          </p:cNvPr>
          <p:cNvSpPr>
            <a:spLocks noGrp="1"/>
          </p:cNvSpPr>
          <p:nvPr>
            <p:ph type="ftr" sz="quarter" idx="37"/>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E134F48D-1D23-34DB-1FB6-07EEB752692C}"/>
              </a:ext>
            </a:extLst>
          </p:cNvPr>
          <p:cNvSpPr>
            <a:spLocks noGrp="1"/>
          </p:cNvSpPr>
          <p:nvPr>
            <p:ph type="sldNum" sz="quarter" idx="38"/>
          </p:nvPr>
        </p:nvSpPr>
        <p:spPr/>
        <p:txBody>
          <a:bodyPr/>
          <a:lstStyle/>
          <a:p>
            <a:fld id="{09A01C0A-2BB6-49E7-91A3-DCB9F9F59583}" type="slidenum">
              <a:rPr lang="en-US" smtClean="0"/>
              <a:pPr/>
              <a:t>‹#›</a:t>
            </a:fld>
            <a:endParaRPr lang="en-US" dirty="0"/>
          </a:p>
        </p:txBody>
      </p:sp>
    </p:spTree>
    <p:extLst>
      <p:ext uri="{BB962C8B-B14F-4D97-AF65-F5344CB8AC3E}">
        <p14:creationId xmlns:p14="http://schemas.microsoft.com/office/powerpoint/2010/main" val="23868284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8D869122-E2BC-ED44-681B-43F70BEF81AF}"/>
              </a:ext>
            </a:extLst>
          </p:cNvPr>
          <p:cNvSpPr>
            <a:spLocks noGrp="1"/>
          </p:cNvSpPr>
          <p:nvPr>
            <p:ph type="title" hasCustomPrompt="1"/>
          </p:nvPr>
        </p:nvSpPr>
        <p:spPr>
          <a:xfrm>
            <a:off x="850168" y="876301"/>
            <a:ext cx="10122632" cy="652054"/>
          </a:xfrm>
        </p:spPr>
        <p:txBody>
          <a:bodyPr anchor="ctr">
            <a:noAutofit/>
          </a:bodyPr>
          <a:lstStyle>
            <a:lvl1pPr algn="ctr">
              <a:defRPr sz="3600" baseline="0"/>
            </a:lvl1pPr>
          </a:lstStyle>
          <a:p>
            <a:r>
              <a:rPr lang="en-US" dirty="0"/>
              <a:t>CLICK TO EDIT MASTER TITLE</a:t>
            </a:r>
          </a:p>
        </p:txBody>
      </p:sp>
      <p:sp>
        <p:nvSpPr>
          <p:cNvPr id="8" name="Picture Placeholder 23">
            <a:extLst>
              <a:ext uri="{FF2B5EF4-FFF2-40B4-BE49-F238E27FC236}">
                <a16:creationId xmlns:a16="http://schemas.microsoft.com/office/drawing/2014/main" id="{255CBD6C-C281-8722-27D4-3D2CC5788A07}"/>
              </a:ext>
            </a:extLst>
          </p:cNvPr>
          <p:cNvSpPr>
            <a:spLocks noGrp="1"/>
          </p:cNvSpPr>
          <p:nvPr>
            <p:ph type="pic" sz="quarter" idx="13"/>
          </p:nvPr>
        </p:nvSpPr>
        <p:spPr>
          <a:xfrm>
            <a:off x="1090665" y="1650517"/>
            <a:ext cx="2000530" cy="1612167"/>
          </a:xfrm>
          <a:solidFill>
            <a:schemeClr val="accent1">
              <a:lumMod val="20000"/>
              <a:lumOff val="80000"/>
            </a:schemeClr>
          </a:solidFill>
        </p:spPr>
        <p:txBody>
          <a:bodyPr anchor="ctr">
            <a:noAutofit/>
          </a:bodyPr>
          <a:lstStyle>
            <a:lvl1pPr marL="0" indent="0" algn="ctr">
              <a:buNone/>
              <a:defRPr sz="1400">
                <a:solidFill>
                  <a:schemeClr val="tx1"/>
                </a:solidFill>
                <a:latin typeface="+mn-lt"/>
              </a:defRPr>
            </a:lvl1pPr>
          </a:lstStyle>
          <a:p>
            <a:endParaRPr lang="en-US" dirty="0"/>
          </a:p>
        </p:txBody>
      </p:sp>
      <p:sp>
        <p:nvSpPr>
          <p:cNvPr id="34" name="Text Placeholder 33">
            <a:extLst>
              <a:ext uri="{FF2B5EF4-FFF2-40B4-BE49-F238E27FC236}">
                <a16:creationId xmlns:a16="http://schemas.microsoft.com/office/drawing/2014/main" id="{F1774C4E-7344-8232-3750-E424576E1D73}"/>
              </a:ext>
            </a:extLst>
          </p:cNvPr>
          <p:cNvSpPr>
            <a:spLocks noGrp="1"/>
          </p:cNvSpPr>
          <p:nvPr>
            <p:ph type="body" sz="quarter" idx="37" hasCustomPrompt="1"/>
          </p:nvPr>
        </p:nvSpPr>
        <p:spPr>
          <a:xfrm>
            <a:off x="1088136" y="3136392"/>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chemeClr val="accent1">
              <a:alpha val="70000"/>
            </a:scheme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dirty="0"/>
              <a:t>Name</a:t>
            </a:r>
          </a:p>
        </p:txBody>
      </p:sp>
      <p:sp>
        <p:nvSpPr>
          <p:cNvPr id="30" name="Text Placeholder 28">
            <a:extLst>
              <a:ext uri="{FF2B5EF4-FFF2-40B4-BE49-F238E27FC236}">
                <a16:creationId xmlns:a16="http://schemas.microsoft.com/office/drawing/2014/main" id="{1CE5D490-4727-FFF1-4BFF-A3DED42ECA3F}"/>
              </a:ext>
            </a:extLst>
          </p:cNvPr>
          <p:cNvSpPr>
            <a:spLocks noGrp="1"/>
          </p:cNvSpPr>
          <p:nvPr>
            <p:ph type="body" sz="quarter" idx="22" hasCustomPrompt="1"/>
          </p:nvPr>
        </p:nvSpPr>
        <p:spPr>
          <a:xfrm>
            <a:off x="1185312" y="3587657"/>
            <a:ext cx="1833441" cy="217186"/>
          </a:xfrm>
        </p:spPr>
        <p:txBody>
          <a:bodyPr vert="horz" lIns="0" tIns="0" rIns="0" bIns="0" rtlCol="0" anchor="b">
            <a:noAutofit/>
          </a:bodyPr>
          <a:lstStyle>
            <a:lvl1pPr>
              <a:defRPr lang="en-US" sz="1200" spc="20" baseline="0" dirty="0">
                <a:solidFill>
                  <a:schemeClr val="tx1"/>
                </a:solidFill>
                <a:latin typeface="+mn-lt"/>
              </a:defRPr>
            </a:lvl1pPr>
          </a:lstStyle>
          <a:p>
            <a:pPr marL="0" lvl="0" indent="0">
              <a:lnSpc>
                <a:spcPct val="100000"/>
              </a:lnSpc>
              <a:spcBef>
                <a:spcPts val="0"/>
              </a:spcBef>
              <a:buNone/>
            </a:pPr>
            <a:r>
              <a:rPr lang="en-US" dirty="0"/>
              <a:t>Title</a:t>
            </a:r>
          </a:p>
        </p:txBody>
      </p:sp>
      <p:sp>
        <p:nvSpPr>
          <p:cNvPr id="18" name="Picture Placeholder 23">
            <a:extLst>
              <a:ext uri="{FF2B5EF4-FFF2-40B4-BE49-F238E27FC236}">
                <a16:creationId xmlns:a16="http://schemas.microsoft.com/office/drawing/2014/main" id="{53802057-01C6-8655-30FA-091AC26925F4}"/>
              </a:ext>
            </a:extLst>
          </p:cNvPr>
          <p:cNvSpPr>
            <a:spLocks noGrp="1"/>
          </p:cNvSpPr>
          <p:nvPr>
            <p:ph type="pic" sz="quarter" idx="15"/>
          </p:nvPr>
        </p:nvSpPr>
        <p:spPr>
          <a:xfrm>
            <a:off x="3638242" y="1656748"/>
            <a:ext cx="2000530" cy="1612167"/>
          </a:xfrm>
          <a:solidFill>
            <a:schemeClr val="accent1">
              <a:lumMod val="20000"/>
              <a:lumOff val="80000"/>
            </a:schemeClr>
          </a:solidFill>
        </p:spPr>
        <p:txBody>
          <a:bodyPr anchor="ctr">
            <a:noAutofit/>
          </a:bodyPr>
          <a:lstStyle>
            <a:lvl1pPr marL="0" indent="0" algn="ctr">
              <a:buNone/>
              <a:defRPr sz="1400">
                <a:solidFill>
                  <a:schemeClr val="tx1"/>
                </a:solidFill>
                <a:latin typeface="+mn-lt"/>
              </a:defRPr>
            </a:lvl1pPr>
          </a:lstStyle>
          <a:p>
            <a:endParaRPr lang="en-US" dirty="0"/>
          </a:p>
        </p:txBody>
      </p:sp>
      <p:sp>
        <p:nvSpPr>
          <p:cNvPr id="40" name="Text Placeholder 39">
            <a:extLst>
              <a:ext uri="{FF2B5EF4-FFF2-40B4-BE49-F238E27FC236}">
                <a16:creationId xmlns:a16="http://schemas.microsoft.com/office/drawing/2014/main" id="{69E47AF5-CB74-C3EB-76CA-1CA76678E2D5}"/>
              </a:ext>
            </a:extLst>
          </p:cNvPr>
          <p:cNvSpPr>
            <a:spLocks noGrp="1"/>
          </p:cNvSpPr>
          <p:nvPr>
            <p:ph type="body" sz="quarter" idx="38" hasCustomPrompt="1"/>
          </p:nvPr>
        </p:nvSpPr>
        <p:spPr>
          <a:xfrm>
            <a:off x="3636236" y="3136392"/>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chemeClr val="accent1">
              <a:alpha val="70000"/>
            </a:scheme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dirty="0"/>
              <a:t>Name</a:t>
            </a:r>
          </a:p>
        </p:txBody>
      </p:sp>
      <p:sp>
        <p:nvSpPr>
          <p:cNvPr id="36" name="Text Placeholder 28">
            <a:extLst>
              <a:ext uri="{FF2B5EF4-FFF2-40B4-BE49-F238E27FC236}">
                <a16:creationId xmlns:a16="http://schemas.microsoft.com/office/drawing/2014/main" id="{890DFA6A-3356-DE98-022D-0DA202FBFD7E}"/>
              </a:ext>
            </a:extLst>
          </p:cNvPr>
          <p:cNvSpPr>
            <a:spLocks noGrp="1"/>
          </p:cNvSpPr>
          <p:nvPr>
            <p:ph type="body" sz="quarter" idx="26" hasCustomPrompt="1"/>
          </p:nvPr>
        </p:nvSpPr>
        <p:spPr>
          <a:xfrm>
            <a:off x="3734201" y="3589774"/>
            <a:ext cx="1833441" cy="217186"/>
          </a:xfrm>
        </p:spPr>
        <p:txBody>
          <a:bodyPr vert="horz" lIns="0" tIns="0" rIns="0" bIns="0" rtlCol="0" anchor="b">
            <a:noAutofit/>
          </a:bodyPr>
          <a:lstStyle>
            <a:lvl1pPr>
              <a:defRPr lang="en-US" sz="1200" spc="20" baseline="0" dirty="0">
                <a:solidFill>
                  <a:schemeClr val="tx1"/>
                </a:solidFill>
                <a:latin typeface="+mn-lt"/>
              </a:defRPr>
            </a:lvl1pPr>
          </a:lstStyle>
          <a:p>
            <a:pPr marL="0" lvl="0" indent="0">
              <a:lnSpc>
                <a:spcPct val="100000"/>
              </a:lnSpc>
              <a:spcBef>
                <a:spcPts val="0"/>
              </a:spcBef>
              <a:buNone/>
            </a:pPr>
            <a:r>
              <a:rPr lang="en-US" dirty="0"/>
              <a:t>Title</a:t>
            </a:r>
          </a:p>
        </p:txBody>
      </p:sp>
      <p:sp>
        <p:nvSpPr>
          <p:cNvPr id="19" name="Picture Placeholder 23">
            <a:extLst>
              <a:ext uri="{FF2B5EF4-FFF2-40B4-BE49-F238E27FC236}">
                <a16:creationId xmlns:a16="http://schemas.microsoft.com/office/drawing/2014/main" id="{4EB02CDB-488A-8142-CAF9-8E37FFF7C07D}"/>
              </a:ext>
            </a:extLst>
          </p:cNvPr>
          <p:cNvSpPr>
            <a:spLocks noGrp="1"/>
          </p:cNvSpPr>
          <p:nvPr>
            <p:ph type="pic" sz="quarter" idx="16"/>
          </p:nvPr>
        </p:nvSpPr>
        <p:spPr>
          <a:xfrm>
            <a:off x="6185819" y="1662979"/>
            <a:ext cx="2000530" cy="1612167"/>
          </a:xfrm>
          <a:solidFill>
            <a:schemeClr val="accent1">
              <a:lumMod val="20000"/>
              <a:lumOff val="80000"/>
            </a:schemeClr>
          </a:solidFill>
        </p:spPr>
        <p:txBody>
          <a:bodyPr anchor="ctr">
            <a:noAutofit/>
          </a:bodyPr>
          <a:lstStyle>
            <a:lvl1pPr marL="0" indent="0" algn="ctr">
              <a:buNone/>
              <a:defRPr sz="1400">
                <a:solidFill>
                  <a:schemeClr val="tx1"/>
                </a:solidFill>
                <a:latin typeface="+mn-lt"/>
              </a:defRPr>
            </a:lvl1pPr>
          </a:lstStyle>
          <a:p>
            <a:endParaRPr lang="en-US" dirty="0"/>
          </a:p>
        </p:txBody>
      </p:sp>
      <p:sp>
        <p:nvSpPr>
          <p:cNvPr id="43" name="Text Placeholder 42">
            <a:extLst>
              <a:ext uri="{FF2B5EF4-FFF2-40B4-BE49-F238E27FC236}">
                <a16:creationId xmlns:a16="http://schemas.microsoft.com/office/drawing/2014/main" id="{4F3265D0-915B-E319-A154-B81C7A2C5B94}"/>
              </a:ext>
            </a:extLst>
          </p:cNvPr>
          <p:cNvSpPr>
            <a:spLocks noGrp="1"/>
          </p:cNvSpPr>
          <p:nvPr>
            <p:ph type="body" sz="quarter" idx="39" hasCustomPrompt="1"/>
          </p:nvPr>
        </p:nvSpPr>
        <p:spPr>
          <a:xfrm>
            <a:off x="6183813" y="3136392"/>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chemeClr val="accent1">
              <a:alpha val="70000"/>
            </a:scheme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dirty="0"/>
              <a:t>Name</a:t>
            </a:r>
          </a:p>
        </p:txBody>
      </p:sp>
      <p:sp>
        <p:nvSpPr>
          <p:cNvPr id="39" name="Text Placeholder 28">
            <a:extLst>
              <a:ext uri="{FF2B5EF4-FFF2-40B4-BE49-F238E27FC236}">
                <a16:creationId xmlns:a16="http://schemas.microsoft.com/office/drawing/2014/main" id="{CC0A1957-087D-BAC8-2FD3-C7879A14D683}"/>
              </a:ext>
            </a:extLst>
          </p:cNvPr>
          <p:cNvSpPr>
            <a:spLocks noGrp="1"/>
          </p:cNvSpPr>
          <p:nvPr>
            <p:ph type="body" sz="quarter" idx="28" hasCustomPrompt="1"/>
          </p:nvPr>
        </p:nvSpPr>
        <p:spPr>
          <a:xfrm>
            <a:off x="6283090" y="3594007"/>
            <a:ext cx="1833441" cy="217186"/>
          </a:xfrm>
        </p:spPr>
        <p:txBody>
          <a:bodyPr vert="horz" lIns="0" tIns="0" rIns="0" bIns="0" rtlCol="0" anchor="b">
            <a:noAutofit/>
          </a:bodyPr>
          <a:lstStyle>
            <a:lvl1pPr>
              <a:defRPr lang="en-US" sz="1200" spc="20" baseline="0" dirty="0">
                <a:solidFill>
                  <a:schemeClr val="tx1"/>
                </a:solidFill>
                <a:latin typeface="+mn-lt"/>
              </a:defRPr>
            </a:lvl1pPr>
          </a:lstStyle>
          <a:p>
            <a:pPr marL="0" lvl="0" indent="0">
              <a:lnSpc>
                <a:spcPct val="100000"/>
              </a:lnSpc>
              <a:spcBef>
                <a:spcPts val="0"/>
              </a:spcBef>
              <a:buNone/>
            </a:pPr>
            <a:r>
              <a:rPr lang="en-US" dirty="0"/>
              <a:t>Title</a:t>
            </a:r>
          </a:p>
        </p:txBody>
      </p:sp>
      <p:sp>
        <p:nvSpPr>
          <p:cNvPr id="17" name="Picture Placeholder 23">
            <a:extLst>
              <a:ext uri="{FF2B5EF4-FFF2-40B4-BE49-F238E27FC236}">
                <a16:creationId xmlns:a16="http://schemas.microsoft.com/office/drawing/2014/main" id="{C0FA0782-5A43-CA2A-3152-A02B9D5D744A}"/>
              </a:ext>
            </a:extLst>
          </p:cNvPr>
          <p:cNvSpPr>
            <a:spLocks noGrp="1"/>
          </p:cNvSpPr>
          <p:nvPr>
            <p:ph type="pic" sz="quarter" idx="14"/>
          </p:nvPr>
        </p:nvSpPr>
        <p:spPr>
          <a:xfrm>
            <a:off x="8733396" y="1669209"/>
            <a:ext cx="2000530" cy="1612167"/>
          </a:xfrm>
          <a:solidFill>
            <a:schemeClr val="accent1">
              <a:lumMod val="20000"/>
              <a:lumOff val="80000"/>
            </a:schemeClr>
          </a:solidFill>
        </p:spPr>
        <p:txBody>
          <a:bodyPr anchor="ctr">
            <a:noAutofit/>
          </a:bodyPr>
          <a:lstStyle>
            <a:lvl1pPr marL="0" indent="0" algn="ctr">
              <a:buNone/>
              <a:defRPr sz="1400">
                <a:solidFill>
                  <a:schemeClr val="tx1"/>
                </a:solidFill>
                <a:latin typeface="+mn-lt"/>
              </a:defRPr>
            </a:lvl1pPr>
          </a:lstStyle>
          <a:p>
            <a:endParaRPr lang="en-US" dirty="0"/>
          </a:p>
        </p:txBody>
      </p:sp>
      <p:sp>
        <p:nvSpPr>
          <p:cNvPr id="46" name="Text Placeholder 45">
            <a:extLst>
              <a:ext uri="{FF2B5EF4-FFF2-40B4-BE49-F238E27FC236}">
                <a16:creationId xmlns:a16="http://schemas.microsoft.com/office/drawing/2014/main" id="{D922E682-729B-97DE-1956-5B8FDDB7A7B0}"/>
              </a:ext>
            </a:extLst>
          </p:cNvPr>
          <p:cNvSpPr>
            <a:spLocks noGrp="1"/>
          </p:cNvSpPr>
          <p:nvPr>
            <p:ph type="body" sz="quarter" idx="40" hasCustomPrompt="1"/>
          </p:nvPr>
        </p:nvSpPr>
        <p:spPr>
          <a:xfrm>
            <a:off x="8731390" y="3136392"/>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chemeClr val="accent1">
              <a:alpha val="70000"/>
            </a:scheme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dirty="0"/>
              <a:t>Name</a:t>
            </a:r>
          </a:p>
        </p:txBody>
      </p:sp>
      <p:sp>
        <p:nvSpPr>
          <p:cNvPr id="42" name="Text Placeholder 28">
            <a:extLst>
              <a:ext uri="{FF2B5EF4-FFF2-40B4-BE49-F238E27FC236}">
                <a16:creationId xmlns:a16="http://schemas.microsoft.com/office/drawing/2014/main" id="{8A2E2333-661F-499A-4099-13003D5327DE}"/>
              </a:ext>
            </a:extLst>
          </p:cNvPr>
          <p:cNvSpPr>
            <a:spLocks noGrp="1"/>
          </p:cNvSpPr>
          <p:nvPr>
            <p:ph type="body" sz="quarter" idx="30" hasCustomPrompt="1"/>
          </p:nvPr>
        </p:nvSpPr>
        <p:spPr>
          <a:xfrm>
            <a:off x="8831978" y="3591891"/>
            <a:ext cx="1833441" cy="217186"/>
          </a:xfrm>
        </p:spPr>
        <p:txBody>
          <a:bodyPr vert="horz" lIns="0" tIns="0" rIns="0" bIns="0" rtlCol="0" anchor="b">
            <a:noAutofit/>
          </a:bodyPr>
          <a:lstStyle>
            <a:lvl1pPr>
              <a:defRPr lang="en-US" sz="1200" spc="20" baseline="0" dirty="0">
                <a:solidFill>
                  <a:schemeClr val="tx1"/>
                </a:solidFill>
                <a:latin typeface="+mn-lt"/>
              </a:defRPr>
            </a:lvl1pPr>
          </a:lstStyle>
          <a:p>
            <a:pPr marL="0" lvl="0" indent="0">
              <a:lnSpc>
                <a:spcPct val="100000"/>
              </a:lnSpc>
              <a:spcBef>
                <a:spcPts val="0"/>
              </a:spcBef>
              <a:buNone/>
            </a:pPr>
            <a:r>
              <a:rPr lang="en-US" dirty="0"/>
              <a:t>Title</a:t>
            </a:r>
          </a:p>
        </p:txBody>
      </p:sp>
      <p:sp>
        <p:nvSpPr>
          <p:cNvPr id="24" name="Picture Placeholder 23">
            <a:extLst>
              <a:ext uri="{FF2B5EF4-FFF2-40B4-BE49-F238E27FC236}">
                <a16:creationId xmlns:a16="http://schemas.microsoft.com/office/drawing/2014/main" id="{BC2B0E64-6036-C50A-4B09-3307E136D0DB}"/>
              </a:ext>
            </a:extLst>
          </p:cNvPr>
          <p:cNvSpPr>
            <a:spLocks noGrp="1"/>
          </p:cNvSpPr>
          <p:nvPr>
            <p:ph type="pic" sz="quarter" idx="17"/>
          </p:nvPr>
        </p:nvSpPr>
        <p:spPr>
          <a:xfrm>
            <a:off x="1090665" y="4221285"/>
            <a:ext cx="2000530" cy="1612167"/>
          </a:xfrm>
          <a:solidFill>
            <a:schemeClr val="accent1">
              <a:lumMod val="20000"/>
              <a:lumOff val="80000"/>
            </a:schemeClr>
          </a:solidFill>
        </p:spPr>
        <p:txBody>
          <a:bodyPr anchor="ctr">
            <a:noAutofit/>
          </a:bodyPr>
          <a:lstStyle>
            <a:lvl1pPr marL="0" indent="0" algn="ctr">
              <a:buNone/>
              <a:defRPr sz="1400">
                <a:solidFill>
                  <a:schemeClr val="tx1"/>
                </a:solidFill>
                <a:latin typeface="+mn-lt"/>
              </a:defRPr>
            </a:lvl1pPr>
          </a:lstStyle>
          <a:p>
            <a:endParaRPr lang="en-US" dirty="0"/>
          </a:p>
        </p:txBody>
      </p:sp>
      <p:sp>
        <p:nvSpPr>
          <p:cNvPr id="49" name="Text Placeholder 48">
            <a:extLst>
              <a:ext uri="{FF2B5EF4-FFF2-40B4-BE49-F238E27FC236}">
                <a16:creationId xmlns:a16="http://schemas.microsoft.com/office/drawing/2014/main" id="{B1360129-7F80-B48D-D46B-A111F17E47B4}"/>
              </a:ext>
            </a:extLst>
          </p:cNvPr>
          <p:cNvSpPr>
            <a:spLocks noGrp="1"/>
          </p:cNvSpPr>
          <p:nvPr>
            <p:ph type="body" sz="quarter" idx="41" hasCustomPrompt="1"/>
          </p:nvPr>
        </p:nvSpPr>
        <p:spPr>
          <a:xfrm>
            <a:off x="1088136" y="5687568"/>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chemeClr val="accent1">
              <a:alpha val="70000"/>
            </a:scheme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dirty="0"/>
              <a:t>Name</a:t>
            </a:r>
          </a:p>
        </p:txBody>
      </p:sp>
      <p:sp>
        <p:nvSpPr>
          <p:cNvPr id="33" name="Text Placeholder 28">
            <a:extLst>
              <a:ext uri="{FF2B5EF4-FFF2-40B4-BE49-F238E27FC236}">
                <a16:creationId xmlns:a16="http://schemas.microsoft.com/office/drawing/2014/main" id="{34A00EE2-7DE2-BF48-E0C1-81C2158B4107}"/>
              </a:ext>
            </a:extLst>
          </p:cNvPr>
          <p:cNvSpPr>
            <a:spLocks noGrp="1"/>
          </p:cNvSpPr>
          <p:nvPr>
            <p:ph type="body" sz="quarter" idx="24" hasCustomPrompt="1"/>
          </p:nvPr>
        </p:nvSpPr>
        <p:spPr>
          <a:xfrm>
            <a:off x="1185312" y="6150401"/>
            <a:ext cx="1833441" cy="217186"/>
          </a:xfrm>
        </p:spPr>
        <p:txBody>
          <a:bodyPr vert="horz" lIns="0" tIns="0" rIns="0" bIns="0" rtlCol="0" anchor="b">
            <a:noAutofit/>
          </a:bodyPr>
          <a:lstStyle>
            <a:lvl1pPr>
              <a:defRPr lang="en-US" sz="1200" spc="20" baseline="0" dirty="0">
                <a:solidFill>
                  <a:schemeClr val="tx1"/>
                </a:solidFill>
                <a:latin typeface="+mn-lt"/>
              </a:defRPr>
            </a:lvl1pPr>
          </a:lstStyle>
          <a:p>
            <a:pPr marL="0" lvl="0" indent="0">
              <a:lnSpc>
                <a:spcPct val="100000"/>
              </a:lnSpc>
              <a:spcBef>
                <a:spcPts val="0"/>
              </a:spcBef>
              <a:buNone/>
            </a:pPr>
            <a:r>
              <a:rPr lang="en-US" dirty="0"/>
              <a:t>Title</a:t>
            </a:r>
          </a:p>
        </p:txBody>
      </p:sp>
      <p:sp>
        <p:nvSpPr>
          <p:cNvPr id="26" name="Picture Placeholder 23">
            <a:extLst>
              <a:ext uri="{FF2B5EF4-FFF2-40B4-BE49-F238E27FC236}">
                <a16:creationId xmlns:a16="http://schemas.microsoft.com/office/drawing/2014/main" id="{90EE9725-A8CC-5A72-59F1-663EECC9FDF7}"/>
              </a:ext>
            </a:extLst>
          </p:cNvPr>
          <p:cNvSpPr>
            <a:spLocks noGrp="1"/>
          </p:cNvSpPr>
          <p:nvPr>
            <p:ph type="pic" sz="quarter" idx="19"/>
          </p:nvPr>
        </p:nvSpPr>
        <p:spPr>
          <a:xfrm>
            <a:off x="3638242" y="4218973"/>
            <a:ext cx="2000530" cy="1612167"/>
          </a:xfrm>
          <a:solidFill>
            <a:schemeClr val="accent1">
              <a:lumMod val="20000"/>
              <a:lumOff val="80000"/>
            </a:schemeClr>
          </a:solidFill>
        </p:spPr>
        <p:txBody>
          <a:bodyPr anchor="ctr">
            <a:noAutofit/>
          </a:bodyPr>
          <a:lstStyle>
            <a:lvl1pPr marL="0" indent="0" algn="ctr">
              <a:buNone/>
              <a:defRPr sz="1400">
                <a:solidFill>
                  <a:schemeClr val="tx1"/>
                </a:solidFill>
                <a:latin typeface="+mn-lt"/>
              </a:defRPr>
            </a:lvl1pPr>
          </a:lstStyle>
          <a:p>
            <a:endParaRPr lang="en-US" dirty="0"/>
          </a:p>
        </p:txBody>
      </p:sp>
      <p:sp>
        <p:nvSpPr>
          <p:cNvPr id="52" name="Text Placeholder 51">
            <a:extLst>
              <a:ext uri="{FF2B5EF4-FFF2-40B4-BE49-F238E27FC236}">
                <a16:creationId xmlns:a16="http://schemas.microsoft.com/office/drawing/2014/main" id="{874C74F1-405C-C6EE-A607-2236B9B08E00}"/>
              </a:ext>
            </a:extLst>
          </p:cNvPr>
          <p:cNvSpPr>
            <a:spLocks noGrp="1"/>
          </p:cNvSpPr>
          <p:nvPr>
            <p:ph type="body" sz="quarter" idx="42" hasCustomPrompt="1"/>
          </p:nvPr>
        </p:nvSpPr>
        <p:spPr>
          <a:xfrm>
            <a:off x="3636236" y="5687568"/>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chemeClr val="accent1">
              <a:alpha val="70000"/>
            </a:scheme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dirty="0"/>
              <a:t>Name</a:t>
            </a:r>
          </a:p>
        </p:txBody>
      </p:sp>
      <p:sp>
        <p:nvSpPr>
          <p:cNvPr id="45" name="Text Placeholder 28">
            <a:extLst>
              <a:ext uri="{FF2B5EF4-FFF2-40B4-BE49-F238E27FC236}">
                <a16:creationId xmlns:a16="http://schemas.microsoft.com/office/drawing/2014/main" id="{F3B25311-1AE4-31EC-9514-AD4642A2B4F9}"/>
              </a:ext>
            </a:extLst>
          </p:cNvPr>
          <p:cNvSpPr>
            <a:spLocks noGrp="1"/>
          </p:cNvSpPr>
          <p:nvPr>
            <p:ph type="body" sz="quarter" idx="32" hasCustomPrompt="1"/>
          </p:nvPr>
        </p:nvSpPr>
        <p:spPr>
          <a:xfrm>
            <a:off x="3734201" y="6151618"/>
            <a:ext cx="1833441" cy="217186"/>
          </a:xfrm>
        </p:spPr>
        <p:txBody>
          <a:bodyPr vert="horz" lIns="0" tIns="0" rIns="0" bIns="0" rtlCol="0" anchor="b">
            <a:noAutofit/>
          </a:bodyPr>
          <a:lstStyle>
            <a:lvl1pPr>
              <a:defRPr lang="en-US" sz="1200" spc="20" baseline="0" dirty="0">
                <a:solidFill>
                  <a:schemeClr val="tx1"/>
                </a:solidFill>
                <a:latin typeface="+mn-lt"/>
              </a:defRPr>
            </a:lvl1pPr>
          </a:lstStyle>
          <a:p>
            <a:pPr marL="0" lvl="0" indent="0">
              <a:lnSpc>
                <a:spcPct val="100000"/>
              </a:lnSpc>
              <a:spcBef>
                <a:spcPts val="0"/>
              </a:spcBef>
              <a:buNone/>
            </a:pPr>
            <a:r>
              <a:rPr lang="en-US" dirty="0"/>
              <a:t>Title</a:t>
            </a:r>
          </a:p>
        </p:txBody>
      </p:sp>
      <p:sp>
        <p:nvSpPr>
          <p:cNvPr id="27" name="Picture Placeholder 23">
            <a:extLst>
              <a:ext uri="{FF2B5EF4-FFF2-40B4-BE49-F238E27FC236}">
                <a16:creationId xmlns:a16="http://schemas.microsoft.com/office/drawing/2014/main" id="{EA14E23B-F3B1-C7A2-B03A-1CEABC2E4CF2}"/>
              </a:ext>
            </a:extLst>
          </p:cNvPr>
          <p:cNvSpPr>
            <a:spLocks noGrp="1"/>
          </p:cNvSpPr>
          <p:nvPr>
            <p:ph type="pic" sz="quarter" idx="20"/>
          </p:nvPr>
        </p:nvSpPr>
        <p:spPr>
          <a:xfrm>
            <a:off x="6185819" y="4220129"/>
            <a:ext cx="2000530" cy="1612167"/>
          </a:xfrm>
          <a:solidFill>
            <a:schemeClr val="accent1">
              <a:lumMod val="20000"/>
              <a:lumOff val="80000"/>
            </a:schemeClr>
          </a:solidFill>
        </p:spPr>
        <p:txBody>
          <a:bodyPr anchor="ctr">
            <a:noAutofit/>
          </a:bodyPr>
          <a:lstStyle>
            <a:lvl1pPr marL="0" indent="0" algn="ctr">
              <a:buNone/>
              <a:defRPr sz="1400">
                <a:solidFill>
                  <a:schemeClr val="tx1"/>
                </a:solidFill>
                <a:latin typeface="+mn-lt"/>
              </a:defRPr>
            </a:lvl1pPr>
          </a:lstStyle>
          <a:p>
            <a:endParaRPr lang="en-US" dirty="0"/>
          </a:p>
        </p:txBody>
      </p:sp>
      <p:sp>
        <p:nvSpPr>
          <p:cNvPr id="53" name="Text Placeholder 52">
            <a:extLst>
              <a:ext uri="{FF2B5EF4-FFF2-40B4-BE49-F238E27FC236}">
                <a16:creationId xmlns:a16="http://schemas.microsoft.com/office/drawing/2014/main" id="{3914135F-F251-D319-FE2A-787B519F9071}"/>
              </a:ext>
            </a:extLst>
          </p:cNvPr>
          <p:cNvSpPr>
            <a:spLocks noGrp="1"/>
          </p:cNvSpPr>
          <p:nvPr>
            <p:ph type="body" sz="quarter" idx="43" hasCustomPrompt="1"/>
          </p:nvPr>
        </p:nvSpPr>
        <p:spPr>
          <a:xfrm>
            <a:off x="6183813" y="5687568"/>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chemeClr val="accent1">
              <a:alpha val="70000"/>
            </a:scheme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dirty="0"/>
              <a:t>Name</a:t>
            </a:r>
          </a:p>
        </p:txBody>
      </p:sp>
      <p:sp>
        <p:nvSpPr>
          <p:cNvPr id="48" name="Text Placeholder 28">
            <a:extLst>
              <a:ext uri="{FF2B5EF4-FFF2-40B4-BE49-F238E27FC236}">
                <a16:creationId xmlns:a16="http://schemas.microsoft.com/office/drawing/2014/main" id="{A39619BE-B308-86FC-D02B-5B8AE1C8BF91}"/>
              </a:ext>
            </a:extLst>
          </p:cNvPr>
          <p:cNvSpPr>
            <a:spLocks noGrp="1"/>
          </p:cNvSpPr>
          <p:nvPr>
            <p:ph type="body" sz="quarter" idx="34" hasCustomPrompt="1"/>
          </p:nvPr>
        </p:nvSpPr>
        <p:spPr>
          <a:xfrm>
            <a:off x="6283090" y="6149184"/>
            <a:ext cx="1833441" cy="217186"/>
          </a:xfrm>
        </p:spPr>
        <p:txBody>
          <a:bodyPr vert="horz" lIns="0" tIns="0" rIns="0" bIns="0" rtlCol="0" anchor="b">
            <a:noAutofit/>
          </a:bodyPr>
          <a:lstStyle>
            <a:lvl1pPr>
              <a:defRPr lang="en-US" sz="1200" spc="20" baseline="0" dirty="0">
                <a:solidFill>
                  <a:schemeClr val="tx1"/>
                </a:solidFill>
                <a:latin typeface="+mn-lt"/>
              </a:defRPr>
            </a:lvl1pPr>
          </a:lstStyle>
          <a:p>
            <a:pPr marL="0" lvl="0" indent="0">
              <a:lnSpc>
                <a:spcPct val="100000"/>
              </a:lnSpc>
              <a:spcBef>
                <a:spcPts val="0"/>
              </a:spcBef>
              <a:buNone/>
            </a:pPr>
            <a:r>
              <a:rPr lang="en-US" dirty="0"/>
              <a:t>Title</a:t>
            </a:r>
          </a:p>
        </p:txBody>
      </p:sp>
      <p:sp>
        <p:nvSpPr>
          <p:cNvPr id="25" name="Picture Placeholder 23">
            <a:extLst>
              <a:ext uri="{FF2B5EF4-FFF2-40B4-BE49-F238E27FC236}">
                <a16:creationId xmlns:a16="http://schemas.microsoft.com/office/drawing/2014/main" id="{D44FC776-875A-9EAD-435C-F5D0F3DF3852}"/>
              </a:ext>
            </a:extLst>
          </p:cNvPr>
          <p:cNvSpPr>
            <a:spLocks noGrp="1"/>
          </p:cNvSpPr>
          <p:nvPr>
            <p:ph type="pic" sz="quarter" idx="18"/>
          </p:nvPr>
        </p:nvSpPr>
        <p:spPr>
          <a:xfrm>
            <a:off x="8733396" y="4222440"/>
            <a:ext cx="2000530" cy="1612167"/>
          </a:xfrm>
          <a:solidFill>
            <a:schemeClr val="accent1">
              <a:lumMod val="20000"/>
              <a:lumOff val="80000"/>
            </a:schemeClr>
          </a:solidFill>
        </p:spPr>
        <p:txBody>
          <a:bodyPr anchor="ctr">
            <a:noAutofit/>
          </a:bodyPr>
          <a:lstStyle>
            <a:lvl1pPr marL="0" indent="0" algn="ctr">
              <a:buNone/>
              <a:defRPr sz="1400">
                <a:solidFill>
                  <a:schemeClr val="tx1"/>
                </a:solidFill>
                <a:latin typeface="+mn-lt"/>
              </a:defRPr>
            </a:lvl1pPr>
          </a:lstStyle>
          <a:p>
            <a:endParaRPr lang="en-US" dirty="0"/>
          </a:p>
        </p:txBody>
      </p:sp>
      <p:sp>
        <p:nvSpPr>
          <p:cNvPr id="54" name="Text Placeholder 53">
            <a:extLst>
              <a:ext uri="{FF2B5EF4-FFF2-40B4-BE49-F238E27FC236}">
                <a16:creationId xmlns:a16="http://schemas.microsoft.com/office/drawing/2014/main" id="{B9DED069-060F-0176-B4A9-26120A147B76}"/>
              </a:ext>
            </a:extLst>
          </p:cNvPr>
          <p:cNvSpPr>
            <a:spLocks noGrp="1"/>
          </p:cNvSpPr>
          <p:nvPr>
            <p:ph type="body" sz="quarter" idx="44" hasCustomPrompt="1"/>
          </p:nvPr>
        </p:nvSpPr>
        <p:spPr>
          <a:xfrm>
            <a:off x="8731390" y="5687568"/>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chemeClr val="accent1">
              <a:alpha val="70000"/>
            </a:scheme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dirty="0"/>
              <a:t>Name</a:t>
            </a:r>
          </a:p>
        </p:txBody>
      </p:sp>
      <p:sp>
        <p:nvSpPr>
          <p:cNvPr id="51" name="Text Placeholder 28">
            <a:extLst>
              <a:ext uri="{FF2B5EF4-FFF2-40B4-BE49-F238E27FC236}">
                <a16:creationId xmlns:a16="http://schemas.microsoft.com/office/drawing/2014/main" id="{4AD10861-EBBA-146D-C4EC-C0252F808B53}"/>
              </a:ext>
            </a:extLst>
          </p:cNvPr>
          <p:cNvSpPr>
            <a:spLocks noGrp="1"/>
          </p:cNvSpPr>
          <p:nvPr>
            <p:ph type="body" sz="quarter" idx="36" hasCustomPrompt="1"/>
          </p:nvPr>
        </p:nvSpPr>
        <p:spPr>
          <a:xfrm>
            <a:off x="8831978" y="6152835"/>
            <a:ext cx="1833441" cy="217186"/>
          </a:xfrm>
        </p:spPr>
        <p:txBody>
          <a:bodyPr vert="horz" lIns="0" tIns="0" rIns="0" bIns="0" rtlCol="0" anchor="b">
            <a:noAutofit/>
          </a:bodyPr>
          <a:lstStyle>
            <a:lvl1pPr>
              <a:defRPr lang="en-US" sz="1200" spc="20" baseline="0" dirty="0">
                <a:solidFill>
                  <a:schemeClr val="tx1"/>
                </a:solidFill>
                <a:latin typeface="+mn-lt"/>
              </a:defRPr>
            </a:lvl1pPr>
          </a:lstStyle>
          <a:p>
            <a:pPr marL="0" lvl="0" indent="0">
              <a:lnSpc>
                <a:spcPct val="100000"/>
              </a:lnSpc>
              <a:spcBef>
                <a:spcPts val="0"/>
              </a:spcBef>
              <a:buNone/>
            </a:pPr>
            <a:r>
              <a:rPr lang="en-US" dirty="0"/>
              <a:t>Title</a:t>
            </a:r>
          </a:p>
        </p:txBody>
      </p:sp>
      <p:sp>
        <p:nvSpPr>
          <p:cNvPr id="2" name="Footer Placeholder 1">
            <a:extLst>
              <a:ext uri="{FF2B5EF4-FFF2-40B4-BE49-F238E27FC236}">
                <a16:creationId xmlns:a16="http://schemas.microsoft.com/office/drawing/2014/main" id="{58B2A1B4-8B38-9645-3655-35A4232B984C}"/>
              </a:ext>
            </a:extLst>
          </p:cNvPr>
          <p:cNvSpPr>
            <a:spLocks noGrp="1"/>
          </p:cNvSpPr>
          <p:nvPr>
            <p:ph type="ftr" sz="quarter" idx="45"/>
          </p:nvPr>
        </p:nvSpPr>
        <p:spPr/>
        <p:txBody>
          <a:bodyPr/>
          <a:lstStyle/>
          <a:p>
            <a:r>
              <a:rPr lang="en-US" dirty="0"/>
              <a:t>Presentation Title</a:t>
            </a:r>
          </a:p>
        </p:txBody>
      </p:sp>
      <p:sp>
        <p:nvSpPr>
          <p:cNvPr id="3" name="Slide Number Placeholder 2">
            <a:extLst>
              <a:ext uri="{FF2B5EF4-FFF2-40B4-BE49-F238E27FC236}">
                <a16:creationId xmlns:a16="http://schemas.microsoft.com/office/drawing/2014/main" id="{FFD77F83-709B-A595-838B-A50CBBA8DB76}"/>
              </a:ext>
            </a:extLst>
          </p:cNvPr>
          <p:cNvSpPr>
            <a:spLocks noGrp="1"/>
          </p:cNvSpPr>
          <p:nvPr>
            <p:ph type="sldNum" sz="quarter" idx="46"/>
          </p:nvPr>
        </p:nvSpPr>
        <p:spPr/>
        <p:txBody>
          <a:bodyPr/>
          <a:lstStyle/>
          <a:p>
            <a:fld id="{09A01C0A-2BB6-49E7-91A3-DCB9F9F59583}" type="slidenum">
              <a:rPr lang="en-US" smtClean="0"/>
              <a:pPr/>
              <a:t>‹#›</a:t>
            </a:fld>
            <a:endParaRPr lang="en-US" dirty="0"/>
          </a:p>
        </p:txBody>
      </p:sp>
    </p:spTree>
    <p:extLst>
      <p:ext uri="{BB962C8B-B14F-4D97-AF65-F5344CB8AC3E}">
        <p14:creationId xmlns:p14="http://schemas.microsoft.com/office/powerpoint/2010/main" val="36632098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1" name="Title 21">
            <a:extLst>
              <a:ext uri="{FF2B5EF4-FFF2-40B4-BE49-F238E27FC236}">
                <a16:creationId xmlns:a16="http://schemas.microsoft.com/office/drawing/2014/main" id="{3995F526-330B-DAB7-25A1-EFA47C9C8033}"/>
              </a:ext>
            </a:extLst>
          </p:cNvPr>
          <p:cNvSpPr>
            <a:spLocks noGrp="1"/>
          </p:cNvSpPr>
          <p:nvPr>
            <p:ph type="title" hasCustomPrompt="1"/>
          </p:nvPr>
        </p:nvSpPr>
        <p:spPr>
          <a:xfrm>
            <a:off x="847384" y="884982"/>
            <a:ext cx="5744335" cy="979204"/>
          </a:xfrm>
        </p:spPr>
        <p:txBody>
          <a:bodyPr lIns="0" tIns="0" rIns="0" bIns="0" anchor="t">
            <a:noAutofit/>
          </a:bodyPr>
          <a:lstStyle>
            <a:lvl1pPr>
              <a:defRPr sz="3600" cap="all" baseline="0"/>
            </a:lvl1pPr>
          </a:lstStyle>
          <a:p>
            <a:r>
              <a:rPr lang="en-US" dirty="0"/>
              <a:t>CLICK TO EDIT MASTER TITLE</a:t>
            </a:r>
          </a:p>
        </p:txBody>
      </p:sp>
      <p:sp>
        <p:nvSpPr>
          <p:cNvPr id="15" name="Text Placeholder 28">
            <a:extLst>
              <a:ext uri="{FF2B5EF4-FFF2-40B4-BE49-F238E27FC236}">
                <a16:creationId xmlns:a16="http://schemas.microsoft.com/office/drawing/2014/main" id="{93B8605C-A60E-DE47-5851-9BF04601C891}"/>
              </a:ext>
            </a:extLst>
          </p:cNvPr>
          <p:cNvSpPr>
            <a:spLocks noGrp="1"/>
          </p:cNvSpPr>
          <p:nvPr>
            <p:ph type="body" sz="quarter" idx="31" hasCustomPrompt="1"/>
          </p:nvPr>
        </p:nvSpPr>
        <p:spPr>
          <a:xfrm>
            <a:off x="852790" y="1864186"/>
            <a:ext cx="5753520" cy="631867"/>
          </a:xfrm>
        </p:spPr>
        <p:txBody>
          <a:bodyPr lIns="0" tIns="0" rIns="0" bIns="0" anchor="b">
            <a:noAutofit/>
          </a:bodyPr>
          <a:lstStyle>
            <a:lvl1pPr marL="0" indent="0" algn="l">
              <a:lnSpc>
                <a:spcPct val="100000"/>
              </a:lnSpc>
              <a:spcBef>
                <a:spcPts val="0"/>
              </a:spcBef>
              <a:buNone/>
              <a:defRPr lang="en-US" sz="2000" b="1" i="0" kern="1200" cap="all" spc="300" baseline="0" dirty="0">
                <a:solidFill>
                  <a:schemeClr val="tx1"/>
                </a:solidFill>
                <a:latin typeface="+mj-lt"/>
                <a:ea typeface="+mn-ea"/>
                <a:cs typeface="Arial Black" panose="020B0604020202020204" pitchFamily="34" charset="0"/>
              </a:defRPr>
            </a:lvl1pPr>
          </a:lstStyle>
          <a:p>
            <a:r>
              <a:rPr lang="en-US" dirty="0"/>
              <a:t>CLICK TO EDIT MASTER SUBTITLE STYLE</a:t>
            </a:r>
          </a:p>
        </p:txBody>
      </p:sp>
      <p:sp>
        <p:nvSpPr>
          <p:cNvPr id="40" name="Text Placeholder 28">
            <a:extLst>
              <a:ext uri="{FF2B5EF4-FFF2-40B4-BE49-F238E27FC236}">
                <a16:creationId xmlns:a16="http://schemas.microsoft.com/office/drawing/2014/main" id="{7B436DCE-21AD-38E2-5C66-1BA09385112D}"/>
              </a:ext>
            </a:extLst>
          </p:cNvPr>
          <p:cNvSpPr>
            <a:spLocks noGrp="1"/>
          </p:cNvSpPr>
          <p:nvPr>
            <p:ph type="body" sz="quarter" idx="29" hasCustomPrompt="1"/>
          </p:nvPr>
        </p:nvSpPr>
        <p:spPr>
          <a:xfrm>
            <a:off x="851805" y="2553205"/>
            <a:ext cx="5257800" cy="1311566"/>
          </a:xfrm>
        </p:spPr>
        <p:txBody>
          <a:bodyPr vert="horz" lIns="0" tIns="0" rIns="0" bIns="0" rtlCol="0">
            <a:noAutofit/>
          </a:bodyPr>
          <a:lstStyle>
            <a:lvl1pPr marL="0" indent="0">
              <a:buFont typeface="Arial" panose="020B0604020202020204" pitchFamily="34" charset="0"/>
              <a:buChar char="•"/>
              <a:defRPr lang="en-US" sz="1400" spc="0" baseline="0" dirty="0"/>
            </a:lvl1pPr>
          </a:lstStyle>
          <a:p>
            <a:pPr marL="285750" lvl="0" indent="-285750">
              <a:lnSpc>
                <a:spcPct val="100000"/>
              </a:lnSpc>
              <a:spcBef>
                <a:spcPts val="0"/>
              </a:spcBef>
            </a:pPr>
            <a:r>
              <a:rPr lang="en-US" dirty="0"/>
              <a:t>Second level</a:t>
            </a:r>
          </a:p>
          <a:p>
            <a:pPr marL="285750" lvl="0" indent="-285750">
              <a:lnSpc>
                <a:spcPct val="100000"/>
              </a:lnSpc>
              <a:spcBef>
                <a:spcPts val="0"/>
              </a:spcBef>
            </a:pPr>
            <a:endParaRPr lang="en-US" dirty="0"/>
          </a:p>
        </p:txBody>
      </p:sp>
      <p:sp>
        <p:nvSpPr>
          <p:cNvPr id="20" name="Text Placeholder 28">
            <a:extLst>
              <a:ext uri="{FF2B5EF4-FFF2-40B4-BE49-F238E27FC236}">
                <a16:creationId xmlns:a16="http://schemas.microsoft.com/office/drawing/2014/main" id="{3A8FAFF0-E023-1B32-CC58-E8ABA8632D2E}"/>
              </a:ext>
            </a:extLst>
          </p:cNvPr>
          <p:cNvSpPr>
            <a:spLocks noGrp="1"/>
          </p:cNvSpPr>
          <p:nvPr>
            <p:ph type="body" sz="quarter" idx="33" hasCustomPrompt="1"/>
          </p:nvPr>
        </p:nvSpPr>
        <p:spPr>
          <a:xfrm>
            <a:off x="852790" y="4057317"/>
            <a:ext cx="5753520" cy="631867"/>
          </a:xfrm>
        </p:spPr>
        <p:txBody>
          <a:bodyPr lIns="0" tIns="0" rIns="0" bIns="0" anchor="b">
            <a:noAutofit/>
          </a:bodyPr>
          <a:lstStyle>
            <a:lvl1pPr marL="0" indent="0" algn="l">
              <a:lnSpc>
                <a:spcPct val="100000"/>
              </a:lnSpc>
              <a:spcBef>
                <a:spcPts val="0"/>
              </a:spcBef>
              <a:buNone/>
              <a:defRPr lang="en-US" sz="2000" b="1" i="0" kern="1200" cap="all" spc="300" baseline="0" dirty="0">
                <a:solidFill>
                  <a:schemeClr val="tx1"/>
                </a:solidFill>
                <a:latin typeface="+mj-lt"/>
                <a:ea typeface="+mn-ea"/>
                <a:cs typeface="Arial Black" panose="020B0604020202020204" pitchFamily="34" charset="0"/>
              </a:defRPr>
            </a:lvl1pPr>
          </a:lstStyle>
          <a:p>
            <a:r>
              <a:rPr lang="en-US" dirty="0"/>
              <a:t>CLICK TO EDIT MASTER SUBTITLE STYLE</a:t>
            </a:r>
          </a:p>
        </p:txBody>
      </p:sp>
      <p:sp>
        <p:nvSpPr>
          <p:cNvPr id="19" name="Text Placeholder 28">
            <a:extLst>
              <a:ext uri="{FF2B5EF4-FFF2-40B4-BE49-F238E27FC236}">
                <a16:creationId xmlns:a16="http://schemas.microsoft.com/office/drawing/2014/main" id="{B73215FA-B8EB-7DD7-837F-F76B74F83728}"/>
              </a:ext>
            </a:extLst>
          </p:cNvPr>
          <p:cNvSpPr>
            <a:spLocks noGrp="1"/>
          </p:cNvSpPr>
          <p:nvPr>
            <p:ph type="body" sz="quarter" idx="32" hasCustomPrompt="1"/>
          </p:nvPr>
        </p:nvSpPr>
        <p:spPr>
          <a:xfrm>
            <a:off x="851805" y="4746336"/>
            <a:ext cx="5257800" cy="1311566"/>
          </a:xfrm>
        </p:spPr>
        <p:txBody>
          <a:bodyPr vert="horz" lIns="0" tIns="0" rIns="0" bIns="0" rtlCol="0">
            <a:noAutofit/>
          </a:bodyPr>
          <a:lstStyle>
            <a:lvl1pPr marL="0" indent="0">
              <a:buFont typeface="Arial" panose="020B0604020202020204" pitchFamily="34" charset="0"/>
              <a:buChar char="•"/>
              <a:defRPr lang="en-US" sz="1400" spc="0" baseline="0" dirty="0"/>
            </a:lvl1pPr>
          </a:lstStyle>
          <a:p>
            <a:pPr marL="285750" lvl="0" indent="-285750">
              <a:lnSpc>
                <a:spcPct val="100000"/>
              </a:lnSpc>
              <a:spcBef>
                <a:spcPts val="0"/>
              </a:spcBef>
            </a:pPr>
            <a:r>
              <a:rPr lang="en-US" dirty="0"/>
              <a:t>Second level</a:t>
            </a:r>
          </a:p>
          <a:p>
            <a:pPr marL="285750" lvl="0" indent="-285750">
              <a:lnSpc>
                <a:spcPct val="100000"/>
              </a:lnSpc>
              <a:spcBef>
                <a:spcPts val="0"/>
              </a:spcBef>
            </a:pPr>
            <a:endParaRPr lang="en-US" dirty="0"/>
          </a:p>
        </p:txBody>
      </p:sp>
      <p:sp>
        <p:nvSpPr>
          <p:cNvPr id="32" name="Rectangle 31">
            <a:extLst>
              <a:ext uri="{FF2B5EF4-FFF2-40B4-BE49-F238E27FC236}">
                <a16:creationId xmlns:a16="http://schemas.microsoft.com/office/drawing/2014/main" id="{4AED9AA9-2FB1-B400-47C0-803090B07B01}"/>
              </a:ext>
            </a:extLst>
          </p:cNvPr>
          <p:cNvSpPr/>
          <p:nvPr userDrawn="1"/>
        </p:nvSpPr>
        <p:spPr>
          <a:xfrm>
            <a:off x="7793831" y="810843"/>
            <a:ext cx="3091172" cy="5597912"/>
          </a:xfrm>
          <a:prstGeom prst="rect">
            <a:avLst/>
          </a:prstGeom>
          <a:solidFill>
            <a:schemeClr val="accent1">
              <a:alpha val="9323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accent1"/>
              </a:solidFill>
            </a:endParaRPr>
          </a:p>
        </p:txBody>
      </p:sp>
      <p:sp>
        <p:nvSpPr>
          <p:cNvPr id="18" name="Picture Placeholder 17">
            <a:extLst>
              <a:ext uri="{FF2B5EF4-FFF2-40B4-BE49-F238E27FC236}">
                <a16:creationId xmlns:a16="http://schemas.microsoft.com/office/drawing/2014/main" id="{C39E8D03-897F-C49F-D816-03B8BD63013D}"/>
              </a:ext>
            </a:extLst>
          </p:cNvPr>
          <p:cNvSpPr>
            <a:spLocks noGrp="1"/>
          </p:cNvSpPr>
          <p:nvPr>
            <p:ph type="pic" sz="quarter" idx="10"/>
          </p:nvPr>
        </p:nvSpPr>
        <p:spPr>
          <a:xfrm>
            <a:off x="7214510" y="1066373"/>
            <a:ext cx="2243137" cy="4929188"/>
          </a:xfrm>
          <a:solidFill>
            <a:schemeClr val="accent1">
              <a:lumMod val="20000"/>
              <a:lumOff val="80000"/>
            </a:schemeClr>
          </a:solidFill>
        </p:spPr>
        <p:txBody>
          <a:bodyPr anchor="ctr">
            <a:noAutofit/>
          </a:bodyPr>
          <a:lstStyle>
            <a:lvl1pPr algn="ctr">
              <a:defRPr/>
            </a:lvl1pPr>
          </a:lstStyle>
          <a:p>
            <a:endParaRPr lang="en-US" dirty="0"/>
          </a:p>
        </p:txBody>
      </p:sp>
      <p:sp>
        <p:nvSpPr>
          <p:cNvPr id="22" name="Picture Placeholder 17">
            <a:extLst>
              <a:ext uri="{FF2B5EF4-FFF2-40B4-BE49-F238E27FC236}">
                <a16:creationId xmlns:a16="http://schemas.microsoft.com/office/drawing/2014/main" id="{DE571619-8CCB-E378-472D-84C8ED7F8AC4}"/>
              </a:ext>
            </a:extLst>
          </p:cNvPr>
          <p:cNvSpPr>
            <a:spLocks noGrp="1"/>
          </p:cNvSpPr>
          <p:nvPr>
            <p:ph type="pic" sz="quarter" idx="13"/>
          </p:nvPr>
        </p:nvSpPr>
        <p:spPr>
          <a:xfrm>
            <a:off x="9791099" y="1066373"/>
            <a:ext cx="1672682" cy="2278993"/>
          </a:xfrm>
          <a:solidFill>
            <a:schemeClr val="accent1">
              <a:lumMod val="20000"/>
              <a:lumOff val="80000"/>
            </a:schemeClr>
          </a:solidFill>
        </p:spPr>
        <p:txBody>
          <a:bodyPr anchor="ctr">
            <a:noAutofit/>
          </a:bodyPr>
          <a:lstStyle>
            <a:lvl1pPr algn="ctr">
              <a:defRPr/>
            </a:lvl1pPr>
          </a:lstStyle>
          <a:p>
            <a:endParaRPr lang="en-US" dirty="0"/>
          </a:p>
        </p:txBody>
      </p:sp>
      <p:sp>
        <p:nvSpPr>
          <p:cNvPr id="23" name="Picture Placeholder 17">
            <a:extLst>
              <a:ext uri="{FF2B5EF4-FFF2-40B4-BE49-F238E27FC236}">
                <a16:creationId xmlns:a16="http://schemas.microsoft.com/office/drawing/2014/main" id="{4A772672-1696-B0AC-34A7-37560F101DFE}"/>
              </a:ext>
            </a:extLst>
          </p:cNvPr>
          <p:cNvSpPr>
            <a:spLocks noGrp="1"/>
          </p:cNvSpPr>
          <p:nvPr>
            <p:ph type="pic" sz="quarter" idx="14"/>
          </p:nvPr>
        </p:nvSpPr>
        <p:spPr>
          <a:xfrm>
            <a:off x="9791099" y="3716568"/>
            <a:ext cx="1672682" cy="2278993"/>
          </a:xfrm>
          <a:solidFill>
            <a:schemeClr val="accent1">
              <a:lumMod val="20000"/>
              <a:lumOff val="80000"/>
            </a:schemeClr>
          </a:solidFill>
        </p:spPr>
        <p:txBody>
          <a:bodyPr anchor="ctr">
            <a:noAutofit/>
          </a:bodyPr>
          <a:lstStyle>
            <a:lvl1pPr algn="ctr">
              <a:defRPr/>
            </a:lvl1pPr>
          </a:lstStyle>
          <a:p>
            <a:endParaRPr lang="en-US" dirty="0"/>
          </a:p>
        </p:txBody>
      </p:sp>
      <p:sp>
        <p:nvSpPr>
          <p:cNvPr id="2" name="Footer Placeholder 1">
            <a:extLst>
              <a:ext uri="{FF2B5EF4-FFF2-40B4-BE49-F238E27FC236}">
                <a16:creationId xmlns:a16="http://schemas.microsoft.com/office/drawing/2014/main" id="{5A615220-DA65-3A8D-609D-95B6D86B192A}"/>
              </a:ext>
            </a:extLst>
          </p:cNvPr>
          <p:cNvSpPr>
            <a:spLocks noGrp="1"/>
          </p:cNvSpPr>
          <p:nvPr>
            <p:ph type="ftr" sz="quarter" idx="34"/>
          </p:nvPr>
        </p:nvSpPr>
        <p:spPr/>
        <p:txBody>
          <a:bodyPr/>
          <a:lstStyle/>
          <a:p>
            <a:r>
              <a:rPr lang="en-US" dirty="0"/>
              <a:t>Presentation Title</a:t>
            </a:r>
          </a:p>
        </p:txBody>
      </p:sp>
      <p:sp>
        <p:nvSpPr>
          <p:cNvPr id="3" name="Slide Number Placeholder 2">
            <a:extLst>
              <a:ext uri="{FF2B5EF4-FFF2-40B4-BE49-F238E27FC236}">
                <a16:creationId xmlns:a16="http://schemas.microsoft.com/office/drawing/2014/main" id="{6AC2A57F-F2BF-F3B3-9D45-5DCD2608D80C}"/>
              </a:ext>
            </a:extLst>
          </p:cNvPr>
          <p:cNvSpPr>
            <a:spLocks noGrp="1"/>
          </p:cNvSpPr>
          <p:nvPr>
            <p:ph type="sldNum" sz="quarter" idx="35"/>
          </p:nvPr>
        </p:nvSpPr>
        <p:spPr/>
        <p:txBody>
          <a:bodyPr/>
          <a:lstStyle/>
          <a:p>
            <a:fld id="{09A01C0A-2BB6-49E7-91A3-DCB9F9F59583}" type="slidenum">
              <a:rPr lang="en-US" smtClean="0"/>
              <a:pPr/>
              <a:t>‹#›</a:t>
            </a:fld>
            <a:endParaRPr lang="en-US" dirty="0"/>
          </a:p>
        </p:txBody>
      </p:sp>
    </p:spTree>
    <p:extLst>
      <p:ext uri="{BB962C8B-B14F-4D97-AF65-F5344CB8AC3E}">
        <p14:creationId xmlns:p14="http://schemas.microsoft.com/office/powerpoint/2010/main" val="25709180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21385B8-472C-422F-2A52-C71336190A24}"/>
              </a:ext>
            </a:extLst>
          </p:cNvPr>
          <p:cNvSpPr>
            <a:spLocks noGrp="1"/>
          </p:cNvSpPr>
          <p:nvPr>
            <p:ph type="title" hasCustomPrompt="1"/>
          </p:nvPr>
        </p:nvSpPr>
        <p:spPr>
          <a:xfrm>
            <a:off x="850168" y="876301"/>
            <a:ext cx="10122632" cy="652054"/>
          </a:xfrm>
        </p:spPr>
        <p:txBody>
          <a:bodyPr anchor="ctr">
            <a:noAutofit/>
          </a:bodyPr>
          <a:lstStyle>
            <a:lvl1pPr algn="ctr">
              <a:defRPr sz="3600" baseline="0"/>
            </a:lvl1pPr>
          </a:lstStyle>
          <a:p>
            <a:r>
              <a:rPr lang="en-US" dirty="0"/>
              <a:t>CLICK TO EDIT MASTER TITLE</a:t>
            </a:r>
          </a:p>
        </p:txBody>
      </p:sp>
      <p:sp>
        <p:nvSpPr>
          <p:cNvPr id="2" name="Oval 1">
            <a:extLst>
              <a:ext uri="{FF2B5EF4-FFF2-40B4-BE49-F238E27FC236}">
                <a16:creationId xmlns:a16="http://schemas.microsoft.com/office/drawing/2014/main" id="{9DE7CA9C-8486-4EA1-8701-DB28FF478598}"/>
              </a:ext>
            </a:extLst>
          </p:cNvPr>
          <p:cNvSpPr/>
          <p:nvPr userDrawn="1"/>
        </p:nvSpPr>
        <p:spPr>
          <a:xfrm>
            <a:off x="2060160" y="2070777"/>
            <a:ext cx="956930" cy="956930"/>
          </a:xfrm>
          <a:prstGeom prst="ellipse">
            <a:avLst/>
          </a:prstGeom>
          <a:solidFill>
            <a:schemeClr val="accent1">
              <a:alpha val="7449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accent1"/>
              </a:solidFill>
            </a:endParaRPr>
          </a:p>
        </p:txBody>
      </p:sp>
      <p:sp>
        <p:nvSpPr>
          <p:cNvPr id="26" name="Picture Placeholder 13">
            <a:extLst>
              <a:ext uri="{FF2B5EF4-FFF2-40B4-BE49-F238E27FC236}">
                <a16:creationId xmlns:a16="http://schemas.microsoft.com/office/drawing/2014/main" id="{5C378C59-971F-BF38-742D-D95B205A12CA}"/>
              </a:ext>
            </a:extLst>
          </p:cNvPr>
          <p:cNvSpPr>
            <a:spLocks noGrp="1"/>
          </p:cNvSpPr>
          <p:nvPr>
            <p:ph type="pic" sz="quarter" idx="32"/>
          </p:nvPr>
        </p:nvSpPr>
        <p:spPr>
          <a:xfrm>
            <a:off x="1540257" y="2001750"/>
            <a:ext cx="1159161" cy="1036101"/>
          </a:xfrm>
          <a:noFill/>
        </p:spPr>
        <p:txBody>
          <a:bodyPr anchor="ctr">
            <a:noAutofit/>
          </a:bodyPr>
          <a:lstStyle>
            <a:lvl1pPr algn="ctr">
              <a:defRPr sz="1600"/>
            </a:lvl1pPr>
          </a:lstStyle>
          <a:p>
            <a:endParaRPr lang="en-US" dirty="0"/>
          </a:p>
        </p:txBody>
      </p:sp>
      <p:sp>
        <p:nvSpPr>
          <p:cNvPr id="21" name="Subtitle 2">
            <a:extLst>
              <a:ext uri="{FF2B5EF4-FFF2-40B4-BE49-F238E27FC236}">
                <a16:creationId xmlns:a16="http://schemas.microsoft.com/office/drawing/2014/main" id="{3BAF3E19-6FBE-8CBB-4079-33F65C860D3F}"/>
              </a:ext>
            </a:extLst>
          </p:cNvPr>
          <p:cNvSpPr>
            <a:spLocks noGrp="1"/>
          </p:cNvSpPr>
          <p:nvPr>
            <p:ph type="subTitle" idx="1" hasCustomPrompt="1"/>
          </p:nvPr>
        </p:nvSpPr>
        <p:spPr>
          <a:xfrm>
            <a:off x="844257" y="3029583"/>
            <a:ext cx="2940863" cy="1002007"/>
          </a:xfrm>
        </p:spPr>
        <p:txBody>
          <a:bodyPr anchor="b">
            <a:noAutofit/>
          </a:bodyPr>
          <a:lstStyle>
            <a:lvl1pPr marL="0" indent="0" algn="l">
              <a:lnSpc>
                <a:spcPct val="100000"/>
              </a:lnSpc>
              <a:buNone/>
              <a:defRPr sz="2000" b="1" i="0" cap="all" spc="300" baseline="0">
                <a:latin typeface="+mj-lt"/>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Content Placeholder 2">
            <a:extLst>
              <a:ext uri="{FF2B5EF4-FFF2-40B4-BE49-F238E27FC236}">
                <a16:creationId xmlns:a16="http://schemas.microsoft.com/office/drawing/2014/main" id="{16C42666-9F54-E92B-0327-85CCBAD21F0A}"/>
              </a:ext>
            </a:extLst>
          </p:cNvPr>
          <p:cNvSpPr>
            <a:spLocks noGrp="1"/>
          </p:cNvSpPr>
          <p:nvPr>
            <p:ph idx="10" hasCustomPrompt="1"/>
          </p:nvPr>
        </p:nvSpPr>
        <p:spPr>
          <a:xfrm>
            <a:off x="844257" y="4053021"/>
            <a:ext cx="2944737" cy="2284667"/>
          </a:xfrm>
        </p:spPr>
        <p:txBody>
          <a:bodyPr lIns="0" tIns="0" rIns="0" bIns="0">
            <a:noAutofit/>
          </a:bodyPr>
          <a:lstStyle>
            <a:lvl1pPr marL="285750" indent="-285750">
              <a:lnSpc>
                <a:spcPct val="100000"/>
              </a:lnSpc>
              <a:buFont typeface="Arial" panose="020B0604020202020204" pitchFamily="34" charset="0"/>
              <a:buChar char="•"/>
              <a:defRPr sz="1400" b="0" i="0">
                <a:latin typeface="+mn-lt"/>
              </a:defRPr>
            </a:lvl1pPr>
            <a:lvl2pPr marL="800100" indent="-342900">
              <a:lnSpc>
                <a:spcPct val="100000"/>
              </a:lnSpc>
              <a:buFont typeface="Arial" panose="020B0604020202020204" pitchFamily="34" charset="0"/>
              <a:buChar char="•"/>
              <a:defRPr sz="1400" b="0" i="0">
                <a:latin typeface="+mn-lt"/>
              </a:defRPr>
            </a:lvl2pPr>
            <a:lvl3pPr marL="1200150" indent="-285750">
              <a:lnSpc>
                <a:spcPct val="100000"/>
              </a:lnSpc>
              <a:buFont typeface="Arial" panose="020B0604020202020204" pitchFamily="34" charset="0"/>
              <a:buChar char="•"/>
              <a:defRPr sz="1400" b="0" i="0">
                <a:latin typeface="+mn-lt"/>
              </a:defRPr>
            </a:lvl3pPr>
            <a:lvl4pPr marL="1657350" indent="-285750">
              <a:lnSpc>
                <a:spcPct val="100000"/>
              </a:lnSpc>
              <a:buFont typeface="Arial" panose="020B0604020202020204" pitchFamily="34" charset="0"/>
              <a:buChar char="•"/>
              <a:defRPr sz="1400" b="0" i="0">
                <a:latin typeface="+mn-lt"/>
              </a:defRPr>
            </a:lvl4pPr>
            <a:lvl5pPr marL="2114550" indent="-285750">
              <a:lnSpc>
                <a:spcPct val="100000"/>
              </a:lnSpc>
              <a:buFont typeface="Arial" panose="020B0604020202020204" pitchFamily="34" charset="0"/>
              <a:buChar char="•"/>
              <a:defRPr sz="1400" b="0" i="0">
                <a:latin typeface="+mn-lt"/>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Oval 2">
            <a:extLst>
              <a:ext uri="{FF2B5EF4-FFF2-40B4-BE49-F238E27FC236}">
                <a16:creationId xmlns:a16="http://schemas.microsoft.com/office/drawing/2014/main" id="{FCFF2E1B-0868-370D-4DD5-C9FAA608FAF8}"/>
              </a:ext>
            </a:extLst>
          </p:cNvPr>
          <p:cNvSpPr/>
          <p:nvPr userDrawn="1"/>
        </p:nvSpPr>
        <p:spPr>
          <a:xfrm>
            <a:off x="5617535" y="2070777"/>
            <a:ext cx="956930" cy="956930"/>
          </a:xfrm>
          <a:prstGeom prst="ellipse">
            <a:avLst/>
          </a:prstGeom>
          <a:solidFill>
            <a:schemeClr val="accent1">
              <a:alpha val="7449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accent1"/>
              </a:solidFill>
            </a:endParaRPr>
          </a:p>
        </p:txBody>
      </p:sp>
      <p:sp>
        <p:nvSpPr>
          <p:cNvPr id="14" name="Picture Placeholder 13">
            <a:extLst>
              <a:ext uri="{FF2B5EF4-FFF2-40B4-BE49-F238E27FC236}">
                <a16:creationId xmlns:a16="http://schemas.microsoft.com/office/drawing/2014/main" id="{0B4A9B4F-A838-18BA-A205-674E6E13EB45}"/>
              </a:ext>
            </a:extLst>
          </p:cNvPr>
          <p:cNvSpPr>
            <a:spLocks noGrp="1"/>
          </p:cNvSpPr>
          <p:nvPr>
            <p:ph type="pic" sz="quarter" idx="30"/>
          </p:nvPr>
        </p:nvSpPr>
        <p:spPr>
          <a:xfrm>
            <a:off x="5107541" y="2001750"/>
            <a:ext cx="1159161" cy="1036101"/>
          </a:xfrm>
          <a:noFill/>
        </p:spPr>
        <p:txBody>
          <a:bodyPr anchor="ctr">
            <a:noAutofit/>
          </a:bodyPr>
          <a:lstStyle>
            <a:lvl1pPr algn="ctr">
              <a:defRPr sz="1600"/>
            </a:lvl1pPr>
          </a:lstStyle>
          <a:p>
            <a:endParaRPr lang="en-US" dirty="0"/>
          </a:p>
        </p:txBody>
      </p:sp>
      <p:sp>
        <p:nvSpPr>
          <p:cNvPr id="31" name="Text Placeholder 28">
            <a:extLst>
              <a:ext uri="{FF2B5EF4-FFF2-40B4-BE49-F238E27FC236}">
                <a16:creationId xmlns:a16="http://schemas.microsoft.com/office/drawing/2014/main" id="{35959781-AA1F-7789-57AC-F3583B408E73}"/>
              </a:ext>
            </a:extLst>
          </p:cNvPr>
          <p:cNvSpPr>
            <a:spLocks noGrp="1"/>
          </p:cNvSpPr>
          <p:nvPr>
            <p:ph type="body" sz="quarter" idx="28" hasCustomPrompt="1"/>
          </p:nvPr>
        </p:nvSpPr>
        <p:spPr>
          <a:xfrm>
            <a:off x="4617227" y="3064120"/>
            <a:ext cx="2940864" cy="988902"/>
          </a:xfrm>
        </p:spPr>
        <p:txBody>
          <a:bodyPr lIns="0" tIns="0" rIns="0" bIns="0" anchor="b">
            <a:noAutofit/>
          </a:bodyPr>
          <a:lstStyle>
            <a:lvl1pPr marL="0" indent="0" algn="l">
              <a:lnSpc>
                <a:spcPct val="100000"/>
              </a:lnSpc>
              <a:spcBef>
                <a:spcPts val="0"/>
              </a:spcBef>
              <a:buNone/>
              <a:defRPr lang="en-US" sz="2000" b="1" i="0" kern="1200" cap="all" spc="300" baseline="0" dirty="0">
                <a:solidFill>
                  <a:schemeClr val="tx1"/>
                </a:solidFill>
                <a:latin typeface="+mj-lt"/>
                <a:ea typeface="+mn-ea"/>
                <a:cs typeface="Arial Black" panose="020B0604020202020204" pitchFamily="34" charset="0"/>
              </a:defRPr>
            </a:lvl1pPr>
          </a:lstStyle>
          <a:p>
            <a:r>
              <a:rPr lang="en-US" dirty="0"/>
              <a:t>CLICK TO EDIT MASTER SUBTITLE STYLE</a:t>
            </a:r>
          </a:p>
        </p:txBody>
      </p:sp>
      <p:sp>
        <p:nvSpPr>
          <p:cNvPr id="24" name="Content Placeholder 2">
            <a:extLst>
              <a:ext uri="{FF2B5EF4-FFF2-40B4-BE49-F238E27FC236}">
                <a16:creationId xmlns:a16="http://schemas.microsoft.com/office/drawing/2014/main" id="{73AFA26A-367B-C958-6FDA-30DC18B38549}"/>
              </a:ext>
            </a:extLst>
          </p:cNvPr>
          <p:cNvSpPr>
            <a:spLocks noGrp="1"/>
          </p:cNvSpPr>
          <p:nvPr>
            <p:ph idx="12" hasCustomPrompt="1"/>
          </p:nvPr>
        </p:nvSpPr>
        <p:spPr>
          <a:xfrm>
            <a:off x="4617226" y="4066126"/>
            <a:ext cx="2944737" cy="2284667"/>
          </a:xfrm>
        </p:spPr>
        <p:txBody>
          <a:bodyPr tIns="0" bIns="0">
            <a:noAutofit/>
          </a:bodyPr>
          <a:lstStyle>
            <a:lvl1pPr marL="285750" indent="-285750">
              <a:lnSpc>
                <a:spcPct val="100000"/>
              </a:lnSpc>
              <a:buFont typeface="Arial" panose="020B0604020202020204" pitchFamily="34" charset="0"/>
              <a:buChar char="•"/>
              <a:defRPr sz="1400" b="0" i="0">
                <a:latin typeface="+mn-lt"/>
              </a:defRPr>
            </a:lvl1pPr>
            <a:lvl2pPr marL="800100" indent="-342900">
              <a:lnSpc>
                <a:spcPct val="100000"/>
              </a:lnSpc>
              <a:buFont typeface="Arial" panose="020B0604020202020204" pitchFamily="34" charset="0"/>
              <a:buChar char="•"/>
              <a:defRPr sz="1400" b="0" i="0">
                <a:latin typeface="+mn-lt"/>
              </a:defRPr>
            </a:lvl2pPr>
            <a:lvl3pPr marL="1200150" indent="-285750">
              <a:lnSpc>
                <a:spcPct val="100000"/>
              </a:lnSpc>
              <a:buFont typeface="Arial" panose="020B0604020202020204" pitchFamily="34" charset="0"/>
              <a:buChar char="•"/>
              <a:defRPr sz="1400" b="0" i="0">
                <a:latin typeface="+mn-lt"/>
              </a:defRPr>
            </a:lvl3pPr>
            <a:lvl4pPr marL="1657350" indent="-285750">
              <a:lnSpc>
                <a:spcPct val="100000"/>
              </a:lnSpc>
              <a:buFont typeface="Arial" panose="020B0604020202020204" pitchFamily="34" charset="0"/>
              <a:buChar char="•"/>
              <a:defRPr sz="1400" b="0" i="0">
                <a:latin typeface="+mn-lt"/>
              </a:defRPr>
            </a:lvl4pPr>
            <a:lvl5pPr marL="2114550" indent="-285750">
              <a:lnSpc>
                <a:spcPct val="100000"/>
              </a:lnSpc>
              <a:buFont typeface="Arial" panose="020B0604020202020204" pitchFamily="34" charset="0"/>
              <a:buChar char="•"/>
              <a:defRPr sz="1400" b="0" i="0">
                <a:latin typeface="+mn-lt"/>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Oval 3">
            <a:extLst>
              <a:ext uri="{FF2B5EF4-FFF2-40B4-BE49-F238E27FC236}">
                <a16:creationId xmlns:a16="http://schemas.microsoft.com/office/drawing/2014/main" id="{BE993317-B15E-4278-C4C8-D2C8F54AED79}"/>
              </a:ext>
            </a:extLst>
          </p:cNvPr>
          <p:cNvSpPr/>
          <p:nvPr userDrawn="1"/>
        </p:nvSpPr>
        <p:spPr>
          <a:xfrm>
            <a:off x="8836567" y="2070777"/>
            <a:ext cx="956930" cy="956930"/>
          </a:xfrm>
          <a:prstGeom prst="ellipse">
            <a:avLst/>
          </a:prstGeom>
          <a:solidFill>
            <a:schemeClr val="accent1">
              <a:alpha val="7449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accent1"/>
              </a:solidFill>
            </a:endParaRPr>
          </a:p>
        </p:txBody>
      </p:sp>
      <p:sp>
        <p:nvSpPr>
          <p:cNvPr id="25" name="Picture Placeholder 13">
            <a:extLst>
              <a:ext uri="{FF2B5EF4-FFF2-40B4-BE49-F238E27FC236}">
                <a16:creationId xmlns:a16="http://schemas.microsoft.com/office/drawing/2014/main" id="{320E0A84-9337-4401-9D13-157978C60776}"/>
              </a:ext>
            </a:extLst>
          </p:cNvPr>
          <p:cNvSpPr>
            <a:spLocks noGrp="1"/>
          </p:cNvSpPr>
          <p:nvPr>
            <p:ph type="pic" sz="quarter" idx="31"/>
          </p:nvPr>
        </p:nvSpPr>
        <p:spPr>
          <a:xfrm>
            <a:off x="8333421" y="2004710"/>
            <a:ext cx="1159161" cy="1036101"/>
          </a:xfrm>
          <a:noFill/>
        </p:spPr>
        <p:txBody>
          <a:bodyPr anchor="ctr">
            <a:noAutofit/>
          </a:bodyPr>
          <a:lstStyle>
            <a:lvl1pPr algn="ctr">
              <a:defRPr sz="1600"/>
            </a:lvl1pPr>
          </a:lstStyle>
          <a:p>
            <a:endParaRPr lang="en-US" dirty="0"/>
          </a:p>
        </p:txBody>
      </p:sp>
      <p:sp>
        <p:nvSpPr>
          <p:cNvPr id="32" name="Text Placeholder 28">
            <a:extLst>
              <a:ext uri="{FF2B5EF4-FFF2-40B4-BE49-F238E27FC236}">
                <a16:creationId xmlns:a16="http://schemas.microsoft.com/office/drawing/2014/main" id="{AC8F3009-6B00-DF9F-8517-05A826556634}"/>
              </a:ext>
            </a:extLst>
          </p:cNvPr>
          <p:cNvSpPr>
            <a:spLocks noGrp="1"/>
          </p:cNvSpPr>
          <p:nvPr>
            <p:ph type="body" sz="quarter" idx="29" hasCustomPrompt="1"/>
          </p:nvPr>
        </p:nvSpPr>
        <p:spPr>
          <a:xfrm>
            <a:off x="8403008" y="3029583"/>
            <a:ext cx="2940864" cy="988902"/>
          </a:xfrm>
        </p:spPr>
        <p:txBody>
          <a:bodyPr lIns="0" tIns="0" rIns="0" bIns="0" anchor="b">
            <a:noAutofit/>
          </a:bodyPr>
          <a:lstStyle>
            <a:lvl1pPr marL="0" indent="0" algn="l">
              <a:lnSpc>
                <a:spcPct val="100000"/>
              </a:lnSpc>
              <a:spcBef>
                <a:spcPts val="0"/>
              </a:spcBef>
              <a:buNone/>
              <a:defRPr lang="en-US" sz="2000" b="1" i="0" kern="1200" cap="all" spc="300" baseline="0" dirty="0">
                <a:solidFill>
                  <a:schemeClr val="tx1"/>
                </a:solidFill>
                <a:latin typeface="+mj-lt"/>
                <a:ea typeface="+mn-ea"/>
                <a:cs typeface="Arial Black" panose="020B0604020202020204" pitchFamily="34" charset="0"/>
              </a:defRPr>
            </a:lvl1pPr>
          </a:lstStyle>
          <a:p>
            <a:r>
              <a:rPr lang="en-US" dirty="0"/>
              <a:t>CLICK TO EDIT MASTER SUBTITLE STYLE</a:t>
            </a:r>
          </a:p>
        </p:txBody>
      </p:sp>
      <p:sp>
        <p:nvSpPr>
          <p:cNvPr id="23" name="Content Placeholder 2">
            <a:extLst>
              <a:ext uri="{FF2B5EF4-FFF2-40B4-BE49-F238E27FC236}">
                <a16:creationId xmlns:a16="http://schemas.microsoft.com/office/drawing/2014/main" id="{B51E11FB-D524-5781-B4B3-F6E5484F19F3}"/>
              </a:ext>
            </a:extLst>
          </p:cNvPr>
          <p:cNvSpPr>
            <a:spLocks noGrp="1"/>
          </p:cNvSpPr>
          <p:nvPr>
            <p:ph idx="11" hasCustomPrompt="1"/>
          </p:nvPr>
        </p:nvSpPr>
        <p:spPr>
          <a:xfrm>
            <a:off x="8398539" y="4031589"/>
            <a:ext cx="2944737" cy="2284667"/>
          </a:xfrm>
        </p:spPr>
        <p:txBody>
          <a:bodyPr tIns="0" bIns="0">
            <a:noAutofit/>
          </a:bodyPr>
          <a:lstStyle>
            <a:lvl1pPr marL="285750" indent="-285750">
              <a:lnSpc>
                <a:spcPct val="100000"/>
              </a:lnSpc>
              <a:buFont typeface="Arial" panose="020B0604020202020204" pitchFamily="34" charset="0"/>
              <a:buChar char="•"/>
              <a:defRPr sz="1400" b="0" i="0">
                <a:latin typeface="+mn-lt"/>
              </a:defRPr>
            </a:lvl1pPr>
            <a:lvl2pPr marL="800100" indent="-342900">
              <a:lnSpc>
                <a:spcPct val="100000"/>
              </a:lnSpc>
              <a:buFont typeface="Arial" panose="020B0604020202020204" pitchFamily="34" charset="0"/>
              <a:buChar char="•"/>
              <a:defRPr sz="1400" b="0" i="0">
                <a:latin typeface="+mn-lt"/>
              </a:defRPr>
            </a:lvl2pPr>
            <a:lvl3pPr marL="1200150" indent="-285750">
              <a:lnSpc>
                <a:spcPct val="100000"/>
              </a:lnSpc>
              <a:buFont typeface="Arial" panose="020B0604020202020204" pitchFamily="34" charset="0"/>
              <a:buChar char="•"/>
              <a:defRPr sz="1400" b="0" i="0">
                <a:latin typeface="+mn-lt"/>
              </a:defRPr>
            </a:lvl3pPr>
            <a:lvl4pPr marL="1657350" indent="-285750">
              <a:lnSpc>
                <a:spcPct val="100000"/>
              </a:lnSpc>
              <a:buFont typeface="Arial" panose="020B0604020202020204" pitchFamily="34" charset="0"/>
              <a:buChar char="•"/>
              <a:defRPr sz="1400" b="0" i="0">
                <a:latin typeface="+mn-lt"/>
              </a:defRPr>
            </a:lvl4pPr>
            <a:lvl5pPr marL="2114550" indent="-285750">
              <a:lnSpc>
                <a:spcPct val="100000"/>
              </a:lnSpc>
              <a:buFont typeface="Arial" panose="020B0604020202020204" pitchFamily="34" charset="0"/>
              <a:buChar char="•"/>
              <a:defRPr sz="1400" b="0" i="0">
                <a:latin typeface="+mn-lt"/>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A466B1E6-E67B-3B07-B464-6C782D2D21E7}"/>
              </a:ext>
            </a:extLst>
          </p:cNvPr>
          <p:cNvSpPr>
            <a:spLocks noGrp="1"/>
          </p:cNvSpPr>
          <p:nvPr>
            <p:ph type="ftr" sz="quarter" idx="33"/>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2B63D2A3-D5E9-1D68-8AB2-1DB5C21E9126}"/>
              </a:ext>
            </a:extLst>
          </p:cNvPr>
          <p:cNvSpPr>
            <a:spLocks noGrp="1"/>
          </p:cNvSpPr>
          <p:nvPr>
            <p:ph type="sldNum" sz="quarter" idx="34"/>
          </p:nvPr>
        </p:nvSpPr>
        <p:spPr/>
        <p:txBody>
          <a:bodyPr/>
          <a:lstStyle/>
          <a:p>
            <a:fld id="{09A01C0A-2BB6-49E7-91A3-DCB9F9F59583}" type="slidenum">
              <a:rPr lang="en-US" smtClean="0"/>
              <a:pPr/>
              <a:t>‹#›</a:t>
            </a:fld>
            <a:endParaRPr lang="en-US" dirty="0"/>
          </a:p>
        </p:txBody>
      </p:sp>
    </p:spTree>
    <p:extLst>
      <p:ext uri="{BB962C8B-B14F-4D97-AF65-F5344CB8AC3E}">
        <p14:creationId xmlns:p14="http://schemas.microsoft.com/office/powerpoint/2010/main" val="12625208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Title 21">
            <a:extLst>
              <a:ext uri="{FF2B5EF4-FFF2-40B4-BE49-F238E27FC236}">
                <a16:creationId xmlns:a16="http://schemas.microsoft.com/office/drawing/2014/main" id="{592F592C-CC3F-8FC0-DAF8-24019474CAB1}"/>
              </a:ext>
            </a:extLst>
          </p:cNvPr>
          <p:cNvSpPr>
            <a:spLocks noGrp="1"/>
          </p:cNvSpPr>
          <p:nvPr>
            <p:ph type="title" hasCustomPrompt="1"/>
          </p:nvPr>
        </p:nvSpPr>
        <p:spPr>
          <a:xfrm>
            <a:off x="847384" y="884982"/>
            <a:ext cx="5744335" cy="979204"/>
          </a:xfrm>
        </p:spPr>
        <p:txBody>
          <a:bodyPr lIns="0" tIns="0" rIns="0" bIns="0" anchor="t">
            <a:noAutofit/>
          </a:bodyPr>
          <a:lstStyle>
            <a:lvl1pPr>
              <a:defRPr sz="3600" baseline="0">
                <a:latin typeface="+mj-lt"/>
              </a:defRPr>
            </a:lvl1pPr>
          </a:lstStyle>
          <a:p>
            <a:r>
              <a:rPr lang="en-US" dirty="0"/>
              <a:t>CLICK TO EDIT MASTER TITLE</a:t>
            </a:r>
          </a:p>
        </p:txBody>
      </p:sp>
      <p:sp>
        <p:nvSpPr>
          <p:cNvPr id="13" name="Text Placeholder 2">
            <a:extLst>
              <a:ext uri="{FF2B5EF4-FFF2-40B4-BE49-F238E27FC236}">
                <a16:creationId xmlns:a16="http://schemas.microsoft.com/office/drawing/2014/main" id="{ED5AF112-F5BD-9AA8-0E64-A6972333DDB1}"/>
              </a:ext>
            </a:extLst>
          </p:cNvPr>
          <p:cNvSpPr>
            <a:spLocks noGrp="1"/>
          </p:cNvSpPr>
          <p:nvPr>
            <p:ph type="body" idx="1"/>
          </p:nvPr>
        </p:nvSpPr>
        <p:spPr>
          <a:xfrm>
            <a:off x="855915" y="2046038"/>
            <a:ext cx="4831207" cy="3568139"/>
          </a:xfrm>
        </p:spPr>
        <p:txBody>
          <a:bodyPr lIns="0" tIns="0" rIns="0" bIns="0">
            <a:no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Picture Placeholder 8">
            <a:extLst>
              <a:ext uri="{FF2B5EF4-FFF2-40B4-BE49-F238E27FC236}">
                <a16:creationId xmlns:a16="http://schemas.microsoft.com/office/drawing/2014/main" id="{DD9A5508-A146-4C36-FF14-5B78325C526D}"/>
              </a:ext>
            </a:extLst>
          </p:cNvPr>
          <p:cNvSpPr>
            <a:spLocks noGrp="1"/>
          </p:cNvSpPr>
          <p:nvPr>
            <p:ph type="pic" sz="quarter" idx="12"/>
          </p:nvPr>
        </p:nvSpPr>
        <p:spPr>
          <a:xfrm>
            <a:off x="7868966" y="1112838"/>
            <a:ext cx="3475649" cy="4975225"/>
          </a:xfrm>
          <a:solidFill>
            <a:schemeClr val="accent1">
              <a:lumMod val="20000"/>
              <a:lumOff val="80000"/>
            </a:schemeClr>
          </a:solidFill>
        </p:spPr>
        <p:txBody>
          <a:bodyPr anchor="ctr"/>
          <a:lstStyle>
            <a:lvl1pPr algn="ctr">
              <a:defRPr/>
            </a:lvl1pPr>
          </a:lstStyle>
          <a:p>
            <a:endParaRPr lang="en-US" dirty="0"/>
          </a:p>
        </p:txBody>
      </p:sp>
      <p:sp>
        <p:nvSpPr>
          <p:cNvPr id="14" name="Text Placeholder 10">
            <a:extLst>
              <a:ext uri="{FF2B5EF4-FFF2-40B4-BE49-F238E27FC236}">
                <a16:creationId xmlns:a16="http://schemas.microsoft.com/office/drawing/2014/main" id="{104F5115-4987-5C8E-E191-E06A29A553D3}"/>
              </a:ext>
            </a:extLst>
          </p:cNvPr>
          <p:cNvSpPr>
            <a:spLocks noGrp="1"/>
          </p:cNvSpPr>
          <p:nvPr>
            <p:ph type="body" sz="quarter" idx="13"/>
          </p:nvPr>
        </p:nvSpPr>
        <p:spPr>
          <a:xfrm>
            <a:off x="7010733" y="2803273"/>
            <a:ext cx="2121408" cy="2121408"/>
          </a:xfrm>
          <a:prstGeom prst="ellipse">
            <a:avLst/>
          </a:prstGeom>
          <a:solidFill>
            <a:schemeClr val="accent1">
              <a:alpha val="72000"/>
            </a:schemeClr>
          </a:solidFill>
        </p:spPr>
        <p:txBody>
          <a:bodyPr/>
          <a:lstStyle>
            <a:lvl1pPr>
              <a:defRPr sz="300">
                <a:solidFill>
                  <a:schemeClr val="accent1">
                    <a:alpha val="0"/>
                  </a:schemeClr>
                </a:solidFill>
              </a:defRPr>
            </a:lvl1pPr>
          </a:lstStyle>
          <a:p>
            <a:pPr lvl="0"/>
            <a:r>
              <a:rPr lang="en-US" dirty="0"/>
              <a:t>Click to edit Master text styles</a:t>
            </a:r>
          </a:p>
        </p:txBody>
      </p:sp>
      <p:sp>
        <p:nvSpPr>
          <p:cNvPr id="15" name="Text Placeholder 10">
            <a:extLst>
              <a:ext uri="{FF2B5EF4-FFF2-40B4-BE49-F238E27FC236}">
                <a16:creationId xmlns:a16="http://schemas.microsoft.com/office/drawing/2014/main" id="{1EA969D2-43E7-374C-2BD3-3ED94ADEAE97}"/>
              </a:ext>
            </a:extLst>
          </p:cNvPr>
          <p:cNvSpPr>
            <a:spLocks noGrp="1"/>
          </p:cNvSpPr>
          <p:nvPr>
            <p:ph type="body" sz="quarter" idx="14"/>
          </p:nvPr>
        </p:nvSpPr>
        <p:spPr>
          <a:xfrm>
            <a:off x="11258537" y="4711495"/>
            <a:ext cx="192024" cy="1033272"/>
          </a:xfrm>
          <a:prstGeom prst="rect">
            <a:avLst/>
          </a:prstGeom>
          <a:solidFill>
            <a:schemeClr val="accent1">
              <a:alpha val="83000"/>
            </a:schemeClr>
          </a:solidFill>
        </p:spPr>
        <p:txBody>
          <a:bodyPr/>
          <a:lstStyle>
            <a:lvl1pPr>
              <a:defRPr sz="300">
                <a:solidFill>
                  <a:schemeClr val="accent1">
                    <a:alpha val="0"/>
                  </a:schemeClr>
                </a:solidFill>
              </a:defRPr>
            </a:lvl1pPr>
          </a:lstStyle>
          <a:p>
            <a:pPr lvl="0"/>
            <a:r>
              <a:rPr lang="en-US" dirty="0"/>
              <a:t>Click to edit Master text styles</a:t>
            </a:r>
          </a:p>
        </p:txBody>
      </p:sp>
      <p:sp>
        <p:nvSpPr>
          <p:cNvPr id="3" name="Footer Placeholder 2">
            <a:extLst>
              <a:ext uri="{FF2B5EF4-FFF2-40B4-BE49-F238E27FC236}">
                <a16:creationId xmlns:a16="http://schemas.microsoft.com/office/drawing/2014/main" id="{8DE7E217-DB17-AA1B-8753-DBFDF42AB32F}"/>
              </a:ext>
            </a:extLst>
          </p:cNvPr>
          <p:cNvSpPr>
            <a:spLocks noGrp="1"/>
          </p:cNvSpPr>
          <p:nvPr>
            <p:ph type="ftr" sz="quarter" idx="10"/>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CD6FA3F1-16D7-20B8-B929-59317A576C99}"/>
              </a:ext>
            </a:extLst>
          </p:cNvPr>
          <p:cNvSpPr>
            <a:spLocks noGrp="1"/>
          </p:cNvSpPr>
          <p:nvPr>
            <p:ph type="sldNum" sz="quarter" idx="11"/>
          </p:nvPr>
        </p:nvSpPr>
        <p:spPr/>
        <p:txBody>
          <a:bodyPr/>
          <a:lstStyle/>
          <a:p>
            <a:fld id="{09A01C0A-2BB6-49E7-91A3-DCB9F9F59583}" type="slidenum">
              <a:rPr lang="en-US" smtClean="0"/>
              <a:pPr/>
              <a:t>‹#›</a:t>
            </a:fld>
            <a:endParaRPr lang="en-US" dirty="0"/>
          </a:p>
        </p:txBody>
      </p:sp>
    </p:spTree>
    <p:extLst>
      <p:ext uri="{BB962C8B-B14F-4D97-AF65-F5344CB8AC3E}">
        <p14:creationId xmlns:p14="http://schemas.microsoft.com/office/powerpoint/2010/main" val="21670051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descr="Large walking intersection with one lone person">
            <a:extLst>
              <a:ext uri="{FF2B5EF4-FFF2-40B4-BE49-F238E27FC236}">
                <a16:creationId xmlns:a16="http://schemas.microsoft.com/office/drawing/2014/main" id="{09010683-ED2B-BF6C-90F9-AF09D38DB677}"/>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Effect>
                      <a14:brightnessContrast bright="27000" contrast="5000"/>
                    </a14:imgEffect>
                  </a14:imgLayer>
                </a14:imgProps>
              </a:ext>
              <a:ext uri="{28A0092B-C50C-407E-A947-70E740481C1C}">
                <a14:useLocalDpi xmlns:a14="http://schemas.microsoft.com/office/drawing/2010/main"/>
              </a:ext>
            </a:extLst>
          </a:blip>
          <a:srcRect/>
          <a:stretch/>
        </p:blipFill>
        <p:spPr>
          <a:xfrm>
            <a:off x="0" y="1"/>
            <a:ext cx="11811000" cy="6858000"/>
          </a:xfrm>
          <a:prstGeom prst="rect">
            <a:avLst/>
          </a:prstGeom>
        </p:spPr>
      </p:pic>
      <p:sp>
        <p:nvSpPr>
          <p:cNvPr id="13" name="Freeform 12">
            <a:extLst>
              <a:ext uri="{FF2B5EF4-FFF2-40B4-BE49-F238E27FC236}">
                <a16:creationId xmlns:a16="http://schemas.microsoft.com/office/drawing/2014/main" id="{C7A66511-B85E-197E-52D6-398E0BABD4A3}"/>
              </a:ext>
            </a:extLst>
          </p:cNvPr>
          <p:cNvSpPr/>
          <p:nvPr userDrawn="1"/>
        </p:nvSpPr>
        <p:spPr>
          <a:xfrm>
            <a:off x="777819" y="0"/>
            <a:ext cx="8272488" cy="6858000"/>
          </a:xfrm>
          <a:custGeom>
            <a:avLst/>
            <a:gdLst>
              <a:gd name="connsiteX0" fmla="*/ 2449074 w 8272488"/>
              <a:gd name="connsiteY0" fmla="*/ 0 h 6858000"/>
              <a:gd name="connsiteX1" fmla="*/ 5823415 w 8272488"/>
              <a:gd name="connsiteY1" fmla="*/ 0 h 6858000"/>
              <a:gd name="connsiteX2" fmla="*/ 5929477 w 8272488"/>
              <a:gd name="connsiteY2" fmla="*/ 47950 h 6858000"/>
              <a:gd name="connsiteX3" fmla="*/ 8272488 w 8272488"/>
              <a:gd name="connsiteY3" fmla="*/ 3776315 h 6858000"/>
              <a:gd name="connsiteX4" fmla="*/ 7025715 w 8272488"/>
              <a:gd name="connsiteY4" fmla="*/ 6735959 h 6858000"/>
              <a:gd name="connsiteX5" fmla="*/ 6893036 w 8272488"/>
              <a:gd name="connsiteY5" fmla="*/ 6858000 h 6858000"/>
              <a:gd name="connsiteX6" fmla="*/ 1379452 w 8272488"/>
              <a:gd name="connsiteY6" fmla="*/ 6858000 h 6858000"/>
              <a:gd name="connsiteX7" fmla="*/ 1246773 w 8272488"/>
              <a:gd name="connsiteY7" fmla="*/ 6735959 h 6858000"/>
              <a:gd name="connsiteX8" fmla="*/ 0 w 8272488"/>
              <a:gd name="connsiteY8" fmla="*/ 3776315 h 6858000"/>
              <a:gd name="connsiteX9" fmla="*/ 2343012 w 8272488"/>
              <a:gd name="connsiteY9" fmla="*/ 479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72488" h="6858000">
                <a:moveTo>
                  <a:pt x="2449074" y="0"/>
                </a:moveTo>
                <a:lnTo>
                  <a:pt x="5823415" y="0"/>
                </a:lnTo>
                <a:lnTo>
                  <a:pt x="5929477" y="47950"/>
                </a:lnTo>
                <a:cubicBezTo>
                  <a:pt x="7315814" y="715956"/>
                  <a:pt x="8272488" y="2134414"/>
                  <a:pt x="8272488" y="3776315"/>
                </a:cubicBezTo>
                <a:cubicBezTo>
                  <a:pt x="8272488" y="4936354"/>
                  <a:pt x="7794942" y="5984857"/>
                  <a:pt x="7025715" y="6735959"/>
                </a:cubicBezTo>
                <a:lnTo>
                  <a:pt x="6893036" y="6858000"/>
                </a:lnTo>
                <a:lnTo>
                  <a:pt x="1379452" y="6858000"/>
                </a:lnTo>
                <a:lnTo>
                  <a:pt x="1246773" y="6735959"/>
                </a:lnTo>
                <a:cubicBezTo>
                  <a:pt x="477546" y="5984857"/>
                  <a:pt x="0" y="4936354"/>
                  <a:pt x="0" y="3776315"/>
                </a:cubicBezTo>
                <a:cubicBezTo>
                  <a:pt x="0" y="2134414"/>
                  <a:pt x="956674" y="715956"/>
                  <a:pt x="2343012" y="47950"/>
                </a:cubicBezTo>
                <a:close/>
              </a:path>
            </a:pathLst>
          </a:custGeom>
          <a:solidFill>
            <a:schemeClr val="accent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accent1"/>
              </a:solidFill>
            </a:endParaRPr>
          </a:p>
        </p:txBody>
      </p:sp>
      <p:sp>
        <p:nvSpPr>
          <p:cNvPr id="2" name="Title 1">
            <a:extLst>
              <a:ext uri="{FF2B5EF4-FFF2-40B4-BE49-F238E27FC236}">
                <a16:creationId xmlns:a16="http://schemas.microsoft.com/office/drawing/2014/main" id="{71A36714-0A6D-7D0D-3336-B8081C409BA0}"/>
              </a:ext>
            </a:extLst>
          </p:cNvPr>
          <p:cNvSpPr>
            <a:spLocks noGrp="1"/>
          </p:cNvSpPr>
          <p:nvPr>
            <p:ph type="title" hasCustomPrompt="1"/>
          </p:nvPr>
        </p:nvSpPr>
        <p:spPr>
          <a:xfrm>
            <a:off x="1907196" y="2188196"/>
            <a:ext cx="5985159" cy="1594507"/>
          </a:xfrm>
        </p:spPr>
        <p:txBody>
          <a:bodyPr lIns="0" tIns="0" rIns="0" bIns="0" anchor="b">
            <a:noAutofit/>
          </a:bodyPr>
          <a:lstStyle>
            <a:lvl1pPr>
              <a:defRPr sz="3600" b="1" i="0" baseline="0">
                <a:solidFill>
                  <a:schemeClr val="tx1"/>
                </a:solidFill>
                <a:latin typeface="+mj-lt"/>
                <a:cs typeface="Arial Black" panose="020B0604020202020204" pitchFamily="34" charset="0"/>
              </a:defRPr>
            </a:lvl1pPr>
          </a:lstStyle>
          <a:p>
            <a:r>
              <a:rPr lang="en-US" dirty="0"/>
              <a:t>CLICK TO EDIT MASTER TITLE STYLE</a:t>
            </a:r>
          </a:p>
        </p:txBody>
      </p:sp>
      <p:sp>
        <p:nvSpPr>
          <p:cNvPr id="11" name="Text Placeholder 2">
            <a:extLst>
              <a:ext uri="{FF2B5EF4-FFF2-40B4-BE49-F238E27FC236}">
                <a16:creationId xmlns:a16="http://schemas.microsoft.com/office/drawing/2014/main" id="{CFA9DBC5-E4A8-5230-9CE1-902849869495}"/>
              </a:ext>
            </a:extLst>
          </p:cNvPr>
          <p:cNvSpPr>
            <a:spLocks noGrp="1"/>
          </p:cNvSpPr>
          <p:nvPr>
            <p:ph type="body" idx="1"/>
          </p:nvPr>
        </p:nvSpPr>
        <p:spPr>
          <a:xfrm>
            <a:off x="1907196" y="3790988"/>
            <a:ext cx="5444517" cy="1731890"/>
          </a:xfrm>
        </p:spPr>
        <p:txBody>
          <a:bodyPr lIns="0" tIns="0" rIns="0" bIns="0" anchor="t">
            <a:noAutofit/>
          </a:bodyPr>
          <a:lstStyle>
            <a:lvl1pPr marL="0" indent="0">
              <a:buNone/>
              <a:defRPr sz="1800" b="0" i="0">
                <a:solidFill>
                  <a:schemeClr val="tx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0" name="Rectangle 9">
            <a:extLst>
              <a:ext uri="{FF2B5EF4-FFF2-40B4-BE49-F238E27FC236}">
                <a16:creationId xmlns:a16="http://schemas.microsoft.com/office/drawing/2014/main" id="{829F29DD-6F0C-B005-FD16-89C061AE31C9}"/>
              </a:ext>
            </a:extLst>
          </p:cNvPr>
          <p:cNvSpPr/>
          <p:nvPr userDrawn="1"/>
        </p:nvSpPr>
        <p:spPr>
          <a:xfrm>
            <a:off x="10408059" y="1151133"/>
            <a:ext cx="190346" cy="1037063"/>
          </a:xfrm>
          <a:prstGeom prst="rect">
            <a:avLst/>
          </a:prstGeom>
          <a:solidFill>
            <a:schemeClr val="accent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accent1"/>
              </a:solidFill>
            </a:endParaRPr>
          </a:p>
        </p:txBody>
      </p:sp>
      <p:sp>
        <p:nvSpPr>
          <p:cNvPr id="12" name="Rectangle 11">
            <a:extLst>
              <a:ext uri="{FF2B5EF4-FFF2-40B4-BE49-F238E27FC236}">
                <a16:creationId xmlns:a16="http://schemas.microsoft.com/office/drawing/2014/main" id="{67980795-C54D-B27A-60D2-8758CAF840E2}"/>
              </a:ext>
            </a:extLst>
          </p:cNvPr>
          <p:cNvSpPr/>
          <p:nvPr userDrawn="1"/>
        </p:nvSpPr>
        <p:spPr>
          <a:xfrm>
            <a:off x="10987993" y="114070"/>
            <a:ext cx="190346" cy="1037063"/>
          </a:xfrm>
          <a:prstGeom prst="rect">
            <a:avLst/>
          </a:prstGeom>
          <a:solidFill>
            <a:schemeClr val="accent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accent1"/>
              </a:solidFill>
            </a:endParaRPr>
          </a:p>
        </p:txBody>
      </p:sp>
      <p:sp>
        <p:nvSpPr>
          <p:cNvPr id="4" name="Footer Placeholder 3">
            <a:extLst>
              <a:ext uri="{FF2B5EF4-FFF2-40B4-BE49-F238E27FC236}">
                <a16:creationId xmlns:a16="http://schemas.microsoft.com/office/drawing/2014/main" id="{7B05DD54-AC6C-8FD6-3ABF-282F1F124B40}"/>
              </a:ext>
            </a:extLst>
          </p:cNvPr>
          <p:cNvSpPr>
            <a:spLocks noGrp="1"/>
          </p:cNvSpPr>
          <p:nvPr>
            <p:ph type="ftr" sz="quarter" idx="10"/>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22CBBA03-8EAF-9651-6DC8-7316BA1FE5F7}"/>
              </a:ext>
            </a:extLst>
          </p:cNvPr>
          <p:cNvSpPr>
            <a:spLocks noGrp="1"/>
          </p:cNvSpPr>
          <p:nvPr>
            <p:ph type="sldNum" sz="quarter" idx="11"/>
          </p:nvPr>
        </p:nvSpPr>
        <p:spPr/>
        <p:txBody>
          <a:bodyPr/>
          <a:lstStyle/>
          <a:p>
            <a:fld id="{09A01C0A-2BB6-49E7-91A3-DCB9F9F59583}" type="slidenum">
              <a:rPr lang="en-US" smtClean="0"/>
              <a:pPr/>
              <a:t>‹#›</a:t>
            </a:fld>
            <a:endParaRPr lang="en-US" dirty="0"/>
          </a:p>
        </p:txBody>
      </p:sp>
    </p:spTree>
    <p:extLst>
      <p:ext uri="{BB962C8B-B14F-4D97-AF65-F5344CB8AC3E}">
        <p14:creationId xmlns:p14="http://schemas.microsoft.com/office/powerpoint/2010/main" val="4090658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6" name="Google Shape;36;p6"/>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7" name="Google Shape;37;p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14660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3" name="Google Shape;43;p7"/>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44" name="Google Shape;44;p7"/>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5" name="Google Shape;45;p7"/>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46" name="Google Shape;46;p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47901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99825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57" name="Google Shape;57;p9"/>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8" name="Google Shape;58;p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25476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1194859" y="408517"/>
            <a:ext cx="3657600" cy="2743200"/>
          </a:xfrm>
          <a:prstGeom prst="rect">
            <a:avLst/>
          </a:prstGeom>
          <a:noFill/>
          <a:ln>
            <a:noFill/>
          </a:ln>
        </p:spPr>
      </p:sp>
      <p:sp>
        <p:nvSpPr>
          <p:cNvPr id="64" name="Google Shape;64;p10"/>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65" name="Google Shape;65;p1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553968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theme" Target="../theme/theme3.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b="0" i="0" u="none" strike="noStrike" cap="none">
                <a:solidFill>
                  <a:srgbClr val="888888"/>
                </a:solidFill>
                <a:latin typeface="Calibri"/>
                <a:ea typeface="Calibri"/>
                <a:cs typeface="Calibri"/>
                <a:sym typeface="Calibri"/>
              </a:defRPr>
            </a:lvl1pPr>
            <a:lvl2pPr marL="0" marR="0" lvl="1" indent="0" algn="r" rtl="0">
              <a:spcBef>
                <a:spcPts val="0"/>
              </a:spcBef>
              <a:buNone/>
              <a:defRPr sz="800" b="0" i="0" u="none" strike="noStrike" cap="none">
                <a:solidFill>
                  <a:srgbClr val="888888"/>
                </a:solidFill>
                <a:latin typeface="Calibri"/>
                <a:ea typeface="Calibri"/>
                <a:cs typeface="Calibri"/>
                <a:sym typeface="Calibri"/>
              </a:defRPr>
            </a:lvl2pPr>
            <a:lvl3pPr marL="0" marR="0" lvl="2" indent="0" algn="r" rtl="0">
              <a:spcBef>
                <a:spcPts val="0"/>
              </a:spcBef>
              <a:buNone/>
              <a:defRPr sz="800" b="0" i="0" u="none" strike="noStrike" cap="none">
                <a:solidFill>
                  <a:srgbClr val="888888"/>
                </a:solidFill>
                <a:latin typeface="Calibri"/>
                <a:ea typeface="Calibri"/>
                <a:cs typeface="Calibri"/>
                <a:sym typeface="Calibri"/>
              </a:defRPr>
            </a:lvl3pPr>
            <a:lvl4pPr marL="0" marR="0" lvl="3" indent="0" algn="r" rtl="0">
              <a:spcBef>
                <a:spcPts val="0"/>
              </a:spcBef>
              <a:buNone/>
              <a:defRPr sz="800" b="0" i="0" u="none" strike="noStrike" cap="none">
                <a:solidFill>
                  <a:srgbClr val="888888"/>
                </a:solidFill>
                <a:latin typeface="Calibri"/>
                <a:ea typeface="Calibri"/>
                <a:cs typeface="Calibri"/>
                <a:sym typeface="Calibri"/>
              </a:defRPr>
            </a:lvl4pPr>
            <a:lvl5pPr marL="0" marR="0" lvl="4" indent="0" algn="r" rtl="0">
              <a:spcBef>
                <a:spcPts val="0"/>
              </a:spcBef>
              <a:buNone/>
              <a:defRPr sz="800" b="0" i="0" u="none" strike="noStrike" cap="none">
                <a:solidFill>
                  <a:srgbClr val="888888"/>
                </a:solidFill>
                <a:latin typeface="Calibri"/>
                <a:ea typeface="Calibri"/>
                <a:cs typeface="Calibri"/>
                <a:sym typeface="Calibri"/>
              </a:defRPr>
            </a:lvl5pPr>
            <a:lvl6pPr marL="0" marR="0" lvl="5" indent="0" algn="r" rtl="0">
              <a:spcBef>
                <a:spcPts val="0"/>
              </a:spcBef>
              <a:buNone/>
              <a:defRPr sz="800" b="0" i="0" u="none" strike="noStrike" cap="none">
                <a:solidFill>
                  <a:srgbClr val="888888"/>
                </a:solidFill>
                <a:latin typeface="Calibri"/>
                <a:ea typeface="Calibri"/>
                <a:cs typeface="Calibri"/>
                <a:sym typeface="Calibri"/>
              </a:defRPr>
            </a:lvl6pPr>
            <a:lvl7pPr marL="0" marR="0" lvl="6" indent="0" algn="r" rtl="0">
              <a:spcBef>
                <a:spcPts val="0"/>
              </a:spcBef>
              <a:buNone/>
              <a:defRPr sz="800" b="0" i="0" u="none" strike="noStrike" cap="none">
                <a:solidFill>
                  <a:srgbClr val="888888"/>
                </a:solidFill>
                <a:latin typeface="Calibri"/>
                <a:ea typeface="Calibri"/>
                <a:cs typeface="Calibri"/>
                <a:sym typeface="Calibri"/>
              </a:defRPr>
            </a:lvl7pPr>
            <a:lvl8pPr marL="0" marR="0" lvl="7" indent="0" algn="r" rtl="0">
              <a:spcBef>
                <a:spcPts val="0"/>
              </a:spcBef>
              <a:buNone/>
              <a:defRPr sz="800" b="0" i="0" u="none" strike="noStrike" cap="none">
                <a:solidFill>
                  <a:srgbClr val="888888"/>
                </a:solidFill>
                <a:latin typeface="Calibri"/>
                <a:ea typeface="Calibri"/>
                <a:cs typeface="Calibri"/>
                <a:sym typeface="Calibri"/>
              </a:defRPr>
            </a:lvl8pPr>
            <a:lvl9pPr marL="0" marR="0" lvl="8" indent="0" algn="r" rtl="0">
              <a:spcBef>
                <a:spcPts val="0"/>
              </a:spcBef>
              <a:buNone/>
              <a:defRPr sz="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99602290"/>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E2E7F4-48EC-4595-9FA7-4633C0899C40}"/>
              </a:ext>
            </a:extLst>
          </p:cNvPr>
          <p:cNvSpPr>
            <a:spLocks noGrp="1"/>
          </p:cNvSpPr>
          <p:nvPr>
            <p:ph type="title"/>
          </p:nvPr>
        </p:nvSpPr>
        <p:spPr>
          <a:xfrm>
            <a:off x="864000" y="576001"/>
            <a:ext cx="10440000" cy="864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0C1E1B7-1C9D-478C-94DD-FE7754AF941C}"/>
              </a:ext>
            </a:extLst>
          </p:cNvPr>
          <p:cNvSpPr>
            <a:spLocks noGrp="1"/>
          </p:cNvSpPr>
          <p:nvPr>
            <p:ph type="body" idx="1"/>
          </p:nvPr>
        </p:nvSpPr>
        <p:spPr>
          <a:xfrm>
            <a:off x="864000" y="1584000"/>
            <a:ext cx="10489800" cy="4464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4101089E-2CAA-4DB4-B60C-D409C8D64BCD}"/>
              </a:ext>
            </a:extLst>
          </p:cNvPr>
          <p:cNvSpPr>
            <a:spLocks noGrp="1"/>
          </p:cNvSpPr>
          <p:nvPr>
            <p:ph type="sldNum" sz="quarter" idx="4"/>
          </p:nvPr>
        </p:nvSpPr>
        <p:spPr>
          <a:xfrm>
            <a:off x="11688000" y="6354000"/>
            <a:ext cx="504000" cy="504000"/>
          </a:xfrm>
          <a:prstGeom prst="rect">
            <a:avLst/>
          </a:prstGeom>
        </p:spPr>
        <p:txBody>
          <a:bodyPr vert="horz" lIns="91440" tIns="45720" rIns="91440" bIns="45720" rtlCol="0" anchor="ctr"/>
          <a:lstStyle>
            <a:lvl1pPr algn="ctr">
              <a:defRPr sz="1600" b="1">
                <a:solidFill>
                  <a:schemeClr val="tx1">
                    <a:tint val="75000"/>
                  </a:schemeClr>
                </a:solidFill>
                <a:latin typeface="+mj-lt"/>
              </a:defRPr>
            </a:lvl1pPr>
          </a:lstStyle>
          <a:p>
            <a:fld id="{EB96C8EE-5CE2-4DF5-AEBC-F7D540F7D759}" type="slidenum">
              <a:rPr lang="en-US" smtClean="0"/>
              <a:pPr/>
              <a:t>‹#›</a:t>
            </a:fld>
            <a:endParaRPr lang="en-US" dirty="0"/>
          </a:p>
        </p:txBody>
      </p:sp>
      <p:sp>
        <p:nvSpPr>
          <p:cNvPr id="12" name="Date Placeholder 11">
            <a:extLst>
              <a:ext uri="{FF2B5EF4-FFF2-40B4-BE49-F238E27FC236}">
                <a16:creationId xmlns:a16="http://schemas.microsoft.com/office/drawing/2014/main" id="{94C25CB8-337E-46F1-A218-7638F305F432}"/>
              </a:ext>
            </a:extLst>
          </p:cNvPr>
          <p:cNvSpPr>
            <a:spLocks noGrp="1"/>
          </p:cNvSpPr>
          <p:nvPr>
            <p:ph type="dt" sz="half" idx="2"/>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B360F8-476B-46A9-AE4D-B70F5EF3C486}" type="datetimeFigureOut">
              <a:rPr lang="en-US" smtClean="0"/>
              <a:pPr/>
              <a:t>11/26/2024</a:t>
            </a:fld>
            <a:endParaRPr lang="en-US" dirty="0"/>
          </a:p>
        </p:txBody>
      </p:sp>
    </p:spTree>
    <p:extLst>
      <p:ext uri="{BB962C8B-B14F-4D97-AF65-F5344CB8AC3E}">
        <p14:creationId xmlns:p14="http://schemas.microsoft.com/office/powerpoint/2010/main" val="265261871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82" r:id="rId23"/>
    <p:sldLayoutId id="2147483799" r:id="rId24"/>
  </p:sldLayoutIdLst>
  <p:txStyles>
    <p:title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90000"/>
        </a:lnSpc>
        <a:spcBef>
          <a:spcPts val="1000"/>
        </a:spcBef>
        <a:buClr>
          <a:schemeClr val="accent1">
            <a:lumMod val="90000"/>
          </a:schemeClr>
        </a:buClr>
        <a:buFont typeface="Segoe UI" panose="020B0502040204020203" pitchFamily="34" charset="0"/>
        <a:buChar char="·"/>
        <a:defRPr sz="1800" kern="1200">
          <a:solidFill>
            <a:schemeClr val="tx1">
              <a:lumMod val="75000"/>
              <a:lumOff val="25000"/>
            </a:schemeClr>
          </a:solidFill>
          <a:latin typeface="+mn-lt"/>
          <a:ea typeface="+mn-ea"/>
          <a:cs typeface="+mn-cs"/>
        </a:defRPr>
      </a:lvl1pPr>
      <a:lvl2pPr marL="539750" indent="-27305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600" kern="1200">
          <a:solidFill>
            <a:schemeClr val="tx1">
              <a:lumMod val="75000"/>
              <a:lumOff val="25000"/>
            </a:schemeClr>
          </a:solidFill>
          <a:latin typeface="+mn-lt"/>
          <a:ea typeface="+mn-ea"/>
          <a:cs typeface="+mn-cs"/>
        </a:defRPr>
      </a:lvl2pPr>
      <a:lvl3pPr marL="806450" indent="-26670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400" kern="1200">
          <a:solidFill>
            <a:schemeClr val="tx1">
              <a:lumMod val="75000"/>
              <a:lumOff val="25000"/>
            </a:schemeClr>
          </a:solidFill>
          <a:latin typeface="+mn-lt"/>
          <a:ea typeface="+mn-ea"/>
          <a:cs typeface="+mn-cs"/>
        </a:defRPr>
      </a:lvl3pPr>
      <a:lvl4pPr marL="1079500" indent="-27305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200" kern="1200">
          <a:solidFill>
            <a:schemeClr val="tx1">
              <a:lumMod val="75000"/>
              <a:lumOff val="25000"/>
            </a:schemeClr>
          </a:solidFill>
          <a:latin typeface="+mn-lt"/>
          <a:ea typeface="+mn-ea"/>
          <a:cs typeface="+mn-cs"/>
        </a:defRPr>
      </a:lvl4pPr>
      <a:lvl5pPr marL="1346200" indent="-26670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D688C66-2A77-64CD-38B5-90492185CACE}"/>
              </a:ext>
            </a:extLst>
          </p:cNvPr>
          <p:cNvSpPr/>
          <p:nvPr userDrawn="1"/>
        </p:nvSpPr>
        <p:spPr>
          <a:xfrm rot="5400000" flipH="1" flipV="1">
            <a:off x="8570975" y="3236976"/>
            <a:ext cx="6858000" cy="3840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ooter Placeholder 4">
            <a:extLst>
              <a:ext uri="{FF2B5EF4-FFF2-40B4-BE49-F238E27FC236}">
                <a16:creationId xmlns:a16="http://schemas.microsoft.com/office/drawing/2014/main" id="{89035839-CD36-5568-9808-CCDD9953C933}"/>
              </a:ext>
            </a:extLst>
          </p:cNvPr>
          <p:cNvSpPr>
            <a:spLocks noGrp="1"/>
          </p:cNvSpPr>
          <p:nvPr>
            <p:ph type="ftr" sz="quarter" idx="3"/>
          </p:nvPr>
        </p:nvSpPr>
        <p:spPr>
          <a:xfrm rot="16200000">
            <a:off x="8854442" y="2953511"/>
            <a:ext cx="6291068" cy="384048"/>
          </a:xfrm>
          <a:prstGeom prst="rect">
            <a:avLst/>
          </a:prstGeom>
          <a:noFill/>
        </p:spPr>
        <p:txBody>
          <a:bodyPr vert="horz" lIns="210312" tIns="45720" rIns="91440" bIns="45720" rtlCol="0" anchor="ctr"/>
          <a:lstStyle>
            <a:lvl1pPr algn="l">
              <a:defRPr sz="1200" b="1" cap="all" spc="300" baseline="0">
                <a:solidFill>
                  <a:schemeClr val="bg1"/>
                </a:solidFill>
                <a:latin typeface="+mj-lt"/>
              </a:defRPr>
            </a:lvl1pPr>
          </a:lstStyle>
          <a:p>
            <a:r>
              <a:rPr lang="en-US" dirty="0"/>
              <a:t>Presentation Title</a:t>
            </a:r>
          </a:p>
        </p:txBody>
      </p:sp>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846438" y="409576"/>
            <a:ext cx="10972800" cy="1325563"/>
          </a:xfrm>
          <a:prstGeom prst="rect">
            <a:avLst/>
          </a:prstGeom>
        </p:spPr>
        <p:txBody>
          <a:bodyPr vert="horz" lIns="0" tIns="0" rIns="0" bIns="0" rtlCol="0" anchor="t">
            <a:noAutofit/>
          </a:bodyPr>
          <a:lstStyle/>
          <a:p>
            <a:r>
              <a:rPr lang="en-US" dirty="0"/>
              <a:t>CLICK TO EDIT MASTER TITLE STYLE</a:t>
            </a:r>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745644" y="1825625"/>
            <a:ext cx="11098307" cy="435133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a:extLst>
              <a:ext uri="{FF2B5EF4-FFF2-40B4-BE49-F238E27FC236}">
                <a16:creationId xmlns:a16="http://schemas.microsoft.com/office/drawing/2014/main" id="{533E5E79-C396-3919-759D-5AD893CE4260}"/>
              </a:ext>
            </a:extLst>
          </p:cNvPr>
          <p:cNvSpPr>
            <a:spLocks noGrp="1"/>
          </p:cNvSpPr>
          <p:nvPr>
            <p:ph type="sldNum" sz="quarter" idx="4"/>
          </p:nvPr>
        </p:nvSpPr>
        <p:spPr>
          <a:xfrm rot="16200000">
            <a:off x="11716512" y="6382510"/>
            <a:ext cx="566928" cy="384048"/>
          </a:xfrm>
          <a:prstGeom prst="rect">
            <a:avLst/>
          </a:prstGeom>
        </p:spPr>
        <p:txBody>
          <a:bodyPr vert="horz" lIns="91440" tIns="45720" rIns="91440" bIns="45720" rtlCol="0" anchor="ctr"/>
          <a:lstStyle>
            <a:lvl1pPr algn="ctr">
              <a:defRPr sz="1400">
                <a:solidFill>
                  <a:schemeClr val="bg1"/>
                </a:solidFill>
              </a:defRPr>
            </a:lvl1pPr>
          </a:lstStyle>
          <a:p>
            <a:fld id="{09A01C0A-2BB6-49E7-91A3-DCB9F9F59583}" type="slidenum">
              <a:rPr lang="en-US" smtClean="0"/>
              <a:pPr/>
              <a:t>‹#›</a:t>
            </a:fld>
            <a:endParaRPr lang="en-US" dirty="0"/>
          </a:p>
        </p:txBody>
      </p:sp>
    </p:spTree>
    <p:extLst>
      <p:ext uri="{BB962C8B-B14F-4D97-AF65-F5344CB8AC3E}">
        <p14:creationId xmlns:p14="http://schemas.microsoft.com/office/powerpoint/2010/main" val="2950241346"/>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Lst>
  <p:hf hdr="0" dt="0"/>
  <p:txStyles>
    <p:titleStyle>
      <a:lvl1pPr algn="l" defTabSz="914400" rtl="0" eaLnBrk="1" latinLnBrk="0" hangingPunct="1">
        <a:lnSpc>
          <a:spcPct val="90000"/>
        </a:lnSpc>
        <a:spcBef>
          <a:spcPct val="0"/>
        </a:spcBef>
        <a:buNone/>
        <a:defRPr sz="4000" b="1" i="0" kern="1200" cap="all" spc="600" baseline="0">
          <a:solidFill>
            <a:schemeClr val="tx1"/>
          </a:solidFill>
          <a:latin typeface="+mj-lt"/>
          <a:ea typeface="+mj-ea"/>
          <a:cs typeface="Arial Black" panose="020B0604020202020204" pitchFamily="34" charset="0"/>
        </a:defRPr>
      </a:lvl1pPr>
    </p:titleStyle>
    <p:bodyStyle>
      <a:lvl1pPr marL="0" indent="0" algn="l" defTabSz="914400" rtl="0" eaLnBrk="1" latinLnBrk="0" hangingPunct="1">
        <a:lnSpc>
          <a:spcPct val="150000"/>
        </a:lnSpc>
        <a:spcBef>
          <a:spcPts val="1000"/>
        </a:spcBef>
        <a:buFontTx/>
        <a:buNone/>
        <a:defRPr sz="2400" b="0" i="0" kern="1200">
          <a:solidFill>
            <a:schemeClr val="tx1"/>
          </a:solidFill>
          <a:latin typeface="+mn-lt"/>
          <a:ea typeface="+mn-ea"/>
          <a:cs typeface="+mn-cs"/>
        </a:defRPr>
      </a:lvl1pPr>
      <a:lvl2pPr marL="457200" indent="0" algn="l" defTabSz="914400" rtl="0" eaLnBrk="1" latinLnBrk="0" hangingPunct="1">
        <a:lnSpc>
          <a:spcPct val="150000"/>
        </a:lnSpc>
        <a:spcBef>
          <a:spcPts val="500"/>
        </a:spcBef>
        <a:buFontTx/>
        <a:buNone/>
        <a:defRPr sz="2200" b="0" i="0" kern="1200">
          <a:solidFill>
            <a:schemeClr val="tx1"/>
          </a:solidFill>
          <a:latin typeface="Avenir Next LT Pro" panose="020B0504020202020204" pitchFamily="34" charset="77"/>
          <a:ea typeface="+mn-ea"/>
          <a:cs typeface="+mn-cs"/>
        </a:defRPr>
      </a:lvl2pPr>
      <a:lvl3pPr marL="914400" indent="0" algn="l" defTabSz="914400" rtl="0" eaLnBrk="1" latinLnBrk="0" hangingPunct="1">
        <a:lnSpc>
          <a:spcPct val="150000"/>
        </a:lnSpc>
        <a:spcBef>
          <a:spcPts val="500"/>
        </a:spcBef>
        <a:buFontTx/>
        <a:buNone/>
        <a:defRPr sz="2000" b="0" i="0" kern="1200">
          <a:solidFill>
            <a:schemeClr val="tx1"/>
          </a:solidFill>
          <a:latin typeface="Avenir Next LT Pro" panose="020B0504020202020204" pitchFamily="34" charset="77"/>
          <a:ea typeface="+mn-ea"/>
          <a:cs typeface="+mn-cs"/>
        </a:defRPr>
      </a:lvl3pPr>
      <a:lvl4pPr marL="1371600" indent="0" algn="l" defTabSz="914400" rtl="0" eaLnBrk="1" latinLnBrk="0" hangingPunct="1">
        <a:lnSpc>
          <a:spcPct val="150000"/>
        </a:lnSpc>
        <a:spcBef>
          <a:spcPts val="500"/>
        </a:spcBef>
        <a:buFontTx/>
        <a:buNone/>
        <a:defRPr sz="1800" b="0" i="0" kern="1200">
          <a:solidFill>
            <a:schemeClr val="tx1"/>
          </a:solidFill>
          <a:latin typeface="Avenir Next LT Pro" panose="020B0504020202020204" pitchFamily="34" charset="77"/>
          <a:ea typeface="+mn-ea"/>
          <a:cs typeface="+mn-cs"/>
        </a:defRPr>
      </a:lvl4pPr>
      <a:lvl5pPr marL="1828800" indent="0" algn="l" defTabSz="914400" rtl="0" eaLnBrk="1" latinLnBrk="0" hangingPunct="1">
        <a:lnSpc>
          <a:spcPct val="150000"/>
        </a:lnSpc>
        <a:spcBef>
          <a:spcPts val="500"/>
        </a:spcBef>
        <a:buFontTx/>
        <a:buNone/>
        <a:defRPr sz="1800" b="0" i="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4" orient="horz" pos="1152">
          <p15:clr>
            <a:srgbClr val="547EBF"/>
          </p15:clr>
        </p15:guide>
        <p15:guide id="5" pos="7440">
          <p15:clr>
            <a:srgbClr val="547EBF"/>
          </p15:clr>
        </p15:guide>
        <p15:guide id="6" orient="horz" pos="4080">
          <p15:clr>
            <a:srgbClr val="547EBF"/>
          </p15:clr>
        </p15:guide>
        <p15:guide id="19">
          <p15:clr>
            <a:srgbClr val="547EBF"/>
          </p15:clr>
        </p15:guide>
        <p15:guide id="20" pos="7680">
          <p15:clr>
            <a:srgbClr val="547EBF"/>
          </p15:clr>
        </p15:guide>
        <p15:guide id="21" pos="528">
          <p15:clr>
            <a:srgbClr val="547EBF"/>
          </p15:clr>
        </p15:guide>
        <p15:guide id="22" pos="6912">
          <p15:clr>
            <a:srgbClr val="547EBF"/>
          </p15:clr>
        </p15:guide>
        <p15:guide id="23" orient="horz" pos="240">
          <p15:clr>
            <a:srgbClr val="547EBF"/>
          </p15:clr>
        </p15:guide>
        <p15:guide id="25" orient="horz" pos="552">
          <p15:clr>
            <a:srgbClr val="547EBF"/>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png"/><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gif"/><Relationship Id="rId4" Type="http://schemas.openxmlformats.org/officeDocument/2006/relationships/image" Target="../media/image9.gif"/></Relationships>
</file>

<file path=ppt/slides/_rels/slide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slideLayout" Target="../slideLayouts/slideLayout34.xml"/><Relationship Id="rId7"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gif"/><Relationship Id="rId10" Type="http://schemas.openxmlformats.org/officeDocument/2006/relationships/image" Target="../media/image16.png"/><Relationship Id="rId4" Type="http://schemas.openxmlformats.org/officeDocument/2006/relationships/notesSlide" Target="../notesSlides/notesSlide2.xml"/><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slideLayout" Target="../slideLayouts/slideLayout34.xml"/><Relationship Id="rId7" Type="http://schemas.openxmlformats.org/officeDocument/2006/relationships/image" Target="../media/image2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6.png"/><Relationship Id="rId5" Type="http://schemas.openxmlformats.org/officeDocument/2006/relationships/image" Target="../media/image19.gif"/><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34.xml"/><Relationship Id="rId7" Type="http://schemas.openxmlformats.org/officeDocument/2006/relationships/image" Target="../media/image15.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14.svg"/><Relationship Id="rId4" Type="http://schemas.openxmlformats.org/officeDocument/2006/relationships/notesSlide" Target="../notesSlides/notesSlide3.xml"/><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34.xml"/><Relationship Id="rId7" Type="http://schemas.openxmlformats.org/officeDocument/2006/relationships/image" Target="../media/image22.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3.png"/><Relationship Id="rId11" Type="http://schemas.openxmlformats.org/officeDocument/2006/relationships/image" Target="../media/image17.png"/><Relationship Id="rId5" Type="http://schemas.openxmlformats.org/officeDocument/2006/relationships/image" Target="../media/image24.png"/><Relationship Id="rId10" Type="http://schemas.openxmlformats.org/officeDocument/2006/relationships/image" Target="../media/image15.png"/><Relationship Id="rId4" Type="http://schemas.openxmlformats.org/officeDocument/2006/relationships/notesSlide" Target="../notesSlides/notesSlide4.xml"/><Relationship Id="rId9" Type="http://schemas.openxmlformats.org/officeDocument/2006/relationships/image" Target="../media/image14.svg"/></Relationships>
</file>

<file path=ppt/slides/_rels/slide7.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slideLayout" Target="../slideLayouts/slideLayout34.xml"/><Relationship Id="rId7" Type="http://schemas.openxmlformats.org/officeDocument/2006/relationships/image" Target="../media/image13.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3.png"/><Relationship Id="rId11" Type="http://schemas.openxmlformats.org/officeDocument/2006/relationships/image" Target="../media/image15.png"/><Relationship Id="rId5" Type="http://schemas.openxmlformats.org/officeDocument/2006/relationships/image" Target="../media/image22.png"/><Relationship Id="rId10" Type="http://schemas.openxmlformats.org/officeDocument/2006/relationships/image" Target="../media/image24.png"/><Relationship Id="rId4" Type="http://schemas.openxmlformats.org/officeDocument/2006/relationships/notesSlide" Target="../notesSlides/notesSlide5.xml"/><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image" Target="../media/image26.jpg"/><Relationship Id="rId1" Type="http://schemas.openxmlformats.org/officeDocument/2006/relationships/slideLayout" Target="../slideLayouts/slideLayout35.xml"/><Relationship Id="rId6" Type="http://schemas.openxmlformats.org/officeDocument/2006/relationships/image" Target="../media/image29.jpg"/><Relationship Id="rId5" Type="http://schemas.openxmlformats.org/officeDocument/2006/relationships/image" Target="../media/image6.png"/><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7228BAE-048B-681E-DD8D-BD96B22560E0}"/>
              </a:ext>
            </a:extLst>
          </p:cNvPr>
          <p:cNvSpPr>
            <a:spLocks noGrp="1"/>
          </p:cNvSpPr>
          <p:nvPr>
            <p:ph type="ctrTitle"/>
          </p:nvPr>
        </p:nvSpPr>
        <p:spPr>
          <a:xfrm>
            <a:off x="1691422" y="3138859"/>
            <a:ext cx="8493487" cy="723334"/>
          </a:xfrm>
        </p:spPr>
        <p:txBody>
          <a:bodyPr/>
          <a:lstStyle/>
          <a:p>
            <a:r>
              <a:rPr lang="en-US" sz="3600" dirty="0">
                <a:effectLst>
                  <a:reflection blurRad="6350" stA="50000" endA="300" endPos="50000" dist="60007" dir="5400000" sy="-100000" algn="bl" rotWithShape="0"/>
                </a:effectLst>
                <a:latin typeface="Times New Roman" panose="02020603050405020304" pitchFamily="18" charset="0"/>
                <a:cs typeface="Times New Roman" panose="02020603050405020304" pitchFamily="18" charset="0"/>
              </a:rPr>
              <a:t>CƠ SỞ GIÁO DỤC </a:t>
            </a:r>
            <a:r>
              <a:rPr lang="en-US" sz="3600" dirty="0">
                <a:solidFill>
                  <a:schemeClr val="bg1"/>
                </a:solidFill>
                <a:effectLst>
                  <a:reflection blurRad="6350" stA="50000" endA="300" endPos="50000" dist="60007" dir="5400000" sy="-100000" algn="bl" rotWithShape="0"/>
                </a:effectLst>
                <a:latin typeface="Times New Roman" panose="02020603050405020304" pitchFamily="18" charset="0"/>
                <a:cs typeface="Times New Roman" panose="02020603050405020304" pitchFamily="18" charset="0"/>
              </a:rPr>
              <a:t>CÔNG LẬP</a:t>
            </a:r>
          </a:p>
        </p:txBody>
      </p:sp>
      <p:sp>
        <p:nvSpPr>
          <p:cNvPr id="7" name="Subtitle 6">
            <a:extLst>
              <a:ext uri="{FF2B5EF4-FFF2-40B4-BE49-F238E27FC236}">
                <a16:creationId xmlns:a16="http://schemas.microsoft.com/office/drawing/2014/main" id="{3AFD8D3D-82CB-EA16-814E-A3FED8BBF39B}"/>
              </a:ext>
            </a:extLst>
          </p:cNvPr>
          <p:cNvSpPr>
            <a:spLocks noGrp="1"/>
          </p:cNvSpPr>
          <p:nvPr>
            <p:ph type="subTitle" idx="1"/>
          </p:nvPr>
        </p:nvSpPr>
        <p:spPr>
          <a:xfrm>
            <a:off x="1691423" y="1884462"/>
            <a:ext cx="6965039" cy="578325"/>
          </a:xfrm>
          <a:ln>
            <a:noFill/>
          </a:ln>
        </p:spPr>
        <p:txBody>
          <a:bodyPr/>
          <a:lstStyle/>
          <a:p>
            <a:r>
              <a:rPr lang="en-US" b="1" dirty="0">
                <a:effectLst/>
                <a:latin typeface="Times New Roman" panose="02020603050405020304" pitchFamily="18" charset="0"/>
                <a:cs typeface="Times New Roman" panose="02020603050405020304" pitchFamily="18" charset="0"/>
              </a:rPr>
              <a:t>CHÍNH SÁCH THUẾ </a:t>
            </a:r>
          </a:p>
        </p:txBody>
      </p:sp>
      <p:grpSp>
        <p:nvGrpSpPr>
          <p:cNvPr id="2" name="Nhóm 12">
            <a:extLst>
              <a:ext uri="{FF2B5EF4-FFF2-40B4-BE49-F238E27FC236}">
                <a16:creationId xmlns:a16="http://schemas.microsoft.com/office/drawing/2014/main" id="{FA769EE6-5C08-7BA1-5B16-3AB41882A4F3}"/>
              </a:ext>
            </a:extLst>
          </p:cNvPr>
          <p:cNvGrpSpPr/>
          <p:nvPr/>
        </p:nvGrpSpPr>
        <p:grpSpPr>
          <a:xfrm>
            <a:off x="314861" y="104088"/>
            <a:ext cx="7407669" cy="947251"/>
            <a:chOff x="290936" y="437005"/>
            <a:chExt cx="7407669" cy="947251"/>
          </a:xfrm>
        </p:grpSpPr>
        <p:sp>
          <p:nvSpPr>
            <p:cNvPr id="3" name="Google Shape;93;p13">
              <a:extLst>
                <a:ext uri="{FF2B5EF4-FFF2-40B4-BE49-F238E27FC236}">
                  <a16:creationId xmlns:a16="http://schemas.microsoft.com/office/drawing/2014/main" id="{64D5B790-A297-77D9-1DEB-E7C9E36C7E36}"/>
                </a:ext>
              </a:extLst>
            </p:cNvPr>
            <p:cNvSpPr txBox="1"/>
            <p:nvPr/>
          </p:nvSpPr>
          <p:spPr>
            <a:xfrm>
              <a:off x="1314910" y="648403"/>
              <a:ext cx="6383695" cy="615553"/>
            </a:xfrm>
            <a:prstGeom prst="rect">
              <a:avLst/>
            </a:prstGeom>
            <a:noFill/>
            <a:ln>
              <a:noFill/>
            </a:ln>
          </p:spPr>
          <p:txBody>
            <a:bodyPr spcFirstLastPara="1" wrap="square" lIns="0" tIns="0" rIns="0" bIns="0" anchor="t" anchorCtr="0">
              <a:spAutoFit/>
            </a:bodyPr>
            <a:lstStyle/>
            <a:p>
              <a:pPr>
                <a:lnSpc>
                  <a:spcPts val="2800"/>
                </a:lnSpc>
              </a:pPr>
              <a:r>
                <a:rPr lang="en-US" sz="2000" b="1" dirty="0">
                  <a:latin typeface="Times New Roman" panose="02020603050405020304" pitchFamily="18" charset="0"/>
                  <a:cs typeface="Times New Roman" panose="02020603050405020304" pitchFamily="18" charset="0"/>
                </a:rPr>
                <a:t>CỤC THUẾ THÀNH PHỐ HẢI PHÒNG</a:t>
              </a:r>
            </a:p>
            <a:p>
              <a:pPr>
                <a:lnSpc>
                  <a:spcPts val="2000"/>
                </a:lnSpc>
              </a:pPr>
              <a:r>
                <a:rPr lang="en-US" sz="1400" b="1" dirty="0">
                  <a:latin typeface="Times New Roman" panose="02020603050405020304" pitchFamily="18" charset="0"/>
                  <a:cs typeface="Times New Roman" panose="02020603050405020304" pitchFamily="18" charset="0"/>
                </a:rPr>
                <a:t>PHÒNG TUYÊN TRUYỀN – HỖ TRỢ NGƯỜI NỘP THUẾ</a:t>
              </a:r>
              <a:endParaRPr sz="1400" b="1" dirty="0">
                <a:latin typeface="Times New Roman" panose="02020603050405020304" pitchFamily="18" charset="0"/>
                <a:cs typeface="Times New Roman" panose="02020603050405020304" pitchFamily="18" charset="0"/>
              </a:endParaRPr>
            </a:p>
          </p:txBody>
        </p:sp>
        <p:pic>
          <p:nvPicPr>
            <p:cNvPr id="4" name="Logo ngành">
              <a:extLst>
                <a:ext uri="{FF2B5EF4-FFF2-40B4-BE49-F238E27FC236}">
                  <a16:creationId xmlns:a16="http://schemas.microsoft.com/office/drawing/2014/main" id="{03E77340-892F-97E4-294D-2A4C80223D3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0936" y="437005"/>
              <a:ext cx="1002809" cy="947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Nhóm 11">
            <a:extLst>
              <a:ext uri="{FF2B5EF4-FFF2-40B4-BE49-F238E27FC236}">
                <a16:creationId xmlns:a16="http://schemas.microsoft.com/office/drawing/2014/main" id="{86C7C61E-FDBE-9D49-48D4-3B457FEBC24E}"/>
              </a:ext>
            </a:extLst>
          </p:cNvPr>
          <p:cNvGrpSpPr/>
          <p:nvPr/>
        </p:nvGrpSpPr>
        <p:grpSpPr>
          <a:xfrm>
            <a:off x="-670229" y="1023008"/>
            <a:ext cx="6076950" cy="86059"/>
            <a:chOff x="-704850" y="1509595"/>
            <a:chExt cx="6076950" cy="86059"/>
          </a:xfrm>
        </p:grpSpPr>
        <p:cxnSp>
          <p:nvCxnSpPr>
            <p:cNvPr id="8" name="Straight Connector 108">
              <a:extLst>
                <a:ext uri="{FF2B5EF4-FFF2-40B4-BE49-F238E27FC236}">
                  <a16:creationId xmlns:a16="http://schemas.microsoft.com/office/drawing/2014/main" id="{1ACAB707-96F2-7E00-DDD8-31C41836BD2D}"/>
                </a:ext>
              </a:extLst>
            </p:cNvPr>
            <p:cNvCxnSpPr>
              <a:cxnSpLocks/>
            </p:cNvCxnSpPr>
            <p:nvPr/>
          </p:nvCxnSpPr>
          <p:spPr>
            <a:xfrm>
              <a:off x="-704850" y="1509595"/>
              <a:ext cx="4991100" cy="0"/>
            </a:xfrm>
            <a:prstGeom prst="line">
              <a:avLst/>
            </a:prstGeom>
            <a:ln w="9525">
              <a:solidFill>
                <a:schemeClr val="tx1"/>
              </a:solidFill>
            </a:ln>
            <a:effectLst/>
          </p:spPr>
          <p:style>
            <a:lnRef idx="1">
              <a:schemeClr val="dk1"/>
            </a:lnRef>
            <a:fillRef idx="0">
              <a:schemeClr val="dk1"/>
            </a:fillRef>
            <a:effectRef idx="0">
              <a:schemeClr val="dk1"/>
            </a:effectRef>
            <a:fontRef idx="minor">
              <a:schemeClr val="tx1"/>
            </a:fontRef>
          </p:style>
        </p:cxnSp>
        <p:cxnSp>
          <p:nvCxnSpPr>
            <p:cNvPr id="9" name="Straight Connector 108">
              <a:extLst>
                <a:ext uri="{FF2B5EF4-FFF2-40B4-BE49-F238E27FC236}">
                  <a16:creationId xmlns:a16="http://schemas.microsoft.com/office/drawing/2014/main" id="{F68F6D1B-083B-3BA4-66D4-CE300EB1C86C}"/>
                </a:ext>
              </a:extLst>
            </p:cNvPr>
            <p:cNvCxnSpPr>
              <a:cxnSpLocks/>
            </p:cNvCxnSpPr>
            <p:nvPr/>
          </p:nvCxnSpPr>
          <p:spPr>
            <a:xfrm>
              <a:off x="1066800" y="1595654"/>
              <a:ext cx="4305300" cy="0"/>
            </a:xfrm>
            <a:prstGeom prst="line">
              <a:avLst/>
            </a:prstGeom>
            <a:ln w="9525">
              <a:solidFill>
                <a:schemeClr val="tx1"/>
              </a:solidFill>
            </a:ln>
            <a:effectLst/>
          </p:spPr>
          <p:style>
            <a:lnRef idx="1">
              <a:schemeClr val="dk1"/>
            </a:lnRef>
            <a:fillRef idx="0">
              <a:schemeClr val="dk1"/>
            </a:fillRef>
            <a:effectRef idx="0">
              <a:schemeClr val="dk1"/>
            </a:effectRef>
            <a:fontRef idx="minor">
              <a:schemeClr val="tx1"/>
            </a:fontRef>
          </p:style>
        </p:cxnSp>
      </p:grpSp>
      <p:pic>
        <p:nvPicPr>
          <p:cNvPr id="10" name="Picture 9">
            <a:extLst>
              <a:ext uri="{FF2B5EF4-FFF2-40B4-BE49-F238E27FC236}">
                <a16:creationId xmlns:a16="http://schemas.microsoft.com/office/drawing/2014/main" id="{61827B60-B721-E891-EE4D-14A1CB277F8B}"/>
              </a:ext>
            </a:extLst>
          </p:cNvPr>
          <p:cNvPicPr>
            <a:picLocks noChangeAspect="1"/>
          </p:cNvPicPr>
          <p:nvPr/>
        </p:nvPicPr>
        <p:blipFill>
          <a:blip r:embed="rId3">
            <a:extLst>
              <a:ext uri="{28A0092B-C50C-407E-A947-70E740481C1C}">
                <a14:useLocalDpi xmlns:a14="http://schemas.microsoft.com/office/drawing/2010/main" val="0"/>
              </a:ext>
            </a:extLst>
          </a:blip>
          <a:srcRect l="17959"/>
          <a:stretch/>
        </p:blipFill>
        <p:spPr>
          <a:xfrm flipH="1">
            <a:off x="75959" y="2524338"/>
            <a:ext cx="1379559" cy="1477034"/>
          </a:xfrm>
          <a:prstGeom prst="rect">
            <a:avLst/>
          </a:prstGeom>
        </p:spPr>
      </p:pic>
      <p:sp>
        <p:nvSpPr>
          <p:cNvPr id="11" name="Subtitle 6">
            <a:extLst>
              <a:ext uri="{FF2B5EF4-FFF2-40B4-BE49-F238E27FC236}">
                <a16:creationId xmlns:a16="http://schemas.microsoft.com/office/drawing/2014/main" id="{6E6962B6-3670-602B-6FCA-36CC172B9382}"/>
              </a:ext>
            </a:extLst>
          </p:cNvPr>
          <p:cNvSpPr txBox="1">
            <a:spLocks/>
          </p:cNvSpPr>
          <p:nvPr/>
        </p:nvSpPr>
        <p:spPr>
          <a:xfrm>
            <a:off x="1691422" y="2560534"/>
            <a:ext cx="6965039" cy="578325"/>
          </a:xfrm>
          <a:prstGeom prst="rect">
            <a:avLst/>
          </a:prstGeom>
          <a:ln>
            <a:noFill/>
          </a:ln>
        </p:spPr>
        <p:txBody>
          <a:bodyPr vert="horz" lIns="0" tIns="0" rIns="0" bIns="0" rtlCol="0">
            <a:noAutofit/>
          </a:bodyPr>
          <a:lstStyle>
            <a:lvl1pPr marL="0" indent="0" algn="l" defTabSz="914400" rtl="0" eaLnBrk="1" latinLnBrk="0" hangingPunct="1">
              <a:lnSpc>
                <a:spcPct val="150000"/>
              </a:lnSpc>
              <a:spcBef>
                <a:spcPts val="1000"/>
              </a:spcBef>
              <a:buFontTx/>
              <a:buNone/>
              <a:defRPr sz="2400" b="0" i="0" kern="1200" cap="all" spc="300" baseline="0">
                <a:solidFill>
                  <a:schemeClr val="tx1"/>
                </a:solidFill>
                <a:latin typeface="+mn-lt"/>
                <a:ea typeface="+mn-ea"/>
                <a:cs typeface="+mn-cs"/>
              </a:defRPr>
            </a:lvl1pPr>
            <a:lvl2pPr marL="457200" indent="0" algn="ctr" defTabSz="914400" rtl="0" eaLnBrk="1" latinLnBrk="0" hangingPunct="1">
              <a:lnSpc>
                <a:spcPct val="150000"/>
              </a:lnSpc>
              <a:spcBef>
                <a:spcPts val="500"/>
              </a:spcBef>
              <a:buFontTx/>
              <a:buNone/>
              <a:defRPr sz="2000" b="0" i="0" kern="1200">
                <a:solidFill>
                  <a:schemeClr val="tx1"/>
                </a:solidFill>
                <a:latin typeface="Avenir Next LT Pro" panose="020B0504020202020204" pitchFamily="34" charset="77"/>
                <a:ea typeface="+mn-ea"/>
                <a:cs typeface="+mn-cs"/>
              </a:defRPr>
            </a:lvl2pPr>
            <a:lvl3pPr marL="914400" indent="0" algn="ctr" defTabSz="914400" rtl="0" eaLnBrk="1" latinLnBrk="0" hangingPunct="1">
              <a:lnSpc>
                <a:spcPct val="150000"/>
              </a:lnSpc>
              <a:spcBef>
                <a:spcPts val="500"/>
              </a:spcBef>
              <a:buFontTx/>
              <a:buNone/>
              <a:defRPr sz="1800" b="0" i="0" kern="1200">
                <a:solidFill>
                  <a:schemeClr val="tx1"/>
                </a:solidFill>
                <a:latin typeface="Avenir Next LT Pro" panose="020B0504020202020204" pitchFamily="34" charset="77"/>
                <a:ea typeface="+mn-ea"/>
                <a:cs typeface="+mn-cs"/>
              </a:defRPr>
            </a:lvl3pPr>
            <a:lvl4pPr marL="1371600" indent="0" algn="ctr" defTabSz="914400" rtl="0" eaLnBrk="1" latinLnBrk="0" hangingPunct="1">
              <a:lnSpc>
                <a:spcPct val="150000"/>
              </a:lnSpc>
              <a:spcBef>
                <a:spcPts val="500"/>
              </a:spcBef>
              <a:buFontTx/>
              <a:buNone/>
              <a:defRPr sz="1600" b="0" i="0" kern="1200">
                <a:solidFill>
                  <a:schemeClr val="tx1"/>
                </a:solidFill>
                <a:latin typeface="Avenir Next LT Pro" panose="020B0504020202020204" pitchFamily="34" charset="77"/>
                <a:ea typeface="+mn-ea"/>
                <a:cs typeface="+mn-cs"/>
              </a:defRPr>
            </a:lvl4pPr>
            <a:lvl5pPr marL="1828800" indent="0" algn="ctr" defTabSz="914400" rtl="0" eaLnBrk="1" latinLnBrk="0" hangingPunct="1">
              <a:lnSpc>
                <a:spcPct val="150000"/>
              </a:lnSpc>
              <a:spcBef>
                <a:spcPts val="500"/>
              </a:spcBef>
              <a:buFontTx/>
              <a:buNone/>
              <a:defRPr sz="1600" b="0" i="0" kern="1200">
                <a:solidFill>
                  <a:schemeClr val="tx1"/>
                </a:solidFill>
                <a:latin typeface="Avenir Next LT Pro" panose="020B0504020202020204" pitchFamily="34"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a:solidFill>
                  <a:schemeClr val="accent1">
                    <a:lumMod val="50000"/>
                  </a:schemeClr>
                </a:solidFill>
                <a:latin typeface="Times New Roman" panose="02020603050405020304" pitchFamily="18" charset="0"/>
                <a:cs typeface="Times New Roman" panose="02020603050405020304" pitchFamily="18" charset="0"/>
              </a:rPr>
              <a:t>ĐỐI VỚI </a:t>
            </a:r>
          </a:p>
        </p:txBody>
      </p:sp>
    </p:spTree>
    <p:extLst>
      <p:ext uri="{BB962C8B-B14F-4D97-AF65-F5344CB8AC3E}">
        <p14:creationId xmlns:p14="http://schemas.microsoft.com/office/powerpoint/2010/main" val="2259308896"/>
      </p:ext>
    </p:extLst>
  </p:cSld>
  <p:clrMapOvr>
    <a:masterClrMapping/>
  </p:clrMapOvr>
  <p:transition spd="slow">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Nền"/>
          <p:cNvSpPr/>
          <p:nvPr/>
        </p:nvSpPr>
        <p:spPr>
          <a:xfrm>
            <a:off x="0" y="-14307"/>
            <a:ext cx="12192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solidFill>
            <a:srgbClr val="B2BDB5"/>
          </a:solidFill>
          <a:ln>
            <a:noFill/>
          </a:ln>
        </p:spPr>
      </p:sp>
      <p:pic>
        <p:nvPicPr>
          <p:cNvPr id="370" name="Ảnh"/>
          <p:cNvPicPr preferRelativeResize="0"/>
          <p:nvPr/>
        </p:nvPicPr>
        <p:blipFill>
          <a:blip r:embed="rId3">
            <a:extLst>
              <a:ext uri="{28A0092B-C50C-407E-A947-70E740481C1C}">
                <a14:useLocalDpi xmlns:a14="http://schemas.microsoft.com/office/drawing/2010/main" val="0"/>
              </a:ext>
            </a:extLst>
          </a:blip>
          <a:srcRect/>
          <a:stretch/>
        </p:blipFill>
        <p:spPr>
          <a:xfrm>
            <a:off x="7423345" y="238452"/>
            <a:ext cx="4538528" cy="6447266"/>
          </a:xfrm>
          <a:prstGeom prst="rect">
            <a:avLst/>
          </a:prstGeom>
          <a:ln>
            <a:noFill/>
          </a:ln>
          <a:effectLst>
            <a:softEdge rad="112500"/>
          </a:effectLst>
        </p:spPr>
      </p:pic>
      <p:grpSp>
        <p:nvGrpSpPr>
          <p:cNvPr id="17" name="Group 16">
            <a:extLst>
              <a:ext uri="{FF2B5EF4-FFF2-40B4-BE49-F238E27FC236}">
                <a16:creationId xmlns:a16="http://schemas.microsoft.com/office/drawing/2014/main" id="{8340A86A-6936-CFBC-43F5-62D89AB63351}"/>
              </a:ext>
            </a:extLst>
          </p:cNvPr>
          <p:cNvGrpSpPr/>
          <p:nvPr/>
        </p:nvGrpSpPr>
        <p:grpSpPr>
          <a:xfrm>
            <a:off x="182703" y="230624"/>
            <a:ext cx="11826594" cy="6437461"/>
            <a:chOff x="182703" y="230624"/>
            <a:chExt cx="11826594" cy="6437461"/>
          </a:xfrm>
        </p:grpSpPr>
        <p:cxnSp>
          <p:nvCxnSpPr>
            <p:cNvPr id="375" name="Google Shape;375;p29"/>
            <p:cNvCxnSpPr>
              <a:cxnSpLocks/>
            </p:cNvCxnSpPr>
            <p:nvPr/>
          </p:nvCxnSpPr>
          <p:spPr>
            <a:xfrm flipV="1">
              <a:off x="7444724" y="247529"/>
              <a:ext cx="0" cy="6420555"/>
            </a:xfrm>
            <a:prstGeom prst="straightConnector1">
              <a:avLst/>
            </a:prstGeom>
            <a:noFill/>
            <a:ln w="19050" cap="flat" cmpd="sng">
              <a:solidFill>
                <a:srgbClr val="FFFAF1"/>
              </a:solidFill>
              <a:prstDash val="solid"/>
              <a:round/>
              <a:headEnd type="none" w="sm" len="sm"/>
              <a:tailEnd type="none" w="sm" len="sm"/>
            </a:ln>
          </p:spPr>
        </p:cxnSp>
        <p:cxnSp>
          <p:nvCxnSpPr>
            <p:cNvPr id="376" name="Google Shape;376;p29"/>
            <p:cNvCxnSpPr>
              <a:cxnSpLocks/>
            </p:cNvCxnSpPr>
            <p:nvPr/>
          </p:nvCxnSpPr>
          <p:spPr>
            <a:xfrm flipH="1">
              <a:off x="182703" y="721399"/>
              <a:ext cx="7147962" cy="0"/>
            </a:xfrm>
            <a:prstGeom prst="straightConnector1">
              <a:avLst/>
            </a:prstGeom>
            <a:noFill/>
            <a:ln w="19050" cap="flat" cmpd="sng">
              <a:solidFill>
                <a:srgbClr val="FFFAF1"/>
              </a:solidFill>
              <a:prstDash val="solid"/>
              <a:round/>
              <a:headEnd type="none" w="sm" len="sm"/>
              <a:tailEnd type="none" w="sm" len="sm"/>
            </a:ln>
          </p:spPr>
        </p:cxnSp>
        <p:cxnSp>
          <p:nvCxnSpPr>
            <p:cNvPr id="378" name="Google Shape;378;p29"/>
            <p:cNvCxnSpPr>
              <a:cxnSpLocks/>
            </p:cNvCxnSpPr>
            <p:nvPr/>
          </p:nvCxnSpPr>
          <p:spPr>
            <a:xfrm flipH="1" flipV="1">
              <a:off x="188616" y="2624333"/>
              <a:ext cx="7148488" cy="20557"/>
            </a:xfrm>
            <a:prstGeom prst="straightConnector1">
              <a:avLst/>
            </a:prstGeom>
            <a:noFill/>
            <a:ln w="19050" cap="flat" cmpd="sng">
              <a:solidFill>
                <a:srgbClr val="FFFAF1"/>
              </a:solidFill>
              <a:prstDash val="solid"/>
              <a:round/>
              <a:headEnd type="none" w="sm" len="sm"/>
              <a:tailEnd type="none" w="sm" len="sm"/>
            </a:ln>
          </p:spPr>
        </p:cxnSp>
        <p:cxnSp>
          <p:nvCxnSpPr>
            <p:cNvPr id="371" name="Google Shape;371;p29"/>
            <p:cNvCxnSpPr/>
            <p:nvPr/>
          </p:nvCxnSpPr>
          <p:spPr>
            <a:xfrm rot="10800000">
              <a:off x="188617" y="230624"/>
              <a:ext cx="0" cy="6437460"/>
            </a:xfrm>
            <a:prstGeom prst="straightConnector1">
              <a:avLst/>
            </a:prstGeom>
            <a:noFill/>
            <a:ln w="19050" cap="flat" cmpd="sng">
              <a:solidFill>
                <a:srgbClr val="FFFAF1"/>
              </a:solidFill>
              <a:prstDash val="solid"/>
              <a:round/>
              <a:headEnd type="none" w="sm" len="sm"/>
              <a:tailEnd type="none" w="sm" len="sm"/>
            </a:ln>
          </p:spPr>
        </p:cxnSp>
        <p:cxnSp>
          <p:nvCxnSpPr>
            <p:cNvPr id="372" name="Google Shape;372;p29"/>
            <p:cNvCxnSpPr>
              <a:cxnSpLocks/>
            </p:cNvCxnSpPr>
            <p:nvPr/>
          </p:nvCxnSpPr>
          <p:spPr>
            <a:xfrm rot="10800000">
              <a:off x="185994" y="235150"/>
              <a:ext cx="11822919" cy="0"/>
            </a:xfrm>
            <a:prstGeom prst="straightConnector1">
              <a:avLst/>
            </a:prstGeom>
            <a:noFill/>
            <a:ln w="19050" cap="flat" cmpd="sng">
              <a:solidFill>
                <a:srgbClr val="FFFAF1"/>
              </a:solidFill>
              <a:prstDash val="solid"/>
              <a:round/>
              <a:headEnd type="none" w="sm" len="sm"/>
              <a:tailEnd type="none" w="sm" len="sm"/>
            </a:ln>
          </p:spPr>
        </p:cxnSp>
        <p:cxnSp>
          <p:nvCxnSpPr>
            <p:cNvPr id="373" name="Google Shape;373;p29"/>
            <p:cNvCxnSpPr/>
            <p:nvPr/>
          </p:nvCxnSpPr>
          <p:spPr>
            <a:xfrm rot="10800000">
              <a:off x="12002740" y="234211"/>
              <a:ext cx="0" cy="6433874"/>
            </a:xfrm>
            <a:prstGeom prst="straightConnector1">
              <a:avLst/>
            </a:prstGeom>
            <a:noFill/>
            <a:ln w="19050" cap="flat" cmpd="sng">
              <a:solidFill>
                <a:srgbClr val="FFFAF1"/>
              </a:solidFill>
              <a:prstDash val="solid"/>
              <a:round/>
              <a:headEnd type="none" w="sm" len="sm"/>
              <a:tailEnd type="none" w="sm" len="sm"/>
            </a:ln>
          </p:spPr>
        </p:cxnSp>
        <p:cxnSp>
          <p:nvCxnSpPr>
            <p:cNvPr id="374" name="Google Shape;374;p29"/>
            <p:cNvCxnSpPr/>
            <p:nvPr/>
          </p:nvCxnSpPr>
          <p:spPr>
            <a:xfrm rot="10800000">
              <a:off x="182703" y="6661413"/>
              <a:ext cx="11826594" cy="0"/>
            </a:xfrm>
            <a:prstGeom prst="straightConnector1">
              <a:avLst/>
            </a:prstGeom>
            <a:noFill/>
            <a:ln w="19050" cap="flat" cmpd="sng">
              <a:solidFill>
                <a:srgbClr val="FFFAF1"/>
              </a:solidFill>
              <a:prstDash val="solid"/>
              <a:round/>
              <a:headEnd type="none" w="sm" len="sm"/>
              <a:tailEnd type="none" w="sm" len="sm"/>
            </a:ln>
          </p:spPr>
        </p:cxnSp>
        <p:cxnSp>
          <p:nvCxnSpPr>
            <p:cNvPr id="388" name="Google Shape;388;p29"/>
            <p:cNvCxnSpPr/>
            <p:nvPr/>
          </p:nvCxnSpPr>
          <p:spPr>
            <a:xfrm rot="10800000">
              <a:off x="7333659" y="233077"/>
              <a:ext cx="0" cy="6421665"/>
            </a:xfrm>
            <a:prstGeom prst="straightConnector1">
              <a:avLst/>
            </a:prstGeom>
            <a:noFill/>
            <a:ln w="19050" cap="flat" cmpd="sng">
              <a:solidFill>
                <a:srgbClr val="FFFAF1"/>
              </a:solidFill>
              <a:prstDash val="solid"/>
              <a:round/>
              <a:headEnd type="none" w="sm" len="sm"/>
              <a:tailEnd type="none" w="sm" len="sm"/>
            </a:ln>
          </p:spPr>
        </p:cxnSp>
        <p:cxnSp>
          <p:nvCxnSpPr>
            <p:cNvPr id="26" name="Google Shape;378;p29">
              <a:extLst>
                <a:ext uri="{FF2B5EF4-FFF2-40B4-BE49-F238E27FC236}">
                  <a16:creationId xmlns:a16="http://schemas.microsoft.com/office/drawing/2014/main" id="{46CEF7DD-AC36-41E0-A9EC-6309F8DC2FD6}"/>
                </a:ext>
              </a:extLst>
            </p:cNvPr>
            <p:cNvCxnSpPr>
              <a:cxnSpLocks/>
            </p:cNvCxnSpPr>
            <p:nvPr/>
          </p:nvCxnSpPr>
          <p:spPr>
            <a:xfrm flipH="1" flipV="1">
              <a:off x="188616" y="5459415"/>
              <a:ext cx="7154928" cy="20575"/>
            </a:xfrm>
            <a:prstGeom prst="straightConnector1">
              <a:avLst/>
            </a:prstGeom>
            <a:noFill/>
            <a:ln w="19050" cap="flat" cmpd="sng">
              <a:solidFill>
                <a:srgbClr val="FFFAF1"/>
              </a:solidFill>
              <a:prstDash val="solid"/>
              <a:round/>
              <a:headEnd type="none" w="sm" len="sm"/>
              <a:tailEnd type="none" w="sm" len="sm"/>
            </a:ln>
          </p:spPr>
        </p:cxnSp>
        <p:cxnSp>
          <p:nvCxnSpPr>
            <p:cNvPr id="14" name="Google Shape;373;p29">
              <a:extLst>
                <a:ext uri="{FF2B5EF4-FFF2-40B4-BE49-F238E27FC236}">
                  <a16:creationId xmlns:a16="http://schemas.microsoft.com/office/drawing/2014/main" id="{4BDE2600-6970-2F37-E4A2-60FAB8F14DD7}"/>
                </a:ext>
              </a:extLst>
            </p:cNvPr>
            <p:cNvCxnSpPr>
              <a:cxnSpLocks/>
            </p:cNvCxnSpPr>
            <p:nvPr/>
          </p:nvCxnSpPr>
          <p:spPr>
            <a:xfrm flipV="1">
              <a:off x="3848051" y="736897"/>
              <a:ext cx="0" cy="4732805"/>
            </a:xfrm>
            <a:prstGeom prst="straightConnector1">
              <a:avLst/>
            </a:prstGeom>
            <a:noFill/>
            <a:ln w="19050" cap="flat" cmpd="sng">
              <a:solidFill>
                <a:srgbClr val="FFFAF1"/>
              </a:solidFill>
              <a:prstDash val="solid"/>
              <a:round/>
              <a:headEnd type="none" w="sm" len="sm"/>
              <a:tailEnd type="none" w="sm" len="sm"/>
            </a:ln>
          </p:spPr>
        </p:cxnSp>
      </p:grpSp>
      <p:sp>
        <p:nvSpPr>
          <p:cNvPr id="379" name="Căn cứ pháp lý chung"/>
          <p:cNvSpPr txBox="1"/>
          <p:nvPr/>
        </p:nvSpPr>
        <p:spPr>
          <a:xfrm>
            <a:off x="1281519" y="328791"/>
            <a:ext cx="5022903" cy="338554"/>
          </a:xfrm>
          <a:prstGeom prst="rect">
            <a:avLst/>
          </a:prstGeom>
          <a:noFill/>
          <a:ln>
            <a:noFill/>
          </a:ln>
          <a:effectLst>
            <a:outerShdw blurRad="50800" dist="38100" algn="l" rotWithShape="0">
              <a:prstClr val="black">
                <a:alpha val="40000"/>
              </a:prstClr>
            </a:outerShdw>
          </a:effectLst>
        </p:spPr>
        <p:txBody>
          <a:bodyPr spcFirstLastPara="1" wrap="square" lIns="0" tIns="0" rIns="0" bIns="0" anchor="t" anchorCtr="0">
            <a:spAutoFit/>
          </a:bodyPr>
          <a:lstStyle/>
          <a:p>
            <a:pPr algn="ctr" defTabSz="609630">
              <a:buClr>
                <a:srgbClr val="000000"/>
              </a:buClr>
            </a:pPr>
            <a:r>
              <a:rPr lang="en-US" sz="2200" b="1" kern="0" dirty="0">
                <a:solidFill>
                  <a:schemeClr val="bg1"/>
                </a:solidFill>
                <a:latin typeface="Times New Roman" panose="02020603050405020304" pitchFamily="18" charset="0"/>
                <a:ea typeface="DM Sans"/>
                <a:cs typeface="Times New Roman" panose="02020603050405020304" pitchFamily="18" charset="0"/>
                <a:sym typeface="DM Sans"/>
              </a:rPr>
              <a:t>CĂN CỨ PHÁP LÝ CHUNG</a:t>
            </a:r>
            <a:endParaRPr sz="2200" kern="0" dirty="0">
              <a:solidFill>
                <a:schemeClr val="bg1"/>
              </a:solidFill>
              <a:latin typeface="Times New Roman" panose="02020603050405020304" pitchFamily="18" charset="0"/>
              <a:cs typeface="Times New Roman" panose="02020603050405020304" pitchFamily="18" charset="0"/>
              <a:sym typeface="Arial"/>
            </a:endParaRPr>
          </a:p>
        </p:txBody>
      </p:sp>
      <p:sp>
        <p:nvSpPr>
          <p:cNvPr id="44" name="Căn cứ các quy định trên">
            <a:extLst>
              <a:ext uri="{FF2B5EF4-FFF2-40B4-BE49-F238E27FC236}">
                <a16:creationId xmlns:a16="http://schemas.microsoft.com/office/drawing/2014/main" id="{B3D1E5B8-DFE5-4235-9635-E3A4924F5FE4}"/>
              </a:ext>
            </a:extLst>
          </p:cNvPr>
          <p:cNvSpPr txBox="1"/>
          <p:nvPr/>
        </p:nvSpPr>
        <p:spPr>
          <a:xfrm>
            <a:off x="376797" y="5475389"/>
            <a:ext cx="6845230" cy="1210331"/>
          </a:xfrm>
          <a:prstGeom prst="rect">
            <a:avLst/>
          </a:prstGeom>
          <a:noFill/>
        </p:spPr>
        <p:txBody>
          <a:bodyPr wrap="square" rtlCol="0">
            <a:spAutoFit/>
          </a:bodyPr>
          <a:lstStyle/>
          <a:p>
            <a:pPr marL="0" marR="0" algn="just">
              <a:lnSpc>
                <a:spcPct val="115000"/>
              </a:lnSpc>
              <a:spcBef>
                <a:spcPts val="0"/>
              </a:spcBef>
              <a:spcAft>
                <a:spcPts val="0"/>
              </a:spcAft>
            </a:pPr>
            <a:r>
              <a:rPr lang="en-US" sz="1400"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C</a:t>
            </a:r>
            <a:r>
              <a:rPr lang="en-US" sz="14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ăn</a:t>
            </a:r>
            <a:r>
              <a:rPr lang="en-US" sz="14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cứ</a:t>
            </a:r>
            <a:r>
              <a:rPr lang="en-US" sz="14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14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14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quy</a:t>
            </a:r>
            <a:r>
              <a:rPr lang="en-US" sz="14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14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14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hướng</a:t>
            </a:r>
            <a:r>
              <a:rPr lang="en-US" sz="14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dẫn</a:t>
            </a:r>
            <a:r>
              <a:rPr lang="en-US" sz="14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14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14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700" b="1"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1700" b="1"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700" b="1"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hoạt</a:t>
            </a:r>
            <a:r>
              <a:rPr lang="en-US" sz="1700" b="1"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700" b="1"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1700" b="1"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700" b="1"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1700" b="1"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700" b="1"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lĩnh</a:t>
            </a:r>
            <a:r>
              <a:rPr lang="en-US" sz="1700" b="1"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700" b="1"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vực</a:t>
            </a:r>
            <a:r>
              <a:rPr lang="en-US" sz="1700" b="1"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700" b="1"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giáo</a:t>
            </a:r>
            <a:r>
              <a:rPr lang="en-US" sz="1700" b="1"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700" b="1"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dục</a:t>
            </a:r>
            <a:r>
              <a:rPr lang="en-US" sz="1700" b="1"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700" b="1"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đào</a:t>
            </a:r>
            <a:r>
              <a:rPr lang="en-US" sz="1700" b="1"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700" b="1"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1700" b="1"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700" b="1"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1700" b="1"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700" b="1"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coi</a:t>
            </a:r>
            <a:r>
              <a:rPr lang="en-US" sz="1700" b="1"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700" b="1"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1700" b="1"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700" b="1"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dịch</a:t>
            </a:r>
            <a:r>
              <a:rPr lang="en-US" sz="1700" b="1"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700" b="1"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vụ</a:t>
            </a:r>
            <a:r>
              <a:rPr lang="en-US" sz="1700" b="1"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700" b="1"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1700" b="1"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700" b="1"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sở</a:t>
            </a:r>
            <a:r>
              <a:rPr lang="en-US" sz="1700" b="1"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700" b="1"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giáo</a:t>
            </a:r>
            <a:r>
              <a:rPr lang="en-US" sz="1700" b="1"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700" b="1"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dục</a:t>
            </a:r>
            <a:r>
              <a:rPr lang="en-US" sz="1700" b="1"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700" b="1"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1700" b="1"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700" b="1"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lập</a:t>
            </a:r>
            <a:r>
              <a:rPr lang="en-US" sz="1700" b="1"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700" b="1"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1700" b="1"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700" b="1"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1700" b="1"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700" b="1"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1700" b="1"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700" b="1"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dịch</a:t>
            </a:r>
            <a:r>
              <a:rPr lang="en-US" sz="1700" b="1"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700" b="1"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vụ</a:t>
            </a:r>
            <a:r>
              <a:rPr lang="en-US" sz="1700" b="1"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700" b="1"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phải</a:t>
            </a:r>
            <a:r>
              <a:rPr lang="en-US" sz="1700" b="1"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700" b="1"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tuân</a:t>
            </a:r>
            <a:r>
              <a:rPr lang="en-US" sz="1700" b="1"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700" b="1"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thủ</a:t>
            </a:r>
            <a:r>
              <a:rPr lang="en-US" sz="1700" b="1"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700" b="1"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1700" b="1"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700" b="1"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quy</a:t>
            </a:r>
            <a:r>
              <a:rPr lang="en-US" sz="1700" b="1"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700" b="1"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1700" b="1"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700" b="1"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1700" b="1"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700" b="1"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pháp</a:t>
            </a:r>
            <a:r>
              <a:rPr lang="en-US" sz="1700" b="1"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700" b="1"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luật</a:t>
            </a:r>
            <a:r>
              <a:rPr lang="en-US" sz="1700" b="1"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700" b="1"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thuế</a:t>
            </a:r>
            <a:r>
              <a:rPr lang="en-US" sz="1700" b="1"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700" b="1" i="1"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sz="1400" dirty="0">
              <a:solidFill>
                <a:schemeClr val="accent2">
                  <a:lumMod val="50000"/>
                </a:schemeClr>
              </a:solidFill>
            </a:endParaRPr>
          </a:p>
        </p:txBody>
      </p:sp>
      <p:pic>
        <p:nvPicPr>
          <p:cNvPr id="43" name="Mũi tên">
            <a:extLst>
              <a:ext uri="{FF2B5EF4-FFF2-40B4-BE49-F238E27FC236}">
                <a16:creationId xmlns:a16="http://schemas.microsoft.com/office/drawing/2014/main" id="{248EA2F1-BD4B-AAA1-D074-E66F59F7BE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001" y="4904721"/>
            <a:ext cx="1039102" cy="1231584"/>
          </a:xfrm>
          <a:prstGeom prst="rect">
            <a:avLst/>
          </a:prstGeom>
        </p:spPr>
      </p:pic>
      <p:sp>
        <p:nvSpPr>
          <p:cNvPr id="39" name="Thông báo VPCP 2">
            <a:extLst>
              <a:ext uri="{FF2B5EF4-FFF2-40B4-BE49-F238E27FC236}">
                <a16:creationId xmlns:a16="http://schemas.microsoft.com/office/drawing/2014/main" id="{92C8DAD0-93A4-4D1E-940F-4B3040F75A63}"/>
              </a:ext>
            </a:extLst>
          </p:cNvPr>
          <p:cNvSpPr txBox="1"/>
          <p:nvPr/>
        </p:nvSpPr>
        <p:spPr>
          <a:xfrm>
            <a:off x="4012957" y="3473892"/>
            <a:ext cx="3210483" cy="840230"/>
          </a:xfrm>
          <a:prstGeom prst="rect">
            <a:avLst/>
          </a:prstGeom>
          <a:noFill/>
          <a:ln>
            <a:noFill/>
          </a:ln>
        </p:spPr>
        <p:txBody>
          <a:bodyPr spcFirstLastPara="1" wrap="square" lIns="0" tIns="0" rIns="0" bIns="0" anchor="t" anchorCtr="0">
            <a:spAutoFit/>
          </a:bodyPr>
          <a:lstStyle/>
          <a:p>
            <a:pPr algn="just" defTabSz="609630">
              <a:lnSpc>
                <a:spcPct val="140000"/>
              </a:lnSpc>
              <a:buClr>
                <a:srgbClr val="FFFF00"/>
              </a:buClr>
            </a:pPr>
            <a:r>
              <a:rPr lang="en-US" sz="1300" i="1" kern="0" dirty="0">
                <a:solidFill>
                  <a:srgbClr val="FFFAF1"/>
                </a:solidFill>
                <a:latin typeface="Times New Roman" panose="02020603050405020304" pitchFamily="18" charset="0"/>
                <a:ea typeface="DM Sans"/>
                <a:cs typeface="Times New Roman" panose="02020603050405020304" pitchFamily="18" charset="0"/>
                <a:sym typeface="DM Sans"/>
              </a:rPr>
              <a:t>T</a:t>
            </a:r>
            <a:r>
              <a:rPr lang="vi-VN" sz="1300" i="1" kern="0" dirty="0">
                <a:solidFill>
                  <a:srgbClr val="FFFAF1"/>
                </a:solidFill>
                <a:latin typeface="Times New Roman" panose="02020603050405020304" pitchFamily="18" charset="0"/>
                <a:ea typeface="DM Sans"/>
                <a:cs typeface="Times New Roman" panose="02020603050405020304" pitchFamily="18" charset="0"/>
                <a:sym typeface="DM Sans"/>
              </a:rPr>
              <a:t>hông báo nêu: “Thuế đối với đơn vị sự nghiệp công lập thực hiện đúng quy định của pháp luật về thuế.”</a:t>
            </a:r>
          </a:p>
        </p:txBody>
      </p:sp>
      <p:sp>
        <p:nvSpPr>
          <p:cNvPr id="36" name="Điều 3 Luật giá 2">
            <a:extLst>
              <a:ext uri="{FF2B5EF4-FFF2-40B4-BE49-F238E27FC236}">
                <a16:creationId xmlns:a16="http://schemas.microsoft.com/office/drawing/2014/main" id="{2D6EDC6C-406E-4B23-98C1-5922F5A16C4E}"/>
              </a:ext>
            </a:extLst>
          </p:cNvPr>
          <p:cNvSpPr txBox="1"/>
          <p:nvPr/>
        </p:nvSpPr>
        <p:spPr>
          <a:xfrm>
            <a:off x="364787" y="3455541"/>
            <a:ext cx="3430629" cy="1920526"/>
          </a:xfrm>
          <a:prstGeom prst="rect">
            <a:avLst/>
          </a:prstGeom>
          <a:noFill/>
          <a:ln>
            <a:noFill/>
          </a:ln>
        </p:spPr>
        <p:txBody>
          <a:bodyPr spcFirstLastPara="1" wrap="square" lIns="0" tIns="0" rIns="0" bIns="0" anchor="t" anchorCtr="0">
            <a:spAutoFit/>
          </a:bodyPr>
          <a:lstStyle/>
          <a:p>
            <a:pPr defTabSz="609630">
              <a:lnSpc>
                <a:spcPct val="120000"/>
              </a:lnSpc>
              <a:buClr>
                <a:srgbClr val="000000"/>
              </a:buClr>
            </a:pPr>
            <a:r>
              <a:rPr lang="en-US" sz="1300" i="1" kern="0" dirty="0">
                <a:solidFill>
                  <a:srgbClr val="FFFAF1"/>
                </a:solidFill>
                <a:latin typeface="+mj-lt"/>
                <a:ea typeface="DM Sans"/>
                <a:cs typeface="DM Sans"/>
                <a:sym typeface="DM Sans"/>
              </a:rPr>
              <a:t>     </a:t>
            </a:r>
            <a:r>
              <a:rPr lang="vi-VN" sz="1300" i="1" kern="0" dirty="0">
                <a:solidFill>
                  <a:srgbClr val="FFFAF1"/>
                </a:solidFill>
                <a:latin typeface="+mj-lt"/>
                <a:ea typeface="DM Sans"/>
                <a:cs typeface="DM Sans"/>
                <a:sym typeface="DM Sans"/>
              </a:rPr>
              <a:t>“4. </a:t>
            </a:r>
            <a:r>
              <a:rPr lang="vi-VN" sz="1300" i="1" kern="0" dirty="0" err="1">
                <a:solidFill>
                  <a:srgbClr val="FFFAF1"/>
                </a:solidFill>
                <a:latin typeface="+mj-lt"/>
                <a:ea typeface="DM Sans"/>
                <a:cs typeface="DM Sans"/>
                <a:sym typeface="DM Sans"/>
              </a:rPr>
              <a:t>Việc</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định</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giá</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của</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Nhà</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nước</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đối</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với</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một</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số</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mặt</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hàng</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được</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thực</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hiện</a:t>
            </a:r>
            <a:r>
              <a:rPr lang="vi-VN" sz="1300" i="1" kern="0" dirty="0">
                <a:solidFill>
                  <a:srgbClr val="FFFAF1"/>
                </a:solidFill>
                <a:latin typeface="+mj-lt"/>
                <a:ea typeface="DM Sans"/>
                <a:cs typeface="DM Sans"/>
                <a:sym typeface="DM Sans"/>
              </a:rPr>
              <a:t> theo quy </a:t>
            </a:r>
            <a:r>
              <a:rPr lang="vi-VN" sz="1300" i="1" kern="0" dirty="0" err="1">
                <a:solidFill>
                  <a:srgbClr val="FFFAF1"/>
                </a:solidFill>
                <a:latin typeface="+mj-lt"/>
                <a:ea typeface="DM Sans"/>
                <a:cs typeface="DM Sans"/>
                <a:sym typeface="DM Sans"/>
              </a:rPr>
              <a:t>định</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của</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pháp</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luật</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có</a:t>
            </a:r>
            <a:r>
              <a:rPr lang="vi-VN" sz="1300" i="1" kern="0" dirty="0">
                <a:solidFill>
                  <a:srgbClr val="FFFAF1"/>
                </a:solidFill>
                <a:latin typeface="+mj-lt"/>
                <a:ea typeface="DM Sans"/>
                <a:cs typeface="DM Sans"/>
                <a:sym typeface="DM Sans"/>
              </a:rPr>
              <a:t> liên quan như sau:</a:t>
            </a:r>
          </a:p>
          <a:p>
            <a:pPr defTabSz="609630">
              <a:lnSpc>
                <a:spcPct val="120000"/>
              </a:lnSpc>
              <a:buClr>
                <a:srgbClr val="000000"/>
              </a:buClr>
            </a:pPr>
            <a:r>
              <a:rPr lang="vi-VN" sz="1300" i="1" kern="0" dirty="0">
                <a:solidFill>
                  <a:srgbClr val="FFFAF1"/>
                </a:solidFill>
                <a:latin typeface="+mj-lt"/>
                <a:ea typeface="DM Sans"/>
                <a:cs typeface="DM Sans"/>
                <a:sym typeface="DM Sans"/>
              </a:rPr>
              <a:t>....</a:t>
            </a:r>
          </a:p>
          <a:p>
            <a:pPr defTabSz="609630">
              <a:lnSpc>
                <a:spcPct val="120000"/>
              </a:lnSpc>
              <a:buClr>
                <a:srgbClr val="000000"/>
              </a:buClr>
            </a:pPr>
            <a:r>
              <a:rPr lang="vi-VN" sz="1300" i="1" kern="0" dirty="0">
                <a:solidFill>
                  <a:srgbClr val="FFFAF1"/>
                </a:solidFill>
                <a:latin typeface="+mj-lt"/>
                <a:ea typeface="DM Sans"/>
                <a:cs typeface="DM Sans"/>
                <a:sym typeface="DM Sans"/>
              </a:rPr>
              <a:t>đ) </a:t>
            </a:r>
            <a:r>
              <a:rPr lang="vi-VN" sz="1300" i="1" kern="0" dirty="0" err="1">
                <a:solidFill>
                  <a:srgbClr val="FFFAF1"/>
                </a:solidFill>
                <a:latin typeface="+mj-lt"/>
                <a:ea typeface="DM Sans"/>
                <a:cs typeface="DM Sans"/>
                <a:sym typeface="DM Sans"/>
              </a:rPr>
              <a:t>Học</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phí</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giá</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dịch</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vụ</a:t>
            </a:r>
            <a:r>
              <a:rPr lang="vi-VN" sz="1300" i="1" kern="0" dirty="0">
                <a:solidFill>
                  <a:srgbClr val="FFFAF1"/>
                </a:solidFill>
                <a:latin typeface="+mj-lt"/>
                <a:ea typeface="DM Sans"/>
                <a:cs typeface="DM Sans"/>
                <a:sym typeface="DM Sans"/>
              </a:rPr>
              <a:t> trong </a:t>
            </a:r>
            <a:r>
              <a:rPr lang="vi-VN" sz="1300" i="1" kern="0" dirty="0" err="1">
                <a:solidFill>
                  <a:srgbClr val="FFFAF1"/>
                </a:solidFill>
                <a:latin typeface="+mj-lt"/>
                <a:ea typeface="DM Sans"/>
                <a:cs typeface="DM Sans"/>
                <a:sym typeface="DM Sans"/>
              </a:rPr>
              <a:t>lĩnh</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vực</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giáo</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dục</a:t>
            </a:r>
            <a:r>
              <a:rPr lang="vi-VN" sz="1300" i="1" kern="0" dirty="0">
                <a:solidFill>
                  <a:srgbClr val="FFFAF1"/>
                </a:solidFill>
                <a:latin typeface="+mj-lt"/>
                <a:ea typeface="DM Sans"/>
                <a:cs typeface="DM Sans"/>
                <a:sym typeface="DM Sans"/>
              </a:rPr>
              <a:t> - </a:t>
            </a:r>
            <a:r>
              <a:rPr lang="vi-VN" sz="1300" i="1" kern="0" dirty="0" err="1">
                <a:solidFill>
                  <a:srgbClr val="FFFAF1"/>
                </a:solidFill>
                <a:latin typeface="+mj-lt"/>
                <a:ea typeface="DM Sans"/>
                <a:cs typeface="DM Sans"/>
                <a:sym typeface="DM Sans"/>
              </a:rPr>
              <a:t>đào</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tạo</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giáo</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dục</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nghề</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nghiệp</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được</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thực</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hiện</a:t>
            </a:r>
            <a:r>
              <a:rPr lang="vi-VN" sz="1300" i="1" kern="0" dirty="0">
                <a:solidFill>
                  <a:srgbClr val="FFFAF1"/>
                </a:solidFill>
                <a:latin typeface="+mj-lt"/>
                <a:ea typeface="DM Sans"/>
                <a:cs typeface="DM Sans"/>
                <a:sym typeface="DM Sans"/>
              </a:rPr>
              <a:t> theo quy </a:t>
            </a:r>
            <a:r>
              <a:rPr lang="vi-VN" sz="1300" i="1" kern="0" dirty="0" err="1">
                <a:solidFill>
                  <a:srgbClr val="FFFAF1"/>
                </a:solidFill>
                <a:latin typeface="+mj-lt"/>
                <a:ea typeface="DM Sans"/>
                <a:cs typeface="DM Sans"/>
                <a:sym typeface="DM Sans"/>
              </a:rPr>
              <a:t>định</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của</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pháp</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luật</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về</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giáo</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dục</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giáo</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dục</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đại</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học</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giáo</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dục</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nghề</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nghiệp</a:t>
            </a:r>
            <a:r>
              <a:rPr lang="vi-VN" sz="1300" i="1" kern="0" dirty="0">
                <a:solidFill>
                  <a:srgbClr val="FFFAF1"/>
                </a:solidFill>
                <a:latin typeface="+mj-lt"/>
                <a:ea typeface="DM Sans"/>
                <a:cs typeface="DM Sans"/>
                <a:sym typeface="DM Sans"/>
              </a:rPr>
              <a:t>;” </a:t>
            </a:r>
          </a:p>
        </p:txBody>
      </p:sp>
      <p:sp>
        <p:nvSpPr>
          <p:cNvPr id="33" name="Mục II Luật giá 2">
            <a:extLst>
              <a:ext uri="{FF2B5EF4-FFF2-40B4-BE49-F238E27FC236}">
                <a16:creationId xmlns:a16="http://schemas.microsoft.com/office/drawing/2014/main" id="{8652A90F-FAB8-4E8D-8647-2C54F9F29EE1}"/>
              </a:ext>
            </a:extLst>
          </p:cNvPr>
          <p:cNvSpPr txBox="1"/>
          <p:nvPr/>
        </p:nvSpPr>
        <p:spPr>
          <a:xfrm>
            <a:off x="4012957" y="1315863"/>
            <a:ext cx="3237184" cy="1200329"/>
          </a:xfrm>
          <a:prstGeom prst="rect">
            <a:avLst/>
          </a:prstGeom>
          <a:noFill/>
          <a:ln>
            <a:noFill/>
          </a:ln>
        </p:spPr>
        <p:txBody>
          <a:bodyPr spcFirstLastPara="1" wrap="square" lIns="0" tIns="0" rIns="0" bIns="0" anchor="t" anchorCtr="0">
            <a:spAutoFit/>
          </a:bodyPr>
          <a:lstStyle/>
          <a:p>
            <a:pPr defTabSz="609630">
              <a:lnSpc>
                <a:spcPct val="120000"/>
              </a:lnSpc>
              <a:buClr>
                <a:srgbClr val="000000"/>
              </a:buClr>
            </a:pPr>
            <a:r>
              <a:rPr lang="en-US" sz="1300" i="1" kern="0" dirty="0">
                <a:solidFill>
                  <a:srgbClr val="FFFAF1"/>
                </a:solidFill>
                <a:latin typeface="+mj-lt"/>
                <a:ea typeface="DM Sans"/>
                <a:cs typeface="DM Sans"/>
                <a:sym typeface="DM Sans"/>
              </a:rPr>
              <a:t>     </a:t>
            </a:r>
            <a:r>
              <a:rPr lang="vi-VN" sz="1300" i="1" kern="0" dirty="0">
                <a:solidFill>
                  <a:srgbClr val="FFFAF1"/>
                </a:solidFill>
                <a:latin typeface="+mj-lt"/>
                <a:ea typeface="DM Sans"/>
                <a:cs typeface="DM Sans"/>
                <a:sym typeface="DM Sans"/>
              </a:rPr>
              <a:t>“c) Định khung giá và mức giá cụ thể đối với:...</a:t>
            </a:r>
          </a:p>
          <a:p>
            <a:pPr defTabSz="609630">
              <a:lnSpc>
                <a:spcPct val="120000"/>
              </a:lnSpc>
              <a:buClr>
                <a:srgbClr val="000000"/>
              </a:buClr>
            </a:pP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Dịch</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vụ</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khám</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bệnh</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chữa</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bệnh</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và</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dịch</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vụ</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giáo</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dục</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đào</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tạo</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tại</a:t>
            </a:r>
            <a:r>
              <a:rPr lang="vi-VN" sz="1300" i="1" kern="0" dirty="0">
                <a:solidFill>
                  <a:srgbClr val="FFFAF1"/>
                </a:solidFill>
                <a:latin typeface="+mj-lt"/>
                <a:ea typeface="DM Sans"/>
                <a:cs typeface="DM Sans"/>
                <a:sym typeface="DM Sans"/>
              </a:rPr>
              <a:t> cơ </a:t>
            </a:r>
            <a:r>
              <a:rPr lang="vi-VN" sz="1300" i="1" kern="0" dirty="0" err="1">
                <a:solidFill>
                  <a:srgbClr val="FFFAF1"/>
                </a:solidFill>
                <a:latin typeface="+mj-lt"/>
                <a:ea typeface="DM Sans"/>
                <a:cs typeface="DM Sans"/>
                <a:sym typeface="DM Sans"/>
              </a:rPr>
              <a:t>sở</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khám</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bệnh</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chữa</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bệnh</a:t>
            </a:r>
            <a:r>
              <a:rPr lang="vi-VN" sz="1300" i="1" kern="0" dirty="0">
                <a:solidFill>
                  <a:srgbClr val="FFFAF1"/>
                </a:solidFill>
                <a:latin typeface="+mj-lt"/>
                <a:ea typeface="DM Sans"/>
                <a:cs typeface="DM Sans"/>
                <a:sym typeface="DM Sans"/>
              </a:rPr>
              <a:t>, cơ </a:t>
            </a:r>
            <a:r>
              <a:rPr lang="vi-VN" sz="1300" i="1" kern="0" dirty="0" err="1">
                <a:solidFill>
                  <a:srgbClr val="FFFAF1"/>
                </a:solidFill>
                <a:latin typeface="+mj-lt"/>
                <a:ea typeface="DM Sans"/>
                <a:cs typeface="DM Sans"/>
                <a:sym typeface="DM Sans"/>
              </a:rPr>
              <a:t>sở</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giáo</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dục</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đào</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tạo</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của</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Nhà</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nước</a:t>
            </a:r>
            <a:r>
              <a:rPr lang="vi-VN" sz="1300" i="1" kern="0" dirty="0">
                <a:solidFill>
                  <a:srgbClr val="FFFAF1"/>
                </a:solidFill>
                <a:latin typeface="+mj-lt"/>
                <a:ea typeface="DM Sans"/>
                <a:cs typeface="DM Sans"/>
                <a:sym typeface="DM Sans"/>
              </a:rPr>
              <a:t>”</a:t>
            </a:r>
          </a:p>
        </p:txBody>
      </p:sp>
      <p:sp>
        <p:nvSpPr>
          <p:cNvPr id="30" name="Điều 99 LGD 2">
            <a:extLst>
              <a:ext uri="{FF2B5EF4-FFF2-40B4-BE49-F238E27FC236}">
                <a16:creationId xmlns:a16="http://schemas.microsoft.com/office/drawing/2014/main" id="{7D7B48FB-78C3-401F-856D-F4E660C0B859}"/>
              </a:ext>
            </a:extLst>
          </p:cNvPr>
          <p:cNvSpPr txBox="1"/>
          <p:nvPr/>
        </p:nvSpPr>
        <p:spPr>
          <a:xfrm>
            <a:off x="336710" y="1119188"/>
            <a:ext cx="3422931" cy="1400383"/>
          </a:xfrm>
          <a:prstGeom prst="rect">
            <a:avLst/>
          </a:prstGeom>
          <a:noFill/>
          <a:ln>
            <a:noFill/>
          </a:ln>
        </p:spPr>
        <p:txBody>
          <a:bodyPr spcFirstLastPara="1" wrap="square" lIns="0" tIns="0" rIns="0" bIns="0" anchor="t" anchorCtr="0">
            <a:spAutoFit/>
          </a:bodyPr>
          <a:lstStyle/>
          <a:p>
            <a:pPr defTabSz="609630">
              <a:lnSpc>
                <a:spcPct val="140000"/>
              </a:lnSpc>
              <a:buClr>
                <a:srgbClr val="000000"/>
              </a:buClr>
            </a:pPr>
            <a:r>
              <a:rPr lang="en-US" sz="1300" i="1" kern="0" dirty="0">
                <a:solidFill>
                  <a:srgbClr val="FFFAF1"/>
                </a:solidFill>
                <a:latin typeface="+mj-lt"/>
                <a:ea typeface="DM Sans"/>
                <a:cs typeface="DM Sans"/>
                <a:sym typeface="DM Sans"/>
              </a:rPr>
              <a:t>     </a:t>
            </a:r>
            <a:r>
              <a:rPr lang="vi-VN" sz="1300" i="1" kern="0" dirty="0">
                <a:solidFill>
                  <a:srgbClr val="FFFAF1"/>
                </a:solidFill>
                <a:latin typeface="+mj-lt"/>
                <a:ea typeface="DM Sans"/>
                <a:cs typeface="DM Sans"/>
                <a:sym typeface="DM Sans"/>
              </a:rPr>
              <a:t>“Điều 99. </a:t>
            </a:r>
            <a:r>
              <a:rPr lang="vi-VN" sz="1300" i="1" kern="0" dirty="0" err="1">
                <a:solidFill>
                  <a:srgbClr val="FFFAF1"/>
                </a:solidFill>
                <a:latin typeface="+mj-lt"/>
                <a:ea typeface="DM Sans"/>
                <a:cs typeface="DM Sans"/>
                <a:sym typeface="DM Sans"/>
              </a:rPr>
              <a:t>Học</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phí</a:t>
            </a:r>
            <a:r>
              <a:rPr lang="vi-VN" sz="1300" i="1" kern="0" dirty="0">
                <a:solidFill>
                  <a:srgbClr val="FFFAF1"/>
                </a:solidFill>
                <a:latin typeface="+mj-lt"/>
                <a:ea typeface="DM Sans"/>
                <a:cs typeface="DM Sans"/>
                <a:sym typeface="DM Sans"/>
              </a:rPr>
              <a:t>, chi </a:t>
            </a:r>
            <a:r>
              <a:rPr lang="vi-VN" sz="1300" i="1" kern="0" dirty="0" err="1">
                <a:solidFill>
                  <a:srgbClr val="FFFAF1"/>
                </a:solidFill>
                <a:latin typeface="+mj-lt"/>
                <a:ea typeface="DM Sans"/>
                <a:cs typeface="DM Sans"/>
                <a:sym typeface="DM Sans"/>
              </a:rPr>
              <a:t>phí</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của</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dịch</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vụ</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giáo</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dục</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đào</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tạo</a:t>
            </a:r>
            <a:endParaRPr lang="vi-VN" sz="1300" i="1" kern="0" dirty="0">
              <a:solidFill>
                <a:srgbClr val="FFFAF1"/>
              </a:solidFill>
              <a:latin typeface="+mj-lt"/>
              <a:ea typeface="DM Sans"/>
              <a:cs typeface="DM Sans"/>
              <a:sym typeface="DM Sans"/>
            </a:endParaRPr>
          </a:p>
          <a:p>
            <a:pPr defTabSz="609630">
              <a:lnSpc>
                <a:spcPct val="140000"/>
              </a:lnSpc>
              <a:buClr>
                <a:srgbClr val="000000"/>
              </a:buClr>
            </a:pPr>
            <a:r>
              <a:rPr lang="vi-VN" sz="1300" i="1" kern="0" dirty="0">
                <a:solidFill>
                  <a:srgbClr val="FFFAF1"/>
                </a:solidFill>
                <a:latin typeface="+mj-lt"/>
                <a:ea typeface="DM Sans"/>
                <a:cs typeface="DM Sans"/>
                <a:sym typeface="DM Sans"/>
              </a:rPr>
              <a:t>1. </a:t>
            </a:r>
            <a:r>
              <a:rPr lang="vi-VN" sz="1300" i="1" kern="0" dirty="0" err="1">
                <a:solidFill>
                  <a:srgbClr val="FFFAF1"/>
                </a:solidFill>
                <a:latin typeface="+mj-lt"/>
                <a:ea typeface="DM Sans"/>
                <a:cs typeface="DM Sans"/>
                <a:sym typeface="DM Sans"/>
              </a:rPr>
              <a:t>Học</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phí</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là</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khoản</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tiền</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người</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học</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phải</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nộp</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để</a:t>
            </a:r>
            <a:r>
              <a:rPr lang="vi-VN" sz="1300" i="1" kern="0" dirty="0">
                <a:solidFill>
                  <a:srgbClr val="FFFAF1"/>
                </a:solidFill>
                <a:latin typeface="+mj-lt"/>
                <a:ea typeface="DM Sans"/>
                <a:cs typeface="DM Sans"/>
                <a:sym typeface="DM Sans"/>
              </a:rPr>
              <a:t> chi </a:t>
            </a:r>
            <a:r>
              <a:rPr lang="vi-VN" sz="1300" i="1" kern="0" dirty="0" err="1">
                <a:solidFill>
                  <a:srgbClr val="FFFAF1"/>
                </a:solidFill>
                <a:latin typeface="+mj-lt"/>
                <a:ea typeface="DM Sans"/>
                <a:cs typeface="DM Sans"/>
                <a:sym typeface="DM Sans"/>
              </a:rPr>
              <a:t>trả</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một</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phần</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hoặc</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toàn</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bộ</a:t>
            </a:r>
            <a:r>
              <a:rPr lang="vi-VN" sz="1300" i="1" kern="0" dirty="0">
                <a:solidFill>
                  <a:srgbClr val="FFFAF1"/>
                </a:solidFill>
                <a:latin typeface="+mj-lt"/>
                <a:ea typeface="DM Sans"/>
                <a:cs typeface="DM Sans"/>
                <a:sym typeface="DM Sans"/>
              </a:rPr>
              <a:t> chi </a:t>
            </a:r>
            <a:r>
              <a:rPr lang="vi-VN" sz="1300" i="1" kern="0" dirty="0" err="1">
                <a:solidFill>
                  <a:srgbClr val="FFFAF1"/>
                </a:solidFill>
                <a:latin typeface="+mj-lt"/>
                <a:ea typeface="DM Sans"/>
                <a:cs typeface="DM Sans"/>
                <a:sym typeface="DM Sans"/>
              </a:rPr>
              <a:t>phí</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của</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dịch</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vụ</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giáo</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dục</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đào</a:t>
            </a:r>
            <a:r>
              <a:rPr lang="vi-VN" sz="1300" i="1" kern="0" dirty="0">
                <a:solidFill>
                  <a:srgbClr val="FFFAF1"/>
                </a:solidFill>
                <a:latin typeface="+mj-lt"/>
                <a:ea typeface="DM Sans"/>
                <a:cs typeface="DM Sans"/>
                <a:sym typeface="DM Sans"/>
              </a:rPr>
              <a:t> </a:t>
            </a:r>
            <a:r>
              <a:rPr lang="vi-VN" sz="1300" i="1" kern="0" dirty="0" err="1">
                <a:solidFill>
                  <a:srgbClr val="FFFAF1"/>
                </a:solidFill>
                <a:latin typeface="+mj-lt"/>
                <a:ea typeface="DM Sans"/>
                <a:cs typeface="DM Sans"/>
                <a:sym typeface="DM Sans"/>
              </a:rPr>
              <a:t>tạo</a:t>
            </a:r>
            <a:r>
              <a:rPr lang="vi-VN" sz="1300" i="1" kern="0" dirty="0">
                <a:solidFill>
                  <a:srgbClr val="FFFAF1"/>
                </a:solidFill>
                <a:latin typeface="+mj-lt"/>
                <a:ea typeface="DM Sans"/>
                <a:cs typeface="DM Sans"/>
                <a:sym typeface="DM Sans"/>
              </a:rPr>
              <a:t>.”</a:t>
            </a:r>
          </a:p>
        </p:txBody>
      </p:sp>
      <p:pic>
        <p:nvPicPr>
          <p:cNvPr id="5" name="Picture 4">
            <a:extLst>
              <a:ext uri="{FF2B5EF4-FFF2-40B4-BE49-F238E27FC236}">
                <a16:creationId xmlns:a16="http://schemas.microsoft.com/office/drawing/2014/main" id="{422B4052-5C7B-24B0-1371-69A2C0FF95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6401" y="4428757"/>
            <a:ext cx="1326818" cy="934301"/>
          </a:xfrm>
          <a:prstGeom prst="rect">
            <a:avLst/>
          </a:prstGeom>
        </p:spPr>
      </p:pic>
      <p:sp>
        <p:nvSpPr>
          <p:cNvPr id="9" name="Điều 99 LGD">
            <a:extLst>
              <a:ext uri="{FF2B5EF4-FFF2-40B4-BE49-F238E27FC236}">
                <a16:creationId xmlns:a16="http://schemas.microsoft.com/office/drawing/2014/main" id="{A4D4B733-8607-D2DA-E05F-EF6E38E448B6}"/>
              </a:ext>
            </a:extLst>
          </p:cNvPr>
          <p:cNvSpPr txBox="1"/>
          <p:nvPr/>
        </p:nvSpPr>
        <p:spPr>
          <a:xfrm>
            <a:off x="324461" y="817704"/>
            <a:ext cx="3422931" cy="581698"/>
          </a:xfrm>
          <a:prstGeom prst="rect">
            <a:avLst/>
          </a:prstGeom>
          <a:noFill/>
          <a:ln>
            <a:noFill/>
          </a:ln>
        </p:spPr>
        <p:txBody>
          <a:bodyPr spcFirstLastPara="1" wrap="square" lIns="0" tIns="0" rIns="0" bIns="0" anchor="t" anchorCtr="0">
            <a:spAutoFit/>
          </a:bodyPr>
          <a:lstStyle/>
          <a:p>
            <a:pPr marL="285750" indent="-285750" defTabSz="609630">
              <a:lnSpc>
                <a:spcPct val="140000"/>
              </a:lnSpc>
              <a:buClr>
                <a:srgbClr val="FFFF00"/>
              </a:buClr>
              <a:buFont typeface="Wingdings" panose="05000000000000000000" pitchFamily="2" charset="2"/>
              <a:buChar char="Ø"/>
            </a:pPr>
            <a:r>
              <a:rPr lang="en-US" sz="1400" b="1" kern="0" dirty="0" err="1">
                <a:solidFill>
                  <a:schemeClr val="accent2">
                    <a:lumMod val="50000"/>
                  </a:schemeClr>
                </a:solidFill>
                <a:latin typeface="Times New Roman" panose="02020603050405020304" pitchFamily="18" charset="0"/>
                <a:ea typeface="DM Sans"/>
                <a:cs typeface="Times New Roman" panose="02020603050405020304" pitchFamily="18" charset="0"/>
                <a:sym typeface="DM Sans"/>
              </a:rPr>
              <a:t>Điều</a:t>
            </a:r>
            <a:r>
              <a:rPr lang="en-US" sz="1400" b="1" kern="0" dirty="0">
                <a:solidFill>
                  <a:schemeClr val="accent2">
                    <a:lumMod val="50000"/>
                  </a:schemeClr>
                </a:solidFill>
                <a:latin typeface="Times New Roman" panose="02020603050405020304" pitchFamily="18" charset="0"/>
                <a:ea typeface="DM Sans"/>
                <a:cs typeface="Times New Roman" panose="02020603050405020304" pitchFamily="18" charset="0"/>
                <a:sym typeface="DM Sans"/>
              </a:rPr>
              <a:t> 99 </a:t>
            </a:r>
            <a:r>
              <a:rPr lang="en-US" sz="1400" b="1" kern="0" dirty="0" err="1">
                <a:solidFill>
                  <a:schemeClr val="accent2">
                    <a:lumMod val="50000"/>
                  </a:schemeClr>
                </a:solidFill>
                <a:latin typeface="Times New Roman" panose="02020603050405020304" pitchFamily="18" charset="0"/>
                <a:ea typeface="DM Sans"/>
                <a:cs typeface="Times New Roman" panose="02020603050405020304" pitchFamily="18" charset="0"/>
                <a:sym typeface="DM Sans"/>
              </a:rPr>
              <a:t>Luật</a:t>
            </a:r>
            <a:r>
              <a:rPr lang="en-US" sz="1400" b="1" kern="0" dirty="0">
                <a:solidFill>
                  <a:schemeClr val="accent2">
                    <a:lumMod val="50000"/>
                  </a:schemeClr>
                </a:solidFill>
                <a:latin typeface="Times New Roman" panose="02020603050405020304" pitchFamily="18" charset="0"/>
                <a:ea typeface="DM Sans"/>
                <a:cs typeface="Times New Roman" panose="02020603050405020304" pitchFamily="18" charset="0"/>
                <a:sym typeface="DM Sans"/>
              </a:rPr>
              <a:t> </a:t>
            </a:r>
            <a:r>
              <a:rPr lang="en-US" sz="1400" b="1" kern="0" dirty="0" err="1">
                <a:solidFill>
                  <a:schemeClr val="accent2">
                    <a:lumMod val="50000"/>
                  </a:schemeClr>
                </a:solidFill>
                <a:latin typeface="Times New Roman" panose="02020603050405020304" pitchFamily="18" charset="0"/>
                <a:ea typeface="DM Sans"/>
                <a:cs typeface="Times New Roman" panose="02020603050405020304" pitchFamily="18" charset="0"/>
                <a:sym typeface="DM Sans"/>
              </a:rPr>
              <a:t>giáo</a:t>
            </a:r>
            <a:r>
              <a:rPr lang="en-US" sz="1400" b="1" kern="0" dirty="0">
                <a:solidFill>
                  <a:schemeClr val="accent2">
                    <a:lumMod val="50000"/>
                  </a:schemeClr>
                </a:solidFill>
                <a:latin typeface="Times New Roman" panose="02020603050405020304" pitchFamily="18" charset="0"/>
                <a:ea typeface="DM Sans"/>
                <a:cs typeface="Times New Roman" panose="02020603050405020304" pitchFamily="18" charset="0"/>
                <a:sym typeface="DM Sans"/>
              </a:rPr>
              <a:t> </a:t>
            </a:r>
            <a:r>
              <a:rPr lang="en-US" sz="1400" b="1" kern="0" dirty="0" err="1">
                <a:solidFill>
                  <a:schemeClr val="accent2">
                    <a:lumMod val="50000"/>
                  </a:schemeClr>
                </a:solidFill>
                <a:latin typeface="Times New Roman" panose="02020603050405020304" pitchFamily="18" charset="0"/>
                <a:ea typeface="DM Sans"/>
                <a:cs typeface="Times New Roman" panose="02020603050405020304" pitchFamily="18" charset="0"/>
                <a:sym typeface="DM Sans"/>
              </a:rPr>
              <a:t>dục</a:t>
            </a:r>
            <a:r>
              <a:rPr lang="en-US" sz="1400" b="1" kern="0" dirty="0">
                <a:solidFill>
                  <a:schemeClr val="accent2">
                    <a:lumMod val="50000"/>
                  </a:schemeClr>
                </a:solidFill>
                <a:latin typeface="Times New Roman" panose="02020603050405020304" pitchFamily="18" charset="0"/>
                <a:ea typeface="DM Sans"/>
                <a:cs typeface="Times New Roman" panose="02020603050405020304" pitchFamily="18" charset="0"/>
                <a:sym typeface="DM Sans"/>
              </a:rPr>
              <a:t> </a:t>
            </a:r>
            <a:r>
              <a:rPr lang="en-US" sz="1400" b="1" kern="0" dirty="0" err="1">
                <a:solidFill>
                  <a:schemeClr val="accent2">
                    <a:lumMod val="50000"/>
                  </a:schemeClr>
                </a:solidFill>
                <a:latin typeface="Times New Roman" panose="02020603050405020304" pitchFamily="18" charset="0"/>
                <a:ea typeface="DM Sans"/>
                <a:cs typeface="Times New Roman" panose="02020603050405020304" pitchFamily="18" charset="0"/>
                <a:sym typeface="DM Sans"/>
              </a:rPr>
              <a:t>số</a:t>
            </a:r>
            <a:r>
              <a:rPr lang="en-US" sz="1400" b="1" kern="0" dirty="0">
                <a:solidFill>
                  <a:schemeClr val="accent2">
                    <a:lumMod val="50000"/>
                  </a:schemeClr>
                </a:solidFill>
                <a:latin typeface="Times New Roman" panose="02020603050405020304" pitchFamily="18" charset="0"/>
                <a:ea typeface="DM Sans"/>
                <a:cs typeface="Times New Roman" panose="02020603050405020304" pitchFamily="18" charset="0"/>
                <a:sym typeface="DM Sans"/>
              </a:rPr>
              <a:t> 43/2019/QH14:</a:t>
            </a:r>
            <a:endParaRPr lang="en-US" sz="1400" kern="0" dirty="0">
              <a:solidFill>
                <a:schemeClr val="accent2">
                  <a:lumMod val="50000"/>
                </a:schemeClr>
              </a:solidFill>
              <a:latin typeface="+mj-lt"/>
              <a:ea typeface="DM Sans"/>
              <a:cs typeface="DM Sans"/>
              <a:sym typeface="DM Sans"/>
            </a:endParaRPr>
          </a:p>
          <a:p>
            <a:pPr defTabSz="609630">
              <a:lnSpc>
                <a:spcPct val="140000"/>
              </a:lnSpc>
              <a:buClr>
                <a:srgbClr val="000000"/>
              </a:buClr>
            </a:pPr>
            <a:r>
              <a:rPr lang="en-US" sz="1300" i="1" kern="0" dirty="0">
                <a:solidFill>
                  <a:srgbClr val="FFFAF1"/>
                </a:solidFill>
                <a:latin typeface="+mj-lt"/>
                <a:ea typeface="DM Sans"/>
                <a:cs typeface="DM Sans"/>
                <a:sym typeface="DM Sans"/>
              </a:rPr>
              <a:t>     </a:t>
            </a:r>
            <a:endParaRPr lang="vi-VN" sz="1300" i="1" kern="0" dirty="0">
              <a:solidFill>
                <a:srgbClr val="FFFAF1"/>
              </a:solidFill>
              <a:latin typeface="+mj-lt"/>
              <a:ea typeface="DM Sans"/>
              <a:cs typeface="DM Sans"/>
              <a:sym typeface="DM Sans"/>
            </a:endParaRPr>
          </a:p>
        </p:txBody>
      </p:sp>
      <p:sp>
        <p:nvSpPr>
          <p:cNvPr id="10" name="Mục II Luật giá">
            <a:extLst>
              <a:ext uri="{FF2B5EF4-FFF2-40B4-BE49-F238E27FC236}">
                <a16:creationId xmlns:a16="http://schemas.microsoft.com/office/drawing/2014/main" id="{FF1109C3-61B7-6D92-BADE-4389CC2E7255}"/>
              </a:ext>
            </a:extLst>
          </p:cNvPr>
          <p:cNvSpPr txBox="1"/>
          <p:nvPr/>
        </p:nvSpPr>
        <p:spPr>
          <a:xfrm>
            <a:off x="3994367" y="800119"/>
            <a:ext cx="3237184" cy="517065"/>
          </a:xfrm>
          <a:prstGeom prst="rect">
            <a:avLst/>
          </a:prstGeom>
          <a:noFill/>
          <a:ln>
            <a:noFill/>
          </a:ln>
        </p:spPr>
        <p:txBody>
          <a:bodyPr spcFirstLastPara="1" wrap="square" lIns="0" tIns="0" rIns="0" bIns="0" anchor="t" anchorCtr="0">
            <a:spAutoFit/>
          </a:bodyPr>
          <a:lstStyle/>
          <a:p>
            <a:pPr marL="285750" indent="-285750" defTabSz="609630">
              <a:lnSpc>
                <a:spcPct val="120000"/>
              </a:lnSpc>
              <a:buClr>
                <a:srgbClr val="FFFF00"/>
              </a:buClr>
              <a:buFont typeface="Wingdings" panose="05000000000000000000" pitchFamily="2" charset="2"/>
              <a:buChar char="Ø"/>
            </a:pPr>
            <a:r>
              <a:rPr lang="en-US" sz="1400" b="1" kern="0" dirty="0" err="1">
                <a:solidFill>
                  <a:schemeClr val="accent2">
                    <a:lumMod val="50000"/>
                  </a:schemeClr>
                </a:solidFill>
                <a:latin typeface="Times New Roman" panose="02020603050405020304" pitchFamily="18" charset="0"/>
                <a:ea typeface="DM Sans"/>
                <a:cs typeface="Times New Roman" panose="02020603050405020304" pitchFamily="18" charset="0"/>
                <a:sym typeface="DM Sans"/>
              </a:rPr>
              <a:t>Khoản</a:t>
            </a:r>
            <a:r>
              <a:rPr lang="en-US" sz="1400" b="1" kern="0" dirty="0">
                <a:solidFill>
                  <a:schemeClr val="accent2">
                    <a:lumMod val="50000"/>
                  </a:schemeClr>
                </a:solidFill>
                <a:latin typeface="Times New Roman" panose="02020603050405020304" pitchFamily="18" charset="0"/>
                <a:ea typeface="DM Sans"/>
                <a:cs typeface="Times New Roman" panose="02020603050405020304" pitchFamily="18" charset="0"/>
                <a:sym typeface="DM Sans"/>
              </a:rPr>
              <a:t> 3 </a:t>
            </a:r>
            <a:r>
              <a:rPr lang="en-US" sz="1400" b="1" kern="0" dirty="0" err="1">
                <a:solidFill>
                  <a:schemeClr val="accent2">
                    <a:lumMod val="50000"/>
                  </a:schemeClr>
                </a:solidFill>
                <a:latin typeface="Times New Roman" panose="02020603050405020304" pitchFamily="18" charset="0"/>
                <a:ea typeface="DM Sans"/>
                <a:cs typeface="Times New Roman" panose="02020603050405020304" pitchFamily="18" charset="0"/>
                <a:sym typeface="DM Sans"/>
              </a:rPr>
              <a:t>Điều</a:t>
            </a:r>
            <a:r>
              <a:rPr lang="en-US" sz="1400" b="1" kern="0" dirty="0">
                <a:solidFill>
                  <a:schemeClr val="accent2">
                    <a:lumMod val="50000"/>
                  </a:schemeClr>
                </a:solidFill>
                <a:latin typeface="Times New Roman" panose="02020603050405020304" pitchFamily="18" charset="0"/>
                <a:ea typeface="DM Sans"/>
                <a:cs typeface="Times New Roman" panose="02020603050405020304" pitchFamily="18" charset="0"/>
                <a:sym typeface="DM Sans"/>
              </a:rPr>
              <a:t> 19 </a:t>
            </a:r>
            <a:r>
              <a:rPr lang="en-US" sz="1400" b="1" kern="0" dirty="0" err="1">
                <a:solidFill>
                  <a:schemeClr val="accent2">
                    <a:lumMod val="50000"/>
                  </a:schemeClr>
                </a:solidFill>
                <a:latin typeface="Times New Roman" panose="02020603050405020304" pitchFamily="18" charset="0"/>
                <a:ea typeface="DM Sans"/>
                <a:cs typeface="Times New Roman" panose="02020603050405020304" pitchFamily="18" charset="0"/>
                <a:sym typeface="DM Sans"/>
              </a:rPr>
              <a:t>Mục</a:t>
            </a:r>
            <a:r>
              <a:rPr lang="en-US" sz="1400" b="1" kern="0" dirty="0">
                <a:solidFill>
                  <a:schemeClr val="accent2">
                    <a:lumMod val="50000"/>
                  </a:schemeClr>
                </a:solidFill>
                <a:latin typeface="Times New Roman" panose="02020603050405020304" pitchFamily="18" charset="0"/>
                <a:ea typeface="DM Sans"/>
                <a:cs typeface="Times New Roman" panose="02020603050405020304" pitchFamily="18" charset="0"/>
                <a:sym typeface="DM Sans"/>
              </a:rPr>
              <a:t> II </a:t>
            </a:r>
            <a:r>
              <a:rPr lang="en-US" sz="1400" b="1" kern="0" dirty="0" err="1">
                <a:solidFill>
                  <a:schemeClr val="accent2">
                    <a:lumMod val="50000"/>
                  </a:schemeClr>
                </a:solidFill>
                <a:latin typeface="Times New Roman" panose="02020603050405020304" pitchFamily="18" charset="0"/>
                <a:ea typeface="DM Sans"/>
                <a:cs typeface="Times New Roman" panose="02020603050405020304" pitchFamily="18" charset="0"/>
                <a:sym typeface="DM Sans"/>
              </a:rPr>
              <a:t>Luật</a:t>
            </a:r>
            <a:r>
              <a:rPr lang="en-US" sz="1400" b="1" kern="0" dirty="0">
                <a:solidFill>
                  <a:schemeClr val="accent2">
                    <a:lumMod val="50000"/>
                  </a:schemeClr>
                </a:solidFill>
                <a:latin typeface="Times New Roman" panose="02020603050405020304" pitchFamily="18" charset="0"/>
                <a:ea typeface="DM Sans"/>
                <a:cs typeface="Times New Roman" panose="02020603050405020304" pitchFamily="18" charset="0"/>
                <a:sym typeface="DM Sans"/>
              </a:rPr>
              <a:t> </a:t>
            </a:r>
            <a:r>
              <a:rPr lang="en-US" sz="1400" b="1" kern="0" dirty="0" err="1">
                <a:solidFill>
                  <a:schemeClr val="accent2">
                    <a:lumMod val="50000"/>
                  </a:schemeClr>
                </a:solidFill>
                <a:latin typeface="Times New Roman" panose="02020603050405020304" pitchFamily="18" charset="0"/>
                <a:ea typeface="DM Sans"/>
                <a:cs typeface="Times New Roman" panose="02020603050405020304" pitchFamily="18" charset="0"/>
                <a:sym typeface="DM Sans"/>
              </a:rPr>
              <a:t>giá</a:t>
            </a:r>
            <a:r>
              <a:rPr lang="en-US" sz="1400" b="1" kern="0" dirty="0">
                <a:solidFill>
                  <a:schemeClr val="accent2">
                    <a:lumMod val="50000"/>
                  </a:schemeClr>
                </a:solidFill>
                <a:latin typeface="Times New Roman" panose="02020603050405020304" pitchFamily="18" charset="0"/>
                <a:ea typeface="DM Sans"/>
                <a:cs typeface="Times New Roman" panose="02020603050405020304" pitchFamily="18" charset="0"/>
                <a:sym typeface="DM Sans"/>
              </a:rPr>
              <a:t> </a:t>
            </a:r>
            <a:r>
              <a:rPr lang="en-US" sz="1400" b="1" kern="0" dirty="0" err="1">
                <a:solidFill>
                  <a:schemeClr val="accent2">
                    <a:lumMod val="50000"/>
                  </a:schemeClr>
                </a:solidFill>
                <a:latin typeface="Times New Roman" panose="02020603050405020304" pitchFamily="18" charset="0"/>
                <a:ea typeface="DM Sans"/>
                <a:cs typeface="Times New Roman" panose="02020603050405020304" pitchFamily="18" charset="0"/>
                <a:sym typeface="DM Sans"/>
              </a:rPr>
              <a:t>số</a:t>
            </a:r>
            <a:r>
              <a:rPr lang="en-US" sz="1400" b="1" kern="0" dirty="0">
                <a:solidFill>
                  <a:schemeClr val="accent2">
                    <a:lumMod val="50000"/>
                  </a:schemeClr>
                </a:solidFill>
                <a:latin typeface="Times New Roman" panose="02020603050405020304" pitchFamily="18" charset="0"/>
                <a:ea typeface="DM Sans"/>
                <a:cs typeface="Times New Roman" panose="02020603050405020304" pitchFamily="18" charset="0"/>
                <a:sym typeface="DM Sans"/>
              </a:rPr>
              <a:t> 11/2012/QH13:</a:t>
            </a:r>
            <a:endParaRPr lang="en-US" sz="1400" kern="0" dirty="0">
              <a:solidFill>
                <a:schemeClr val="accent2">
                  <a:lumMod val="50000"/>
                </a:schemeClr>
              </a:solidFill>
              <a:latin typeface="+mj-lt"/>
              <a:ea typeface="DM Sans"/>
              <a:cs typeface="DM Sans"/>
              <a:sym typeface="DM Sans"/>
            </a:endParaRPr>
          </a:p>
        </p:txBody>
      </p:sp>
      <p:sp>
        <p:nvSpPr>
          <p:cNvPr id="11" name="Điều 3 Luật giá">
            <a:extLst>
              <a:ext uri="{FF2B5EF4-FFF2-40B4-BE49-F238E27FC236}">
                <a16:creationId xmlns:a16="http://schemas.microsoft.com/office/drawing/2014/main" id="{60C4ACAE-57E2-FA06-82D5-47D901E18A21}"/>
              </a:ext>
            </a:extLst>
          </p:cNvPr>
          <p:cNvSpPr txBox="1"/>
          <p:nvPr/>
        </p:nvSpPr>
        <p:spPr>
          <a:xfrm>
            <a:off x="362445" y="2651561"/>
            <a:ext cx="3430629" cy="775597"/>
          </a:xfrm>
          <a:prstGeom prst="rect">
            <a:avLst/>
          </a:prstGeom>
          <a:noFill/>
          <a:ln>
            <a:noFill/>
          </a:ln>
        </p:spPr>
        <p:txBody>
          <a:bodyPr spcFirstLastPara="1" wrap="square" lIns="0" tIns="0" rIns="0" bIns="0" anchor="t" anchorCtr="0">
            <a:spAutoFit/>
          </a:bodyPr>
          <a:lstStyle/>
          <a:p>
            <a:pPr marL="285750" indent="-285750" defTabSz="609630">
              <a:lnSpc>
                <a:spcPct val="120000"/>
              </a:lnSpc>
              <a:buClr>
                <a:srgbClr val="FFFF00"/>
              </a:buClr>
              <a:buFont typeface="Wingdings" panose="05000000000000000000" pitchFamily="2" charset="2"/>
              <a:buChar char="Ø"/>
            </a:pPr>
            <a:r>
              <a:rPr lang="en-US" sz="1400" b="1" kern="0" dirty="0" err="1">
                <a:solidFill>
                  <a:schemeClr val="accent2">
                    <a:lumMod val="50000"/>
                  </a:schemeClr>
                </a:solidFill>
                <a:latin typeface="Times New Roman" panose="02020603050405020304" pitchFamily="18" charset="0"/>
                <a:ea typeface="DM Sans"/>
                <a:cs typeface="Times New Roman" panose="02020603050405020304" pitchFamily="18" charset="0"/>
                <a:sym typeface="DM Sans"/>
              </a:rPr>
              <a:t>Khoản</a:t>
            </a:r>
            <a:r>
              <a:rPr lang="en-US" sz="1400" b="1" kern="0" dirty="0">
                <a:solidFill>
                  <a:schemeClr val="accent2">
                    <a:lumMod val="50000"/>
                  </a:schemeClr>
                </a:solidFill>
                <a:latin typeface="Times New Roman" panose="02020603050405020304" pitchFamily="18" charset="0"/>
                <a:ea typeface="DM Sans"/>
                <a:cs typeface="Times New Roman" panose="02020603050405020304" pitchFamily="18" charset="0"/>
                <a:sym typeface="DM Sans"/>
              </a:rPr>
              <a:t> 4 </a:t>
            </a:r>
            <a:r>
              <a:rPr lang="en-US" sz="1400" b="1" kern="0" dirty="0" err="1">
                <a:solidFill>
                  <a:schemeClr val="accent2">
                    <a:lumMod val="50000"/>
                  </a:schemeClr>
                </a:solidFill>
                <a:latin typeface="Times New Roman" panose="02020603050405020304" pitchFamily="18" charset="0"/>
                <a:ea typeface="DM Sans"/>
                <a:cs typeface="Times New Roman" panose="02020603050405020304" pitchFamily="18" charset="0"/>
                <a:sym typeface="DM Sans"/>
              </a:rPr>
              <a:t>Điều</a:t>
            </a:r>
            <a:r>
              <a:rPr lang="en-US" sz="1400" b="1" kern="0" dirty="0">
                <a:solidFill>
                  <a:schemeClr val="accent2">
                    <a:lumMod val="50000"/>
                  </a:schemeClr>
                </a:solidFill>
                <a:latin typeface="Times New Roman" panose="02020603050405020304" pitchFamily="18" charset="0"/>
                <a:ea typeface="DM Sans"/>
                <a:cs typeface="Times New Roman" panose="02020603050405020304" pitchFamily="18" charset="0"/>
                <a:sym typeface="DM Sans"/>
              </a:rPr>
              <a:t> 3 </a:t>
            </a:r>
            <a:r>
              <a:rPr lang="en-US" sz="1400" b="1" kern="0" dirty="0" err="1">
                <a:solidFill>
                  <a:schemeClr val="accent2">
                    <a:lumMod val="50000"/>
                  </a:schemeClr>
                </a:solidFill>
                <a:latin typeface="Times New Roman" panose="02020603050405020304" pitchFamily="18" charset="0"/>
                <a:ea typeface="DM Sans"/>
                <a:cs typeface="Times New Roman" panose="02020603050405020304" pitchFamily="18" charset="0"/>
                <a:sym typeface="DM Sans"/>
              </a:rPr>
              <a:t>Luật</a:t>
            </a:r>
            <a:r>
              <a:rPr lang="en-US" sz="1400" b="1" kern="0" dirty="0">
                <a:solidFill>
                  <a:schemeClr val="accent2">
                    <a:lumMod val="50000"/>
                  </a:schemeClr>
                </a:solidFill>
                <a:latin typeface="Times New Roman" panose="02020603050405020304" pitchFamily="18" charset="0"/>
                <a:ea typeface="DM Sans"/>
                <a:cs typeface="Times New Roman" panose="02020603050405020304" pitchFamily="18" charset="0"/>
                <a:sym typeface="DM Sans"/>
              </a:rPr>
              <a:t> </a:t>
            </a:r>
            <a:r>
              <a:rPr lang="en-US" sz="1400" b="1" kern="0" dirty="0" err="1">
                <a:solidFill>
                  <a:schemeClr val="accent2">
                    <a:lumMod val="50000"/>
                  </a:schemeClr>
                </a:solidFill>
                <a:latin typeface="Times New Roman" panose="02020603050405020304" pitchFamily="18" charset="0"/>
                <a:ea typeface="DM Sans"/>
                <a:cs typeface="Times New Roman" panose="02020603050405020304" pitchFamily="18" charset="0"/>
                <a:sym typeface="DM Sans"/>
              </a:rPr>
              <a:t>giá</a:t>
            </a:r>
            <a:r>
              <a:rPr lang="en-US" sz="1400" b="1" kern="0" dirty="0">
                <a:solidFill>
                  <a:schemeClr val="accent2">
                    <a:lumMod val="50000"/>
                  </a:schemeClr>
                </a:solidFill>
                <a:latin typeface="Times New Roman" panose="02020603050405020304" pitchFamily="18" charset="0"/>
                <a:ea typeface="DM Sans"/>
                <a:cs typeface="Times New Roman" panose="02020603050405020304" pitchFamily="18" charset="0"/>
                <a:sym typeface="DM Sans"/>
              </a:rPr>
              <a:t> </a:t>
            </a:r>
            <a:r>
              <a:rPr lang="en-US" sz="1400" b="1" kern="0" dirty="0" err="1">
                <a:solidFill>
                  <a:schemeClr val="accent2">
                    <a:lumMod val="50000"/>
                  </a:schemeClr>
                </a:solidFill>
                <a:latin typeface="Times New Roman" panose="02020603050405020304" pitchFamily="18" charset="0"/>
                <a:ea typeface="DM Sans"/>
                <a:cs typeface="Times New Roman" panose="02020603050405020304" pitchFamily="18" charset="0"/>
                <a:sym typeface="DM Sans"/>
              </a:rPr>
              <a:t>số</a:t>
            </a:r>
            <a:r>
              <a:rPr lang="en-US" sz="1400" b="1" kern="0" dirty="0">
                <a:solidFill>
                  <a:schemeClr val="accent2">
                    <a:lumMod val="50000"/>
                  </a:schemeClr>
                </a:solidFill>
                <a:latin typeface="Times New Roman" panose="02020603050405020304" pitchFamily="18" charset="0"/>
                <a:ea typeface="DM Sans"/>
                <a:cs typeface="Times New Roman" panose="02020603050405020304" pitchFamily="18" charset="0"/>
                <a:sym typeface="DM Sans"/>
              </a:rPr>
              <a:t> 16/2023/QH15 </a:t>
            </a:r>
            <a:r>
              <a:rPr lang="en-US" sz="1400" b="1" kern="0" dirty="0" err="1">
                <a:solidFill>
                  <a:schemeClr val="accent2">
                    <a:lumMod val="50000"/>
                  </a:schemeClr>
                </a:solidFill>
                <a:latin typeface="Times New Roman" panose="02020603050405020304" pitchFamily="18" charset="0"/>
                <a:ea typeface="DM Sans"/>
                <a:cs typeface="Times New Roman" panose="02020603050405020304" pitchFamily="18" charset="0"/>
                <a:sym typeface="DM Sans"/>
              </a:rPr>
              <a:t>ngày</a:t>
            </a:r>
            <a:r>
              <a:rPr lang="en-US" sz="1400" b="1" kern="0" dirty="0">
                <a:solidFill>
                  <a:schemeClr val="accent2">
                    <a:lumMod val="50000"/>
                  </a:schemeClr>
                </a:solidFill>
                <a:latin typeface="Times New Roman" panose="02020603050405020304" pitchFamily="18" charset="0"/>
                <a:ea typeface="DM Sans"/>
                <a:cs typeface="Times New Roman" panose="02020603050405020304" pitchFamily="18" charset="0"/>
                <a:sym typeface="DM Sans"/>
              </a:rPr>
              <a:t> 19/6/2023 (</a:t>
            </a:r>
            <a:r>
              <a:rPr lang="en-US" sz="1400" b="1" kern="0" dirty="0" err="1">
                <a:solidFill>
                  <a:schemeClr val="accent2">
                    <a:lumMod val="50000"/>
                  </a:schemeClr>
                </a:solidFill>
                <a:latin typeface="Times New Roman" panose="02020603050405020304" pitchFamily="18" charset="0"/>
                <a:ea typeface="DM Sans"/>
                <a:cs typeface="Times New Roman" panose="02020603050405020304" pitchFamily="18" charset="0"/>
                <a:sym typeface="DM Sans"/>
              </a:rPr>
              <a:t>có</a:t>
            </a:r>
            <a:r>
              <a:rPr lang="en-US" sz="1400" b="1" kern="0" dirty="0">
                <a:solidFill>
                  <a:schemeClr val="accent2">
                    <a:lumMod val="50000"/>
                  </a:schemeClr>
                </a:solidFill>
                <a:latin typeface="Times New Roman" panose="02020603050405020304" pitchFamily="18" charset="0"/>
                <a:ea typeface="DM Sans"/>
                <a:cs typeface="Times New Roman" panose="02020603050405020304" pitchFamily="18" charset="0"/>
                <a:sym typeface="DM Sans"/>
              </a:rPr>
              <a:t> </a:t>
            </a:r>
            <a:r>
              <a:rPr lang="en-US" sz="1400" b="1" kern="0" dirty="0" err="1">
                <a:solidFill>
                  <a:schemeClr val="accent2">
                    <a:lumMod val="50000"/>
                  </a:schemeClr>
                </a:solidFill>
                <a:latin typeface="Times New Roman" panose="02020603050405020304" pitchFamily="18" charset="0"/>
                <a:ea typeface="DM Sans"/>
                <a:cs typeface="Times New Roman" panose="02020603050405020304" pitchFamily="18" charset="0"/>
                <a:sym typeface="DM Sans"/>
              </a:rPr>
              <a:t>hiệu</a:t>
            </a:r>
            <a:r>
              <a:rPr lang="en-US" sz="1400" b="1" kern="0" dirty="0">
                <a:solidFill>
                  <a:schemeClr val="accent2">
                    <a:lumMod val="50000"/>
                  </a:schemeClr>
                </a:solidFill>
                <a:latin typeface="Times New Roman" panose="02020603050405020304" pitchFamily="18" charset="0"/>
                <a:ea typeface="DM Sans"/>
                <a:cs typeface="Times New Roman" panose="02020603050405020304" pitchFamily="18" charset="0"/>
                <a:sym typeface="DM Sans"/>
              </a:rPr>
              <a:t> </a:t>
            </a:r>
            <a:r>
              <a:rPr lang="en-US" sz="1400" b="1" kern="0" dirty="0" err="1">
                <a:solidFill>
                  <a:schemeClr val="accent2">
                    <a:lumMod val="50000"/>
                  </a:schemeClr>
                </a:solidFill>
                <a:latin typeface="Times New Roman" panose="02020603050405020304" pitchFamily="18" charset="0"/>
                <a:ea typeface="DM Sans"/>
                <a:cs typeface="Times New Roman" panose="02020603050405020304" pitchFamily="18" charset="0"/>
                <a:sym typeface="DM Sans"/>
              </a:rPr>
              <a:t>lực</a:t>
            </a:r>
            <a:r>
              <a:rPr lang="en-US" sz="1400" b="1" kern="0" dirty="0">
                <a:solidFill>
                  <a:schemeClr val="accent2">
                    <a:lumMod val="50000"/>
                  </a:schemeClr>
                </a:solidFill>
                <a:latin typeface="Times New Roman" panose="02020603050405020304" pitchFamily="18" charset="0"/>
                <a:ea typeface="DM Sans"/>
                <a:cs typeface="Times New Roman" panose="02020603050405020304" pitchFamily="18" charset="0"/>
                <a:sym typeface="DM Sans"/>
              </a:rPr>
              <a:t> </a:t>
            </a:r>
            <a:r>
              <a:rPr lang="en-US" sz="1400" b="1" kern="0" dirty="0" err="1">
                <a:solidFill>
                  <a:schemeClr val="accent2">
                    <a:lumMod val="50000"/>
                  </a:schemeClr>
                </a:solidFill>
                <a:latin typeface="Times New Roman" panose="02020603050405020304" pitchFamily="18" charset="0"/>
                <a:ea typeface="DM Sans"/>
                <a:cs typeface="Times New Roman" panose="02020603050405020304" pitchFamily="18" charset="0"/>
                <a:sym typeface="DM Sans"/>
              </a:rPr>
              <a:t>từ</a:t>
            </a:r>
            <a:r>
              <a:rPr lang="en-US" sz="1400" b="1" kern="0" dirty="0">
                <a:solidFill>
                  <a:schemeClr val="accent2">
                    <a:lumMod val="50000"/>
                  </a:schemeClr>
                </a:solidFill>
                <a:latin typeface="Times New Roman" panose="02020603050405020304" pitchFamily="18" charset="0"/>
                <a:ea typeface="DM Sans"/>
                <a:cs typeface="Times New Roman" panose="02020603050405020304" pitchFamily="18" charset="0"/>
                <a:sym typeface="DM Sans"/>
              </a:rPr>
              <a:t> </a:t>
            </a:r>
            <a:r>
              <a:rPr lang="en-US" sz="1400" b="1" kern="0" dirty="0" err="1">
                <a:solidFill>
                  <a:schemeClr val="accent2">
                    <a:lumMod val="50000"/>
                  </a:schemeClr>
                </a:solidFill>
                <a:latin typeface="Times New Roman" panose="02020603050405020304" pitchFamily="18" charset="0"/>
                <a:ea typeface="DM Sans"/>
                <a:cs typeface="Times New Roman" panose="02020603050405020304" pitchFamily="18" charset="0"/>
                <a:sym typeface="DM Sans"/>
              </a:rPr>
              <a:t>ngày</a:t>
            </a:r>
            <a:r>
              <a:rPr lang="en-US" sz="1400" b="1" kern="0" dirty="0">
                <a:solidFill>
                  <a:schemeClr val="accent2">
                    <a:lumMod val="50000"/>
                  </a:schemeClr>
                </a:solidFill>
                <a:latin typeface="Times New Roman" panose="02020603050405020304" pitchFamily="18" charset="0"/>
                <a:ea typeface="DM Sans"/>
                <a:cs typeface="Times New Roman" panose="02020603050405020304" pitchFamily="18" charset="0"/>
                <a:sym typeface="DM Sans"/>
              </a:rPr>
              <a:t> 01/7/2024):</a:t>
            </a:r>
            <a:endParaRPr lang="en-US" sz="1400" kern="0" dirty="0">
              <a:solidFill>
                <a:schemeClr val="accent2">
                  <a:lumMod val="50000"/>
                </a:schemeClr>
              </a:solidFill>
              <a:latin typeface="+mj-lt"/>
              <a:ea typeface="DM Sans"/>
              <a:cs typeface="DM Sans"/>
              <a:sym typeface="DM Sans"/>
            </a:endParaRPr>
          </a:p>
        </p:txBody>
      </p:sp>
      <p:sp>
        <p:nvSpPr>
          <p:cNvPr id="12" name="Thông báo VPCP">
            <a:extLst>
              <a:ext uri="{FF2B5EF4-FFF2-40B4-BE49-F238E27FC236}">
                <a16:creationId xmlns:a16="http://schemas.microsoft.com/office/drawing/2014/main" id="{2DA46EF8-D405-3565-AC3E-12866D0622DD}"/>
              </a:ext>
            </a:extLst>
          </p:cNvPr>
          <p:cNvSpPr txBox="1"/>
          <p:nvPr/>
        </p:nvSpPr>
        <p:spPr>
          <a:xfrm>
            <a:off x="3994367" y="2737738"/>
            <a:ext cx="3210483" cy="603242"/>
          </a:xfrm>
          <a:prstGeom prst="rect">
            <a:avLst/>
          </a:prstGeom>
          <a:noFill/>
          <a:ln>
            <a:noFill/>
          </a:ln>
        </p:spPr>
        <p:txBody>
          <a:bodyPr spcFirstLastPara="1" wrap="square" lIns="0" tIns="0" rIns="0" bIns="0" anchor="t" anchorCtr="0">
            <a:spAutoFit/>
          </a:bodyPr>
          <a:lstStyle/>
          <a:p>
            <a:pPr marL="285750" indent="-285750" algn="just" defTabSz="609630">
              <a:lnSpc>
                <a:spcPct val="140000"/>
              </a:lnSpc>
              <a:buClr>
                <a:srgbClr val="FFFF00"/>
              </a:buClr>
              <a:buFont typeface="Wingdings" panose="05000000000000000000" pitchFamily="2" charset="2"/>
              <a:buChar char="Ø"/>
            </a:pPr>
            <a:r>
              <a:rPr lang="en-US" sz="1400" b="1" kern="0" dirty="0">
                <a:solidFill>
                  <a:schemeClr val="accent2">
                    <a:lumMod val="50000"/>
                  </a:schemeClr>
                </a:solidFill>
                <a:latin typeface="Times New Roman" panose="02020603050405020304" pitchFamily="18" charset="0"/>
                <a:ea typeface="DM Sans"/>
                <a:cs typeface="Times New Roman" panose="02020603050405020304" pitchFamily="18" charset="0"/>
                <a:sym typeface="DM Sans"/>
              </a:rPr>
              <a:t>Thông </a:t>
            </a:r>
            <a:r>
              <a:rPr lang="en-US" sz="1400" b="1" kern="0" dirty="0" err="1">
                <a:solidFill>
                  <a:schemeClr val="accent2">
                    <a:lumMod val="50000"/>
                  </a:schemeClr>
                </a:solidFill>
                <a:latin typeface="Times New Roman" panose="02020603050405020304" pitchFamily="18" charset="0"/>
                <a:ea typeface="DM Sans"/>
                <a:cs typeface="Times New Roman" panose="02020603050405020304" pitchFamily="18" charset="0"/>
                <a:sym typeface="DM Sans"/>
              </a:rPr>
              <a:t>báo</a:t>
            </a:r>
            <a:r>
              <a:rPr lang="en-US" sz="1400" b="1" kern="0" dirty="0">
                <a:solidFill>
                  <a:schemeClr val="accent2">
                    <a:lumMod val="50000"/>
                  </a:schemeClr>
                </a:solidFill>
                <a:latin typeface="Times New Roman" panose="02020603050405020304" pitchFamily="18" charset="0"/>
                <a:ea typeface="DM Sans"/>
                <a:cs typeface="Times New Roman" panose="02020603050405020304" pitchFamily="18" charset="0"/>
                <a:sym typeface="DM Sans"/>
              </a:rPr>
              <a:t> </a:t>
            </a:r>
            <a:r>
              <a:rPr lang="en-US" sz="1400" b="1" kern="0" dirty="0" err="1">
                <a:solidFill>
                  <a:schemeClr val="accent2">
                    <a:lumMod val="50000"/>
                  </a:schemeClr>
                </a:solidFill>
                <a:latin typeface="Times New Roman" panose="02020603050405020304" pitchFamily="18" charset="0"/>
                <a:ea typeface="DM Sans"/>
                <a:cs typeface="Times New Roman" panose="02020603050405020304" pitchFamily="18" charset="0"/>
                <a:sym typeface="DM Sans"/>
              </a:rPr>
              <a:t>số</a:t>
            </a:r>
            <a:r>
              <a:rPr lang="en-US" sz="1400" b="1" kern="0" dirty="0">
                <a:solidFill>
                  <a:schemeClr val="accent2">
                    <a:lumMod val="50000"/>
                  </a:schemeClr>
                </a:solidFill>
                <a:latin typeface="Times New Roman" panose="02020603050405020304" pitchFamily="18" charset="0"/>
                <a:ea typeface="DM Sans"/>
                <a:cs typeface="Times New Roman" panose="02020603050405020304" pitchFamily="18" charset="0"/>
                <a:sym typeface="DM Sans"/>
              </a:rPr>
              <a:t> 551/TB-VPCP </a:t>
            </a:r>
            <a:r>
              <a:rPr lang="en-US" sz="1400" b="1" kern="0" dirty="0" err="1">
                <a:solidFill>
                  <a:schemeClr val="accent2">
                    <a:lumMod val="50000"/>
                  </a:schemeClr>
                </a:solidFill>
                <a:latin typeface="Times New Roman" panose="02020603050405020304" pitchFamily="18" charset="0"/>
                <a:ea typeface="DM Sans"/>
                <a:cs typeface="Times New Roman" panose="02020603050405020304" pitchFamily="18" charset="0"/>
                <a:sym typeface="DM Sans"/>
              </a:rPr>
              <a:t>ngày</a:t>
            </a:r>
            <a:r>
              <a:rPr lang="en-US" sz="1400" b="1" kern="0" dirty="0">
                <a:solidFill>
                  <a:schemeClr val="accent2">
                    <a:lumMod val="50000"/>
                  </a:schemeClr>
                </a:solidFill>
                <a:latin typeface="Times New Roman" panose="02020603050405020304" pitchFamily="18" charset="0"/>
                <a:ea typeface="DM Sans"/>
                <a:cs typeface="Times New Roman" panose="02020603050405020304" pitchFamily="18" charset="0"/>
                <a:sym typeface="DM Sans"/>
              </a:rPr>
              <a:t> 28/11/2017 </a:t>
            </a:r>
            <a:r>
              <a:rPr lang="en-US" sz="1400" b="1" kern="0" dirty="0" err="1">
                <a:solidFill>
                  <a:schemeClr val="accent2">
                    <a:lumMod val="50000"/>
                  </a:schemeClr>
                </a:solidFill>
                <a:latin typeface="Times New Roman" panose="02020603050405020304" pitchFamily="18" charset="0"/>
                <a:ea typeface="DM Sans"/>
                <a:cs typeface="Times New Roman" panose="02020603050405020304" pitchFamily="18" charset="0"/>
                <a:sym typeface="DM Sans"/>
              </a:rPr>
              <a:t>của</a:t>
            </a:r>
            <a:r>
              <a:rPr lang="en-US" sz="1400" b="1" kern="0" dirty="0">
                <a:solidFill>
                  <a:schemeClr val="accent2">
                    <a:lumMod val="50000"/>
                  </a:schemeClr>
                </a:solidFill>
                <a:latin typeface="Times New Roman" panose="02020603050405020304" pitchFamily="18" charset="0"/>
                <a:ea typeface="DM Sans"/>
                <a:cs typeface="Times New Roman" panose="02020603050405020304" pitchFamily="18" charset="0"/>
                <a:sym typeface="DM Sans"/>
              </a:rPr>
              <a:t> Văn </a:t>
            </a:r>
            <a:r>
              <a:rPr lang="en-US" sz="1400" b="1" kern="0" dirty="0" err="1">
                <a:solidFill>
                  <a:schemeClr val="accent2">
                    <a:lumMod val="50000"/>
                  </a:schemeClr>
                </a:solidFill>
                <a:latin typeface="Times New Roman" panose="02020603050405020304" pitchFamily="18" charset="0"/>
                <a:ea typeface="DM Sans"/>
                <a:cs typeface="Times New Roman" panose="02020603050405020304" pitchFamily="18" charset="0"/>
                <a:sym typeface="DM Sans"/>
              </a:rPr>
              <a:t>phòng</a:t>
            </a:r>
            <a:r>
              <a:rPr lang="en-US" sz="1400" b="1" kern="0" dirty="0">
                <a:solidFill>
                  <a:schemeClr val="accent2">
                    <a:lumMod val="50000"/>
                  </a:schemeClr>
                </a:solidFill>
                <a:latin typeface="Times New Roman" panose="02020603050405020304" pitchFamily="18" charset="0"/>
                <a:ea typeface="DM Sans"/>
                <a:cs typeface="Times New Roman" panose="02020603050405020304" pitchFamily="18" charset="0"/>
                <a:sym typeface="DM Sans"/>
              </a:rPr>
              <a:t> </a:t>
            </a:r>
            <a:r>
              <a:rPr lang="en-US" sz="1400" b="1" kern="0" dirty="0" err="1">
                <a:solidFill>
                  <a:schemeClr val="accent2">
                    <a:lumMod val="50000"/>
                  </a:schemeClr>
                </a:solidFill>
                <a:latin typeface="Times New Roman" panose="02020603050405020304" pitchFamily="18" charset="0"/>
                <a:ea typeface="DM Sans"/>
                <a:cs typeface="Times New Roman" panose="02020603050405020304" pitchFamily="18" charset="0"/>
                <a:sym typeface="DM Sans"/>
              </a:rPr>
              <a:t>chính</a:t>
            </a:r>
            <a:r>
              <a:rPr lang="en-US" sz="1400" b="1" kern="0" dirty="0">
                <a:solidFill>
                  <a:schemeClr val="accent2">
                    <a:lumMod val="50000"/>
                  </a:schemeClr>
                </a:solidFill>
                <a:latin typeface="Times New Roman" panose="02020603050405020304" pitchFamily="18" charset="0"/>
                <a:ea typeface="DM Sans"/>
                <a:cs typeface="Times New Roman" panose="02020603050405020304" pitchFamily="18" charset="0"/>
                <a:sym typeface="DM Sans"/>
              </a:rPr>
              <a:t> </a:t>
            </a:r>
            <a:r>
              <a:rPr lang="en-US" sz="1400" b="1" kern="0" dirty="0" err="1">
                <a:solidFill>
                  <a:schemeClr val="accent2">
                    <a:lumMod val="50000"/>
                  </a:schemeClr>
                </a:solidFill>
                <a:latin typeface="Times New Roman" panose="02020603050405020304" pitchFamily="18" charset="0"/>
                <a:ea typeface="DM Sans"/>
                <a:cs typeface="Times New Roman" panose="02020603050405020304" pitchFamily="18" charset="0"/>
                <a:sym typeface="DM Sans"/>
              </a:rPr>
              <a:t>phủ</a:t>
            </a:r>
            <a:r>
              <a:rPr lang="en-US" sz="1400" b="1" kern="0" dirty="0">
                <a:solidFill>
                  <a:schemeClr val="accent2">
                    <a:lumMod val="50000"/>
                  </a:schemeClr>
                </a:solidFill>
                <a:latin typeface="Times New Roman" panose="02020603050405020304" pitchFamily="18" charset="0"/>
                <a:ea typeface="DM Sans"/>
                <a:cs typeface="Times New Roman" panose="02020603050405020304" pitchFamily="18" charset="0"/>
                <a:sym typeface="DM Sans"/>
              </a:rPr>
              <a:t>:</a:t>
            </a:r>
            <a:endParaRPr lang="en-US" sz="1400" kern="0" dirty="0">
              <a:solidFill>
                <a:schemeClr val="accent2">
                  <a:lumMod val="50000"/>
                </a:schemeClr>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6472025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79"/>
                                        </p:tgtEl>
                                        <p:attrNameLst>
                                          <p:attrName>style.visibility</p:attrName>
                                        </p:attrNameLst>
                                      </p:cBhvr>
                                      <p:to>
                                        <p:strVal val="visible"/>
                                      </p:to>
                                    </p:set>
                                    <p:animEffect transition="in" filter="barn(inVertical)">
                                      <p:cBhvr>
                                        <p:cTn id="7" dur="500"/>
                                        <p:tgtEl>
                                          <p:spTgt spid="379"/>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0-#ppt_w/2"/>
                                          </p:val>
                                        </p:tav>
                                        <p:tav tm="100000">
                                          <p:val>
                                            <p:strVal val="#ppt_x"/>
                                          </p:val>
                                        </p:tav>
                                      </p:tavLst>
                                    </p:anim>
                                    <p:anim calcmode="lin" valueType="num">
                                      <p:cBhvr additive="base">
                                        <p:cTn id="12" dur="100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2" presetClass="entr" presetSubtype="8"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1000" fill="hold"/>
                                        <p:tgtEl>
                                          <p:spTgt spid="10"/>
                                        </p:tgtEl>
                                        <p:attrNameLst>
                                          <p:attrName>ppt_x</p:attrName>
                                        </p:attrNameLst>
                                      </p:cBhvr>
                                      <p:tavLst>
                                        <p:tav tm="0">
                                          <p:val>
                                            <p:strVal val="0-#ppt_w/2"/>
                                          </p:val>
                                        </p:tav>
                                        <p:tav tm="100000">
                                          <p:val>
                                            <p:strVal val="#ppt_x"/>
                                          </p:val>
                                        </p:tav>
                                      </p:tavLst>
                                    </p:anim>
                                    <p:anim calcmode="lin" valueType="num">
                                      <p:cBhvr additive="base">
                                        <p:cTn id="17" dur="1000" fill="hold"/>
                                        <p:tgtEl>
                                          <p:spTgt spid="10"/>
                                        </p:tgtEl>
                                        <p:attrNameLst>
                                          <p:attrName>ppt_y</p:attrName>
                                        </p:attrNameLst>
                                      </p:cBhvr>
                                      <p:tavLst>
                                        <p:tav tm="0">
                                          <p:val>
                                            <p:strVal val="#ppt_y"/>
                                          </p:val>
                                        </p:tav>
                                        <p:tav tm="100000">
                                          <p:val>
                                            <p:strVal val="#ppt_y"/>
                                          </p:val>
                                        </p:tav>
                                      </p:tavLst>
                                    </p:anim>
                                  </p:childTnLst>
                                </p:cTn>
                              </p:par>
                            </p:childTnLst>
                          </p:cTn>
                        </p:par>
                        <p:par>
                          <p:cTn id="18" fill="hold">
                            <p:stCondLst>
                              <p:cond delay="2500"/>
                            </p:stCondLst>
                            <p:childTnLst>
                              <p:par>
                                <p:cTn id="19" presetID="2" presetClass="entr" presetSubtype="8"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1000" fill="hold"/>
                                        <p:tgtEl>
                                          <p:spTgt spid="11"/>
                                        </p:tgtEl>
                                        <p:attrNameLst>
                                          <p:attrName>ppt_x</p:attrName>
                                        </p:attrNameLst>
                                      </p:cBhvr>
                                      <p:tavLst>
                                        <p:tav tm="0">
                                          <p:val>
                                            <p:strVal val="0-#ppt_w/2"/>
                                          </p:val>
                                        </p:tav>
                                        <p:tav tm="100000">
                                          <p:val>
                                            <p:strVal val="#ppt_x"/>
                                          </p:val>
                                        </p:tav>
                                      </p:tavLst>
                                    </p:anim>
                                    <p:anim calcmode="lin" valueType="num">
                                      <p:cBhvr additive="base">
                                        <p:cTn id="22" dur="1000" fill="hold"/>
                                        <p:tgtEl>
                                          <p:spTgt spid="11"/>
                                        </p:tgtEl>
                                        <p:attrNameLst>
                                          <p:attrName>ppt_y</p:attrName>
                                        </p:attrNameLst>
                                      </p:cBhvr>
                                      <p:tavLst>
                                        <p:tav tm="0">
                                          <p:val>
                                            <p:strVal val="#ppt_y"/>
                                          </p:val>
                                        </p:tav>
                                        <p:tav tm="100000">
                                          <p:val>
                                            <p:strVal val="#ppt_y"/>
                                          </p:val>
                                        </p:tav>
                                      </p:tavLst>
                                    </p:anim>
                                  </p:childTnLst>
                                </p:cTn>
                              </p:par>
                            </p:childTnLst>
                          </p:cTn>
                        </p:par>
                        <p:par>
                          <p:cTn id="23" fill="hold">
                            <p:stCondLst>
                              <p:cond delay="3500"/>
                            </p:stCondLst>
                            <p:childTnLst>
                              <p:par>
                                <p:cTn id="24" presetID="2" presetClass="entr" presetSubtype="8"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1000" fill="hold"/>
                                        <p:tgtEl>
                                          <p:spTgt spid="12"/>
                                        </p:tgtEl>
                                        <p:attrNameLst>
                                          <p:attrName>ppt_x</p:attrName>
                                        </p:attrNameLst>
                                      </p:cBhvr>
                                      <p:tavLst>
                                        <p:tav tm="0">
                                          <p:val>
                                            <p:strVal val="0-#ppt_w/2"/>
                                          </p:val>
                                        </p:tav>
                                        <p:tav tm="100000">
                                          <p:val>
                                            <p:strVal val="#ppt_x"/>
                                          </p:val>
                                        </p:tav>
                                      </p:tavLst>
                                    </p:anim>
                                    <p:anim calcmode="lin" valueType="num">
                                      <p:cBhvr additive="base">
                                        <p:cTn id="27" dur="1000" fill="hold"/>
                                        <p:tgtEl>
                                          <p:spTgt spid="12"/>
                                        </p:tgtEl>
                                        <p:attrNameLst>
                                          <p:attrName>ppt_y</p:attrName>
                                        </p:attrNameLst>
                                      </p:cBhvr>
                                      <p:tavLst>
                                        <p:tav tm="0">
                                          <p:val>
                                            <p:strVal val="#ppt_y"/>
                                          </p:val>
                                        </p:tav>
                                        <p:tav tm="100000">
                                          <p:val>
                                            <p:strVal val="#ppt_y"/>
                                          </p:val>
                                        </p:tav>
                                      </p:tavLst>
                                    </p:anim>
                                  </p:childTnLst>
                                </p:cTn>
                              </p:par>
                            </p:childTnLst>
                          </p:cTn>
                        </p:par>
                        <p:par>
                          <p:cTn id="28" fill="hold">
                            <p:stCondLst>
                              <p:cond delay="4500"/>
                            </p:stCondLst>
                            <p:childTnLst>
                              <p:par>
                                <p:cTn id="29" presetID="2" presetClass="entr" presetSubtype="2" fill="hold" grpId="0" nodeType="afterEffect">
                                  <p:stCondLst>
                                    <p:cond delay="100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1000" fill="hold"/>
                                        <p:tgtEl>
                                          <p:spTgt spid="30"/>
                                        </p:tgtEl>
                                        <p:attrNameLst>
                                          <p:attrName>ppt_x</p:attrName>
                                        </p:attrNameLst>
                                      </p:cBhvr>
                                      <p:tavLst>
                                        <p:tav tm="0">
                                          <p:val>
                                            <p:strVal val="1+#ppt_w/2"/>
                                          </p:val>
                                        </p:tav>
                                        <p:tav tm="100000">
                                          <p:val>
                                            <p:strVal val="#ppt_x"/>
                                          </p:val>
                                        </p:tav>
                                      </p:tavLst>
                                    </p:anim>
                                    <p:anim calcmode="lin" valueType="num">
                                      <p:cBhvr additive="base">
                                        <p:cTn id="32" dur="1000" fill="hold"/>
                                        <p:tgtEl>
                                          <p:spTgt spid="30"/>
                                        </p:tgtEl>
                                        <p:attrNameLst>
                                          <p:attrName>ppt_y</p:attrName>
                                        </p:attrNameLst>
                                      </p:cBhvr>
                                      <p:tavLst>
                                        <p:tav tm="0">
                                          <p:val>
                                            <p:strVal val="#ppt_y"/>
                                          </p:val>
                                        </p:tav>
                                        <p:tav tm="100000">
                                          <p:val>
                                            <p:strVal val="#ppt_y"/>
                                          </p:val>
                                        </p:tav>
                                      </p:tavLst>
                                    </p:anim>
                                  </p:childTnLst>
                                </p:cTn>
                              </p:par>
                            </p:childTnLst>
                          </p:cTn>
                        </p:par>
                        <p:par>
                          <p:cTn id="33" fill="hold">
                            <p:stCondLst>
                              <p:cond delay="6500"/>
                            </p:stCondLst>
                            <p:childTnLst>
                              <p:par>
                                <p:cTn id="34" presetID="2" presetClass="entr" presetSubtype="2" fill="hold" grpId="0" nodeType="afterEffect">
                                  <p:stCondLst>
                                    <p:cond delay="0"/>
                                  </p:stCondLst>
                                  <p:childTnLst>
                                    <p:set>
                                      <p:cBhvr>
                                        <p:cTn id="35" dur="1" fill="hold">
                                          <p:stCondLst>
                                            <p:cond delay="0"/>
                                          </p:stCondLst>
                                        </p:cTn>
                                        <p:tgtEl>
                                          <p:spTgt spid="33"/>
                                        </p:tgtEl>
                                        <p:attrNameLst>
                                          <p:attrName>style.visibility</p:attrName>
                                        </p:attrNameLst>
                                      </p:cBhvr>
                                      <p:to>
                                        <p:strVal val="visible"/>
                                      </p:to>
                                    </p:set>
                                    <p:anim calcmode="lin" valueType="num">
                                      <p:cBhvr additive="base">
                                        <p:cTn id="36" dur="1000" fill="hold"/>
                                        <p:tgtEl>
                                          <p:spTgt spid="33"/>
                                        </p:tgtEl>
                                        <p:attrNameLst>
                                          <p:attrName>ppt_x</p:attrName>
                                        </p:attrNameLst>
                                      </p:cBhvr>
                                      <p:tavLst>
                                        <p:tav tm="0">
                                          <p:val>
                                            <p:strVal val="1+#ppt_w/2"/>
                                          </p:val>
                                        </p:tav>
                                        <p:tav tm="100000">
                                          <p:val>
                                            <p:strVal val="#ppt_x"/>
                                          </p:val>
                                        </p:tav>
                                      </p:tavLst>
                                    </p:anim>
                                    <p:anim calcmode="lin" valueType="num">
                                      <p:cBhvr additive="base">
                                        <p:cTn id="37" dur="1000" fill="hold"/>
                                        <p:tgtEl>
                                          <p:spTgt spid="33"/>
                                        </p:tgtEl>
                                        <p:attrNameLst>
                                          <p:attrName>ppt_y</p:attrName>
                                        </p:attrNameLst>
                                      </p:cBhvr>
                                      <p:tavLst>
                                        <p:tav tm="0">
                                          <p:val>
                                            <p:strVal val="#ppt_y"/>
                                          </p:val>
                                        </p:tav>
                                        <p:tav tm="100000">
                                          <p:val>
                                            <p:strVal val="#ppt_y"/>
                                          </p:val>
                                        </p:tav>
                                      </p:tavLst>
                                    </p:anim>
                                  </p:childTnLst>
                                </p:cTn>
                              </p:par>
                            </p:childTnLst>
                          </p:cTn>
                        </p:par>
                        <p:par>
                          <p:cTn id="38" fill="hold">
                            <p:stCondLst>
                              <p:cond delay="7500"/>
                            </p:stCondLst>
                            <p:childTnLst>
                              <p:par>
                                <p:cTn id="39" presetID="2" presetClass="entr" presetSubtype="2" fill="hold" grpId="0" nodeType="after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1000" fill="hold"/>
                                        <p:tgtEl>
                                          <p:spTgt spid="36"/>
                                        </p:tgtEl>
                                        <p:attrNameLst>
                                          <p:attrName>ppt_x</p:attrName>
                                        </p:attrNameLst>
                                      </p:cBhvr>
                                      <p:tavLst>
                                        <p:tav tm="0">
                                          <p:val>
                                            <p:strVal val="1+#ppt_w/2"/>
                                          </p:val>
                                        </p:tav>
                                        <p:tav tm="100000">
                                          <p:val>
                                            <p:strVal val="#ppt_x"/>
                                          </p:val>
                                        </p:tav>
                                      </p:tavLst>
                                    </p:anim>
                                    <p:anim calcmode="lin" valueType="num">
                                      <p:cBhvr additive="base">
                                        <p:cTn id="42" dur="1000" fill="hold"/>
                                        <p:tgtEl>
                                          <p:spTgt spid="36"/>
                                        </p:tgtEl>
                                        <p:attrNameLst>
                                          <p:attrName>ppt_y</p:attrName>
                                        </p:attrNameLst>
                                      </p:cBhvr>
                                      <p:tavLst>
                                        <p:tav tm="0">
                                          <p:val>
                                            <p:strVal val="#ppt_y"/>
                                          </p:val>
                                        </p:tav>
                                        <p:tav tm="100000">
                                          <p:val>
                                            <p:strVal val="#ppt_y"/>
                                          </p:val>
                                        </p:tav>
                                      </p:tavLst>
                                    </p:anim>
                                  </p:childTnLst>
                                </p:cTn>
                              </p:par>
                            </p:childTnLst>
                          </p:cTn>
                        </p:par>
                        <p:par>
                          <p:cTn id="43" fill="hold">
                            <p:stCondLst>
                              <p:cond delay="8500"/>
                            </p:stCondLst>
                            <p:childTnLst>
                              <p:par>
                                <p:cTn id="44" presetID="2" presetClass="entr" presetSubtype="2" fill="hold" grpId="0" nodeType="afterEffect">
                                  <p:stCondLst>
                                    <p:cond delay="0"/>
                                  </p:stCondLst>
                                  <p:childTnLst>
                                    <p:set>
                                      <p:cBhvr>
                                        <p:cTn id="45" dur="1" fill="hold">
                                          <p:stCondLst>
                                            <p:cond delay="0"/>
                                          </p:stCondLst>
                                        </p:cTn>
                                        <p:tgtEl>
                                          <p:spTgt spid="39"/>
                                        </p:tgtEl>
                                        <p:attrNameLst>
                                          <p:attrName>style.visibility</p:attrName>
                                        </p:attrNameLst>
                                      </p:cBhvr>
                                      <p:to>
                                        <p:strVal val="visible"/>
                                      </p:to>
                                    </p:set>
                                    <p:anim calcmode="lin" valueType="num">
                                      <p:cBhvr additive="base">
                                        <p:cTn id="46" dur="1000" fill="hold"/>
                                        <p:tgtEl>
                                          <p:spTgt spid="39"/>
                                        </p:tgtEl>
                                        <p:attrNameLst>
                                          <p:attrName>ppt_x</p:attrName>
                                        </p:attrNameLst>
                                      </p:cBhvr>
                                      <p:tavLst>
                                        <p:tav tm="0">
                                          <p:val>
                                            <p:strVal val="1+#ppt_w/2"/>
                                          </p:val>
                                        </p:tav>
                                        <p:tav tm="100000">
                                          <p:val>
                                            <p:strVal val="#ppt_x"/>
                                          </p:val>
                                        </p:tav>
                                      </p:tavLst>
                                    </p:anim>
                                    <p:anim calcmode="lin" valueType="num">
                                      <p:cBhvr additive="base">
                                        <p:cTn id="47" dur="10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31" presetClass="entr" presetSubtype="0" fill="hold" nodeType="clickEffect">
                                  <p:stCondLst>
                                    <p:cond delay="0"/>
                                  </p:stCondLst>
                                  <p:childTnLst>
                                    <p:set>
                                      <p:cBhvr>
                                        <p:cTn id="51" dur="1" fill="hold">
                                          <p:stCondLst>
                                            <p:cond delay="0"/>
                                          </p:stCondLst>
                                        </p:cTn>
                                        <p:tgtEl>
                                          <p:spTgt spid="43"/>
                                        </p:tgtEl>
                                        <p:attrNameLst>
                                          <p:attrName>style.visibility</p:attrName>
                                        </p:attrNameLst>
                                      </p:cBhvr>
                                      <p:to>
                                        <p:strVal val="visible"/>
                                      </p:to>
                                    </p:set>
                                    <p:anim calcmode="lin" valueType="num">
                                      <p:cBhvr>
                                        <p:cTn id="52" dur="1000" fill="hold"/>
                                        <p:tgtEl>
                                          <p:spTgt spid="43"/>
                                        </p:tgtEl>
                                        <p:attrNameLst>
                                          <p:attrName>ppt_w</p:attrName>
                                        </p:attrNameLst>
                                      </p:cBhvr>
                                      <p:tavLst>
                                        <p:tav tm="0">
                                          <p:val>
                                            <p:fltVal val="0"/>
                                          </p:val>
                                        </p:tav>
                                        <p:tav tm="100000">
                                          <p:val>
                                            <p:strVal val="#ppt_w"/>
                                          </p:val>
                                        </p:tav>
                                      </p:tavLst>
                                    </p:anim>
                                    <p:anim calcmode="lin" valueType="num">
                                      <p:cBhvr>
                                        <p:cTn id="53" dur="1000" fill="hold"/>
                                        <p:tgtEl>
                                          <p:spTgt spid="43"/>
                                        </p:tgtEl>
                                        <p:attrNameLst>
                                          <p:attrName>ppt_h</p:attrName>
                                        </p:attrNameLst>
                                      </p:cBhvr>
                                      <p:tavLst>
                                        <p:tav tm="0">
                                          <p:val>
                                            <p:fltVal val="0"/>
                                          </p:val>
                                        </p:tav>
                                        <p:tav tm="100000">
                                          <p:val>
                                            <p:strVal val="#ppt_h"/>
                                          </p:val>
                                        </p:tav>
                                      </p:tavLst>
                                    </p:anim>
                                    <p:anim calcmode="lin" valueType="num">
                                      <p:cBhvr>
                                        <p:cTn id="54" dur="1000" fill="hold"/>
                                        <p:tgtEl>
                                          <p:spTgt spid="43"/>
                                        </p:tgtEl>
                                        <p:attrNameLst>
                                          <p:attrName>style.rotation</p:attrName>
                                        </p:attrNameLst>
                                      </p:cBhvr>
                                      <p:tavLst>
                                        <p:tav tm="0">
                                          <p:val>
                                            <p:fltVal val="90"/>
                                          </p:val>
                                        </p:tav>
                                        <p:tav tm="100000">
                                          <p:val>
                                            <p:fltVal val="0"/>
                                          </p:val>
                                        </p:tav>
                                      </p:tavLst>
                                    </p:anim>
                                    <p:animEffect transition="in" filter="fade">
                                      <p:cBhvr>
                                        <p:cTn id="55" dur="1000"/>
                                        <p:tgtEl>
                                          <p:spTgt spid="43"/>
                                        </p:tgtEl>
                                      </p:cBhvr>
                                    </p:animEffect>
                                  </p:childTnLst>
                                </p:cTn>
                              </p:par>
                            </p:childTnLst>
                          </p:cTn>
                        </p:par>
                        <p:par>
                          <p:cTn id="56" fill="hold">
                            <p:stCondLst>
                              <p:cond delay="1000"/>
                            </p:stCondLst>
                            <p:childTnLst>
                              <p:par>
                                <p:cTn id="57" presetID="14" presetClass="entr" presetSubtype="10" fill="hold" grpId="0" nodeType="afterEffect">
                                  <p:stCondLst>
                                    <p:cond delay="300"/>
                                  </p:stCondLst>
                                  <p:childTnLst>
                                    <p:set>
                                      <p:cBhvr>
                                        <p:cTn id="58" dur="1" fill="hold">
                                          <p:stCondLst>
                                            <p:cond delay="0"/>
                                          </p:stCondLst>
                                        </p:cTn>
                                        <p:tgtEl>
                                          <p:spTgt spid="44"/>
                                        </p:tgtEl>
                                        <p:attrNameLst>
                                          <p:attrName>style.visibility</p:attrName>
                                        </p:attrNameLst>
                                      </p:cBhvr>
                                      <p:to>
                                        <p:strVal val="visible"/>
                                      </p:to>
                                    </p:set>
                                    <p:animEffect transition="in" filter="randombar(horizontal)">
                                      <p:cBhvr>
                                        <p:cTn id="59" dur="125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 grpId="0"/>
      <p:bldP spid="44" grpId="0"/>
      <p:bldP spid="39" grpId="0"/>
      <p:bldP spid="36" grpId="0"/>
      <p:bldP spid="33" grpId="0"/>
      <p:bldP spid="30" grpId="0"/>
      <p:bldP spid="9" grpId="0"/>
      <p:bldP spid="10" grpId="0"/>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Nền"/>
          <p:cNvSpPr/>
          <p:nvPr/>
        </p:nvSpPr>
        <p:spPr>
          <a:xfrm>
            <a:off x="0" y="0"/>
            <a:ext cx="12192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solidFill>
            <a:srgbClr val="B4BFB7"/>
          </a:solidFill>
          <a:ln>
            <a:noFill/>
          </a:ln>
        </p:spPr>
      </p:sp>
      <p:sp>
        <p:nvSpPr>
          <p:cNvPr id="8" name="Freeform: Shape 7">
            <a:extLst>
              <a:ext uri="{FF2B5EF4-FFF2-40B4-BE49-F238E27FC236}">
                <a16:creationId xmlns:a16="http://schemas.microsoft.com/office/drawing/2014/main" id="{C6EBE54D-61B6-C0F1-B397-E4619E9F0BD1}"/>
              </a:ext>
            </a:extLst>
          </p:cNvPr>
          <p:cNvSpPr/>
          <p:nvPr/>
        </p:nvSpPr>
        <p:spPr>
          <a:xfrm>
            <a:off x="136685" y="99741"/>
            <a:ext cx="4300210" cy="6658517"/>
          </a:xfrm>
          <a:custGeom>
            <a:avLst/>
            <a:gdLst>
              <a:gd name="connsiteX0" fmla="*/ 411181 w 4300210"/>
              <a:gd name="connsiteY0" fmla="*/ 131946 h 6728762"/>
              <a:gd name="connsiteX1" fmla="*/ 253123 w 4300210"/>
              <a:gd name="connsiteY1" fmla="*/ 270401 h 6728762"/>
              <a:gd name="connsiteX2" fmla="*/ 411181 w 4300210"/>
              <a:gd name="connsiteY2" fmla="*/ 408856 h 6728762"/>
              <a:gd name="connsiteX3" fmla="*/ 569239 w 4300210"/>
              <a:gd name="connsiteY3" fmla="*/ 270401 h 6728762"/>
              <a:gd name="connsiteX4" fmla="*/ 411181 w 4300210"/>
              <a:gd name="connsiteY4" fmla="*/ 131946 h 6728762"/>
              <a:gd name="connsiteX5" fmla="*/ 200519 w 4300210"/>
              <a:gd name="connsiteY5" fmla="*/ 0 h 6728762"/>
              <a:gd name="connsiteX6" fmla="*/ 4099691 w 4300210"/>
              <a:gd name="connsiteY6" fmla="*/ 0 h 6728762"/>
              <a:gd name="connsiteX7" fmla="*/ 4300210 w 4300210"/>
              <a:gd name="connsiteY7" fmla="*/ 200519 h 6728762"/>
              <a:gd name="connsiteX8" fmla="*/ 4300210 w 4300210"/>
              <a:gd name="connsiteY8" fmla="*/ 6528243 h 6728762"/>
              <a:gd name="connsiteX9" fmla="*/ 4099691 w 4300210"/>
              <a:gd name="connsiteY9" fmla="*/ 6728762 h 6728762"/>
              <a:gd name="connsiteX10" fmla="*/ 200519 w 4300210"/>
              <a:gd name="connsiteY10" fmla="*/ 6728762 h 6728762"/>
              <a:gd name="connsiteX11" fmla="*/ 0 w 4300210"/>
              <a:gd name="connsiteY11" fmla="*/ 6528243 h 6728762"/>
              <a:gd name="connsiteX12" fmla="*/ 0 w 4300210"/>
              <a:gd name="connsiteY12" fmla="*/ 200519 h 6728762"/>
              <a:gd name="connsiteX13" fmla="*/ 200519 w 4300210"/>
              <a:gd name="connsiteY13" fmla="*/ 0 h 6728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00210" h="6728762">
                <a:moveTo>
                  <a:pt x="411181" y="131946"/>
                </a:moveTo>
                <a:cubicBezTo>
                  <a:pt x="323888" y="131946"/>
                  <a:pt x="253123" y="193934"/>
                  <a:pt x="253123" y="270401"/>
                </a:cubicBezTo>
                <a:cubicBezTo>
                  <a:pt x="253123" y="346868"/>
                  <a:pt x="323888" y="408856"/>
                  <a:pt x="411181" y="408856"/>
                </a:cubicBezTo>
                <a:cubicBezTo>
                  <a:pt x="498474" y="408856"/>
                  <a:pt x="569239" y="346868"/>
                  <a:pt x="569239" y="270401"/>
                </a:cubicBezTo>
                <a:cubicBezTo>
                  <a:pt x="569239" y="193934"/>
                  <a:pt x="498474" y="131946"/>
                  <a:pt x="411181" y="131946"/>
                </a:cubicBezTo>
                <a:close/>
                <a:moveTo>
                  <a:pt x="200519" y="0"/>
                </a:moveTo>
                <a:lnTo>
                  <a:pt x="4099691" y="0"/>
                </a:lnTo>
                <a:cubicBezTo>
                  <a:pt x="4210435" y="0"/>
                  <a:pt x="4300210" y="89775"/>
                  <a:pt x="4300210" y="200519"/>
                </a:cubicBezTo>
                <a:lnTo>
                  <a:pt x="4300210" y="6528243"/>
                </a:lnTo>
                <a:cubicBezTo>
                  <a:pt x="4300210" y="6638987"/>
                  <a:pt x="4210435" y="6728762"/>
                  <a:pt x="4099691" y="6728762"/>
                </a:cubicBezTo>
                <a:lnTo>
                  <a:pt x="200519" y="6728762"/>
                </a:lnTo>
                <a:cubicBezTo>
                  <a:pt x="89775" y="6728762"/>
                  <a:pt x="0" y="6638987"/>
                  <a:pt x="0" y="6528243"/>
                </a:cubicBezTo>
                <a:lnTo>
                  <a:pt x="0" y="200519"/>
                </a:lnTo>
                <a:cubicBezTo>
                  <a:pt x="0" y="89775"/>
                  <a:pt x="89775" y="0"/>
                  <a:pt x="200519" y="0"/>
                </a:cubicBezTo>
                <a:close/>
              </a:path>
            </a:pathLst>
          </a:custGeom>
          <a:solidFill>
            <a:schemeClr val="bg2"/>
          </a:solidFill>
          <a:ln>
            <a:solidFill>
              <a:srgbClr val="B4BFB7"/>
            </a:solid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8" name="Picture 27">
            <a:extLst>
              <a:ext uri="{FF2B5EF4-FFF2-40B4-BE49-F238E27FC236}">
                <a16:creationId xmlns:a16="http://schemas.microsoft.com/office/drawing/2014/main" id="{FE7F74A0-7244-FF92-1BBA-729058A0C04B}"/>
              </a:ext>
            </a:extLst>
          </p:cNvPr>
          <p:cNvPicPr>
            <a:picLocks noChangeAspect="1"/>
          </p:cNvPicPr>
          <p:nvPr/>
        </p:nvPicPr>
        <p:blipFill>
          <a:blip r:embed="rId5">
            <a:extLst>
              <a:ext uri="{28A0092B-C50C-407E-A947-70E740481C1C}">
                <a14:useLocalDpi xmlns:a14="http://schemas.microsoft.com/office/drawing/2010/main" val="0"/>
              </a:ext>
            </a:extLst>
          </a:blip>
          <a:srcRect l="10036" t="6844" r="14276" b="21142"/>
          <a:stretch/>
        </p:blipFill>
        <p:spPr>
          <a:xfrm>
            <a:off x="325572" y="5952770"/>
            <a:ext cx="1097280" cy="783013"/>
          </a:xfrm>
          <a:prstGeom prst="rect">
            <a:avLst/>
          </a:prstGeom>
        </p:spPr>
      </p:pic>
      <p:pic>
        <p:nvPicPr>
          <p:cNvPr id="2" name="3009533-hd_1280_720_24fps">
            <a:hlinkClick r:id="" action="ppaction://media"/>
            <a:extLst>
              <a:ext uri="{FF2B5EF4-FFF2-40B4-BE49-F238E27FC236}">
                <a16:creationId xmlns:a16="http://schemas.microsoft.com/office/drawing/2014/main" id="{970FE595-118F-2849-D632-DFA0A0156C3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535480" y="2348422"/>
            <a:ext cx="7465485" cy="2658759"/>
          </a:xfrm>
          <a:prstGeom prst="rect">
            <a:avLst/>
          </a:prstGeom>
          <a:ln>
            <a:noFill/>
          </a:ln>
          <a:effectLst>
            <a:softEdge rad="112500"/>
          </a:effectLst>
        </p:spPr>
      </p:pic>
      <p:sp>
        <p:nvSpPr>
          <p:cNvPr id="29" name="Nội dung căn cứ">
            <a:extLst>
              <a:ext uri="{FF2B5EF4-FFF2-40B4-BE49-F238E27FC236}">
                <a16:creationId xmlns:a16="http://schemas.microsoft.com/office/drawing/2014/main" id="{7A116DDE-BD00-4C3B-A7D2-0ACA5C4E4466}"/>
              </a:ext>
            </a:extLst>
          </p:cNvPr>
          <p:cNvSpPr txBox="1">
            <a:spLocks/>
          </p:cNvSpPr>
          <p:nvPr/>
        </p:nvSpPr>
        <p:spPr>
          <a:xfrm>
            <a:off x="221282" y="1574814"/>
            <a:ext cx="4096850" cy="5083095"/>
          </a:xfrm>
          <a:prstGeom prst="rect">
            <a:avLst/>
          </a:prstGeom>
          <a:noFill/>
        </p:spPr>
        <p:txBody>
          <a:bodyPr anchor="t">
            <a:noAutofit/>
          </a:bodyPr>
          <a:lstStyle>
            <a:lvl1pPr marL="266700" indent="-266700" algn="l" defTabSz="914400" rtl="0" eaLnBrk="1" latinLnBrk="0" hangingPunct="1">
              <a:lnSpc>
                <a:spcPct val="90000"/>
              </a:lnSpc>
              <a:spcBef>
                <a:spcPts val="1000"/>
              </a:spcBef>
              <a:buClr>
                <a:schemeClr val="accent1">
                  <a:lumMod val="90000"/>
                </a:schemeClr>
              </a:buClr>
              <a:buFont typeface="Segoe UI" panose="020B0502040204020203" pitchFamily="34" charset="0"/>
              <a:buChar char="·"/>
              <a:defRPr sz="1800" kern="1200">
                <a:solidFill>
                  <a:schemeClr val="tx1">
                    <a:lumMod val="75000"/>
                    <a:lumOff val="25000"/>
                  </a:schemeClr>
                </a:solidFill>
                <a:latin typeface="+mn-lt"/>
                <a:ea typeface="+mn-ea"/>
                <a:cs typeface="+mn-cs"/>
              </a:defRPr>
            </a:lvl1pPr>
            <a:lvl2pPr marL="539750" indent="-27305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600" kern="1200">
                <a:solidFill>
                  <a:schemeClr val="tx1">
                    <a:lumMod val="75000"/>
                    <a:lumOff val="25000"/>
                  </a:schemeClr>
                </a:solidFill>
                <a:latin typeface="+mn-lt"/>
                <a:ea typeface="+mn-ea"/>
                <a:cs typeface="+mn-cs"/>
              </a:defRPr>
            </a:lvl2pPr>
            <a:lvl3pPr marL="806450" indent="-26670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400" kern="1200">
                <a:solidFill>
                  <a:schemeClr val="tx1">
                    <a:lumMod val="75000"/>
                    <a:lumOff val="25000"/>
                  </a:schemeClr>
                </a:solidFill>
                <a:latin typeface="+mn-lt"/>
                <a:ea typeface="+mn-ea"/>
                <a:cs typeface="+mn-cs"/>
              </a:defRPr>
            </a:lvl3pPr>
            <a:lvl4pPr marL="1079500" indent="-27305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200" kern="1200">
                <a:solidFill>
                  <a:schemeClr val="tx1">
                    <a:lumMod val="75000"/>
                    <a:lumOff val="25000"/>
                  </a:schemeClr>
                </a:solidFill>
                <a:latin typeface="+mn-lt"/>
                <a:ea typeface="+mn-ea"/>
                <a:cs typeface="+mn-cs"/>
              </a:defRPr>
            </a:lvl4pPr>
            <a:lvl5pPr marL="1346200" indent="-26670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3820" indent="0" algn="ctr">
              <a:lnSpc>
                <a:spcPct val="100000"/>
              </a:lnSpc>
              <a:spcBef>
                <a:spcPts val="0"/>
              </a:spcBef>
              <a:buClr>
                <a:srgbClr val="0070C0"/>
              </a:buClr>
              <a:buNone/>
            </a:pPr>
            <a:r>
              <a:rPr lang="vi-VN" sz="1400" b="1" dirty="0">
                <a:solidFill>
                  <a:schemeClr val="accent5">
                    <a:lumMod val="50000"/>
                  </a:schemeClr>
                </a:solidFill>
                <a:latin typeface="Times New Roman" panose="02020603050405020304" pitchFamily="18" charset="0"/>
                <a:cs typeface="Times New Roman" panose="02020603050405020304" pitchFamily="18" charset="0"/>
              </a:rPr>
              <a:t>Nghị định số 123/2020/NĐ-CP ngày 19/10/2020 của Chính phủ </a:t>
            </a:r>
            <a:endParaRPr lang="en-US" sz="1400" b="1" dirty="0">
              <a:solidFill>
                <a:schemeClr val="accent5">
                  <a:lumMod val="50000"/>
                </a:schemeClr>
              </a:solidFill>
              <a:latin typeface="Times New Roman" panose="02020603050405020304" pitchFamily="18" charset="0"/>
              <a:cs typeface="Times New Roman" panose="02020603050405020304" pitchFamily="18" charset="0"/>
            </a:endParaRPr>
          </a:p>
          <a:p>
            <a:pPr marL="83820" indent="0">
              <a:lnSpc>
                <a:spcPct val="120000"/>
              </a:lnSpc>
              <a:spcBef>
                <a:spcPts val="0"/>
              </a:spcBef>
              <a:buClr>
                <a:srgbClr val="0070C0"/>
              </a:buClr>
              <a:buNone/>
            </a:pPr>
            <a:endParaRPr lang="en-US" sz="1050" b="1" dirty="0">
              <a:latin typeface="Times New Roman" panose="02020603050405020304" pitchFamily="18" charset="0"/>
              <a:cs typeface="Times New Roman" panose="02020603050405020304" pitchFamily="18" charset="0"/>
            </a:endParaRPr>
          </a:p>
          <a:p>
            <a:pPr marL="369570" indent="-285750" algn="ctr">
              <a:lnSpc>
                <a:spcPts val="1600"/>
              </a:lnSpc>
              <a:spcBef>
                <a:spcPts val="0"/>
              </a:spcBef>
              <a:buClr>
                <a:srgbClr val="FF0000"/>
              </a:buClr>
              <a:buFont typeface="Wingdings" panose="05000000000000000000" pitchFamily="2" charset="2"/>
              <a:buChar char="Ø"/>
            </a:pPr>
            <a:r>
              <a:rPr lang="vi-VN" sz="1400" b="1" dirty="0">
                <a:solidFill>
                  <a:srgbClr val="FF0000"/>
                </a:solidFill>
                <a:latin typeface="Times New Roman" panose="02020603050405020304" pitchFamily="18" charset="0"/>
                <a:cs typeface="Times New Roman" panose="02020603050405020304" pitchFamily="18" charset="0"/>
              </a:rPr>
              <a:t> Khoản 1 Điều 2: </a:t>
            </a:r>
          </a:p>
          <a:p>
            <a:pPr marL="83820" indent="0">
              <a:lnSpc>
                <a:spcPts val="1600"/>
              </a:lnSpc>
              <a:spcBef>
                <a:spcPts val="0"/>
              </a:spcBef>
              <a:buClr>
                <a:srgbClr val="0070C0"/>
              </a:buClr>
              <a:buNone/>
            </a:pPr>
            <a:r>
              <a:rPr lang="vi-VN" sz="1200" i="1" dirty="0">
                <a:solidFill>
                  <a:schemeClr val="accent5">
                    <a:lumMod val="50000"/>
                  </a:schemeClr>
                </a:solidFill>
                <a:latin typeface="Times New Roman" panose="02020603050405020304" pitchFamily="18" charset="0"/>
                <a:cs typeface="Times New Roman" panose="02020603050405020304" pitchFamily="18" charset="0"/>
              </a:rPr>
              <a:t>“Điều 2. Đối tượng áp dụng</a:t>
            </a:r>
          </a:p>
          <a:p>
            <a:pPr marL="83820" indent="0">
              <a:lnSpc>
                <a:spcPts val="1600"/>
              </a:lnSpc>
              <a:spcBef>
                <a:spcPts val="0"/>
              </a:spcBef>
              <a:buClr>
                <a:srgbClr val="0070C0"/>
              </a:buClr>
              <a:buNone/>
            </a:pPr>
            <a:r>
              <a:rPr lang="vi-VN" sz="1200" i="1" dirty="0">
                <a:solidFill>
                  <a:schemeClr val="accent5">
                    <a:lumMod val="50000"/>
                  </a:schemeClr>
                </a:solidFill>
                <a:latin typeface="Times New Roman" panose="02020603050405020304" pitchFamily="18" charset="0"/>
                <a:cs typeface="Times New Roman" panose="02020603050405020304" pitchFamily="18" charset="0"/>
              </a:rPr>
              <a:t>1. Tổ chức, cá nhân bán hàng hóa, cung cấp dịch vụ bao gồm:</a:t>
            </a:r>
          </a:p>
          <a:p>
            <a:pPr marL="83820" indent="0">
              <a:lnSpc>
                <a:spcPts val="1600"/>
              </a:lnSpc>
              <a:spcBef>
                <a:spcPts val="0"/>
              </a:spcBef>
              <a:buClr>
                <a:srgbClr val="0070C0"/>
              </a:buClr>
              <a:buNone/>
            </a:pPr>
            <a:r>
              <a:rPr lang="vi-VN" sz="1200" i="1" dirty="0">
                <a:solidFill>
                  <a:schemeClr val="accent5">
                    <a:lumMod val="50000"/>
                  </a:schemeClr>
                </a:solidFill>
                <a:latin typeface="Times New Roman" panose="02020603050405020304" pitchFamily="18" charset="0"/>
                <a:cs typeface="Times New Roman" panose="02020603050405020304" pitchFamily="18" charset="0"/>
              </a:rPr>
              <a:t>.......</a:t>
            </a:r>
          </a:p>
          <a:p>
            <a:pPr marL="83820" indent="0">
              <a:lnSpc>
                <a:spcPts val="1600"/>
              </a:lnSpc>
              <a:spcBef>
                <a:spcPts val="0"/>
              </a:spcBef>
              <a:buClr>
                <a:srgbClr val="0070C0"/>
              </a:buClr>
              <a:buNone/>
            </a:pPr>
            <a:r>
              <a:rPr lang="vi-VN" sz="1200" i="1" dirty="0">
                <a:solidFill>
                  <a:schemeClr val="accent5">
                    <a:lumMod val="50000"/>
                  </a:schemeClr>
                </a:solidFill>
                <a:latin typeface="Times New Roman" panose="02020603050405020304" pitchFamily="18" charset="0"/>
                <a:cs typeface="Times New Roman" panose="02020603050405020304" pitchFamily="18" charset="0"/>
              </a:rPr>
              <a:t>d) Đơn vị sự nghiệp công lập có bán hàng hóa, cung cấp dịch vụ;”</a:t>
            </a:r>
            <a:endParaRPr lang="en-US" sz="1200" i="1" dirty="0">
              <a:solidFill>
                <a:schemeClr val="accent5">
                  <a:lumMod val="50000"/>
                </a:schemeClr>
              </a:solidFill>
              <a:latin typeface="Times New Roman" panose="02020603050405020304" pitchFamily="18" charset="0"/>
              <a:cs typeface="Times New Roman" panose="02020603050405020304" pitchFamily="18" charset="0"/>
            </a:endParaRPr>
          </a:p>
          <a:p>
            <a:pPr marL="83820" indent="0">
              <a:lnSpc>
                <a:spcPts val="1600"/>
              </a:lnSpc>
              <a:spcBef>
                <a:spcPts val="0"/>
              </a:spcBef>
              <a:buClr>
                <a:srgbClr val="0070C0"/>
              </a:buClr>
              <a:buNone/>
            </a:pPr>
            <a:endParaRPr lang="vi-VN" sz="1200" dirty="0">
              <a:latin typeface="Times New Roman" panose="02020603050405020304" pitchFamily="18" charset="0"/>
              <a:cs typeface="Times New Roman" panose="02020603050405020304" pitchFamily="18" charset="0"/>
            </a:endParaRPr>
          </a:p>
          <a:p>
            <a:pPr marL="369570" indent="-285750" algn="ctr">
              <a:lnSpc>
                <a:spcPts val="1600"/>
              </a:lnSpc>
              <a:spcBef>
                <a:spcPts val="0"/>
              </a:spcBef>
              <a:buClr>
                <a:srgbClr val="FF0000"/>
              </a:buClr>
              <a:buFont typeface="Wingdings" panose="05000000000000000000" pitchFamily="2" charset="2"/>
              <a:buChar char="Ø"/>
            </a:pPr>
            <a:r>
              <a:rPr lang="vi-VN" sz="1400" b="1" dirty="0">
                <a:solidFill>
                  <a:srgbClr val="FF0000"/>
                </a:solidFill>
                <a:latin typeface="Times New Roman" panose="02020603050405020304" pitchFamily="18" charset="0"/>
                <a:cs typeface="Times New Roman" panose="02020603050405020304" pitchFamily="18" charset="0"/>
              </a:rPr>
              <a:t>Khoản 1 Điều 4: </a:t>
            </a:r>
          </a:p>
          <a:p>
            <a:pPr marL="83820" indent="0">
              <a:lnSpc>
                <a:spcPts val="1600"/>
              </a:lnSpc>
              <a:spcBef>
                <a:spcPts val="0"/>
              </a:spcBef>
              <a:buClr>
                <a:srgbClr val="0070C0"/>
              </a:buClr>
              <a:buNone/>
            </a:pPr>
            <a:r>
              <a:rPr lang="vi-VN" sz="1200" i="1" dirty="0">
                <a:solidFill>
                  <a:schemeClr val="accent5">
                    <a:lumMod val="50000"/>
                  </a:schemeClr>
                </a:solidFill>
                <a:latin typeface="Times New Roman" panose="02020603050405020304" pitchFamily="18" charset="0"/>
                <a:cs typeface="Times New Roman" panose="02020603050405020304" pitchFamily="18" charset="0"/>
              </a:rPr>
              <a:t>“Điều 4. Nguyên tắc lập, quản lý, sử dụng hóa đơn, chứng từ</a:t>
            </a:r>
          </a:p>
          <a:p>
            <a:pPr marL="83820" indent="0">
              <a:lnSpc>
                <a:spcPts val="1600"/>
              </a:lnSpc>
              <a:spcBef>
                <a:spcPts val="0"/>
              </a:spcBef>
              <a:buClr>
                <a:srgbClr val="0070C0"/>
              </a:buClr>
              <a:buNone/>
            </a:pPr>
            <a:r>
              <a:rPr lang="vi-VN" sz="1200" i="1" dirty="0">
                <a:solidFill>
                  <a:schemeClr val="accent5">
                    <a:lumMod val="50000"/>
                  </a:schemeClr>
                </a:solidFill>
                <a:latin typeface="Times New Roman" panose="02020603050405020304" pitchFamily="18" charset="0"/>
                <a:cs typeface="Times New Roman" panose="02020603050405020304" pitchFamily="18" charset="0"/>
              </a:rPr>
              <a:t>1. Khi bán hàng hóa, cung cấp dịch vụ, người bán phải lập hóa đơn để giao cho người mua…</a:t>
            </a:r>
            <a:endParaRPr lang="en-US" sz="1200" dirty="0">
              <a:solidFill>
                <a:schemeClr val="accent5">
                  <a:lumMod val="50000"/>
                </a:schemeClr>
              </a:solidFill>
              <a:latin typeface="Times New Roman" panose="02020603050405020304" pitchFamily="18" charset="0"/>
              <a:cs typeface="Times New Roman" panose="02020603050405020304" pitchFamily="18" charset="0"/>
            </a:endParaRPr>
          </a:p>
          <a:p>
            <a:pPr marL="83820" indent="0">
              <a:lnSpc>
                <a:spcPts val="1600"/>
              </a:lnSpc>
              <a:spcBef>
                <a:spcPts val="0"/>
              </a:spcBef>
              <a:buClr>
                <a:srgbClr val="0070C0"/>
              </a:buClr>
              <a:buNone/>
            </a:pPr>
            <a:endParaRPr lang="vi-VN" sz="1200" dirty="0">
              <a:latin typeface="Times New Roman" panose="02020603050405020304" pitchFamily="18" charset="0"/>
              <a:cs typeface="Times New Roman" panose="02020603050405020304" pitchFamily="18" charset="0"/>
            </a:endParaRPr>
          </a:p>
          <a:p>
            <a:pPr marL="369570" indent="-285750" algn="ctr">
              <a:lnSpc>
                <a:spcPts val="1600"/>
              </a:lnSpc>
              <a:spcBef>
                <a:spcPts val="0"/>
              </a:spcBef>
              <a:buClr>
                <a:srgbClr val="FF0000"/>
              </a:buClr>
              <a:buFont typeface="Wingdings" panose="05000000000000000000" pitchFamily="2" charset="2"/>
              <a:buChar char="Ø"/>
            </a:pPr>
            <a:r>
              <a:rPr lang="vi-VN" sz="1400" b="1" dirty="0">
                <a:solidFill>
                  <a:srgbClr val="FF0000"/>
                </a:solidFill>
                <a:latin typeface="Times New Roman" panose="02020603050405020304" pitchFamily="18" charset="0"/>
                <a:cs typeface="Times New Roman" panose="02020603050405020304" pitchFamily="18" charset="0"/>
              </a:rPr>
              <a:t>Khoản 2 Điều 9: </a:t>
            </a:r>
          </a:p>
          <a:p>
            <a:pPr marL="83820" indent="0" algn="just">
              <a:lnSpc>
                <a:spcPts val="1600"/>
              </a:lnSpc>
              <a:spcBef>
                <a:spcPts val="0"/>
              </a:spcBef>
              <a:buClr>
                <a:srgbClr val="0070C0"/>
              </a:buClr>
              <a:buNone/>
            </a:pPr>
            <a:r>
              <a:rPr lang="vi-VN" sz="1200" i="1" dirty="0">
                <a:solidFill>
                  <a:schemeClr val="accent5">
                    <a:lumMod val="50000"/>
                  </a:schemeClr>
                </a:solidFill>
                <a:latin typeface="Times New Roman" panose="02020603050405020304" pitchFamily="18" charset="0"/>
                <a:cs typeface="Times New Roman" panose="02020603050405020304" pitchFamily="18" charset="0"/>
              </a:rPr>
              <a:t>Điều 9. Thời điểm lập hóa đơn</a:t>
            </a:r>
          </a:p>
          <a:p>
            <a:pPr marL="83820" indent="0" algn="just">
              <a:lnSpc>
                <a:spcPts val="1600"/>
              </a:lnSpc>
              <a:spcBef>
                <a:spcPts val="0"/>
              </a:spcBef>
              <a:buClr>
                <a:srgbClr val="0070C0"/>
              </a:buClr>
              <a:buNone/>
            </a:pPr>
            <a:r>
              <a:rPr lang="vi-VN" sz="1200" i="1" dirty="0">
                <a:solidFill>
                  <a:schemeClr val="accent5">
                    <a:lumMod val="50000"/>
                  </a:schemeClr>
                </a:solidFill>
                <a:latin typeface="Times New Roman" panose="02020603050405020304" pitchFamily="18" charset="0"/>
                <a:cs typeface="Times New Roman" panose="02020603050405020304" pitchFamily="18" charset="0"/>
              </a:rPr>
              <a:t>...2. Thời điểm lập hóa đơn đối với cung cấp dịch vụ là thời điểm hoàn thành việc cung cấp dịch vụ không phân biệt đã thu được tiền hay chưa thu được tiền. Trường hợp người cung cấp dịch vụ có thu tiền trước hoặc trong khi cung cấp dịch vụ thì thời điểm lập hóa đơn là thời điểm thu tiền…”</a:t>
            </a:r>
          </a:p>
        </p:txBody>
      </p:sp>
      <p:sp>
        <p:nvSpPr>
          <p:cNvPr id="31" name="Kết luận">
            <a:extLst>
              <a:ext uri="{FF2B5EF4-FFF2-40B4-BE49-F238E27FC236}">
                <a16:creationId xmlns:a16="http://schemas.microsoft.com/office/drawing/2014/main" id="{B7843F64-B2FA-4060-AF95-B60278F7A2E7}"/>
              </a:ext>
            </a:extLst>
          </p:cNvPr>
          <p:cNvSpPr txBox="1">
            <a:spLocks/>
          </p:cNvSpPr>
          <p:nvPr/>
        </p:nvSpPr>
        <p:spPr>
          <a:xfrm>
            <a:off x="4720204" y="148288"/>
            <a:ext cx="7166996" cy="1883640"/>
          </a:xfrm>
          <a:prstGeom prst="rect">
            <a:avLst/>
          </a:prstGeom>
        </p:spPr>
        <p:txBody>
          <a:bodyPr>
            <a:noAutofit/>
          </a:bodyPr>
          <a:lstStyle>
            <a:lvl1pPr marL="266700" indent="-266700" algn="l" defTabSz="914400" rtl="0" eaLnBrk="1" latinLnBrk="0" hangingPunct="1">
              <a:lnSpc>
                <a:spcPct val="90000"/>
              </a:lnSpc>
              <a:spcBef>
                <a:spcPts val="1000"/>
              </a:spcBef>
              <a:buClr>
                <a:schemeClr val="accent1">
                  <a:lumMod val="90000"/>
                </a:schemeClr>
              </a:buClr>
              <a:buFont typeface="Segoe UI" panose="020B0502040204020203" pitchFamily="34" charset="0"/>
              <a:buChar char="·"/>
              <a:defRPr sz="1800" kern="1200">
                <a:solidFill>
                  <a:schemeClr val="tx1">
                    <a:lumMod val="75000"/>
                    <a:lumOff val="25000"/>
                  </a:schemeClr>
                </a:solidFill>
                <a:latin typeface="+mn-lt"/>
                <a:ea typeface="+mn-ea"/>
                <a:cs typeface="+mn-cs"/>
              </a:defRPr>
            </a:lvl1pPr>
            <a:lvl2pPr marL="539750" indent="-27305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600" kern="1200">
                <a:solidFill>
                  <a:schemeClr val="tx1">
                    <a:lumMod val="75000"/>
                    <a:lumOff val="25000"/>
                  </a:schemeClr>
                </a:solidFill>
                <a:latin typeface="+mn-lt"/>
                <a:ea typeface="+mn-ea"/>
                <a:cs typeface="+mn-cs"/>
              </a:defRPr>
            </a:lvl2pPr>
            <a:lvl3pPr marL="806450" indent="-26670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400" kern="1200">
                <a:solidFill>
                  <a:schemeClr val="tx1">
                    <a:lumMod val="75000"/>
                    <a:lumOff val="25000"/>
                  </a:schemeClr>
                </a:solidFill>
                <a:latin typeface="+mn-lt"/>
                <a:ea typeface="+mn-ea"/>
                <a:cs typeface="+mn-cs"/>
              </a:defRPr>
            </a:lvl3pPr>
            <a:lvl4pPr marL="1079500" indent="-27305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200" kern="1200">
                <a:solidFill>
                  <a:schemeClr val="tx1">
                    <a:lumMod val="75000"/>
                    <a:lumOff val="25000"/>
                  </a:schemeClr>
                </a:solidFill>
                <a:latin typeface="+mn-lt"/>
                <a:ea typeface="+mn-ea"/>
                <a:cs typeface="+mn-cs"/>
              </a:defRPr>
            </a:lvl4pPr>
            <a:lvl5pPr marL="1346200" indent="-26670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457200" algn="just">
              <a:lnSpc>
                <a:spcPct val="120000"/>
              </a:lnSpc>
              <a:spcBef>
                <a:spcPts val="0"/>
              </a:spcBef>
            </a:pP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sở</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lập</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lập</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đơn</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khoản</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thu</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phí</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khoản</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thu</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dịch</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vụ</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phục</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vụ</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hỗ</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trợ</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dục</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đăng</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ký</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NewRomanPSMT"/>
                <a:cs typeface="Times New Roman" panose="02020603050405020304" pitchFamily="18" charset="0"/>
              </a:rPr>
              <a:t>sử</a:t>
            </a:r>
            <a:r>
              <a:rPr lang="en-US" sz="1400" dirty="0">
                <a:solidFill>
                  <a:srgbClr val="002060"/>
                </a:solidFill>
                <a:latin typeface="Times New Roman" panose="02020603050405020304" pitchFamily="18" charset="0"/>
                <a:ea typeface="TimesNewRomanPSMT"/>
                <a:cs typeface="Times New Roman" panose="02020603050405020304" pitchFamily="18" charset="0"/>
              </a:rPr>
              <a:t> </a:t>
            </a:r>
            <a:r>
              <a:rPr lang="en-US" sz="1400" dirty="0" err="1">
                <a:solidFill>
                  <a:srgbClr val="002060"/>
                </a:solidFill>
                <a:latin typeface="Times New Roman" panose="02020603050405020304" pitchFamily="18" charset="0"/>
                <a:ea typeface="TimesNewRomanPSMT"/>
                <a:cs typeface="Times New Roman" panose="02020603050405020304" pitchFamily="18" charset="0"/>
              </a:rPr>
              <a:t>dụng</a:t>
            </a:r>
            <a:r>
              <a:rPr lang="en-US" sz="1400" dirty="0">
                <a:solidFill>
                  <a:srgbClr val="002060"/>
                </a:solidFill>
                <a:latin typeface="Times New Roman" panose="02020603050405020304" pitchFamily="18" charset="0"/>
                <a:ea typeface="TimesNewRomanPSMT"/>
                <a:cs typeface="Times New Roman" panose="02020603050405020304" pitchFamily="18" charset="0"/>
              </a:rPr>
              <a:t> </a:t>
            </a:r>
            <a:r>
              <a:rPr lang="en-US" sz="1400" dirty="0" err="1">
                <a:solidFill>
                  <a:srgbClr val="002060"/>
                </a:solidFill>
                <a:latin typeface="Times New Roman" panose="02020603050405020304" pitchFamily="18" charset="0"/>
                <a:ea typeface="TimesNewRomanPSMT"/>
                <a:cs typeface="Times New Roman" panose="02020603050405020304" pitchFamily="18" charset="0"/>
              </a:rPr>
              <a:t>hóa</a:t>
            </a:r>
            <a:r>
              <a:rPr lang="en-US" sz="1400" dirty="0">
                <a:solidFill>
                  <a:srgbClr val="002060"/>
                </a:solidFill>
                <a:latin typeface="Times New Roman" panose="02020603050405020304" pitchFamily="18" charset="0"/>
                <a:ea typeface="TimesNewRomanPSMT"/>
                <a:cs typeface="Times New Roman" panose="02020603050405020304" pitchFamily="18" charset="0"/>
              </a:rPr>
              <a:t> </a:t>
            </a:r>
            <a:r>
              <a:rPr lang="en-US" sz="1400" dirty="0" err="1">
                <a:solidFill>
                  <a:srgbClr val="002060"/>
                </a:solidFill>
                <a:latin typeface="Times New Roman" panose="02020603050405020304" pitchFamily="18" charset="0"/>
                <a:ea typeface="TimesNewRomanPSMT"/>
                <a:cs typeface="Times New Roman" panose="02020603050405020304" pitchFamily="18" charset="0"/>
              </a:rPr>
              <a:t>đơn</a:t>
            </a:r>
            <a:r>
              <a:rPr lang="en-US" sz="1400" dirty="0">
                <a:solidFill>
                  <a:srgbClr val="002060"/>
                </a:solidFill>
                <a:latin typeface="Times New Roman" panose="02020603050405020304" pitchFamily="18" charset="0"/>
                <a:ea typeface="TimesNewRomanPSMT"/>
                <a:cs typeface="Times New Roman" panose="02020603050405020304" pitchFamily="18" charset="0"/>
              </a:rPr>
              <a:t> </a:t>
            </a:r>
            <a:r>
              <a:rPr lang="en-US" sz="1400" dirty="0" err="1">
                <a:solidFill>
                  <a:srgbClr val="002060"/>
                </a:solidFill>
                <a:latin typeface="Times New Roman" panose="02020603050405020304" pitchFamily="18" charset="0"/>
                <a:ea typeface="TimesNewRomanPSMT"/>
                <a:cs typeface="Times New Roman" panose="02020603050405020304" pitchFamily="18" charset="0"/>
              </a:rPr>
              <a:t>điện</a:t>
            </a:r>
            <a:r>
              <a:rPr lang="en-US" sz="1400" dirty="0">
                <a:solidFill>
                  <a:srgbClr val="002060"/>
                </a:solidFill>
                <a:latin typeface="Times New Roman" panose="02020603050405020304" pitchFamily="18" charset="0"/>
                <a:ea typeface="TimesNewRomanPSMT"/>
                <a:cs typeface="Times New Roman" panose="02020603050405020304" pitchFamily="18" charset="0"/>
              </a:rPr>
              <a:t> </a:t>
            </a:r>
            <a:r>
              <a:rPr lang="en-US" sz="1400" dirty="0" err="1">
                <a:solidFill>
                  <a:srgbClr val="002060"/>
                </a:solidFill>
                <a:latin typeface="Times New Roman" panose="02020603050405020304" pitchFamily="18" charset="0"/>
                <a:ea typeface="TimesNewRomanPSMT"/>
                <a:cs typeface="Times New Roman" panose="02020603050405020304" pitchFamily="18" charset="0"/>
              </a:rPr>
              <a:t>tử</a:t>
            </a:r>
            <a:r>
              <a:rPr lang="en-US" sz="1400" dirty="0">
                <a:solidFill>
                  <a:srgbClr val="002060"/>
                </a:solidFill>
                <a:latin typeface="Times New Roman" panose="02020603050405020304" pitchFamily="18" charset="0"/>
                <a:ea typeface="TimesNewRomanPSMT"/>
                <a:cs typeface="Times New Roman" panose="02020603050405020304" pitchFamily="18" charset="0"/>
              </a:rPr>
              <a:t> </a:t>
            </a:r>
            <a:r>
              <a:rPr lang="en-US" sz="1400" dirty="0" err="1">
                <a:solidFill>
                  <a:srgbClr val="002060"/>
                </a:solidFill>
                <a:latin typeface="Times New Roman" panose="02020603050405020304" pitchFamily="18" charset="0"/>
                <a:ea typeface="TimesNewRomanPSMT"/>
                <a:cs typeface="Times New Roman" panose="02020603050405020304" pitchFamily="18" charset="0"/>
              </a:rPr>
              <a:t>thực</a:t>
            </a:r>
            <a:r>
              <a:rPr lang="en-US" sz="1400" dirty="0">
                <a:solidFill>
                  <a:srgbClr val="002060"/>
                </a:solidFill>
                <a:latin typeface="Times New Roman" panose="02020603050405020304" pitchFamily="18" charset="0"/>
                <a:ea typeface="TimesNewRomanPSMT"/>
                <a:cs typeface="Times New Roman" panose="02020603050405020304" pitchFamily="18" charset="0"/>
              </a:rPr>
              <a:t> </a:t>
            </a:r>
            <a:r>
              <a:rPr lang="en-US" sz="1400" dirty="0" err="1">
                <a:solidFill>
                  <a:srgbClr val="002060"/>
                </a:solidFill>
                <a:latin typeface="Times New Roman" panose="02020603050405020304" pitchFamily="18" charset="0"/>
                <a:ea typeface="TimesNewRomanPSMT"/>
                <a:cs typeface="Times New Roman" panose="02020603050405020304" pitchFamily="18" charset="0"/>
              </a:rPr>
              <a:t>hiện</a:t>
            </a:r>
            <a:r>
              <a:rPr lang="en-US" sz="1400" dirty="0">
                <a:solidFill>
                  <a:srgbClr val="002060"/>
                </a:solidFill>
                <a:latin typeface="Times New Roman" panose="02020603050405020304" pitchFamily="18" charset="0"/>
                <a:ea typeface="TimesNewRomanPSMT"/>
                <a:cs typeface="Times New Roman" panose="02020603050405020304" pitchFamily="18" charset="0"/>
              </a:rPr>
              <a:t> </a:t>
            </a:r>
            <a:r>
              <a:rPr lang="en-US" sz="1400" dirty="0" err="1">
                <a:solidFill>
                  <a:srgbClr val="002060"/>
                </a:solidFill>
                <a:latin typeface="Times New Roman" panose="02020603050405020304" pitchFamily="18" charset="0"/>
                <a:ea typeface="TimesNewRomanPSMT"/>
                <a:cs typeface="Times New Roman" panose="02020603050405020304" pitchFamily="18" charset="0"/>
              </a:rPr>
              <a:t>theo</a:t>
            </a:r>
            <a:r>
              <a:rPr lang="en-US" sz="1400" dirty="0">
                <a:solidFill>
                  <a:srgbClr val="002060"/>
                </a:solidFill>
                <a:latin typeface="Times New Roman" panose="02020603050405020304" pitchFamily="18" charset="0"/>
                <a:ea typeface="TimesNewRomanPSMT"/>
                <a:cs typeface="Times New Roman" panose="02020603050405020304" pitchFamily="18" charset="0"/>
              </a:rPr>
              <a:t> </a:t>
            </a:r>
            <a:r>
              <a:rPr lang="en-US" sz="1400" dirty="0" err="1">
                <a:solidFill>
                  <a:srgbClr val="002060"/>
                </a:solidFill>
                <a:latin typeface="Times New Roman" panose="02020603050405020304" pitchFamily="18" charset="0"/>
                <a:ea typeface="TimesNewRomanPSMT"/>
                <a:cs typeface="Times New Roman" panose="02020603050405020304" pitchFamily="18" charset="0"/>
              </a:rPr>
              <a:t>quy</a:t>
            </a:r>
            <a:r>
              <a:rPr lang="en-US" sz="1400" dirty="0">
                <a:solidFill>
                  <a:srgbClr val="002060"/>
                </a:solidFill>
                <a:latin typeface="Times New Roman" panose="02020603050405020304" pitchFamily="18" charset="0"/>
                <a:ea typeface="TimesNewRomanPSMT"/>
                <a:cs typeface="Times New Roman" panose="02020603050405020304" pitchFamily="18" charset="0"/>
              </a:rPr>
              <a:t> </a:t>
            </a:r>
            <a:r>
              <a:rPr lang="en-US" sz="1400" dirty="0" err="1">
                <a:solidFill>
                  <a:srgbClr val="002060"/>
                </a:solidFill>
                <a:latin typeface="Times New Roman" panose="02020603050405020304" pitchFamily="18" charset="0"/>
                <a:ea typeface="TimesNewRomanPSMT"/>
                <a:cs typeface="Times New Roman" panose="02020603050405020304" pitchFamily="18" charset="0"/>
              </a:rPr>
              <a:t>định</a:t>
            </a:r>
            <a:r>
              <a:rPr lang="en-US" sz="1400" dirty="0">
                <a:solidFill>
                  <a:srgbClr val="002060"/>
                </a:solidFill>
                <a:latin typeface="Times New Roman" panose="02020603050405020304" pitchFamily="18" charset="0"/>
                <a:ea typeface="TimesNewRomanPSMT"/>
                <a:cs typeface="Times New Roman" panose="02020603050405020304" pitchFamily="18" charset="0"/>
              </a:rPr>
              <a:t> </a:t>
            </a:r>
            <a:r>
              <a:rPr lang="en-US" sz="1400" dirty="0" err="1">
                <a:solidFill>
                  <a:srgbClr val="002060"/>
                </a:solidFill>
                <a:latin typeface="Times New Roman" panose="02020603050405020304" pitchFamily="18" charset="0"/>
                <a:ea typeface="TimesNewRomanPSMT"/>
                <a:cs typeface="Times New Roman" panose="02020603050405020304" pitchFamily="18" charset="0"/>
              </a:rPr>
              <a:t>tại</a:t>
            </a:r>
            <a:r>
              <a:rPr lang="en-US" sz="1400" dirty="0">
                <a:solidFill>
                  <a:srgbClr val="002060"/>
                </a:solidFill>
                <a:latin typeface="Times New Roman" panose="02020603050405020304" pitchFamily="18" charset="0"/>
                <a:ea typeface="TimesNewRomanPSMT"/>
                <a:cs typeface="Times New Roman" panose="02020603050405020304" pitchFamily="18" charset="0"/>
              </a:rPr>
              <a:t> </a:t>
            </a:r>
            <a:r>
              <a:rPr lang="en-US" sz="1400" dirty="0" err="1">
                <a:solidFill>
                  <a:srgbClr val="002060"/>
                </a:solidFill>
                <a:latin typeface="Times New Roman" panose="02020603050405020304" pitchFamily="18" charset="0"/>
                <a:ea typeface="TimesNewRomanPSMT"/>
                <a:cs typeface="Times New Roman" panose="02020603050405020304" pitchFamily="18" charset="0"/>
              </a:rPr>
              <a:t>Nghị</a:t>
            </a:r>
            <a:r>
              <a:rPr lang="en-US" sz="1400" dirty="0">
                <a:solidFill>
                  <a:srgbClr val="002060"/>
                </a:solidFill>
                <a:latin typeface="Times New Roman" panose="02020603050405020304" pitchFamily="18" charset="0"/>
                <a:ea typeface="TimesNewRomanPSMT"/>
                <a:cs typeface="Times New Roman" panose="02020603050405020304" pitchFamily="18" charset="0"/>
              </a:rPr>
              <a:t> </a:t>
            </a:r>
            <a:r>
              <a:rPr lang="en-US" sz="1400" dirty="0" err="1">
                <a:solidFill>
                  <a:srgbClr val="002060"/>
                </a:solidFill>
                <a:latin typeface="Times New Roman" panose="02020603050405020304" pitchFamily="18" charset="0"/>
                <a:ea typeface="TimesNewRomanPSMT"/>
                <a:cs typeface="Times New Roman" panose="02020603050405020304" pitchFamily="18" charset="0"/>
              </a:rPr>
              <a:t>định</a:t>
            </a:r>
            <a:r>
              <a:rPr lang="en-US" sz="1400" dirty="0">
                <a:solidFill>
                  <a:srgbClr val="002060"/>
                </a:solidFill>
                <a:latin typeface="Times New Roman" panose="02020603050405020304" pitchFamily="18" charset="0"/>
                <a:ea typeface="TimesNewRomanPSMT"/>
                <a:cs typeface="Times New Roman" panose="02020603050405020304" pitchFamily="18" charset="0"/>
              </a:rPr>
              <a:t> </a:t>
            </a:r>
            <a:r>
              <a:rPr lang="en-US" sz="1400" dirty="0" err="1">
                <a:solidFill>
                  <a:srgbClr val="002060"/>
                </a:solidFill>
                <a:latin typeface="Times New Roman" panose="02020603050405020304" pitchFamily="18" charset="0"/>
                <a:ea typeface="TimesNewRomanPSMT"/>
                <a:cs typeface="Times New Roman" panose="02020603050405020304" pitchFamily="18" charset="0"/>
              </a:rPr>
              <a:t>số</a:t>
            </a:r>
            <a:r>
              <a:rPr lang="en-US" sz="1400" dirty="0">
                <a:solidFill>
                  <a:srgbClr val="002060"/>
                </a:solidFill>
                <a:latin typeface="Times New Roman" panose="02020603050405020304" pitchFamily="18" charset="0"/>
                <a:ea typeface="TimesNewRomanPSMT"/>
                <a:cs typeface="Times New Roman" panose="02020603050405020304" pitchFamily="18" charset="0"/>
              </a:rPr>
              <a:t> 123/2020/NĐ-CP.  </a:t>
            </a:r>
            <a:r>
              <a:rPr lang="en-US" sz="1500" b="1" i="1" dirty="0" err="1">
                <a:solidFill>
                  <a:schemeClr val="bg1"/>
                </a:solidFill>
                <a:latin typeface="Times New Roman" panose="02020603050405020304" pitchFamily="18" charset="0"/>
                <a:ea typeface="TimesNewRomanPSMT"/>
                <a:cs typeface="Times New Roman" panose="02020603050405020304" pitchFamily="18" charset="0"/>
              </a:rPr>
              <a:t>Đ</a:t>
            </a:r>
            <a:r>
              <a:rPr lang="en-US" sz="15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ơn</a:t>
            </a:r>
            <a:r>
              <a:rPr lang="en-US" sz="15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vị</a:t>
            </a:r>
            <a:r>
              <a:rPr lang="en-US" sz="15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nộp</a:t>
            </a:r>
            <a:r>
              <a:rPr lang="en-US" sz="15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thuế</a:t>
            </a:r>
            <a:r>
              <a:rPr lang="en-US" sz="15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GTGT </a:t>
            </a:r>
            <a:r>
              <a:rPr lang="en-US" sz="15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15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phương</a:t>
            </a:r>
            <a:r>
              <a:rPr lang="en-US" sz="15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15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khấu</a:t>
            </a:r>
            <a:r>
              <a:rPr lang="en-US" sz="15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trừ</a:t>
            </a:r>
            <a:r>
              <a:rPr lang="en-US" sz="15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15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15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15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đơn</a:t>
            </a:r>
            <a:r>
              <a:rPr lang="en-US" sz="15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GTGT; </a:t>
            </a:r>
            <a:r>
              <a:rPr lang="en-US" sz="15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đơn</a:t>
            </a:r>
            <a:r>
              <a:rPr lang="en-US" sz="15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vị</a:t>
            </a:r>
            <a:r>
              <a:rPr lang="en-US" sz="15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nộp</a:t>
            </a:r>
            <a:r>
              <a:rPr lang="en-US" sz="15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thuế</a:t>
            </a:r>
            <a:r>
              <a:rPr lang="en-US" sz="15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GTGT </a:t>
            </a:r>
            <a:r>
              <a:rPr lang="en-US" sz="15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15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phương</a:t>
            </a:r>
            <a:r>
              <a:rPr lang="en-US" sz="15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15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trực</a:t>
            </a:r>
            <a:r>
              <a:rPr lang="en-US" sz="15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tiếp</a:t>
            </a:r>
            <a:r>
              <a:rPr lang="en-US" sz="15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15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15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15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đơn</a:t>
            </a:r>
            <a:r>
              <a:rPr lang="en-US" sz="15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bán</a:t>
            </a:r>
            <a:r>
              <a:rPr lang="en-US" sz="15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hàng</a:t>
            </a:r>
            <a:r>
              <a:rPr lang="en-US" sz="15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15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indent="457200" algn="just">
              <a:lnSpc>
                <a:spcPct val="120000"/>
              </a:lnSpc>
              <a:spcBef>
                <a:spcPts val="0"/>
              </a:spcBef>
            </a:pP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lập</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đơn</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hoàn</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cung</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cấp</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dịch</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vụ</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sở</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NewRomanPSMT"/>
                <a:cs typeface="Times New Roman" panose="02020603050405020304" pitchFamily="18" charset="0"/>
              </a:rPr>
              <a:t>giáo</a:t>
            </a:r>
            <a:r>
              <a:rPr lang="en-US" sz="1400" dirty="0">
                <a:solidFill>
                  <a:srgbClr val="002060"/>
                </a:solidFill>
                <a:latin typeface="Times New Roman" panose="02020603050405020304" pitchFamily="18" charset="0"/>
                <a:ea typeface="TimesNewRomanPSMT"/>
                <a:cs typeface="Times New Roman" panose="02020603050405020304" pitchFamily="18" charset="0"/>
              </a:rPr>
              <a:t> </a:t>
            </a:r>
            <a:r>
              <a:rPr lang="en-US" sz="1400" dirty="0" err="1">
                <a:solidFill>
                  <a:srgbClr val="002060"/>
                </a:solidFill>
                <a:latin typeface="Times New Roman" panose="02020603050405020304" pitchFamily="18" charset="0"/>
                <a:ea typeface="TimesNewRomanPSMT"/>
                <a:cs typeface="Times New Roman" panose="02020603050405020304" pitchFamily="18" charset="0"/>
              </a:rPr>
              <a:t>dục</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lập</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thu</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tiền</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cung</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cấp</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dịch</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vụ</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thì</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lập</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đơn</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NewRomanPSMT"/>
                <a:cs typeface="Times New Roman" panose="02020603050405020304" pitchFamily="18" charset="0"/>
              </a:rPr>
              <a:t>thời</a:t>
            </a:r>
            <a:r>
              <a:rPr lang="en-US" sz="1400" dirty="0">
                <a:solidFill>
                  <a:srgbClr val="002060"/>
                </a:solidFill>
                <a:latin typeface="Times New Roman" panose="02020603050405020304" pitchFamily="18" charset="0"/>
                <a:ea typeface="TimesNewRomanPSMT"/>
                <a:cs typeface="Times New Roman" panose="02020603050405020304" pitchFamily="18" charset="0"/>
              </a:rPr>
              <a:t> </a:t>
            </a:r>
            <a:r>
              <a:rPr lang="en-US" sz="1400" dirty="0" err="1">
                <a:solidFill>
                  <a:srgbClr val="002060"/>
                </a:solidFill>
                <a:latin typeface="Times New Roman" panose="02020603050405020304" pitchFamily="18" charset="0"/>
                <a:ea typeface="TimesNewRomanPSMT"/>
                <a:cs typeface="Times New Roman" panose="02020603050405020304" pitchFamily="18" charset="0"/>
              </a:rPr>
              <a:t>điểm</a:t>
            </a:r>
            <a:r>
              <a:rPr lang="en-US" sz="1400" dirty="0">
                <a:solidFill>
                  <a:srgbClr val="002060"/>
                </a:solidFill>
                <a:latin typeface="Times New Roman" panose="02020603050405020304" pitchFamily="18" charset="0"/>
                <a:ea typeface="TimesNewRomanPSMT"/>
                <a:cs typeface="Times New Roman" panose="02020603050405020304" pitchFamily="18" charset="0"/>
              </a:rPr>
              <a:t> </a:t>
            </a:r>
            <a:r>
              <a:rPr lang="en-US" sz="1400" dirty="0" err="1">
                <a:solidFill>
                  <a:srgbClr val="002060"/>
                </a:solidFill>
                <a:latin typeface="Times New Roman" panose="02020603050405020304" pitchFamily="18" charset="0"/>
                <a:ea typeface="TimesNewRomanPSMT"/>
                <a:cs typeface="Times New Roman" panose="02020603050405020304" pitchFamily="18" charset="0"/>
              </a:rPr>
              <a:t>thu</a:t>
            </a:r>
            <a:r>
              <a:rPr lang="en-US" sz="1400" dirty="0">
                <a:solidFill>
                  <a:srgbClr val="002060"/>
                </a:solidFill>
                <a:latin typeface="Times New Roman" panose="02020603050405020304" pitchFamily="18" charset="0"/>
                <a:ea typeface="TimesNewRomanPSMT"/>
                <a:cs typeface="Times New Roman" panose="02020603050405020304" pitchFamily="18" charset="0"/>
              </a:rPr>
              <a:t> </a:t>
            </a:r>
            <a:r>
              <a:rPr lang="en-US" sz="1400" dirty="0" err="1">
                <a:solidFill>
                  <a:srgbClr val="002060"/>
                </a:solidFill>
                <a:latin typeface="Times New Roman" panose="02020603050405020304" pitchFamily="18" charset="0"/>
                <a:ea typeface="TimesNewRomanPSMT"/>
                <a:cs typeface="Times New Roman" panose="02020603050405020304" pitchFamily="18" charset="0"/>
              </a:rPr>
              <a:t>tiền</a:t>
            </a:r>
            <a:r>
              <a:rPr lang="en-US" sz="1400" dirty="0">
                <a:solidFill>
                  <a:srgbClr val="002060"/>
                </a:solidFill>
                <a:latin typeface="Times New Roman" panose="02020603050405020304" pitchFamily="18" charset="0"/>
                <a:ea typeface="TimesNewRomanPSMT"/>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quy</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tại</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Khoản</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Điều</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9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Nghị</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123/2020/NĐ-CP.</a:t>
            </a:r>
            <a:endParaRPr lang="en-US" sz="14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2" name="Một số vi phạm">
            <a:extLst>
              <a:ext uri="{FF2B5EF4-FFF2-40B4-BE49-F238E27FC236}">
                <a16:creationId xmlns:a16="http://schemas.microsoft.com/office/drawing/2014/main" id="{13267393-3782-4E26-9CE7-DF45BC20F28F}"/>
              </a:ext>
            </a:extLst>
          </p:cNvPr>
          <p:cNvSpPr txBox="1">
            <a:spLocks/>
          </p:cNvSpPr>
          <p:nvPr/>
        </p:nvSpPr>
        <p:spPr>
          <a:xfrm>
            <a:off x="4739254" y="4999896"/>
            <a:ext cx="7166996" cy="1633616"/>
          </a:xfrm>
          <a:prstGeom prst="rect">
            <a:avLst/>
          </a:prstGeom>
        </p:spPr>
        <p:txBody>
          <a:bodyPr>
            <a:noAutofit/>
          </a:bodyPr>
          <a:lstStyle>
            <a:lvl1pPr marL="266700" indent="-266700" algn="l" defTabSz="914400" rtl="0" eaLnBrk="1" latinLnBrk="0" hangingPunct="1">
              <a:lnSpc>
                <a:spcPct val="90000"/>
              </a:lnSpc>
              <a:spcBef>
                <a:spcPts val="1000"/>
              </a:spcBef>
              <a:buClr>
                <a:schemeClr val="accent1">
                  <a:lumMod val="90000"/>
                </a:schemeClr>
              </a:buClr>
              <a:buFont typeface="Segoe UI" panose="020B0502040204020203" pitchFamily="34" charset="0"/>
              <a:buChar char="·"/>
              <a:defRPr sz="1800" kern="1200">
                <a:solidFill>
                  <a:schemeClr val="tx1">
                    <a:lumMod val="75000"/>
                    <a:lumOff val="25000"/>
                  </a:schemeClr>
                </a:solidFill>
                <a:latin typeface="+mn-lt"/>
                <a:ea typeface="+mn-ea"/>
                <a:cs typeface="+mn-cs"/>
              </a:defRPr>
            </a:lvl1pPr>
            <a:lvl2pPr marL="539750" indent="-27305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600" kern="1200">
                <a:solidFill>
                  <a:schemeClr val="tx1">
                    <a:lumMod val="75000"/>
                    <a:lumOff val="25000"/>
                  </a:schemeClr>
                </a:solidFill>
                <a:latin typeface="+mn-lt"/>
                <a:ea typeface="+mn-ea"/>
                <a:cs typeface="+mn-cs"/>
              </a:defRPr>
            </a:lvl2pPr>
            <a:lvl3pPr marL="806450" indent="-26670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400" kern="1200">
                <a:solidFill>
                  <a:schemeClr val="tx1">
                    <a:lumMod val="75000"/>
                    <a:lumOff val="25000"/>
                  </a:schemeClr>
                </a:solidFill>
                <a:latin typeface="+mn-lt"/>
                <a:ea typeface="+mn-ea"/>
                <a:cs typeface="+mn-cs"/>
              </a:defRPr>
            </a:lvl3pPr>
            <a:lvl4pPr marL="1079500" indent="-27305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200" kern="1200">
                <a:solidFill>
                  <a:schemeClr val="tx1">
                    <a:lumMod val="75000"/>
                    <a:lumOff val="25000"/>
                  </a:schemeClr>
                </a:solidFill>
                <a:latin typeface="+mn-lt"/>
                <a:ea typeface="+mn-ea"/>
                <a:cs typeface="+mn-cs"/>
              </a:defRPr>
            </a:lvl4pPr>
            <a:lvl5pPr marL="1346200" indent="-26670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30000"/>
              </a:lnSpc>
              <a:spcBef>
                <a:spcPts val="0"/>
              </a:spcBef>
              <a:buNone/>
            </a:pPr>
            <a:r>
              <a:rPr lang="en-US" b="1" dirty="0">
                <a:solidFill>
                  <a:schemeClr val="accent4">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vi </a:t>
            </a:r>
            <a:r>
              <a:rPr lang="en-US"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phạm</a:t>
            </a:r>
            <a:r>
              <a:rPr lang="en-US"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yếu</a:t>
            </a:r>
            <a:r>
              <a:rPr lang="en-US"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đơn</a:t>
            </a:r>
            <a:r>
              <a:rPr lang="en-US"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 </a:t>
            </a:r>
            <a:endParaRPr lang="en-US"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0" indent="457200" algn="just">
              <a:lnSpc>
                <a:spcPct val="120000"/>
              </a:lnSpc>
              <a:spcBef>
                <a:spcPts val="0"/>
              </a:spcBef>
            </a:pP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lập</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đơn</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từng</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tương</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ứng</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mỗi</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lần</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thu</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phí</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lập</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đơn</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khoản</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thu</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dịch</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vụ</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0" indent="457200" algn="just">
              <a:lnSpc>
                <a:spcPct val="120000"/>
              </a:lnSpc>
              <a:spcBef>
                <a:spcPts val="0"/>
              </a:spcBef>
            </a:pP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Lập</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đơn</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sai</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thu</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phí</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nộp</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phí</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kỳ</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lúc</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này</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lập</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đơn</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thu</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tiền</a:t>
            </a: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0" indent="457200" algn="just">
              <a:lnSpc>
                <a:spcPts val="1700"/>
              </a:lnSpc>
              <a:spcBef>
                <a:spcPts val="0"/>
              </a:spcBef>
            </a:pPr>
            <a:r>
              <a:rPr lang="en-US"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endParaRPr lang="en-US" sz="1400" dirty="0">
              <a:solidFill>
                <a:schemeClr val="accent4">
                  <a:lumMod val="10000"/>
                </a:schemeClr>
              </a:solidFill>
            </a:endParaRPr>
          </a:p>
        </p:txBody>
      </p:sp>
      <p:pic>
        <p:nvPicPr>
          <p:cNvPr id="6" name="Graphic 5" descr="Irritant">
            <a:extLst>
              <a:ext uri="{FF2B5EF4-FFF2-40B4-BE49-F238E27FC236}">
                <a16:creationId xmlns:a16="http://schemas.microsoft.com/office/drawing/2014/main" id="{DCC69465-622E-C107-3BC1-A45C66AE166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057900" y="4918433"/>
            <a:ext cx="492603" cy="492603"/>
          </a:xfrm>
          <a:prstGeom prst="rect">
            <a:avLst/>
          </a:prstGeom>
          <a:effectLst>
            <a:outerShdw blurRad="50800" dist="38100" dir="18900000" algn="bl" rotWithShape="0">
              <a:prstClr val="black">
                <a:alpha val="40000"/>
              </a:prstClr>
            </a:outerShdw>
          </a:effectLst>
        </p:spPr>
      </p:pic>
      <p:sp>
        <p:nvSpPr>
          <p:cNvPr id="20" name="KHUNG CĂN CỨ">
            <a:extLst>
              <a:ext uri="{FF2B5EF4-FFF2-40B4-BE49-F238E27FC236}">
                <a16:creationId xmlns:a16="http://schemas.microsoft.com/office/drawing/2014/main" id="{5EB62D05-6ECA-8663-2DC6-5B5FC486FC49}"/>
              </a:ext>
            </a:extLst>
          </p:cNvPr>
          <p:cNvSpPr/>
          <p:nvPr/>
        </p:nvSpPr>
        <p:spPr>
          <a:xfrm>
            <a:off x="304800" y="936290"/>
            <a:ext cx="4013332" cy="5271079"/>
          </a:xfrm>
          <a:prstGeom prst="rect">
            <a:avLst/>
          </a:prstGeom>
          <a:noFill/>
          <a:ln>
            <a:solidFill>
              <a:srgbClr val="002060">
                <a:alpha val="46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LÁ 2">
            <a:extLst>
              <a:ext uri="{FF2B5EF4-FFF2-40B4-BE49-F238E27FC236}">
                <a16:creationId xmlns:a16="http://schemas.microsoft.com/office/drawing/2014/main" id="{EAAA8A1D-051A-6A9D-DDA1-946D57DC75FC}"/>
              </a:ext>
            </a:extLst>
          </p:cNvPr>
          <p:cNvPicPr preferRelativeResize="0"/>
          <p:nvPr/>
        </p:nvPicPr>
        <p:blipFill>
          <a:blip r:embed="rId9">
            <a:alphaModFix amt="15000"/>
          </a:blip>
          <a:stretch>
            <a:fillRect/>
          </a:stretch>
        </p:blipFill>
        <p:spPr>
          <a:xfrm rot="301389">
            <a:off x="10853689" y="5041018"/>
            <a:ext cx="1143567" cy="1376338"/>
          </a:xfrm>
          <a:prstGeom prst="rect">
            <a:avLst/>
          </a:prstGeom>
          <a:noFill/>
          <a:ln>
            <a:noFill/>
          </a:ln>
          <a:effectLst>
            <a:outerShdw blurRad="485775" dist="304800" dir="5400000" algn="bl" rotWithShape="0">
              <a:srgbClr val="000000">
                <a:alpha val="30000"/>
              </a:srgbClr>
            </a:outerShdw>
          </a:effectLst>
        </p:spPr>
      </p:pic>
      <p:pic>
        <p:nvPicPr>
          <p:cNvPr id="9" name="LÁ 1">
            <a:extLst>
              <a:ext uri="{FF2B5EF4-FFF2-40B4-BE49-F238E27FC236}">
                <a16:creationId xmlns:a16="http://schemas.microsoft.com/office/drawing/2014/main" id="{75B8DD24-E720-C499-A692-1819E09EF9F6}"/>
              </a:ext>
            </a:extLst>
          </p:cNvPr>
          <p:cNvPicPr preferRelativeResize="0"/>
          <p:nvPr/>
        </p:nvPicPr>
        <p:blipFill>
          <a:blip r:embed="rId10">
            <a:alphaModFix amt="15000"/>
          </a:blip>
          <a:stretch>
            <a:fillRect/>
          </a:stretch>
        </p:blipFill>
        <p:spPr>
          <a:xfrm rot="1680536">
            <a:off x="392092" y="2632214"/>
            <a:ext cx="755247" cy="730208"/>
          </a:xfrm>
          <a:prstGeom prst="rect">
            <a:avLst/>
          </a:prstGeom>
          <a:noFill/>
          <a:ln>
            <a:noFill/>
          </a:ln>
          <a:effectLst>
            <a:outerShdw blurRad="485775" dist="304800" dir="5400000" algn="bl" rotWithShape="0">
              <a:srgbClr val="000000">
                <a:alpha val="30000"/>
              </a:srgbClr>
            </a:outerShdw>
          </a:effectLst>
        </p:spPr>
      </p:pic>
      <p:sp>
        <p:nvSpPr>
          <p:cNvPr id="13" name="Title 1">
            <a:extLst>
              <a:ext uri="{FF2B5EF4-FFF2-40B4-BE49-F238E27FC236}">
                <a16:creationId xmlns:a16="http://schemas.microsoft.com/office/drawing/2014/main" id="{3FE61947-A6A1-529A-FC17-84AD37FB0521}"/>
              </a:ext>
            </a:extLst>
          </p:cNvPr>
          <p:cNvSpPr txBox="1">
            <a:spLocks/>
          </p:cNvSpPr>
          <p:nvPr/>
        </p:nvSpPr>
        <p:spPr>
          <a:xfrm>
            <a:off x="954177" y="248617"/>
            <a:ext cx="2970538" cy="531751"/>
          </a:xfrm>
          <a:prstGeom prst="roundRect">
            <a:avLst/>
          </a:prstGeom>
          <a:solidFill>
            <a:schemeClr val="accent2">
              <a:lumMod val="90000"/>
              <a:alpha val="92000"/>
            </a:schemeClr>
          </a:solidFill>
          <a:effectLst>
            <a:softEdge rad="31750"/>
          </a:effectLst>
        </p:spPr>
        <p:txBody>
          <a:bodyPr anchor="t">
            <a:noAutofit/>
          </a:bodyPr>
          <a:lst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a:lstStyle>
          <a:p>
            <a:pPr marL="66675" marR="0" indent="91440">
              <a:lnSpc>
                <a:spcPts val="0"/>
              </a:lnSpc>
              <a:spcBef>
                <a:spcPts val="0"/>
              </a:spcBef>
            </a:pPr>
            <a:endParaRPr lang="en-US" sz="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66675" marR="0" indent="91440">
              <a:lnSpc>
                <a:spcPts val="2100"/>
              </a:lnSpc>
              <a:spcBef>
                <a:spcPts val="600"/>
              </a:spcBef>
            </a:pPr>
            <a:r>
              <a:rPr lang="en-US" sz="17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QUY ĐỊNH VỀ HÓA ĐƠN</a:t>
            </a:r>
            <a:endParaRPr lang="en-US"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19" name="Group 18">
            <a:extLst>
              <a:ext uri="{FF2B5EF4-FFF2-40B4-BE49-F238E27FC236}">
                <a16:creationId xmlns:a16="http://schemas.microsoft.com/office/drawing/2014/main" id="{E288E422-A85B-1D9C-1541-80BC04199CD7}"/>
              </a:ext>
            </a:extLst>
          </p:cNvPr>
          <p:cNvGrpSpPr/>
          <p:nvPr/>
        </p:nvGrpSpPr>
        <p:grpSpPr>
          <a:xfrm>
            <a:off x="724315" y="1003644"/>
            <a:ext cx="3200400" cy="547630"/>
            <a:chOff x="741400" y="374616"/>
            <a:chExt cx="3200400" cy="547630"/>
          </a:xfrm>
        </p:grpSpPr>
        <p:sp>
          <p:nvSpPr>
            <p:cNvPr id="3" name="Title Căn cứ pháp lý">
              <a:extLst>
                <a:ext uri="{FF2B5EF4-FFF2-40B4-BE49-F238E27FC236}">
                  <a16:creationId xmlns:a16="http://schemas.microsoft.com/office/drawing/2014/main" id="{CE854F00-31A2-F0D2-30BE-18D9F0186D34}"/>
                </a:ext>
              </a:extLst>
            </p:cNvPr>
            <p:cNvSpPr txBox="1">
              <a:spLocks/>
            </p:cNvSpPr>
            <p:nvPr/>
          </p:nvSpPr>
          <p:spPr>
            <a:xfrm>
              <a:off x="741400" y="374616"/>
              <a:ext cx="3200400" cy="547630"/>
            </a:xfrm>
            <a:prstGeom prst="rect">
              <a:avLst/>
            </a:prstGeom>
            <a:noFill/>
          </p:spPr>
          <p:txBody>
            <a:bodyPr anchor="t">
              <a:noAutofit/>
            </a:bodyPr>
            <a:lst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a:lstStyle>
            <a:p>
              <a:pPr algn="ctr"/>
              <a:r>
                <a:rPr lang="en-US" sz="2000" b="1" dirty="0" err="1">
                  <a:solidFill>
                    <a:srgbClr val="002060"/>
                  </a:solidFill>
                  <a:latin typeface="Times New Roman" panose="02020603050405020304" pitchFamily="18" charset="0"/>
                  <a:cs typeface="Times New Roman" panose="02020603050405020304" pitchFamily="18" charset="0"/>
                </a:rPr>
                <a:t>Căn</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cứ</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pháp</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lý</a:t>
              </a:r>
              <a:endParaRPr lang="en-US" sz="2000" b="1" dirty="0">
                <a:solidFill>
                  <a:srgbClr val="002060"/>
                </a:solidFill>
                <a:latin typeface="Times New Roman" panose="02020603050405020304" pitchFamily="18" charset="0"/>
                <a:cs typeface="Times New Roman" panose="02020603050405020304" pitchFamily="18" charset="0"/>
              </a:endParaRPr>
            </a:p>
          </p:txBody>
        </p:sp>
        <p:cxnSp>
          <p:nvCxnSpPr>
            <p:cNvPr id="15" name="Straight Connector 14">
              <a:extLst>
                <a:ext uri="{FF2B5EF4-FFF2-40B4-BE49-F238E27FC236}">
                  <a16:creationId xmlns:a16="http://schemas.microsoft.com/office/drawing/2014/main" id="{5E4A1F19-EFF8-111A-34CC-5083C9BE6275}"/>
                </a:ext>
              </a:extLst>
            </p:cNvPr>
            <p:cNvCxnSpPr>
              <a:cxnSpLocks/>
            </p:cNvCxnSpPr>
            <p:nvPr/>
          </p:nvCxnSpPr>
          <p:spPr>
            <a:xfrm>
              <a:off x="1379229" y="648431"/>
              <a:ext cx="1783071" cy="0"/>
            </a:xfrm>
            <a:prstGeom prst="line">
              <a:avLst/>
            </a:prstGeom>
            <a:ln>
              <a:solidFill>
                <a:schemeClr val="accent5">
                  <a:lumMod val="50000"/>
                </a:schemeClr>
              </a:solidFill>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A6C33AD2-859F-3550-6A5E-41BD0B6A772E}"/>
                </a:ext>
              </a:extLst>
            </p:cNvPr>
            <p:cNvCxnSpPr>
              <a:cxnSpLocks/>
            </p:cNvCxnSpPr>
            <p:nvPr/>
          </p:nvCxnSpPr>
          <p:spPr>
            <a:xfrm>
              <a:off x="1741179" y="705581"/>
              <a:ext cx="1108999" cy="0"/>
            </a:xfrm>
            <a:prstGeom prst="line">
              <a:avLst/>
            </a:prstGeom>
            <a:ln>
              <a:solidFill>
                <a:schemeClr val="accent5">
                  <a:lumMod val="50000"/>
                </a:schemeClr>
              </a:solidFill>
            </a:ln>
          </p:spPr>
          <p:style>
            <a:lnRef idx="1">
              <a:schemeClr val="dk1"/>
            </a:lnRef>
            <a:fillRef idx="0">
              <a:schemeClr val="dk1"/>
            </a:fillRef>
            <a:effectRef idx="0">
              <a:schemeClr val="dk1"/>
            </a:effectRef>
            <a:fontRef idx="minor">
              <a:schemeClr val="tx1"/>
            </a:fontRef>
          </p:style>
        </p:cxnSp>
      </p:grpSp>
      <p:grpSp>
        <p:nvGrpSpPr>
          <p:cNvPr id="4" name="Group 3">
            <a:extLst>
              <a:ext uri="{FF2B5EF4-FFF2-40B4-BE49-F238E27FC236}">
                <a16:creationId xmlns:a16="http://schemas.microsoft.com/office/drawing/2014/main" id="{6CDA604B-6869-6D53-241D-EE042CB76383}"/>
              </a:ext>
            </a:extLst>
          </p:cNvPr>
          <p:cNvGrpSpPr/>
          <p:nvPr/>
        </p:nvGrpSpPr>
        <p:grpSpPr>
          <a:xfrm>
            <a:off x="6057900" y="3390900"/>
            <a:ext cx="8078106" cy="3790950"/>
            <a:chOff x="6057900" y="3390900"/>
            <a:chExt cx="8078106" cy="3790950"/>
          </a:xfrm>
        </p:grpSpPr>
        <p:cxnSp>
          <p:nvCxnSpPr>
            <p:cNvPr id="21" name="Straight Connector 20">
              <a:extLst>
                <a:ext uri="{FF2B5EF4-FFF2-40B4-BE49-F238E27FC236}">
                  <a16:creationId xmlns:a16="http://schemas.microsoft.com/office/drawing/2014/main" id="{873FDAD5-D414-1414-0C8E-060E648FA76A}"/>
                </a:ext>
              </a:extLst>
            </p:cNvPr>
            <p:cNvCxnSpPr>
              <a:cxnSpLocks/>
            </p:cNvCxnSpPr>
            <p:nvPr/>
          </p:nvCxnSpPr>
          <p:spPr>
            <a:xfrm flipV="1">
              <a:off x="12077165" y="3390900"/>
              <a:ext cx="0" cy="3790950"/>
            </a:xfrm>
            <a:prstGeom prst="line">
              <a:avLst/>
            </a:prstGeom>
            <a:ln w="19050">
              <a:solidFill>
                <a:schemeClr val="bg1"/>
              </a:solidFill>
            </a:ln>
            <a:effectLst>
              <a:outerShdw blurRad="50800" dist="38100" dir="18900000" algn="bl"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127C1759-AD3C-A7B6-1B41-DE3093D06302}"/>
                </a:ext>
              </a:extLst>
            </p:cNvPr>
            <p:cNvCxnSpPr>
              <a:cxnSpLocks/>
            </p:cNvCxnSpPr>
            <p:nvPr/>
          </p:nvCxnSpPr>
          <p:spPr>
            <a:xfrm rot="16200000" flipV="1">
              <a:off x="10096953" y="2708306"/>
              <a:ext cx="0" cy="8078106"/>
            </a:xfrm>
            <a:prstGeom prst="line">
              <a:avLst/>
            </a:prstGeom>
            <a:ln w="19050">
              <a:solidFill>
                <a:schemeClr val="bg2"/>
              </a:solidFill>
            </a:ln>
            <a:effectLst>
              <a:outerShdw blurRad="50800" dist="38100" dir="18900000" algn="b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pic>
        <p:nvPicPr>
          <p:cNvPr id="10" name="lá">
            <a:extLst>
              <a:ext uri="{FF2B5EF4-FFF2-40B4-BE49-F238E27FC236}">
                <a16:creationId xmlns:a16="http://schemas.microsoft.com/office/drawing/2014/main" id="{57A65E9D-D506-04C5-E50C-1C756914DD40}"/>
              </a:ext>
            </a:extLst>
          </p:cNvPr>
          <p:cNvPicPr preferRelativeResize="0"/>
          <p:nvPr/>
        </p:nvPicPr>
        <p:blipFill>
          <a:blip r:embed="rId11">
            <a:alphaModFix amt="15000"/>
          </a:blip>
          <a:stretch>
            <a:fillRect/>
          </a:stretch>
        </p:blipFill>
        <p:spPr>
          <a:xfrm rot="5636177" flipH="1">
            <a:off x="3344690" y="4203469"/>
            <a:ext cx="1080273" cy="743925"/>
          </a:xfrm>
          <a:prstGeom prst="rect">
            <a:avLst/>
          </a:prstGeom>
          <a:noFill/>
          <a:ln>
            <a:noFill/>
          </a:ln>
          <a:effectLst>
            <a:outerShdw blurRad="485775" dist="304800" dir="5400000" algn="bl" rotWithShape="0">
              <a:srgbClr val="000000">
                <a:alpha val="30000"/>
              </a:srgbClr>
            </a:outerShdw>
          </a:effectLst>
        </p:spPr>
      </p:pic>
    </p:spTree>
    <p:extLst>
      <p:ext uri="{BB962C8B-B14F-4D97-AF65-F5344CB8AC3E}">
        <p14:creationId xmlns:p14="http://schemas.microsoft.com/office/powerpoint/2010/main" val="5982671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95" fill="hold"/>
                                        <p:tgtEl>
                                          <p:spTgt spid="2"/>
                                        </p:tgtEl>
                                      </p:cBhvr>
                                    </p:cmd>
                                  </p:childTnLst>
                                </p:cTn>
                              </p:par>
                              <p:par>
                                <p:cTn id="7" presetID="14" presetClass="entr" presetSubtype="1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randombar(horizontal)">
                                      <p:cBhvr>
                                        <p:cTn id="9" dur="750"/>
                                        <p:tgtEl>
                                          <p:spTgt spid="8"/>
                                        </p:tgtEl>
                                      </p:cBhvr>
                                    </p:animEffect>
                                  </p:childTnLst>
                                </p:cTn>
                              </p:par>
                              <p:par>
                                <p:cTn id="10" presetID="0" presetClass="path" presetSubtype="0" accel="50000" decel="50000" fill="hold" nodeType="withEffect">
                                  <p:stCondLst>
                                    <p:cond delay="0"/>
                                  </p:stCondLst>
                                  <p:childTnLst>
                                    <p:animMotion origin="layout" path="M 0.02891 -0.57315 C 0.02383 -0.56806 0.01862 -0.56389 0.0138 -0.5588 C 0.00534 -0.55093 -0.00378 -0.53982 -0.01003 -0.52847 C -0.01237 -0.52408 -0.01354 -0.51921 -0.01497 -0.51459 C -0.01185 -0.50023 -0.01003 -0.4838 -0.00508 -0.47037 C 0.00755 -0.43704 0.00677 -0.44954 0.01875 -0.43704 C 0.02096 -0.43449 0.02292 -0.43009 0.02552 -0.42824 C 0.03255 -0.42477 0.04023 -0.42315 0.04753 -0.42014 C 0.04987 -0.41875 0.05287 -0.41852 0.0543 -0.41505 C 0.05651 -0.40972 0.05651 -0.40324 0.05781 -0.39815 C 0.06289 -0.37616 0.06003 -0.39283 0.06302 -0.37037 C 0.06185 -0.35834 0.06133 -0.3463 0.05951 -0.33426 C 0.05898 -0.33102 0.05729 -0.32847 0.05599 -0.32593 C 0.05391 -0.3213 0.05195 -0.31597 0.04922 -0.31204 C 0.04792 -0.31019 0.04596 -0.31019 0.04427 -0.30926 C 0.02135 -0.2794 0.05195 -0.31736 0.02383 -0.28982 C 0.02188 -0.28773 0.02057 -0.28403 0.01875 -0.28125 C 0.01654 -0.27847 0.01419 -0.27593 0.01198 -0.27315 C 0.01146 -0.27037 0.01094 -0.26736 0.01016 -0.26459 C 0.00925 -0.26088 0.0069 -0.25764 0.00677 -0.25394 C 0.00625 -0.23287 0.00586 -0.2125 0.00846 -0.19236 C 0.00846 -0.19213 0.02018 -0.17315 0.02214 -0.17014 C 0.02383 -0.16713 0.02539 -0.16389 0.02708 -0.16158 C 0.02917 -0.15926 0.04258 -0.14468 0.04596 -0.13704 C 0.04844 -0.13056 0.05026 -0.12384 0.05273 -0.11736 C 0.05156 -0.1044 0.05143 -0.09097 0.04922 -0.07847 C 0.0474 -0.06783 0.04037 -0.06343 0.03568 -0.0588 C 0.03177 -0.05463 0.02734 -0.04954 0.02383 -0.04491 C 0.01979 -0.03982 0.0125 -0.03009 0.00846 -0.02246 C 0.00664 -0.01898 0.00495 -0.01528 0.00339 -0.01158 C 0.00195 -0.0081 -4.16667E-7 -0.0007 -4.16667E-7 1.85185E-6 " pathEditMode="relative" rAng="0" ptsTypes="AAAAAAAAAAAAAAAAAAAAAAAAAAAAAAA">
                                      <p:cBhvr>
                                        <p:cTn id="11" dur="10000" fill="hold"/>
                                        <p:tgtEl>
                                          <p:spTgt spid="9"/>
                                        </p:tgtEl>
                                        <p:attrNameLst>
                                          <p:attrName>ppt_x</p:attrName>
                                          <p:attrName>ppt_y</p:attrName>
                                        </p:attrNameLst>
                                      </p:cBhvr>
                                      <p:rCtr x="-495" y="28657"/>
                                    </p:animMotion>
                                  </p:childTnLst>
                                </p:cTn>
                              </p:par>
                              <p:par>
                                <p:cTn id="12" presetID="0" presetClass="path" presetSubtype="0" accel="50000" decel="50000" fill="hold" nodeType="withEffect">
                                  <p:stCondLst>
                                    <p:cond delay="0"/>
                                  </p:stCondLst>
                                  <p:childTnLst>
                                    <p:animMotion origin="layout" path="M -0.00417 -0.9206 C 0.01328 -0.90787 -0.00221 -0.92083 0.00872 -0.9081 C 0.01354 -0.90232 0.02708 -0.88935 0.03255 -0.88079 C 0.03477 -0.87755 0.04336 -0.86111 0.04648 -0.85417 C 0.05846 -0.82477 0.04648 -0.85069 0.05651 -0.82986 C 0.0569 -0.82292 0.05729 -0.81551 0.05781 -0.8088 C 0.05885 -0.79352 0.06107 -0.78426 0.05651 -0.76944 C 0.05521 -0.76551 0.05247 -0.76597 0.05091 -0.76319 C 0.04857 -0.75995 0.04727 -0.7544 0.04518 -0.75139 C 0.04206 -0.74745 0.03854 -0.74583 0.03529 -0.74259 C 0.03242 -0.73958 0.02943 -0.73519 0.02695 -0.73102 C 0.02487 -0.72732 0.02357 -0.72176 0.02122 -0.71852 C 0.01953 -0.71644 0.01745 -0.71667 0.01562 -0.71574 C 0.01419 -0.71273 0.01302 -0.70926 0.01146 -0.70671 C 0.01016 -0.70486 0.00846 -0.70579 0.00729 -0.70394 C 0.00586 -0.70139 0.00534 -0.69745 0.00417 -0.69491 C 0.00039 -0.68403 0.00104 -0.68657 -0.00417 -0.68241 C -0.00456 -0.6794 -0.00482 -0.67593 -0.0056 -0.67338 C -0.0069 -0.66829 -0.00872 -0.66389 -0.00964 -0.65833 C -0.01172 -0.64699 -0.01406 -0.62222 -0.01406 -0.62199 C -0.01302 -0.61505 -0.01263 -0.6081 -0.01107 -0.60093 C -0.01016 -0.59653 -0.00833 -0.59306 -0.0069 -0.58935 C -0.00404 -0.58148 0.00052 -0.57569 0.00417 -0.57083 C 0.01211 -0.56134 0.02253 -0.54745 0.03112 -0.54398 L 0.03802 -0.54074 C 0.05768 -0.51296 0.03763 -0.5419 0.05234 -0.51944 C 0.05365 -0.51736 0.05508 -0.51574 0.05651 -0.51366 C 0.05794 -0.51065 0.05911 -0.50764 0.06055 -0.50486 C 0.06497 -0.47616 0.06641 -0.47616 0.06055 -0.43472 C 0.05964 -0.42824 0.04987 -0.4213 0.04792 -0.41944 C 0.02904 -0.38634 0.0487 -0.41759 0.03255 -0.39861 C 0.03047 -0.39607 0.02878 -0.3919 0.02695 -0.38982 C 0.02565 -0.38796 0.02396 -0.38796 0.02253 -0.38681 C 0.01029 -0.37361 0.03125 -0.3875 0.00729 -0.37454 C 0.00521 -0.37222 0.00365 -0.36991 0.00143 -0.36852 C -0.00469 -0.36273 -0.0082 -0.36042 -0.01406 -0.35671 C -0.01628 -0.35232 -0.01849 -0.34792 -0.02096 -0.34421 C -0.02318 -0.34144 -0.02604 -0.34144 -0.02799 -0.33819 C -0.04023 -0.31852 -0.02539 -0.33079 -0.03646 -0.32338 C -0.03789 -0.31921 -0.03906 -0.31482 -0.04063 -0.31111 C -0.04193 -0.30764 -0.04388 -0.30556 -0.04479 -0.30185 C -0.0457 -0.29954 -0.04557 -0.29583 -0.04635 -0.29282 C -0.04753 -0.28773 -0.04909 -0.28241 -0.05026 -0.27755 C -0.04961 -0.2625 -0.05026 -0.24653 -0.04779 -0.23241 C -0.04596 -0.22338 -0.0418 -0.21644 -0.03789 -0.21157 C -0.03555 -0.20857 -0.03307 -0.20602 -0.03073 -0.20278 C -0.0293 -0.19977 -0.02826 -0.19583 -0.02656 -0.19329 C -0.02448 -0.19005 -0.02188 -0.18889 -0.01966 -0.18704 C -0.01549 -0.18403 -0.01419 -0.18357 -0.00964 -0.18102 C 0.00078 -0.16644 -0.01302 -0.18357 0.01003 -0.17222 C 0.01302 -0.17083 0.01562 -0.16597 0.01836 -0.16296 C 0.01979 -0.16157 0.02122 -0.16065 0.02253 -0.15995 C 0.02448 -0.15741 0.02656 -0.15463 0.02826 -0.15116 C 0.03177 -0.14444 0.03802 -0.12986 0.03802 -0.12917 C 0.03867 -0.12685 0.03919 -0.12384 0.03945 -0.12107 C 0.0431 -0.09491 0.0431 -0.07847 0.03659 -0.04514 C 0.03385 -0.03009 0.02591 -0.02755 0.01979 -0.02431 C 0.01888 -0.0213 0.01823 -0.01759 0.01693 -0.01505 C 0.01549 -0.01227 0.01328 -0.01088 0.01146 -0.00926 C 0.00625 -0.0044 0.00482 -0.0037 2.08333E-7 3.7037E-7 " pathEditMode="relative" rAng="0" ptsTypes="AAAAAAAAAAAAAAAAAAAAAAAAAAAAAAAAAAAAAAAAAAAAAAAAAAAAAAAAAAAA">
                                      <p:cBhvr>
                                        <p:cTn id="13" dur="15500" fill="hold"/>
                                        <p:tgtEl>
                                          <p:spTgt spid="10"/>
                                        </p:tgtEl>
                                        <p:attrNameLst>
                                          <p:attrName>ppt_x</p:attrName>
                                          <p:attrName>ppt_y</p:attrName>
                                        </p:attrNameLst>
                                      </p:cBhvr>
                                      <p:rCtr x="1120" y="46019"/>
                                    </p:animMotion>
                                  </p:childTnLst>
                                </p:cTn>
                              </p:par>
                              <p:par>
                                <p:cTn id="14" presetID="0" presetClass="path" presetSubtype="0" accel="50000" decel="50000" fill="hold" nodeType="withEffect">
                                  <p:stCondLst>
                                    <p:cond delay="0"/>
                                  </p:stCondLst>
                                  <p:childTnLst>
                                    <p:animMotion origin="layout" path="M -0.13529 -0.88913 C -0.11745 -0.8838 -0.09753 -0.88959 -0.0819 -0.87362 C -0.07852 -0.87014 -0.075 -0.8669 -0.07175 -0.86343 C -0.06875 -0.86019 -0.06628 -0.85556 -0.06315 -0.85301 C -0.06042 -0.85116 -0.05729 -0.85139 -0.05443 -0.85047 C -0.05065 -0.8463 -0.04688 -0.84167 -0.04297 -0.83774 C -0.03633 -0.83149 -0.02904 -0.82709 -0.02266 -0.81991 C -0.01745 -0.81413 -0.01172 -0.80926 -0.0069 -0.80209 C 0.00299 -0.7875 -0.00169 -0.79144 0.00612 -0.78658 C 0.00807 -0.78334 0.01042 -0.78056 0.01185 -0.77639 C 0.02161 -0.74885 0.00391 -0.78288 0.01771 -0.75857 C 0.01719 -0.7507 0.01732 -0.74283 0.01628 -0.73542 C 0.01523 -0.72801 0.01198 -0.72639 0.00898 -0.72246 C 0.00651 -0.71922 0.00417 -0.71598 0.00182 -0.71227 C -0.00026 -0.70903 -0.00156 -0.7044 -0.00391 -0.70209 C -0.00703 -0.69908 -0.01068 -0.69885 -0.01406 -0.697 C -0.0276 -0.68959 -0.01771 -0.69329 -0.03138 -0.68913 C -0.06172 -0.66227 -0.03529 -0.68288 -0.11211 -0.67894 C -0.12083 -0.67848 -0.12943 -0.67732 -0.13815 -0.67639 L -0.15977 -0.66875 C -0.16172 -0.66806 -0.16393 -0.66806 -0.1655 -0.66621 C -0.16693 -0.66436 -0.16732 -0.66088 -0.16836 -0.65834 C -0.17383 -0.647 -0.17318 -0.64908 -0.17995 -0.64306 C -0.18086 -0.63889 -0.18164 -0.63426 -0.18281 -0.63033 C -0.18451 -0.62477 -0.18737 -0.62061 -0.18854 -0.61482 C -0.18984 -0.60926 -0.18958 -0.60278 -0.18997 -0.597 C -0.18906 -0.59005 -0.18841 -0.58311 -0.18711 -0.57639 C -0.18646 -0.57269 -0.18529 -0.56945 -0.18425 -0.56621 C -0.18216 -0.55973 -0.17943 -0.5544 -0.17708 -0.54815 C -0.17513 -0.54306 -0.17396 -0.53681 -0.17122 -0.53288 C -0.16745 -0.52709 -0.16263 -0.52408 -0.15833 -0.51991 C -0.14961 -0.51181 -0.153 -0.51598 -0.14102 -0.50718 C -0.13659 -0.50394 -0.13255 -0.49908 -0.128 -0.497 C -0.12383 -0.49491 -0.1194 -0.49514 -0.11497 -0.49422 C -0.1112 -0.4926 -0.10729 -0.49144 -0.10352 -0.48913 C -0.08021 -0.47454 -0.09987 -0.48172 -0.0819 -0.47639 C -0.07826 -0.47408 -0.05339 -0.45672 -0.04583 -0.45325 C -0.03919 -0.45024 -0.03229 -0.44815 -0.02565 -0.44561 C -0.01862 -0.44005 -0.01159 -0.43565 -0.00547 -0.42755 C 0.00117 -0.41922 0.00365 -0.41413 0.00898 -0.40463 C 0.01003 -0.40116 0.0112 -0.39792 0.01185 -0.39422 C 0.01445 -0.38218 0.01393 -0.36829 0.01185 -0.35579 C 0.01133 -0.35232 0.00924 -0.35024 0.00755 -0.34815 C 0.00391 -0.34352 -0.00039 -0.34028 -0.00391 -0.33542 C -0.01237 -0.32338 -0.0082 -0.32686 -0.0155 -0.32246 C -0.02162 -0.31436 -0.02227 -0.3125 -0.02995 -0.30718 C -0.03177 -0.30579 -0.03372 -0.30533 -0.03568 -0.30463 C -0.0401 -0.30301 -0.0457 -0.30209 -0.05013 -0.29954 C -0.07591 -0.28334 -0.06029 -0.2882 -0.0819 -0.28403 C -0.08568 -0.28241 -0.09154 -0.28033 -0.09479 -0.27639 C -0.09714 -0.27362 -0.09818 -0.26829 -0.10065 -0.26621 C -0.10326 -0.26366 -0.10638 -0.26436 -0.10925 -0.26343 C -0.11172 -0.26181 -0.11406 -0.25996 -0.11654 -0.25834 C -0.11927 -0.25649 -0.1224 -0.25579 -0.12513 -0.25325 C -0.12826 -0.25047 -0.13086 -0.2463 -0.13372 -0.24306 C -0.14115 -0.23496 -0.14297 -0.23357 -0.14961 -0.22755 C -0.15234 -0.2132 -0.15339 -0.21065 -0.14961 -0.18913 C -0.14883 -0.1845 -0.1457 -0.18264 -0.14388 -0.17894 C -0.13815 -0.16737 -0.14141 -0.17038 -0.13529 -0.16088 C -0.13216 -0.15625 -0.12578 -0.14862 -0.12227 -0.14561 C -0.11758 -0.14167 -0.11185 -0.14098 -0.10781 -0.13542 C -0.10547 -0.13195 -0.10339 -0.12732 -0.10065 -0.125 C -0.09792 -0.12292 -0.09479 -0.12362 -0.09193 -0.12246 C -0.08997 -0.12176 -0.08802 -0.12084 -0.0862 -0.11991 C -0.08333 -0.11829 -0.08047 -0.11621 -0.07747 -0.11482 C -0.0681 -0.11065 -0.06224 -0.1095 -0.053 -0.10718 C -0.04753 -0.10325 -0.04297 -0.09977 -0.03711 -0.09676 C -0.03021 -0.09352 -0.0224 -0.09306 -0.0155 -0.09167 C -0.01172 -0.09005 -0.00781 -0.08843 -0.00391 -0.08658 C -0.00247 -0.08588 -0.00104 -0.08519 0.00039 -0.08403 C 0.00195 -0.08264 0.00325 -0.08079 0.00469 -0.07894 C 0.01159 -0.07014 0.0099 -0.07223 0.01628 -0.06088 C 0.01719 -0.05672 0.01966 -0.05255 0.01914 -0.04815 C 0.01484 -0.01621 0.01393 -0.01575 0.00612 -0.00186 " pathEditMode="relative" ptsTypes="AAAAAAAAAAAAAAAAAAAAAAAAAAAAAAAAAAAAAAAAAAAAAAAAAAAAAAAAAAAAAAAAAAAAAAAAAA">
                                      <p:cBhvr>
                                        <p:cTn id="15" dur="18000" fill="hold"/>
                                        <p:tgtEl>
                                          <p:spTgt spid="7"/>
                                        </p:tgtEl>
                                        <p:attrNameLst>
                                          <p:attrName>ppt_x</p:attrName>
                                          <p:attrName>ppt_y</p:attrName>
                                        </p:attrNameLst>
                                      </p:cBhvr>
                                    </p:animMotion>
                                  </p:childTnLst>
                                </p:cTn>
                              </p:par>
                              <p:par>
                                <p:cTn id="16" presetID="1" presetClass="entr" presetSubtype="0" fill="hold" nodeType="withEffect">
                                  <p:stCondLst>
                                    <p:cond delay="1100"/>
                                  </p:stCondLst>
                                  <p:childTnLst>
                                    <p:set>
                                      <p:cBhvr>
                                        <p:cTn id="17" dur="1" fill="hold">
                                          <p:stCondLst>
                                            <p:cond delay="0"/>
                                          </p:stCondLst>
                                        </p:cTn>
                                        <p:tgtEl>
                                          <p:spTgt spid="28"/>
                                        </p:tgtEl>
                                        <p:attrNameLst>
                                          <p:attrName>style.visibility</p:attrName>
                                        </p:attrNameLst>
                                      </p:cBhvr>
                                      <p:to>
                                        <p:strVal val="visible"/>
                                      </p:to>
                                    </p:set>
                                  </p:childTnLst>
                                </p:cTn>
                              </p:par>
                              <p:par>
                                <p:cTn id="18" presetID="14" presetClass="entr" presetSubtype="10" fill="hold" grpId="0" nodeType="withEffect">
                                  <p:stCondLst>
                                    <p:cond delay="90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750"/>
                                        <p:tgtEl>
                                          <p:spTgt spid="13"/>
                                        </p:tgtEl>
                                      </p:cBhvr>
                                    </p:animEffect>
                                  </p:childTnLst>
                                </p:cTn>
                              </p:par>
                              <p:par>
                                <p:cTn id="21" presetID="42" presetClass="entr" presetSubtype="0" fill="hold" grpId="0" nodeType="withEffect">
                                  <p:stCondLst>
                                    <p:cond delay="90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750"/>
                                        <p:tgtEl>
                                          <p:spTgt spid="20"/>
                                        </p:tgtEl>
                                      </p:cBhvr>
                                    </p:animEffect>
                                    <p:anim calcmode="lin" valueType="num">
                                      <p:cBhvr>
                                        <p:cTn id="24" dur="750" fill="hold"/>
                                        <p:tgtEl>
                                          <p:spTgt spid="20"/>
                                        </p:tgtEl>
                                        <p:attrNameLst>
                                          <p:attrName>ppt_x</p:attrName>
                                        </p:attrNameLst>
                                      </p:cBhvr>
                                      <p:tavLst>
                                        <p:tav tm="0">
                                          <p:val>
                                            <p:strVal val="#ppt_x"/>
                                          </p:val>
                                        </p:tav>
                                        <p:tav tm="100000">
                                          <p:val>
                                            <p:strVal val="#ppt_x"/>
                                          </p:val>
                                        </p:tav>
                                      </p:tavLst>
                                    </p:anim>
                                    <p:anim calcmode="lin" valueType="num">
                                      <p:cBhvr>
                                        <p:cTn id="25" dur="750" fill="hold"/>
                                        <p:tgtEl>
                                          <p:spTgt spid="20"/>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200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750"/>
                                        <p:tgtEl>
                                          <p:spTgt spid="19"/>
                                        </p:tgtEl>
                                      </p:cBhvr>
                                    </p:animEffect>
                                    <p:anim calcmode="lin" valueType="num">
                                      <p:cBhvr>
                                        <p:cTn id="29" dur="750" fill="hold"/>
                                        <p:tgtEl>
                                          <p:spTgt spid="19"/>
                                        </p:tgtEl>
                                        <p:attrNameLst>
                                          <p:attrName>ppt_x</p:attrName>
                                        </p:attrNameLst>
                                      </p:cBhvr>
                                      <p:tavLst>
                                        <p:tav tm="0">
                                          <p:val>
                                            <p:strVal val="#ppt_x"/>
                                          </p:val>
                                        </p:tav>
                                        <p:tav tm="100000">
                                          <p:val>
                                            <p:strVal val="#ppt_x"/>
                                          </p:val>
                                        </p:tav>
                                      </p:tavLst>
                                    </p:anim>
                                    <p:anim calcmode="lin" valueType="num">
                                      <p:cBhvr>
                                        <p:cTn id="30" dur="750" fill="hold"/>
                                        <p:tgtEl>
                                          <p:spTgt spid="19"/>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320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3000"/>
                                        <p:tgtEl>
                                          <p:spTgt spid="29"/>
                                        </p:tgtEl>
                                      </p:cBhvr>
                                    </p:animEffect>
                                    <p:anim calcmode="lin" valueType="num">
                                      <p:cBhvr>
                                        <p:cTn id="34" dur="3000" fill="hold"/>
                                        <p:tgtEl>
                                          <p:spTgt spid="29"/>
                                        </p:tgtEl>
                                        <p:attrNameLst>
                                          <p:attrName>ppt_x</p:attrName>
                                        </p:attrNameLst>
                                      </p:cBhvr>
                                      <p:tavLst>
                                        <p:tav tm="0">
                                          <p:val>
                                            <p:strVal val="#ppt_x"/>
                                          </p:val>
                                        </p:tav>
                                        <p:tav tm="100000">
                                          <p:val>
                                            <p:strVal val="#ppt_x"/>
                                          </p:val>
                                        </p:tav>
                                      </p:tavLst>
                                    </p:anim>
                                    <p:anim calcmode="lin" valueType="num">
                                      <p:cBhvr>
                                        <p:cTn id="35" dur="3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4" presetClass="entr" presetSubtype="5"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randombar(vertical)">
                                      <p:cBhvr>
                                        <p:cTn id="40" dur="1500"/>
                                        <p:tgtEl>
                                          <p:spTgt spid="31"/>
                                        </p:tgtEl>
                                      </p:cBhvr>
                                    </p:animEffect>
                                  </p:childTnLst>
                                </p:cTn>
                              </p:par>
                            </p:childTnLst>
                          </p:cTn>
                        </p:par>
                      </p:childTnLst>
                    </p:cTn>
                  </p:par>
                  <p:par>
                    <p:cTn id="41" fill="hold">
                      <p:stCondLst>
                        <p:cond delay="indefinite"/>
                      </p:stCondLst>
                      <p:childTnLst>
                        <p:par>
                          <p:cTn id="42" fill="hold">
                            <p:stCondLst>
                              <p:cond delay="0"/>
                            </p:stCondLst>
                            <p:childTnLst>
                              <p:par>
                                <p:cTn id="43" presetID="26" presetClass="entr" presetSubtype="0"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down)">
                                      <p:cBhvr>
                                        <p:cTn id="45" dur="580">
                                          <p:stCondLst>
                                            <p:cond delay="0"/>
                                          </p:stCondLst>
                                        </p:cTn>
                                        <p:tgtEl>
                                          <p:spTgt spid="6"/>
                                        </p:tgtEl>
                                      </p:cBhvr>
                                    </p:animEffect>
                                    <p:anim calcmode="lin" valueType="num">
                                      <p:cBhvr>
                                        <p:cTn id="4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51" dur="26">
                                          <p:stCondLst>
                                            <p:cond delay="650"/>
                                          </p:stCondLst>
                                        </p:cTn>
                                        <p:tgtEl>
                                          <p:spTgt spid="6"/>
                                        </p:tgtEl>
                                      </p:cBhvr>
                                      <p:to x="100000" y="60000"/>
                                    </p:animScale>
                                    <p:animScale>
                                      <p:cBhvr>
                                        <p:cTn id="52" dur="166" decel="50000">
                                          <p:stCondLst>
                                            <p:cond delay="676"/>
                                          </p:stCondLst>
                                        </p:cTn>
                                        <p:tgtEl>
                                          <p:spTgt spid="6"/>
                                        </p:tgtEl>
                                      </p:cBhvr>
                                      <p:to x="100000" y="100000"/>
                                    </p:animScale>
                                    <p:animScale>
                                      <p:cBhvr>
                                        <p:cTn id="53" dur="26">
                                          <p:stCondLst>
                                            <p:cond delay="1312"/>
                                          </p:stCondLst>
                                        </p:cTn>
                                        <p:tgtEl>
                                          <p:spTgt spid="6"/>
                                        </p:tgtEl>
                                      </p:cBhvr>
                                      <p:to x="100000" y="80000"/>
                                    </p:animScale>
                                    <p:animScale>
                                      <p:cBhvr>
                                        <p:cTn id="54" dur="166" decel="50000">
                                          <p:stCondLst>
                                            <p:cond delay="1338"/>
                                          </p:stCondLst>
                                        </p:cTn>
                                        <p:tgtEl>
                                          <p:spTgt spid="6"/>
                                        </p:tgtEl>
                                      </p:cBhvr>
                                      <p:to x="100000" y="100000"/>
                                    </p:animScale>
                                    <p:animScale>
                                      <p:cBhvr>
                                        <p:cTn id="55" dur="26">
                                          <p:stCondLst>
                                            <p:cond delay="1642"/>
                                          </p:stCondLst>
                                        </p:cTn>
                                        <p:tgtEl>
                                          <p:spTgt spid="6"/>
                                        </p:tgtEl>
                                      </p:cBhvr>
                                      <p:to x="100000" y="90000"/>
                                    </p:animScale>
                                    <p:animScale>
                                      <p:cBhvr>
                                        <p:cTn id="56" dur="166" decel="50000">
                                          <p:stCondLst>
                                            <p:cond delay="1668"/>
                                          </p:stCondLst>
                                        </p:cTn>
                                        <p:tgtEl>
                                          <p:spTgt spid="6"/>
                                        </p:tgtEl>
                                      </p:cBhvr>
                                      <p:to x="100000" y="100000"/>
                                    </p:animScale>
                                    <p:animScale>
                                      <p:cBhvr>
                                        <p:cTn id="57" dur="26">
                                          <p:stCondLst>
                                            <p:cond delay="1808"/>
                                          </p:stCondLst>
                                        </p:cTn>
                                        <p:tgtEl>
                                          <p:spTgt spid="6"/>
                                        </p:tgtEl>
                                      </p:cBhvr>
                                      <p:to x="100000" y="95000"/>
                                    </p:animScale>
                                    <p:animScale>
                                      <p:cBhvr>
                                        <p:cTn id="58" dur="166" decel="50000">
                                          <p:stCondLst>
                                            <p:cond delay="1834"/>
                                          </p:stCondLst>
                                        </p:cTn>
                                        <p:tgtEl>
                                          <p:spTgt spid="6"/>
                                        </p:tgtEl>
                                      </p:cBhvr>
                                      <p:to x="100000" y="100000"/>
                                    </p:animScale>
                                  </p:childTnLst>
                                </p:cTn>
                              </p:par>
                            </p:childTnLst>
                          </p:cTn>
                        </p:par>
                        <p:par>
                          <p:cTn id="59" fill="hold">
                            <p:stCondLst>
                              <p:cond delay="2000"/>
                            </p:stCondLst>
                            <p:childTnLst>
                              <p:par>
                                <p:cTn id="60" presetID="14" presetClass="entr" presetSubtype="5" fill="hold" grpId="0" nodeType="after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randombar(vertical)">
                                      <p:cBhvr>
                                        <p:cTn id="62" dur="1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3" repeatCount="indefinite" fill="hold" display="0">
                  <p:stCondLst>
                    <p:cond delay="indefinite"/>
                  </p:stCondLst>
                </p:cTn>
                <p:tgtEl>
                  <p:spTgt spid="2"/>
                </p:tgtEl>
              </p:cMediaNode>
            </p:video>
            <p:seq concurrent="1" nextAc="seek">
              <p:cTn id="64" restart="whenNotActive" fill="hold" evtFilter="cancelBubble" nodeType="interactiveSeq">
                <p:stCondLst>
                  <p:cond evt="onClick" delay="0">
                    <p:tgtEl>
                      <p:spTgt spid="2"/>
                    </p:tgtEl>
                  </p:cond>
                </p:stCondLst>
                <p:endSync evt="end" delay="0">
                  <p:rtn val="all"/>
                </p:endSync>
                <p:childTnLst>
                  <p:par>
                    <p:cTn id="65" fill="hold">
                      <p:stCondLst>
                        <p:cond delay="0"/>
                      </p:stCondLst>
                      <p:childTnLst>
                        <p:par>
                          <p:cTn id="66" fill="hold">
                            <p:stCondLst>
                              <p:cond delay="0"/>
                            </p:stCondLst>
                            <p:childTnLst>
                              <p:par>
                                <p:cTn id="67" presetID="2" presetClass="mediacall" presetSubtype="0" fill="hold" nodeType="afterEffect">
                                  <p:stCondLst>
                                    <p:cond delay="0"/>
                                  </p:stCondLst>
                                  <p:childTnLst>
                                    <p:cmd type="call" cmd="togglePause">
                                      <p:cBhvr>
                                        <p:cTn id="68" dur="1" fill="hold"/>
                                        <p:tgtEl>
                                          <p:spTgt spid="2"/>
                                        </p:tgtEl>
                                      </p:cBhvr>
                                    </p:cmd>
                                  </p:childTnLst>
                                </p:cTn>
                              </p:par>
                            </p:childTnLst>
                          </p:cTn>
                        </p:par>
                      </p:childTnLst>
                    </p:cTn>
                  </p:par>
                </p:childTnLst>
              </p:cTn>
              <p:nextCondLst>
                <p:cond evt="onClick" delay="0">
                  <p:tgtEl>
                    <p:spTgt spid="2"/>
                  </p:tgtEl>
                </p:cond>
              </p:nextCondLst>
            </p:seq>
          </p:childTnLst>
        </p:cTn>
      </p:par>
    </p:tnLst>
    <p:bldLst>
      <p:bldP spid="8" grpId="0" animBg="1"/>
      <p:bldP spid="29" grpId="0"/>
      <p:bldP spid="31" grpId="0"/>
      <p:bldP spid="32" grpId="0"/>
      <p:bldP spid="20"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8B613-6342-1CAA-DCBC-AF40C290912A}"/>
            </a:ext>
          </a:extLst>
        </p:cNvPr>
        <p:cNvGrpSpPr/>
        <p:nvPr/>
      </p:nvGrpSpPr>
      <p:grpSpPr>
        <a:xfrm>
          <a:off x="0" y="0"/>
          <a:ext cx="0" cy="0"/>
          <a:chOff x="0" y="0"/>
          <a:chExt cx="0" cy="0"/>
        </a:xfrm>
      </p:grpSpPr>
      <p:sp>
        <p:nvSpPr>
          <p:cNvPr id="2" name="NỀN TRÊN">
            <a:extLst>
              <a:ext uri="{FF2B5EF4-FFF2-40B4-BE49-F238E27FC236}">
                <a16:creationId xmlns:a16="http://schemas.microsoft.com/office/drawing/2014/main" id="{D1D96137-60E1-42F3-4FA8-BC2495B999F9}"/>
              </a:ext>
            </a:extLst>
          </p:cNvPr>
          <p:cNvSpPr/>
          <p:nvPr/>
        </p:nvSpPr>
        <p:spPr>
          <a:xfrm>
            <a:off x="0" y="2"/>
            <a:ext cx="12192000" cy="4498408"/>
          </a:xfrm>
          <a:prstGeom prst="rect">
            <a:avLst/>
          </a:prstGeom>
          <a:solidFill>
            <a:srgbClr val="B2BD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NỀN DƯỚI">
            <a:extLst>
              <a:ext uri="{FF2B5EF4-FFF2-40B4-BE49-F238E27FC236}">
                <a16:creationId xmlns:a16="http://schemas.microsoft.com/office/drawing/2014/main" id="{068DC090-B457-AAF9-D351-B181AE420814}"/>
              </a:ext>
            </a:extLst>
          </p:cNvPr>
          <p:cNvSpPr/>
          <p:nvPr/>
        </p:nvSpPr>
        <p:spPr>
          <a:xfrm>
            <a:off x="-14955" y="4485464"/>
            <a:ext cx="12192000" cy="2499683"/>
          </a:xfrm>
          <a:prstGeom prst="rect">
            <a:avLst/>
          </a:prstGeom>
          <a:solidFill>
            <a:srgbClr val="FDF8F3">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NỘI DUNG CĂN CỨ">
            <a:extLst>
              <a:ext uri="{FF2B5EF4-FFF2-40B4-BE49-F238E27FC236}">
                <a16:creationId xmlns:a16="http://schemas.microsoft.com/office/drawing/2014/main" id="{E2DEC0A6-E166-33B9-1C31-A96344C37899}"/>
              </a:ext>
            </a:extLst>
          </p:cNvPr>
          <p:cNvSpPr txBox="1">
            <a:spLocks/>
          </p:cNvSpPr>
          <p:nvPr/>
        </p:nvSpPr>
        <p:spPr>
          <a:xfrm>
            <a:off x="4318344" y="756342"/>
            <a:ext cx="7648140" cy="3278473"/>
          </a:xfrm>
          <a:prstGeom prst="rect">
            <a:avLst/>
          </a:prstGeom>
          <a:noFill/>
        </p:spPr>
        <p:txBody>
          <a:bodyPr anchor="t">
            <a:noAutofit/>
          </a:bodyPr>
          <a:lstStyle>
            <a:lvl1pPr marL="266700" indent="-266700" algn="l" defTabSz="914400" rtl="0" eaLnBrk="1" latinLnBrk="0" hangingPunct="1">
              <a:lnSpc>
                <a:spcPct val="90000"/>
              </a:lnSpc>
              <a:spcBef>
                <a:spcPts val="1000"/>
              </a:spcBef>
              <a:buClr>
                <a:schemeClr val="accent1">
                  <a:lumMod val="90000"/>
                </a:schemeClr>
              </a:buClr>
              <a:buFont typeface="Segoe UI" panose="020B0502040204020203" pitchFamily="34" charset="0"/>
              <a:buChar char="·"/>
              <a:defRPr sz="1800" kern="1200">
                <a:solidFill>
                  <a:schemeClr val="tx1">
                    <a:lumMod val="75000"/>
                    <a:lumOff val="25000"/>
                  </a:schemeClr>
                </a:solidFill>
                <a:latin typeface="+mn-lt"/>
                <a:ea typeface="+mn-ea"/>
                <a:cs typeface="+mn-cs"/>
              </a:defRPr>
            </a:lvl1pPr>
            <a:lvl2pPr marL="539750" indent="-27305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600" kern="1200">
                <a:solidFill>
                  <a:schemeClr val="tx1">
                    <a:lumMod val="75000"/>
                    <a:lumOff val="25000"/>
                  </a:schemeClr>
                </a:solidFill>
                <a:latin typeface="+mn-lt"/>
                <a:ea typeface="+mn-ea"/>
                <a:cs typeface="+mn-cs"/>
              </a:defRPr>
            </a:lvl2pPr>
            <a:lvl3pPr marL="806450" indent="-26670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400" kern="1200">
                <a:solidFill>
                  <a:schemeClr val="tx1">
                    <a:lumMod val="75000"/>
                    <a:lumOff val="25000"/>
                  </a:schemeClr>
                </a:solidFill>
                <a:latin typeface="+mn-lt"/>
                <a:ea typeface="+mn-ea"/>
                <a:cs typeface="+mn-cs"/>
              </a:defRPr>
            </a:lvl3pPr>
            <a:lvl4pPr marL="1079500" indent="-27305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200" kern="1200">
                <a:solidFill>
                  <a:schemeClr val="tx1">
                    <a:lumMod val="75000"/>
                    <a:lumOff val="25000"/>
                  </a:schemeClr>
                </a:solidFill>
                <a:latin typeface="+mn-lt"/>
                <a:ea typeface="+mn-ea"/>
                <a:cs typeface="+mn-cs"/>
              </a:defRPr>
            </a:lvl4pPr>
            <a:lvl5pPr marL="1346200" indent="-26670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algn="just">
              <a:lnSpc>
                <a:spcPct val="130000"/>
              </a:lnSpc>
              <a:spcBef>
                <a:spcPts val="0"/>
              </a:spcBef>
              <a:spcAft>
                <a:spcPts val="0"/>
              </a:spcAft>
              <a:buClr>
                <a:srgbClr val="FFFF00"/>
              </a:buClr>
              <a:buFont typeface="Wingdings" panose="05000000000000000000" pitchFamily="2" charset="2"/>
              <a:buChar char="Ø"/>
            </a:pPr>
            <a:r>
              <a:rPr lang="en-US" sz="1400" b="1" dirty="0" err="1">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Khoản</a:t>
            </a:r>
            <a:r>
              <a:rPr lang="en-US" sz="1400" b="1" dirty="0">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1400" b="1" dirty="0" err="1">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khoản</a:t>
            </a:r>
            <a:r>
              <a:rPr lang="en-US" sz="1400" b="1" dirty="0">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1400" b="1" dirty="0" err="1">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1400" b="1" dirty="0">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1400" b="1" dirty="0" err="1">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1400" b="1" dirty="0">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1" dirty="0" err="1">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1400" b="1" dirty="0">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1" dirty="0" err="1">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1400" b="1" dirty="0">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1"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65/2020/TT-BTC </a:t>
            </a:r>
            <a:r>
              <a:rPr lang="en-US" sz="1400" b="1" i="1"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ngày</a:t>
            </a:r>
            <a:r>
              <a:rPr lang="en-US" sz="1400" b="1" i="1"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09 </a:t>
            </a:r>
            <a:r>
              <a:rPr lang="en-US" sz="1400" b="1" i="1"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tháng</a:t>
            </a:r>
            <a:r>
              <a:rPr lang="en-US" sz="1400" b="1" i="1"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7 </a:t>
            </a:r>
            <a:r>
              <a:rPr lang="en-US" sz="1400" b="1" i="1"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1400" b="1" i="1"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2020 </a:t>
            </a:r>
            <a:r>
              <a:rPr lang="en-US" sz="1400" b="1" i="1"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1400" b="1" i="1"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b="1" i="1"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Bộ</a:t>
            </a:r>
            <a:r>
              <a:rPr lang="en-US" sz="1400" b="1" i="1"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b="1" i="1"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Tài</a:t>
            </a:r>
            <a:r>
              <a:rPr lang="en-US" sz="1400" b="1" i="1"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b="1" i="1"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chính</a:t>
            </a:r>
            <a:r>
              <a:rPr lang="en-US" sz="1400" b="1" i="1"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Sửa</a:t>
            </a:r>
            <a:r>
              <a:rPr lang="en-US" sz="1400" b="1" dirty="0">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1" dirty="0" err="1">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1400" b="1" dirty="0">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1" dirty="0" err="1">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bổ</a:t>
            </a:r>
            <a:r>
              <a:rPr lang="en-US" sz="1400" b="1" dirty="0">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sung </a:t>
            </a:r>
            <a:r>
              <a:rPr lang="en-US" sz="1400" b="1" dirty="0" err="1">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1400" b="1" dirty="0">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1400" b="1" dirty="0" err="1">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1400" b="1" dirty="0">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1" dirty="0" err="1">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1400" b="1" dirty="0">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1" dirty="0" err="1">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1400" b="1" dirty="0">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302/2016/TT-BTC </a:t>
            </a:r>
            <a:r>
              <a:rPr lang="en-US" sz="1400" b="1" dirty="0" err="1">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1400" b="1" dirty="0">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15/11/2016) </a:t>
            </a:r>
            <a:r>
              <a:rPr lang="en-US" sz="1400" b="1" dirty="0" err="1">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hướng</a:t>
            </a:r>
            <a:r>
              <a:rPr lang="en-US" sz="1400" b="1" dirty="0">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1" dirty="0" err="1">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1400" b="1" dirty="0">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1" dirty="0" err="1">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1400" b="1" dirty="0">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1" dirty="0" err="1">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lệ</a:t>
            </a:r>
            <a:r>
              <a:rPr lang="en-US" sz="1400" b="1" dirty="0">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1" dirty="0" err="1">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phí</a:t>
            </a:r>
            <a:r>
              <a:rPr lang="en-US" sz="1400" b="1" dirty="0">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1" dirty="0" err="1">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môn</a:t>
            </a:r>
            <a:r>
              <a:rPr lang="en-US" sz="1400" b="1" dirty="0">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1" dirty="0" err="1">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1400" b="1" dirty="0">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1" dirty="0" err="1">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quy</a:t>
            </a:r>
            <a:r>
              <a:rPr lang="en-US" sz="1400" b="1" dirty="0">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1" dirty="0" err="1">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1400" b="1" dirty="0">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b="1"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457200" algn="just">
              <a:lnSpc>
                <a:spcPct val="120000"/>
              </a:lnSpc>
              <a:spcBef>
                <a:spcPts val="0"/>
              </a:spcBef>
              <a:spcAft>
                <a:spcPts val="0"/>
              </a:spcAft>
            </a:pPr>
            <a:r>
              <a:rPr lang="en-US" sz="14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4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14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14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Sửa</a:t>
            </a:r>
            <a:r>
              <a:rPr lang="en-US" sz="14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14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bổ</a:t>
            </a:r>
            <a:r>
              <a:rPr lang="en-US" sz="14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sung </a:t>
            </a:r>
            <a:r>
              <a:rPr lang="en-US" sz="14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14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14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14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4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14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14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14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302/2016/TT-BTC </a:t>
            </a:r>
            <a:r>
              <a:rPr lang="en-US" sz="14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14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15 </a:t>
            </a:r>
            <a:r>
              <a:rPr lang="en-US" sz="14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tháng</a:t>
            </a:r>
            <a:r>
              <a:rPr lang="en-US" sz="14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11 </a:t>
            </a:r>
            <a:r>
              <a:rPr lang="en-US" sz="14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14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2016 </a:t>
            </a:r>
            <a:r>
              <a:rPr lang="en-US" sz="14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4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14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trưởng</a:t>
            </a:r>
            <a:r>
              <a:rPr lang="en-US" sz="14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14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14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14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hướng</a:t>
            </a:r>
            <a:r>
              <a:rPr lang="en-US" sz="14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14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14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lệ</a:t>
            </a:r>
            <a:r>
              <a:rPr lang="en-US" sz="14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phí</a:t>
            </a:r>
            <a:r>
              <a:rPr lang="en-US" sz="14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môn</a:t>
            </a:r>
            <a:r>
              <a:rPr lang="en-US" sz="14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bài</a:t>
            </a:r>
            <a:endParaRPr lang="en-US" sz="14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457200" algn="just">
              <a:lnSpc>
                <a:spcPct val="120000"/>
              </a:lnSpc>
              <a:spcBef>
                <a:spcPts val="0"/>
              </a:spcBef>
              <a:spcAft>
                <a:spcPts val="0"/>
              </a:spcAft>
            </a:pPr>
            <a:r>
              <a:rPr lang="en-US" sz="14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14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14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14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14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sửa</a:t>
            </a:r>
            <a:r>
              <a:rPr lang="en-US" sz="14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14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bổ</a:t>
            </a:r>
            <a:r>
              <a:rPr lang="en-US" sz="14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sung </a:t>
            </a:r>
            <a:r>
              <a:rPr lang="en-US" sz="14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14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14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457200" algn="just">
              <a:lnSpc>
                <a:spcPct val="120000"/>
              </a:lnSpc>
              <a:spcBef>
                <a:spcPts val="0"/>
              </a:spcBef>
              <a:spcAft>
                <a:spcPts val="0"/>
              </a:spcAft>
            </a:pPr>
            <a:r>
              <a:rPr lang="en-US" sz="14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4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14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14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14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nộp</a:t>
            </a:r>
            <a:r>
              <a:rPr lang="en-US" sz="14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lệ</a:t>
            </a:r>
            <a:r>
              <a:rPr lang="en-US" sz="14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phí</a:t>
            </a:r>
            <a:r>
              <a:rPr lang="en-US" sz="14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môn</a:t>
            </a:r>
            <a:r>
              <a:rPr lang="en-US" sz="14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bài</a:t>
            </a:r>
            <a:endParaRPr lang="en-US" sz="14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457200" algn="just">
              <a:lnSpc>
                <a:spcPct val="120000"/>
              </a:lnSpc>
              <a:spcBef>
                <a:spcPts val="0"/>
              </a:spcBef>
              <a:spcAft>
                <a:spcPts val="0"/>
              </a:spcAft>
            </a:pPr>
            <a:r>
              <a:rPr lang="en-US" sz="14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14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nộp</a:t>
            </a:r>
            <a:r>
              <a:rPr lang="en-US" sz="14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lệ</a:t>
            </a:r>
            <a:r>
              <a:rPr lang="en-US" sz="14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phí</a:t>
            </a:r>
            <a:r>
              <a:rPr lang="en-US" sz="14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môn</a:t>
            </a:r>
            <a:r>
              <a:rPr lang="en-US" sz="14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14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4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tổ</a:t>
            </a:r>
            <a:r>
              <a:rPr lang="en-US" sz="14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chức</a:t>
            </a:r>
            <a:r>
              <a:rPr lang="en-US" sz="14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cá</a:t>
            </a:r>
            <a:r>
              <a:rPr lang="en-US" sz="14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14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14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cá</a:t>
            </a:r>
            <a:r>
              <a:rPr lang="en-US" sz="14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14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hộ</a:t>
            </a:r>
            <a:r>
              <a:rPr lang="en-US" sz="14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14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14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14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14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14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14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kinh</a:t>
            </a:r>
            <a:r>
              <a:rPr lang="en-US" sz="14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doanh</a:t>
            </a:r>
            <a:r>
              <a:rPr lang="en-US" sz="14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hàng</a:t>
            </a:r>
            <a:r>
              <a:rPr lang="en-US" sz="14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14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dịch</a:t>
            </a:r>
            <a:r>
              <a:rPr lang="en-US" sz="14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vụ</a:t>
            </a:r>
            <a:r>
              <a:rPr lang="en-US" sz="14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457200" algn="just">
              <a:lnSpc>
                <a:spcPct val="120000"/>
              </a:lnSpc>
              <a:spcBef>
                <a:spcPts val="0"/>
              </a:spcBef>
              <a:spcAft>
                <a:spcPts val="0"/>
              </a:spcAft>
            </a:pPr>
            <a:r>
              <a:rPr lang="en-US" sz="14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“3. </a:t>
            </a:r>
            <a:r>
              <a:rPr lang="en-US" sz="1400"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Miễn</a:t>
            </a:r>
            <a:r>
              <a:rPr lang="en-US" sz="14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lệ</a:t>
            </a:r>
            <a:r>
              <a:rPr lang="en-US" sz="14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phí</a:t>
            </a:r>
            <a:r>
              <a:rPr lang="en-US" sz="14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môn</a:t>
            </a:r>
            <a:r>
              <a:rPr lang="en-US" sz="14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14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14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quy</a:t>
            </a:r>
            <a:r>
              <a:rPr lang="en-US" sz="14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14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tại</a:t>
            </a:r>
            <a:r>
              <a:rPr lang="en-US" sz="14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khoản</a:t>
            </a:r>
            <a:r>
              <a:rPr lang="en-US" sz="14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US" sz="1400"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14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US" sz="1400"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Nghị</a:t>
            </a:r>
            <a:r>
              <a:rPr lang="en-US" sz="14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14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14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22/2020/NĐ-CP </a:t>
            </a:r>
            <a:r>
              <a:rPr lang="en-US" sz="1400"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ngày</a:t>
            </a:r>
            <a:r>
              <a:rPr lang="en-US" sz="14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24 </a:t>
            </a:r>
            <a:r>
              <a:rPr lang="en-US" sz="1400"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tháng</a:t>
            </a:r>
            <a:r>
              <a:rPr lang="en-US" sz="14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02 </a:t>
            </a:r>
            <a:r>
              <a:rPr lang="en-US" sz="1400"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14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2020 </a:t>
            </a:r>
            <a:r>
              <a:rPr lang="en-US" sz="1400"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14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Chính</a:t>
            </a:r>
            <a:r>
              <a:rPr lang="en-US" sz="14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phủ</a:t>
            </a:r>
            <a:r>
              <a:rPr lang="en-US" sz="14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14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US" sz="14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p>
          <a:p>
            <a:pPr marL="0" marR="0" indent="457200" algn="just">
              <a:lnSpc>
                <a:spcPct val="120000"/>
              </a:lnSpc>
              <a:spcBef>
                <a:spcPts val="0"/>
              </a:spcBef>
              <a:spcAft>
                <a:spcPts val="0"/>
              </a:spcAft>
            </a:pPr>
            <a:r>
              <a:rPr lang="en-US" sz="14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 </a:t>
            </a:r>
            <a:r>
              <a:rPr lang="en-US" sz="1400"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14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sở</a:t>
            </a:r>
            <a:r>
              <a:rPr lang="en-US" sz="14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giáo</a:t>
            </a:r>
            <a:r>
              <a:rPr lang="en-US" sz="14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dục</a:t>
            </a:r>
            <a:r>
              <a:rPr lang="en-US" sz="14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phổ</a:t>
            </a:r>
            <a:r>
              <a:rPr lang="en-US" sz="14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thông</a:t>
            </a:r>
            <a:r>
              <a:rPr lang="en-US" sz="14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14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lập</a:t>
            </a:r>
            <a:r>
              <a:rPr lang="en-US" sz="14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14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14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sở</a:t>
            </a:r>
            <a:r>
              <a:rPr lang="en-US" sz="14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giáo</a:t>
            </a:r>
            <a:r>
              <a:rPr lang="en-US" sz="14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dục</a:t>
            </a:r>
            <a:r>
              <a:rPr lang="en-US" sz="14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mầm</a:t>
            </a:r>
            <a:r>
              <a:rPr lang="en-US" sz="14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non </a:t>
            </a:r>
            <a:r>
              <a:rPr lang="en-US" sz="1400"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14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lập</a:t>
            </a:r>
            <a:r>
              <a:rPr lang="en-US" sz="14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8" name="KẾT LUẬN">
            <a:extLst>
              <a:ext uri="{FF2B5EF4-FFF2-40B4-BE49-F238E27FC236}">
                <a16:creationId xmlns:a16="http://schemas.microsoft.com/office/drawing/2014/main" id="{E8EE49CD-9F57-5677-95DC-820DBF9427F8}"/>
              </a:ext>
            </a:extLst>
          </p:cNvPr>
          <p:cNvSpPr txBox="1">
            <a:spLocks/>
          </p:cNvSpPr>
          <p:nvPr/>
        </p:nvSpPr>
        <p:spPr>
          <a:xfrm>
            <a:off x="4442312" y="4840149"/>
            <a:ext cx="7528313" cy="693059"/>
          </a:xfrm>
          <a:prstGeom prst="rect">
            <a:avLst/>
          </a:prstGeom>
        </p:spPr>
        <p:txBody>
          <a:bodyPr>
            <a:noAutofit/>
          </a:bodyPr>
          <a:lstStyle>
            <a:lvl1pPr marL="266700" indent="-266700" algn="l" defTabSz="914400" rtl="0" eaLnBrk="1" latinLnBrk="0" hangingPunct="1">
              <a:lnSpc>
                <a:spcPct val="90000"/>
              </a:lnSpc>
              <a:spcBef>
                <a:spcPts val="1000"/>
              </a:spcBef>
              <a:buClr>
                <a:schemeClr val="accent1">
                  <a:lumMod val="90000"/>
                </a:schemeClr>
              </a:buClr>
              <a:buFont typeface="Segoe UI" panose="020B0502040204020203" pitchFamily="34" charset="0"/>
              <a:buChar char="·"/>
              <a:defRPr sz="1800" kern="1200">
                <a:solidFill>
                  <a:schemeClr val="tx1">
                    <a:lumMod val="75000"/>
                    <a:lumOff val="25000"/>
                  </a:schemeClr>
                </a:solidFill>
                <a:latin typeface="+mn-lt"/>
                <a:ea typeface="+mn-ea"/>
                <a:cs typeface="+mn-cs"/>
              </a:defRPr>
            </a:lvl1pPr>
            <a:lvl2pPr marL="539750" indent="-27305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600" kern="1200">
                <a:solidFill>
                  <a:schemeClr val="tx1">
                    <a:lumMod val="75000"/>
                    <a:lumOff val="25000"/>
                  </a:schemeClr>
                </a:solidFill>
                <a:latin typeface="+mn-lt"/>
                <a:ea typeface="+mn-ea"/>
                <a:cs typeface="+mn-cs"/>
              </a:defRPr>
            </a:lvl2pPr>
            <a:lvl3pPr marL="806450" indent="-26670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400" kern="1200">
                <a:solidFill>
                  <a:schemeClr val="tx1">
                    <a:lumMod val="75000"/>
                    <a:lumOff val="25000"/>
                  </a:schemeClr>
                </a:solidFill>
                <a:latin typeface="+mn-lt"/>
                <a:ea typeface="+mn-ea"/>
                <a:cs typeface="+mn-cs"/>
              </a:defRPr>
            </a:lvl3pPr>
            <a:lvl4pPr marL="1079500" indent="-27305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200" kern="1200">
                <a:solidFill>
                  <a:schemeClr val="tx1">
                    <a:lumMod val="75000"/>
                    <a:lumOff val="25000"/>
                  </a:schemeClr>
                </a:solidFill>
                <a:latin typeface="+mn-lt"/>
                <a:ea typeface="+mn-ea"/>
                <a:cs typeface="+mn-cs"/>
              </a:defRPr>
            </a:lvl4pPr>
            <a:lvl5pPr marL="1346200" indent="-26670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457200" algn="just">
              <a:lnSpc>
                <a:spcPct val="120000"/>
              </a:lnSpc>
              <a:spcBef>
                <a:spcPts val="0"/>
              </a:spcBef>
              <a:spcAft>
                <a:spcPts val="0"/>
              </a:spcAft>
            </a:pPr>
            <a:r>
              <a:rPr lang="en-US" dirty="0">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dirty="0" err="1">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Căn</a:t>
            </a:r>
            <a:r>
              <a:rPr lang="en-US" sz="1900" dirty="0">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dirty="0" err="1">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cứ</a:t>
            </a:r>
            <a:r>
              <a:rPr lang="en-US" sz="1900" dirty="0">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dirty="0" err="1">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1900" dirty="0">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dirty="0" err="1">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quy</a:t>
            </a:r>
            <a:r>
              <a:rPr lang="en-US" sz="1900" dirty="0">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dirty="0" err="1">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1900" dirty="0">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dirty="0" err="1">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1900" dirty="0">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dirty="0" err="1">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1900" dirty="0">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dirty="0" err="1">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1900" dirty="0">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dirty="0" err="1">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sở</a:t>
            </a:r>
            <a:r>
              <a:rPr lang="en-US" sz="1900" dirty="0">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dirty="0" err="1">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1900" dirty="0">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dirty="0" err="1">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dục</a:t>
            </a:r>
            <a:r>
              <a:rPr lang="en-US" sz="1900" dirty="0">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dirty="0" err="1">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1900" dirty="0">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dirty="0" err="1">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1900" dirty="0">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900" b="1" dirty="0" err="1">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trừ</a:t>
            </a:r>
            <a:r>
              <a:rPr lang="en-US" sz="1900" b="1" dirty="0">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1900" b="1" dirty="0">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sở</a:t>
            </a:r>
            <a:r>
              <a:rPr lang="en-US" sz="1900" b="1" dirty="0">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1900" b="1" dirty="0">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dục</a:t>
            </a:r>
            <a:r>
              <a:rPr lang="en-US" sz="1900" b="1" dirty="0">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phổ</a:t>
            </a:r>
            <a:r>
              <a:rPr lang="en-US" sz="1900" b="1" dirty="0">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1900" b="1" dirty="0">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1900" b="1" dirty="0">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1900" b="1" dirty="0">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900" b="1" dirty="0">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1900" b="1" dirty="0">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sở</a:t>
            </a:r>
            <a:r>
              <a:rPr lang="en-US" sz="1900" b="1" dirty="0">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1900" b="1" dirty="0">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dục</a:t>
            </a:r>
            <a:r>
              <a:rPr lang="en-US" sz="1900" b="1" dirty="0">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mầm</a:t>
            </a:r>
            <a:r>
              <a:rPr lang="en-US" sz="1900" b="1" dirty="0">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non </a:t>
            </a:r>
            <a:r>
              <a:rPr lang="en-US" sz="1900" b="1" dirty="0" err="1">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1900" b="1" dirty="0">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1900" b="1" dirty="0">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900" dirty="0">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dirty="0" err="1">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1900" dirty="0">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dirty="0" err="1">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1900" dirty="0">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dirty="0" err="1">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1900" dirty="0">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dirty="0" err="1">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nộp</a:t>
            </a:r>
            <a:r>
              <a:rPr lang="en-US" sz="1900" dirty="0">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dirty="0" err="1">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thuế</a:t>
            </a:r>
            <a:r>
              <a:rPr lang="en-US" sz="1900" dirty="0">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dirty="0" err="1">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môn</a:t>
            </a:r>
            <a:r>
              <a:rPr lang="en-US" sz="1900" dirty="0">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dirty="0" err="1">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1900" dirty="0">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dirty="0" err="1">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1900" dirty="0">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dirty="0" err="1">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mức</a:t>
            </a:r>
            <a:r>
              <a:rPr lang="en-US" sz="1900" dirty="0">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1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1.000.000 (</a:t>
            </a:r>
            <a:r>
              <a:rPr lang="en-US" sz="21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1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1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triệu</a:t>
            </a:r>
            <a:r>
              <a:rPr lang="en-US" sz="21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1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1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1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21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8" name="Group KẺ">
            <a:extLst>
              <a:ext uri="{FF2B5EF4-FFF2-40B4-BE49-F238E27FC236}">
                <a16:creationId xmlns:a16="http://schemas.microsoft.com/office/drawing/2014/main" id="{6ED8FA3B-E50A-3BF3-CE43-D4501B2832E6}"/>
              </a:ext>
            </a:extLst>
          </p:cNvPr>
          <p:cNvGrpSpPr/>
          <p:nvPr/>
        </p:nvGrpSpPr>
        <p:grpSpPr>
          <a:xfrm>
            <a:off x="-313177" y="-756138"/>
            <a:ext cx="12505177" cy="8144761"/>
            <a:chOff x="-313177" y="-756138"/>
            <a:chExt cx="12505177" cy="8144761"/>
          </a:xfrm>
        </p:grpSpPr>
        <p:cxnSp>
          <p:nvCxnSpPr>
            <p:cNvPr id="11" name="Google Shape;401;p30">
              <a:extLst>
                <a:ext uri="{FF2B5EF4-FFF2-40B4-BE49-F238E27FC236}">
                  <a16:creationId xmlns:a16="http://schemas.microsoft.com/office/drawing/2014/main" id="{770A0DDE-1C80-765A-E0DD-804C646EE637}"/>
                </a:ext>
              </a:extLst>
            </p:cNvPr>
            <p:cNvCxnSpPr>
              <a:cxnSpLocks/>
            </p:cNvCxnSpPr>
            <p:nvPr/>
          </p:nvCxnSpPr>
          <p:spPr>
            <a:xfrm>
              <a:off x="0" y="4470717"/>
              <a:ext cx="12192000" cy="0"/>
            </a:xfrm>
            <a:prstGeom prst="straightConnector1">
              <a:avLst/>
            </a:prstGeom>
            <a:noFill/>
            <a:ln w="28575" cap="flat" cmpd="sng">
              <a:solidFill>
                <a:schemeClr val="bg2">
                  <a:lumMod val="65000"/>
                </a:schemeClr>
              </a:solidFill>
              <a:prstDash val="solid"/>
              <a:round/>
              <a:headEnd type="none" w="sm" len="sm"/>
              <a:tailEnd type="none" w="sm" len="sm"/>
            </a:ln>
            <a:effectLst>
              <a:softEdge rad="31750"/>
            </a:effectLst>
            <a:scene3d>
              <a:camera prst="orthographicFront"/>
              <a:lightRig rig="threePt" dir="t"/>
            </a:scene3d>
            <a:sp3d>
              <a:bevelT/>
            </a:sp3d>
          </p:spPr>
        </p:cxnSp>
        <p:grpSp>
          <p:nvGrpSpPr>
            <p:cNvPr id="24" name="Group 23">
              <a:extLst>
                <a:ext uri="{FF2B5EF4-FFF2-40B4-BE49-F238E27FC236}">
                  <a16:creationId xmlns:a16="http://schemas.microsoft.com/office/drawing/2014/main" id="{9E3E83A0-2EC6-4159-7E56-BDBC2768E85C}"/>
                </a:ext>
              </a:extLst>
            </p:cNvPr>
            <p:cNvGrpSpPr/>
            <p:nvPr/>
          </p:nvGrpSpPr>
          <p:grpSpPr>
            <a:xfrm>
              <a:off x="-313177" y="-756138"/>
              <a:ext cx="5996801" cy="8144761"/>
              <a:chOff x="-313177" y="-756138"/>
              <a:chExt cx="5996801" cy="8144761"/>
            </a:xfrm>
          </p:grpSpPr>
          <p:cxnSp>
            <p:nvCxnSpPr>
              <p:cNvPr id="15" name="Straight Connector 14">
                <a:extLst>
                  <a:ext uri="{FF2B5EF4-FFF2-40B4-BE49-F238E27FC236}">
                    <a16:creationId xmlns:a16="http://schemas.microsoft.com/office/drawing/2014/main" id="{2BCF6E4A-C14F-C0DC-BB5B-DD80DA7F1D88}"/>
                  </a:ext>
                </a:extLst>
              </p:cNvPr>
              <p:cNvCxnSpPr>
                <a:cxnSpLocks/>
              </p:cNvCxnSpPr>
              <p:nvPr/>
            </p:nvCxnSpPr>
            <p:spPr>
              <a:xfrm>
                <a:off x="1685949" y="235185"/>
                <a:ext cx="399767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B63071D-A0E5-CCB8-D7DC-5E66F1050FD0}"/>
                  </a:ext>
                </a:extLst>
              </p:cNvPr>
              <p:cNvCxnSpPr>
                <a:cxnSpLocks/>
              </p:cNvCxnSpPr>
              <p:nvPr/>
            </p:nvCxnSpPr>
            <p:spPr>
              <a:xfrm flipV="1">
                <a:off x="4135975" y="-469534"/>
                <a:ext cx="0" cy="4678317"/>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7C448AD-8269-39CE-A8BD-A22C23552086}"/>
                  </a:ext>
                </a:extLst>
              </p:cNvPr>
              <p:cNvCxnSpPr>
                <a:cxnSpLocks/>
              </p:cNvCxnSpPr>
              <p:nvPr/>
            </p:nvCxnSpPr>
            <p:spPr>
              <a:xfrm flipV="1">
                <a:off x="4234586" y="-756138"/>
                <a:ext cx="0" cy="3449887"/>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E126D3E-6AEE-7B87-76FD-A077F052D3D0}"/>
                  </a:ext>
                </a:extLst>
              </p:cNvPr>
              <p:cNvCxnSpPr>
                <a:cxnSpLocks/>
              </p:cNvCxnSpPr>
              <p:nvPr/>
            </p:nvCxnSpPr>
            <p:spPr>
              <a:xfrm>
                <a:off x="-313177" y="6591155"/>
                <a:ext cx="2987518"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D8096CB-7846-4661-1338-208D68F2A22D}"/>
                  </a:ext>
                </a:extLst>
              </p:cNvPr>
              <p:cNvCxnSpPr>
                <a:cxnSpLocks/>
              </p:cNvCxnSpPr>
              <p:nvPr/>
            </p:nvCxnSpPr>
            <p:spPr>
              <a:xfrm flipV="1">
                <a:off x="110831" y="4792745"/>
                <a:ext cx="0" cy="2595878"/>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F6FAE49-1B28-9FAC-C88D-0B69F782D911}"/>
                  </a:ext>
                </a:extLst>
              </p:cNvPr>
              <p:cNvCxnSpPr>
                <a:cxnSpLocks/>
              </p:cNvCxnSpPr>
              <p:nvPr/>
            </p:nvCxnSpPr>
            <p:spPr>
              <a:xfrm flipV="1">
                <a:off x="191513" y="2291594"/>
                <a:ext cx="0" cy="4678317"/>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grpSp>
      </p:grpSp>
      <p:pic>
        <p:nvPicPr>
          <p:cNvPr id="4" name="VIDEO">
            <a:hlinkClick r:id="" action="ppaction://media"/>
            <a:extLst>
              <a:ext uri="{FF2B5EF4-FFF2-40B4-BE49-F238E27FC236}">
                <a16:creationId xmlns:a16="http://schemas.microsoft.com/office/drawing/2014/main" id="{74BDBE89-188D-402F-4B81-DFB8FCE6C48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9904" y="339241"/>
            <a:ext cx="3774092" cy="6107912"/>
          </a:xfrm>
          <a:prstGeom prst="rect">
            <a:avLst/>
          </a:prstGeom>
          <a:ln>
            <a:noFill/>
          </a:ln>
          <a:effectLst>
            <a:softEdge rad="112500"/>
          </a:effectLst>
        </p:spPr>
      </p:pic>
      <p:grpSp>
        <p:nvGrpSpPr>
          <p:cNvPr id="12" name="Group TITLE: QUY ĐỊNH VỀ LPMB">
            <a:extLst>
              <a:ext uri="{FF2B5EF4-FFF2-40B4-BE49-F238E27FC236}">
                <a16:creationId xmlns:a16="http://schemas.microsoft.com/office/drawing/2014/main" id="{E4D3D7F6-75E7-4057-02C2-C3201B27EA7F}"/>
              </a:ext>
            </a:extLst>
          </p:cNvPr>
          <p:cNvGrpSpPr/>
          <p:nvPr/>
        </p:nvGrpSpPr>
        <p:grpSpPr>
          <a:xfrm>
            <a:off x="8122027" y="4107739"/>
            <a:ext cx="4390040" cy="719591"/>
            <a:chOff x="8598170" y="4049455"/>
            <a:chExt cx="4037137" cy="719591"/>
          </a:xfrm>
        </p:grpSpPr>
        <p:sp>
          <p:nvSpPr>
            <p:cNvPr id="10" name="Title 1">
              <a:extLst>
                <a:ext uri="{FF2B5EF4-FFF2-40B4-BE49-F238E27FC236}">
                  <a16:creationId xmlns:a16="http://schemas.microsoft.com/office/drawing/2014/main" id="{470B2273-D51D-2F58-8F6D-5232388D2E37}"/>
                </a:ext>
              </a:extLst>
            </p:cNvPr>
            <p:cNvSpPr txBox="1">
              <a:spLocks/>
            </p:cNvSpPr>
            <p:nvPr/>
          </p:nvSpPr>
          <p:spPr>
            <a:xfrm>
              <a:off x="8988607" y="4168428"/>
              <a:ext cx="3646700" cy="600618"/>
            </a:xfrm>
            <a:prstGeom prst="snip2DiagRect">
              <a:avLst/>
            </a:prstGeom>
            <a:solidFill>
              <a:schemeClr val="accent3">
                <a:alpha val="74000"/>
              </a:schemeClr>
            </a:solidFill>
            <a:effectLst>
              <a:softEdge rad="31750"/>
            </a:effectLst>
          </p:spPr>
          <p:txBody>
            <a:bodyPr anchor="t">
              <a:noAutofit/>
            </a:bodyPr>
            <a:lst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a:lstStyle>
            <a:p>
              <a:pPr marL="66675" marR="0" indent="91440">
                <a:lnSpc>
                  <a:spcPct val="120000"/>
                </a:lnSpc>
                <a:spcBef>
                  <a:spcPts val="300"/>
                </a:spcBef>
                <a:spcAft>
                  <a:spcPts val="0"/>
                </a:spcAft>
              </a:pPr>
              <a:endParaRPr lang="en-US" sz="2000" dirty="0">
                <a:effectLst/>
                <a:latin typeface="Times New Roman" panose="02020603050405020304" pitchFamily="18" charset="0"/>
                <a:ea typeface="Times New Roman" panose="02020603050405020304" pitchFamily="18" charset="0"/>
              </a:endParaRPr>
            </a:p>
          </p:txBody>
        </p:sp>
        <p:sp>
          <p:nvSpPr>
            <p:cNvPr id="9" name="Title 1">
              <a:extLst>
                <a:ext uri="{FF2B5EF4-FFF2-40B4-BE49-F238E27FC236}">
                  <a16:creationId xmlns:a16="http://schemas.microsoft.com/office/drawing/2014/main" id="{348AEEE8-D2C5-5BAB-9491-17588D4C2C19}"/>
                </a:ext>
              </a:extLst>
            </p:cNvPr>
            <p:cNvSpPr txBox="1">
              <a:spLocks/>
            </p:cNvSpPr>
            <p:nvPr/>
          </p:nvSpPr>
          <p:spPr>
            <a:xfrm>
              <a:off x="8598170" y="4049455"/>
              <a:ext cx="3795093" cy="600618"/>
            </a:xfrm>
            <a:prstGeom prst="snip2DiagRect">
              <a:avLst/>
            </a:prstGeom>
            <a:solidFill>
              <a:schemeClr val="accent2">
                <a:lumMod val="90000"/>
                <a:alpha val="92000"/>
              </a:schemeClr>
            </a:solidFill>
            <a:effectLst>
              <a:softEdge rad="31750"/>
            </a:effectLst>
          </p:spPr>
          <p:txBody>
            <a:bodyPr anchor="t">
              <a:noAutofit/>
            </a:bodyPr>
            <a:lst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a:lstStyle>
            <a:p>
              <a:pPr marL="66675" marR="0" indent="91440">
                <a:lnSpc>
                  <a:spcPct val="130000"/>
                </a:lnSpc>
                <a:spcBef>
                  <a:spcPts val="300"/>
                </a:spcBef>
                <a:spcAft>
                  <a:spcPts val="0"/>
                </a:spcAft>
              </a:pPr>
              <a:r>
                <a:rPr lang="en-US" sz="1900" b="1" dirty="0">
                  <a:solidFill>
                    <a:schemeClr val="accent6">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QUY ĐỊNH VỀ LỆ PHÍ MÔN BÀI</a:t>
              </a:r>
              <a:endParaRPr lang="en-US" sz="1900" dirty="0">
                <a:solidFill>
                  <a:schemeClr val="accent6">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pic>
        <p:nvPicPr>
          <p:cNvPr id="13" name="MŨI TÊN">
            <a:extLst>
              <a:ext uri="{FF2B5EF4-FFF2-40B4-BE49-F238E27FC236}">
                <a16:creationId xmlns:a16="http://schemas.microsoft.com/office/drawing/2014/main" id="{DF838570-3DDA-661F-A47C-39F57BAC46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43606">
            <a:off x="3846309" y="3625870"/>
            <a:ext cx="2174340" cy="2174340"/>
          </a:xfrm>
          <a:prstGeom prst="rect">
            <a:avLst/>
          </a:prstGeom>
        </p:spPr>
      </p:pic>
      <p:pic>
        <p:nvPicPr>
          <p:cNvPr id="14" name="Google Shape;1189;p47">
            <a:extLst>
              <a:ext uri="{FF2B5EF4-FFF2-40B4-BE49-F238E27FC236}">
                <a16:creationId xmlns:a16="http://schemas.microsoft.com/office/drawing/2014/main" id="{F535BA98-C3E7-0DD3-5EBD-90F78119BB92}"/>
              </a:ext>
            </a:extLst>
          </p:cNvPr>
          <p:cNvPicPr preferRelativeResize="0"/>
          <p:nvPr/>
        </p:nvPicPr>
        <p:blipFill>
          <a:blip r:embed="rId6">
            <a:alphaModFix amt="15000"/>
          </a:blip>
          <a:stretch>
            <a:fillRect/>
          </a:stretch>
        </p:blipFill>
        <p:spPr>
          <a:xfrm rot="-3120657">
            <a:off x="10390734" y="1938448"/>
            <a:ext cx="1167735" cy="879048"/>
          </a:xfrm>
          <a:prstGeom prst="rect">
            <a:avLst/>
          </a:prstGeom>
          <a:noFill/>
          <a:ln>
            <a:noFill/>
          </a:ln>
          <a:effectLst>
            <a:outerShdw blurRad="485775" dist="304800" dir="5400000" algn="bl" rotWithShape="0">
              <a:srgbClr val="000000">
                <a:alpha val="30000"/>
              </a:srgbClr>
            </a:outerShdw>
          </a:effectLst>
        </p:spPr>
      </p:pic>
      <p:grpSp>
        <p:nvGrpSpPr>
          <p:cNvPr id="27" name="Group 26">
            <a:extLst>
              <a:ext uri="{FF2B5EF4-FFF2-40B4-BE49-F238E27FC236}">
                <a16:creationId xmlns:a16="http://schemas.microsoft.com/office/drawing/2014/main" id="{B959064F-82A4-FDEB-50CC-CFC797A2602A}"/>
              </a:ext>
            </a:extLst>
          </p:cNvPr>
          <p:cNvGrpSpPr/>
          <p:nvPr/>
        </p:nvGrpSpPr>
        <p:grpSpPr>
          <a:xfrm>
            <a:off x="6643741" y="314580"/>
            <a:ext cx="3200400" cy="575322"/>
            <a:chOff x="6643741" y="314580"/>
            <a:chExt cx="3200400" cy="575322"/>
          </a:xfrm>
        </p:grpSpPr>
        <p:sp>
          <p:nvSpPr>
            <p:cNvPr id="6" name="Title: CĂN CỨ">
              <a:extLst>
                <a:ext uri="{FF2B5EF4-FFF2-40B4-BE49-F238E27FC236}">
                  <a16:creationId xmlns:a16="http://schemas.microsoft.com/office/drawing/2014/main" id="{26CDE490-4685-A697-87AC-7271D91D1550}"/>
                </a:ext>
              </a:extLst>
            </p:cNvPr>
            <p:cNvSpPr txBox="1">
              <a:spLocks/>
            </p:cNvSpPr>
            <p:nvPr/>
          </p:nvSpPr>
          <p:spPr>
            <a:xfrm>
              <a:off x="6643741" y="342272"/>
              <a:ext cx="3200400" cy="547630"/>
            </a:xfrm>
            <a:prstGeom prst="rect">
              <a:avLst/>
            </a:prstGeom>
            <a:noFill/>
          </p:spPr>
          <p:txBody>
            <a:bodyPr anchor="t">
              <a:noAutofit/>
            </a:bodyPr>
            <a:lst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a:lstStyle>
            <a:p>
              <a:pPr algn="ctr"/>
              <a:r>
                <a:rPr lang="en-US" sz="2200" b="1" dirty="0" err="1">
                  <a:solidFill>
                    <a:schemeClr val="bg2"/>
                  </a:solidFill>
                  <a:latin typeface="Times New Roman" panose="02020603050405020304" pitchFamily="18" charset="0"/>
                  <a:cs typeface="Times New Roman" panose="02020603050405020304" pitchFamily="18" charset="0"/>
                </a:rPr>
                <a:t>Căn</a:t>
              </a:r>
              <a:r>
                <a:rPr lang="en-US" sz="2200" b="1" dirty="0">
                  <a:solidFill>
                    <a:schemeClr val="bg2"/>
                  </a:solidFill>
                  <a:latin typeface="Times New Roman" panose="02020603050405020304" pitchFamily="18" charset="0"/>
                  <a:cs typeface="Times New Roman" panose="02020603050405020304" pitchFamily="18" charset="0"/>
                </a:rPr>
                <a:t> </a:t>
              </a:r>
              <a:r>
                <a:rPr lang="en-US" sz="2200" b="1" dirty="0" err="1">
                  <a:solidFill>
                    <a:schemeClr val="bg2"/>
                  </a:solidFill>
                  <a:latin typeface="Times New Roman" panose="02020603050405020304" pitchFamily="18" charset="0"/>
                  <a:cs typeface="Times New Roman" panose="02020603050405020304" pitchFamily="18" charset="0"/>
                </a:rPr>
                <a:t>cứ</a:t>
              </a:r>
              <a:r>
                <a:rPr lang="en-US" sz="2200" b="1" dirty="0">
                  <a:solidFill>
                    <a:schemeClr val="bg2"/>
                  </a:solidFill>
                  <a:latin typeface="Times New Roman" panose="02020603050405020304" pitchFamily="18" charset="0"/>
                  <a:cs typeface="Times New Roman" panose="02020603050405020304" pitchFamily="18" charset="0"/>
                </a:rPr>
                <a:t> </a:t>
              </a:r>
              <a:r>
                <a:rPr lang="en-US" sz="2200" b="1" dirty="0" err="1">
                  <a:solidFill>
                    <a:schemeClr val="bg2"/>
                  </a:solidFill>
                  <a:latin typeface="Times New Roman" panose="02020603050405020304" pitchFamily="18" charset="0"/>
                  <a:cs typeface="Times New Roman" panose="02020603050405020304" pitchFamily="18" charset="0"/>
                </a:rPr>
                <a:t>pháp</a:t>
              </a:r>
              <a:r>
                <a:rPr lang="en-US" sz="2200" b="1" dirty="0">
                  <a:solidFill>
                    <a:schemeClr val="bg2"/>
                  </a:solidFill>
                  <a:latin typeface="Times New Roman" panose="02020603050405020304" pitchFamily="18" charset="0"/>
                  <a:cs typeface="Times New Roman" panose="02020603050405020304" pitchFamily="18" charset="0"/>
                </a:rPr>
                <a:t> </a:t>
              </a:r>
              <a:r>
                <a:rPr lang="en-US" sz="2200" b="1" dirty="0" err="1">
                  <a:solidFill>
                    <a:schemeClr val="bg2"/>
                  </a:solidFill>
                  <a:latin typeface="Times New Roman" panose="02020603050405020304" pitchFamily="18" charset="0"/>
                  <a:cs typeface="Times New Roman" panose="02020603050405020304" pitchFamily="18" charset="0"/>
                </a:rPr>
                <a:t>lý</a:t>
              </a:r>
              <a:endParaRPr lang="en-US" sz="2200" b="1" dirty="0">
                <a:solidFill>
                  <a:schemeClr val="bg2"/>
                </a:solidFill>
                <a:latin typeface="Times New Roman" panose="02020603050405020304" pitchFamily="18" charset="0"/>
                <a:cs typeface="Times New Roman" panose="02020603050405020304" pitchFamily="18" charset="0"/>
              </a:endParaRPr>
            </a:p>
          </p:txBody>
        </p:sp>
        <p:pic>
          <p:nvPicPr>
            <p:cNvPr id="26" name="Graphic 25" descr="Scales of justice">
              <a:extLst>
                <a:ext uri="{FF2B5EF4-FFF2-40B4-BE49-F238E27FC236}">
                  <a16:creationId xmlns:a16="http://schemas.microsoft.com/office/drawing/2014/main" id="{EF856327-C5D9-200B-9AFF-0A2DE250FDA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19587" y="314580"/>
              <a:ext cx="365760" cy="365760"/>
            </a:xfrm>
            <a:prstGeom prst="rect">
              <a:avLst/>
            </a:prstGeom>
            <a:effectLst>
              <a:outerShdw blurRad="50800" dist="38100" algn="l" rotWithShape="0">
                <a:prstClr val="black">
                  <a:alpha val="40000"/>
                </a:prstClr>
              </a:outerShdw>
            </a:effectLst>
          </p:spPr>
        </p:pic>
      </p:grpSp>
    </p:spTree>
    <p:extLst>
      <p:ext uri="{BB962C8B-B14F-4D97-AF65-F5344CB8AC3E}">
        <p14:creationId xmlns:p14="http://schemas.microsoft.com/office/powerpoint/2010/main" val="895125862"/>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66" fill="hold"/>
                                        <p:tgtEl>
                                          <p:spTgt spid="4"/>
                                        </p:tgtEl>
                                      </p:cBhvr>
                                    </p:cmd>
                                  </p:childTnLst>
                                </p:cTn>
                              </p:par>
                              <p:par>
                                <p:cTn id="7" presetID="2" presetClass="entr" presetSubtype="2"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 calcmode="lin" valueType="num">
                                      <p:cBhvr additive="base">
                                        <p:cTn id="9" dur="1000" fill="hold"/>
                                        <p:tgtEl>
                                          <p:spTgt spid="12"/>
                                        </p:tgtEl>
                                        <p:attrNameLst>
                                          <p:attrName>ppt_x</p:attrName>
                                        </p:attrNameLst>
                                      </p:cBhvr>
                                      <p:tavLst>
                                        <p:tav tm="0">
                                          <p:val>
                                            <p:strVal val="1+#ppt_w/2"/>
                                          </p:val>
                                        </p:tav>
                                        <p:tav tm="100000">
                                          <p:val>
                                            <p:strVal val="#ppt_x"/>
                                          </p:val>
                                        </p:tav>
                                      </p:tavLst>
                                    </p:anim>
                                    <p:anim calcmode="lin" valueType="num">
                                      <p:cBhvr additive="base">
                                        <p:cTn id="10" dur="1000" fill="hold"/>
                                        <p:tgtEl>
                                          <p:spTgt spid="12"/>
                                        </p:tgtEl>
                                        <p:attrNameLst>
                                          <p:attrName>ppt_y</p:attrName>
                                        </p:attrNameLst>
                                      </p:cBhvr>
                                      <p:tavLst>
                                        <p:tav tm="0">
                                          <p:val>
                                            <p:strVal val="#ppt_y"/>
                                          </p:val>
                                        </p:tav>
                                        <p:tav tm="100000">
                                          <p:val>
                                            <p:strVal val="#ppt_y"/>
                                          </p:val>
                                        </p:tav>
                                      </p:tavLst>
                                    </p:anim>
                                  </p:childTnLst>
                                </p:cTn>
                              </p:par>
                              <p:par>
                                <p:cTn id="11" presetID="47" presetClass="entr" presetSubtype="0" fill="hold" nodeType="withEffect">
                                  <p:stCondLst>
                                    <p:cond delay="110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1000"/>
                                        <p:tgtEl>
                                          <p:spTgt spid="27"/>
                                        </p:tgtEl>
                                      </p:cBhvr>
                                    </p:animEffect>
                                    <p:anim calcmode="lin" valueType="num">
                                      <p:cBhvr>
                                        <p:cTn id="14" dur="1000" fill="hold"/>
                                        <p:tgtEl>
                                          <p:spTgt spid="27"/>
                                        </p:tgtEl>
                                        <p:attrNameLst>
                                          <p:attrName>ppt_x</p:attrName>
                                        </p:attrNameLst>
                                      </p:cBhvr>
                                      <p:tavLst>
                                        <p:tav tm="0">
                                          <p:val>
                                            <p:strVal val="#ppt_x"/>
                                          </p:val>
                                        </p:tav>
                                        <p:tav tm="100000">
                                          <p:val>
                                            <p:strVal val="#ppt_x"/>
                                          </p:val>
                                        </p:tav>
                                      </p:tavLst>
                                    </p:anim>
                                    <p:anim calcmode="lin" valueType="num">
                                      <p:cBhvr>
                                        <p:cTn id="15" dur="1000" fill="hold"/>
                                        <p:tgtEl>
                                          <p:spTgt spid="27"/>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300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2250"/>
                                        <p:tgtEl>
                                          <p:spTgt spid="7"/>
                                        </p:tgtEl>
                                      </p:cBhvr>
                                    </p:animEffect>
                                    <p:anim calcmode="lin" valueType="num">
                                      <p:cBhvr>
                                        <p:cTn id="19" dur="2250" fill="hold"/>
                                        <p:tgtEl>
                                          <p:spTgt spid="7"/>
                                        </p:tgtEl>
                                        <p:attrNameLst>
                                          <p:attrName>ppt_x</p:attrName>
                                        </p:attrNameLst>
                                      </p:cBhvr>
                                      <p:tavLst>
                                        <p:tav tm="0">
                                          <p:val>
                                            <p:strVal val="#ppt_x"/>
                                          </p:val>
                                        </p:tav>
                                        <p:tav tm="100000">
                                          <p:val>
                                            <p:strVal val="#ppt_x"/>
                                          </p:val>
                                        </p:tav>
                                      </p:tavLst>
                                    </p:anim>
                                    <p:anim calcmode="lin" valueType="num">
                                      <p:cBhvr>
                                        <p:cTn id="20" dur="22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4" presetClass="entr" presetSubtype="10" fill="hold" grpId="0" nodeType="withEffect">
                                  <p:stCondLst>
                                    <p:cond delay="60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1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4"/>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4"/>
                                        </p:tgtEl>
                                      </p:cBhvr>
                                    </p:cmd>
                                  </p:childTnLst>
                                </p:cTn>
                              </p:par>
                            </p:childTnLst>
                          </p:cTn>
                        </p:par>
                      </p:childTnLst>
                    </p:cTn>
                  </p:par>
                </p:childTnLst>
              </p:cTn>
              <p:nextCondLst>
                <p:cond evt="onClick" delay="0">
                  <p:tgtEl>
                    <p:spTgt spid="4"/>
                  </p:tgtEl>
                </p:cond>
              </p:nextCondLst>
            </p:seq>
            <p:video>
              <p:cMediaNode>
                <p:cTn id="33" repeatCount="indefinite" fill="hold" display="0">
                  <p:stCondLst>
                    <p:cond delay="indefinite"/>
                  </p:stCondLst>
                </p:cTn>
                <p:tgtEl>
                  <p:spTgt spid="4"/>
                </p:tgtEl>
              </p:cMediaNode>
            </p:video>
          </p:childTnLst>
        </p:cTn>
      </p:par>
    </p:tnLst>
    <p:bldLst>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92">
          <a:extLst>
            <a:ext uri="{FF2B5EF4-FFF2-40B4-BE49-F238E27FC236}">
              <a16:creationId xmlns:a16="http://schemas.microsoft.com/office/drawing/2014/main" id="{FBF13481-1C37-5A4E-F2D2-29C8AB697B16}"/>
            </a:ext>
          </a:extLst>
        </p:cNvPr>
        <p:cNvGrpSpPr/>
        <p:nvPr/>
      </p:nvGrpSpPr>
      <p:grpSpPr>
        <a:xfrm>
          <a:off x="0" y="0"/>
          <a:ext cx="0" cy="0"/>
          <a:chOff x="0" y="0"/>
          <a:chExt cx="0" cy="0"/>
        </a:xfrm>
      </p:grpSpPr>
      <p:sp>
        <p:nvSpPr>
          <p:cNvPr id="393" name="Nền">
            <a:extLst>
              <a:ext uri="{FF2B5EF4-FFF2-40B4-BE49-F238E27FC236}">
                <a16:creationId xmlns:a16="http://schemas.microsoft.com/office/drawing/2014/main" id="{B90A2F9C-B412-D3C5-9CDD-307D9DCB5296}"/>
              </a:ext>
            </a:extLst>
          </p:cNvPr>
          <p:cNvSpPr/>
          <p:nvPr/>
        </p:nvSpPr>
        <p:spPr>
          <a:xfrm>
            <a:off x="0" y="0"/>
            <a:ext cx="12192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solidFill>
            <a:srgbClr val="B4BFB7"/>
          </a:solidFill>
          <a:ln>
            <a:noFill/>
          </a:ln>
        </p:spPr>
      </p:sp>
      <p:sp>
        <p:nvSpPr>
          <p:cNvPr id="2" name="Freeform: Shape 1">
            <a:extLst>
              <a:ext uri="{FF2B5EF4-FFF2-40B4-BE49-F238E27FC236}">
                <a16:creationId xmlns:a16="http://schemas.microsoft.com/office/drawing/2014/main" id="{D890EFA9-7B15-DE2E-6173-F22928E2DB81}"/>
              </a:ext>
            </a:extLst>
          </p:cNvPr>
          <p:cNvSpPr/>
          <p:nvPr/>
        </p:nvSpPr>
        <p:spPr>
          <a:xfrm flipH="1">
            <a:off x="7559801" y="46494"/>
            <a:ext cx="4585703" cy="6763579"/>
          </a:xfrm>
          <a:custGeom>
            <a:avLst/>
            <a:gdLst>
              <a:gd name="connsiteX0" fmla="*/ 411181 w 4300210"/>
              <a:gd name="connsiteY0" fmla="*/ 131946 h 6728762"/>
              <a:gd name="connsiteX1" fmla="*/ 253123 w 4300210"/>
              <a:gd name="connsiteY1" fmla="*/ 270401 h 6728762"/>
              <a:gd name="connsiteX2" fmla="*/ 411181 w 4300210"/>
              <a:gd name="connsiteY2" fmla="*/ 408856 h 6728762"/>
              <a:gd name="connsiteX3" fmla="*/ 569239 w 4300210"/>
              <a:gd name="connsiteY3" fmla="*/ 270401 h 6728762"/>
              <a:gd name="connsiteX4" fmla="*/ 411181 w 4300210"/>
              <a:gd name="connsiteY4" fmla="*/ 131946 h 6728762"/>
              <a:gd name="connsiteX5" fmla="*/ 200519 w 4300210"/>
              <a:gd name="connsiteY5" fmla="*/ 0 h 6728762"/>
              <a:gd name="connsiteX6" fmla="*/ 4099691 w 4300210"/>
              <a:gd name="connsiteY6" fmla="*/ 0 h 6728762"/>
              <a:gd name="connsiteX7" fmla="*/ 4300210 w 4300210"/>
              <a:gd name="connsiteY7" fmla="*/ 200519 h 6728762"/>
              <a:gd name="connsiteX8" fmla="*/ 4300210 w 4300210"/>
              <a:gd name="connsiteY8" fmla="*/ 6528243 h 6728762"/>
              <a:gd name="connsiteX9" fmla="*/ 4099691 w 4300210"/>
              <a:gd name="connsiteY9" fmla="*/ 6728762 h 6728762"/>
              <a:gd name="connsiteX10" fmla="*/ 200519 w 4300210"/>
              <a:gd name="connsiteY10" fmla="*/ 6728762 h 6728762"/>
              <a:gd name="connsiteX11" fmla="*/ 0 w 4300210"/>
              <a:gd name="connsiteY11" fmla="*/ 6528243 h 6728762"/>
              <a:gd name="connsiteX12" fmla="*/ 0 w 4300210"/>
              <a:gd name="connsiteY12" fmla="*/ 200519 h 6728762"/>
              <a:gd name="connsiteX13" fmla="*/ 200519 w 4300210"/>
              <a:gd name="connsiteY13" fmla="*/ 0 h 6728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00210" h="6728762">
                <a:moveTo>
                  <a:pt x="411181" y="131946"/>
                </a:moveTo>
                <a:cubicBezTo>
                  <a:pt x="323888" y="131946"/>
                  <a:pt x="253123" y="193934"/>
                  <a:pt x="253123" y="270401"/>
                </a:cubicBezTo>
                <a:cubicBezTo>
                  <a:pt x="253123" y="346868"/>
                  <a:pt x="323888" y="408856"/>
                  <a:pt x="411181" y="408856"/>
                </a:cubicBezTo>
                <a:cubicBezTo>
                  <a:pt x="498474" y="408856"/>
                  <a:pt x="569239" y="346868"/>
                  <a:pt x="569239" y="270401"/>
                </a:cubicBezTo>
                <a:cubicBezTo>
                  <a:pt x="569239" y="193934"/>
                  <a:pt x="498474" y="131946"/>
                  <a:pt x="411181" y="131946"/>
                </a:cubicBezTo>
                <a:close/>
                <a:moveTo>
                  <a:pt x="200519" y="0"/>
                </a:moveTo>
                <a:lnTo>
                  <a:pt x="4099691" y="0"/>
                </a:lnTo>
                <a:cubicBezTo>
                  <a:pt x="4210435" y="0"/>
                  <a:pt x="4300210" y="89775"/>
                  <a:pt x="4300210" y="200519"/>
                </a:cubicBezTo>
                <a:lnTo>
                  <a:pt x="4300210" y="6528243"/>
                </a:lnTo>
                <a:cubicBezTo>
                  <a:pt x="4300210" y="6638987"/>
                  <a:pt x="4210435" y="6728762"/>
                  <a:pt x="4099691" y="6728762"/>
                </a:cubicBezTo>
                <a:lnTo>
                  <a:pt x="200519" y="6728762"/>
                </a:lnTo>
                <a:cubicBezTo>
                  <a:pt x="89775" y="6728762"/>
                  <a:pt x="0" y="6638987"/>
                  <a:pt x="0" y="6528243"/>
                </a:cubicBezTo>
                <a:lnTo>
                  <a:pt x="0" y="200519"/>
                </a:lnTo>
                <a:cubicBezTo>
                  <a:pt x="0" y="89775"/>
                  <a:pt x="89775" y="0"/>
                  <a:pt x="200519" y="0"/>
                </a:cubicBezTo>
                <a:close/>
              </a:path>
            </a:pathLst>
          </a:custGeom>
          <a:solidFill>
            <a:schemeClr val="bg2"/>
          </a:solidFill>
          <a:ln>
            <a:solidFill>
              <a:srgbClr val="B4BFB7"/>
            </a:solid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3" name="hoa2">
            <a:extLst>
              <a:ext uri="{FF2B5EF4-FFF2-40B4-BE49-F238E27FC236}">
                <a16:creationId xmlns:a16="http://schemas.microsoft.com/office/drawing/2014/main" id="{72B0DE0A-4027-BA5B-0351-D2CC7B89A67C}"/>
              </a:ext>
            </a:extLst>
          </p:cNvPr>
          <p:cNvPicPr preferRelativeResize="0"/>
          <p:nvPr/>
        </p:nvPicPr>
        <p:blipFill rotWithShape="1">
          <a:blip r:embed="rId5">
            <a:alphaModFix/>
          </a:blip>
          <a:srcRect l="5525" t="16467" r="11868"/>
          <a:stretch/>
        </p:blipFill>
        <p:spPr>
          <a:xfrm rot="204510">
            <a:off x="8928055" y="6329072"/>
            <a:ext cx="358096" cy="394990"/>
          </a:xfrm>
          <a:prstGeom prst="rect">
            <a:avLst/>
          </a:prstGeom>
          <a:noFill/>
          <a:ln>
            <a:noFill/>
          </a:ln>
        </p:spPr>
      </p:pic>
      <p:sp>
        <p:nvSpPr>
          <p:cNvPr id="4" name="Căn cứ pháp lý">
            <a:extLst>
              <a:ext uri="{FF2B5EF4-FFF2-40B4-BE49-F238E27FC236}">
                <a16:creationId xmlns:a16="http://schemas.microsoft.com/office/drawing/2014/main" id="{4E4D3EB8-968E-2DCB-0D86-B9B4CCC6F1A2}"/>
              </a:ext>
            </a:extLst>
          </p:cNvPr>
          <p:cNvSpPr txBox="1">
            <a:spLocks/>
          </p:cNvSpPr>
          <p:nvPr/>
        </p:nvSpPr>
        <p:spPr>
          <a:xfrm>
            <a:off x="7657359" y="1067685"/>
            <a:ext cx="4368823" cy="1982539"/>
          </a:xfrm>
          <a:prstGeom prst="rect">
            <a:avLst/>
          </a:prstGeom>
          <a:noFill/>
        </p:spPr>
        <p:txBody>
          <a:bodyPr anchor="t">
            <a:noAutofit/>
          </a:bodyPr>
          <a:lstStyle>
            <a:lvl1pPr marL="266700" indent="-266700" algn="l" defTabSz="914400" rtl="0" eaLnBrk="1" latinLnBrk="0" hangingPunct="1">
              <a:lnSpc>
                <a:spcPct val="90000"/>
              </a:lnSpc>
              <a:spcBef>
                <a:spcPts val="1000"/>
              </a:spcBef>
              <a:buClr>
                <a:schemeClr val="accent1">
                  <a:lumMod val="90000"/>
                </a:schemeClr>
              </a:buClr>
              <a:buFont typeface="Segoe UI" panose="020B0502040204020203" pitchFamily="34" charset="0"/>
              <a:buChar char="·"/>
              <a:defRPr sz="1800" kern="1200">
                <a:solidFill>
                  <a:schemeClr val="tx1">
                    <a:lumMod val="75000"/>
                    <a:lumOff val="25000"/>
                  </a:schemeClr>
                </a:solidFill>
                <a:latin typeface="+mn-lt"/>
                <a:ea typeface="+mn-ea"/>
                <a:cs typeface="+mn-cs"/>
              </a:defRPr>
            </a:lvl1pPr>
            <a:lvl2pPr marL="539750" indent="-27305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600" kern="1200">
                <a:solidFill>
                  <a:schemeClr val="tx1">
                    <a:lumMod val="75000"/>
                    <a:lumOff val="25000"/>
                  </a:schemeClr>
                </a:solidFill>
                <a:latin typeface="+mn-lt"/>
                <a:ea typeface="+mn-ea"/>
                <a:cs typeface="+mn-cs"/>
              </a:defRPr>
            </a:lvl2pPr>
            <a:lvl3pPr marL="806450" indent="-26670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400" kern="1200">
                <a:solidFill>
                  <a:schemeClr val="tx1">
                    <a:lumMod val="75000"/>
                    <a:lumOff val="25000"/>
                  </a:schemeClr>
                </a:solidFill>
                <a:latin typeface="+mn-lt"/>
                <a:ea typeface="+mn-ea"/>
                <a:cs typeface="+mn-cs"/>
              </a:defRPr>
            </a:lvl3pPr>
            <a:lvl4pPr marL="1079500" indent="-27305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200" kern="1200">
                <a:solidFill>
                  <a:schemeClr val="tx1">
                    <a:lumMod val="75000"/>
                    <a:lumOff val="25000"/>
                  </a:schemeClr>
                </a:solidFill>
                <a:latin typeface="+mn-lt"/>
                <a:ea typeface="+mn-ea"/>
                <a:cs typeface="+mn-cs"/>
              </a:defRPr>
            </a:lvl4pPr>
            <a:lvl5pPr marL="1346200" indent="-26670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algn="just">
              <a:lnSpc>
                <a:spcPct val="120000"/>
              </a:lnSpc>
              <a:spcBef>
                <a:spcPts val="0"/>
              </a:spcBef>
              <a:spcAft>
                <a:spcPts val="0"/>
              </a:spcAft>
              <a:buClr>
                <a:srgbClr val="FF0000"/>
              </a:buClr>
              <a:buFont typeface="Wingdings" panose="05000000000000000000" pitchFamily="2" charset="2"/>
              <a:buChar char="Ø"/>
            </a:pPr>
            <a:endParaRPr lang="en-US" sz="11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R="0" algn="just">
              <a:lnSpc>
                <a:spcPct val="120000"/>
              </a:lnSpc>
              <a:spcBef>
                <a:spcPts val="0"/>
              </a:spcBef>
              <a:spcAft>
                <a:spcPts val="0"/>
              </a:spcAft>
              <a:buClr>
                <a:srgbClr val="FF0000"/>
              </a:buClr>
              <a:buFont typeface="Wingdings" panose="05000000000000000000" pitchFamily="2" charset="2"/>
              <a:buChar char="Ø"/>
            </a:pPr>
            <a:r>
              <a:rPr lang="en-US" sz="11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11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2 Thông </a:t>
            </a:r>
            <a:r>
              <a:rPr lang="en-US" sz="11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tư</a:t>
            </a:r>
            <a:r>
              <a:rPr lang="en-US" sz="11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1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11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219/2013/TT- BTC </a:t>
            </a:r>
            <a:r>
              <a:rPr lang="en-US" sz="11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ngày</a:t>
            </a:r>
            <a:r>
              <a:rPr lang="en-US" sz="11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31/12/2013 </a:t>
            </a:r>
            <a:r>
              <a:rPr lang="en-US" sz="11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11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1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Bộ</a:t>
            </a:r>
            <a:r>
              <a:rPr lang="en-US" sz="11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1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Tài</a:t>
            </a:r>
            <a:r>
              <a:rPr lang="en-US" sz="11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1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chính</a:t>
            </a:r>
            <a:r>
              <a:rPr lang="en-US" sz="11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1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quy</a:t>
            </a:r>
            <a:r>
              <a:rPr lang="en-US" sz="11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1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11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11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just">
              <a:lnSpc>
                <a:spcPct val="120000"/>
              </a:lnSpc>
              <a:spcBef>
                <a:spcPts val="0"/>
              </a:spcBef>
              <a:spcAft>
                <a:spcPts val="0"/>
              </a:spcAft>
              <a:buNone/>
            </a:pP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chịu</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thuế</a:t>
            </a:r>
            <a:endParaRPr lang="en-US" sz="105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284163" algn="just">
              <a:lnSpc>
                <a:spcPct val="120000"/>
              </a:lnSpc>
              <a:spcBef>
                <a:spcPts val="0"/>
              </a:spcBef>
              <a:spcAft>
                <a:spcPts val="0"/>
              </a:spcAft>
              <a:buNone/>
            </a:pP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chịu</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thuế</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giá</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trị</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gia</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tăng</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(GTGT)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hàng</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hóa</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dịch</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vụ</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dùng</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sản</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xuất</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kinh</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doanh</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tiêu</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dùng</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Việt</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Nam (bao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gồm</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cả</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hàng</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hóa</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dịch</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vụ</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mua</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tổ</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chức</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cá</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ngoài</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trừ</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chịu</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thuế</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GTGT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hướng</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dẫn</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tại</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4 Thông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tư</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marL="0" marR="0" indent="457200" algn="just">
              <a:lnSpc>
                <a:spcPct val="100000"/>
              </a:lnSpc>
              <a:spcBef>
                <a:spcPts val="0"/>
              </a:spcBef>
              <a:spcAft>
                <a:spcPts val="0"/>
              </a:spcAft>
            </a:pPr>
            <a:endParaRPr lang="en-US" sz="105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854417-hd_1920_1080_25fps">
            <a:hlinkClick r:id="" action="ppaction://media"/>
            <a:extLst>
              <a:ext uri="{FF2B5EF4-FFF2-40B4-BE49-F238E27FC236}">
                <a16:creationId xmlns:a16="http://schemas.microsoft.com/office/drawing/2014/main" id="{07CAD2E3-F80A-850A-27C7-724413ED8FF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4789" y="1611514"/>
            <a:ext cx="7423071" cy="2591884"/>
          </a:xfrm>
          <a:prstGeom prst="rect">
            <a:avLst/>
          </a:prstGeom>
          <a:ln>
            <a:noFill/>
          </a:ln>
          <a:effectLst>
            <a:softEdge rad="112500"/>
          </a:effectLst>
        </p:spPr>
      </p:pic>
      <p:sp>
        <p:nvSpPr>
          <p:cNvPr id="7" name="Căn cứ nêu trên">
            <a:extLst>
              <a:ext uri="{FF2B5EF4-FFF2-40B4-BE49-F238E27FC236}">
                <a16:creationId xmlns:a16="http://schemas.microsoft.com/office/drawing/2014/main" id="{E562E79C-FC05-6DE6-D7F5-264ECDA87E1C}"/>
              </a:ext>
            </a:extLst>
          </p:cNvPr>
          <p:cNvSpPr txBox="1">
            <a:spLocks/>
          </p:cNvSpPr>
          <p:nvPr/>
        </p:nvSpPr>
        <p:spPr>
          <a:xfrm>
            <a:off x="221598" y="107783"/>
            <a:ext cx="7136621" cy="1668314"/>
          </a:xfrm>
          <a:prstGeom prst="rect">
            <a:avLst/>
          </a:prstGeom>
        </p:spPr>
        <p:txBody>
          <a:bodyPr>
            <a:noAutofit/>
          </a:bodyPr>
          <a:lstStyle>
            <a:lvl1pPr marL="266700" indent="-266700" algn="l" defTabSz="914400" rtl="0" eaLnBrk="1" latinLnBrk="0" hangingPunct="1">
              <a:lnSpc>
                <a:spcPct val="90000"/>
              </a:lnSpc>
              <a:spcBef>
                <a:spcPts val="1000"/>
              </a:spcBef>
              <a:buClr>
                <a:schemeClr val="accent1">
                  <a:lumMod val="90000"/>
                </a:schemeClr>
              </a:buClr>
              <a:buFont typeface="Segoe UI" panose="020B0502040204020203" pitchFamily="34" charset="0"/>
              <a:buChar char="·"/>
              <a:defRPr sz="1800" kern="1200">
                <a:solidFill>
                  <a:schemeClr val="tx1">
                    <a:lumMod val="75000"/>
                    <a:lumOff val="25000"/>
                  </a:schemeClr>
                </a:solidFill>
                <a:latin typeface="+mn-lt"/>
                <a:ea typeface="+mn-ea"/>
                <a:cs typeface="+mn-cs"/>
              </a:defRPr>
            </a:lvl1pPr>
            <a:lvl2pPr marL="539750" indent="-27305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600" kern="1200">
                <a:solidFill>
                  <a:schemeClr val="tx1">
                    <a:lumMod val="75000"/>
                    <a:lumOff val="25000"/>
                  </a:schemeClr>
                </a:solidFill>
                <a:latin typeface="+mn-lt"/>
                <a:ea typeface="+mn-ea"/>
                <a:cs typeface="+mn-cs"/>
              </a:defRPr>
            </a:lvl2pPr>
            <a:lvl3pPr marL="806450" indent="-26670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400" kern="1200">
                <a:solidFill>
                  <a:schemeClr val="tx1">
                    <a:lumMod val="75000"/>
                    <a:lumOff val="25000"/>
                  </a:schemeClr>
                </a:solidFill>
                <a:latin typeface="+mn-lt"/>
                <a:ea typeface="+mn-ea"/>
                <a:cs typeface="+mn-cs"/>
              </a:defRPr>
            </a:lvl3pPr>
            <a:lvl4pPr marL="1079500" indent="-27305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200" kern="1200">
                <a:solidFill>
                  <a:schemeClr val="tx1">
                    <a:lumMod val="75000"/>
                    <a:lumOff val="25000"/>
                  </a:schemeClr>
                </a:solidFill>
                <a:latin typeface="+mn-lt"/>
                <a:ea typeface="+mn-ea"/>
                <a:cs typeface="+mn-cs"/>
              </a:defRPr>
            </a:lvl4pPr>
            <a:lvl5pPr marL="1346200" indent="-26670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457200" algn="just">
              <a:lnSpc>
                <a:spcPts val="1810"/>
              </a:lnSpc>
              <a:spcBef>
                <a:spcPts val="0"/>
              </a:spcBef>
              <a:spcAft>
                <a:spcPts val="0"/>
              </a:spcAft>
            </a:pP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khoản</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thu</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hoạt</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Dạy</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dạy</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nghề</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quy</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pháp</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luật</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khoản</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thu</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trú</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viên</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viên</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hoạt</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đào</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(bao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gồm</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cả</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tổ</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chức</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thi</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cấp</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chứng</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quy</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đào</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do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sở</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đào</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cung</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cấp</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1400" b="1"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khoản</a:t>
            </a:r>
            <a:r>
              <a:rPr lang="en-US" sz="1400" b="1"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thu</a:t>
            </a:r>
            <a:r>
              <a:rPr lang="en-US" sz="1400" b="1"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dưới</a:t>
            </a:r>
            <a:r>
              <a:rPr lang="en-US" sz="1400" b="1"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1400" b="1"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1400" b="1"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thu</a:t>
            </a:r>
            <a:r>
              <a:rPr lang="en-US" sz="1400" b="1"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hộ</a:t>
            </a:r>
            <a:r>
              <a:rPr lang="en-US" sz="1400" b="1"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chi </a:t>
            </a:r>
            <a:r>
              <a:rPr lang="en-US" sz="1400" b="1"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hộ</a:t>
            </a:r>
            <a:r>
              <a:rPr lang="en-US" sz="1400" b="1"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thuộc</a:t>
            </a:r>
            <a:r>
              <a:rPr lang="en-US" sz="1400" b="1"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1400" b="1"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1400" b="1"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1400" b="1"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chịu</a:t>
            </a:r>
            <a:r>
              <a:rPr lang="en-US" sz="1400" b="1"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thuế</a:t>
            </a:r>
            <a:r>
              <a:rPr lang="en-US" sz="1400" b="1"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GTGT.</a:t>
            </a:r>
            <a:endParaRPr lang="en-US" sz="1400" b="1" dirty="0">
              <a:solidFill>
                <a:schemeClr val="accent4">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just">
              <a:lnSpc>
                <a:spcPts val="1810"/>
              </a:lnSpc>
              <a:spcBef>
                <a:spcPts val="0"/>
              </a:spcBef>
              <a:spcAft>
                <a:spcPts val="0"/>
              </a:spcAft>
            </a:pP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sở</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giáo</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dục</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lập</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khoản</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thu</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khác</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ngoài</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khoản</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thu</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nêu</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tại</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Khoản</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13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4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Thông</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tư</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219/2013/TT-BTC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thì</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thuộc</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chịu</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thuế</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GTGT.</a:t>
            </a:r>
            <a:endParaRPr lang="en-US" sz="1400" dirty="0">
              <a:solidFill>
                <a:schemeClr val="accent4">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1 số vi phạm">
            <a:extLst>
              <a:ext uri="{FF2B5EF4-FFF2-40B4-BE49-F238E27FC236}">
                <a16:creationId xmlns:a16="http://schemas.microsoft.com/office/drawing/2014/main" id="{78D98219-2ABA-F836-BE3B-A539F0690366}"/>
              </a:ext>
            </a:extLst>
          </p:cNvPr>
          <p:cNvSpPr txBox="1">
            <a:spLocks/>
          </p:cNvSpPr>
          <p:nvPr/>
        </p:nvSpPr>
        <p:spPr>
          <a:xfrm>
            <a:off x="161954" y="4227334"/>
            <a:ext cx="7266606" cy="2412066"/>
          </a:xfrm>
          <a:prstGeom prst="rect">
            <a:avLst/>
          </a:prstGeom>
        </p:spPr>
        <p:txBody>
          <a:bodyPr>
            <a:noAutofit/>
          </a:bodyPr>
          <a:lstStyle>
            <a:lvl1pPr marL="266700" indent="-266700" algn="l" defTabSz="914400" rtl="0" eaLnBrk="1" latinLnBrk="0" hangingPunct="1">
              <a:lnSpc>
                <a:spcPct val="90000"/>
              </a:lnSpc>
              <a:spcBef>
                <a:spcPts val="1000"/>
              </a:spcBef>
              <a:buClr>
                <a:schemeClr val="accent1">
                  <a:lumMod val="90000"/>
                </a:schemeClr>
              </a:buClr>
              <a:buFont typeface="Segoe UI" panose="020B0502040204020203" pitchFamily="34" charset="0"/>
              <a:buChar char="·"/>
              <a:defRPr sz="1800" kern="1200">
                <a:solidFill>
                  <a:schemeClr val="tx1">
                    <a:lumMod val="75000"/>
                    <a:lumOff val="25000"/>
                  </a:schemeClr>
                </a:solidFill>
                <a:latin typeface="+mn-lt"/>
                <a:ea typeface="+mn-ea"/>
                <a:cs typeface="+mn-cs"/>
              </a:defRPr>
            </a:lvl1pPr>
            <a:lvl2pPr marL="539750" indent="-27305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600" kern="1200">
                <a:solidFill>
                  <a:schemeClr val="tx1">
                    <a:lumMod val="75000"/>
                    <a:lumOff val="25000"/>
                  </a:schemeClr>
                </a:solidFill>
                <a:latin typeface="+mn-lt"/>
                <a:ea typeface="+mn-ea"/>
                <a:cs typeface="+mn-cs"/>
              </a:defRPr>
            </a:lvl2pPr>
            <a:lvl3pPr marL="806450" indent="-26670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400" kern="1200">
                <a:solidFill>
                  <a:schemeClr val="tx1">
                    <a:lumMod val="75000"/>
                    <a:lumOff val="25000"/>
                  </a:schemeClr>
                </a:solidFill>
                <a:latin typeface="+mn-lt"/>
                <a:ea typeface="+mn-ea"/>
                <a:cs typeface="+mn-cs"/>
              </a:defRPr>
            </a:lvl3pPr>
            <a:lvl4pPr marL="1079500" indent="-27305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200" kern="1200">
                <a:solidFill>
                  <a:schemeClr val="tx1">
                    <a:lumMod val="75000"/>
                    <a:lumOff val="25000"/>
                  </a:schemeClr>
                </a:solidFill>
                <a:latin typeface="+mn-lt"/>
                <a:ea typeface="+mn-ea"/>
                <a:cs typeface="+mn-cs"/>
              </a:defRPr>
            </a:lvl4pPr>
            <a:lvl5pPr marL="1346200" indent="-26670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457200" algn="just">
              <a:lnSpc>
                <a:spcPts val="1810"/>
              </a:lnSpc>
              <a:spcBef>
                <a:spcPts val="0"/>
              </a:spcBef>
              <a:spcAft>
                <a:spcPts val="0"/>
              </a:spcAft>
            </a:pPr>
            <a:r>
              <a:rPr lang="en-US" sz="1500" b="1"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1500" b="1"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1500" b="1"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vi </a:t>
            </a:r>
            <a:r>
              <a:rPr lang="en-US" sz="1500" b="1"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phạm</a:t>
            </a:r>
            <a:r>
              <a:rPr lang="en-US" sz="1500" b="1"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1500" b="1"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yếu</a:t>
            </a:r>
            <a:r>
              <a:rPr lang="en-US" sz="1500" b="1"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1500" b="1"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1500" b="1"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đơn</a:t>
            </a:r>
            <a:r>
              <a:rPr lang="en-US" sz="1500" b="1"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vị</a:t>
            </a:r>
            <a:r>
              <a:rPr lang="en-US" sz="1500" b="1"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1500" b="1"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1500" b="1"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kê</a:t>
            </a:r>
            <a:r>
              <a:rPr lang="en-US" sz="1500" b="1"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khai</a:t>
            </a:r>
            <a:r>
              <a:rPr lang="en-US" sz="1500" b="1"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1500" b="1"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nộp</a:t>
            </a:r>
            <a:r>
              <a:rPr lang="en-US" sz="1500" b="1"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thuế</a:t>
            </a:r>
            <a:r>
              <a:rPr lang="en-US" sz="1500" b="1"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GTGT: </a:t>
            </a:r>
            <a:endParaRPr lang="en-US" sz="1500" dirty="0">
              <a:solidFill>
                <a:schemeClr val="accent4">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just">
              <a:lnSpc>
                <a:spcPts val="1810"/>
              </a:lnSpc>
              <a:spcBef>
                <a:spcPts val="600"/>
              </a:spcBef>
              <a:spcAft>
                <a:spcPts val="0"/>
              </a:spcAft>
            </a:pP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ghi</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doanh</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thu</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kê</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khai</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doanh</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thu</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khoản</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thu</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phí</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thu</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đào</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khoản</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thu</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dịch</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vụ</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khác</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solidFill>
                <a:schemeClr val="accent4">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just">
              <a:lnSpc>
                <a:spcPts val="1810"/>
              </a:lnSpc>
              <a:spcBef>
                <a:spcPts val="0"/>
              </a:spcBef>
              <a:spcAft>
                <a:spcPts val="0"/>
              </a:spcAft>
            </a:pP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Xác</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chính</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xác</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khoản</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thu</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hộ</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chi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hộ</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thuộc</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chịu</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thuế</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GTGT)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khoản</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phải</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thu</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hộ</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chi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hộ</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thuộc</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chịu</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thuế</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GTGT)</a:t>
            </a:r>
            <a:endParaRPr lang="en-US" sz="1400" dirty="0">
              <a:solidFill>
                <a:schemeClr val="accent4">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just">
              <a:lnSpc>
                <a:spcPts val="1810"/>
              </a:lnSpc>
              <a:spcBef>
                <a:spcPts val="0"/>
              </a:spcBef>
              <a:spcAft>
                <a:spcPts val="0"/>
              </a:spcAft>
            </a:pP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Áp</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đúng</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tỷ</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mức</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tỷ</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lệ</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tính</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thuế</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GTGT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doanh</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thu</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đơn</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vị</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kê</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khai</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thuế</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GTGT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pháp</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trực</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tiếp</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doanh</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thu</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1400" dirty="0">
              <a:solidFill>
                <a:schemeClr val="accent4">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just">
              <a:lnSpc>
                <a:spcPts val="1810"/>
              </a:lnSpc>
              <a:spcBef>
                <a:spcPts val="0"/>
              </a:spcBef>
              <a:spcAft>
                <a:spcPts val="0"/>
              </a:spcAft>
            </a:pP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bổ</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thuế</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GTGT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đầu</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khấu</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trừ</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dùng</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chung</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hoạt</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chịu</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thuế</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GTGT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hoạt</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chịu</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thuế</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GTGT,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hóa</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đơn</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GTGT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đầu</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lệ</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đơn</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vị</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kê</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khai</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thuế</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GTGT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pháp</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khấu</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trừ</a:t>
            </a:r>
            <a:r>
              <a:rPr lang="en-US" sz="14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solidFill>
                <a:schemeClr val="accent4">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9" name="Group TITLE: QUY ĐỊNH VỀ LPMB">
            <a:extLst>
              <a:ext uri="{FF2B5EF4-FFF2-40B4-BE49-F238E27FC236}">
                <a16:creationId xmlns:a16="http://schemas.microsoft.com/office/drawing/2014/main" id="{1FD5BC10-45E5-37CD-C7E7-3BB5B8EB9B3F}"/>
              </a:ext>
            </a:extLst>
          </p:cNvPr>
          <p:cNvGrpSpPr/>
          <p:nvPr/>
        </p:nvGrpSpPr>
        <p:grpSpPr>
          <a:xfrm>
            <a:off x="8385028" y="135440"/>
            <a:ext cx="2865578" cy="599004"/>
            <a:chOff x="8317142" y="3088806"/>
            <a:chExt cx="2635221" cy="599004"/>
          </a:xfrm>
        </p:grpSpPr>
        <p:sp>
          <p:nvSpPr>
            <p:cNvPr id="10" name="Title 1">
              <a:extLst>
                <a:ext uri="{FF2B5EF4-FFF2-40B4-BE49-F238E27FC236}">
                  <a16:creationId xmlns:a16="http://schemas.microsoft.com/office/drawing/2014/main" id="{979CFD2D-A20B-A443-A8EC-0D8EBBA54712}"/>
                </a:ext>
              </a:extLst>
            </p:cNvPr>
            <p:cNvSpPr txBox="1">
              <a:spLocks/>
            </p:cNvSpPr>
            <p:nvPr/>
          </p:nvSpPr>
          <p:spPr>
            <a:xfrm>
              <a:off x="8381212" y="3125293"/>
              <a:ext cx="2571151" cy="555705"/>
            </a:xfrm>
            <a:prstGeom prst="snip2DiagRect">
              <a:avLst/>
            </a:prstGeom>
            <a:solidFill>
              <a:srgbClr val="3AEFCC">
                <a:alpha val="74000"/>
              </a:srgbClr>
            </a:solidFill>
            <a:effectLst>
              <a:softEdge rad="31750"/>
            </a:effectLst>
          </p:spPr>
          <p:txBody>
            <a:bodyPr anchor="t">
              <a:noAutofit/>
            </a:bodyPr>
            <a:lst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a:lstStyle>
            <a:p>
              <a:pPr marL="66675" marR="0" indent="91440">
                <a:lnSpc>
                  <a:spcPct val="120000"/>
                </a:lnSpc>
                <a:spcBef>
                  <a:spcPts val="300"/>
                </a:spcBef>
                <a:spcAft>
                  <a:spcPts val="0"/>
                </a:spcAft>
              </a:pPr>
              <a:endParaRPr lang="en-US" sz="2000" dirty="0">
                <a:effectLst/>
                <a:latin typeface="Times New Roman" panose="02020603050405020304" pitchFamily="18" charset="0"/>
                <a:ea typeface="Times New Roman" panose="02020603050405020304" pitchFamily="18" charset="0"/>
              </a:endParaRPr>
            </a:p>
          </p:txBody>
        </p:sp>
        <p:sp>
          <p:nvSpPr>
            <p:cNvPr id="11" name="Title 1">
              <a:extLst>
                <a:ext uri="{FF2B5EF4-FFF2-40B4-BE49-F238E27FC236}">
                  <a16:creationId xmlns:a16="http://schemas.microsoft.com/office/drawing/2014/main" id="{EEDCF17F-4713-793C-C8D4-7EC2991EE598}"/>
                </a:ext>
              </a:extLst>
            </p:cNvPr>
            <p:cNvSpPr txBox="1">
              <a:spLocks/>
            </p:cNvSpPr>
            <p:nvPr/>
          </p:nvSpPr>
          <p:spPr>
            <a:xfrm>
              <a:off x="8317142" y="3088806"/>
              <a:ext cx="2571150" cy="599004"/>
            </a:xfrm>
            <a:prstGeom prst="snip2DiagRect">
              <a:avLst/>
            </a:prstGeom>
            <a:noFill/>
            <a:effectLst>
              <a:softEdge rad="31750"/>
            </a:effectLst>
          </p:spPr>
          <p:txBody>
            <a:bodyPr anchor="t">
              <a:noAutofit/>
            </a:bodyPr>
            <a:lst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a:lstStyle>
            <a:p>
              <a:pPr marL="66675" marR="0" indent="91440" algn="ctr">
                <a:lnSpc>
                  <a:spcPct val="100000"/>
                </a:lnSpc>
                <a:spcBef>
                  <a:spcPts val="0"/>
                </a:spcBef>
                <a:spcAft>
                  <a:spcPts val="0"/>
                </a:spcAft>
              </a:pPr>
              <a:r>
                <a:rPr lang="en-US" sz="1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QUY ĐỊNH VỀ THUẾ </a:t>
              </a:r>
            </a:p>
            <a:p>
              <a:pPr marL="66675" marR="0" indent="91440" algn="ctr">
                <a:lnSpc>
                  <a:spcPct val="100000"/>
                </a:lnSpc>
                <a:spcBef>
                  <a:spcPts val="0"/>
                </a:spcBef>
                <a:spcAft>
                  <a:spcPts val="0"/>
                </a:spcAft>
              </a:pPr>
              <a:r>
                <a:rPr lang="en-US" sz="1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GIÁ TRỊ GIA TĂNG (GTGT)</a:t>
              </a:r>
              <a:endParaRPr lang="en-US"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sp>
        <p:nvSpPr>
          <p:cNvPr id="12" name="KHUNG CĂN CỨ">
            <a:extLst>
              <a:ext uri="{FF2B5EF4-FFF2-40B4-BE49-F238E27FC236}">
                <a16:creationId xmlns:a16="http://schemas.microsoft.com/office/drawing/2014/main" id="{E634F0D7-F282-E498-170A-76815602F029}"/>
              </a:ext>
            </a:extLst>
          </p:cNvPr>
          <p:cNvSpPr/>
          <p:nvPr/>
        </p:nvSpPr>
        <p:spPr>
          <a:xfrm>
            <a:off x="7643291" y="880544"/>
            <a:ext cx="4400763" cy="5745339"/>
          </a:xfrm>
          <a:prstGeom prst="rect">
            <a:avLst/>
          </a:prstGeom>
          <a:noFill/>
          <a:ln>
            <a:solidFill>
              <a:srgbClr val="002060">
                <a:alpha val="46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LÁ 2">
            <a:extLst>
              <a:ext uri="{FF2B5EF4-FFF2-40B4-BE49-F238E27FC236}">
                <a16:creationId xmlns:a16="http://schemas.microsoft.com/office/drawing/2014/main" id="{A3E7EDCC-3B43-ABA8-9CD1-68871F0BE30F}"/>
              </a:ext>
            </a:extLst>
          </p:cNvPr>
          <p:cNvPicPr preferRelativeResize="0"/>
          <p:nvPr/>
        </p:nvPicPr>
        <p:blipFill>
          <a:blip r:embed="rId7">
            <a:alphaModFix amt="15000"/>
          </a:blip>
          <a:stretch>
            <a:fillRect/>
          </a:stretch>
        </p:blipFill>
        <p:spPr>
          <a:xfrm rot="301389">
            <a:off x="11052021" y="2486371"/>
            <a:ext cx="764084" cy="910209"/>
          </a:xfrm>
          <a:prstGeom prst="rect">
            <a:avLst/>
          </a:prstGeom>
          <a:noFill/>
          <a:ln>
            <a:noFill/>
          </a:ln>
          <a:effectLst>
            <a:outerShdw blurRad="485775" dist="304800" dir="5400000" algn="bl" rotWithShape="0">
              <a:srgbClr val="000000">
                <a:alpha val="30000"/>
              </a:srgbClr>
            </a:outerShdw>
          </a:effectLst>
        </p:spPr>
      </p:pic>
      <p:pic>
        <p:nvPicPr>
          <p:cNvPr id="15" name="hoa1">
            <a:extLst>
              <a:ext uri="{FF2B5EF4-FFF2-40B4-BE49-F238E27FC236}">
                <a16:creationId xmlns:a16="http://schemas.microsoft.com/office/drawing/2014/main" id="{48D9DC0C-CF6A-336A-7A4C-FC21A285575D}"/>
              </a:ext>
            </a:extLst>
          </p:cNvPr>
          <p:cNvPicPr preferRelativeResize="0"/>
          <p:nvPr/>
        </p:nvPicPr>
        <p:blipFill rotWithShape="1">
          <a:blip r:embed="rId5">
            <a:alphaModFix/>
          </a:blip>
          <a:srcRect l="5525" t="16467" r="11868"/>
          <a:stretch/>
        </p:blipFill>
        <p:spPr>
          <a:xfrm rot="204510">
            <a:off x="7720574" y="683048"/>
            <a:ext cx="358096" cy="394990"/>
          </a:xfrm>
          <a:prstGeom prst="rect">
            <a:avLst/>
          </a:prstGeom>
          <a:noFill/>
          <a:ln>
            <a:noFill/>
          </a:ln>
        </p:spPr>
      </p:pic>
      <p:pic>
        <p:nvPicPr>
          <p:cNvPr id="16" name="LÁ 1">
            <a:extLst>
              <a:ext uri="{FF2B5EF4-FFF2-40B4-BE49-F238E27FC236}">
                <a16:creationId xmlns:a16="http://schemas.microsoft.com/office/drawing/2014/main" id="{C7FCFCDE-F518-6D3A-845A-B3BD31194E5C}"/>
              </a:ext>
            </a:extLst>
          </p:cNvPr>
          <p:cNvPicPr preferRelativeResize="0"/>
          <p:nvPr/>
        </p:nvPicPr>
        <p:blipFill>
          <a:blip r:embed="rId8">
            <a:alphaModFix amt="15000"/>
          </a:blip>
          <a:stretch>
            <a:fillRect/>
          </a:stretch>
        </p:blipFill>
        <p:spPr>
          <a:xfrm rot="1680536">
            <a:off x="91001" y="5292414"/>
            <a:ext cx="755247" cy="730208"/>
          </a:xfrm>
          <a:prstGeom prst="rect">
            <a:avLst/>
          </a:prstGeom>
          <a:noFill/>
          <a:ln>
            <a:noFill/>
          </a:ln>
          <a:effectLst>
            <a:outerShdw blurRad="485775" dist="304800" dir="5400000" algn="bl" rotWithShape="0">
              <a:srgbClr val="000000">
                <a:alpha val="30000"/>
              </a:srgbClr>
            </a:outerShdw>
          </a:effectLst>
        </p:spPr>
      </p:pic>
      <p:grpSp>
        <p:nvGrpSpPr>
          <p:cNvPr id="18" name="Group 17">
            <a:extLst>
              <a:ext uri="{FF2B5EF4-FFF2-40B4-BE49-F238E27FC236}">
                <a16:creationId xmlns:a16="http://schemas.microsoft.com/office/drawing/2014/main" id="{AF9A6958-783E-1DE7-5434-85853BD80755}"/>
              </a:ext>
            </a:extLst>
          </p:cNvPr>
          <p:cNvGrpSpPr/>
          <p:nvPr/>
        </p:nvGrpSpPr>
        <p:grpSpPr>
          <a:xfrm>
            <a:off x="8227502" y="928471"/>
            <a:ext cx="3200400" cy="547630"/>
            <a:chOff x="8227502" y="928471"/>
            <a:chExt cx="3200400" cy="547630"/>
          </a:xfrm>
        </p:grpSpPr>
        <p:sp>
          <p:nvSpPr>
            <p:cNvPr id="3" name="Title 1">
              <a:extLst>
                <a:ext uri="{FF2B5EF4-FFF2-40B4-BE49-F238E27FC236}">
                  <a16:creationId xmlns:a16="http://schemas.microsoft.com/office/drawing/2014/main" id="{81B4B0D0-48DC-C82E-799B-75F2B9EBA061}"/>
                </a:ext>
              </a:extLst>
            </p:cNvPr>
            <p:cNvSpPr txBox="1">
              <a:spLocks/>
            </p:cNvSpPr>
            <p:nvPr/>
          </p:nvSpPr>
          <p:spPr>
            <a:xfrm>
              <a:off x="8227502" y="928471"/>
              <a:ext cx="3200400" cy="547630"/>
            </a:xfrm>
            <a:prstGeom prst="rect">
              <a:avLst/>
            </a:prstGeom>
            <a:noFill/>
          </p:spPr>
          <p:txBody>
            <a:bodyPr anchor="t">
              <a:noAutofit/>
            </a:bodyPr>
            <a:lst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a:lstStyle>
            <a:p>
              <a:pPr algn="ctr"/>
              <a:r>
                <a:rPr lang="en-US" sz="1600" b="1" dirty="0" err="1">
                  <a:solidFill>
                    <a:srgbClr val="002060"/>
                  </a:solidFill>
                  <a:latin typeface="Times New Roman" panose="02020603050405020304" pitchFamily="18" charset="0"/>
                  <a:cs typeface="Times New Roman" panose="02020603050405020304" pitchFamily="18" charset="0"/>
                </a:rPr>
                <a:t>Căn</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cứ</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pháp</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lý</a:t>
              </a:r>
              <a:endParaRPr lang="en-US" sz="1600" b="1" dirty="0">
                <a:solidFill>
                  <a:srgbClr val="002060"/>
                </a:solidFill>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9DCD4DF8-C8E2-6FEF-1D6F-506AB4CA18DE}"/>
                </a:ext>
              </a:extLst>
            </p:cNvPr>
            <p:cNvCxnSpPr>
              <a:cxnSpLocks/>
            </p:cNvCxnSpPr>
            <p:nvPr/>
          </p:nvCxnSpPr>
          <p:spPr>
            <a:xfrm>
              <a:off x="9269441" y="1178899"/>
              <a:ext cx="1108999" cy="0"/>
            </a:xfrm>
            <a:prstGeom prst="line">
              <a:avLst/>
            </a:prstGeom>
            <a:ln>
              <a:solidFill>
                <a:schemeClr val="accent5">
                  <a:lumMod val="50000"/>
                </a:schemeClr>
              </a:solidFill>
            </a:ln>
          </p:spPr>
          <p:style>
            <a:lnRef idx="1">
              <a:schemeClr val="dk1"/>
            </a:lnRef>
            <a:fillRef idx="0">
              <a:schemeClr val="dk1"/>
            </a:fillRef>
            <a:effectRef idx="0">
              <a:schemeClr val="dk1"/>
            </a:effectRef>
            <a:fontRef idx="minor">
              <a:schemeClr val="tx1"/>
            </a:fontRef>
          </p:style>
        </p:cxnSp>
      </p:grpSp>
      <p:pic>
        <p:nvPicPr>
          <p:cNvPr id="19" name="Graphic 18" descr="Irritant">
            <a:extLst>
              <a:ext uri="{FF2B5EF4-FFF2-40B4-BE49-F238E27FC236}">
                <a16:creationId xmlns:a16="http://schemas.microsoft.com/office/drawing/2014/main" id="{AB6E5C7F-70C7-16B4-A7BC-88B20F0D1B9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79394" y="4127882"/>
            <a:ext cx="548640" cy="548640"/>
          </a:xfrm>
          <a:prstGeom prst="rect">
            <a:avLst/>
          </a:prstGeom>
          <a:effectLst>
            <a:outerShdw blurRad="50800" dist="38100" dir="18900000" algn="bl" rotWithShape="0">
              <a:prstClr val="black">
                <a:alpha val="40000"/>
              </a:prstClr>
            </a:outerShdw>
          </a:effectLst>
        </p:spPr>
      </p:pic>
      <p:grpSp>
        <p:nvGrpSpPr>
          <p:cNvPr id="23" name="Group 22">
            <a:extLst>
              <a:ext uri="{FF2B5EF4-FFF2-40B4-BE49-F238E27FC236}">
                <a16:creationId xmlns:a16="http://schemas.microsoft.com/office/drawing/2014/main" id="{73EE40FA-026B-DA95-7E4E-F265D411C9E3}"/>
              </a:ext>
            </a:extLst>
          </p:cNvPr>
          <p:cNvGrpSpPr/>
          <p:nvPr/>
        </p:nvGrpSpPr>
        <p:grpSpPr>
          <a:xfrm>
            <a:off x="-1109942" y="-742473"/>
            <a:ext cx="3997675" cy="4964921"/>
            <a:chOff x="-1109942" y="-742473"/>
            <a:chExt cx="3997675" cy="4964921"/>
          </a:xfrm>
        </p:grpSpPr>
        <p:cxnSp>
          <p:nvCxnSpPr>
            <p:cNvPr id="20" name="Straight Connector 19">
              <a:extLst>
                <a:ext uri="{FF2B5EF4-FFF2-40B4-BE49-F238E27FC236}">
                  <a16:creationId xmlns:a16="http://schemas.microsoft.com/office/drawing/2014/main" id="{AC9D0F7F-F92B-9018-2CB1-2C5807FA83B6}"/>
                </a:ext>
              </a:extLst>
            </p:cNvPr>
            <p:cNvCxnSpPr>
              <a:cxnSpLocks/>
            </p:cNvCxnSpPr>
            <p:nvPr/>
          </p:nvCxnSpPr>
          <p:spPr>
            <a:xfrm>
              <a:off x="-1109942" y="70340"/>
              <a:ext cx="399767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CFC0CB0-D5D0-95D8-B335-EE35046E6A81}"/>
                </a:ext>
              </a:extLst>
            </p:cNvPr>
            <p:cNvCxnSpPr>
              <a:cxnSpLocks/>
            </p:cNvCxnSpPr>
            <p:nvPr/>
          </p:nvCxnSpPr>
          <p:spPr>
            <a:xfrm flipV="1">
              <a:off x="49342" y="-455869"/>
              <a:ext cx="0" cy="4678317"/>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B846B20-13E1-DAB0-351E-6729C2B2C914}"/>
                </a:ext>
              </a:extLst>
            </p:cNvPr>
            <p:cNvCxnSpPr>
              <a:cxnSpLocks/>
            </p:cNvCxnSpPr>
            <p:nvPr/>
          </p:nvCxnSpPr>
          <p:spPr>
            <a:xfrm flipV="1">
              <a:off x="147953" y="-742473"/>
              <a:ext cx="0" cy="3449887"/>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4" name="Căn cứ pháp lý">
            <a:extLst>
              <a:ext uri="{FF2B5EF4-FFF2-40B4-BE49-F238E27FC236}">
                <a16:creationId xmlns:a16="http://schemas.microsoft.com/office/drawing/2014/main" id="{D97F3364-8432-215E-8120-C008613B0090}"/>
              </a:ext>
            </a:extLst>
          </p:cNvPr>
          <p:cNvSpPr txBox="1">
            <a:spLocks/>
          </p:cNvSpPr>
          <p:nvPr/>
        </p:nvSpPr>
        <p:spPr>
          <a:xfrm>
            <a:off x="7639487" y="2812924"/>
            <a:ext cx="4368823" cy="5972681"/>
          </a:xfrm>
          <a:prstGeom prst="rect">
            <a:avLst/>
          </a:prstGeom>
          <a:noFill/>
        </p:spPr>
        <p:txBody>
          <a:bodyPr anchor="t">
            <a:noAutofit/>
          </a:bodyPr>
          <a:lstStyle>
            <a:lvl1pPr marL="266700" indent="-266700" algn="l" defTabSz="914400" rtl="0" eaLnBrk="1" latinLnBrk="0" hangingPunct="1">
              <a:lnSpc>
                <a:spcPct val="90000"/>
              </a:lnSpc>
              <a:spcBef>
                <a:spcPts val="1000"/>
              </a:spcBef>
              <a:buClr>
                <a:schemeClr val="accent1">
                  <a:lumMod val="90000"/>
                </a:schemeClr>
              </a:buClr>
              <a:buFont typeface="Segoe UI" panose="020B0502040204020203" pitchFamily="34" charset="0"/>
              <a:buChar char="·"/>
              <a:defRPr sz="1800" kern="1200">
                <a:solidFill>
                  <a:schemeClr val="tx1">
                    <a:lumMod val="75000"/>
                    <a:lumOff val="25000"/>
                  </a:schemeClr>
                </a:solidFill>
                <a:latin typeface="+mn-lt"/>
                <a:ea typeface="+mn-ea"/>
                <a:cs typeface="+mn-cs"/>
              </a:defRPr>
            </a:lvl1pPr>
            <a:lvl2pPr marL="539750" indent="-27305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600" kern="1200">
                <a:solidFill>
                  <a:schemeClr val="tx1">
                    <a:lumMod val="75000"/>
                    <a:lumOff val="25000"/>
                  </a:schemeClr>
                </a:solidFill>
                <a:latin typeface="+mn-lt"/>
                <a:ea typeface="+mn-ea"/>
                <a:cs typeface="+mn-cs"/>
              </a:defRPr>
            </a:lvl2pPr>
            <a:lvl3pPr marL="806450" indent="-26670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400" kern="1200">
                <a:solidFill>
                  <a:schemeClr val="tx1">
                    <a:lumMod val="75000"/>
                    <a:lumOff val="25000"/>
                  </a:schemeClr>
                </a:solidFill>
                <a:latin typeface="+mn-lt"/>
                <a:ea typeface="+mn-ea"/>
                <a:cs typeface="+mn-cs"/>
              </a:defRPr>
            </a:lvl3pPr>
            <a:lvl4pPr marL="1079500" indent="-27305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200" kern="1200">
                <a:solidFill>
                  <a:schemeClr val="tx1">
                    <a:lumMod val="75000"/>
                    <a:lumOff val="25000"/>
                  </a:schemeClr>
                </a:solidFill>
                <a:latin typeface="+mn-lt"/>
                <a:ea typeface="+mn-ea"/>
                <a:cs typeface="+mn-cs"/>
              </a:defRPr>
            </a:lvl4pPr>
            <a:lvl5pPr marL="1346200" indent="-26670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algn="just">
              <a:lnSpc>
                <a:spcPct val="120000"/>
              </a:lnSpc>
              <a:spcBef>
                <a:spcPts val="0"/>
              </a:spcBef>
              <a:spcAft>
                <a:spcPts val="0"/>
              </a:spcAft>
              <a:buClr>
                <a:srgbClr val="FF0000"/>
              </a:buClr>
              <a:buFont typeface="Wingdings" panose="05000000000000000000" pitchFamily="2" charset="2"/>
              <a:buChar char="Ø"/>
            </a:pPr>
            <a:r>
              <a:rPr lang="en-US" sz="11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Khoản</a:t>
            </a:r>
            <a:r>
              <a:rPr lang="en-US" sz="11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13 </a:t>
            </a:r>
            <a:r>
              <a:rPr lang="en-US" sz="11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11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4 Thông </a:t>
            </a:r>
            <a:r>
              <a:rPr lang="en-US" sz="11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tư</a:t>
            </a:r>
            <a:r>
              <a:rPr lang="en-US" sz="11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1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11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219/2013/TT-BTC </a:t>
            </a:r>
            <a:r>
              <a:rPr lang="en-US" sz="11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ngày</a:t>
            </a:r>
            <a:r>
              <a:rPr lang="en-US" sz="11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31/12/2013 </a:t>
            </a:r>
            <a:r>
              <a:rPr lang="en-US" sz="11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11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1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Bộ</a:t>
            </a:r>
            <a:r>
              <a:rPr lang="en-US" sz="11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1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Tài</a:t>
            </a:r>
            <a:r>
              <a:rPr lang="en-US" sz="11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1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chính</a:t>
            </a:r>
            <a:r>
              <a:rPr lang="en-US" sz="11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1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quy</a:t>
            </a:r>
            <a:r>
              <a:rPr lang="en-US" sz="11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1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11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11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230188" algn="just">
              <a:lnSpc>
                <a:spcPct val="120000"/>
              </a:lnSpc>
              <a:spcBef>
                <a:spcPts val="0"/>
              </a:spcBef>
              <a:spcAft>
                <a:spcPts val="0"/>
              </a:spcAft>
              <a:buNone/>
            </a:pP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4.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chịu</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thuế</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GTGT</a:t>
            </a:r>
            <a:endParaRPr lang="en-US" sz="105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230188" algn="just">
              <a:lnSpc>
                <a:spcPct val="120000"/>
              </a:lnSpc>
              <a:spcBef>
                <a:spcPts val="0"/>
              </a:spcBef>
              <a:spcAft>
                <a:spcPts val="0"/>
              </a:spcAft>
              <a:buNone/>
            </a:pP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...13.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Dạy</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dạy</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nghề</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quy</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pháp</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luật</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bao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gồm</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cả</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dạy</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ngoại</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tin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dạy</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múa</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hát</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họa</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nhạc</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kịch</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xiếc</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dục</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thao</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nuôi</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dạy</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trẻ</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dạy</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nghề</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khác</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nhằm</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đào</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bồi</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dưỡng</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nâng</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hóa</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kiến</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chuyên</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môn</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nghề</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nghiệp</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105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230188" algn="just">
              <a:lnSpc>
                <a:spcPct val="120000"/>
              </a:lnSpc>
              <a:spcBef>
                <a:spcPts val="0"/>
              </a:spcBef>
              <a:spcAft>
                <a:spcPts val="0"/>
              </a:spcAft>
              <a:buNone/>
            </a:pP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sở</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dạy</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cấp</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mầm</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non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trung</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phổ</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thông</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thu</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tiền</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ăn</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tiền</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vận</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đưa</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đón</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khoản</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thu</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khác</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dưới</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thu</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hộ</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chi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hộ</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thì</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tiền</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ăn</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tiền</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vận</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đưa</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đón</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khoản</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thu</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hộ</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chi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hộ</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cũng</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thuộc</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chịu</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thuế</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105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230188" algn="just">
              <a:lnSpc>
                <a:spcPct val="120000"/>
              </a:lnSpc>
              <a:spcBef>
                <a:spcPts val="0"/>
              </a:spcBef>
              <a:spcAft>
                <a:spcPts val="0"/>
              </a:spcAft>
              <a:buNone/>
            </a:pP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Khoản</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thu</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trú</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viên</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viên</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hoạt</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đào</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(bao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gồm</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cả</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tổ</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chức</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thi</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cấp</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chứng</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quy</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đào</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do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sở</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đào</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cung</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cấp</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thuộc</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chịu</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thuế</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GTGT.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sở</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đào</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trực</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tiếp</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tổ</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chức</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đào</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tổ</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chức</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thi</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cấp</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chứng</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quy</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đào</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thì</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hoạt</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tổ</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chức</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thi</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cấp</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chứng</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cũng</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thuộc</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chịu</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thuế</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cung</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cấp</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dịch</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vụ</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thi</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cấp</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chứng</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thuộc</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quy</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đào</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thì</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thuộc</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chịu</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5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thuế</a:t>
            </a:r>
            <a:r>
              <a:rPr lang="en-US" sz="105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GTGT…”</a:t>
            </a:r>
            <a:endParaRPr lang="vi-VN" sz="1050" dirty="0">
              <a:solidFill>
                <a:srgbClr val="002060"/>
              </a:solidFill>
            </a:endParaRPr>
          </a:p>
        </p:txBody>
      </p:sp>
    </p:spTree>
    <p:extLst>
      <p:ext uri="{BB962C8B-B14F-4D97-AF65-F5344CB8AC3E}">
        <p14:creationId xmlns:p14="http://schemas.microsoft.com/office/powerpoint/2010/main" val="372496871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00" fill="hold"/>
                                        <p:tgtEl>
                                          <p:spTgt spid="6"/>
                                        </p:tgtEl>
                                      </p:cBhvr>
                                    </p:cmd>
                                  </p:childTnLst>
                                </p:cTn>
                              </p:par>
                              <p:par>
                                <p:cTn id="7" presetID="21" presetClass="entr" presetSubtype="1"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heel(1)">
                                      <p:cBhvr>
                                        <p:cTn id="9" dur="2000"/>
                                        <p:tgtEl>
                                          <p:spTgt spid="2"/>
                                        </p:tgtEl>
                                      </p:cBhvr>
                                    </p:animEffect>
                                  </p:childTnLst>
                                </p:cTn>
                              </p:par>
                              <p:par>
                                <p:cTn id="10" presetID="0" presetClass="path" presetSubtype="0" accel="50000" decel="50000" fill="hold" nodeType="withEffect">
                                  <p:stCondLst>
                                    <p:cond delay="0"/>
                                  </p:stCondLst>
                                  <p:childTnLst>
                                    <p:animMotion origin="layout" path="M -0.01667 -0.24768 C -0.01407 -0.24398 -0.01172 -0.23981 -0.00886 -0.23657 C -0.00703 -0.23426 -0.0043 -0.2338 -0.00261 -0.23102 C -0.00104 -0.22801 -0.00078 -0.22338 0.00052 -0.21991 C 0.00182 -0.21597 0.00364 -0.2125 0.00521 -0.2088 C 0.00625 -0.20602 0.00729 -0.20324 0.00833 -0.20046 C 0.00885 -0.19491 0.0108 -0.18912 0.00989 -0.1838 C 0.0095 -0.18218 0.00039 -0.17153 -0.00104 -0.16991 C -0.00209 -0.1662 -0.00313 -0.16227 -0.00417 -0.1588 C -0.00521 -0.15579 -0.00651 -0.15324 -0.00729 -0.15046 C -0.00808 -0.14768 -0.00834 -0.14491 -0.00886 -0.14213 C -0.00782 -0.13102 -0.00821 -0.11944 -0.00573 -0.10903 C -0.00378 -0.10046 0.00755 -0.08843 0.01146 -0.08403 C 0.01159 -0.08241 0.01367 -0.0669 0.01458 -0.06458 C 0.01575 -0.06111 0.01771 -0.05903 0.01927 -0.05625 C 0.01875 -0.04699 0.01914 -0.03727 0.01771 -0.02847 C 0.01692 -0.02384 0.01432 -0.0213 0.01302 -0.01736 C 0.01054 -0.01018 0.00781 -0.00301 0.00677 0.00486 C 0.00507 0.0169 0.00729 0.01597 0.00364 0.01597 " pathEditMode="relative" ptsTypes="AAAAAAAAAAAAAAAAAAA">
                                      <p:cBhvr>
                                        <p:cTn id="11" dur="6000" fill="hold"/>
                                        <p:tgtEl>
                                          <p:spTgt spid="15"/>
                                        </p:tgtEl>
                                        <p:attrNameLst>
                                          <p:attrName>ppt_x</p:attrName>
                                          <p:attrName>ppt_y</p:attrName>
                                        </p:attrNameLst>
                                      </p:cBhvr>
                                    </p:animMotion>
                                  </p:childTnLst>
                                </p:cTn>
                              </p:par>
                              <p:par>
                                <p:cTn id="12" presetID="0" presetClass="path" presetSubtype="0" accel="50000" decel="50000" fill="hold" nodeType="withEffect">
                                  <p:stCondLst>
                                    <p:cond delay="0"/>
                                  </p:stCondLst>
                                  <p:childTnLst>
                                    <p:animMotion origin="layout" path="M -0.06588 -0.54561 L -0.06588 -0.54561 C -0.06172 -0.54283 -0.05781 -0.53889 -0.05338 -0.53727 C -0.00052 -0.51482 -0.05937 -0.54514 -0.01901 -0.52616 C 0.00065 -0.51667 -0.02018 -0.5257 -0.00026 -0.5095 C 0.00313 -0.50649 0.00703 -0.50579 0.01068 -0.50394 C 0.01224 -0.50301 0.0138 -0.50209 0.01537 -0.50116 C 0.01641 -0.49746 0.01745 -0.49375 0.01849 -0.49005 C 0.02057 -0.48125 0.02162 -0.4713 0.01849 -0.46227 C 0.01732 -0.45903 0.01419 -0.46065 0.01224 -0.45926 C 0.01003 -0.45788 0.00794 -0.45602 0.00599 -0.45394 C 0.00378 -0.45139 0.00208 -0.44746 -0.00026 -0.44561 C -0.00273 -0.44352 -0.00547 -0.44375 -0.00807 -0.4426 C -0.01068 -0.43727 -0.01289 -0.43102 -0.01588 -0.42616 C -0.02305 -0.41482 -0.02812 -0.41135 -0.0362 -0.40394 C -0.03919 -0.38288 -0.04258 -0.36945 -0.03776 -0.34561 C -0.03672 -0.34005 -0.03268 -0.3382 -0.02995 -0.3345 C -0.02096 -0.32292 -0.02096 -0.32385 -0.0112 -0.31505 C -0.00833 -0.29931 -0.01211 -0.31274 -0.00182 -0.30116 C -4.16667E-7 -0.29931 0.00078 -0.29468 0.00287 -0.29283 C 0.02175 -0.27616 0.01172 -0.29422 0.02787 -0.27338 C 0.03672 -0.26204 0.03255 -0.26227 0.0388 -0.24561 C 0.03997 -0.24237 0.04193 -0.24005 0.04349 -0.23727 C 0.04245 -0.21968 0.04206 -0.20209 0.04037 -0.1845 C 0.03984 -0.18033 0.03385 -0.16991 0.03255 -0.16783 C 0.02904 -0.16297 0.02526 -0.15857 0.02162 -0.15394 C 0.01901 -0.15116 0.01628 -0.14862 0.0138 -0.14561 C 0.01211 -0.14399 0.01068 -0.1419 0.00912 -0.14005 C 0.00703 -0.1294 0.00729 -0.12755 0.0013 -0.11783 C -0.00156 -0.11343 -0.00521 -0.11088 -0.00807 -0.10672 C -0.0099 -0.1044 -0.0112 -0.10116 -0.01276 -0.09838 C -0.01575 -0.07732 -0.01628 -0.08125 -0.00963 -0.04838 C -0.00898 -0.04468 -0.00651 -0.04306 -0.00495 -0.04005 C 0.01107 -0.00695 0.00221 -0.01575 0.01224 -0.00672 L 0.01224 -0.00672 " pathEditMode="relative" ptsTypes="AAAAAAAAAAAAAAAAAAAAAAAAAAAAAAAAAAA">
                                      <p:cBhvr>
                                        <p:cTn id="13" dur="10500" fill="hold"/>
                                        <p:tgtEl>
                                          <p:spTgt spid="14"/>
                                        </p:tgtEl>
                                        <p:attrNameLst>
                                          <p:attrName>ppt_x</p:attrName>
                                          <p:attrName>ppt_y</p:attrName>
                                        </p:attrNameLst>
                                      </p:cBhvr>
                                    </p:animMotion>
                                  </p:childTnLst>
                                </p:cTn>
                              </p:par>
                              <p:par>
                                <p:cTn id="14" presetID="0" presetClass="path" presetSubtype="0" accel="50000" decel="50000" fill="hold" nodeType="withEffect">
                                  <p:stCondLst>
                                    <p:cond delay="0"/>
                                  </p:stCondLst>
                                  <p:childTnLst>
                                    <p:animMotion origin="layout" path="M -0.03685 -0.95 L -0.0181 -0.93588 L -0.00716 -0.92755 C -0.0056 -0.92477 -0.00443 -0.92153 -0.00247 -0.91921 C 0.01914 -0.89375 0.00899 -0.90509 0.02097 -0.89699 C 0.02357 -0.89537 0.02591 -0.89259 0.02878 -0.89144 C 0.03386 -0.88981 0.03919 -0.88958 0.0444 -0.88866 C 0.0513 -0.88148 0.06589 -0.8662 0.0694 -0.8581 C 0.07396 -0.84722 0.07917 -0.83773 0.0819 -0.825 C 0.08255 -0.82153 0.08294 -0.81759 0.08347 -0.81389 C 0.08242 -0.80185 0.08151 -0.78981 0.08034 -0.77778 C 0.07995 -0.775 0.07943 -0.77222 0.07878 -0.76944 C 0.07357 -0.75139 0.07565 -0.76019 0.0694 -0.74722 C 0.06719 -0.74282 0.06563 -0.73727 0.06315 -0.73333 C 0.04779 -0.71134 0.04701 -0.71551 0.03347 -0.7 C 0.01914 -0.68403 0.03659 -0.69954 0.01628 -0.67222 C 0.00729 -0.66042 0.01159 -0.66759 0.00378 -0.65 C 0.0013 -0.62431 -0.00039 -0.61921 0.00847 -0.58611 C 0.01003 -0.58009 0.01485 -0.57917 0.01784 -0.575 C 0.03672 -0.54884 0.00612 -0.58634 0.02878 -0.55833 C 0.03333 -0.55278 0.03789 -0.54676 0.04284 -0.54167 C 0.04922 -0.53519 0.05716 -0.52778 0.06315 -0.51944 C 0.06485 -0.51713 0.06602 -0.51366 0.06784 -0.51111 C 0.06927 -0.50903 0.0711 -0.50787 0.07253 -0.50556 C 0.07578 -0.50046 0.07826 -0.49352 0.0819 -0.48889 C 0.08412 -0.48611 0.08711 -0.48519 0.08972 -0.48333 C 0.09128 -0.48056 0.09258 -0.47755 0.0944 -0.475 C 0.09675 -0.47176 0.09961 -0.46968 0.10222 -0.46667 C 0.10534 -0.46319 0.1086 -0.45972 0.11159 -0.45556 C 0.11328 -0.45324 0.11472 -0.45 0.11628 -0.44722 C 0.11914 -0.43194 0.11576 -0.4456 0.12253 -0.43056 C 0.12604 -0.42269 0.13125 -0.41065 0.13347 -0.4 C 0.13412 -0.39653 0.13451 -0.39259 0.13503 -0.38889 C 0.13451 -0.375 0.1349 -0.36088 0.13347 -0.34722 C 0.13281 -0.34213 0.13034 -0.33796 0.12878 -0.33333 C 0.125 -0.32292 0.12669 -0.32639 0.12097 -0.31944 C 0.11992 -0.31389 0.1194 -0.30787 0.11784 -0.30278 C 0.11667 -0.29954 0.11445 -0.29745 0.11315 -0.29444 C 0.10925 -0.28634 0.10586 -0.27778 0.10222 -0.26944 C 0.09518 -0.2537 0.09583 -0.25347 0.08503 -0.24167 C 0.08099 -0.2375 0.07604 -0.23588 0.07253 -0.23056 C 0.06081 -0.21319 0.06654 -0.22037 0.05534 -0.20833 C 0.04531 -0.18171 0.0625 -0.22593 0.0444 -0.18889 C 0.04284 -0.18588 0.04232 -0.18148 0.04128 -0.17778 C 0.0418 -0.16481 0.04102 -0.15162 0.04284 -0.13889 C 0.04375 -0.13171 0.04636 -0.12523 0.04909 -0.11944 C 0.05964 -0.09653 0.05404 -0.12014 0.06315 -0.09722 C 0.06511 -0.09213 0.06602 -0.08588 0.06784 -0.08056 C 0.06914 -0.07662 0.07097 -0.07315 0.07253 -0.06944 C 0.07578 -0.05162 0.07643 -0.05394 0.06784 -0.025 C 0.06667 -0.02153 0.06354 -0.02176 0.06159 -0.01944 C 0.05104 -0.00833 0.05443 -0.01065 0.04597 0 C 0.04284 0.0037 0.03958 0.00694 0.03659 0.01111 C 0.03333 0.01528 0.03008 0.01991 0.02722 0.025 C 0.02097 0.03611 0.02774 0.03148 0.0194 0.03889 C 0.01888 0.03912 0.01836 0.03889 0.01784 0.03889 " pathEditMode="relative" ptsTypes="AAAAAAAAAAAAAAAAAAAAAAAAAAAAAAAAAAAAAAAAAAAAAAAAAAAAAAAA">
                                      <p:cBhvr>
                                        <p:cTn id="15" dur="17000" fill="hold"/>
                                        <p:tgtEl>
                                          <p:spTgt spid="16"/>
                                        </p:tgtEl>
                                        <p:attrNameLst>
                                          <p:attrName>ppt_x</p:attrName>
                                          <p:attrName>ppt_y</p:attrName>
                                        </p:attrNameLst>
                                      </p:cBhvr>
                                    </p:animMotion>
                                  </p:childTnLst>
                                </p:cTn>
                              </p:par>
                              <p:par>
                                <p:cTn id="16" presetID="0" presetClass="path" presetSubtype="0" accel="50000" decel="50000" fill="hold" nodeType="withEffect">
                                  <p:stCondLst>
                                    <p:cond delay="0"/>
                                  </p:stCondLst>
                                  <p:childTnLst>
                                    <p:animMotion origin="layout" path="M -0.00911 -1.06388 C -0.00651 -1.06018 -0.00429 -1.05601 -0.00143 -1.05277 C 0.00248 -1.04768 0.00664 -1.04398 0.01068 -1.03888 C 0.02787 -1.01504 0.01641 -1.02314 0.02722 -1.01666 C 0.04662 -0.98101 0.02006 -1.02546 0.04089 -1.00277 C 0.04388 -0.9993 0.04571 -0.99305 0.04844 -0.98888 C 0.0517 -0.98356 0.05547 -0.97963 0.05912 -0.975 C 0.06211 -0.97037 0.06511 -0.96574 0.0681 -0.96111 C 0.06758 -0.95277 0.06745 -0.94444 0.06667 -0.93611 C 0.06537 -0.92592 0.0625 -0.91689 0.05756 -0.91111 C 0.05573 -0.90949 0.05352 -0.90949 0.05144 -0.90833 C 0.05053 -0.90555 0.04987 -0.90231 0.04844 -0.9 C 0.04675 -0.89768 0.04428 -0.89652 0.04245 -0.89444 C 0.03972 -0.89213 0.03724 -0.88935 0.0349 -0.88611 C 0.03217 -0.88287 0.02982 -0.8787 0.02722 -0.875 C 0.02422 -0.87129 0.0211 -0.86782 0.01823 -0.86388 C 0.00977 -0.85347 0.01498 -0.8574 0.00756 -0.85277 C 0.00612 -0.85 0.00469 -0.84722 0.003 -0.84444 C 0.00157 -0.84259 -0.00039 -0.84166 -0.00143 -0.83888 C -0.00299 -0.83588 -0.00338 -0.83148 -0.00455 -0.82777 C -0.00742 -0.81944 -0.01354 -0.80277 -0.01354 -0.80254 C -0.01315 -0.77777 -0.01302 -0.75277 -0.01211 -0.728 C -0.01197 -0.72407 -0.01197 -0.71967 -0.01054 -0.71689 C -0.00325 -0.70115 0.00573 -0.6875 0.01368 -0.67222 C 0.0168 -0.66643 0.01914 -0.65879 0.02279 -0.65277 C 0.02644 -0.64652 0.03086 -0.64166 0.0349 -0.63611 L 0.04701 -0.61944 C 0.05586 -0.60717 0.05391 -0.60995 0.06667 -0.59444 C 0.07058 -0.58981 0.07553 -0.58726 0.07878 -0.58055 C 0.08125 -0.575 0.0836 -0.56921 0.08633 -0.56388 C 0.10222 -0.5331 0.13477 -0.47222 0.13477 -0.47222 C 0.13646 -0.45115 0.13829 -0.44004 0.13321 -0.41689 C 0.1323 -0.41296 0.12904 -0.41365 0.12722 -0.41111 C 0.12253 -0.40601 0.11784 -0.40046 0.11355 -0.39444 C 0.11159 -0.39189 0.10964 -0.38865 0.10756 -0.38611 C 0.09935 -0.37777 0.10651 -0.3912 0.09688 -0.37777 C 0.09454 -0.37476 0.09323 -0.36967 0.09089 -0.36689 C 0.08803 -0.36365 0.08477 -0.36296 0.08178 -0.36111 C 0.07878 -0.35925 0.07539 -0.35902 0.07266 -0.35555 C 0.07123 -0.35393 0.06967 -0.35185 0.0681 -0.35 C 0.06615 -0.34814 0.06394 -0.34675 0.06211 -0.34467 C 0.0599 -0.34213 0.05795 -0.33935 0.05599 -0.33611 C 0.05378 -0.33287 0.05222 -0.328 0.05 -0.325 C 0.04766 -0.32245 0.04493 -0.32129 0.04245 -0.31967 C 0.04037 -0.31388 0.03672 -0.30949 0.03633 -0.30277 C 0.0349 -0.28287 0.0349 -0.26041 0.04245 -0.24444 C 0.04401 -0.24097 0.04649 -0.23888 0.04844 -0.23611 C 0.04896 -0.23333 0.04948 -0.23078 0.05 -0.228 C 0.05053 -0.2243 0.05079 -0.22037 0.05144 -0.21666 C 0.05222 -0.21296 0.05352 -0.20949 0.05456 -0.20578 C 0.05352 -0.18611 0.05417 -0.1662 0.05144 -0.14722 C 0.05092 -0.14328 0.04727 -0.14398 0.04545 -0.14166 C 0.04232 -0.13842 0.03933 -0.13402 0.03633 -0.13078 C 0.03438 -0.1287 0.03217 -0.12708 0.03034 -0.125 C 0.01941 -0.11412 0.02644 -0.11898 0.01823 -0.11388 C 0.01719 -0.10925 0.0168 -0.10393 0.01511 -0.1 C 0.01407 -0.09791 0.01159 -0.0993 0.01068 -0.09722 C 0.00951 -0.09537 0.01003 -0.0912 0.00912 -0.08888 C 0.00782 -0.08634 0.00612 -0.08518 0.00456 -0.08333 C 0.00352 -0.0787 0.00209 -0.0743 0.00157 -0.06944 C -0.00117 -0.04907 -4.16667E-6 -0.01828 -4.16667E-6 -4.44444E-6 " pathEditMode="relative" rAng="0" ptsTypes="AAAAAAAAAAAAAAAAAAAAAAAAAAAAAAAAAAAAAAAAAAAAAAAAAAAAAAAAAAAAA">
                                      <p:cBhvr>
                                        <p:cTn id="17" dur="20000" fill="hold"/>
                                        <p:tgtEl>
                                          <p:spTgt spid="13"/>
                                        </p:tgtEl>
                                        <p:attrNameLst>
                                          <p:attrName>ppt_x</p:attrName>
                                          <p:attrName>ppt_y</p:attrName>
                                        </p:attrNameLst>
                                      </p:cBhvr>
                                      <p:rCtr x="7057" y="53194"/>
                                    </p:animMotion>
                                  </p:childTnLst>
                                </p:cTn>
                              </p:par>
                              <p:par>
                                <p:cTn id="18" presetID="21" presetClass="entr" presetSubtype="1" fill="hold" nodeType="withEffect">
                                  <p:stCondLst>
                                    <p:cond delay="2000"/>
                                  </p:stCondLst>
                                  <p:childTnLst>
                                    <p:set>
                                      <p:cBhvr>
                                        <p:cTn id="19" dur="1" fill="hold">
                                          <p:stCondLst>
                                            <p:cond delay="0"/>
                                          </p:stCondLst>
                                        </p:cTn>
                                        <p:tgtEl>
                                          <p:spTgt spid="9"/>
                                        </p:tgtEl>
                                        <p:attrNameLst>
                                          <p:attrName>style.visibility</p:attrName>
                                        </p:attrNameLst>
                                      </p:cBhvr>
                                      <p:to>
                                        <p:strVal val="visible"/>
                                      </p:to>
                                    </p:set>
                                    <p:animEffect transition="in" filter="wheel(1)">
                                      <p:cBhvr>
                                        <p:cTn id="20" dur="1500"/>
                                        <p:tgtEl>
                                          <p:spTgt spid="9"/>
                                        </p:tgtEl>
                                      </p:cBhvr>
                                    </p:animEffect>
                                  </p:childTnLst>
                                </p:cTn>
                              </p:par>
                              <p:par>
                                <p:cTn id="21" presetID="21" presetClass="entr" presetSubtype="1" fill="hold" grpId="0" nodeType="withEffect">
                                  <p:stCondLst>
                                    <p:cond delay="3500"/>
                                  </p:stCondLst>
                                  <p:childTnLst>
                                    <p:set>
                                      <p:cBhvr>
                                        <p:cTn id="22" dur="1" fill="hold">
                                          <p:stCondLst>
                                            <p:cond delay="0"/>
                                          </p:stCondLst>
                                        </p:cTn>
                                        <p:tgtEl>
                                          <p:spTgt spid="12"/>
                                        </p:tgtEl>
                                        <p:attrNameLst>
                                          <p:attrName>style.visibility</p:attrName>
                                        </p:attrNameLst>
                                      </p:cBhvr>
                                      <p:to>
                                        <p:strVal val="visible"/>
                                      </p:to>
                                    </p:set>
                                    <p:animEffect transition="in" filter="wheel(1)">
                                      <p:cBhvr>
                                        <p:cTn id="23" dur="1000"/>
                                        <p:tgtEl>
                                          <p:spTgt spid="12"/>
                                        </p:tgtEl>
                                      </p:cBhvr>
                                    </p:animEffect>
                                  </p:childTnLst>
                                </p:cTn>
                              </p:par>
                              <p:par>
                                <p:cTn id="24" presetID="42" presetClass="entr" presetSubtype="0" fill="hold" nodeType="withEffect">
                                  <p:stCondLst>
                                    <p:cond delay="380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530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500"/>
                                        <p:tgtEl>
                                          <p:spTgt spid="4"/>
                                        </p:tgtEl>
                                      </p:cBhvr>
                                    </p:animEffect>
                                    <p:anim calcmode="lin" valueType="num">
                                      <p:cBhvr>
                                        <p:cTn id="32" dur="1500" fill="hold"/>
                                        <p:tgtEl>
                                          <p:spTgt spid="4"/>
                                        </p:tgtEl>
                                        <p:attrNameLst>
                                          <p:attrName>ppt_x</p:attrName>
                                        </p:attrNameLst>
                                      </p:cBhvr>
                                      <p:tavLst>
                                        <p:tav tm="0">
                                          <p:val>
                                            <p:strVal val="#ppt_x"/>
                                          </p:val>
                                        </p:tav>
                                        <p:tav tm="100000">
                                          <p:val>
                                            <p:strVal val="#ppt_x"/>
                                          </p:val>
                                        </p:tav>
                                      </p:tavLst>
                                    </p:anim>
                                    <p:anim calcmode="lin" valueType="num">
                                      <p:cBhvr>
                                        <p:cTn id="33" dur="1500" fill="hold"/>
                                        <p:tgtEl>
                                          <p:spTgt spid="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750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2000"/>
                                        <p:tgtEl>
                                          <p:spTgt spid="24"/>
                                        </p:tgtEl>
                                      </p:cBhvr>
                                    </p:animEffect>
                                    <p:anim calcmode="lin" valueType="num">
                                      <p:cBhvr>
                                        <p:cTn id="37" dur="2000" fill="hold"/>
                                        <p:tgtEl>
                                          <p:spTgt spid="24"/>
                                        </p:tgtEl>
                                        <p:attrNameLst>
                                          <p:attrName>ppt_x</p:attrName>
                                        </p:attrNameLst>
                                      </p:cBhvr>
                                      <p:tavLst>
                                        <p:tav tm="0">
                                          <p:val>
                                            <p:strVal val="#ppt_x"/>
                                          </p:val>
                                        </p:tav>
                                        <p:tav tm="100000">
                                          <p:val>
                                            <p:strVal val="#ppt_x"/>
                                          </p:val>
                                        </p:tav>
                                      </p:tavLst>
                                    </p:anim>
                                    <p:anim calcmode="lin" valueType="num">
                                      <p:cBhvr>
                                        <p:cTn id="38" dur="2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1750"/>
                                        <p:tgtEl>
                                          <p:spTgt spid="7"/>
                                        </p:tgtEl>
                                      </p:cBhvr>
                                    </p:animEffect>
                                    <p:anim calcmode="lin" valueType="num">
                                      <p:cBhvr>
                                        <p:cTn id="44" dur="1750" fill="hold"/>
                                        <p:tgtEl>
                                          <p:spTgt spid="7"/>
                                        </p:tgtEl>
                                        <p:attrNameLst>
                                          <p:attrName>ppt_x</p:attrName>
                                        </p:attrNameLst>
                                      </p:cBhvr>
                                      <p:tavLst>
                                        <p:tav tm="0">
                                          <p:val>
                                            <p:strVal val="#ppt_x"/>
                                          </p:val>
                                        </p:tav>
                                        <p:tav tm="100000">
                                          <p:val>
                                            <p:strVal val="#ppt_x"/>
                                          </p:val>
                                        </p:tav>
                                      </p:tavLst>
                                    </p:anim>
                                    <p:anim calcmode="lin" valueType="num">
                                      <p:cBhvr>
                                        <p:cTn id="45" dur="17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6" presetClass="entr" presetSubtype="0" fill="hold"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wipe(down)">
                                      <p:cBhvr>
                                        <p:cTn id="50" dur="580">
                                          <p:stCondLst>
                                            <p:cond delay="0"/>
                                          </p:stCondLst>
                                        </p:cTn>
                                        <p:tgtEl>
                                          <p:spTgt spid="19"/>
                                        </p:tgtEl>
                                      </p:cBhvr>
                                    </p:animEffect>
                                    <p:anim calcmode="lin" valueType="num">
                                      <p:cBhvr>
                                        <p:cTn id="51"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56" dur="26">
                                          <p:stCondLst>
                                            <p:cond delay="650"/>
                                          </p:stCondLst>
                                        </p:cTn>
                                        <p:tgtEl>
                                          <p:spTgt spid="19"/>
                                        </p:tgtEl>
                                      </p:cBhvr>
                                      <p:to x="100000" y="60000"/>
                                    </p:animScale>
                                    <p:animScale>
                                      <p:cBhvr>
                                        <p:cTn id="57" dur="166" decel="50000">
                                          <p:stCondLst>
                                            <p:cond delay="676"/>
                                          </p:stCondLst>
                                        </p:cTn>
                                        <p:tgtEl>
                                          <p:spTgt spid="19"/>
                                        </p:tgtEl>
                                      </p:cBhvr>
                                      <p:to x="100000" y="100000"/>
                                    </p:animScale>
                                    <p:animScale>
                                      <p:cBhvr>
                                        <p:cTn id="58" dur="26">
                                          <p:stCondLst>
                                            <p:cond delay="1312"/>
                                          </p:stCondLst>
                                        </p:cTn>
                                        <p:tgtEl>
                                          <p:spTgt spid="19"/>
                                        </p:tgtEl>
                                      </p:cBhvr>
                                      <p:to x="100000" y="80000"/>
                                    </p:animScale>
                                    <p:animScale>
                                      <p:cBhvr>
                                        <p:cTn id="59" dur="166" decel="50000">
                                          <p:stCondLst>
                                            <p:cond delay="1338"/>
                                          </p:stCondLst>
                                        </p:cTn>
                                        <p:tgtEl>
                                          <p:spTgt spid="19"/>
                                        </p:tgtEl>
                                      </p:cBhvr>
                                      <p:to x="100000" y="100000"/>
                                    </p:animScale>
                                    <p:animScale>
                                      <p:cBhvr>
                                        <p:cTn id="60" dur="26">
                                          <p:stCondLst>
                                            <p:cond delay="1642"/>
                                          </p:stCondLst>
                                        </p:cTn>
                                        <p:tgtEl>
                                          <p:spTgt spid="19"/>
                                        </p:tgtEl>
                                      </p:cBhvr>
                                      <p:to x="100000" y="90000"/>
                                    </p:animScale>
                                    <p:animScale>
                                      <p:cBhvr>
                                        <p:cTn id="61" dur="166" decel="50000">
                                          <p:stCondLst>
                                            <p:cond delay="1668"/>
                                          </p:stCondLst>
                                        </p:cTn>
                                        <p:tgtEl>
                                          <p:spTgt spid="19"/>
                                        </p:tgtEl>
                                      </p:cBhvr>
                                      <p:to x="100000" y="100000"/>
                                    </p:animScale>
                                    <p:animScale>
                                      <p:cBhvr>
                                        <p:cTn id="62" dur="26">
                                          <p:stCondLst>
                                            <p:cond delay="1808"/>
                                          </p:stCondLst>
                                        </p:cTn>
                                        <p:tgtEl>
                                          <p:spTgt spid="19"/>
                                        </p:tgtEl>
                                      </p:cBhvr>
                                      <p:to x="100000" y="95000"/>
                                    </p:animScale>
                                    <p:animScale>
                                      <p:cBhvr>
                                        <p:cTn id="63" dur="166" decel="50000">
                                          <p:stCondLst>
                                            <p:cond delay="1834"/>
                                          </p:stCondLst>
                                        </p:cTn>
                                        <p:tgtEl>
                                          <p:spTgt spid="19"/>
                                        </p:tgtEl>
                                      </p:cBhvr>
                                      <p:to x="100000" y="100000"/>
                                    </p:animScale>
                                  </p:childTnLst>
                                </p:cTn>
                              </p:par>
                            </p:childTnLst>
                          </p:cTn>
                        </p:par>
                        <p:par>
                          <p:cTn id="64" fill="hold">
                            <p:stCondLst>
                              <p:cond delay="2000"/>
                            </p:stCondLst>
                            <p:childTnLst>
                              <p:par>
                                <p:cTn id="65" presetID="42" presetClass="entr" presetSubtype="0" fill="hold" grpId="0" nodeType="after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fade">
                                      <p:cBhvr>
                                        <p:cTn id="67" dur="1000"/>
                                        <p:tgtEl>
                                          <p:spTgt spid="8"/>
                                        </p:tgtEl>
                                      </p:cBhvr>
                                    </p:animEffect>
                                    <p:anim calcmode="lin" valueType="num">
                                      <p:cBhvr>
                                        <p:cTn id="68" dur="1000" fill="hold"/>
                                        <p:tgtEl>
                                          <p:spTgt spid="8"/>
                                        </p:tgtEl>
                                        <p:attrNameLst>
                                          <p:attrName>ppt_x</p:attrName>
                                        </p:attrNameLst>
                                      </p:cBhvr>
                                      <p:tavLst>
                                        <p:tav tm="0">
                                          <p:val>
                                            <p:strVal val="#ppt_x"/>
                                          </p:val>
                                        </p:tav>
                                        <p:tav tm="100000">
                                          <p:val>
                                            <p:strVal val="#ppt_x"/>
                                          </p:val>
                                        </p:tav>
                                      </p:tavLst>
                                    </p:anim>
                                    <p:anim calcmode="lin" valueType="num">
                                      <p:cBhvr>
                                        <p:cTn id="6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70" restart="whenNotActive" fill="hold" evtFilter="cancelBubble" nodeType="interactiveSeq">
                <p:stCondLst>
                  <p:cond evt="onClick" delay="0">
                    <p:tgtEl>
                      <p:spTgt spid="6"/>
                    </p:tgtEl>
                  </p:cond>
                </p:stCondLst>
                <p:endSync evt="end" delay="0">
                  <p:rtn val="all"/>
                </p:endSync>
                <p:childTnLst>
                  <p:par>
                    <p:cTn id="71" fill="hold">
                      <p:stCondLst>
                        <p:cond delay="0"/>
                      </p:stCondLst>
                      <p:childTnLst>
                        <p:par>
                          <p:cTn id="72" fill="hold">
                            <p:stCondLst>
                              <p:cond delay="0"/>
                            </p:stCondLst>
                            <p:childTnLst>
                              <p:par>
                                <p:cTn id="73" presetID="2" presetClass="mediacall" presetSubtype="0" fill="hold" nodeType="clickEffect">
                                  <p:stCondLst>
                                    <p:cond delay="0"/>
                                  </p:stCondLst>
                                  <p:childTnLst>
                                    <p:cmd type="call" cmd="togglePause">
                                      <p:cBhvr>
                                        <p:cTn id="74" dur="1" fill="hold"/>
                                        <p:tgtEl>
                                          <p:spTgt spid="6"/>
                                        </p:tgtEl>
                                      </p:cBhvr>
                                    </p:cmd>
                                  </p:childTnLst>
                                </p:cTn>
                              </p:par>
                            </p:childTnLst>
                          </p:cTn>
                        </p:par>
                      </p:childTnLst>
                    </p:cTn>
                  </p:par>
                </p:childTnLst>
              </p:cTn>
              <p:nextCondLst>
                <p:cond evt="onClick" delay="0">
                  <p:tgtEl>
                    <p:spTgt spid="6"/>
                  </p:tgtEl>
                </p:cond>
              </p:nextCondLst>
            </p:seq>
            <p:video>
              <p:cMediaNode vol="80000">
                <p:cTn id="75" repeatCount="indefinite" fill="hold" display="0">
                  <p:stCondLst>
                    <p:cond delay="indefinite"/>
                  </p:stCondLst>
                </p:cTn>
                <p:tgtEl>
                  <p:spTgt spid="6"/>
                </p:tgtEl>
              </p:cMediaNode>
            </p:video>
          </p:childTnLst>
        </p:cTn>
      </p:par>
    </p:tnLst>
    <p:bldLst>
      <p:bldP spid="2" grpId="0" animBg="1"/>
      <p:bldP spid="4" grpId="0"/>
      <p:bldP spid="7" grpId="0"/>
      <p:bldP spid="8" grpId="0"/>
      <p:bldP spid="12" grpId="0" animBg="1"/>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92">
          <a:extLst>
            <a:ext uri="{FF2B5EF4-FFF2-40B4-BE49-F238E27FC236}">
              <a16:creationId xmlns:a16="http://schemas.microsoft.com/office/drawing/2014/main" id="{A78F5660-54F1-81ED-AA35-8DCCC6B46EB3}"/>
            </a:ext>
          </a:extLst>
        </p:cNvPr>
        <p:cNvGrpSpPr/>
        <p:nvPr/>
      </p:nvGrpSpPr>
      <p:grpSpPr>
        <a:xfrm>
          <a:off x="0" y="0"/>
          <a:ext cx="0" cy="0"/>
          <a:chOff x="0" y="0"/>
          <a:chExt cx="0" cy="0"/>
        </a:xfrm>
      </p:grpSpPr>
      <p:sp>
        <p:nvSpPr>
          <p:cNvPr id="393" name="Nền">
            <a:extLst>
              <a:ext uri="{FF2B5EF4-FFF2-40B4-BE49-F238E27FC236}">
                <a16:creationId xmlns:a16="http://schemas.microsoft.com/office/drawing/2014/main" id="{D5060A7B-1C8A-52F4-76D2-297872CE188E}"/>
              </a:ext>
            </a:extLst>
          </p:cNvPr>
          <p:cNvSpPr/>
          <p:nvPr/>
        </p:nvSpPr>
        <p:spPr>
          <a:xfrm>
            <a:off x="0" y="0"/>
            <a:ext cx="12192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solidFill>
            <a:srgbClr val="B4BFB7"/>
          </a:solidFill>
          <a:ln>
            <a:noFill/>
          </a:ln>
        </p:spPr>
      </p:sp>
      <p:grpSp>
        <p:nvGrpSpPr>
          <p:cNvPr id="18" name="Group 17">
            <a:extLst>
              <a:ext uri="{FF2B5EF4-FFF2-40B4-BE49-F238E27FC236}">
                <a16:creationId xmlns:a16="http://schemas.microsoft.com/office/drawing/2014/main" id="{E3EC7A23-94AF-AE3C-5B81-7B4EE76F7B79}"/>
              </a:ext>
            </a:extLst>
          </p:cNvPr>
          <p:cNvGrpSpPr/>
          <p:nvPr/>
        </p:nvGrpSpPr>
        <p:grpSpPr>
          <a:xfrm>
            <a:off x="4448296" y="245135"/>
            <a:ext cx="8111112" cy="6951360"/>
            <a:chOff x="-1109942" y="70340"/>
            <a:chExt cx="8111112" cy="6951360"/>
          </a:xfrm>
        </p:grpSpPr>
        <p:cxnSp>
          <p:nvCxnSpPr>
            <p:cNvPr id="19" name="Straight Connector 18">
              <a:extLst>
                <a:ext uri="{FF2B5EF4-FFF2-40B4-BE49-F238E27FC236}">
                  <a16:creationId xmlns:a16="http://schemas.microsoft.com/office/drawing/2014/main" id="{E2632F09-7F41-D599-53E8-5CAC829C1159}"/>
                </a:ext>
              </a:extLst>
            </p:cNvPr>
            <p:cNvCxnSpPr>
              <a:cxnSpLocks/>
            </p:cNvCxnSpPr>
            <p:nvPr/>
          </p:nvCxnSpPr>
          <p:spPr>
            <a:xfrm>
              <a:off x="-1109942" y="70340"/>
              <a:ext cx="399767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08504D6-2AA1-065D-623D-6F7E50B372C2}"/>
                </a:ext>
              </a:extLst>
            </p:cNvPr>
            <p:cNvCxnSpPr>
              <a:cxnSpLocks/>
            </p:cNvCxnSpPr>
            <p:nvPr/>
          </p:nvCxnSpPr>
          <p:spPr>
            <a:xfrm rot="16200000" flipV="1">
              <a:off x="4662012" y="4119160"/>
              <a:ext cx="0" cy="4678317"/>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146E7A5-E62E-8C7D-E8E8-80C06D896A36}"/>
                </a:ext>
              </a:extLst>
            </p:cNvPr>
            <p:cNvCxnSpPr>
              <a:cxnSpLocks/>
            </p:cNvCxnSpPr>
            <p:nvPr/>
          </p:nvCxnSpPr>
          <p:spPr>
            <a:xfrm flipV="1">
              <a:off x="6520128" y="3571813"/>
              <a:ext cx="0" cy="3449887"/>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4" name="Freeform: Shape 3">
            <a:extLst>
              <a:ext uri="{FF2B5EF4-FFF2-40B4-BE49-F238E27FC236}">
                <a16:creationId xmlns:a16="http://schemas.microsoft.com/office/drawing/2014/main" id="{310787B7-7895-745B-3F26-A7DF44386069}"/>
              </a:ext>
            </a:extLst>
          </p:cNvPr>
          <p:cNvSpPr/>
          <p:nvPr/>
        </p:nvSpPr>
        <p:spPr>
          <a:xfrm>
            <a:off x="133452" y="16329"/>
            <a:ext cx="5347781" cy="6810073"/>
          </a:xfrm>
          <a:custGeom>
            <a:avLst/>
            <a:gdLst>
              <a:gd name="connsiteX0" fmla="*/ 411181 w 4300210"/>
              <a:gd name="connsiteY0" fmla="*/ 131946 h 6728762"/>
              <a:gd name="connsiteX1" fmla="*/ 253123 w 4300210"/>
              <a:gd name="connsiteY1" fmla="*/ 270401 h 6728762"/>
              <a:gd name="connsiteX2" fmla="*/ 411181 w 4300210"/>
              <a:gd name="connsiteY2" fmla="*/ 408856 h 6728762"/>
              <a:gd name="connsiteX3" fmla="*/ 569239 w 4300210"/>
              <a:gd name="connsiteY3" fmla="*/ 270401 h 6728762"/>
              <a:gd name="connsiteX4" fmla="*/ 411181 w 4300210"/>
              <a:gd name="connsiteY4" fmla="*/ 131946 h 6728762"/>
              <a:gd name="connsiteX5" fmla="*/ 200519 w 4300210"/>
              <a:gd name="connsiteY5" fmla="*/ 0 h 6728762"/>
              <a:gd name="connsiteX6" fmla="*/ 4099691 w 4300210"/>
              <a:gd name="connsiteY6" fmla="*/ 0 h 6728762"/>
              <a:gd name="connsiteX7" fmla="*/ 4300210 w 4300210"/>
              <a:gd name="connsiteY7" fmla="*/ 200519 h 6728762"/>
              <a:gd name="connsiteX8" fmla="*/ 4300210 w 4300210"/>
              <a:gd name="connsiteY8" fmla="*/ 6528243 h 6728762"/>
              <a:gd name="connsiteX9" fmla="*/ 4099691 w 4300210"/>
              <a:gd name="connsiteY9" fmla="*/ 6728762 h 6728762"/>
              <a:gd name="connsiteX10" fmla="*/ 200519 w 4300210"/>
              <a:gd name="connsiteY10" fmla="*/ 6728762 h 6728762"/>
              <a:gd name="connsiteX11" fmla="*/ 0 w 4300210"/>
              <a:gd name="connsiteY11" fmla="*/ 6528243 h 6728762"/>
              <a:gd name="connsiteX12" fmla="*/ 0 w 4300210"/>
              <a:gd name="connsiteY12" fmla="*/ 200519 h 6728762"/>
              <a:gd name="connsiteX13" fmla="*/ 200519 w 4300210"/>
              <a:gd name="connsiteY13" fmla="*/ 0 h 6728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00210" h="6728762">
                <a:moveTo>
                  <a:pt x="411181" y="131946"/>
                </a:moveTo>
                <a:cubicBezTo>
                  <a:pt x="323888" y="131946"/>
                  <a:pt x="253123" y="193934"/>
                  <a:pt x="253123" y="270401"/>
                </a:cubicBezTo>
                <a:cubicBezTo>
                  <a:pt x="253123" y="346868"/>
                  <a:pt x="323888" y="408856"/>
                  <a:pt x="411181" y="408856"/>
                </a:cubicBezTo>
                <a:cubicBezTo>
                  <a:pt x="498474" y="408856"/>
                  <a:pt x="569239" y="346868"/>
                  <a:pt x="569239" y="270401"/>
                </a:cubicBezTo>
                <a:cubicBezTo>
                  <a:pt x="569239" y="193934"/>
                  <a:pt x="498474" y="131946"/>
                  <a:pt x="411181" y="131946"/>
                </a:cubicBezTo>
                <a:close/>
                <a:moveTo>
                  <a:pt x="200519" y="0"/>
                </a:moveTo>
                <a:lnTo>
                  <a:pt x="4099691" y="0"/>
                </a:lnTo>
                <a:cubicBezTo>
                  <a:pt x="4210435" y="0"/>
                  <a:pt x="4300210" y="89775"/>
                  <a:pt x="4300210" y="200519"/>
                </a:cubicBezTo>
                <a:lnTo>
                  <a:pt x="4300210" y="6528243"/>
                </a:lnTo>
                <a:cubicBezTo>
                  <a:pt x="4300210" y="6638987"/>
                  <a:pt x="4210435" y="6728762"/>
                  <a:pt x="4099691" y="6728762"/>
                </a:cubicBezTo>
                <a:lnTo>
                  <a:pt x="200519" y="6728762"/>
                </a:lnTo>
                <a:cubicBezTo>
                  <a:pt x="89775" y="6728762"/>
                  <a:pt x="0" y="6638987"/>
                  <a:pt x="0" y="6528243"/>
                </a:cubicBezTo>
                <a:lnTo>
                  <a:pt x="0" y="200519"/>
                </a:lnTo>
                <a:cubicBezTo>
                  <a:pt x="0" y="89775"/>
                  <a:pt x="89775" y="0"/>
                  <a:pt x="200519" y="0"/>
                </a:cubicBezTo>
                <a:close/>
              </a:path>
            </a:pathLst>
          </a:custGeom>
          <a:solidFill>
            <a:schemeClr val="bg2"/>
          </a:solidFill>
          <a:ln>
            <a:solidFill>
              <a:srgbClr val="B4BFB7"/>
            </a:solid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ăn cứ pl">
            <a:extLst>
              <a:ext uri="{FF2B5EF4-FFF2-40B4-BE49-F238E27FC236}">
                <a16:creationId xmlns:a16="http://schemas.microsoft.com/office/drawing/2014/main" id="{79061D7D-3F1E-9D3A-E0B6-2C02AB8CA571}"/>
              </a:ext>
            </a:extLst>
          </p:cNvPr>
          <p:cNvSpPr txBox="1">
            <a:spLocks/>
          </p:cNvSpPr>
          <p:nvPr/>
        </p:nvSpPr>
        <p:spPr>
          <a:xfrm>
            <a:off x="1098122" y="738433"/>
            <a:ext cx="3200400" cy="547630"/>
          </a:xfrm>
          <a:prstGeom prst="rect">
            <a:avLst/>
          </a:prstGeom>
          <a:noFill/>
        </p:spPr>
        <p:txBody>
          <a:bodyPr anchor="t">
            <a:noAutofit/>
          </a:bodyPr>
          <a:lst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a:lstStyle>
          <a:p>
            <a:pPr algn="ctr"/>
            <a:r>
              <a:rPr lang="en-US" sz="1900" b="1" dirty="0" err="1">
                <a:latin typeface="Times New Roman" panose="02020603050405020304" pitchFamily="18" charset="0"/>
                <a:cs typeface="Times New Roman" panose="02020603050405020304" pitchFamily="18" charset="0"/>
              </a:rPr>
              <a:t>Căn</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cứ</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pháp</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lý</a:t>
            </a:r>
            <a:endParaRPr lang="en-US" sz="1900" b="1" dirty="0">
              <a:latin typeface="Times New Roman" panose="02020603050405020304" pitchFamily="18" charset="0"/>
              <a:cs typeface="Times New Roman" panose="02020603050405020304" pitchFamily="18" charset="0"/>
            </a:endParaRPr>
          </a:p>
        </p:txBody>
      </p:sp>
      <p:pic>
        <p:nvPicPr>
          <p:cNvPr id="17" name="lá2">
            <a:extLst>
              <a:ext uri="{FF2B5EF4-FFF2-40B4-BE49-F238E27FC236}">
                <a16:creationId xmlns:a16="http://schemas.microsoft.com/office/drawing/2014/main" id="{63DCFBC6-6099-B02A-C048-4BC5E48E3F4A}"/>
              </a:ext>
            </a:extLst>
          </p:cNvPr>
          <p:cNvPicPr preferRelativeResize="0"/>
          <p:nvPr/>
        </p:nvPicPr>
        <p:blipFill>
          <a:blip r:embed="rId5">
            <a:alphaModFix amt="15000"/>
          </a:blip>
          <a:stretch>
            <a:fillRect/>
          </a:stretch>
        </p:blipFill>
        <p:spPr>
          <a:xfrm>
            <a:off x="10911188" y="5569274"/>
            <a:ext cx="1070478" cy="1076394"/>
          </a:xfrm>
          <a:prstGeom prst="rect">
            <a:avLst/>
          </a:prstGeom>
          <a:noFill/>
          <a:ln>
            <a:noFill/>
          </a:ln>
          <a:effectLst>
            <a:outerShdw blurRad="485775" dist="304800" dir="5400000" algn="bl" rotWithShape="0">
              <a:srgbClr val="000000">
                <a:alpha val="30000"/>
              </a:srgbClr>
            </a:outerShdw>
          </a:effectLst>
        </p:spPr>
      </p:pic>
      <p:pic>
        <p:nvPicPr>
          <p:cNvPr id="6" name="854417-hd_1920_1080_25fps">
            <a:hlinkClick r:id="" action="ppaction://media"/>
            <a:extLst>
              <a:ext uri="{FF2B5EF4-FFF2-40B4-BE49-F238E27FC236}">
                <a16:creationId xmlns:a16="http://schemas.microsoft.com/office/drawing/2014/main" id="{6A0A7D1F-ED98-6208-804D-CA999685CBE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552728" y="1476840"/>
            <a:ext cx="6505819" cy="2855087"/>
          </a:xfrm>
          <a:prstGeom prst="rect">
            <a:avLst/>
          </a:prstGeom>
          <a:ln>
            <a:noFill/>
          </a:ln>
          <a:effectLst>
            <a:softEdge rad="112500"/>
          </a:effectLst>
        </p:spPr>
      </p:pic>
      <p:pic>
        <p:nvPicPr>
          <p:cNvPr id="8" name="hoa">
            <a:extLst>
              <a:ext uri="{FF2B5EF4-FFF2-40B4-BE49-F238E27FC236}">
                <a16:creationId xmlns:a16="http://schemas.microsoft.com/office/drawing/2014/main" id="{B8FCFD9A-1B24-0158-6752-CDF3D7D8A4A8}"/>
              </a:ext>
            </a:extLst>
          </p:cNvPr>
          <p:cNvPicPr preferRelativeResize="0"/>
          <p:nvPr/>
        </p:nvPicPr>
        <p:blipFill rotWithShape="1">
          <a:blip r:embed="rId7">
            <a:alphaModFix/>
          </a:blip>
          <a:srcRect l="5525" t="16467" r="11868"/>
          <a:stretch/>
        </p:blipFill>
        <p:spPr>
          <a:xfrm rot="204510">
            <a:off x="4310807" y="3953089"/>
            <a:ext cx="525567" cy="428909"/>
          </a:xfrm>
          <a:prstGeom prst="rect">
            <a:avLst/>
          </a:prstGeom>
          <a:noFill/>
          <a:ln>
            <a:noFill/>
          </a:ln>
        </p:spPr>
      </p:pic>
      <p:sp>
        <p:nvSpPr>
          <p:cNvPr id="2" name="nội dung căn cứ 1">
            <a:extLst>
              <a:ext uri="{FF2B5EF4-FFF2-40B4-BE49-F238E27FC236}">
                <a16:creationId xmlns:a16="http://schemas.microsoft.com/office/drawing/2014/main" id="{C5B1881B-3BE6-8673-50A6-F1CB2127303E}"/>
              </a:ext>
            </a:extLst>
          </p:cNvPr>
          <p:cNvSpPr txBox="1">
            <a:spLocks/>
          </p:cNvSpPr>
          <p:nvPr/>
        </p:nvSpPr>
        <p:spPr>
          <a:xfrm>
            <a:off x="278884" y="1059933"/>
            <a:ext cx="5064998" cy="2113579"/>
          </a:xfrm>
          <a:prstGeom prst="rect">
            <a:avLst/>
          </a:prstGeom>
          <a:noFill/>
        </p:spPr>
        <p:txBody>
          <a:bodyPr anchor="t">
            <a:noAutofit/>
          </a:bodyPr>
          <a:lstStyle>
            <a:lvl1pPr marL="266700" indent="-266700" algn="l" defTabSz="914400" rtl="0" eaLnBrk="1" latinLnBrk="0" hangingPunct="1">
              <a:lnSpc>
                <a:spcPct val="90000"/>
              </a:lnSpc>
              <a:spcBef>
                <a:spcPts val="1000"/>
              </a:spcBef>
              <a:buClr>
                <a:schemeClr val="accent1">
                  <a:lumMod val="90000"/>
                </a:schemeClr>
              </a:buClr>
              <a:buFont typeface="Segoe UI" panose="020B0502040204020203" pitchFamily="34" charset="0"/>
              <a:buChar char="·"/>
              <a:defRPr sz="1800" kern="1200">
                <a:solidFill>
                  <a:schemeClr val="tx1">
                    <a:lumMod val="75000"/>
                    <a:lumOff val="25000"/>
                  </a:schemeClr>
                </a:solidFill>
                <a:latin typeface="+mn-lt"/>
                <a:ea typeface="+mn-ea"/>
                <a:cs typeface="+mn-cs"/>
              </a:defRPr>
            </a:lvl1pPr>
            <a:lvl2pPr marL="539750" indent="-27305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600" kern="1200">
                <a:solidFill>
                  <a:schemeClr val="tx1">
                    <a:lumMod val="75000"/>
                    <a:lumOff val="25000"/>
                  </a:schemeClr>
                </a:solidFill>
                <a:latin typeface="+mn-lt"/>
                <a:ea typeface="+mn-ea"/>
                <a:cs typeface="+mn-cs"/>
              </a:defRPr>
            </a:lvl2pPr>
            <a:lvl3pPr marL="806450" indent="-26670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400" kern="1200">
                <a:solidFill>
                  <a:schemeClr val="tx1">
                    <a:lumMod val="75000"/>
                    <a:lumOff val="25000"/>
                  </a:schemeClr>
                </a:solidFill>
                <a:latin typeface="+mn-lt"/>
                <a:ea typeface="+mn-ea"/>
                <a:cs typeface="+mn-cs"/>
              </a:defRPr>
            </a:lvl3pPr>
            <a:lvl4pPr marL="1079500" indent="-27305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200" kern="1200">
                <a:solidFill>
                  <a:schemeClr val="tx1">
                    <a:lumMod val="75000"/>
                    <a:lumOff val="25000"/>
                  </a:schemeClr>
                </a:solidFill>
                <a:latin typeface="+mn-lt"/>
                <a:ea typeface="+mn-ea"/>
                <a:cs typeface="+mn-cs"/>
              </a:defRPr>
            </a:lvl4pPr>
            <a:lvl5pPr marL="1346200" indent="-26670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algn="just">
              <a:lnSpc>
                <a:spcPct val="120000"/>
              </a:lnSpc>
              <a:spcBef>
                <a:spcPts val="0"/>
              </a:spcBef>
              <a:spcAft>
                <a:spcPts val="0"/>
              </a:spcAft>
              <a:buClr>
                <a:srgbClr val="FF0000"/>
              </a:buClr>
              <a:buFont typeface="Wingdings" panose="05000000000000000000" pitchFamily="2" charset="2"/>
              <a:buChar char="Ø"/>
            </a:pPr>
            <a:r>
              <a:rPr lang="en-US" sz="1100" b="1"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1100" b="1" dirty="0">
                <a:effectLst/>
                <a:latin typeface="Times New Roman" panose="02020603050405020304" pitchFamily="18" charset="0"/>
                <a:ea typeface="Calibri" panose="020F0502020204030204" pitchFamily="34" charset="0"/>
                <a:cs typeface="Times New Roman" panose="02020603050405020304" pitchFamily="18" charset="0"/>
              </a:rPr>
              <a:t> d, </a:t>
            </a:r>
            <a:r>
              <a:rPr lang="en-US" sz="1100" b="1"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1100" b="1" dirty="0">
                <a:effectLst/>
                <a:latin typeface="Times New Roman" panose="02020603050405020304" pitchFamily="18" charset="0"/>
                <a:ea typeface="Calibri" panose="020F0502020204030204" pitchFamily="34" charset="0"/>
                <a:cs typeface="Times New Roman" panose="02020603050405020304" pitchFamily="18" charset="0"/>
              </a:rPr>
              <a:t> đ </a:t>
            </a:r>
            <a:r>
              <a:rPr lang="en-US" sz="1100" b="1" dirty="0" err="1">
                <a:effectLst/>
                <a:latin typeface="Times New Roman" panose="02020603050405020304" pitchFamily="18" charset="0"/>
                <a:ea typeface="Calibri" panose="020F0502020204030204" pitchFamily="34" charset="0"/>
                <a:cs typeface="Times New Roman" panose="02020603050405020304" pitchFamily="18" charset="0"/>
              </a:rPr>
              <a:t>khoản</a:t>
            </a:r>
            <a:r>
              <a:rPr lang="en-US" sz="1100" b="1" dirty="0">
                <a:effectLst/>
                <a:latin typeface="Times New Roman" panose="02020603050405020304" pitchFamily="18" charset="0"/>
                <a:ea typeface="Calibri" panose="020F0502020204030204" pitchFamily="34" charset="0"/>
                <a:cs typeface="Times New Roman" panose="02020603050405020304" pitchFamily="18" charset="0"/>
              </a:rPr>
              <a:t> 1 </a:t>
            </a:r>
            <a:r>
              <a:rPr lang="en-US" sz="1100" b="1" dirty="0" err="1">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1100" b="1" dirty="0">
                <a:effectLst/>
                <a:latin typeface="Times New Roman" panose="02020603050405020304" pitchFamily="18" charset="0"/>
                <a:ea typeface="Calibri" panose="020F0502020204030204" pitchFamily="34" charset="0"/>
                <a:cs typeface="Times New Roman" panose="02020603050405020304" pitchFamily="18" charset="0"/>
              </a:rPr>
              <a:t> 2 </a:t>
            </a:r>
            <a:r>
              <a:rPr lang="en-US" sz="1100" b="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1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b="1" dirty="0" err="1">
                <a:effectLst/>
                <a:latin typeface="Times New Roman" panose="02020603050405020304" pitchFamily="18" charset="0"/>
                <a:ea typeface="Calibri" panose="020F0502020204030204" pitchFamily="34" charset="0"/>
                <a:cs typeface="Times New Roman" panose="02020603050405020304" pitchFamily="18" charset="0"/>
              </a:rPr>
              <a:t>khoản</a:t>
            </a:r>
            <a:r>
              <a:rPr lang="en-US" sz="1100" b="1" dirty="0">
                <a:effectLst/>
                <a:latin typeface="Times New Roman" panose="02020603050405020304" pitchFamily="18" charset="0"/>
                <a:ea typeface="Calibri" panose="020F0502020204030204" pitchFamily="34" charset="0"/>
                <a:cs typeface="Times New Roman" panose="02020603050405020304" pitchFamily="18" charset="0"/>
              </a:rPr>
              <a:t> 1 </a:t>
            </a:r>
            <a:r>
              <a:rPr lang="en-US" sz="1100" b="1" dirty="0" err="1">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1100" b="1" dirty="0">
                <a:effectLst/>
                <a:latin typeface="Times New Roman" panose="02020603050405020304" pitchFamily="18" charset="0"/>
                <a:ea typeface="Calibri" panose="020F0502020204030204" pitchFamily="34" charset="0"/>
                <a:cs typeface="Times New Roman" panose="02020603050405020304" pitchFamily="18" charset="0"/>
              </a:rPr>
              <a:t> 3 </a:t>
            </a:r>
            <a:r>
              <a:rPr lang="en-US" sz="1100" b="1" dirty="0" err="1">
                <a:effectLst/>
                <a:latin typeface="Times New Roman" panose="02020603050405020304" pitchFamily="18" charset="0"/>
                <a:ea typeface="Calibri" panose="020F0502020204030204" pitchFamily="34" charset="0"/>
                <a:cs typeface="Times New Roman" panose="02020603050405020304" pitchFamily="18" charset="0"/>
              </a:rPr>
              <a:t>Luật</a:t>
            </a:r>
            <a:r>
              <a:rPr lang="en-US" sz="11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b="1" dirty="0" err="1">
                <a:effectLst/>
                <a:latin typeface="Times New Roman" panose="02020603050405020304" pitchFamily="18" charset="0"/>
                <a:ea typeface="Calibri" panose="020F0502020204030204" pitchFamily="34" charset="0"/>
                <a:cs typeface="Times New Roman" panose="02020603050405020304" pitchFamily="18" charset="0"/>
              </a:rPr>
              <a:t>thuế</a:t>
            </a:r>
            <a:r>
              <a:rPr lang="en-US" sz="1100" b="1" dirty="0">
                <a:effectLst/>
                <a:latin typeface="Times New Roman" panose="02020603050405020304" pitchFamily="18" charset="0"/>
                <a:ea typeface="Calibri" panose="020F0502020204030204" pitchFamily="34" charset="0"/>
                <a:cs typeface="Times New Roman" panose="02020603050405020304" pitchFamily="18" charset="0"/>
              </a:rPr>
              <a:t> TNDN </a:t>
            </a:r>
            <a:r>
              <a:rPr lang="en-US" sz="1100" b="1"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1100" b="1" dirty="0">
                <a:effectLst/>
                <a:latin typeface="Times New Roman" panose="02020603050405020304" pitchFamily="18" charset="0"/>
                <a:ea typeface="Calibri" panose="020F0502020204030204" pitchFamily="34" charset="0"/>
                <a:cs typeface="Times New Roman" panose="02020603050405020304" pitchFamily="18" charset="0"/>
              </a:rPr>
              <a:t> 14/2008/QH12 </a:t>
            </a:r>
            <a:r>
              <a:rPr lang="en-US" sz="1100" b="1" dirty="0" err="1">
                <a:effectLst/>
                <a:latin typeface="Times New Roman" panose="02020603050405020304" pitchFamily="18" charset="0"/>
                <a:ea typeface="Calibri" panose="020F0502020204030204" pitchFamily="34" charset="0"/>
                <a:cs typeface="Times New Roman" panose="02020603050405020304" pitchFamily="18" charset="0"/>
              </a:rPr>
              <a:t>ngày</a:t>
            </a:r>
            <a:r>
              <a:rPr lang="en-US" sz="1100" b="1" dirty="0">
                <a:effectLst/>
                <a:latin typeface="Times New Roman" panose="02020603050405020304" pitchFamily="18" charset="0"/>
                <a:ea typeface="Calibri" panose="020F0502020204030204" pitchFamily="34" charset="0"/>
                <a:cs typeface="Times New Roman" panose="02020603050405020304" pitchFamily="18" charset="0"/>
              </a:rPr>
              <a:t> 03/6/2008 </a:t>
            </a:r>
            <a:r>
              <a:rPr lang="en-US" sz="11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1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b="1" dirty="0" err="1">
                <a:effectLst/>
                <a:latin typeface="Times New Roman" panose="02020603050405020304" pitchFamily="18" charset="0"/>
                <a:ea typeface="Calibri" panose="020F0502020204030204" pitchFamily="34" charset="0"/>
                <a:cs typeface="Times New Roman" panose="02020603050405020304" pitchFamily="18" charset="0"/>
              </a:rPr>
              <a:t>Quốc</a:t>
            </a:r>
            <a:r>
              <a:rPr lang="en-US" sz="11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b="1" dirty="0" err="1">
                <a:effectLst/>
                <a:latin typeface="Times New Roman" panose="02020603050405020304" pitchFamily="18" charset="0"/>
                <a:ea typeface="Calibri" panose="020F0502020204030204" pitchFamily="34" charset="0"/>
                <a:cs typeface="Times New Roman" panose="02020603050405020304" pitchFamily="18" charset="0"/>
              </a:rPr>
              <a:t>hội</a:t>
            </a:r>
            <a:r>
              <a:rPr lang="en-US" sz="11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b="1" dirty="0" err="1">
                <a:effectLst/>
                <a:latin typeface="Times New Roman" panose="02020603050405020304" pitchFamily="18" charset="0"/>
                <a:ea typeface="Calibri" panose="020F0502020204030204" pitchFamily="34" charset="0"/>
                <a:cs typeface="Times New Roman" panose="02020603050405020304" pitchFamily="18" charset="0"/>
              </a:rPr>
              <a:t>quy</a:t>
            </a:r>
            <a:r>
              <a:rPr lang="en-US" sz="11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b="1"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11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20000"/>
              </a:lnSpc>
              <a:spcBef>
                <a:spcPts val="0"/>
              </a:spcBef>
              <a:spcAft>
                <a:spcPts val="0"/>
              </a:spcAft>
              <a:buNone/>
            </a:pP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2.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nộp</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thuế</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20000"/>
              </a:lnSpc>
              <a:spcBef>
                <a:spcPts val="0"/>
              </a:spcBef>
              <a:spcAft>
                <a:spcPts val="0"/>
              </a:spcAft>
              <a:buNone/>
            </a:pP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1.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nộp</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thuế</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nhập</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doanh</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nghiệp</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tổ</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chức</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sản</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xuất</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kinh</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doanh</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hàng</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hóa</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dịch</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vụ</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nhập</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chịu</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thuế</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quy</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Luật</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này</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đây</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gọi</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doanh</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nghiệp</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bao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gồm</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20000"/>
              </a:lnSpc>
              <a:spcBef>
                <a:spcPts val="0"/>
              </a:spcBef>
              <a:spcAft>
                <a:spcPts val="0"/>
              </a:spcAft>
              <a:buNone/>
            </a:pP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...d)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Đơn</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vị</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nghiệp</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lập</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quy</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pháp</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luật</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Việt</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Nam...;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20000"/>
              </a:lnSpc>
              <a:spcBef>
                <a:spcPts val="0"/>
              </a:spcBef>
              <a:spcAft>
                <a:spcPts val="0"/>
              </a:spcAft>
              <a:buNone/>
            </a:pP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3. Thu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nhập</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chịu</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thuế</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20000"/>
              </a:lnSpc>
              <a:spcBef>
                <a:spcPts val="0"/>
              </a:spcBef>
              <a:spcAft>
                <a:spcPts val="0"/>
              </a:spcAft>
              <a:buNone/>
            </a:pP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1. Thu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nhập</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chịu</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thuế</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bao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gồm</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nhập</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sản</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xuất</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kinh</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doanh</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hàng</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hóa</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dịch</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vụ</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nhập</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khác</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quy</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tại</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khoản</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2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này</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4" name="Group 13">
            <a:extLst>
              <a:ext uri="{FF2B5EF4-FFF2-40B4-BE49-F238E27FC236}">
                <a16:creationId xmlns:a16="http://schemas.microsoft.com/office/drawing/2014/main" id="{A50965D5-961D-C166-DC8D-916A566E9AAF}"/>
              </a:ext>
            </a:extLst>
          </p:cNvPr>
          <p:cNvGrpSpPr/>
          <p:nvPr/>
        </p:nvGrpSpPr>
        <p:grpSpPr>
          <a:xfrm>
            <a:off x="559518" y="201017"/>
            <a:ext cx="5826819" cy="431539"/>
            <a:chOff x="578179" y="126373"/>
            <a:chExt cx="5826819" cy="431539"/>
          </a:xfrm>
        </p:grpSpPr>
        <p:sp>
          <p:nvSpPr>
            <p:cNvPr id="13" name="Title 1">
              <a:extLst>
                <a:ext uri="{FF2B5EF4-FFF2-40B4-BE49-F238E27FC236}">
                  <a16:creationId xmlns:a16="http://schemas.microsoft.com/office/drawing/2014/main" id="{662CC60B-EFB8-F0AA-7C9C-F35EE5D828EB}"/>
                </a:ext>
              </a:extLst>
            </p:cNvPr>
            <p:cNvSpPr txBox="1">
              <a:spLocks/>
            </p:cNvSpPr>
            <p:nvPr/>
          </p:nvSpPr>
          <p:spPr>
            <a:xfrm>
              <a:off x="1049135" y="126373"/>
              <a:ext cx="4278418" cy="431539"/>
            </a:xfrm>
            <a:prstGeom prst="snip2DiagRect">
              <a:avLst/>
            </a:prstGeom>
            <a:solidFill>
              <a:srgbClr val="3AEFCC">
                <a:alpha val="74000"/>
              </a:srgbClr>
            </a:solidFill>
            <a:effectLst>
              <a:softEdge rad="31750"/>
            </a:effectLst>
          </p:spPr>
          <p:txBody>
            <a:bodyPr anchor="t">
              <a:noAutofit/>
            </a:bodyPr>
            <a:lst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a:lstStyle>
            <a:p>
              <a:pPr marL="66675" marR="0" indent="91440">
                <a:lnSpc>
                  <a:spcPct val="120000"/>
                </a:lnSpc>
                <a:spcBef>
                  <a:spcPts val="300"/>
                </a:spcBef>
                <a:spcAft>
                  <a:spcPts val="0"/>
                </a:spcAft>
              </a:pPr>
              <a:endParaRPr lang="en-US" sz="2000" dirty="0">
                <a:effectLst/>
                <a:latin typeface="Times New Roman" panose="02020603050405020304" pitchFamily="18" charset="0"/>
                <a:ea typeface="Times New Roman" panose="02020603050405020304" pitchFamily="18" charset="0"/>
              </a:endParaRPr>
            </a:p>
          </p:txBody>
        </p:sp>
        <p:sp>
          <p:nvSpPr>
            <p:cNvPr id="5" name="Title 1">
              <a:extLst>
                <a:ext uri="{FF2B5EF4-FFF2-40B4-BE49-F238E27FC236}">
                  <a16:creationId xmlns:a16="http://schemas.microsoft.com/office/drawing/2014/main" id="{ACAD2F4A-4540-C117-3C53-AD6483ABDCCA}"/>
                </a:ext>
              </a:extLst>
            </p:cNvPr>
            <p:cNvSpPr txBox="1">
              <a:spLocks/>
            </p:cNvSpPr>
            <p:nvPr/>
          </p:nvSpPr>
          <p:spPr>
            <a:xfrm>
              <a:off x="578179" y="209021"/>
              <a:ext cx="5826819" cy="333316"/>
            </a:xfrm>
            <a:prstGeom prst="rect">
              <a:avLst/>
            </a:prstGeom>
            <a:noFill/>
          </p:spPr>
          <p:txBody>
            <a:bodyPr anchor="t">
              <a:noAutofit/>
            </a:bodyPr>
            <a:lst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a:lstStyle>
            <a:p>
              <a:pPr marL="0" marR="0" indent="457200" algn="just">
                <a:lnSpc>
                  <a:spcPts val="1700"/>
                </a:lnSpc>
                <a:spcBef>
                  <a:spcPts val="0"/>
                </a:spcBef>
                <a:spcAft>
                  <a:spcPts val="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Quy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thuế</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Thu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nhập</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doanh</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nghiệp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9" name="kết luận">
            <a:extLst>
              <a:ext uri="{FF2B5EF4-FFF2-40B4-BE49-F238E27FC236}">
                <a16:creationId xmlns:a16="http://schemas.microsoft.com/office/drawing/2014/main" id="{1E3839A0-2DEA-C08B-2546-DE494A1CBFF7}"/>
              </a:ext>
            </a:extLst>
          </p:cNvPr>
          <p:cNvSpPr txBox="1">
            <a:spLocks/>
          </p:cNvSpPr>
          <p:nvPr/>
        </p:nvSpPr>
        <p:spPr>
          <a:xfrm>
            <a:off x="5828666" y="342142"/>
            <a:ext cx="6153000" cy="1054131"/>
          </a:xfrm>
          <a:prstGeom prst="rect">
            <a:avLst/>
          </a:prstGeom>
        </p:spPr>
        <p:txBody>
          <a:bodyPr>
            <a:noAutofit/>
          </a:bodyPr>
          <a:lstStyle>
            <a:lvl1pPr marL="266700" indent="-266700" algn="l" defTabSz="914400" rtl="0" eaLnBrk="1" latinLnBrk="0" hangingPunct="1">
              <a:lnSpc>
                <a:spcPct val="90000"/>
              </a:lnSpc>
              <a:spcBef>
                <a:spcPts val="1000"/>
              </a:spcBef>
              <a:buClr>
                <a:schemeClr val="accent1">
                  <a:lumMod val="90000"/>
                </a:schemeClr>
              </a:buClr>
              <a:buFont typeface="Segoe UI" panose="020B0502040204020203" pitchFamily="34" charset="0"/>
              <a:buChar char="·"/>
              <a:defRPr sz="1800" kern="1200">
                <a:solidFill>
                  <a:schemeClr val="tx1">
                    <a:lumMod val="75000"/>
                    <a:lumOff val="25000"/>
                  </a:schemeClr>
                </a:solidFill>
                <a:latin typeface="+mn-lt"/>
                <a:ea typeface="+mn-ea"/>
                <a:cs typeface="+mn-cs"/>
              </a:defRPr>
            </a:lvl1pPr>
            <a:lvl2pPr marL="539750" indent="-27305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600" kern="1200">
                <a:solidFill>
                  <a:schemeClr val="tx1">
                    <a:lumMod val="75000"/>
                    <a:lumOff val="25000"/>
                  </a:schemeClr>
                </a:solidFill>
                <a:latin typeface="+mn-lt"/>
                <a:ea typeface="+mn-ea"/>
                <a:cs typeface="+mn-cs"/>
              </a:defRPr>
            </a:lvl2pPr>
            <a:lvl3pPr marL="806450" indent="-26670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400" kern="1200">
                <a:solidFill>
                  <a:schemeClr val="tx1">
                    <a:lumMod val="75000"/>
                    <a:lumOff val="25000"/>
                  </a:schemeClr>
                </a:solidFill>
                <a:latin typeface="+mn-lt"/>
                <a:ea typeface="+mn-ea"/>
                <a:cs typeface="+mn-cs"/>
              </a:defRPr>
            </a:lvl3pPr>
            <a:lvl4pPr marL="1079500" indent="-27305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200" kern="1200">
                <a:solidFill>
                  <a:schemeClr val="tx1">
                    <a:lumMod val="75000"/>
                    <a:lumOff val="25000"/>
                  </a:schemeClr>
                </a:solidFill>
                <a:latin typeface="+mn-lt"/>
                <a:ea typeface="+mn-ea"/>
                <a:cs typeface="+mn-cs"/>
              </a:defRPr>
            </a:lvl4pPr>
            <a:lvl5pPr marL="1346200" indent="-26670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457200" algn="just">
              <a:lnSpc>
                <a:spcPts val="2200"/>
              </a:lnSpc>
              <a:spcBef>
                <a:spcPts val="0"/>
              </a:spcBef>
              <a:spcAft>
                <a:spcPts val="0"/>
              </a:spcAft>
            </a:pPr>
            <a:r>
              <a:rPr lang="en-US" sz="1600" dirty="0" err="1">
                <a:latin typeface="Times New Roman" panose="02020603050405020304" pitchFamily="18" charset="0"/>
                <a:ea typeface="Calibri" panose="020F0502020204030204" pitchFamily="34" charset="0"/>
                <a:cs typeface="Times New Roman" panose="02020603050405020304" pitchFamily="18" charset="0"/>
              </a:rPr>
              <a:t>Đ</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ơn</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vị</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nghiệp</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lập</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lĩnh</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vực</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giáo</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dục</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đào</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700" b="1" dirty="0" err="1">
                <a:effectLst/>
                <a:latin typeface="Times New Roman" panose="02020603050405020304" pitchFamily="18" charset="0"/>
                <a:ea typeface="Calibri" panose="020F0502020204030204" pitchFamily="34" charset="0"/>
                <a:cs typeface="Times New Roman" panose="02020603050405020304" pitchFamily="18" charset="0"/>
              </a:rPr>
              <a:t>thuộc</a:t>
            </a:r>
            <a:r>
              <a:rPr lang="en-US" sz="17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700" b="1"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17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700" b="1"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17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700" b="1" dirty="0" err="1">
                <a:effectLst/>
                <a:latin typeface="Times New Roman" panose="02020603050405020304" pitchFamily="18" charset="0"/>
                <a:ea typeface="Calibri" panose="020F0502020204030204" pitchFamily="34" charset="0"/>
                <a:cs typeface="Times New Roman" panose="02020603050405020304" pitchFamily="18" charset="0"/>
              </a:rPr>
              <a:t>phải</a:t>
            </a:r>
            <a:r>
              <a:rPr lang="en-US" sz="17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700" b="1" dirty="0" err="1">
                <a:effectLst/>
                <a:latin typeface="Times New Roman" panose="02020603050405020304" pitchFamily="18" charset="0"/>
                <a:ea typeface="Calibri" panose="020F0502020204030204" pitchFamily="34" charset="0"/>
                <a:cs typeface="Times New Roman" panose="02020603050405020304" pitchFamily="18" charset="0"/>
              </a:rPr>
              <a:t>kê</a:t>
            </a:r>
            <a:r>
              <a:rPr lang="en-US" sz="17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700" b="1" dirty="0" err="1">
                <a:effectLst/>
                <a:latin typeface="Times New Roman" panose="02020603050405020304" pitchFamily="18" charset="0"/>
                <a:ea typeface="Calibri" panose="020F0502020204030204" pitchFamily="34" charset="0"/>
                <a:cs typeface="Times New Roman" panose="02020603050405020304" pitchFamily="18" charset="0"/>
              </a:rPr>
              <a:t>khai</a:t>
            </a:r>
            <a:r>
              <a:rPr lang="en-US" sz="17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700" b="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7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700" b="1" dirty="0" err="1">
                <a:effectLst/>
                <a:latin typeface="Times New Roman" panose="02020603050405020304" pitchFamily="18" charset="0"/>
                <a:ea typeface="Calibri" panose="020F0502020204030204" pitchFamily="34" charset="0"/>
                <a:cs typeface="Times New Roman" panose="02020603050405020304" pitchFamily="18" charset="0"/>
              </a:rPr>
              <a:t>nộp</a:t>
            </a:r>
            <a:r>
              <a:rPr lang="en-US" sz="17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700" b="1" dirty="0" err="1">
                <a:effectLst/>
                <a:latin typeface="Times New Roman" panose="02020603050405020304" pitchFamily="18" charset="0"/>
                <a:ea typeface="Calibri" panose="020F0502020204030204" pitchFamily="34" charset="0"/>
                <a:cs typeface="Times New Roman" panose="02020603050405020304" pitchFamily="18" charset="0"/>
              </a:rPr>
              <a:t>thuế</a:t>
            </a:r>
            <a:r>
              <a:rPr lang="en-US" sz="1700" b="1" dirty="0">
                <a:effectLst/>
                <a:latin typeface="Times New Roman" panose="02020603050405020304" pitchFamily="18" charset="0"/>
                <a:ea typeface="Calibri" panose="020F0502020204030204" pitchFamily="34" charset="0"/>
                <a:cs typeface="Times New Roman" panose="02020603050405020304" pitchFamily="18" charset="0"/>
              </a:rPr>
              <a:t> TNDN </a:t>
            </a:r>
            <a:r>
              <a:rPr lang="en-US" sz="1700" b="1"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17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700" b="1"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17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700" b="1"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17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700" b="1" dirty="0" err="1">
                <a:effectLst/>
                <a:latin typeface="Times New Roman" panose="02020603050405020304" pitchFamily="18" charset="0"/>
                <a:ea typeface="Calibri" panose="020F0502020204030204" pitchFamily="34" charset="0"/>
                <a:cs typeface="Times New Roman" panose="02020603050405020304" pitchFamily="18" charset="0"/>
              </a:rPr>
              <a:t>khoản</a:t>
            </a:r>
            <a:r>
              <a:rPr lang="en-US" sz="17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700" b="1"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17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700" b="1" dirty="0" err="1">
                <a:effectLst/>
                <a:latin typeface="Times New Roman" panose="02020603050405020304" pitchFamily="18" charset="0"/>
                <a:ea typeface="Calibri" panose="020F0502020204030204" pitchFamily="34" charset="0"/>
                <a:cs typeface="Times New Roman" panose="02020603050405020304" pitchFamily="18" charset="0"/>
              </a:rPr>
              <a:t>nhập</a:t>
            </a:r>
            <a:r>
              <a:rPr lang="en-US" sz="17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700" b="1"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17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700" b="1"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1700" b="1" dirty="0">
                <a:effectLst/>
                <a:latin typeface="Times New Roman" panose="02020603050405020304" pitchFamily="18" charset="0"/>
                <a:ea typeface="Calibri" panose="020F0502020204030204" pitchFamily="34" charset="0"/>
                <a:cs typeface="Times New Roman" panose="02020603050405020304" pitchFamily="18" charset="0"/>
              </a:rPr>
              <a:t> (bao </a:t>
            </a:r>
            <a:r>
              <a:rPr lang="en-US" sz="1700" b="1" dirty="0" err="1">
                <a:effectLst/>
                <a:latin typeface="Times New Roman" panose="02020603050405020304" pitchFamily="18" charset="0"/>
                <a:ea typeface="Calibri" panose="020F0502020204030204" pitchFamily="34" charset="0"/>
                <a:cs typeface="Times New Roman" panose="02020603050405020304" pitchFamily="18" charset="0"/>
              </a:rPr>
              <a:t>gồm</a:t>
            </a:r>
            <a:r>
              <a:rPr lang="en-US" sz="17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700" b="1"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17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700" b="1" dirty="0" err="1">
                <a:effectLst/>
                <a:latin typeface="Times New Roman" panose="02020603050405020304" pitchFamily="18" charset="0"/>
                <a:ea typeface="Calibri" panose="020F0502020204030204" pitchFamily="34" charset="0"/>
                <a:cs typeface="Times New Roman" panose="02020603050405020304" pitchFamily="18" charset="0"/>
              </a:rPr>
              <a:t>phí</a:t>
            </a:r>
            <a:r>
              <a:rPr lang="en-US" sz="17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7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1 số vi phạm">
            <a:extLst>
              <a:ext uri="{FF2B5EF4-FFF2-40B4-BE49-F238E27FC236}">
                <a16:creationId xmlns:a16="http://schemas.microsoft.com/office/drawing/2014/main" id="{1ED383DD-94F7-107B-5FE5-071EC08C0FB7}"/>
              </a:ext>
            </a:extLst>
          </p:cNvPr>
          <p:cNvSpPr txBox="1">
            <a:spLocks/>
          </p:cNvSpPr>
          <p:nvPr/>
        </p:nvSpPr>
        <p:spPr>
          <a:xfrm>
            <a:off x="5722566" y="4505365"/>
            <a:ext cx="6228436" cy="1902188"/>
          </a:xfrm>
          <a:prstGeom prst="rect">
            <a:avLst/>
          </a:prstGeom>
        </p:spPr>
        <p:txBody>
          <a:bodyPr>
            <a:noAutofit/>
          </a:bodyPr>
          <a:lstStyle>
            <a:lvl1pPr marL="266700" indent="-266700" algn="l" defTabSz="914400" rtl="0" eaLnBrk="1" latinLnBrk="0" hangingPunct="1">
              <a:lnSpc>
                <a:spcPct val="90000"/>
              </a:lnSpc>
              <a:spcBef>
                <a:spcPts val="1000"/>
              </a:spcBef>
              <a:buClr>
                <a:schemeClr val="accent1">
                  <a:lumMod val="90000"/>
                </a:schemeClr>
              </a:buClr>
              <a:buFont typeface="Segoe UI" panose="020B0502040204020203" pitchFamily="34" charset="0"/>
              <a:buChar char="·"/>
              <a:defRPr sz="1800" kern="1200">
                <a:solidFill>
                  <a:schemeClr val="tx1">
                    <a:lumMod val="75000"/>
                    <a:lumOff val="25000"/>
                  </a:schemeClr>
                </a:solidFill>
                <a:latin typeface="+mn-lt"/>
                <a:ea typeface="+mn-ea"/>
                <a:cs typeface="+mn-cs"/>
              </a:defRPr>
            </a:lvl1pPr>
            <a:lvl2pPr marL="539750" indent="-27305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600" kern="1200">
                <a:solidFill>
                  <a:schemeClr val="tx1">
                    <a:lumMod val="75000"/>
                    <a:lumOff val="25000"/>
                  </a:schemeClr>
                </a:solidFill>
                <a:latin typeface="+mn-lt"/>
                <a:ea typeface="+mn-ea"/>
                <a:cs typeface="+mn-cs"/>
              </a:defRPr>
            </a:lvl2pPr>
            <a:lvl3pPr marL="806450" indent="-26670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400" kern="1200">
                <a:solidFill>
                  <a:schemeClr val="tx1">
                    <a:lumMod val="75000"/>
                    <a:lumOff val="25000"/>
                  </a:schemeClr>
                </a:solidFill>
                <a:latin typeface="+mn-lt"/>
                <a:ea typeface="+mn-ea"/>
                <a:cs typeface="+mn-cs"/>
              </a:defRPr>
            </a:lvl3pPr>
            <a:lvl4pPr marL="1079500" indent="-27305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200" kern="1200">
                <a:solidFill>
                  <a:schemeClr val="tx1">
                    <a:lumMod val="75000"/>
                    <a:lumOff val="25000"/>
                  </a:schemeClr>
                </a:solidFill>
                <a:latin typeface="+mn-lt"/>
                <a:ea typeface="+mn-ea"/>
                <a:cs typeface="+mn-cs"/>
              </a:defRPr>
            </a:lvl4pPr>
            <a:lvl5pPr marL="1346200" indent="-26670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7988" marR="0" indent="-407988" algn="ctr">
              <a:lnSpc>
                <a:spcPts val="2000"/>
              </a:lnSpc>
              <a:spcBef>
                <a:spcPts val="0"/>
              </a:spcBef>
              <a:spcAft>
                <a:spcPts val="600"/>
              </a:spcAft>
              <a:buNone/>
            </a:pPr>
            <a:r>
              <a:rPr lang="en-US" sz="15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 vi </a:t>
            </a:r>
            <a:r>
              <a:rPr lang="en-US" sz="1600" b="1" dirty="0" err="1">
                <a:effectLst/>
                <a:latin typeface="Times New Roman" panose="02020603050405020304" pitchFamily="18" charset="0"/>
                <a:ea typeface="Calibri" panose="020F0502020204030204" pitchFamily="34" charset="0"/>
                <a:cs typeface="Times New Roman" panose="02020603050405020304" pitchFamily="18" charset="0"/>
              </a:rPr>
              <a:t>phạm</a:t>
            </a: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effectLst/>
                <a:latin typeface="Times New Roman" panose="02020603050405020304" pitchFamily="18" charset="0"/>
                <a:ea typeface="Calibri" panose="020F0502020204030204" pitchFamily="34" charset="0"/>
                <a:cs typeface="Times New Roman" panose="02020603050405020304" pitchFamily="18" charset="0"/>
              </a:rPr>
              <a:t>chủ</a:t>
            </a: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effectLst/>
                <a:latin typeface="Times New Roman" panose="02020603050405020304" pitchFamily="18" charset="0"/>
                <a:ea typeface="Calibri" panose="020F0502020204030204" pitchFamily="34" charset="0"/>
                <a:cs typeface="Times New Roman" panose="02020603050405020304" pitchFamily="18" charset="0"/>
              </a:rPr>
              <a:t>yếu</a:t>
            </a: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effectLst/>
                <a:latin typeface="Times New Roman" panose="02020603050405020304" pitchFamily="18" charset="0"/>
                <a:ea typeface="Calibri" panose="020F0502020204030204" pitchFamily="34" charset="0"/>
                <a:cs typeface="Times New Roman" panose="02020603050405020304" pitchFamily="18" charset="0"/>
              </a:rPr>
              <a:t>đơn</a:t>
            </a: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effectLst/>
                <a:latin typeface="Times New Roman" panose="02020603050405020304" pitchFamily="18" charset="0"/>
                <a:ea typeface="Calibri" panose="020F0502020204030204" pitchFamily="34" charset="0"/>
                <a:cs typeface="Times New Roman" panose="02020603050405020304" pitchFamily="18" charset="0"/>
              </a:rPr>
              <a:t>vị</a:t>
            </a: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effectLst/>
                <a:latin typeface="Times New Roman" panose="02020603050405020304" pitchFamily="18" charset="0"/>
                <a:ea typeface="Calibri" panose="020F0502020204030204" pitchFamily="34" charset="0"/>
                <a:cs typeface="Times New Roman" panose="02020603050405020304" pitchFamily="18" charset="0"/>
              </a:rPr>
              <a:t>kê</a:t>
            </a: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effectLst/>
                <a:latin typeface="Times New Roman" panose="02020603050405020304" pitchFamily="18" charset="0"/>
                <a:ea typeface="Calibri" panose="020F0502020204030204" pitchFamily="34" charset="0"/>
                <a:cs typeface="Times New Roman" panose="02020603050405020304" pitchFamily="18" charset="0"/>
              </a:rPr>
              <a:t>khai</a:t>
            </a: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effectLst/>
                <a:latin typeface="Times New Roman" panose="02020603050405020304" pitchFamily="18" charset="0"/>
                <a:ea typeface="Calibri" panose="020F0502020204030204" pitchFamily="34" charset="0"/>
                <a:cs typeface="Times New Roman" panose="02020603050405020304" pitchFamily="18" charset="0"/>
              </a:rPr>
              <a:t>nộp</a:t>
            </a: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effectLst/>
                <a:latin typeface="Times New Roman" panose="02020603050405020304" pitchFamily="18" charset="0"/>
                <a:ea typeface="Calibri" panose="020F0502020204030204" pitchFamily="34" charset="0"/>
                <a:cs typeface="Times New Roman" panose="02020603050405020304" pitchFamily="18" charset="0"/>
              </a:rPr>
              <a:t>thuế</a:t>
            </a: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latin typeface="Times New Roman" panose="02020603050405020304" pitchFamily="18" charset="0"/>
                <a:ea typeface="Calibri" panose="020F0502020204030204" pitchFamily="34" charset="0"/>
                <a:cs typeface="Times New Roman" panose="02020603050405020304" pitchFamily="18" charset="0"/>
              </a:rPr>
              <a:t>thu</a:t>
            </a:r>
            <a:r>
              <a:rPr lang="en-US" sz="1600" b="1" dirty="0">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latin typeface="Times New Roman" panose="02020603050405020304" pitchFamily="18" charset="0"/>
                <a:ea typeface="Calibri" panose="020F0502020204030204" pitchFamily="34" charset="0"/>
                <a:cs typeface="Times New Roman" panose="02020603050405020304" pitchFamily="18" charset="0"/>
              </a:rPr>
              <a:t>nhập</a:t>
            </a:r>
            <a:r>
              <a:rPr lang="en-US" sz="1600" b="1" dirty="0">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latin typeface="Times New Roman" panose="02020603050405020304" pitchFamily="18" charset="0"/>
                <a:ea typeface="Calibri" panose="020F0502020204030204" pitchFamily="34" charset="0"/>
                <a:cs typeface="Times New Roman" panose="02020603050405020304" pitchFamily="18" charset="0"/>
              </a:rPr>
              <a:t>doanh</a:t>
            </a:r>
            <a:r>
              <a:rPr lang="en-US" sz="1600" b="1" dirty="0">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latin typeface="Times New Roman" panose="02020603050405020304" pitchFamily="18" charset="0"/>
                <a:ea typeface="Calibri" panose="020F0502020204030204" pitchFamily="34" charset="0"/>
                <a:cs typeface="Times New Roman" panose="02020603050405020304" pitchFamily="18" charset="0"/>
              </a:rPr>
              <a:t>nghiệp</a:t>
            </a: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just">
              <a:lnSpc>
                <a:spcPts val="2000"/>
              </a:lnSpc>
              <a:spcBef>
                <a:spcPts val="0"/>
              </a:spcBef>
              <a:spcAft>
                <a:spcPts val="0"/>
              </a:spcAft>
            </a:pP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5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500" dirty="0" err="1">
                <a:effectLst/>
                <a:latin typeface="Times New Roman" panose="02020603050405020304" pitchFamily="18" charset="0"/>
                <a:ea typeface="Calibri" panose="020F0502020204030204" pitchFamily="34" charset="0"/>
                <a:cs typeface="Times New Roman" panose="02020603050405020304" pitchFamily="18" charset="0"/>
              </a:rPr>
              <a:t>kê</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500" dirty="0" err="1">
                <a:effectLst/>
                <a:latin typeface="Times New Roman" panose="02020603050405020304" pitchFamily="18" charset="0"/>
                <a:ea typeface="Calibri" panose="020F0502020204030204" pitchFamily="34" charset="0"/>
                <a:cs typeface="Times New Roman" panose="02020603050405020304" pitchFamily="18" charset="0"/>
              </a:rPr>
              <a:t>khai</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500" dirty="0" err="1">
                <a:effectLst/>
                <a:latin typeface="Times New Roman" panose="02020603050405020304" pitchFamily="18" charset="0"/>
                <a:ea typeface="Calibri" panose="020F0502020204030204" pitchFamily="34" charset="0"/>
                <a:cs typeface="Times New Roman" panose="02020603050405020304" pitchFamily="18" charset="0"/>
              </a:rPr>
              <a:t>tính</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500" dirty="0" err="1">
                <a:effectLst/>
                <a:latin typeface="Times New Roman" panose="02020603050405020304" pitchFamily="18" charset="0"/>
                <a:ea typeface="Calibri" panose="020F0502020204030204" pitchFamily="34" charset="0"/>
                <a:cs typeface="Times New Roman" panose="02020603050405020304" pitchFamily="18" charset="0"/>
              </a:rPr>
              <a:t>thuế</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TNDN </a:t>
            </a:r>
            <a:r>
              <a:rPr lang="en-US" sz="1500"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5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5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500" dirty="0" err="1">
                <a:effectLst/>
                <a:latin typeface="Times New Roman" panose="02020603050405020304" pitchFamily="18" charset="0"/>
                <a:ea typeface="Calibri" panose="020F0502020204030204" pitchFamily="34" charset="0"/>
                <a:cs typeface="Times New Roman" panose="02020603050405020304" pitchFamily="18" charset="0"/>
              </a:rPr>
              <a:t>khoản</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500"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5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5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500" dirty="0" err="1">
                <a:effectLst/>
                <a:latin typeface="Times New Roman" panose="02020603050405020304" pitchFamily="18" charset="0"/>
                <a:ea typeface="Calibri" panose="020F0502020204030204" pitchFamily="34" charset="0"/>
                <a:cs typeface="Times New Roman" panose="02020603050405020304" pitchFamily="18" charset="0"/>
              </a:rPr>
              <a:t>phí</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5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500" dirty="0" err="1">
                <a:effectLst/>
                <a:latin typeface="Times New Roman" panose="02020603050405020304" pitchFamily="18" charset="0"/>
                <a:ea typeface="Calibri" panose="020F0502020204030204" pitchFamily="34" charset="0"/>
                <a:cs typeface="Times New Roman" panose="02020603050405020304" pitchFamily="18" charset="0"/>
              </a:rPr>
              <a:t>khoản</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500"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500" dirty="0" err="1">
                <a:effectLst/>
                <a:latin typeface="Times New Roman" panose="02020603050405020304" pitchFamily="18" charset="0"/>
                <a:ea typeface="Calibri" panose="020F0502020204030204" pitchFamily="34" charset="0"/>
                <a:cs typeface="Times New Roman" panose="02020603050405020304" pitchFamily="18" charset="0"/>
              </a:rPr>
              <a:t>dịch</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500" dirty="0" err="1">
                <a:effectLst/>
                <a:latin typeface="Times New Roman" panose="02020603050405020304" pitchFamily="18" charset="0"/>
                <a:ea typeface="Calibri" panose="020F0502020204030204" pitchFamily="34" charset="0"/>
                <a:cs typeface="Times New Roman" panose="02020603050405020304" pitchFamily="18" charset="0"/>
              </a:rPr>
              <a:t>vụ</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5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500" dirty="0" err="1">
                <a:effectLst/>
                <a:latin typeface="Times New Roman" panose="02020603050405020304" pitchFamily="18" charset="0"/>
                <a:ea typeface="Calibri" panose="020F0502020204030204" pitchFamily="34" charset="0"/>
                <a:cs typeface="Times New Roman" panose="02020603050405020304" pitchFamily="18" charset="0"/>
              </a:rPr>
              <a:t>khoản</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500"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500" dirty="0" err="1">
                <a:effectLst/>
                <a:latin typeface="Times New Roman" panose="02020603050405020304" pitchFamily="18" charset="0"/>
                <a:ea typeface="Calibri" panose="020F0502020204030204" pitchFamily="34" charset="0"/>
                <a:cs typeface="Times New Roman" panose="02020603050405020304" pitchFamily="18" charset="0"/>
              </a:rPr>
              <a:t>khác</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500"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5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500" dirty="0" err="1">
                <a:effectLst/>
                <a:latin typeface="Times New Roman" panose="02020603050405020304" pitchFamily="18" charset="0"/>
                <a:ea typeface="Calibri" panose="020F0502020204030204" pitchFamily="34" charset="0"/>
                <a:cs typeface="Times New Roman" panose="02020603050405020304" pitchFamily="18" charset="0"/>
              </a:rPr>
              <a:t>tài</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500" dirty="0" err="1">
                <a:effectLst/>
                <a:latin typeface="Times New Roman" panose="02020603050405020304" pitchFamily="18" charset="0"/>
                <a:ea typeface="Calibri" panose="020F0502020204030204" pitchFamily="34" charset="0"/>
                <a:cs typeface="Times New Roman" panose="02020603050405020304" pitchFamily="18" charset="0"/>
              </a:rPr>
              <a:t>trợ</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500"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500" dirty="0" err="1">
                <a:effectLst/>
                <a:latin typeface="Times New Roman" panose="02020603050405020304" pitchFamily="18" charset="0"/>
                <a:ea typeface="Calibri" panose="020F0502020204030204" pitchFamily="34" charset="0"/>
                <a:cs typeface="Times New Roman" panose="02020603050405020304" pitchFamily="18" charset="0"/>
              </a:rPr>
              <a:t>lệ</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500" dirty="0" err="1">
                <a:effectLst/>
                <a:latin typeface="Times New Roman" panose="02020603050405020304" pitchFamily="18" charset="0"/>
                <a:ea typeface="Calibri" panose="020F0502020204030204" pitchFamily="34" charset="0"/>
                <a:cs typeface="Times New Roman" panose="02020603050405020304" pitchFamily="18" charset="0"/>
              </a:rPr>
              <a:t>phí</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500" dirty="0" err="1">
                <a:effectLst/>
                <a:latin typeface="Times New Roman" panose="02020603050405020304" pitchFamily="18" charset="0"/>
                <a:ea typeface="Calibri" panose="020F0502020204030204" pitchFamily="34" charset="0"/>
                <a:cs typeface="Times New Roman" panose="02020603050405020304" pitchFamily="18" charset="0"/>
              </a:rPr>
              <a:t>thi</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just">
              <a:lnSpc>
                <a:spcPts val="2000"/>
              </a:lnSpc>
              <a:spcBef>
                <a:spcPts val="0"/>
              </a:spcBef>
              <a:spcAft>
                <a:spcPts val="0"/>
              </a:spcAft>
            </a:pP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500" dirty="0" err="1">
                <a:effectLst/>
                <a:latin typeface="Times New Roman" panose="02020603050405020304" pitchFamily="18" charset="0"/>
                <a:ea typeface="Calibri" panose="020F0502020204030204" pitchFamily="34" charset="0"/>
                <a:cs typeface="Times New Roman" panose="02020603050405020304" pitchFamily="18" charset="0"/>
              </a:rPr>
              <a:t>Áp</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5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500" dirty="0" err="1">
                <a:effectLst/>
                <a:latin typeface="Times New Roman" panose="02020603050405020304" pitchFamily="18" charset="0"/>
                <a:ea typeface="Calibri" panose="020F0502020204030204" pitchFamily="34" charset="0"/>
                <a:cs typeface="Times New Roman" panose="02020603050405020304" pitchFamily="18" charset="0"/>
              </a:rPr>
              <a:t>sai</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500" dirty="0" err="1">
                <a:effectLst/>
                <a:latin typeface="Times New Roman" panose="02020603050405020304" pitchFamily="18" charset="0"/>
                <a:ea typeface="Calibri" panose="020F0502020204030204" pitchFamily="34" charset="0"/>
                <a:cs typeface="Times New Roman" panose="02020603050405020304" pitchFamily="18" charset="0"/>
              </a:rPr>
              <a:t>mức</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500" dirty="0" err="1">
                <a:effectLst/>
                <a:latin typeface="Times New Roman" panose="02020603050405020304" pitchFamily="18" charset="0"/>
                <a:ea typeface="Calibri" panose="020F0502020204030204" pitchFamily="34" charset="0"/>
                <a:cs typeface="Times New Roman" panose="02020603050405020304" pitchFamily="18" charset="0"/>
              </a:rPr>
              <a:t>tỷ</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500" dirty="0" err="1">
                <a:effectLst/>
                <a:latin typeface="Times New Roman" panose="02020603050405020304" pitchFamily="18" charset="0"/>
                <a:ea typeface="Calibri" panose="020F0502020204030204" pitchFamily="34" charset="0"/>
                <a:cs typeface="Times New Roman" panose="02020603050405020304" pitchFamily="18" charset="0"/>
              </a:rPr>
              <a:t>lệ</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1500" dirty="0" err="1">
                <a:effectLst/>
                <a:latin typeface="Times New Roman" panose="02020603050405020304" pitchFamily="18" charset="0"/>
                <a:ea typeface="Calibri" panose="020F0502020204030204" pitchFamily="34" charset="0"/>
                <a:cs typeface="Times New Roman" panose="02020603050405020304" pitchFamily="18" charset="0"/>
              </a:rPr>
              <a:t>tính</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500" dirty="0" err="1">
                <a:effectLst/>
                <a:latin typeface="Times New Roman" panose="02020603050405020304" pitchFamily="18" charset="0"/>
                <a:ea typeface="Calibri" panose="020F0502020204030204" pitchFamily="34" charset="0"/>
                <a:cs typeface="Times New Roman" panose="02020603050405020304" pitchFamily="18" charset="0"/>
              </a:rPr>
              <a:t>thuế</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TNDN </a:t>
            </a:r>
            <a:r>
              <a:rPr lang="en-US" sz="1500"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500" dirty="0" err="1">
                <a:effectLst/>
                <a:latin typeface="Times New Roman" panose="02020603050405020304" pitchFamily="18" charset="0"/>
                <a:ea typeface="Calibri" panose="020F0502020204030204" pitchFamily="34" charset="0"/>
                <a:cs typeface="Times New Roman" panose="02020603050405020304" pitchFamily="18" charset="0"/>
              </a:rPr>
              <a:t>doanh</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500"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500"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5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5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500" dirty="0" err="1">
                <a:effectLst/>
                <a:latin typeface="Times New Roman" panose="02020603050405020304" pitchFamily="18" charset="0"/>
                <a:ea typeface="Calibri" panose="020F0502020204030204" pitchFamily="34" charset="0"/>
                <a:cs typeface="Times New Roman" panose="02020603050405020304" pitchFamily="18" charset="0"/>
              </a:rPr>
              <a:t>khoản</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500"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VD: </a:t>
            </a:r>
            <a:r>
              <a:rPr lang="en-US" sz="15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500" dirty="0" err="1">
                <a:effectLst/>
                <a:latin typeface="Times New Roman" panose="02020603050405020304" pitchFamily="18" charset="0"/>
                <a:ea typeface="Calibri" panose="020F0502020204030204" pitchFamily="34" charset="0"/>
                <a:cs typeface="Times New Roman" panose="02020603050405020304" pitchFamily="18" charset="0"/>
              </a:rPr>
              <a:t>khoản</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500"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5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500" dirty="0" err="1">
                <a:effectLst/>
                <a:latin typeface="Times New Roman" panose="02020603050405020304" pitchFamily="18" charset="0"/>
                <a:ea typeface="Calibri" panose="020F0502020204030204" pitchFamily="34" charset="0"/>
                <a:cs typeface="Times New Roman" panose="02020603050405020304" pitchFamily="18" charset="0"/>
              </a:rPr>
              <a:t>phí</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500" dirty="0" err="1">
                <a:effectLst/>
                <a:latin typeface="Times New Roman" panose="02020603050405020304" pitchFamily="18" charset="0"/>
                <a:ea typeface="Calibri" panose="020F0502020204030204" pitchFamily="34" charset="0"/>
                <a:cs typeface="Times New Roman" panose="02020603050405020304" pitchFamily="18" charset="0"/>
              </a:rPr>
              <a:t>tỷ</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500" dirty="0" err="1">
                <a:effectLst/>
                <a:latin typeface="Times New Roman" panose="02020603050405020304" pitchFamily="18" charset="0"/>
                <a:ea typeface="Calibri" panose="020F0502020204030204" pitchFamily="34" charset="0"/>
                <a:cs typeface="Times New Roman" panose="02020603050405020304" pitchFamily="18" charset="0"/>
              </a:rPr>
              <a:t>lệ</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2%; </a:t>
            </a:r>
            <a:r>
              <a:rPr lang="en-US" sz="1500"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500" dirty="0" err="1">
                <a:effectLst/>
                <a:latin typeface="Times New Roman" panose="02020603050405020304" pitchFamily="18" charset="0"/>
                <a:ea typeface="Calibri" panose="020F0502020204030204" pitchFamily="34" charset="0"/>
                <a:cs typeface="Times New Roman" panose="02020603050405020304" pitchFamily="18" charset="0"/>
              </a:rPr>
              <a:t>dịch</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500" dirty="0" err="1">
                <a:effectLst/>
                <a:latin typeface="Times New Roman" panose="02020603050405020304" pitchFamily="18" charset="0"/>
                <a:ea typeface="Calibri" panose="020F0502020204030204" pitchFamily="34" charset="0"/>
                <a:cs typeface="Times New Roman" panose="02020603050405020304" pitchFamily="18" charset="0"/>
              </a:rPr>
              <a:t>vụ</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500" dirty="0" err="1">
                <a:effectLst/>
                <a:latin typeface="Times New Roman" panose="02020603050405020304" pitchFamily="18" charset="0"/>
                <a:ea typeface="Calibri" panose="020F0502020204030204" pitchFamily="34" charset="0"/>
                <a:cs typeface="Times New Roman" panose="02020603050405020304" pitchFamily="18" charset="0"/>
              </a:rPr>
              <a:t>dịch</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500" dirty="0" err="1">
                <a:effectLst/>
                <a:latin typeface="Times New Roman" panose="02020603050405020304" pitchFamily="18" charset="0"/>
                <a:ea typeface="Calibri" panose="020F0502020204030204" pitchFamily="34" charset="0"/>
                <a:cs typeface="Times New Roman" panose="02020603050405020304" pitchFamily="18" charset="0"/>
              </a:rPr>
              <a:t>vụ</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500" dirty="0" err="1">
                <a:effectLst/>
                <a:latin typeface="Times New Roman" panose="02020603050405020304" pitchFamily="18" charset="0"/>
                <a:ea typeface="Calibri" panose="020F0502020204030204" pitchFamily="34" charset="0"/>
                <a:cs typeface="Times New Roman" panose="02020603050405020304" pitchFamily="18" charset="0"/>
              </a:rPr>
              <a:t>trông</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500" dirty="0" err="1">
                <a:effectLst/>
                <a:latin typeface="Times New Roman" panose="02020603050405020304" pitchFamily="18" charset="0"/>
                <a:ea typeface="Calibri" panose="020F0502020204030204" pitchFamily="34" charset="0"/>
                <a:cs typeface="Times New Roman" panose="02020603050405020304" pitchFamily="18" charset="0"/>
              </a:rPr>
              <a:t>giữ</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500" dirty="0" err="1">
                <a:effectLst/>
                <a:latin typeface="Times New Roman" panose="02020603050405020304" pitchFamily="18" charset="0"/>
                <a:ea typeface="Calibri" panose="020F0502020204030204" pitchFamily="34" charset="0"/>
                <a:cs typeface="Times New Roman" panose="02020603050405020304" pitchFamily="18" charset="0"/>
              </a:rPr>
              <a:t>xe</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500" dirty="0" err="1">
                <a:effectLst/>
                <a:latin typeface="Times New Roman" panose="02020603050405020304" pitchFamily="18" charset="0"/>
                <a:ea typeface="Calibri" panose="020F0502020204030204" pitchFamily="34" charset="0"/>
                <a:cs typeface="Times New Roman" panose="02020603050405020304" pitchFamily="18" charset="0"/>
              </a:rPr>
              <a:t>dịch</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500" dirty="0" err="1">
                <a:effectLst/>
                <a:latin typeface="Times New Roman" panose="02020603050405020304" pitchFamily="18" charset="0"/>
                <a:ea typeface="Calibri" panose="020F0502020204030204" pitchFamily="34" charset="0"/>
                <a:cs typeface="Times New Roman" panose="02020603050405020304" pitchFamily="18" charset="0"/>
              </a:rPr>
              <a:t>vụ</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500" dirty="0" err="1">
                <a:effectLst/>
                <a:latin typeface="Times New Roman" panose="02020603050405020304" pitchFamily="18" charset="0"/>
                <a:ea typeface="Calibri" panose="020F0502020204030204" pitchFamily="34" charset="0"/>
                <a:cs typeface="Times New Roman" panose="02020603050405020304" pitchFamily="18" charset="0"/>
              </a:rPr>
              <a:t>ăn</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500" dirty="0" err="1">
                <a:effectLst/>
                <a:latin typeface="Times New Roman" panose="02020603050405020304" pitchFamily="18" charset="0"/>
                <a:ea typeface="Calibri" panose="020F0502020204030204" pitchFamily="34" charset="0"/>
                <a:cs typeface="Times New Roman" panose="02020603050405020304" pitchFamily="18" charset="0"/>
              </a:rPr>
              <a:t>bán</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500" dirty="0" err="1">
                <a:effectLst/>
                <a:latin typeface="Times New Roman" panose="02020603050405020304" pitchFamily="18" charset="0"/>
                <a:ea typeface="Calibri" panose="020F0502020204030204" pitchFamily="34" charset="0"/>
                <a:cs typeface="Times New Roman" panose="02020603050405020304" pitchFamily="18" charset="0"/>
              </a:rPr>
              <a:t>trú</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500" dirty="0" err="1">
                <a:effectLst/>
                <a:latin typeface="Times New Roman" panose="02020603050405020304" pitchFamily="18" charset="0"/>
                <a:ea typeface="Calibri" panose="020F0502020204030204" pitchFamily="34" charset="0"/>
                <a:cs typeface="Times New Roman" panose="02020603050405020304" pitchFamily="18" charset="0"/>
              </a:rPr>
              <a:t>tỷ</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500" dirty="0" err="1">
                <a:effectLst/>
                <a:latin typeface="Times New Roman" panose="02020603050405020304" pitchFamily="18" charset="0"/>
                <a:ea typeface="Calibri" panose="020F0502020204030204" pitchFamily="34" charset="0"/>
                <a:cs typeface="Times New Roman" panose="02020603050405020304" pitchFamily="18" charset="0"/>
              </a:rPr>
              <a:t>lệ</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5%.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KHUNG CĂN CỨ">
            <a:extLst>
              <a:ext uri="{FF2B5EF4-FFF2-40B4-BE49-F238E27FC236}">
                <a16:creationId xmlns:a16="http://schemas.microsoft.com/office/drawing/2014/main" id="{28C499CC-DC0A-29AA-ECF8-4E87791FCA33}"/>
              </a:ext>
            </a:extLst>
          </p:cNvPr>
          <p:cNvSpPr/>
          <p:nvPr/>
        </p:nvSpPr>
        <p:spPr>
          <a:xfrm>
            <a:off x="256974" y="702677"/>
            <a:ext cx="5100736" cy="5946302"/>
          </a:xfrm>
          <a:prstGeom prst="rect">
            <a:avLst/>
          </a:prstGeom>
          <a:noFill/>
          <a:ln>
            <a:solidFill>
              <a:srgbClr val="002060">
                <a:alpha val="46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descr="Irritant">
            <a:extLst>
              <a:ext uri="{FF2B5EF4-FFF2-40B4-BE49-F238E27FC236}">
                <a16:creationId xmlns:a16="http://schemas.microsoft.com/office/drawing/2014/main" id="{1D018C09-1E2B-FD10-7CB9-24C3939A6AE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56292" y="4347242"/>
            <a:ext cx="660090" cy="660090"/>
          </a:xfrm>
          <a:prstGeom prst="rect">
            <a:avLst/>
          </a:prstGeom>
          <a:effectLst>
            <a:outerShdw blurRad="50800" dist="38100" dir="18900000" algn="bl" rotWithShape="0">
              <a:prstClr val="black">
                <a:alpha val="40000"/>
              </a:prstClr>
            </a:outerShdw>
          </a:effectLst>
        </p:spPr>
      </p:pic>
      <p:pic>
        <p:nvPicPr>
          <p:cNvPr id="7" name="LÁ 2">
            <a:extLst>
              <a:ext uri="{FF2B5EF4-FFF2-40B4-BE49-F238E27FC236}">
                <a16:creationId xmlns:a16="http://schemas.microsoft.com/office/drawing/2014/main" id="{149C7980-E817-891C-C802-0DFF51A59D9D}"/>
              </a:ext>
            </a:extLst>
          </p:cNvPr>
          <p:cNvPicPr preferRelativeResize="0"/>
          <p:nvPr/>
        </p:nvPicPr>
        <p:blipFill>
          <a:blip r:embed="rId10">
            <a:alphaModFix amt="15000"/>
          </a:blip>
          <a:stretch>
            <a:fillRect/>
          </a:stretch>
        </p:blipFill>
        <p:spPr>
          <a:xfrm rot="21298611" flipH="1">
            <a:off x="372005" y="663587"/>
            <a:ext cx="845983" cy="920682"/>
          </a:xfrm>
          <a:prstGeom prst="rect">
            <a:avLst/>
          </a:prstGeom>
          <a:noFill/>
          <a:ln>
            <a:noFill/>
          </a:ln>
          <a:effectLst>
            <a:outerShdw blurRad="485775" dist="304800" dir="5400000" algn="bl" rotWithShape="0">
              <a:srgbClr val="000000">
                <a:alpha val="30000"/>
              </a:srgbClr>
            </a:outerShdw>
          </a:effectLst>
        </p:spPr>
      </p:pic>
      <p:pic>
        <p:nvPicPr>
          <p:cNvPr id="16" name="lá">
            <a:extLst>
              <a:ext uri="{FF2B5EF4-FFF2-40B4-BE49-F238E27FC236}">
                <a16:creationId xmlns:a16="http://schemas.microsoft.com/office/drawing/2014/main" id="{94DCA19B-CF72-F712-4F40-3406D0796642}"/>
              </a:ext>
            </a:extLst>
          </p:cNvPr>
          <p:cNvPicPr preferRelativeResize="0"/>
          <p:nvPr/>
        </p:nvPicPr>
        <p:blipFill>
          <a:blip r:embed="rId11">
            <a:alphaModFix amt="15000"/>
          </a:blip>
          <a:stretch>
            <a:fillRect/>
          </a:stretch>
        </p:blipFill>
        <p:spPr>
          <a:xfrm rot="15963823">
            <a:off x="1750022" y="5761708"/>
            <a:ext cx="1080273" cy="743925"/>
          </a:xfrm>
          <a:prstGeom prst="rect">
            <a:avLst/>
          </a:prstGeom>
          <a:noFill/>
          <a:ln>
            <a:noFill/>
          </a:ln>
          <a:effectLst>
            <a:outerShdw blurRad="485775" dist="304800" dir="5400000" algn="bl" rotWithShape="0">
              <a:srgbClr val="000000">
                <a:alpha val="30000"/>
              </a:srgbClr>
            </a:outerShdw>
          </a:effectLst>
        </p:spPr>
      </p:pic>
      <p:sp>
        <p:nvSpPr>
          <p:cNvPr id="22" name="nội dung căn cứ 3">
            <a:extLst>
              <a:ext uri="{FF2B5EF4-FFF2-40B4-BE49-F238E27FC236}">
                <a16:creationId xmlns:a16="http://schemas.microsoft.com/office/drawing/2014/main" id="{C0BC25A2-8B30-08E3-D6EA-255DFA9558DE}"/>
              </a:ext>
            </a:extLst>
          </p:cNvPr>
          <p:cNvSpPr txBox="1">
            <a:spLocks/>
          </p:cNvSpPr>
          <p:nvPr/>
        </p:nvSpPr>
        <p:spPr>
          <a:xfrm>
            <a:off x="303480" y="4548436"/>
            <a:ext cx="5064998" cy="2505774"/>
          </a:xfrm>
          <a:prstGeom prst="rect">
            <a:avLst/>
          </a:prstGeom>
          <a:noFill/>
        </p:spPr>
        <p:txBody>
          <a:bodyPr anchor="t">
            <a:noAutofit/>
          </a:bodyPr>
          <a:lstStyle>
            <a:lvl1pPr marL="266700" indent="-266700" algn="l" defTabSz="914400" rtl="0" eaLnBrk="1" latinLnBrk="0" hangingPunct="1">
              <a:lnSpc>
                <a:spcPct val="90000"/>
              </a:lnSpc>
              <a:spcBef>
                <a:spcPts val="1000"/>
              </a:spcBef>
              <a:buClr>
                <a:schemeClr val="accent1">
                  <a:lumMod val="90000"/>
                </a:schemeClr>
              </a:buClr>
              <a:buFont typeface="Segoe UI" panose="020B0502040204020203" pitchFamily="34" charset="0"/>
              <a:buChar char="·"/>
              <a:defRPr sz="1800" kern="1200">
                <a:solidFill>
                  <a:schemeClr val="tx1">
                    <a:lumMod val="75000"/>
                    <a:lumOff val="25000"/>
                  </a:schemeClr>
                </a:solidFill>
                <a:latin typeface="+mn-lt"/>
                <a:ea typeface="+mn-ea"/>
                <a:cs typeface="+mn-cs"/>
              </a:defRPr>
            </a:lvl1pPr>
            <a:lvl2pPr marL="539750" indent="-27305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600" kern="1200">
                <a:solidFill>
                  <a:schemeClr val="tx1">
                    <a:lumMod val="75000"/>
                    <a:lumOff val="25000"/>
                  </a:schemeClr>
                </a:solidFill>
                <a:latin typeface="+mn-lt"/>
                <a:ea typeface="+mn-ea"/>
                <a:cs typeface="+mn-cs"/>
              </a:defRPr>
            </a:lvl2pPr>
            <a:lvl3pPr marL="806450" indent="-26670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400" kern="1200">
                <a:solidFill>
                  <a:schemeClr val="tx1">
                    <a:lumMod val="75000"/>
                    <a:lumOff val="25000"/>
                  </a:schemeClr>
                </a:solidFill>
                <a:latin typeface="+mn-lt"/>
                <a:ea typeface="+mn-ea"/>
                <a:cs typeface="+mn-cs"/>
              </a:defRPr>
            </a:lvl3pPr>
            <a:lvl4pPr marL="1079500" indent="-27305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200" kern="1200">
                <a:solidFill>
                  <a:schemeClr val="tx1">
                    <a:lumMod val="75000"/>
                    <a:lumOff val="25000"/>
                  </a:schemeClr>
                </a:solidFill>
                <a:latin typeface="+mn-lt"/>
                <a:ea typeface="+mn-ea"/>
                <a:cs typeface="+mn-cs"/>
              </a:defRPr>
            </a:lvl4pPr>
            <a:lvl5pPr marL="1346200" indent="-26670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algn="just">
              <a:lnSpc>
                <a:spcPct val="120000"/>
              </a:lnSpc>
              <a:spcBef>
                <a:spcPts val="0"/>
              </a:spcBef>
              <a:spcAft>
                <a:spcPts val="0"/>
              </a:spcAft>
              <a:buClr>
                <a:srgbClr val="FF0000"/>
              </a:buClr>
              <a:buFont typeface="Wingdings" panose="05000000000000000000" pitchFamily="2" charset="2"/>
              <a:buChar char="Ø"/>
            </a:pPr>
            <a:r>
              <a:rPr lang="en-US" sz="1100" b="1" dirty="0" err="1">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1100" b="1" dirty="0">
                <a:effectLst/>
                <a:latin typeface="Times New Roman" panose="02020603050405020304" pitchFamily="18" charset="0"/>
                <a:ea typeface="Calibri" panose="020F0502020204030204" pitchFamily="34" charset="0"/>
                <a:cs typeface="Times New Roman" panose="02020603050405020304" pitchFamily="18" charset="0"/>
              </a:rPr>
              <a:t> 10 Thông </a:t>
            </a:r>
            <a:r>
              <a:rPr lang="en-US" sz="1100" b="1" dirty="0" err="1">
                <a:effectLst/>
                <a:latin typeface="Times New Roman" panose="02020603050405020304" pitchFamily="18" charset="0"/>
                <a:ea typeface="Calibri" panose="020F0502020204030204" pitchFamily="34" charset="0"/>
                <a:cs typeface="Times New Roman" panose="02020603050405020304" pitchFamily="18" charset="0"/>
              </a:rPr>
              <a:t>tư</a:t>
            </a:r>
            <a:r>
              <a:rPr lang="en-US" sz="11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b="1"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1100" b="1" dirty="0">
                <a:effectLst/>
                <a:latin typeface="Times New Roman" panose="02020603050405020304" pitchFamily="18" charset="0"/>
                <a:ea typeface="Calibri" panose="020F0502020204030204" pitchFamily="34" charset="0"/>
                <a:cs typeface="Times New Roman" panose="02020603050405020304" pitchFamily="18" charset="0"/>
              </a:rPr>
              <a:t> 56/2022/TT-BTC </a:t>
            </a:r>
            <a:r>
              <a:rPr lang="en-US" sz="1100" b="1" dirty="0" err="1">
                <a:effectLst/>
                <a:latin typeface="Times New Roman" panose="02020603050405020304" pitchFamily="18" charset="0"/>
                <a:ea typeface="Calibri" panose="020F0502020204030204" pitchFamily="34" charset="0"/>
                <a:cs typeface="Times New Roman" panose="02020603050405020304" pitchFamily="18" charset="0"/>
              </a:rPr>
              <a:t>ngày</a:t>
            </a:r>
            <a:r>
              <a:rPr lang="en-US" sz="1100" b="1" dirty="0">
                <a:effectLst/>
                <a:latin typeface="Times New Roman" panose="02020603050405020304" pitchFamily="18" charset="0"/>
                <a:ea typeface="Calibri" panose="020F0502020204030204" pitchFamily="34" charset="0"/>
                <a:cs typeface="Times New Roman" panose="02020603050405020304" pitchFamily="18" charset="0"/>
              </a:rPr>
              <a:t> 16/9/2022 </a:t>
            </a:r>
            <a:r>
              <a:rPr lang="en-US" sz="11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1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b="1" dirty="0" err="1">
                <a:effectLst/>
                <a:latin typeface="Times New Roman" panose="02020603050405020304" pitchFamily="18" charset="0"/>
                <a:ea typeface="Calibri" panose="020F0502020204030204" pitchFamily="34" charset="0"/>
                <a:cs typeface="Times New Roman" panose="02020603050405020304" pitchFamily="18" charset="0"/>
              </a:rPr>
              <a:t>Bộ</a:t>
            </a:r>
            <a:r>
              <a:rPr lang="en-US" sz="11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b="1" dirty="0" err="1">
                <a:effectLst/>
                <a:latin typeface="Times New Roman" panose="02020603050405020304" pitchFamily="18" charset="0"/>
                <a:ea typeface="Calibri" panose="020F0502020204030204" pitchFamily="34" charset="0"/>
                <a:cs typeface="Times New Roman" panose="02020603050405020304" pitchFamily="18" charset="0"/>
              </a:rPr>
              <a:t>Tài</a:t>
            </a:r>
            <a:r>
              <a:rPr lang="en-US" sz="11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b="1" dirty="0" err="1">
                <a:effectLst/>
                <a:latin typeface="Times New Roman" panose="02020603050405020304" pitchFamily="18" charset="0"/>
                <a:ea typeface="Calibri" panose="020F0502020204030204" pitchFamily="34" charset="0"/>
                <a:cs typeface="Times New Roman" panose="02020603050405020304" pitchFamily="18" charset="0"/>
              </a:rPr>
              <a:t>chính</a:t>
            </a:r>
            <a:r>
              <a:rPr lang="en-US" sz="11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b="1" dirty="0" err="1">
                <a:effectLst/>
                <a:latin typeface="Times New Roman" panose="02020603050405020304" pitchFamily="18" charset="0"/>
                <a:ea typeface="Calibri" panose="020F0502020204030204" pitchFamily="34" charset="0"/>
                <a:cs typeface="Times New Roman" panose="02020603050405020304" pitchFamily="18" charset="0"/>
              </a:rPr>
              <a:t>quy</a:t>
            </a:r>
            <a:r>
              <a:rPr lang="en-US" sz="11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b="1"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11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b="1"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11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b="1" dirty="0" err="1">
                <a:effectLst/>
                <a:latin typeface="Times New Roman" panose="02020603050405020304" pitchFamily="18" charset="0"/>
                <a:ea typeface="Calibri" panose="020F0502020204030204" pitchFamily="34" charset="0"/>
                <a:cs typeface="Times New Roman" panose="02020603050405020304" pitchFamily="18" charset="0"/>
              </a:rPr>
              <a:t>phân</a:t>
            </a:r>
            <a:r>
              <a:rPr lang="en-US" sz="11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b="1" dirty="0" err="1">
                <a:effectLst/>
                <a:latin typeface="Times New Roman" panose="02020603050405020304" pitchFamily="18" charset="0"/>
                <a:ea typeface="Calibri" panose="020F0502020204030204" pitchFamily="34" charset="0"/>
                <a:cs typeface="Times New Roman" panose="02020603050405020304" pitchFamily="18" charset="0"/>
              </a:rPr>
              <a:t>phối</a:t>
            </a:r>
            <a:r>
              <a:rPr lang="en-US" sz="11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b="1"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en-US" sz="11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b="1" dirty="0" err="1">
                <a:effectLst/>
                <a:latin typeface="Times New Roman" panose="02020603050405020304" pitchFamily="18" charset="0"/>
                <a:ea typeface="Calibri" panose="020F0502020204030204" pitchFamily="34" charset="0"/>
                <a:cs typeface="Times New Roman" panose="02020603050405020304" pitchFamily="18" charset="0"/>
              </a:rPr>
              <a:t>quả</a:t>
            </a:r>
            <a:r>
              <a:rPr lang="en-US" sz="11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b="1" dirty="0" err="1">
                <a:effectLst/>
                <a:latin typeface="Times New Roman" panose="02020603050405020304" pitchFamily="18" charset="0"/>
                <a:ea typeface="Calibri" panose="020F0502020204030204" pitchFamily="34" charset="0"/>
                <a:cs typeface="Times New Roman" panose="02020603050405020304" pitchFamily="18" charset="0"/>
              </a:rPr>
              <a:t>tài</a:t>
            </a:r>
            <a:r>
              <a:rPr lang="en-US" sz="11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b="1" dirty="0" err="1">
                <a:effectLst/>
                <a:latin typeface="Times New Roman" panose="02020603050405020304" pitchFamily="18" charset="0"/>
                <a:ea typeface="Calibri" panose="020F0502020204030204" pitchFamily="34" charset="0"/>
                <a:cs typeface="Times New Roman" panose="02020603050405020304" pitchFamily="18" charset="0"/>
              </a:rPr>
              <a:t>chính</a:t>
            </a:r>
            <a:r>
              <a:rPr lang="en-US" sz="11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b="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11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b="1" dirty="0" err="1">
                <a:effectLst/>
                <a:latin typeface="Times New Roman" panose="02020603050405020304" pitchFamily="18" charset="0"/>
                <a:ea typeface="Calibri" panose="020F0502020204030204" pitchFamily="34" charset="0"/>
                <a:cs typeface="Times New Roman" panose="02020603050405020304" pitchFamily="18" charset="0"/>
              </a:rPr>
              <a:t>năm</a:t>
            </a:r>
            <a:r>
              <a:rPr lang="en-US" sz="11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b="1"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11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b="1"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11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b="1"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11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b="1" dirty="0" err="1">
                <a:effectLst/>
                <a:latin typeface="Times New Roman" panose="02020603050405020304" pitchFamily="18" charset="0"/>
                <a:ea typeface="Calibri" panose="020F0502020204030204" pitchFamily="34" charset="0"/>
                <a:cs typeface="Times New Roman" panose="02020603050405020304" pitchFamily="18" charset="0"/>
              </a:rPr>
              <a:t>đơn</a:t>
            </a:r>
            <a:r>
              <a:rPr lang="en-US" sz="11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b="1" dirty="0" err="1">
                <a:effectLst/>
                <a:latin typeface="Times New Roman" panose="02020603050405020304" pitchFamily="18" charset="0"/>
                <a:ea typeface="Calibri" panose="020F0502020204030204" pitchFamily="34" charset="0"/>
                <a:cs typeface="Times New Roman" panose="02020603050405020304" pitchFamily="18" charset="0"/>
              </a:rPr>
              <a:t>vị</a:t>
            </a:r>
            <a:r>
              <a:rPr lang="en-US" sz="11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b="1"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11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b="1" dirty="0" err="1">
                <a:effectLst/>
                <a:latin typeface="Times New Roman" panose="02020603050405020304" pitchFamily="18" charset="0"/>
                <a:ea typeface="Calibri" panose="020F0502020204030204" pitchFamily="34" charset="0"/>
                <a:cs typeface="Times New Roman" panose="02020603050405020304" pitchFamily="18" charset="0"/>
              </a:rPr>
              <a:t>nghiệp</a:t>
            </a:r>
            <a:r>
              <a:rPr lang="en-US" sz="11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b="1"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11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b="1" dirty="0" err="1">
                <a:effectLst/>
                <a:latin typeface="Times New Roman" panose="02020603050405020304" pitchFamily="18" charset="0"/>
                <a:ea typeface="Calibri" panose="020F0502020204030204" pitchFamily="34" charset="0"/>
                <a:cs typeface="Times New Roman" panose="02020603050405020304" pitchFamily="18" charset="0"/>
              </a:rPr>
              <a:t>lập</a:t>
            </a:r>
            <a:r>
              <a:rPr lang="en-US" sz="11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20000"/>
              </a:lnSpc>
              <a:spcBef>
                <a:spcPts val="0"/>
              </a:spcBef>
              <a:spcAft>
                <a:spcPts val="0"/>
              </a:spcAft>
              <a:buNone/>
            </a:pP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thúc</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năm</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tài</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chính</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hạch</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toán</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đầy</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đủ</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khoản</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chi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xuyên</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giao</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chủ</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trích</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khấu</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hao</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tài</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sản</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cố</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nếu</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u="sng" dirty="0" err="1">
                <a:effectLst/>
                <a:latin typeface="Times New Roman" panose="02020603050405020304" pitchFamily="18" charset="0"/>
                <a:ea typeface="Calibri" panose="020F0502020204030204" pitchFamily="34" charset="0"/>
                <a:cs typeface="Times New Roman" panose="02020603050405020304" pitchFamily="18" charset="0"/>
              </a:rPr>
              <a:t>nộp</a:t>
            </a:r>
            <a:r>
              <a:rPr lang="en-US" sz="1100" i="1" u="sng"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u="sng" dirty="0" err="1">
                <a:effectLst/>
                <a:latin typeface="Times New Roman" panose="02020603050405020304" pitchFamily="18" charset="0"/>
                <a:ea typeface="Calibri" panose="020F0502020204030204" pitchFamily="34" charset="0"/>
                <a:cs typeface="Times New Roman" panose="02020603050405020304" pitchFamily="18" charset="0"/>
              </a:rPr>
              <a:t>thuế</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khoản</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nộp</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ngân</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sách</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trích</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lập</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nguồn</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cải</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tiền</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lương</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quy</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chênh</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lệch</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lớn</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hơn</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chi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xuyên</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giao</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chủ</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nếu</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đơn</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vị</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nghiệp</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quy</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tại</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14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áp</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đơn</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vị</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nhóm</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1,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nhóm</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2),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18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áp</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đơn</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vị</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nhóm</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3)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22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áp</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đơn</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vị</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nhóm</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4)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Nghị</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60/2021/NĐ-CP”</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nội dung căn cứ 2">
            <a:extLst>
              <a:ext uri="{FF2B5EF4-FFF2-40B4-BE49-F238E27FC236}">
                <a16:creationId xmlns:a16="http://schemas.microsoft.com/office/drawing/2014/main" id="{130D4E38-52DC-F4CA-001E-BEA8B9FFFA7E}"/>
              </a:ext>
            </a:extLst>
          </p:cNvPr>
          <p:cNvSpPr txBox="1">
            <a:spLocks/>
          </p:cNvSpPr>
          <p:nvPr/>
        </p:nvSpPr>
        <p:spPr>
          <a:xfrm>
            <a:off x="267732" y="3114649"/>
            <a:ext cx="5064998" cy="2170360"/>
          </a:xfrm>
          <a:prstGeom prst="rect">
            <a:avLst/>
          </a:prstGeom>
          <a:noFill/>
        </p:spPr>
        <p:txBody>
          <a:bodyPr anchor="t">
            <a:noAutofit/>
          </a:bodyPr>
          <a:lstStyle>
            <a:lvl1pPr marL="266700" indent="-266700" algn="l" defTabSz="914400" rtl="0" eaLnBrk="1" latinLnBrk="0" hangingPunct="1">
              <a:lnSpc>
                <a:spcPct val="90000"/>
              </a:lnSpc>
              <a:spcBef>
                <a:spcPts val="1000"/>
              </a:spcBef>
              <a:buClr>
                <a:schemeClr val="accent1">
                  <a:lumMod val="90000"/>
                </a:schemeClr>
              </a:buClr>
              <a:buFont typeface="Segoe UI" panose="020B0502040204020203" pitchFamily="34" charset="0"/>
              <a:buChar char="·"/>
              <a:defRPr sz="1800" kern="1200">
                <a:solidFill>
                  <a:schemeClr val="tx1">
                    <a:lumMod val="75000"/>
                    <a:lumOff val="25000"/>
                  </a:schemeClr>
                </a:solidFill>
                <a:latin typeface="+mn-lt"/>
                <a:ea typeface="+mn-ea"/>
                <a:cs typeface="+mn-cs"/>
              </a:defRPr>
            </a:lvl1pPr>
            <a:lvl2pPr marL="539750" indent="-27305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600" kern="1200">
                <a:solidFill>
                  <a:schemeClr val="tx1">
                    <a:lumMod val="75000"/>
                    <a:lumOff val="25000"/>
                  </a:schemeClr>
                </a:solidFill>
                <a:latin typeface="+mn-lt"/>
                <a:ea typeface="+mn-ea"/>
                <a:cs typeface="+mn-cs"/>
              </a:defRPr>
            </a:lvl2pPr>
            <a:lvl3pPr marL="806450" indent="-26670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400" kern="1200">
                <a:solidFill>
                  <a:schemeClr val="tx1">
                    <a:lumMod val="75000"/>
                    <a:lumOff val="25000"/>
                  </a:schemeClr>
                </a:solidFill>
                <a:latin typeface="+mn-lt"/>
                <a:ea typeface="+mn-ea"/>
                <a:cs typeface="+mn-cs"/>
              </a:defRPr>
            </a:lvl3pPr>
            <a:lvl4pPr marL="1079500" indent="-27305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200" kern="1200">
                <a:solidFill>
                  <a:schemeClr val="tx1">
                    <a:lumMod val="75000"/>
                    <a:lumOff val="25000"/>
                  </a:schemeClr>
                </a:solidFill>
                <a:latin typeface="+mn-lt"/>
                <a:ea typeface="+mn-ea"/>
                <a:cs typeface="+mn-cs"/>
              </a:defRPr>
            </a:lvl4pPr>
            <a:lvl5pPr marL="1346200" indent="-26670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algn="just">
              <a:lnSpc>
                <a:spcPct val="120000"/>
              </a:lnSpc>
              <a:spcBef>
                <a:spcPts val="0"/>
              </a:spcBef>
              <a:spcAft>
                <a:spcPts val="0"/>
              </a:spcAft>
              <a:buClr>
                <a:srgbClr val="FF0000"/>
              </a:buClr>
              <a:buFont typeface="Wingdings" panose="05000000000000000000" pitchFamily="2" charset="2"/>
              <a:buChar char="Ø"/>
            </a:pPr>
            <a:r>
              <a:rPr lang="en-US" sz="1100" b="1" dirty="0" err="1">
                <a:effectLst/>
                <a:latin typeface="Times New Roman" panose="02020603050405020304" pitchFamily="18" charset="0"/>
                <a:ea typeface="Calibri" panose="020F0502020204030204" pitchFamily="34" charset="0"/>
                <a:cs typeface="Times New Roman" panose="02020603050405020304" pitchFamily="18" charset="0"/>
              </a:rPr>
              <a:t>Khoản</a:t>
            </a:r>
            <a:r>
              <a:rPr lang="en-US" sz="1100" b="1" dirty="0">
                <a:effectLst/>
                <a:latin typeface="Times New Roman" panose="02020603050405020304" pitchFamily="18" charset="0"/>
                <a:ea typeface="Calibri" panose="020F0502020204030204" pitchFamily="34" charset="0"/>
                <a:cs typeface="Times New Roman" panose="02020603050405020304" pitchFamily="18" charset="0"/>
              </a:rPr>
              <a:t> 5 </a:t>
            </a:r>
            <a:r>
              <a:rPr lang="en-US" sz="1100" b="1" dirty="0" err="1">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1100" b="1" dirty="0">
                <a:effectLst/>
                <a:latin typeface="Times New Roman" panose="02020603050405020304" pitchFamily="18" charset="0"/>
                <a:ea typeface="Calibri" panose="020F0502020204030204" pitchFamily="34" charset="0"/>
                <a:cs typeface="Times New Roman" panose="02020603050405020304" pitchFamily="18" charset="0"/>
              </a:rPr>
              <a:t> 3 Thông </a:t>
            </a:r>
            <a:r>
              <a:rPr lang="en-US" sz="1100" b="1" dirty="0" err="1">
                <a:effectLst/>
                <a:latin typeface="Times New Roman" panose="02020603050405020304" pitchFamily="18" charset="0"/>
                <a:ea typeface="Calibri" panose="020F0502020204030204" pitchFamily="34" charset="0"/>
                <a:cs typeface="Times New Roman" panose="02020603050405020304" pitchFamily="18" charset="0"/>
              </a:rPr>
              <a:t>tư</a:t>
            </a:r>
            <a:r>
              <a:rPr lang="en-US" sz="11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b="1"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1100" b="1" dirty="0">
                <a:effectLst/>
                <a:latin typeface="Times New Roman" panose="02020603050405020304" pitchFamily="18" charset="0"/>
                <a:ea typeface="Calibri" panose="020F0502020204030204" pitchFamily="34" charset="0"/>
                <a:cs typeface="Times New Roman" panose="02020603050405020304" pitchFamily="18" charset="0"/>
              </a:rPr>
              <a:t> 78/2014/TT-BTC </a:t>
            </a:r>
            <a:r>
              <a:rPr lang="en-US" sz="1100" b="1" dirty="0" err="1">
                <a:effectLst/>
                <a:latin typeface="Times New Roman" panose="02020603050405020304" pitchFamily="18" charset="0"/>
                <a:ea typeface="Calibri" panose="020F0502020204030204" pitchFamily="34" charset="0"/>
                <a:cs typeface="Times New Roman" panose="02020603050405020304" pitchFamily="18" charset="0"/>
              </a:rPr>
              <a:t>ngày</a:t>
            </a:r>
            <a:r>
              <a:rPr lang="en-US" sz="1100" b="1" dirty="0">
                <a:effectLst/>
                <a:latin typeface="Times New Roman" panose="02020603050405020304" pitchFamily="18" charset="0"/>
                <a:ea typeface="Calibri" panose="020F0502020204030204" pitchFamily="34" charset="0"/>
                <a:cs typeface="Times New Roman" panose="02020603050405020304" pitchFamily="18" charset="0"/>
              </a:rPr>
              <a:t> 18/6/2014 </a:t>
            </a:r>
            <a:r>
              <a:rPr lang="en-US" sz="11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1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b="1" dirty="0" err="1">
                <a:effectLst/>
                <a:latin typeface="Times New Roman" panose="02020603050405020304" pitchFamily="18" charset="0"/>
                <a:ea typeface="Calibri" panose="020F0502020204030204" pitchFamily="34" charset="0"/>
                <a:cs typeface="Times New Roman" panose="02020603050405020304" pitchFamily="18" charset="0"/>
              </a:rPr>
              <a:t>Bộ</a:t>
            </a:r>
            <a:r>
              <a:rPr lang="en-US" sz="11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b="1" dirty="0" err="1">
                <a:effectLst/>
                <a:latin typeface="Times New Roman" panose="02020603050405020304" pitchFamily="18" charset="0"/>
                <a:ea typeface="Calibri" panose="020F0502020204030204" pitchFamily="34" charset="0"/>
                <a:cs typeface="Times New Roman" panose="02020603050405020304" pitchFamily="18" charset="0"/>
              </a:rPr>
              <a:t>Tài</a:t>
            </a:r>
            <a:r>
              <a:rPr lang="en-US" sz="11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b="1" dirty="0" err="1">
                <a:effectLst/>
                <a:latin typeface="Times New Roman" panose="02020603050405020304" pitchFamily="18" charset="0"/>
                <a:ea typeface="Calibri" panose="020F0502020204030204" pitchFamily="34" charset="0"/>
                <a:cs typeface="Times New Roman" panose="02020603050405020304" pitchFamily="18" charset="0"/>
              </a:rPr>
              <a:t>chính</a:t>
            </a:r>
            <a:r>
              <a:rPr lang="en-US" sz="11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b="1" dirty="0" err="1">
                <a:effectLst/>
                <a:latin typeface="Times New Roman" panose="02020603050405020304" pitchFamily="18" charset="0"/>
                <a:ea typeface="Calibri" panose="020F0502020204030204" pitchFamily="34" charset="0"/>
                <a:cs typeface="Times New Roman" panose="02020603050405020304" pitchFamily="18" charset="0"/>
              </a:rPr>
              <a:t>quy</a:t>
            </a:r>
            <a:r>
              <a:rPr lang="en-US" sz="11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b="1"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11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b="1" dirty="0" err="1">
                <a:effectLst/>
                <a:latin typeface="Times New Roman" panose="02020603050405020304" pitchFamily="18" charset="0"/>
                <a:ea typeface="Calibri" panose="020F0502020204030204" pitchFamily="34" charset="0"/>
                <a:cs typeface="Times New Roman" panose="02020603050405020304" pitchFamily="18" charset="0"/>
              </a:rPr>
              <a:t>kê</a:t>
            </a:r>
            <a:r>
              <a:rPr lang="en-US" sz="11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b="1" dirty="0" err="1">
                <a:effectLst/>
                <a:latin typeface="Times New Roman" panose="02020603050405020304" pitchFamily="18" charset="0"/>
                <a:ea typeface="Calibri" panose="020F0502020204030204" pitchFamily="34" charset="0"/>
                <a:cs typeface="Times New Roman" panose="02020603050405020304" pitchFamily="18" charset="0"/>
              </a:rPr>
              <a:t>khai</a:t>
            </a:r>
            <a:r>
              <a:rPr lang="en-US" sz="11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b="1" dirty="0" err="1">
                <a:effectLst/>
                <a:latin typeface="Times New Roman" panose="02020603050405020304" pitchFamily="18" charset="0"/>
                <a:ea typeface="Calibri" panose="020F0502020204030204" pitchFamily="34" charset="0"/>
                <a:cs typeface="Times New Roman" panose="02020603050405020304" pitchFamily="18" charset="0"/>
              </a:rPr>
              <a:t>nộp</a:t>
            </a:r>
            <a:r>
              <a:rPr lang="en-US" sz="11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b="1" dirty="0" err="1">
                <a:effectLst/>
                <a:latin typeface="Times New Roman" panose="02020603050405020304" pitchFamily="18" charset="0"/>
                <a:ea typeface="Calibri" panose="020F0502020204030204" pitchFamily="34" charset="0"/>
                <a:cs typeface="Times New Roman" panose="02020603050405020304" pitchFamily="18" charset="0"/>
              </a:rPr>
              <a:t>thuế</a:t>
            </a:r>
            <a:r>
              <a:rPr lang="en-US" sz="1100" b="1" dirty="0">
                <a:effectLst/>
                <a:latin typeface="Times New Roman" panose="02020603050405020304" pitchFamily="18" charset="0"/>
                <a:ea typeface="Calibri" panose="020F0502020204030204" pitchFamily="34" charset="0"/>
                <a:cs typeface="Times New Roman" panose="02020603050405020304" pitchFamily="18" charset="0"/>
              </a:rPr>
              <a:t> TNDN </a:t>
            </a:r>
            <a:r>
              <a:rPr lang="en-US" sz="1100" b="1" dirty="0" err="1">
                <a:effectLst/>
                <a:latin typeface="Times New Roman" panose="02020603050405020304" pitchFamily="18" charset="0"/>
                <a:ea typeface="Calibri" panose="020F0502020204030204" pitchFamily="34" charset="0"/>
                <a:cs typeface="Times New Roman" panose="02020603050405020304" pitchFamily="18" charset="0"/>
              </a:rPr>
              <a:t>tính</a:t>
            </a:r>
            <a:r>
              <a:rPr lang="en-US" sz="11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b="1"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11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b="1" dirty="0" err="1">
                <a:effectLst/>
                <a:latin typeface="Times New Roman" panose="02020603050405020304" pitchFamily="18" charset="0"/>
                <a:ea typeface="Calibri" panose="020F0502020204030204" pitchFamily="34" charset="0"/>
                <a:cs typeface="Times New Roman" panose="02020603050405020304" pitchFamily="18" charset="0"/>
              </a:rPr>
              <a:t>tỷ</a:t>
            </a:r>
            <a:r>
              <a:rPr lang="en-US" sz="11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b="1" dirty="0" err="1">
                <a:effectLst/>
                <a:latin typeface="Times New Roman" panose="02020603050405020304" pitchFamily="18" charset="0"/>
                <a:ea typeface="Calibri" panose="020F0502020204030204" pitchFamily="34" charset="0"/>
                <a:cs typeface="Times New Roman" panose="02020603050405020304" pitchFamily="18" charset="0"/>
              </a:rPr>
              <a:t>lệ</a:t>
            </a:r>
            <a:r>
              <a:rPr lang="en-US" sz="1100" b="1"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1100" b="1"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11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b="1" dirty="0" err="1">
                <a:effectLst/>
                <a:latin typeface="Times New Roman" panose="02020603050405020304" pitchFamily="18" charset="0"/>
                <a:ea typeface="Calibri" panose="020F0502020204030204" pitchFamily="34" charset="0"/>
                <a:cs typeface="Times New Roman" panose="02020603050405020304" pitchFamily="18" charset="0"/>
              </a:rPr>
              <a:t>doanh</a:t>
            </a:r>
            <a:r>
              <a:rPr lang="en-US" sz="11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b="1"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11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20000"/>
              </a:lnSpc>
              <a:spcBef>
                <a:spcPts val="0"/>
              </a:spcBef>
              <a:spcAft>
                <a:spcPts val="0"/>
              </a:spcAft>
              <a:buNone/>
            </a:pP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“5.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Đơn</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vị</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nghiệp</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kê</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khai</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nộp</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thuế</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nhập</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doanh</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nghiệp</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tính</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tỷ</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lệ</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doanh</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bán</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hàng</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hóa</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dịch</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vụ</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cụ</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20000"/>
              </a:lnSpc>
              <a:spcBef>
                <a:spcPts val="0"/>
              </a:spcBef>
              <a:spcAft>
                <a:spcPts val="0"/>
              </a:spcAft>
              <a:buNone/>
            </a:pP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Riêng</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giáo</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dục</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y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diễn</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20000"/>
              </a:lnSpc>
              <a:spcBef>
                <a:spcPts val="0"/>
              </a:spcBef>
              <a:spcAft>
                <a:spcPts val="0"/>
              </a:spcAft>
              <a:buNone/>
            </a:pP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kinh</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doanh</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hàng</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hóa</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20000"/>
              </a:lnSpc>
              <a:spcBef>
                <a:spcPts val="0"/>
              </a:spcBef>
              <a:spcAft>
                <a:spcPts val="0"/>
              </a:spcAft>
              <a:buNone/>
            </a:pP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khác</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 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084667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00" fill="hold"/>
                                        <p:tgtEl>
                                          <p:spTgt spid="6"/>
                                        </p:tgtEl>
                                      </p:cBhvr>
                                    </p:cmd>
                                  </p:childTnLst>
                                </p:cTn>
                              </p:par>
                              <p:par>
                                <p:cTn id="7" presetID="21" presetClass="entr" presetSubtype="2"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heel(2)">
                                      <p:cBhvr>
                                        <p:cTn id="9" dur="2000"/>
                                        <p:tgtEl>
                                          <p:spTgt spid="4"/>
                                        </p:tgtEl>
                                      </p:cBhvr>
                                    </p:animEffect>
                                  </p:childTnLst>
                                </p:cTn>
                              </p:par>
                              <p:par>
                                <p:cTn id="10" presetID="21" presetClass="entr" presetSubtype="2" fill="hold" nodeType="withEffect">
                                  <p:stCondLst>
                                    <p:cond delay="1800"/>
                                  </p:stCondLst>
                                  <p:childTnLst>
                                    <p:set>
                                      <p:cBhvr>
                                        <p:cTn id="11" dur="1" fill="hold">
                                          <p:stCondLst>
                                            <p:cond delay="0"/>
                                          </p:stCondLst>
                                        </p:cTn>
                                        <p:tgtEl>
                                          <p:spTgt spid="14"/>
                                        </p:tgtEl>
                                        <p:attrNameLst>
                                          <p:attrName>style.visibility</p:attrName>
                                        </p:attrNameLst>
                                      </p:cBhvr>
                                      <p:to>
                                        <p:strVal val="visible"/>
                                      </p:to>
                                    </p:set>
                                    <p:animEffect transition="in" filter="wheel(2)">
                                      <p:cBhvr>
                                        <p:cTn id="12" dur="2000"/>
                                        <p:tgtEl>
                                          <p:spTgt spid="14"/>
                                        </p:tgtEl>
                                      </p:cBhvr>
                                    </p:animEffect>
                                  </p:childTnLst>
                                </p:cTn>
                              </p:par>
                              <p:par>
                                <p:cTn id="13" presetID="21" presetClass="entr" presetSubtype="1" fill="hold" grpId="0" nodeType="withEffect">
                                  <p:stCondLst>
                                    <p:cond delay="1800"/>
                                  </p:stCondLst>
                                  <p:childTnLst>
                                    <p:set>
                                      <p:cBhvr>
                                        <p:cTn id="14" dur="1" fill="hold">
                                          <p:stCondLst>
                                            <p:cond delay="0"/>
                                          </p:stCondLst>
                                        </p:cTn>
                                        <p:tgtEl>
                                          <p:spTgt spid="11"/>
                                        </p:tgtEl>
                                        <p:attrNameLst>
                                          <p:attrName>style.visibility</p:attrName>
                                        </p:attrNameLst>
                                      </p:cBhvr>
                                      <p:to>
                                        <p:strVal val="visible"/>
                                      </p:to>
                                    </p:set>
                                    <p:animEffect transition="in" filter="wheel(1)">
                                      <p:cBhvr>
                                        <p:cTn id="15" dur="2000"/>
                                        <p:tgtEl>
                                          <p:spTgt spid="11"/>
                                        </p:tgtEl>
                                      </p:cBhvr>
                                    </p:animEffect>
                                  </p:childTnLst>
                                </p:cTn>
                              </p:par>
                              <p:par>
                                <p:cTn id="16" presetID="47" presetClass="entr" presetSubtype="0" fill="hold" grpId="0" nodeType="withEffect">
                                  <p:stCondLst>
                                    <p:cond delay="400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par>
                                <p:cTn id="21" presetID="2" presetClass="entr" presetSubtype="4" fill="hold" grpId="0" nodeType="withEffect">
                                  <p:stCondLst>
                                    <p:cond delay="550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1750" fill="hold"/>
                                        <p:tgtEl>
                                          <p:spTgt spid="2"/>
                                        </p:tgtEl>
                                        <p:attrNameLst>
                                          <p:attrName>ppt_x</p:attrName>
                                        </p:attrNameLst>
                                      </p:cBhvr>
                                      <p:tavLst>
                                        <p:tav tm="0">
                                          <p:val>
                                            <p:strVal val="#ppt_x"/>
                                          </p:val>
                                        </p:tav>
                                        <p:tav tm="100000">
                                          <p:val>
                                            <p:strVal val="#ppt_x"/>
                                          </p:val>
                                        </p:tav>
                                      </p:tavLst>
                                    </p:anim>
                                    <p:anim calcmode="lin" valueType="num">
                                      <p:cBhvr additive="base">
                                        <p:cTn id="24" dur="1750" fill="hold"/>
                                        <p:tgtEl>
                                          <p:spTgt spid="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770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1750" fill="hold"/>
                                        <p:tgtEl>
                                          <p:spTgt spid="23"/>
                                        </p:tgtEl>
                                        <p:attrNameLst>
                                          <p:attrName>ppt_x</p:attrName>
                                        </p:attrNameLst>
                                      </p:cBhvr>
                                      <p:tavLst>
                                        <p:tav tm="0">
                                          <p:val>
                                            <p:strVal val="#ppt_x"/>
                                          </p:val>
                                        </p:tav>
                                        <p:tav tm="100000">
                                          <p:val>
                                            <p:strVal val="#ppt_x"/>
                                          </p:val>
                                        </p:tav>
                                      </p:tavLst>
                                    </p:anim>
                                    <p:anim calcmode="lin" valueType="num">
                                      <p:cBhvr additive="base">
                                        <p:cTn id="28" dur="1750" fill="hold"/>
                                        <p:tgtEl>
                                          <p:spTgt spid="2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980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1750" fill="hold"/>
                                        <p:tgtEl>
                                          <p:spTgt spid="22"/>
                                        </p:tgtEl>
                                        <p:attrNameLst>
                                          <p:attrName>ppt_x</p:attrName>
                                        </p:attrNameLst>
                                      </p:cBhvr>
                                      <p:tavLst>
                                        <p:tav tm="0">
                                          <p:val>
                                            <p:strVal val="#ppt_x"/>
                                          </p:val>
                                        </p:tav>
                                        <p:tav tm="100000">
                                          <p:val>
                                            <p:strVal val="#ppt_x"/>
                                          </p:val>
                                        </p:tav>
                                      </p:tavLst>
                                    </p:anim>
                                    <p:anim calcmode="lin" valueType="num">
                                      <p:cBhvr additive="base">
                                        <p:cTn id="32" dur="1750" fill="hold"/>
                                        <p:tgtEl>
                                          <p:spTgt spid="22"/>
                                        </p:tgtEl>
                                        <p:attrNameLst>
                                          <p:attrName>ppt_y</p:attrName>
                                        </p:attrNameLst>
                                      </p:cBhvr>
                                      <p:tavLst>
                                        <p:tav tm="0">
                                          <p:val>
                                            <p:strVal val="1+#ppt_h/2"/>
                                          </p:val>
                                        </p:tav>
                                        <p:tav tm="100000">
                                          <p:val>
                                            <p:strVal val="#ppt_y"/>
                                          </p:val>
                                        </p:tav>
                                      </p:tavLst>
                                    </p:anim>
                                  </p:childTnLst>
                                </p:cTn>
                              </p:par>
                              <p:par>
                                <p:cTn id="33" presetID="0" presetClass="path" presetSubtype="0" accel="50000" decel="50000" fill="hold" nodeType="withEffect">
                                  <p:stCondLst>
                                    <p:cond delay="0"/>
                                  </p:stCondLst>
                                  <p:childTnLst>
                                    <p:animMotion origin="layout" path="M -0.00572 -0.31111 L -0.01927 -0.00093 " pathEditMode="relative" ptsTypes="AA">
                                      <p:cBhvr>
                                        <p:cTn id="34" dur="4250" fill="hold"/>
                                        <p:tgtEl>
                                          <p:spTgt spid="7"/>
                                        </p:tgtEl>
                                        <p:attrNameLst>
                                          <p:attrName>ppt_x</p:attrName>
                                          <p:attrName>ppt_y</p:attrName>
                                        </p:attrNameLst>
                                      </p:cBhvr>
                                    </p:animMotion>
                                  </p:childTnLst>
                                </p:cTn>
                              </p:par>
                              <p:par>
                                <p:cTn id="35" presetID="0" presetClass="path" presetSubtype="0" accel="50000" decel="50000" fill="hold" nodeType="withEffect">
                                  <p:stCondLst>
                                    <p:cond delay="0"/>
                                  </p:stCondLst>
                                  <p:childTnLst>
                                    <p:animMotion origin="layout" path="M -0.07526 -0.88542 C -0.00026 -0.84861 0.07474 -0.81181 0.07786 -0.75764 C 0.08099 -0.70347 -0.04974 -0.62037 -0.05651 -0.56042 C -0.06328 -0.50023 0.04089 -0.4463 0.03724 -0.39653 C 0.03359 -0.34699 -0.07187 -0.32801 -0.07839 -0.2632 C -0.0849 -0.19838 -0.00182 -0.00764 -0.00182 -0.00764 L -0.00182 -0.00764 " pathEditMode="relative" ptsTypes="AAAAAAA">
                                      <p:cBhvr>
                                        <p:cTn id="36" dur="17000" fill="hold"/>
                                        <p:tgtEl>
                                          <p:spTgt spid="8"/>
                                        </p:tgtEl>
                                        <p:attrNameLst>
                                          <p:attrName>ppt_x</p:attrName>
                                          <p:attrName>ppt_y</p:attrName>
                                        </p:attrNameLst>
                                      </p:cBhvr>
                                    </p:animMotion>
                                  </p:childTnLst>
                                </p:cTn>
                              </p:par>
                              <p:par>
                                <p:cTn id="37" presetID="0" presetClass="path" presetSubtype="0" accel="50000" decel="50000" fill="hold" nodeType="withEffect">
                                  <p:stCondLst>
                                    <p:cond delay="0"/>
                                  </p:stCondLst>
                                  <p:childTnLst>
                                    <p:animMotion origin="layout" path="M 0.01523 -1.10532 C 0.04232 -1.07731 0.0694 -1.0493 0.0668 -1.01365 C 0.06419 -0.97801 -0.00026 -0.94467 -0.00026 -0.89143 C -0.00026 -0.83819 0.07096 -0.75486 0.0668 -0.69421 C 0.06263 -0.63356 -0.02057 -0.5868 -0.02526 -0.52754 C -0.02995 -0.46828 0.0405 -0.39514 0.03867 -0.33865 C 0.03685 -0.2824 -0.03177 -0.23264 -0.0362 -0.18865 C -0.04062 -0.14467 0.00768 -0.0993 0.01211 -0.07477 C 0.01654 -0.05023 -0.00963 -0.04143 -0.00963 -0.04143 L -0.00963 -0.04143 L -0.00963 -0.04143 L -0.00963 -0.04143 " pathEditMode="relative" ptsTypes="AAAAAAAAAAAA">
                                      <p:cBhvr>
                                        <p:cTn id="38" dur="19250" fill="hold"/>
                                        <p:tgtEl>
                                          <p:spTgt spid="16"/>
                                        </p:tgtEl>
                                        <p:attrNameLst>
                                          <p:attrName>ppt_x</p:attrName>
                                          <p:attrName>ppt_y</p:attrName>
                                        </p:attrNameLst>
                                      </p:cBhvr>
                                    </p:animMotion>
                                  </p:childTnLst>
                                </p:cTn>
                              </p:par>
                              <p:par>
                                <p:cTn id="39" presetID="0" presetClass="path" presetSubtype="0" accel="50000" decel="50000" fill="hold" nodeType="withEffect">
                                  <p:stCondLst>
                                    <p:cond delay="0"/>
                                  </p:stCondLst>
                                  <p:childTnLst>
                                    <p:animMotion origin="layout" path="M -0.07942 -1.15162 C -0.22435 -1.09421 -0.36927 -1.03681 -0.37317 -0.97384 C -0.37708 -0.91088 -0.12578 -0.83032 -0.10286 -0.77384 C -0.07995 -0.71736 -0.18594 -0.67616 -0.23567 -0.63495 C -0.28541 -0.59375 -0.43151 -0.56921 -0.4013 -0.52662 C -0.37109 -0.48403 -0.07057 -0.43657 -0.05442 -0.3794 C -0.03828 -0.32245 -0.31302 -0.24838 -0.30442 -0.18495 C -0.29583 -0.12153 -0.00286 0.00116 -0.00286 0.00116 L -0.00286 0.00116 " pathEditMode="relative" ptsTypes="AAAAAAAAA">
                                      <p:cBhvr>
                                        <p:cTn id="40" dur="21000" fill="hold"/>
                                        <p:tgtEl>
                                          <p:spTgt spid="17"/>
                                        </p:tgtEl>
                                        <p:attrNameLst>
                                          <p:attrName>ppt_x</p:attrName>
                                          <p:attrName>ppt_y</p:attrName>
                                        </p:attrNameLst>
                                      </p:cBhvr>
                                    </p:animMotion>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randombar(horizontal)">
                                      <p:cBhvr>
                                        <p:cTn id="45" dur="10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26" presetClass="entr" presetSubtype="0" fill="hold"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down)">
                                      <p:cBhvr>
                                        <p:cTn id="50" dur="580">
                                          <p:stCondLst>
                                            <p:cond delay="0"/>
                                          </p:stCondLst>
                                        </p:cTn>
                                        <p:tgtEl>
                                          <p:spTgt spid="15"/>
                                        </p:tgtEl>
                                      </p:cBhvr>
                                    </p:animEffect>
                                    <p:anim calcmode="lin" valueType="num">
                                      <p:cBhvr>
                                        <p:cTn id="51"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56" dur="26">
                                          <p:stCondLst>
                                            <p:cond delay="650"/>
                                          </p:stCondLst>
                                        </p:cTn>
                                        <p:tgtEl>
                                          <p:spTgt spid="15"/>
                                        </p:tgtEl>
                                      </p:cBhvr>
                                      <p:to x="100000" y="60000"/>
                                    </p:animScale>
                                    <p:animScale>
                                      <p:cBhvr>
                                        <p:cTn id="57" dur="166" decel="50000">
                                          <p:stCondLst>
                                            <p:cond delay="676"/>
                                          </p:stCondLst>
                                        </p:cTn>
                                        <p:tgtEl>
                                          <p:spTgt spid="15"/>
                                        </p:tgtEl>
                                      </p:cBhvr>
                                      <p:to x="100000" y="100000"/>
                                    </p:animScale>
                                    <p:animScale>
                                      <p:cBhvr>
                                        <p:cTn id="58" dur="26">
                                          <p:stCondLst>
                                            <p:cond delay="1312"/>
                                          </p:stCondLst>
                                        </p:cTn>
                                        <p:tgtEl>
                                          <p:spTgt spid="15"/>
                                        </p:tgtEl>
                                      </p:cBhvr>
                                      <p:to x="100000" y="80000"/>
                                    </p:animScale>
                                    <p:animScale>
                                      <p:cBhvr>
                                        <p:cTn id="59" dur="166" decel="50000">
                                          <p:stCondLst>
                                            <p:cond delay="1338"/>
                                          </p:stCondLst>
                                        </p:cTn>
                                        <p:tgtEl>
                                          <p:spTgt spid="15"/>
                                        </p:tgtEl>
                                      </p:cBhvr>
                                      <p:to x="100000" y="100000"/>
                                    </p:animScale>
                                    <p:animScale>
                                      <p:cBhvr>
                                        <p:cTn id="60" dur="26">
                                          <p:stCondLst>
                                            <p:cond delay="1642"/>
                                          </p:stCondLst>
                                        </p:cTn>
                                        <p:tgtEl>
                                          <p:spTgt spid="15"/>
                                        </p:tgtEl>
                                      </p:cBhvr>
                                      <p:to x="100000" y="90000"/>
                                    </p:animScale>
                                    <p:animScale>
                                      <p:cBhvr>
                                        <p:cTn id="61" dur="166" decel="50000">
                                          <p:stCondLst>
                                            <p:cond delay="1668"/>
                                          </p:stCondLst>
                                        </p:cTn>
                                        <p:tgtEl>
                                          <p:spTgt spid="15"/>
                                        </p:tgtEl>
                                      </p:cBhvr>
                                      <p:to x="100000" y="100000"/>
                                    </p:animScale>
                                    <p:animScale>
                                      <p:cBhvr>
                                        <p:cTn id="62" dur="26">
                                          <p:stCondLst>
                                            <p:cond delay="1808"/>
                                          </p:stCondLst>
                                        </p:cTn>
                                        <p:tgtEl>
                                          <p:spTgt spid="15"/>
                                        </p:tgtEl>
                                      </p:cBhvr>
                                      <p:to x="100000" y="95000"/>
                                    </p:animScale>
                                    <p:animScale>
                                      <p:cBhvr>
                                        <p:cTn id="63" dur="166" decel="50000">
                                          <p:stCondLst>
                                            <p:cond delay="1834"/>
                                          </p:stCondLst>
                                        </p:cTn>
                                        <p:tgtEl>
                                          <p:spTgt spid="15"/>
                                        </p:tgtEl>
                                      </p:cBhvr>
                                      <p:to x="100000" y="100000"/>
                                    </p:animScale>
                                  </p:childTnLst>
                                </p:cTn>
                              </p:par>
                            </p:childTnLst>
                          </p:cTn>
                        </p:par>
                        <p:par>
                          <p:cTn id="64" fill="hold">
                            <p:stCondLst>
                              <p:cond delay="2000"/>
                            </p:stCondLst>
                            <p:childTnLst>
                              <p:par>
                                <p:cTn id="65" presetID="14" presetClass="entr" presetSubtype="10" fill="hold" grpId="0" nodeType="after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randombar(horizontal)">
                                      <p:cBhvr>
                                        <p:cTn id="6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8" restart="whenNotActive" fill="hold" evtFilter="cancelBubble" nodeType="interactiveSeq">
                <p:stCondLst>
                  <p:cond evt="onClick" delay="0">
                    <p:tgtEl>
                      <p:spTgt spid="6"/>
                    </p:tgtEl>
                  </p:cond>
                </p:stCondLst>
                <p:endSync evt="end" delay="0">
                  <p:rtn val="all"/>
                </p:endSync>
                <p:childTnLst>
                  <p:par>
                    <p:cTn id="69" fill="hold">
                      <p:stCondLst>
                        <p:cond delay="0"/>
                      </p:stCondLst>
                      <p:childTnLst>
                        <p:par>
                          <p:cTn id="70" fill="hold">
                            <p:stCondLst>
                              <p:cond delay="0"/>
                            </p:stCondLst>
                            <p:childTnLst>
                              <p:par>
                                <p:cTn id="71" presetID="2" presetClass="mediacall" presetSubtype="0" fill="hold" nodeType="clickEffect">
                                  <p:stCondLst>
                                    <p:cond delay="0"/>
                                  </p:stCondLst>
                                  <p:childTnLst>
                                    <p:cmd type="call" cmd="togglePause">
                                      <p:cBhvr>
                                        <p:cTn id="72" dur="1" fill="hold"/>
                                        <p:tgtEl>
                                          <p:spTgt spid="6"/>
                                        </p:tgtEl>
                                      </p:cBhvr>
                                    </p:cmd>
                                  </p:childTnLst>
                                </p:cTn>
                              </p:par>
                            </p:childTnLst>
                          </p:cTn>
                        </p:par>
                      </p:childTnLst>
                    </p:cTn>
                  </p:par>
                </p:childTnLst>
              </p:cTn>
              <p:nextCondLst>
                <p:cond evt="onClick" delay="0">
                  <p:tgtEl>
                    <p:spTgt spid="6"/>
                  </p:tgtEl>
                </p:cond>
              </p:nextCondLst>
            </p:seq>
            <p:video>
              <p:cMediaNode vol="80000">
                <p:cTn id="73" repeatCount="indefinite" fill="hold" display="0">
                  <p:stCondLst>
                    <p:cond delay="indefinite"/>
                  </p:stCondLst>
                </p:cTn>
                <p:tgtEl>
                  <p:spTgt spid="6"/>
                </p:tgtEl>
              </p:cMediaNode>
            </p:video>
          </p:childTnLst>
        </p:cTn>
      </p:par>
    </p:tnLst>
    <p:bldLst>
      <p:bldP spid="4" grpId="0" animBg="1"/>
      <p:bldP spid="3" grpId="0"/>
      <p:bldP spid="2" grpId="0"/>
      <p:bldP spid="9" grpId="0"/>
      <p:bldP spid="10" grpId="0"/>
      <p:bldP spid="11" grpId="0" animBg="1"/>
      <p:bldP spid="22"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92">
          <a:extLst>
            <a:ext uri="{FF2B5EF4-FFF2-40B4-BE49-F238E27FC236}">
              <a16:creationId xmlns:a16="http://schemas.microsoft.com/office/drawing/2014/main" id="{41261CC9-A023-88AC-A2BF-A49F14F092AE}"/>
            </a:ext>
          </a:extLst>
        </p:cNvPr>
        <p:cNvGrpSpPr/>
        <p:nvPr/>
      </p:nvGrpSpPr>
      <p:grpSpPr>
        <a:xfrm>
          <a:off x="0" y="0"/>
          <a:ext cx="0" cy="0"/>
          <a:chOff x="0" y="0"/>
          <a:chExt cx="0" cy="0"/>
        </a:xfrm>
      </p:grpSpPr>
      <p:sp>
        <p:nvSpPr>
          <p:cNvPr id="393" name="Nền">
            <a:extLst>
              <a:ext uri="{FF2B5EF4-FFF2-40B4-BE49-F238E27FC236}">
                <a16:creationId xmlns:a16="http://schemas.microsoft.com/office/drawing/2014/main" id="{C8226593-4EF6-E64F-AAE5-5E9F2406BAC0}"/>
              </a:ext>
            </a:extLst>
          </p:cNvPr>
          <p:cNvSpPr/>
          <p:nvPr/>
        </p:nvSpPr>
        <p:spPr>
          <a:xfrm>
            <a:off x="0" y="0"/>
            <a:ext cx="12192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solidFill>
            <a:srgbClr val="B4BFB7"/>
          </a:solidFill>
          <a:ln>
            <a:noFill/>
          </a:ln>
        </p:spPr>
      </p:sp>
      <p:sp>
        <p:nvSpPr>
          <p:cNvPr id="2" name="Freeform: Shape 1">
            <a:extLst>
              <a:ext uri="{FF2B5EF4-FFF2-40B4-BE49-F238E27FC236}">
                <a16:creationId xmlns:a16="http://schemas.microsoft.com/office/drawing/2014/main" id="{F87FCC19-33E0-3733-F928-075600EFC919}"/>
              </a:ext>
            </a:extLst>
          </p:cNvPr>
          <p:cNvSpPr/>
          <p:nvPr/>
        </p:nvSpPr>
        <p:spPr>
          <a:xfrm flipH="1">
            <a:off x="7927325" y="46494"/>
            <a:ext cx="4218176" cy="6763579"/>
          </a:xfrm>
          <a:custGeom>
            <a:avLst/>
            <a:gdLst>
              <a:gd name="connsiteX0" fmla="*/ 411181 w 4300210"/>
              <a:gd name="connsiteY0" fmla="*/ 131946 h 6728762"/>
              <a:gd name="connsiteX1" fmla="*/ 253123 w 4300210"/>
              <a:gd name="connsiteY1" fmla="*/ 270401 h 6728762"/>
              <a:gd name="connsiteX2" fmla="*/ 411181 w 4300210"/>
              <a:gd name="connsiteY2" fmla="*/ 408856 h 6728762"/>
              <a:gd name="connsiteX3" fmla="*/ 569239 w 4300210"/>
              <a:gd name="connsiteY3" fmla="*/ 270401 h 6728762"/>
              <a:gd name="connsiteX4" fmla="*/ 411181 w 4300210"/>
              <a:gd name="connsiteY4" fmla="*/ 131946 h 6728762"/>
              <a:gd name="connsiteX5" fmla="*/ 200519 w 4300210"/>
              <a:gd name="connsiteY5" fmla="*/ 0 h 6728762"/>
              <a:gd name="connsiteX6" fmla="*/ 4099691 w 4300210"/>
              <a:gd name="connsiteY6" fmla="*/ 0 h 6728762"/>
              <a:gd name="connsiteX7" fmla="*/ 4300210 w 4300210"/>
              <a:gd name="connsiteY7" fmla="*/ 200519 h 6728762"/>
              <a:gd name="connsiteX8" fmla="*/ 4300210 w 4300210"/>
              <a:gd name="connsiteY8" fmla="*/ 6528243 h 6728762"/>
              <a:gd name="connsiteX9" fmla="*/ 4099691 w 4300210"/>
              <a:gd name="connsiteY9" fmla="*/ 6728762 h 6728762"/>
              <a:gd name="connsiteX10" fmla="*/ 200519 w 4300210"/>
              <a:gd name="connsiteY10" fmla="*/ 6728762 h 6728762"/>
              <a:gd name="connsiteX11" fmla="*/ 0 w 4300210"/>
              <a:gd name="connsiteY11" fmla="*/ 6528243 h 6728762"/>
              <a:gd name="connsiteX12" fmla="*/ 0 w 4300210"/>
              <a:gd name="connsiteY12" fmla="*/ 200519 h 6728762"/>
              <a:gd name="connsiteX13" fmla="*/ 200519 w 4300210"/>
              <a:gd name="connsiteY13" fmla="*/ 0 h 6728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00210" h="6728762">
                <a:moveTo>
                  <a:pt x="411181" y="131946"/>
                </a:moveTo>
                <a:cubicBezTo>
                  <a:pt x="323888" y="131946"/>
                  <a:pt x="253123" y="193934"/>
                  <a:pt x="253123" y="270401"/>
                </a:cubicBezTo>
                <a:cubicBezTo>
                  <a:pt x="253123" y="346868"/>
                  <a:pt x="323888" y="408856"/>
                  <a:pt x="411181" y="408856"/>
                </a:cubicBezTo>
                <a:cubicBezTo>
                  <a:pt x="498474" y="408856"/>
                  <a:pt x="569239" y="346868"/>
                  <a:pt x="569239" y="270401"/>
                </a:cubicBezTo>
                <a:cubicBezTo>
                  <a:pt x="569239" y="193934"/>
                  <a:pt x="498474" y="131946"/>
                  <a:pt x="411181" y="131946"/>
                </a:cubicBezTo>
                <a:close/>
                <a:moveTo>
                  <a:pt x="200519" y="0"/>
                </a:moveTo>
                <a:lnTo>
                  <a:pt x="4099691" y="0"/>
                </a:lnTo>
                <a:cubicBezTo>
                  <a:pt x="4210435" y="0"/>
                  <a:pt x="4300210" y="89775"/>
                  <a:pt x="4300210" y="200519"/>
                </a:cubicBezTo>
                <a:lnTo>
                  <a:pt x="4300210" y="6528243"/>
                </a:lnTo>
                <a:cubicBezTo>
                  <a:pt x="4300210" y="6638987"/>
                  <a:pt x="4210435" y="6728762"/>
                  <a:pt x="4099691" y="6728762"/>
                </a:cubicBezTo>
                <a:lnTo>
                  <a:pt x="200519" y="6728762"/>
                </a:lnTo>
                <a:cubicBezTo>
                  <a:pt x="89775" y="6728762"/>
                  <a:pt x="0" y="6638987"/>
                  <a:pt x="0" y="6528243"/>
                </a:cubicBezTo>
                <a:lnTo>
                  <a:pt x="0" y="200519"/>
                </a:lnTo>
                <a:cubicBezTo>
                  <a:pt x="0" y="89775"/>
                  <a:pt x="89775" y="0"/>
                  <a:pt x="200519" y="0"/>
                </a:cubicBezTo>
                <a:close/>
              </a:path>
            </a:pathLst>
          </a:custGeom>
          <a:solidFill>
            <a:schemeClr val="bg2"/>
          </a:solidFill>
          <a:ln>
            <a:solidFill>
              <a:srgbClr val="B4BFB7"/>
            </a:solid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6" name="hoa">
            <a:extLst>
              <a:ext uri="{FF2B5EF4-FFF2-40B4-BE49-F238E27FC236}">
                <a16:creationId xmlns:a16="http://schemas.microsoft.com/office/drawing/2014/main" id="{5A069293-2971-022A-C4A1-FD2A20EB746F}"/>
              </a:ext>
            </a:extLst>
          </p:cNvPr>
          <p:cNvPicPr preferRelativeResize="0"/>
          <p:nvPr/>
        </p:nvPicPr>
        <p:blipFill rotWithShape="1">
          <a:blip r:embed="rId5">
            <a:alphaModFix/>
          </a:blip>
          <a:srcRect l="5525" t="16467" r="11868"/>
          <a:stretch/>
        </p:blipFill>
        <p:spPr>
          <a:xfrm>
            <a:off x="8917763" y="6346532"/>
            <a:ext cx="365760" cy="365760"/>
          </a:xfrm>
          <a:prstGeom prst="rect">
            <a:avLst/>
          </a:prstGeom>
          <a:noFill/>
          <a:ln>
            <a:noFill/>
          </a:ln>
        </p:spPr>
      </p:pic>
      <p:sp>
        <p:nvSpPr>
          <p:cNvPr id="3" name="Title 1">
            <a:extLst>
              <a:ext uri="{FF2B5EF4-FFF2-40B4-BE49-F238E27FC236}">
                <a16:creationId xmlns:a16="http://schemas.microsoft.com/office/drawing/2014/main" id="{A49D0602-C032-A577-A24C-2D93A91F6C40}"/>
              </a:ext>
            </a:extLst>
          </p:cNvPr>
          <p:cNvSpPr txBox="1">
            <a:spLocks/>
          </p:cNvSpPr>
          <p:nvPr/>
        </p:nvSpPr>
        <p:spPr>
          <a:xfrm>
            <a:off x="5805426" y="7068088"/>
            <a:ext cx="3200400" cy="547630"/>
          </a:xfrm>
          <a:prstGeom prst="rect">
            <a:avLst/>
          </a:prstGeom>
          <a:noFill/>
        </p:spPr>
        <p:txBody>
          <a:bodyPr anchor="t">
            <a:noAutofit/>
          </a:bodyPr>
          <a:lst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a:lstStyle>
          <a:p>
            <a:pPr algn="ctr"/>
            <a:r>
              <a:rPr lang="en-US" sz="2000" b="1" dirty="0" err="1">
                <a:latin typeface="Times New Roman" panose="02020603050405020304" pitchFamily="18" charset="0"/>
                <a:cs typeface="Times New Roman" panose="02020603050405020304" pitchFamily="18" charset="0"/>
              </a:rPr>
              <a:t>Căn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cứ</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pháp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lý</a:t>
            </a:r>
            <a:endParaRPr lang="en-US" sz="2000" b="1" dirty="0">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6E93F017-38DE-3A0C-16BB-CDCA781D25A7}"/>
              </a:ext>
            </a:extLst>
          </p:cNvPr>
          <p:cNvGrpSpPr/>
          <p:nvPr/>
        </p:nvGrpSpPr>
        <p:grpSpPr>
          <a:xfrm>
            <a:off x="8300917" y="327116"/>
            <a:ext cx="3470991" cy="575070"/>
            <a:chOff x="8338239" y="412352"/>
            <a:chExt cx="3470991" cy="575070"/>
          </a:xfrm>
        </p:grpSpPr>
        <p:sp>
          <p:nvSpPr>
            <p:cNvPr id="10" name="Title 1">
              <a:extLst>
                <a:ext uri="{FF2B5EF4-FFF2-40B4-BE49-F238E27FC236}">
                  <a16:creationId xmlns:a16="http://schemas.microsoft.com/office/drawing/2014/main" id="{CA2EF34C-32F8-0CED-D1B4-951E436B36C9}"/>
                </a:ext>
              </a:extLst>
            </p:cNvPr>
            <p:cNvSpPr txBox="1">
              <a:spLocks/>
            </p:cNvSpPr>
            <p:nvPr/>
          </p:nvSpPr>
          <p:spPr>
            <a:xfrm>
              <a:off x="8446151" y="412352"/>
              <a:ext cx="3255165" cy="575070"/>
            </a:xfrm>
            <a:prstGeom prst="snip2DiagRect">
              <a:avLst/>
            </a:prstGeom>
            <a:solidFill>
              <a:srgbClr val="3AEFCC">
                <a:alpha val="74000"/>
              </a:srgbClr>
            </a:solidFill>
            <a:effectLst>
              <a:softEdge rad="31750"/>
            </a:effectLst>
          </p:spPr>
          <p:txBody>
            <a:bodyPr anchor="t">
              <a:noAutofit/>
            </a:bodyPr>
            <a:lst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a:lstStyle>
            <a:p>
              <a:pPr marL="66675" marR="0" indent="91440">
                <a:lnSpc>
                  <a:spcPct val="120000"/>
                </a:lnSpc>
                <a:spcBef>
                  <a:spcPts val="300"/>
                </a:spcBef>
                <a:spcAft>
                  <a:spcPts val="0"/>
                </a:spcAft>
              </a:pPr>
              <a:endParaRPr lang="en-US" sz="2000" dirty="0">
                <a:effectLst/>
                <a:latin typeface="Times New Roman" panose="02020603050405020304" pitchFamily="18" charset="0"/>
                <a:ea typeface="Times New Roman" panose="02020603050405020304" pitchFamily="18" charset="0"/>
              </a:endParaRPr>
            </a:p>
          </p:txBody>
        </p:sp>
        <p:sp>
          <p:nvSpPr>
            <p:cNvPr id="5" name="Title 1">
              <a:extLst>
                <a:ext uri="{FF2B5EF4-FFF2-40B4-BE49-F238E27FC236}">
                  <a16:creationId xmlns:a16="http://schemas.microsoft.com/office/drawing/2014/main" id="{42508D18-3A81-EEC9-B814-7434ABDD7404}"/>
                </a:ext>
              </a:extLst>
            </p:cNvPr>
            <p:cNvSpPr txBox="1">
              <a:spLocks/>
            </p:cNvSpPr>
            <p:nvPr/>
          </p:nvSpPr>
          <p:spPr>
            <a:xfrm>
              <a:off x="8338239" y="439792"/>
              <a:ext cx="3470991" cy="547630"/>
            </a:xfrm>
            <a:prstGeom prst="rect">
              <a:avLst/>
            </a:prstGeom>
            <a:noFill/>
          </p:spPr>
          <p:txBody>
            <a:bodyPr anchor="t">
              <a:noAutofit/>
            </a:bodyPr>
            <a:lst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a:lstStyle>
            <a:p>
              <a:pPr marR="0" algn="ctr">
                <a:lnSpc>
                  <a:spcPts val="1800"/>
                </a:lnSpc>
                <a:spcBef>
                  <a:spcPts val="0"/>
                </a:spcBef>
                <a:spcAft>
                  <a:spcPts val="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Quy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thuế</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Thu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nhập</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p>
            <a:p>
              <a:pPr marR="0" algn="ctr">
                <a:lnSpc>
                  <a:spcPts val="1800"/>
                </a:lnSpc>
                <a:spcBef>
                  <a:spcPts val="0"/>
                </a:spcBef>
                <a:spcAft>
                  <a:spcPts val="0"/>
                </a:spcAft>
              </a:pP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cá</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(TNCN)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6" name="854417-hd_1920_1080_25fps">
            <a:hlinkClick r:id="" action="ppaction://media"/>
            <a:extLst>
              <a:ext uri="{FF2B5EF4-FFF2-40B4-BE49-F238E27FC236}">
                <a16:creationId xmlns:a16="http://schemas.microsoft.com/office/drawing/2014/main" id="{EFBDA582-3980-56A0-29B4-D81E5935D98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52706" y="2892608"/>
            <a:ext cx="6513435" cy="1986980"/>
          </a:xfrm>
          <a:prstGeom prst="rect">
            <a:avLst/>
          </a:prstGeom>
          <a:ln>
            <a:noFill/>
          </a:ln>
          <a:effectLst>
            <a:softEdge rad="112500"/>
          </a:effectLst>
        </p:spPr>
      </p:pic>
      <p:sp>
        <p:nvSpPr>
          <p:cNvPr id="8" name="Kết luận">
            <a:extLst>
              <a:ext uri="{FF2B5EF4-FFF2-40B4-BE49-F238E27FC236}">
                <a16:creationId xmlns:a16="http://schemas.microsoft.com/office/drawing/2014/main" id="{DF841C98-C131-9F4F-CA8D-AA36CC7336A2}"/>
              </a:ext>
            </a:extLst>
          </p:cNvPr>
          <p:cNvSpPr txBox="1"/>
          <p:nvPr/>
        </p:nvSpPr>
        <p:spPr>
          <a:xfrm>
            <a:off x="179379" y="158915"/>
            <a:ext cx="7589628" cy="2793072"/>
          </a:xfrm>
          <a:prstGeom prst="rect">
            <a:avLst/>
          </a:prstGeom>
          <a:noFill/>
        </p:spPr>
        <p:txBody>
          <a:bodyPr wrap="square" rtlCol="0">
            <a:spAutoFit/>
          </a:bodyPr>
          <a:lstStyle/>
          <a:p>
            <a:pPr algn="just">
              <a:spcAft>
                <a:spcPts val="600"/>
              </a:spcAft>
            </a:pPr>
            <a:r>
              <a:rPr lang="vi-VN" sz="1200" b="1" u="sng" dirty="0">
                <a:latin typeface="Times New Roman" panose="02020603050405020304" pitchFamily="18" charset="0"/>
                <a:cs typeface="Times New Roman" panose="02020603050405020304" pitchFamily="18" charset="0"/>
              </a:rPr>
              <a:t>*Một số lưu ý: </a:t>
            </a:r>
          </a:p>
          <a:p>
            <a:pPr algn="just"/>
            <a:r>
              <a:rPr lang="vi-VN" sz="1100" b="1" dirty="0">
                <a:latin typeface="Times New Roman" panose="02020603050405020304" pitchFamily="18" charset="0"/>
                <a:cs typeface="Times New Roman" panose="02020603050405020304" pitchFamily="18" charset="0"/>
              </a:rPr>
              <a:t>(1) * Các khoản thưởng bằng tiền hoặc không bằng tiền không chịu thuế thu nhập cá nhân:</a:t>
            </a:r>
          </a:p>
          <a:p>
            <a:pPr algn="just"/>
            <a:r>
              <a:rPr lang="vi-VN" sz="1050" dirty="0">
                <a:latin typeface="Times New Roman" panose="02020603050405020304" pitchFamily="18" charset="0"/>
                <a:cs typeface="Times New Roman" panose="02020603050405020304" pitchFamily="18" charset="0"/>
              </a:rPr>
              <a:t>- Tiền thưởng kèm theo các danh hiệu được Nhà nước phong tặng, các danh</a:t>
            </a:r>
            <a:r>
              <a:rPr lang="en-US" sz="1050" dirty="0">
                <a:latin typeface="Times New Roman" panose="02020603050405020304" pitchFamily="18" charset="0"/>
                <a:cs typeface="Times New Roman" panose="02020603050405020304" pitchFamily="18" charset="0"/>
              </a:rPr>
              <a:t> </a:t>
            </a:r>
            <a:r>
              <a:rPr lang="vi-VN" sz="1050" dirty="0">
                <a:latin typeface="Times New Roman" panose="02020603050405020304" pitchFamily="18" charset="0"/>
                <a:cs typeface="Times New Roman" panose="02020603050405020304" pitchFamily="18" charset="0"/>
              </a:rPr>
              <a:t>hiệu thi đua, các hình thức khen thưởng theo quy định của Luật thi đua, khen thưởng.</a:t>
            </a:r>
          </a:p>
          <a:p>
            <a:r>
              <a:rPr lang="vi-VN" sz="1050" dirty="0">
                <a:latin typeface="Times New Roman" panose="02020603050405020304" pitchFamily="18" charset="0"/>
                <a:cs typeface="Times New Roman" panose="02020603050405020304" pitchFamily="18" charset="0"/>
              </a:rPr>
              <a:t>- Tiền thưởng kèm theo giải thưởng quốc gia, giải thưởng quốc tế được Nhà</a:t>
            </a:r>
            <a:r>
              <a:rPr lang="en-US" sz="1050" dirty="0">
                <a:latin typeface="Times New Roman" panose="02020603050405020304" pitchFamily="18" charset="0"/>
                <a:cs typeface="Times New Roman" panose="02020603050405020304" pitchFamily="18" charset="0"/>
              </a:rPr>
              <a:t> </a:t>
            </a:r>
            <a:r>
              <a:rPr lang="vi-VN" sz="1050" dirty="0">
                <a:latin typeface="Times New Roman" panose="02020603050405020304" pitchFamily="18" charset="0"/>
                <a:cs typeface="Times New Roman" panose="02020603050405020304" pitchFamily="18" charset="0"/>
              </a:rPr>
              <a:t>nước Việt Nam thừa nhận.</a:t>
            </a:r>
          </a:p>
          <a:p>
            <a:r>
              <a:rPr lang="vi-VN" sz="1050" dirty="0">
                <a:latin typeface="Times New Roman" panose="02020603050405020304" pitchFamily="18" charset="0"/>
                <a:cs typeface="Times New Roman" panose="02020603050405020304" pitchFamily="18" charset="0"/>
              </a:rPr>
              <a:t>- Tiền thưởng về cải tiến kỹ thuật, sáng chế, phát minh được cơ quan Nhà</a:t>
            </a:r>
            <a:r>
              <a:rPr lang="en-US" sz="1050" dirty="0">
                <a:latin typeface="Times New Roman" panose="02020603050405020304" pitchFamily="18" charset="0"/>
                <a:cs typeface="Times New Roman" panose="02020603050405020304" pitchFamily="18" charset="0"/>
              </a:rPr>
              <a:t> </a:t>
            </a:r>
            <a:r>
              <a:rPr lang="vi-VN" sz="1050" dirty="0">
                <a:latin typeface="Times New Roman" panose="02020603050405020304" pitchFamily="18" charset="0"/>
                <a:cs typeface="Times New Roman" panose="02020603050405020304" pitchFamily="18" charset="0"/>
              </a:rPr>
              <a:t>nước có thẩm quyền công nhận. ...</a:t>
            </a:r>
          </a:p>
          <a:p>
            <a:pPr algn="just"/>
            <a:r>
              <a:rPr lang="vi-VN" sz="1100" b="1" dirty="0">
                <a:latin typeface="Times New Roman" panose="02020603050405020304" pitchFamily="18" charset="0"/>
                <a:cs typeface="Times New Roman" panose="02020603050405020304" pitchFamily="18" charset="0"/>
              </a:rPr>
              <a:t>(2) Một số khoản thu nhập được miễn thuế:</a:t>
            </a:r>
          </a:p>
          <a:p>
            <a:pPr algn="just"/>
            <a:r>
              <a:rPr lang="vi-VN" sz="1050" dirty="0">
                <a:latin typeface="Times New Roman" panose="02020603050405020304" pitchFamily="18" charset="0"/>
                <a:cs typeface="Times New Roman" panose="02020603050405020304" pitchFamily="18" charset="0"/>
              </a:rPr>
              <a:t>- Thu nhập từ phần tiền lương, tiền công làm việc ban đêm, làm thêm giờ được trả cao hơn so với tiền lương, tiền công làm việc ban ngày, làm việc trong giờ theo quy định của Bộ luật Lao động. </a:t>
            </a:r>
          </a:p>
          <a:p>
            <a:pPr algn="just"/>
            <a:r>
              <a:rPr lang="vi-VN" sz="1050" dirty="0">
                <a:latin typeface="Times New Roman" panose="02020603050405020304" pitchFamily="18" charset="0"/>
                <a:cs typeface="Times New Roman" panose="02020603050405020304" pitchFamily="18" charset="0"/>
              </a:rPr>
              <a:t>- Tiền lương hưu do Quỹ bảo hiểm xã hội trả theo quy định của Luật Bảo hiểm xã hội; tiền lương hưu nhận được hàng tháng từ Quỹ hưu trí tự nguyện...</a:t>
            </a:r>
          </a:p>
          <a:p>
            <a:pPr algn="just"/>
            <a:r>
              <a:rPr lang="vi-VN" sz="1050" dirty="0">
                <a:latin typeface="Times New Roman" panose="02020603050405020304" pitchFamily="18" charset="0"/>
                <a:cs typeface="Times New Roman" panose="02020603050405020304" pitchFamily="18" charset="0"/>
              </a:rPr>
              <a:t>- Thu nhập từ học bổng, bao gồm:</a:t>
            </a:r>
          </a:p>
          <a:p>
            <a:pPr algn="just"/>
            <a:r>
              <a:rPr lang="vi-VN" sz="1050" dirty="0">
                <a:latin typeface="Times New Roman" panose="02020603050405020304" pitchFamily="18" charset="0"/>
                <a:cs typeface="Times New Roman" panose="02020603050405020304" pitchFamily="18" charset="0"/>
              </a:rPr>
              <a:t>+ Học bổng nhận được từ ngân sách Nhà nước bao gồm: học bổng của Bộ Giáo dục và Đào tạo, Sở Giáo dục và Đào tạo, các trường công lập hoặc các loại học bổng khác có nguồn từ ngân sách Nhà nước.</a:t>
            </a:r>
          </a:p>
          <a:p>
            <a:pPr algn="just"/>
            <a:r>
              <a:rPr lang="vi-VN" sz="1050" dirty="0">
                <a:latin typeface="Times New Roman" panose="02020603050405020304" pitchFamily="18" charset="0"/>
                <a:cs typeface="Times New Roman" panose="02020603050405020304" pitchFamily="18" charset="0"/>
              </a:rPr>
              <a:t>+ Học bổng nhận được từ tổ chức trong nước và ngoài nước (bao gồm cả khoản tiền sinh hoạt phí) theo chương trình hỗ trợ khuyến học của tổ chức đó</a:t>
            </a:r>
          </a:p>
        </p:txBody>
      </p:sp>
      <p:sp>
        <p:nvSpPr>
          <p:cNvPr id="11" name="Sai phạm">
            <a:extLst>
              <a:ext uri="{FF2B5EF4-FFF2-40B4-BE49-F238E27FC236}">
                <a16:creationId xmlns:a16="http://schemas.microsoft.com/office/drawing/2014/main" id="{91D26192-C1D1-A746-6B74-7916AED16E80}"/>
              </a:ext>
            </a:extLst>
          </p:cNvPr>
          <p:cNvSpPr txBox="1">
            <a:spLocks/>
          </p:cNvSpPr>
          <p:nvPr/>
        </p:nvSpPr>
        <p:spPr>
          <a:xfrm>
            <a:off x="214609" y="4872869"/>
            <a:ext cx="7589627" cy="1724153"/>
          </a:xfrm>
          <a:prstGeom prst="rect">
            <a:avLst/>
          </a:prstGeom>
        </p:spPr>
        <p:txBody>
          <a:bodyPr>
            <a:noAutofit/>
          </a:bodyPr>
          <a:lstStyle>
            <a:lvl1pPr marL="266700" indent="-266700" algn="l" defTabSz="914400" rtl="0" eaLnBrk="1" latinLnBrk="0" hangingPunct="1">
              <a:lnSpc>
                <a:spcPct val="90000"/>
              </a:lnSpc>
              <a:spcBef>
                <a:spcPts val="1000"/>
              </a:spcBef>
              <a:buClr>
                <a:schemeClr val="accent1">
                  <a:lumMod val="90000"/>
                </a:schemeClr>
              </a:buClr>
              <a:buFont typeface="Segoe UI" panose="020B0502040204020203" pitchFamily="34" charset="0"/>
              <a:buChar char="·"/>
              <a:defRPr sz="1800" kern="1200">
                <a:solidFill>
                  <a:schemeClr val="tx1">
                    <a:lumMod val="75000"/>
                    <a:lumOff val="25000"/>
                  </a:schemeClr>
                </a:solidFill>
                <a:latin typeface="+mn-lt"/>
                <a:ea typeface="+mn-ea"/>
                <a:cs typeface="+mn-cs"/>
              </a:defRPr>
            </a:lvl1pPr>
            <a:lvl2pPr marL="539750" indent="-27305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600" kern="1200">
                <a:solidFill>
                  <a:schemeClr val="tx1">
                    <a:lumMod val="75000"/>
                    <a:lumOff val="25000"/>
                  </a:schemeClr>
                </a:solidFill>
                <a:latin typeface="+mn-lt"/>
                <a:ea typeface="+mn-ea"/>
                <a:cs typeface="+mn-cs"/>
              </a:defRPr>
            </a:lvl2pPr>
            <a:lvl3pPr marL="806450" indent="-26670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400" kern="1200">
                <a:solidFill>
                  <a:schemeClr val="tx1">
                    <a:lumMod val="75000"/>
                    <a:lumOff val="25000"/>
                  </a:schemeClr>
                </a:solidFill>
                <a:latin typeface="+mn-lt"/>
                <a:ea typeface="+mn-ea"/>
                <a:cs typeface="+mn-cs"/>
              </a:defRPr>
            </a:lvl3pPr>
            <a:lvl4pPr marL="1079500" indent="-27305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200" kern="1200">
                <a:solidFill>
                  <a:schemeClr val="tx1">
                    <a:lumMod val="75000"/>
                    <a:lumOff val="25000"/>
                  </a:schemeClr>
                </a:solidFill>
                <a:latin typeface="+mn-lt"/>
                <a:ea typeface="+mn-ea"/>
                <a:cs typeface="+mn-cs"/>
              </a:defRPr>
            </a:lvl4pPr>
            <a:lvl5pPr marL="1346200" indent="-26670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6675" indent="-14288" algn="ctr">
              <a:spcBef>
                <a:spcPts val="300"/>
              </a:spcBef>
              <a:spcAft>
                <a:spcPts val="600"/>
              </a:spcAft>
            </a:pPr>
            <a:r>
              <a:rPr lang="en-US" sz="1200" b="1" dirty="0">
                <a:solidFill>
                  <a:srgbClr val="000000"/>
                </a:solidFill>
                <a:latin typeface="Times New Roman" panose="02020603050405020304" pitchFamily="18" charset="0"/>
                <a:ea typeface="Times New Roman" panose="02020603050405020304" pitchFamily="18" charset="0"/>
              </a:rPr>
              <a:t> </a:t>
            </a:r>
            <a:r>
              <a:rPr lang="en-US" sz="1200" b="1" dirty="0" err="1">
                <a:solidFill>
                  <a:srgbClr val="000000"/>
                </a:solidFill>
                <a:latin typeface="Times New Roman" panose="02020603050405020304" pitchFamily="18" charset="0"/>
                <a:ea typeface="Times New Roman" panose="02020603050405020304" pitchFamily="18" charset="0"/>
              </a:rPr>
              <a:t>Một</a:t>
            </a:r>
            <a:r>
              <a:rPr lang="en-US" sz="1200" b="1" dirty="0">
                <a:solidFill>
                  <a:srgbClr val="000000"/>
                </a:solidFill>
                <a:latin typeface="Times New Roman" panose="02020603050405020304" pitchFamily="18" charset="0"/>
                <a:ea typeface="Times New Roman" panose="02020603050405020304" pitchFamily="18" charset="0"/>
              </a:rPr>
              <a:t> </a:t>
            </a:r>
            <a:r>
              <a:rPr lang="en-US" sz="1200" b="1" dirty="0" err="1">
                <a:solidFill>
                  <a:srgbClr val="000000"/>
                </a:solidFill>
                <a:latin typeface="Times New Roman" panose="02020603050405020304" pitchFamily="18" charset="0"/>
                <a:ea typeface="Times New Roman" panose="02020603050405020304" pitchFamily="18" charset="0"/>
              </a:rPr>
              <a:t>số</a:t>
            </a:r>
            <a:r>
              <a:rPr lang="en-US" sz="1200" b="1" dirty="0">
                <a:solidFill>
                  <a:srgbClr val="000000"/>
                </a:solidFill>
                <a:latin typeface="Times New Roman" panose="02020603050405020304" pitchFamily="18" charset="0"/>
                <a:ea typeface="Times New Roman" panose="02020603050405020304" pitchFamily="18" charset="0"/>
              </a:rPr>
              <a:t> </a:t>
            </a:r>
            <a:r>
              <a:rPr lang="en-US" sz="1200" b="1" dirty="0" err="1">
                <a:solidFill>
                  <a:srgbClr val="000000"/>
                </a:solidFill>
                <a:latin typeface="Times New Roman" panose="02020603050405020304" pitchFamily="18" charset="0"/>
                <a:ea typeface="Times New Roman" panose="02020603050405020304" pitchFamily="18" charset="0"/>
              </a:rPr>
              <a:t>sai</a:t>
            </a:r>
            <a:r>
              <a:rPr lang="en-US" sz="1200" b="1" dirty="0">
                <a:solidFill>
                  <a:srgbClr val="000000"/>
                </a:solidFill>
                <a:latin typeface="Times New Roman" panose="02020603050405020304" pitchFamily="18" charset="0"/>
                <a:ea typeface="Times New Roman" panose="02020603050405020304" pitchFamily="18" charset="0"/>
              </a:rPr>
              <a:t> </a:t>
            </a:r>
            <a:r>
              <a:rPr lang="en-US" sz="1200" b="1" dirty="0" err="1">
                <a:solidFill>
                  <a:srgbClr val="000000"/>
                </a:solidFill>
                <a:latin typeface="Times New Roman" panose="02020603050405020304" pitchFamily="18" charset="0"/>
                <a:ea typeface="Times New Roman" panose="02020603050405020304" pitchFamily="18" charset="0"/>
              </a:rPr>
              <a:t>phạm</a:t>
            </a:r>
            <a:r>
              <a:rPr lang="en-US" sz="1200" b="1" dirty="0">
                <a:solidFill>
                  <a:srgbClr val="000000"/>
                </a:solidFill>
                <a:latin typeface="Times New Roman" panose="02020603050405020304" pitchFamily="18" charset="0"/>
                <a:ea typeface="Times New Roman" panose="02020603050405020304" pitchFamily="18" charset="0"/>
              </a:rPr>
              <a:t> </a:t>
            </a:r>
            <a:r>
              <a:rPr lang="en-US" sz="1200" b="1" dirty="0" err="1">
                <a:solidFill>
                  <a:srgbClr val="000000"/>
                </a:solidFill>
                <a:latin typeface="Times New Roman" panose="02020603050405020304" pitchFamily="18" charset="0"/>
                <a:ea typeface="Times New Roman" panose="02020603050405020304" pitchFamily="18" charset="0"/>
              </a:rPr>
              <a:t>chủ</a:t>
            </a:r>
            <a:r>
              <a:rPr lang="en-US" sz="1200" b="1" dirty="0">
                <a:solidFill>
                  <a:srgbClr val="000000"/>
                </a:solidFill>
                <a:latin typeface="Times New Roman" panose="02020603050405020304" pitchFamily="18" charset="0"/>
                <a:ea typeface="Times New Roman" panose="02020603050405020304" pitchFamily="18" charset="0"/>
              </a:rPr>
              <a:t> </a:t>
            </a:r>
            <a:r>
              <a:rPr lang="en-US" sz="1200" b="1" dirty="0" err="1">
                <a:solidFill>
                  <a:srgbClr val="000000"/>
                </a:solidFill>
                <a:latin typeface="Times New Roman" panose="02020603050405020304" pitchFamily="18" charset="0"/>
                <a:ea typeface="Times New Roman" panose="02020603050405020304" pitchFamily="18" charset="0"/>
              </a:rPr>
              <a:t>yếu</a:t>
            </a:r>
            <a:r>
              <a:rPr lang="en-US" sz="1200" b="1" dirty="0">
                <a:solidFill>
                  <a:srgbClr val="000000"/>
                </a:solidFill>
                <a:latin typeface="Times New Roman" panose="02020603050405020304" pitchFamily="18" charset="0"/>
                <a:ea typeface="Times New Roman" panose="02020603050405020304" pitchFamily="18" charset="0"/>
              </a:rPr>
              <a:t> </a:t>
            </a:r>
            <a:r>
              <a:rPr lang="en-US" sz="1200" b="1" dirty="0" err="1">
                <a:solidFill>
                  <a:srgbClr val="000000"/>
                </a:solidFill>
                <a:latin typeface="Times New Roman" panose="02020603050405020304" pitchFamily="18" charset="0"/>
                <a:ea typeface="Times New Roman" panose="02020603050405020304" pitchFamily="18" charset="0"/>
              </a:rPr>
              <a:t>trong</a:t>
            </a:r>
            <a:r>
              <a:rPr lang="en-US" sz="1200" b="1" dirty="0">
                <a:solidFill>
                  <a:srgbClr val="000000"/>
                </a:solidFill>
                <a:latin typeface="Times New Roman" panose="02020603050405020304" pitchFamily="18" charset="0"/>
                <a:ea typeface="Times New Roman" panose="02020603050405020304" pitchFamily="18" charset="0"/>
              </a:rPr>
              <a:t> </a:t>
            </a:r>
            <a:r>
              <a:rPr lang="en-US" sz="1200" b="1" dirty="0" err="1">
                <a:solidFill>
                  <a:srgbClr val="000000"/>
                </a:solidFill>
                <a:latin typeface="Times New Roman" panose="02020603050405020304" pitchFamily="18" charset="0"/>
                <a:ea typeface="Times New Roman" panose="02020603050405020304" pitchFamily="18" charset="0"/>
              </a:rPr>
              <a:t>việc</a:t>
            </a:r>
            <a:r>
              <a:rPr lang="en-US" sz="1200" b="1" dirty="0">
                <a:solidFill>
                  <a:srgbClr val="000000"/>
                </a:solidFill>
                <a:latin typeface="Times New Roman" panose="02020603050405020304" pitchFamily="18" charset="0"/>
                <a:ea typeface="Times New Roman" panose="02020603050405020304" pitchFamily="18" charset="0"/>
              </a:rPr>
              <a:t> </a:t>
            </a:r>
            <a:r>
              <a:rPr lang="en-US" sz="1200" b="1" dirty="0" err="1">
                <a:solidFill>
                  <a:srgbClr val="000000"/>
                </a:solidFill>
                <a:latin typeface="Times New Roman" panose="02020603050405020304" pitchFamily="18" charset="0"/>
                <a:ea typeface="Times New Roman" panose="02020603050405020304" pitchFamily="18" charset="0"/>
              </a:rPr>
              <a:t>kê</a:t>
            </a:r>
            <a:r>
              <a:rPr lang="en-US" sz="1200" b="1" dirty="0">
                <a:solidFill>
                  <a:srgbClr val="000000"/>
                </a:solidFill>
                <a:latin typeface="Times New Roman" panose="02020603050405020304" pitchFamily="18" charset="0"/>
                <a:ea typeface="Times New Roman" panose="02020603050405020304" pitchFamily="18" charset="0"/>
              </a:rPr>
              <a:t> </a:t>
            </a:r>
            <a:r>
              <a:rPr lang="en-US" sz="1200" b="1" dirty="0" err="1">
                <a:solidFill>
                  <a:srgbClr val="000000"/>
                </a:solidFill>
                <a:latin typeface="Times New Roman" panose="02020603050405020304" pitchFamily="18" charset="0"/>
                <a:ea typeface="Times New Roman" panose="02020603050405020304" pitchFamily="18" charset="0"/>
              </a:rPr>
              <a:t>khai</a:t>
            </a:r>
            <a:r>
              <a:rPr lang="en-US" sz="1200" b="1" dirty="0">
                <a:solidFill>
                  <a:srgbClr val="000000"/>
                </a:solidFill>
                <a:latin typeface="Times New Roman" panose="02020603050405020304" pitchFamily="18" charset="0"/>
                <a:ea typeface="Times New Roman" panose="02020603050405020304" pitchFamily="18" charset="0"/>
              </a:rPr>
              <a:t> </a:t>
            </a:r>
            <a:r>
              <a:rPr lang="en-US" sz="1200" b="1" dirty="0" err="1">
                <a:solidFill>
                  <a:srgbClr val="000000"/>
                </a:solidFill>
                <a:latin typeface="Times New Roman" panose="02020603050405020304" pitchFamily="18" charset="0"/>
                <a:ea typeface="Times New Roman" panose="02020603050405020304" pitchFamily="18" charset="0"/>
              </a:rPr>
              <a:t>và</a:t>
            </a:r>
            <a:r>
              <a:rPr lang="en-US" sz="1200" b="1" dirty="0">
                <a:solidFill>
                  <a:srgbClr val="000000"/>
                </a:solidFill>
                <a:latin typeface="Times New Roman" panose="02020603050405020304" pitchFamily="18" charset="0"/>
                <a:ea typeface="Times New Roman" panose="02020603050405020304" pitchFamily="18" charset="0"/>
              </a:rPr>
              <a:t> </a:t>
            </a:r>
            <a:r>
              <a:rPr lang="en-US" sz="1200" b="1" dirty="0" err="1">
                <a:solidFill>
                  <a:srgbClr val="000000"/>
                </a:solidFill>
                <a:latin typeface="Times New Roman" panose="02020603050405020304" pitchFamily="18" charset="0"/>
                <a:ea typeface="Times New Roman" panose="02020603050405020304" pitchFamily="18" charset="0"/>
              </a:rPr>
              <a:t>nộp</a:t>
            </a:r>
            <a:r>
              <a:rPr lang="en-US" sz="1200" b="1" dirty="0">
                <a:solidFill>
                  <a:srgbClr val="000000"/>
                </a:solidFill>
                <a:latin typeface="Times New Roman" panose="02020603050405020304" pitchFamily="18" charset="0"/>
                <a:ea typeface="Times New Roman" panose="02020603050405020304" pitchFamily="18" charset="0"/>
              </a:rPr>
              <a:t> </a:t>
            </a:r>
            <a:r>
              <a:rPr lang="en-US" sz="1200" b="1" dirty="0" err="1">
                <a:solidFill>
                  <a:srgbClr val="000000"/>
                </a:solidFill>
                <a:latin typeface="Times New Roman" panose="02020603050405020304" pitchFamily="18" charset="0"/>
                <a:ea typeface="Times New Roman" panose="02020603050405020304" pitchFamily="18" charset="0"/>
              </a:rPr>
              <a:t>thuế</a:t>
            </a:r>
            <a:r>
              <a:rPr lang="en-US" sz="1200" b="1" dirty="0">
                <a:solidFill>
                  <a:srgbClr val="000000"/>
                </a:solidFill>
                <a:latin typeface="Times New Roman" panose="02020603050405020304" pitchFamily="18" charset="0"/>
                <a:ea typeface="Times New Roman" panose="02020603050405020304" pitchFamily="18" charset="0"/>
              </a:rPr>
              <a:t> </a:t>
            </a:r>
            <a:r>
              <a:rPr lang="en-US" sz="1200" b="1" dirty="0" err="1">
                <a:solidFill>
                  <a:srgbClr val="000000"/>
                </a:solidFill>
                <a:latin typeface="Times New Roman" panose="02020603050405020304" pitchFamily="18" charset="0"/>
                <a:ea typeface="Times New Roman" panose="02020603050405020304" pitchFamily="18" charset="0"/>
              </a:rPr>
              <a:t>thu</a:t>
            </a:r>
            <a:r>
              <a:rPr lang="en-US" sz="1200" b="1" dirty="0">
                <a:solidFill>
                  <a:srgbClr val="000000"/>
                </a:solidFill>
                <a:latin typeface="Times New Roman" panose="02020603050405020304" pitchFamily="18" charset="0"/>
                <a:ea typeface="Times New Roman" panose="02020603050405020304" pitchFamily="18" charset="0"/>
              </a:rPr>
              <a:t> </a:t>
            </a:r>
            <a:r>
              <a:rPr lang="en-US" sz="1200" b="1" dirty="0" err="1">
                <a:solidFill>
                  <a:srgbClr val="000000"/>
                </a:solidFill>
                <a:latin typeface="Times New Roman" panose="02020603050405020304" pitchFamily="18" charset="0"/>
                <a:ea typeface="Times New Roman" panose="02020603050405020304" pitchFamily="18" charset="0"/>
              </a:rPr>
              <a:t>nhập</a:t>
            </a:r>
            <a:r>
              <a:rPr lang="en-US" sz="1200" b="1" dirty="0">
                <a:solidFill>
                  <a:srgbClr val="000000"/>
                </a:solidFill>
                <a:latin typeface="Times New Roman" panose="02020603050405020304" pitchFamily="18" charset="0"/>
                <a:ea typeface="Times New Roman" panose="02020603050405020304" pitchFamily="18" charset="0"/>
              </a:rPr>
              <a:t> </a:t>
            </a:r>
            <a:r>
              <a:rPr lang="en-US" sz="1200" b="1" dirty="0" err="1">
                <a:solidFill>
                  <a:srgbClr val="000000"/>
                </a:solidFill>
                <a:latin typeface="Times New Roman" panose="02020603050405020304" pitchFamily="18" charset="0"/>
                <a:ea typeface="Times New Roman" panose="02020603050405020304" pitchFamily="18" charset="0"/>
              </a:rPr>
              <a:t>cá</a:t>
            </a:r>
            <a:r>
              <a:rPr lang="en-US" sz="1200" b="1" dirty="0">
                <a:solidFill>
                  <a:srgbClr val="000000"/>
                </a:solidFill>
                <a:latin typeface="Times New Roman" panose="02020603050405020304" pitchFamily="18" charset="0"/>
                <a:ea typeface="Times New Roman" panose="02020603050405020304" pitchFamily="18" charset="0"/>
              </a:rPr>
              <a:t> </a:t>
            </a:r>
            <a:r>
              <a:rPr lang="en-US" sz="1200" b="1" dirty="0" err="1">
                <a:solidFill>
                  <a:srgbClr val="000000"/>
                </a:solidFill>
                <a:latin typeface="Times New Roman" panose="02020603050405020304" pitchFamily="18" charset="0"/>
                <a:ea typeface="Times New Roman" panose="02020603050405020304" pitchFamily="18" charset="0"/>
              </a:rPr>
              <a:t>nhân</a:t>
            </a:r>
            <a:r>
              <a:rPr lang="en-US" sz="1200" b="1" dirty="0">
                <a:solidFill>
                  <a:srgbClr val="000000"/>
                </a:solidFill>
                <a:latin typeface="Times New Roman" panose="02020603050405020304" pitchFamily="18" charset="0"/>
                <a:ea typeface="Times New Roman" panose="02020603050405020304" pitchFamily="18" charset="0"/>
              </a:rPr>
              <a:t>:</a:t>
            </a:r>
            <a:endParaRPr lang="en-US" sz="1200" dirty="0">
              <a:latin typeface="Times New Roman" panose="02020603050405020304" pitchFamily="18" charset="0"/>
              <a:ea typeface="Times New Roman" panose="02020603050405020304" pitchFamily="18" charset="0"/>
            </a:endParaRPr>
          </a:p>
          <a:p>
            <a:pPr marL="66675" indent="390525" algn="just">
              <a:spcBef>
                <a:spcPts val="300"/>
              </a:spcBef>
            </a:pP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Không</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khấu</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trừ</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hoặc</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khấu</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trừ</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không</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đầy</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đủ</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các</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khoản</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thu</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nhập</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chịu</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thuế</a:t>
            </a:r>
            <a:r>
              <a:rPr lang="en-US" sz="1100" dirty="0">
                <a:solidFill>
                  <a:srgbClr val="000000"/>
                </a:solidFill>
                <a:latin typeface="Times New Roman" panose="02020603050405020304" pitchFamily="18" charset="0"/>
                <a:ea typeface="Times New Roman" panose="02020603050405020304" pitchFamily="18" charset="0"/>
              </a:rPr>
              <a:t> TNCN </a:t>
            </a:r>
            <a:r>
              <a:rPr lang="en-US" sz="1100" dirty="0" err="1">
                <a:solidFill>
                  <a:srgbClr val="000000"/>
                </a:solidFill>
                <a:latin typeface="Times New Roman" panose="02020603050405020304" pitchFamily="18" charset="0"/>
                <a:ea typeface="Times New Roman" panose="02020603050405020304" pitchFamily="18" charset="0"/>
              </a:rPr>
              <a:t>đối</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với</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các</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giáo</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viên</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đặc</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biệt</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là</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đối</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với</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giáo</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viên</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trong</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biên</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chế</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của</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nhà</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trường</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nhưng</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có</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ký</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hợp</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đồng</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giảng</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dạy</a:t>
            </a:r>
            <a:r>
              <a:rPr lang="en-US" sz="1100" dirty="0">
                <a:solidFill>
                  <a:srgbClr val="000000"/>
                </a:solidFill>
                <a:latin typeface="Times New Roman" panose="02020603050405020304" pitchFamily="18" charset="0"/>
                <a:ea typeface="Times New Roman" panose="02020603050405020304" pitchFamily="18" charset="0"/>
              </a:rPr>
              <a:t> ở </a:t>
            </a:r>
            <a:r>
              <a:rPr lang="en-US" sz="1100" dirty="0" err="1">
                <a:solidFill>
                  <a:srgbClr val="000000"/>
                </a:solidFill>
                <a:latin typeface="Times New Roman" panose="02020603050405020304" pitchFamily="18" charset="0"/>
                <a:ea typeface="Times New Roman" panose="02020603050405020304" pitchFamily="18" charset="0"/>
              </a:rPr>
              <a:t>nhiều</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nơi</a:t>
            </a:r>
            <a:r>
              <a:rPr lang="en-US" sz="1100" dirty="0">
                <a:solidFill>
                  <a:srgbClr val="000000"/>
                </a:solidFill>
                <a:latin typeface="Times New Roman" panose="02020603050405020304" pitchFamily="18" charset="0"/>
                <a:ea typeface="Times New Roman" panose="02020603050405020304" pitchFamily="18" charset="0"/>
              </a:rPr>
              <a:t>. </a:t>
            </a:r>
            <a:endParaRPr lang="en-US" sz="1100" dirty="0">
              <a:latin typeface="Times New Roman" panose="02020603050405020304" pitchFamily="18" charset="0"/>
              <a:ea typeface="Times New Roman" panose="02020603050405020304" pitchFamily="18" charset="0"/>
            </a:endParaRPr>
          </a:p>
          <a:p>
            <a:pPr marL="66675" indent="390525" algn="just">
              <a:spcBef>
                <a:spcPts val="300"/>
              </a:spcBef>
            </a:pP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Thực</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hiện</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quyết</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toán</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thuế</a:t>
            </a:r>
            <a:r>
              <a:rPr lang="en-US" sz="1100" dirty="0">
                <a:solidFill>
                  <a:srgbClr val="000000"/>
                </a:solidFill>
                <a:latin typeface="Times New Roman" panose="02020603050405020304" pitchFamily="18" charset="0"/>
                <a:ea typeface="Times New Roman" panose="02020603050405020304" pitchFamily="18" charset="0"/>
              </a:rPr>
              <a:t> TNCN </a:t>
            </a:r>
            <a:r>
              <a:rPr lang="en-US" sz="1100" dirty="0" err="1">
                <a:solidFill>
                  <a:srgbClr val="000000"/>
                </a:solidFill>
                <a:latin typeface="Times New Roman" panose="02020603050405020304" pitchFamily="18" charset="0"/>
                <a:ea typeface="Times New Roman" panose="02020603050405020304" pitchFamily="18" charset="0"/>
              </a:rPr>
              <a:t>không</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đúng</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quy</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định</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vd</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cá</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nhân</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phát</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sinh</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thu</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nhập</a:t>
            </a:r>
            <a:r>
              <a:rPr lang="en-US" sz="1100" dirty="0">
                <a:solidFill>
                  <a:srgbClr val="000000"/>
                </a:solidFill>
                <a:latin typeface="Times New Roman" panose="02020603050405020304" pitchFamily="18" charset="0"/>
                <a:ea typeface="Times New Roman" panose="02020603050405020304" pitchFamily="18" charset="0"/>
              </a:rPr>
              <a:t> ở </a:t>
            </a:r>
            <a:r>
              <a:rPr lang="en-US" sz="1100" dirty="0" err="1">
                <a:solidFill>
                  <a:srgbClr val="000000"/>
                </a:solidFill>
                <a:latin typeface="Times New Roman" panose="02020603050405020304" pitchFamily="18" charset="0"/>
                <a:ea typeface="Times New Roman" panose="02020603050405020304" pitchFamily="18" charset="0"/>
              </a:rPr>
              <a:t>nhiều</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nơi</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nhưng</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vẫn</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ủy</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quyền</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cho</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tổ</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chức</a:t>
            </a:r>
            <a:r>
              <a:rPr lang="en-US" sz="1100" dirty="0">
                <a:solidFill>
                  <a:srgbClr val="000000"/>
                </a:solidFill>
                <a:latin typeface="Times New Roman" panose="02020603050405020304" pitchFamily="18" charset="0"/>
                <a:ea typeface="Times New Roman" panose="02020603050405020304" pitchFamily="18" charset="0"/>
              </a:rPr>
              <a:t> chi </a:t>
            </a:r>
            <a:r>
              <a:rPr lang="en-US" sz="1100" dirty="0" err="1">
                <a:solidFill>
                  <a:srgbClr val="000000"/>
                </a:solidFill>
                <a:latin typeface="Times New Roman" panose="02020603050405020304" pitchFamily="18" charset="0"/>
                <a:ea typeface="Times New Roman" panose="02020603050405020304" pitchFamily="18" charset="0"/>
              </a:rPr>
              <a:t>trả</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quyết</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toán</a:t>
            </a:r>
            <a:r>
              <a:rPr lang="en-US" sz="1100" dirty="0">
                <a:solidFill>
                  <a:srgbClr val="000000"/>
                </a:solidFill>
                <a:latin typeface="Times New Roman" panose="02020603050405020304" pitchFamily="18" charset="0"/>
                <a:ea typeface="Times New Roman" panose="02020603050405020304" pitchFamily="18" charset="0"/>
              </a:rPr>
              <a:t>.</a:t>
            </a:r>
            <a:endParaRPr lang="en-US" sz="1100" dirty="0">
              <a:latin typeface="Times New Roman" panose="02020603050405020304" pitchFamily="18" charset="0"/>
              <a:ea typeface="Times New Roman" panose="02020603050405020304" pitchFamily="18" charset="0"/>
            </a:endParaRPr>
          </a:p>
          <a:p>
            <a:pPr marL="66675" indent="390525" algn="just"/>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Không</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khấu</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trừ</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thuế</a:t>
            </a:r>
            <a:r>
              <a:rPr lang="en-US" sz="1100" dirty="0">
                <a:solidFill>
                  <a:srgbClr val="000000"/>
                </a:solidFill>
                <a:latin typeface="Times New Roman" panose="02020603050405020304" pitchFamily="18" charset="0"/>
                <a:ea typeface="Times New Roman" panose="02020603050405020304" pitchFamily="18" charset="0"/>
              </a:rPr>
              <a:t> TNCN </a:t>
            </a:r>
            <a:r>
              <a:rPr lang="en-US" sz="1100" dirty="0" err="1">
                <a:solidFill>
                  <a:srgbClr val="000000"/>
                </a:solidFill>
                <a:latin typeface="Times New Roman" panose="02020603050405020304" pitchFamily="18" charset="0"/>
                <a:ea typeface="Times New Roman" panose="02020603050405020304" pitchFamily="18" charset="0"/>
              </a:rPr>
              <a:t>đối</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với</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các</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khoản</a:t>
            </a:r>
            <a:r>
              <a:rPr lang="en-US" sz="1100" dirty="0">
                <a:solidFill>
                  <a:srgbClr val="000000"/>
                </a:solidFill>
                <a:latin typeface="Times New Roman" panose="02020603050405020304" pitchFamily="18" charset="0"/>
                <a:ea typeface="Times New Roman" panose="02020603050405020304" pitchFamily="18" charset="0"/>
              </a:rPr>
              <a:t> chi </a:t>
            </a:r>
            <a:r>
              <a:rPr lang="en-US" sz="1100" dirty="0" err="1">
                <a:solidFill>
                  <a:srgbClr val="000000"/>
                </a:solidFill>
                <a:latin typeface="Times New Roman" panose="02020603050405020304" pitchFamily="18" charset="0"/>
                <a:ea typeface="Times New Roman" panose="02020603050405020304" pitchFamily="18" charset="0"/>
              </a:rPr>
              <a:t>trả</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từ</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hai</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triệu</a:t>
            </a:r>
            <a:r>
              <a:rPr lang="en-US" sz="1100" dirty="0">
                <a:solidFill>
                  <a:srgbClr val="000000"/>
                </a:solidFill>
                <a:latin typeface="Times New Roman" panose="02020603050405020304" pitchFamily="18" charset="0"/>
                <a:ea typeface="Times New Roman" panose="02020603050405020304" pitchFamily="18" charset="0"/>
              </a:rPr>
              <a:t> (2.000.000) </a:t>
            </a:r>
            <a:r>
              <a:rPr lang="en-US" sz="1100" dirty="0" err="1">
                <a:solidFill>
                  <a:srgbClr val="000000"/>
                </a:solidFill>
                <a:latin typeface="Times New Roman" panose="02020603050405020304" pitchFamily="18" charset="0"/>
                <a:ea typeface="Times New Roman" panose="02020603050405020304" pitchFamily="18" charset="0"/>
              </a:rPr>
              <a:t>đồng</a:t>
            </a:r>
            <a:r>
              <a:rPr lang="en-US" sz="1100" dirty="0">
                <a:solidFill>
                  <a:srgbClr val="000000"/>
                </a:solidFill>
                <a:latin typeface="Times New Roman" panose="02020603050405020304" pitchFamily="18" charset="0"/>
                <a:ea typeface="Times New Roman" panose="02020603050405020304" pitchFamily="18" charset="0"/>
              </a:rPr>
              <a:t>/</a:t>
            </a:r>
            <a:r>
              <a:rPr lang="en-US" sz="1100" dirty="0" err="1">
                <a:solidFill>
                  <a:srgbClr val="000000"/>
                </a:solidFill>
                <a:latin typeface="Times New Roman" panose="02020603050405020304" pitchFamily="18" charset="0"/>
                <a:ea typeface="Times New Roman" panose="02020603050405020304" pitchFamily="18" charset="0"/>
              </a:rPr>
              <a:t>lần</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trở</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lên</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đối</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với</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cá</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nhân</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cư</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trú</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không</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ký</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hợp</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đồng</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lao</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động</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hoặc</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ký</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hợp</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đồng</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lao</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động</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dưới</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ba</a:t>
            </a:r>
            <a:r>
              <a:rPr lang="en-US" sz="1100" dirty="0">
                <a:solidFill>
                  <a:srgbClr val="000000"/>
                </a:solidFill>
                <a:latin typeface="Times New Roman" panose="02020603050405020304" pitchFamily="18" charset="0"/>
                <a:ea typeface="Times New Roman" panose="02020603050405020304" pitchFamily="18" charset="0"/>
              </a:rPr>
              <a:t> (03) </a:t>
            </a:r>
            <a:r>
              <a:rPr lang="en-US" sz="1100" dirty="0" err="1">
                <a:solidFill>
                  <a:srgbClr val="000000"/>
                </a:solidFill>
                <a:latin typeface="Times New Roman" panose="02020603050405020304" pitchFamily="18" charset="0"/>
                <a:ea typeface="Times New Roman" panose="02020603050405020304" pitchFamily="18" charset="0"/>
              </a:rPr>
              <a:t>tháng</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trừ</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trường</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hợp</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cá</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nhân</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chỉ</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có</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duy</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nhất</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thu</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nhập</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thuộc</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đối</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tượng</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phải</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khấu</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trừ</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thuế</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nhưng</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ước</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tính</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tổng</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mức</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thu</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nhập</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chịu</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thuế</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của</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cá</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nhân</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sau</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khi</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trừ</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gia</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cảnh</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chưa</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đến</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mức</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phải</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nộp</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thuế</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và</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cá</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nhân</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đã</a:t>
            </a:r>
            <a:r>
              <a:rPr lang="en-US" sz="1100" dirty="0">
                <a:solidFill>
                  <a:srgbClr val="000000"/>
                </a:solidFill>
                <a:latin typeface="Times New Roman" panose="02020603050405020304" pitchFamily="18" charset="0"/>
                <a:ea typeface="Times New Roman" panose="02020603050405020304" pitchFamily="18" charset="0"/>
              </a:rPr>
              <a:t> </a:t>
            </a:r>
            <a:r>
              <a:rPr lang="en-US" sz="1100" dirty="0" err="1">
                <a:solidFill>
                  <a:srgbClr val="000000"/>
                </a:solidFill>
                <a:latin typeface="Times New Roman" panose="02020603050405020304" pitchFamily="18" charset="0"/>
                <a:ea typeface="Times New Roman" panose="02020603050405020304" pitchFamily="18" charset="0"/>
              </a:rPr>
              <a:t>có</a:t>
            </a:r>
            <a:r>
              <a:rPr lang="en-US" sz="1100" dirty="0">
                <a:solidFill>
                  <a:srgbClr val="000000"/>
                </a:solidFill>
                <a:latin typeface="Times New Roman" panose="02020603050405020304" pitchFamily="18" charset="0"/>
                <a:ea typeface="Times New Roman" panose="02020603050405020304" pitchFamily="18" charset="0"/>
              </a:rPr>
              <a:t> cam </a:t>
            </a:r>
            <a:r>
              <a:rPr lang="en-US" sz="1100" dirty="0" err="1">
                <a:solidFill>
                  <a:srgbClr val="000000"/>
                </a:solidFill>
                <a:latin typeface="Times New Roman" panose="02020603050405020304" pitchFamily="18" charset="0"/>
                <a:ea typeface="Times New Roman" panose="02020603050405020304" pitchFamily="18" charset="0"/>
              </a:rPr>
              <a:t>kết</a:t>
            </a:r>
            <a:r>
              <a:rPr lang="en-US" sz="1100" dirty="0">
                <a:solidFill>
                  <a:srgbClr val="000000"/>
                </a:solidFill>
                <a:latin typeface="Times New Roman" panose="02020603050405020304" pitchFamily="18" charset="0"/>
                <a:ea typeface="Times New Roman" panose="02020603050405020304" pitchFamily="18" charset="0"/>
              </a:rPr>
              <a:t>). </a:t>
            </a:r>
            <a:endParaRPr lang="en-US" sz="1100" dirty="0">
              <a:latin typeface="Times New Roman" panose="02020603050405020304" pitchFamily="18" charset="0"/>
              <a:ea typeface="Times New Roman" panose="02020603050405020304" pitchFamily="18" charset="0"/>
            </a:endParaRPr>
          </a:p>
          <a:p>
            <a:endParaRPr lang="en-US" sz="1200" dirty="0"/>
          </a:p>
        </p:txBody>
      </p:sp>
      <p:pic>
        <p:nvPicPr>
          <p:cNvPr id="7" name="biển cảnh báo vàng" descr="Irritant">
            <a:extLst>
              <a:ext uri="{FF2B5EF4-FFF2-40B4-BE49-F238E27FC236}">
                <a16:creationId xmlns:a16="http://schemas.microsoft.com/office/drawing/2014/main" id="{E7E9B342-D483-305A-0716-4427B612DCC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32712" y="4685138"/>
            <a:ext cx="509199" cy="509199"/>
          </a:xfrm>
          <a:prstGeom prst="rect">
            <a:avLst/>
          </a:prstGeom>
          <a:effectLst>
            <a:outerShdw blurRad="50800" dist="38100" dir="18900000" algn="bl" rotWithShape="0">
              <a:prstClr val="black">
                <a:alpha val="40000"/>
              </a:prstClr>
            </a:outerShdw>
          </a:effectLst>
        </p:spPr>
      </p:pic>
      <p:sp>
        <p:nvSpPr>
          <p:cNvPr id="4" name="nội dung căn cứ 1">
            <a:extLst>
              <a:ext uri="{FF2B5EF4-FFF2-40B4-BE49-F238E27FC236}">
                <a16:creationId xmlns:a16="http://schemas.microsoft.com/office/drawing/2014/main" id="{EB7880CF-2946-2EF6-75FE-87CCBB803A50}"/>
              </a:ext>
            </a:extLst>
          </p:cNvPr>
          <p:cNvSpPr txBox="1">
            <a:spLocks/>
          </p:cNvSpPr>
          <p:nvPr/>
        </p:nvSpPr>
        <p:spPr>
          <a:xfrm>
            <a:off x="8093000" y="1076216"/>
            <a:ext cx="3894183" cy="1057384"/>
          </a:xfrm>
          <a:prstGeom prst="rect">
            <a:avLst/>
          </a:prstGeom>
        </p:spPr>
        <p:txBody>
          <a:bodyPr>
            <a:noAutofit/>
          </a:bodyPr>
          <a:lstStyle>
            <a:lvl1pPr marL="266700" indent="-266700" algn="l" defTabSz="914400" rtl="0" eaLnBrk="1" latinLnBrk="0" hangingPunct="1">
              <a:lnSpc>
                <a:spcPct val="90000"/>
              </a:lnSpc>
              <a:spcBef>
                <a:spcPts val="1000"/>
              </a:spcBef>
              <a:buClr>
                <a:schemeClr val="accent1">
                  <a:lumMod val="90000"/>
                </a:schemeClr>
              </a:buClr>
              <a:buFont typeface="Segoe UI" panose="020B0502040204020203" pitchFamily="34" charset="0"/>
              <a:buChar char="·"/>
              <a:defRPr sz="1800" kern="1200">
                <a:solidFill>
                  <a:schemeClr val="tx1">
                    <a:lumMod val="75000"/>
                    <a:lumOff val="25000"/>
                  </a:schemeClr>
                </a:solidFill>
                <a:latin typeface="+mn-lt"/>
                <a:ea typeface="+mn-ea"/>
                <a:cs typeface="+mn-cs"/>
              </a:defRPr>
            </a:lvl1pPr>
            <a:lvl2pPr marL="539750" indent="-27305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600" kern="1200">
                <a:solidFill>
                  <a:schemeClr val="tx1">
                    <a:lumMod val="75000"/>
                    <a:lumOff val="25000"/>
                  </a:schemeClr>
                </a:solidFill>
                <a:latin typeface="+mn-lt"/>
                <a:ea typeface="+mn-ea"/>
                <a:cs typeface="+mn-cs"/>
              </a:defRPr>
            </a:lvl2pPr>
            <a:lvl3pPr marL="806450" indent="-26670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400" kern="1200">
                <a:solidFill>
                  <a:schemeClr val="tx1">
                    <a:lumMod val="75000"/>
                    <a:lumOff val="25000"/>
                  </a:schemeClr>
                </a:solidFill>
                <a:latin typeface="+mn-lt"/>
                <a:ea typeface="+mn-ea"/>
                <a:cs typeface="+mn-cs"/>
              </a:defRPr>
            </a:lvl3pPr>
            <a:lvl4pPr marL="1079500" indent="-27305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200" kern="1200">
                <a:solidFill>
                  <a:schemeClr val="tx1">
                    <a:lumMod val="75000"/>
                    <a:lumOff val="25000"/>
                  </a:schemeClr>
                </a:solidFill>
                <a:latin typeface="+mn-lt"/>
                <a:ea typeface="+mn-ea"/>
                <a:cs typeface="+mn-cs"/>
              </a:defRPr>
            </a:lvl4pPr>
            <a:lvl5pPr marL="1346200" indent="-26670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0"/>
              </a:spcBef>
              <a:spcAft>
                <a:spcPts val="600"/>
              </a:spcAft>
              <a:buClr>
                <a:srgbClr val="FF0000"/>
              </a:buClr>
              <a:buNone/>
            </a:pPr>
            <a:r>
              <a:rPr lang="en-US" sz="1100" b="1" dirty="0">
                <a:latin typeface="Times New Roman" panose="02020603050405020304" pitchFamily="18" charset="0"/>
                <a:ea typeface="Calibri" panose="020F0502020204030204" pitchFamily="34" charset="0"/>
                <a:cs typeface="Times New Roman" panose="02020603050405020304" pitchFamily="18" charset="0"/>
              </a:rPr>
              <a:t>Thông </a:t>
            </a:r>
            <a:r>
              <a:rPr lang="en-US" sz="1100" b="1" dirty="0" err="1">
                <a:latin typeface="Times New Roman" panose="02020603050405020304" pitchFamily="18" charset="0"/>
                <a:ea typeface="Calibri" panose="020F0502020204030204" pitchFamily="34" charset="0"/>
                <a:cs typeface="Times New Roman" panose="02020603050405020304" pitchFamily="18" charset="0"/>
              </a:rPr>
              <a:t>tư</a:t>
            </a:r>
            <a:r>
              <a:rPr lang="en-US" sz="1100" b="1" dirty="0">
                <a:latin typeface="Times New Roman" panose="02020603050405020304" pitchFamily="18" charset="0"/>
                <a:ea typeface="Calibri" panose="020F0502020204030204" pitchFamily="34" charset="0"/>
                <a:cs typeface="Times New Roman" panose="02020603050405020304" pitchFamily="18" charset="0"/>
              </a:rPr>
              <a:t> </a:t>
            </a:r>
            <a:r>
              <a:rPr lang="en-US" sz="1100" b="1" dirty="0" err="1">
                <a:latin typeface="Times New Roman" panose="02020603050405020304" pitchFamily="18" charset="0"/>
                <a:ea typeface="Calibri" panose="020F0502020204030204" pitchFamily="34" charset="0"/>
                <a:cs typeface="Times New Roman" panose="02020603050405020304" pitchFamily="18" charset="0"/>
              </a:rPr>
              <a:t>số</a:t>
            </a:r>
            <a:r>
              <a:rPr lang="en-US" sz="1100" b="1" dirty="0">
                <a:latin typeface="Times New Roman" panose="02020603050405020304" pitchFamily="18" charset="0"/>
                <a:ea typeface="Calibri" panose="020F0502020204030204" pitchFamily="34" charset="0"/>
                <a:cs typeface="Times New Roman" panose="02020603050405020304" pitchFamily="18" charset="0"/>
              </a:rPr>
              <a:t> 111/2013/TT-BTC </a:t>
            </a:r>
            <a:r>
              <a:rPr lang="en-US" sz="1100" b="1" dirty="0" err="1">
                <a:latin typeface="Times New Roman" panose="02020603050405020304" pitchFamily="18" charset="0"/>
                <a:ea typeface="Calibri" panose="020F0502020204030204" pitchFamily="34" charset="0"/>
                <a:cs typeface="Times New Roman" panose="02020603050405020304" pitchFamily="18" charset="0"/>
              </a:rPr>
              <a:t>ngày</a:t>
            </a:r>
            <a:r>
              <a:rPr lang="en-US" sz="1100" b="1" dirty="0">
                <a:latin typeface="Times New Roman" panose="02020603050405020304" pitchFamily="18" charset="0"/>
                <a:ea typeface="Calibri" panose="020F0502020204030204" pitchFamily="34" charset="0"/>
                <a:cs typeface="Times New Roman" panose="02020603050405020304" pitchFamily="18" charset="0"/>
              </a:rPr>
              <a:t> 15/8/2013 </a:t>
            </a:r>
            <a:r>
              <a:rPr lang="en-US" sz="11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1100" b="1" dirty="0">
                <a:latin typeface="Times New Roman" panose="02020603050405020304" pitchFamily="18" charset="0"/>
                <a:ea typeface="Calibri" panose="020F0502020204030204" pitchFamily="34" charset="0"/>
                <a:cs typeface="Times New Roman" panose="02020603050405020304" pitchFamily="18" charset="0"/>
              </a:rPr>
              <a:t> </a:t>
            </a:r>
            <a:r>
              <a:rPr lang="en-US" sz="1100" b="1" dirty="0" err="1">
                <a:latin typeface="Times New Roman" panose="02020603050405020304" pitchFamily="18" charset="0"/>
                <a:ea typeface="Calibri" panose="020F0502020204030204" pitchFamily="34" charset="0"/>
                <a:cs typeface="Times New Roman" panose="02020603050405020304" pitchFamily="18" charset="0"/>
              </a:rPr>
              <a:t>Bộ</a:t>
            </a:r>
            <a:r>
              <a:rPr lang="en-US" sz="1100" b="1" dirty="0">
                <a:latin typeface="Times New Roman" panose="02020603050405020304" pitchFamily="18" charset="0"/>
                <a:ea typeface="Calibri" panose="020F0502020204030204" pitchFamily="34" charset="0"/>
                <a:cs typeface="Times New Roman" panose="02020603050405020304" pitchFamily="18" charset="0"/>
              </a:rPr>
              <a:t> </a:t>
            </a:r>
            <a:r>
              <a:rPr lang="en-US" sz="1100" b="1" dirty="0" err="1">
                <a:latin typeface="Times New Roman" panose="02020603050405020304" pitchFamily="18" charset="0"/>
                <a:ea typeface="Calibri" panose="020F0502020204030204" pitchFamily="34" charset="0"/>
                <a:cs typeface="Times New Roman" panose="02020603050405020304" pitchFamily="18" charset="0"/>
              </a:rPr>
              <a:t>Tài</a:t>
            </a:r>
            <a:r>
              <a:rPr lang="en-US" sz="1100" b="1" dirty="0">
                <a:latin typeface="Times New Roman" panose="02020603050405020304" pitchFamily="18" charset="0"/>
                <a:ea typeface="Calibri" panose="020F0502020204030204" pitchFamily="34" charset="0"/>
                <a:cs typeface="Times New Roman" panose="02020603050405020304" pitchFamily="18" charset="0"/>
              </a:rPr>
              <a:t> </a:t>
            </a:r>
            <a:r>
              <a:rPr lang="en-US" sz="1100" b="1" dirty="0" err="1">
                <a:latin typeface="Times New Roman" panose="02020603050405020304" pitchFamily="18" charset="0"/>
                <a:ea typeface="Calibri" panose="020F0502020204030204" pitchFamily="34" charset="0"/>
                <a:cs typeface="Times New Roman" panose="02020603050405020304" pitchFamily="18" charset="0"/>
              </a:rPr>
              <a:t>chính</a:t>
            </a:r>
            <a:r>
              <a:rPr lang="en-US" sz="1100" b="1" dirty="0">
                <a:latin typeface="Times New Roman" panose="02020603050405020304" pitchFamily="18" charset="0"/>
                <a:ea typeface="Calibri" panose="020F0502020204030204" pitchFamily="34" charset="0"/>
                <a:cs typeface="Times New Roman" panose="02020603050405020304" pitchFamily="18" charset="0"/>
              </a:rPr>
              <a:t> (</a:t>
            </a:r>
            <a:r>
              <a:rPr lang="en-US" sz="1100" b="1" dirty="0" err="1">
                <a:latin typeface="Times New Roman" panose="02020603050405020304" pitchFamily="18" charset="0"/>
                <a:ea typeface="Calibri" panose="020F0502020204030204" pitchFamily="34" charset="0"/>
                <a:cs typeface="Times New Roman" panose="02020603050405020304" pitchFamily="18" charset="0"/>
              </a:rPr>
              <a:t>đã</a:t>
            </a:r>
            <a:r>
              <a:rPr lang="en-US" sz="1100" b="1" dirty="0">
                <a:latin typeface="Times New Roman" panose="02020603050405020304" pitchFamily="18" charset="0"/>
                <a:ea typeface="Calibri" panose="020F0502020204030204" pitchFamily="34" charset="0"/>
                <a:cs typeface="Times New Roman" panose="02020603050405020304" pitchFamily="18" charset="0"/>
              </a:rPr>
              <a:t> </a:t>
            </a:r>
            <a:r>
              <a:rPr lang="en-US" sz="1100" b="1"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1100" b="1" dirty="0">
                <a:latin typeface="Times New Roman" panose="02020603050405020304" pitchFamily="18" charset="0"/>
                <a:ea typeface="Calibri" panose="020F0502020204030204" pitchFamily="34" charset="0"/>
                <a:cs typeface="Times New Roman" panose="02020603050405020304" pitchFamily="18" charset="0"/>
              </a:rPr>
              <a:t> </a:t>
            </a:r>
            <a:r>
              <a:rPr lang="en-US" sz="1100" b="1" dirty="0" err="1">
                <a:latin typeface="Times New Roman" panose="02020603050405020304" pitchFamily="18" charset="0"/>
                <a:ea typeface="Calibri" panose="020F0502020204030204" pitchFamily="34" charset="0"/>
                <a:cs typeface="Times New Roman" panose="02020603050405020304" pitchFamily="18" charset="0"/>
              </a:rPr>
              <a:t>sửa</a:t>
            </a:r>
            <a:r>
              <a:rPr lang="en-US" sz="1100" b="1" dirty="0">
                <a:latin typeface="Times New Roman" panose="02020603050405020304" pitchFamily="18" charset="0"/>
                <a:ea typeface="Calibri" panose="020F0502020204030204" pitchFamily="34" charset="0"/>
                <a:cs typeface="Times New Roman" panose="02020603050405020304" pitchFamily="18" charset="0"/>
              </a:rPr>
              <a:t> </a:t>
            </a:r>
            <a:r>
              <a:rPr lang="en-US" sz="1100" b="1" dirty="0" err="1">
                <a:latin typeface="Times New Roman" panose="02020603050405020304" pitchFamily="18" charset="0"/>
                <a:ea typeface="Calibri" panose="020F0502020204030204" pitchFamily="34" charset="0"/>
                <a:cs typeface="Times New Roman" panose="02020603050405020304" pitchFamily="18" charset="0"/>
              </a:rPr>
              <a:t>đổi</a:t>
            </a:r>
            <a:r>
              <a:rPr lang="en-US" sz="1100" b="1" dirty="0">
                <a:latin typeface="Times New Roman" panose="02020603050405020304" pitchFamily="18" charset="0"/>
                <a:ea typeface="Calibri" panose="020F0502020204030204" pitchFamily="34" charset="0"/>
                <a:cs typeface="Times New Roman" panose="02020603050405020304" pitchFamily="18" charset="0"/>
              </a:rPr>
              <a:t>, </a:t>
            </a:r>
            <a:r>
              <a:rPr lang="en-US" sz="1100" b="1" dirty="0" err="1">
                <a:latin typeface="Times New Roman" panose="02020603050405020304" pitchFamily="18" charset="0"/>
                <a:ea typeface="Calibri" panose="020F0502020204030204" pitchFamily="34" charset="0"/>
                <a:cs typeface="Times New Roman" panose="02020603050405020304" pitchFamily="18" charset="0"/>
              </a:rPr>
              <a:t>bổ</a:t>
            </a:r>
            <a:r>
              <a:rPr lang="en-US" sz="1100" b="1" dirty="0">
                <a:latin typeface="Times New Roman" panose="02020603050405020304" pitchFamily="18" charset="0"/>
                <a:ea typeface="Calibri" panose="020F0502020204030204" pitchFamily="34" charset="0"/>
                <a:cs typeface="Times New Roman" panose="02020603050405020304" pitchFamily="18" charset="0"/>
              </a:rPr>
              <a:t> sung </a:t>
            </a:r>
            <a:r>
              <a:rPr lang="en-US" sz="1100" b="1" dirty="0" err="1">
                <a:latin typeface="Times New Roman" panose="02020603050405020304" pitchFamily="18" charset="0"/>
                <a:ea typeface="Calibri" panose="020F0502020204030204" pitchFamily="34" charset="0"/>
                <a:cs typeface="Times New Roman" panose="02020603050405020304" pitchFamily="18" charset="0"/>
              </a:rPr>
              <a:t>tại</a:t>
            </a:r>
            <a:r>
              <a:rPr lang="en-US" sz="1100" b="1" dirty="0">
                <a:latin typeface="Times New Roman" panose="02020603050405020304" pitchFamily="18" charset="0"/>
                <a:ea typeface="Calibri" panose="020F0502020204030204" pitchFamily="34" charset="0"/>
                <a:cs typeface="Times New Roman" panose="02020603050405020304" pitchFamily="18" charset="0"/>
              </a:rPr>
              <a:t> </a:t>
            </a:r>
            <a:r>
              <a:rPr lang="en-US" sz="1100" b="1" dirty="0" err="1">
                <a:latin typeface="Times New Roman" panose="02020603050405020304" pitchFamily="18" charset="0"/>
                <a:ea typeface="Calibri" panose="020F0502020204030204" pitchFamily="34" charset="0"/>
                <a:cs typeface="Times New Roman" panose="02020603050405020304" pitchFamily="18" charset="0"/>
              </a:rPr>
              <a:t>Điều</a:t>
            </a:r>
            <a:r>
              <a:rPr lang="en-US" sz="1100" b="1" dirty="0">
                <a:latin typeface="Times New Roman" panose="02020603050405020304" pitchFamily="18" charset="0"/>
                <a:ea typeface="Calibri" panose="020F0502020204030204" pitchFamily="34" charset="0"/>
                <a:cs typeface="Times New Roman" panose="02020603050405020304" pitchFamily="18" charset="0"/>
              </a:rPr>
              <a:t> 2 Thông </a:t>
            </a:r>
            <a:r>
              <a:rPr lang="en-US" sz="1100" b="1" dirty="0" err="1">
                <a:latin typeface="Times New Roman" panose="02020603050405020304" pitchFamily="18" charset="0"/>
                <a:ea typeface="Calibri" panose="020F0502020204030204" pitchFamily="34" charset="0"/>
                <a:cs typeface="Times New Roman" panose="02020603050405020304" pitchFamily="18" charset="0"/>
              </a:rPr>
              <a:t>tư</a:t>
            </a:r>
            <a:r>
              <a:rPr lang="en-US" sz="1100" b="1" dirty="0">
                <a:latin typeface="Times New Roman" panose="02020603050405020304" pitchFamily="18" charset="0"/>
                <a:ea typeface="Calibri" panose="020F0502020204030204" pitchFamily="34" charset="0"/>
                <a:cs typeface="Times New Roman" panose="02020603050405020304" pitchFamily="18" charset="0"/>
              </a:rPr>
              <a:t> </a:t>
            </a:r>
            <a:r>
              <a:rPr lang="en-US" sz="1100" b="1" dirty="0" err="1">
                <a:latin typeface="Times New Roman" panose="02020603050405020304" pitchFamily="18" charset="0"/>
                <a:ea typeface="Calibri" panose="020F0502020204030204" pitchFamily="34" charset="0"/>
                <a:cs typeface="Times New Roman" panose="02020603050405020304" pitchFamily="18" charset="0"/>
              </a:rPr>
              <a:t>số</a:t>
            </a:r>
            <a:r>
              <a:rPr lang="en-US" sz="1100" b="1" dirty="0">
                <a:latin typeface="Times New Roman" panose="02020603050405020304" pitchFamily="18" charset="0"/>
                <a:ea typeface="Calibri" panose="020F0502020204030204" pitchFamily="34" charset="0"/>
                <a:cs typeface="Times New Roman" panose="02020603050405020304" pitchFamily="18" charset="0"/>
              </a:rPr>
              <a:t> 119/2014/TT-BTC </a:t>
            </a:r>
            <a:r>
              <a:rPr lang="en-US" sz="1100" b="1" dirty="0" err="1">
                <a:latin typeface="Times New Roman" panose="02020603050405020304" pitchFamily="18" charset="0"/>
                <a:ea typeface="Calibri" panose="020F0502020204030204" pitchFamily="34" charset="0"/>
                <a:cs typeface="Times New Roman" panose="02020603050405020304" pitchFamily="18" charset="0"/>
              </a:rPr>
              <a:t>ngày</a:t>
            </a:r>
            <a:r>
              <a:rPr lang="en-US" sz="1100" b="1" dirty="0">
                <a:latin typeface="Times New Roman" panose="02020603050405020304" pitchFamily="18" charset="0"/>
                <a:ea typeface="Calibri" panose="020F0502020204030204" pitchFamily="34" charset="0"/>
                <a:cs typeface="Times New Roman" panose="02020603050405020304" pitchFamily="18" charset="0"/>
              </a:rPr>
              <a:t> 25/08/2014 </a:t>
            </a:r>
            <a:r>
              <a:rPr lang="en-US" sz="11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1100" b="1" dirty="0">
                <a:latin typeface="Times New Roman" panose="02020603050405020304" pitchFamily="18" charset="0"/>
                <a:ea typeface="Calibri" panose="020F0502020204030204" pitchFamily="34" charset="0"/>
                <a:cs typeface="Times New Roman" panose="02020603050405020304" pitchFamily="18" charset="0"/>
              </a:rPr>
              <a:t> </a:t>
            </a:r>
            <a:r>
              <a:rPr lang="en-US" sz="1100" b="1" dirty="0" err="1">
                <a:latin typeface="Times New Roman" panose="02020603050405020304" pitchFamily="18" charset="0"/>
                <a:ea typeface="Calibri" panose="020F0502020204030204" pitchFamily="34" charset="0"/>
                <a:cs typeface="Times New Roman" panose="02020603050405020304" pitchFamily="18" charset="0"/>
              </a:rPr>
              <a:t>Bộ</a:t>
            </a:r>
            <a:r>
              <a:rPr lang="en-US" sz="1100" b="1" dirty="0">
                <a:latin typeface="Times New Roman" panose="02020603050405020304" pitchFamily="18" charset="0"/>
                <a:ea typeface="Calibri" panose="020F0502020204030204" pitchFamily="34" charset="0"/>
                <a:cs typeface="Times New Roman" panose="02020603050405020304" pitchFamily="18" charset="0"/>
              </a:rPr>
              <a:t> </a:t>
            </a:r>
            <a:r>
              <a:rPr lang="en-US" sz="1100" b="1" dirty="0" err="1">
                <a:latin typeface="Times New Roman" panose="02020603050405020304" pitchFamily="18" charset="0"/>
                <a:ea typeface="Calibri" panose="020F0502020204030204" pitchFamily="34" charset="0"/>
                <a:cs typeface="Times New Roman" panose="02020603050405020304" pitchFamily="18" charset="0"/>
              </a:rPr>
              <a:t>Tài</a:t>
            </a:r>
            <a:r>
              <a:rPr lang="en-US" sz="1100" b="1" dirty="0">
                <a:latin typeface="Times New Roman" panose="02020603050405020304" pitchFamily="18" charset="0"/>
                <a:ea typeface="Calibri" panose="020F0502020204030204" pitchFamily="34" charset="0"/>
                <a:cs typeface="Times New Roman" panose="02020603050405020304" pitchFamily="18" charset="0"/>
              </a:rPr>
              <a:t> </a:t>
            </a:r>
            <a:r>
              <a:rPr lang="en-US" sz="1100" b="1" dirty="0" err="1">
                <a:latin typeface="Times New Roman" panose="02020603050405020304" pitchFamily="18" charset="0"/>
                <a:ea typeface="Calibri" panose="020F0502020204030204" pitchFamily="34" charset="0"/>
                <a:cs typeface="Times New Roman" panose="02020603050405020304" pitchFamily="18" charset="0"/>
              </a:rPr>
              <a:t>chính</a:t>
            </a:r>
            <a:r>
              <a:rPr lang="en-US" sz="1100" b="1" dirty="0">
                <a:latin typeface="Times New Roman" panose="02020603050405020304" pitchFamily="18" charset="0"/>
                <a:ea typeface="Calibri" panose="020F0502020204030204" pitchFamily="34" charset="0"/>
                <a:cs typeface="Times New Roman" panose="02020603050405020304" pitchFamily="18" charset="0"/>
              </a:rPr>
              <a:t>) </a:t>
            </a:r>
            <a:r>
              <a:rPr lang="en-US" sz="1100" b="1" dirty="0" err="1">
                <a:latin typeface="Times New Roman" panose="02020603050405020304" pitchFamily="18" charset="0"/>
                <a:ea typeface="Calibri" panose="020F0502020204030204" pitchFamily="34" charset="0"/>
                <a:cs typeface="Times New Roman" panose="02020603050405020304" pitchFamily="18" charset="0"/>
              </a:rPr>
              <a:t>quy</a:t>
            </a:r>
            <a:r>
              <a:rPr lang="en-US" sz="1100" b="1" dirty="0">
                <a:latin typeface="Times New Roman" panose="02020603050405020304" pitchFamily="18" charset="0"/>
                <a:ea typeface="Calibri" panose="020F0502020204030204" pitchFamily="34" charset="0"/>
                <a:cs typeface="Times New Roman" panose="02020603050405020304" pitchFamily="18" charset="0"/>
              </a:rPr>
              <a:t> </a:t>
            </a:r>
            <a:r>
              <a:rPr lang="en-US" sz="1100" b="1"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1100" b="1" dirty="0">
                <a:latin typeface="Times New Roman" panose="02020603050405020304" pitchFamily="18" charset="0"/>
                <a:ea typeface="Calibri" panose="020F0502020204030204" pitchFamily="34" charset="0"/>
                <a:cs typeface="Times New Roman" panose="02020603050405020304" pitchFamily="18" charset="0"/>
              </a:rPr>
              <a:t> </a:t>
            </a:r>
            <a:r>
              <a:rPr lang="en-US" sz="1100" b="1" dirty="0" err="1">
                <a:latin typeface="Times New Roman" panose="02020603050405020304" pitchFamily="18" charset="0"/>
                <a:ea typeface="Calibri" panose="020F0502020204030204" pitchFamily="34" charset="0"/>
                <a:cs typeface="Times New Roman" panose="02020603050405020304" pitchFamily="18" charset="0"/>
              </a:rPr>
              <a:t>về</a:t>
            </a:r>
            <a:r>
              <a:rPr lang="en-US" sz="1100" b="1" dirty="0">
                <a:latin typeface="Times New Roman" panose="02020603050405020304" pitchFamily="18" charset="0"/>
                <a:ea typeface="Calibri" panose="020F0502020204030204" pitchFamily="34" charset="0"/>
                <a:cs typeface="Times New Roman" panose="02020603050405020304" pitchFamily="18" charset="0"/>
              </a:rPr>
              <a:t> </a:t>
            </a:r>
            <a:r>
              <a:rPr lang="en-US" sz="1100" b="1" dirty="0" err="1">
                <a:latin typeface="Times New Roman" panose="02020603050405020304" pitchFamily="18" charset="0"/>
                <a:ea typeface="Calibri" panose="020F0502020204030204" pitchFamily="34" charset="0"/>
                <a:cs typeface="Times New Roman" panose="02020603050405020304" pitchFamily="18" charset="0"/>
              </a:rPr>
              <a:t>đối</a:t>
            </a:r>
            <a:r>
              <a:rPr lang="en-US" sz="1100" b="1" dirty="0">
                <a:latin typeface="Times New Roman" panose="02020603050405020304" pitchFamily="18" charset="0"/>
                <a:ea typeface="Calibri" panose="020F0502020204030204" pitchFamily="34" charset="0"/>
                <a:cs typeface="Times New Roman" panose="02020603050405020304" pitchFamily="18" charset="0"/>
              </a:rPr>
              <a:t> </a:t>
            </a:r>
            <a:r>
              <a:rPr lang="en-US" sz="1100" b="1" dirty="0" err="1">
                <a:latin typeface="Times New Roman" panose="02020603050405020304" pitchFamily="18" charset="0"/>
                <a:ea typeface="Calibri" panose="020F0502020204030204" pitchFamily="34" charset="0"/>
                <a:cs typeface="Times New Roman" panose="02020603050405020304" pitchFamily="18" charset="0"/>
              </a:rPr>
              <a:t>tượng</a:t>
            </a:r>
            <a:r>
              <a:rPr lang="en-US" sz="1100" b="1" dirty="0">
                <a:latin typeface="Times New Roman" panose="02020603050405020304" pitchFamily="18" charset="0"/>
                <a:ea typeface="Calibri" panose="020F0502020204030204" pitchFamily="34" charset="0"/>
                <a:cs typeface="Times New Roman" panose="02020603050405020304" pitchFamily="18" charset="0"/>
              </a:rPr>
              <a:t> </a:t>
            </a:r>
            <a:r>
              <a:rPr lang="en-US" sz="1100" b="1" dirty="0" err="1">
                <a:latin typeface="Times New Roman" panose="02020603050405020304" pitchFamily="18" charset="0"/>
                <a:ea typeface="Calibri" panose="020F0502020204030204" pitchFamily="34" charset="0"/>
                <a:cs typeface="Times New Roman" panose="02020603050405020304" pitchFamily="18" charset="0"/>
              </a:rPr>
              <a:t>chịu</a:t>
            </a:r>
            <a:r>
              <a:rPr lang="en-US" sz="1100" b="1" dirty="0">
                <a:latin typeface="Times New Roman" panose="02020603050405020304" pitchFamily="18" charset="0"/>
                <a:ea typeface="Calibri" panose="020F0502020204030204" pitchFamily="34" charset="0"/>
                <a:cs typeface="Times New Roman" panose="02020603050405020304" pitchFamily="18" charset="0"/>
              </a:rPr>
              <a:t> </a:t>
            </a:r>
            <a:r>
              <a:rPr lang="en-US" sz="1100" b="1" dirty="0" err="1">
                <a:latin typeface="Times New Roman" panose="02020603050405020304" pitchFamily="18" charset="0"/>
                <a:ea typeface="Calibri" panose="020F0502020204030204" pitchFamily="34" charset="0"/>
                <a:cs typeface="Times New Roman" panose="02020603050405020304" pitchFamily="18" charset="0"/>
              </a:rPr>
              <a:t>thuế</a:t>
            </a:r>
            <a:r>
              <a:rPr lang="en-US" sz="1100" b="1" dirty="0">
                <a:latin typeface="Times New Roman" panose="02020603050405020304" pitchFamily="18" charset="0"/>
                <a:ea typeface="Calibri" panose="020F0502020204030204" pitchFamily="34" charset="0"/>
                <a:cs typeface="Times New Roman" panose="02020603050405020304" pitchFamily="18" charset="0"/>
              </a:rPr>
              <a:t> TNCN: </a:t>
            </a:r>
          </a:p>
        </p:txBody>
      </p:sp>
      <p:sp>
        <p:nvSpPr>
          <p:cNvPr id="9" name="KHUNG CĂN CỨ">
            <a:extLst>
              <a:ext uri="{FF2B5EF4-FFF2-40B4-BE49-F238E27FC236}">
                <a16:creationId xmlns:a16="http://schemas.microsoft.com/office/drawing/2014/main" id="{E3ADE413-0FF1-53E3-D1E0-7C3125BCB3A7}"/>
              </a:ext>
            </a:extLst>
          </p:cNvPr>
          <p:cNvSpPr/>
          <p:nvPr/>
        </p:nvSpPr>
        <p:spPr>
          <a:xfrm>
            <a:off x="8039599" y="1028289"/>
            <a:ext cx="3973022" cy="5507958"/>
          </a:xfrm>
          <a:prstGeom prst="rect">
            <a:avLst/>
          </a:prstGeom>
          <a:noFill/>
          <a:ln>
            <a:solidFill>
              <a:srgbClr val="002060">
                <a:alpha val="46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lá">
            <a:extLst>
              <a:ext uri="{FF2B5EF4-FFF2-40B4-BE49-F238E27FC236}">
                <a16:creationId xmlns:a16="http://schemas.microsoft.com/office/drawing/2014/main" id="{B9C51975-0FFB-709B-75E8-90AF692F91FE}"/>
              </a:ext>
            </a:extLst>
          </p:cNvPr>
          <p:cNvPicPr preferRelativeResize="0"/>
          <p:nvPr/>
        </p:nvPicPr>
        <p:blipFill>
          <a:blip r:embed="rId9">
            <a:alphaModFix amt="15000"/>
          </a:blip>
          <a:stretch>
            <a:fillRect/>
          </a:stretch>
        </p:blipFill>
        <p:spPr>
          <a:xfrm rot="12008172" flipH="1">
            <a:off x="11393969" y="3318601"/>
            <a:ext cx="676752" cy="1134994"/>
          </a:xfrm>
          <a:prstGeom prst="rect">
            <a:avLst/>
          </a:prstGeom>
          <a:noFill/>
          <a:ln>
            <a:noFill/>
          </a:ln>
          <a:effectLst>
            <a:outerShdw blurRad="485775" dist="304800" dir="5400000" algn="bl" rotWithShape="0">
              <a:srgbClr val="000000">
                <a:alpha val="30000"/>
              </a:srgbClr>
            </a:outerShdw>
          </a:effectLst>
        </p:spPr>
      </p:pic>
      <p:grpSp>
        <p:nvGrpSpPr>
          <p:cNvPr id="17" name="Group đng thẳng">
            <a:extLst>
              <a:ext uri="{FF2B5EF4-FFF2-40B4-BE49-F238E27FC236}">
                <a16:creationId xmlns:a16="http://schemas.microsoft.com/office/drawing/2014/main" id="{C60E2C31-E6BF-33DC-F7B9-E80D05D04CE0}"/>
              </a:ext>
            </a:extLst>
          </p:cNvPr>
          <p:cNvGrpSpPr/>
          <p:nvPr/>
        </p:nvGrpSpPr>
        <p:grpSpPr>
          <a:xfrm>
            <a:off x="-456927" y="-800682"/>
            <a:ext cx="9079265" cy="7488339"/>
            <a:chOff x="-456927" y="-800682"/>
            <a:chExt cx="9079265" cy="7488339"/>
          </a:xfrm>
        </p:grpSpPr>
        <p:cxnSp>
          <p:nvCxnSpPr>
            <p:cNvPr id="18" name="Straight Connector 17">
              <a:extLst>
                <a:ext uri="{FF2B5EF4-FFF2-40B4-BE49-F238E27FC236}">
                  <a16:creationId xmlns:a16="http://schemas.microsoft.com/office/drawing/2014/main" id="{C05D5156-317C-8EED-3C6F-6DCAECDE6E84}"/>
                </a:ext>
              </a:extLst>
            </p:cNvPr>
            <p:cNvCxnSpPr>
              <a:cxnSpLocks/>
            </p:cNvCxnSpPr>
            <p:nvPr/>
          </p:nvCxnSpPr>
          <p:spPr>
            <a:xfrm>
              <a:off x="-456927" y="81665"/>
              <a:ext cx="399767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9B27EDC-1C32-E622-A9C7-053D56FE03CE}"/>
                </a:ext>
              </a:extLst>
            </p:cNvPr>
            <p:cNvCxnSpPr>
              <a:cxnSpLocks/>
            </p:cNvCxnSpPr>
            <p:nvPr/>
          </p:nvCxnSpPr>
          <p:spPr>
            <a:xfrm flipV="1">
              <a:off x="109039" y="-800682"/>
              <a:ext cx="0" cy="4678317"/>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6AA1102-2FB2-CB0A-CE54-F4D8B01D6E1A}"/>
                </a:ext>
              </a:extLst>
            </p:cNvPr>
            <p:cNvCxnSpPr>
              <a:cxnSpLocks/>
            </p:cNvCxnSpPr>
            <p:nvPr/>
          </p:nvCxnSpPr>
          <p:spPr>
            <a:xfrm rot="16200000" flipV="1">
              <a:off x="6897395" y="4962713"/>
              <a:ext cx="0" cy="3449887"/>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21" name="lá">
            <a:extLst>
              <a:ext uri="{FF2B5EF4-FFF2-40B4-BE49-F238E27FC236}">
                <a16:creationId xmlns:a16="http://schemas.microsoft.com/office/drawing/2014/main" id="{079A4302-AA35-9199-4B2C-D43DF4DB41B4}"/>
              </a:ext>
            </a:extLst>
          </p:cNvPr>
          <p:cNvPicPr preferRelativeResize="0"/>
          <p:nvPr/>
        </p:nvPicPr>
        <p:blipFill>
          <a:blip r:embed="rId10">
            <a:alphaModFix amt="15000"/>
          </a:blip>
          <a:stretch>
            <a:fillRect/>
          </a:stretch>
        </p:blipFill>
        <p:spPr>
          <a:xfrm>
            <a:off x="7047895" y="971726"/>
            <a:ext cx="853992" cy="858186"/>
          </a:xfrm>
          <a:prstGeom prst="rect">
            <a:avLst/>
          </a:prstGeom>
          <a:noFill/>
          <a:ln>
            <a:noFill/>
          </a:ln>
          <a:effectLst>
            <a:outerShdw blurRad="485775" dist="304800" dir="5400000" algn="bl" rotWithShape="0">
              <a:srgbClr val="000000">
                <a:alpha val="30000"/>
              </a:srgbClr>
            </a:outerShdw>
          </a:effectLst>
        </p:spPr>
      </p:pic>
      <p:pic>
        <p:nvPicPr>
          <p:cNvPr id="22" name="LÁ 2">
            <a:extLst>
              <a:ext uri="{FF2B5EF4-FFF2-40B4-BE49-F238E27FC236}">
                <a16:creationId xmlns:a16="http://schemas.microsoft.com/office/drawing/2014/main" id="{99D05A72-8B2D-402F-EE8F-E76298C851FB}"/>
              </a:ext>
            </a:extLst>
          </p:cNvPr>
          <p:cNvPicPr preferRelativeResize="0"/>
          <p:nvPr/>
        </p:nvPicPr>
        <p:blipFill>
          <a:blip r:embed="rId11">
            <a:alphaModFix amt="15000"/>
          </a:blip>
          <a:stretch>
            <a:fillRect/>
          </a:stretch>
        </p:blipFill>
        <p:spPr>
          <a:xfrm rot="21298611" flipH="1">
            <a:off x="110496" y="2434950"/>
            <a:ext cx="845983" cy="920682"/>
          </a:xfrm>
          <a:prstGeom prst="rect">
            <a:avLst/>
          </a:prstGeom>
          <a:noFill/>
          <a:ln>
            <a:noFill/>
          </a:ln>
          <a:effectLst>
            <a:outerShdw blurRad="485775" dist="304800" dir="5400000" algn="bl" rotWithShape="0">
              <a:srgbClr val="000000">
                <a:alpha val="30000"/>
              </a:srgbClr>
            </a:outerShdw>
          </a:effectLst>
        </p:spPr>
      </p:pic>
      <p:sp>
        <p:nvSpPr>
          <p:cNvPr id="24" name="Nội dung căn cứ 2">
            <a:extLst>
              <a:ext uri="{FF2B5EF4-FFF2-40B4-BE49-F238E27FC236}">
                <a16:creationId xmlns:a16="http://schemas.microsoft.com/office/drawing/2014/main" id="{DF96ABCE-C1FE-3E3C-D11B-558E0DB801B7}"/>
              </a:ext>
            </a:extLst>
          </p:cNvPr>
          <p:cNvSpPr txBox="1">
            <a:spLocks/>
          </p:cNvSpPr>
          <p:nvPr/>
        </p:nvSpPr>
        <p:spPr>
          <a:xfrm>
            <a:off x="8089319" y="2109225"/>
            <a:ext cx="3894183" cy="4251213"/>
          </a:xfrm>
          <a:prstGeom prst="rect">
            <a:avLst/>
          </a:prstGeom>
        </p:spPr>
        <p:txBody>
          <a:bodyPr>
            <a:noAutofit/>
          </a:bodyPr>
          <a:lstStyle>
            <a:lvl1pPr marL="266700" indent="-266700" algn="l" defTabSz="914400" rtl="0" eaLnBrk="1" latinLnBrk="0" hangingPunct="1">
              <a:lnSpc>
                <a:spcPct val="90000"/>
              </a:lnSpc>
              <a:spcBef>
                <a:spcPts val="1000"/>
              </a:spcBef>
              <a:buClr>
                <a:schemeClr val="accent1">
                  <a:lumMod val="90000"/>
                </a:schemeClr>
              </a:buClr>
              <a:buFont typeface="Segoe UI" panose="020B0502040204020203" pitchFamily="34" charset="0"/>
              <a:buChar char="·"/>
              <a:defRPr sz="1800" kern="1200">
                <a:solidFill>
                  <a:schemeClr val="tx1">
                    <a:lumMod val="75000"/>
                    <a:lumOff val="25000"/>
                  </a:schemeClr>
                </a:solidFill>
                <a:latin typeface="+mn-lt"/>
                <a:ea typeface="+mn-ea"/>
                <a:cs typeface="+mn-cs"/>
              </a:defRPr>
            </a:lvl1pPr>
            <a:lvl2pPr marL="539750" indent="-27305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600" kern="1200">
                <a:solidFill>
                  <a:schemeClr val="tx1">
                    <a:lumMod val="75000"/>
                    <a:lumOff val="25000"/>
                  </a:schemeClr>
                </a:solidFill>
                <a:latin typeface="+mn-lt"/>
                <a:ea typeface="+mn-ea"/>
                <a:cs typeface="+mn-cs"/>
              </a:defRPr>
            </a:lvl2pPr>
            <a:lvl3pPr marL="806450" indent="-26670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400" kern="1200">
                <a:solidFill>
                  <a:schemeClr val="tx1">
                    <a:lumMod val="75000"/>
                    <a:lumOff val="25000"/>
                  </a:schemeClr>
                </a:solidFill>
                <a:latin typeface="+mn-lt"/>
                <a:ea typeface="+mn-ea"/>
                <a:cs typeface="+mn-cs"/>
              </a:defRPr>
            </a:lvl3pPr>
            <a:lvl4pPr marL="1079500" indent="-27305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200" kern="1200">
                <a:solidFill>
                  <a:schemeClr val="tx1">
                    <a:lumMod val="75000"/>
                    <a:lumOff val="25000"/>
                  </a:schemeClr>
                </a:solidFill>
                <a:latin typeface="+mn-lt"/>
                <a:ea typeface="+mn-ea"/>
                <a:cs typeface="+mn-cs"/>
              </a:defRPr>
            </a:lvl4pPr>
            <a:lvl5pPr marL="1346200" indent="-26670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800"/>
              </a:lnSpc>
              <a:spcBef>
                <a:spcPts val="600"/>
              </a:spcBef>
              <a:spcAft>
                <a:spcPts val="600"/>
              </a:spcAft>
              <a:buClr>
                <a:srgbClr val="FF0000"/>
              </a:buClr>
              <a:buFont typeface="Wingdings" panose="05000000000000000000" pitchFamily="2" charset="2"/>
              <a:buChar char="Ø"/>
            </a:pPr>
            <a:r>
              <a:rPr lang="en-US" sz="1100" b="1" i="1" dirty="0">
                <a:latin typeface="Times New Roman" panose="02020603050405020304" pitchFamily="18" charset="0"/>
                <a:ea typeface="Calibri" panose="020F0502020204030204" pitchFamily="34" charset="0"/>
                <a:cs typeface="Times New Roman" panose="02020603050405020304" pitchFamily="18" charset="0"/>
              </a:rPr>
              <a:t>  </a:t>
            </a:r>
            <a:r>
              <a:rPr lang="en-US" sz="1100" b="1" dirty="0" err="1">
                <a:latin typeface="Times New Roman" panose="02020603050405020304" pitchFamily="18" charset="0"/>
                <a:ea typeface="Calibri" panose="020F0502020204030204" pitchFamily="34" charset="0"/>
                <a:cs typeface="Times New Roman" panose="02020603050405020304" pitchFamily="18" charset="0"/>
              </a:rPr>
              <a:t>Tại</a:t>
            </a:r>
            <a:r>
              <a:rPr lang="en-US" sz="1100" b="1" dirty="0">
                <a:latin typeface="Times New Roman" panose="02020603050405020304" pitchFamily="18" charset="0"/>
                <a:ea typeface="Calibri" panose="020F0502020204030204" pitchFamily="34" charset="0"/>
                <a:cs typeface="Times New Roman" panose="02020603050405020304" pitchFamily="18" charset="0"/>
              </a:rPr>
              <a:t> </a:t>
            </a:r>
            <a:r>
              <a:rPr lang="en-US" sz="1100" b="1" dirty="0" err="1">
                <a:latin typeface="Times New Roman" panose="02020603050405020304" pitchFamily="18" charset="0"/>
                <a:ea typeface="Calibri" panose="020F0502020204030204" pitchFamily="34" charset="0"/>
                <a:cs typeface="Times New Roman" panose="02020603050405020304" pitchFamily="18" charset="0"/>
              </a:rPr>
              <a:t>Điều</a:t>
            </a:r>
            <a:r>
              <a:rPr lang="en-US" sz="1100" b="1" dirty="0">
                <a:latin typeface="Times New Roman" panose="02020603050405020304" pitchFamily="18" charset="0"/>
                <a:ea typeface="Calibri" panose="020F0502020204030204" pitchFamily="34" charset="0"/>
                <a:cs typeface="Times New Roman" panose="02020603050405020304" pitchFamily="18" charset="0"/>
              </a:rPr>
              <a:t> 1 </a:t>
            </a:r>
            <a:r>
              <a:rPr lang="en-US" sz="1100" b="1" dirty="0" err="1">
                <a:latin typeface="Times New Roman" panose="02020603050405020304" pitchFamily="18" charset="0"/>
                <a:ea typeface="Calibri" panose="020F0502020204030204" pitchFamily="34" charset="0"/>
                <a:cs typeface="Times New Roman" panose="02020603050405020304" pitchFamily="18" charset="0"/>
              </a:rPr>
              <a:t>quy</a:t>
            </a:r>
            <a:r>
              <a:rPr lang="en-US" sz="1100" b="1" dirty="0">
                <a:latin typeface="Times New Roman" panose="02020603050405020304" pitchFamily="18" charset="0"/>
                <a:ea typeface="Calibri" panose="020F0502020204030204" pitchFamily="34" charset="0"/>
                <a:cs typeface="Times New Roman" panose="02020603050405020304" pitchFamily="18" charset="0"/>
              </a:rPr>
              <a:t> </a:t>
            </a:r>
            <a:r>
              <a:rPr lang="en-US" sz="1100" b="1"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1100" b="1" dirty="0">
                <a:latin typeface="Times New Roman" panose="02020603050405020304" pitchFamily="18" charset="0"/>
                <a:ea typeface="Calibri" panose="020F0502020204030204" pitchFamily="34" charset="0"/>
                <a:cs typeface="Times New Roman" panose="02020603050405020304" pitchFamily="18" charset="0"/>
              </a:rPr>
              <a:t>: </a:t>
            </a:r>
            <a:r>
              <a:rPr lang="en-US" sz="1100" b="1" i="1"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1100" b="1" i="1" dirty="0">
                <a:latin typeface="Times New Roman" panose="02020603050405020304" pitchFamily="18" charset="0"/>
                <a:ea typeface="Calibri" panose="020F0502020204030204" pitchFamily="34" charset="0"/>
                <a:cs typeface="Times New Roman" panose="02020603050405020304" pitchFamily="18" charset="0"/>
              </a:rPr>
              <a:t> </a:t>
            </a:r>
            <a:r>
              <a:rPr lang="en-US" sz="1100" b="1" i="1" dirty="0" err="1">
                <a:latin typeface="Times New Roman" panose="02020603050405020304" pitchFamily="18" charset="0"/>
                <a:ea typeface="Calibri" panose="020F0502020204030204" pitchFamily="34" charset="0"/>
                <a:cs typeface="Times New Roman" panose="02020603050405020304" pitchFamily="18" charset="0"/>
              </a:rPr>
              <a:t>nộp</a:t>
            </a:r>
            <a:r>
              <a:rPr lang="en-US" sz="1100" b="1" i="1" dirty="0">
                <a:latin typeface="Times New Roman" panose="02020603050405020304" pitchFamily="18" charset="0"/>
                <a:ea typeface="Calibri" panose="020F0502020204030204" pitchFamily="34" charset="0"/>
                <a:cs typeface="Times New Roman" panose="02020603050405020304" pitchFamily="18" charset="0"/>
              </a:rPr>
              <a:t> </a:t>
            </a:r>
            <a:r>
              <a:rPr lang="en-US" sz="1100" b="1" i="1" dirty="0" err="1">
                <a:latin typeface="Times New Roman" panose="02020603050405020304" pitchFamily="18" charset="0"/>
                <a:ea typeface="Calibri" panose="020F0502020204030204" pitchFamily="34" charset="0"/>
                <a:cs typeface="Times New Roman" panose="02020603050405020304" pitchFamily="18" charset="0"/>
              </a:rPr>
              <a:t>thuế</a:t>
            </a:r>
            <a:r>
              <a:rPr lang="en-US" sz="1100" b="1" i="1" dirty="0">
                <a:latin typeface="Times New Roman" panose="02020603050405020304" pitchFamily="18" charset="0"/>
                <a:ea typeface="Calibri" panose="020F0502020204030204" pitchFamily="34" charset="0"/>
                <a:cs typeface="Times New Roman" panose="02020603050405020304" pitchFamily="18" charset="0"/>
              </a:rPr>
              <a:t> </a:t>
            </a:r>
            <a:r>
              <a:rPr lang="en-US" sz="1100" b="1" i="1" dirty="0" err="1">
                <a:latin typeface="Times New Roman" panose="02020603050405020304" pitchFamily="18" charset="0"/>
                <a:ea typeface="Calibri" panose="020F0502020204030204" pitchFamily="34" charset="0"/>
                <a:cs typeface="Times New Roman" panose="02020603050405020304" pitchFamily="18" charset="0"/>
              </a:rPr>
              <a:t>là</a:t>
            </a:r>
            <a:r>
              <a:rPr lang="en-US" sz="1100" b="1" i="1" dirty="0">
                <a:latin typeface="Times New Roman" panose="02020603050405020304" pitchFamily="18" charset="0"/>
                <a:ea typeface="Calibri" panose="020F0502020204030204" pitchFamily="34" charset="0"/>
                <a:cs typeface="Times New Roman" panose="02020603050405020304" pitchFamily="18" charset="0"/>
              </a:rPr>
              <a:t> </a:t>
            </a:r>
            <a:r>
              <a:rPr lang="en-US" sz="1100" b="1" i="1" dirty="0" err="1">
                <a:latin typeface="Times New Roman" panose="02020603050405020304" pitchFamily="18" charset="0"/>
                <a:ea typeface="Calibri" panose="020F0502020204030204" pitchFamily="34" charset="0"/>
                <a:cs typeface="Times New Roman" panose="02020603050405020304" pitchFamily="18" charset="0"/>
              </a:rPr>
              <a:t>cá</a:t>
            </a:r>
            <a:r>
              <a:rPr lang="en-US" sz="1100" b="1" i="1" dirty="0">
                <a:latin typeface="Times New Roman" panose="02020603050405020304" pitchFamily="18" charset="0"/>
                <a:ea typeface="Calibri" panose="020F0502020204030204" pitchFamily="34" charset="0"/>
                <a:cs typeface="Times New Roman" panose="02020603050405020304" pitchFamily="18" charset="0"/>
              </a:rPr>
              <a:t> </a:t>
            </a:r>
            <a:r>
              <a:rPr lang="en-US" sz="1100" b="1" i="1" dirty="0" err="1">
                <a:latin typeface="Times New Roman" panose="02020603050405020304" pitchFamily="18" charset="0"/>
                <a:ea typeface="Calibri" panose="020F0502020204030204" pitchFamily="34" charset="0"/>
                <a:cs typeface="Times New Roman" panose="02020603050405020304" pitchFamily="18" charset="0"/>
              </a:rPr>
              <a:t>nhân</a:t>
            </a:r>
            <a:r>
              <a:rPr lang="en-US" sz="1100" b="1" i="1" dirty="0">
                <a:latin typeface="Times New Roman" panose="02020603050405020304" pitchFamily="18" charset="0"/>
                <a:ea typeface="Calibri" panose="020F0502020204030204" pitchFamily="34" charset="0"/>
                <a:cs typeface="Times New Roman" panose="02020603050405020304" pitchFamily="18" charset="0"/>
              </a:rPr>
              <a:t> </a:t>
            </a:r>
            <a:r>
              <a:rPr lang="en-US" sz="1100" b="1" i="1" dirty="0" err="1">
                <a:latin typeface="Times New Roman" panose="02020603050405020304" pitchFamily="18" charset="0"/>
                <a:ea typeface="Calibri" panose="020F0502020204030204" pitchFamily="34" charset="0"/>
                <a:cs typeface="Times New Roman" panose="02020603050405020304" pitchFamily="18" charset="0"/>
              </a:rPr>
              <a:t>cư</a:t>
            </a:r>
            <a:r>
              <a:rPr lang="en-US" sz="1100" b="1" i="1" dirty="0">
                <a:latin typeface="Times New Roman" panose="02020603050405020304" pitchFamily="18" charset="0"/>
                <a:ea typeface="Calibri" panose="020F0502020204030204" pitchFamily="34" charset="0"/>
                <a:cs typeface="Times New Roman" panose="02020603050405020304" pitchFamily="18" charset="0"/>
              </a:rPr>
              <a:t> </a:t>
            </a:r>
            <a:r>
              <a:rPr lang="en-US" sz="1100" b="1" i="1" dirty="0" err="1">
                <a:latin typeface="Times New Roman" panose="02020603050405020304" pitchFamily="18" charset="0"/>
                <a:ea typeface="Calibri" panose="020F0502020204030204" pitchFamily="34" charset="0"/>
                <a:cs typeface="Times New Roman" panose="02020603050405020304" pitchFamily="18" charset="0"/>
              </a:rPr>
              <a:t>trú</a:t>
            </a:r>
            <a:r>
              <a:rPr lang="en-US" sz="1100" b="1" i="1" dirty="0">
                <a:latin typeface="Times New Roman" panose="02020603050405020304" pitchFamily="18" charset="0"/>
                <a:ea typeface="Calibri" panose="020F0502020204030204" pitchFamily="34" charset="0"/>
                <a:cs typeface="Times New Roman" panose="02020603050405020304" pitchFamily="18" charset="0"/>
              </a:rPr>
              <a:t> </a:t>
            </a:r>
            <a:r>
              <a:rPr lang="en-US" sz="1100" b="1" i="1" dirty="0" err="1">
                <a:latin typeface="Times New Roman" panose="02020603050405020304" pitchFamily="18" charset="0"/>
                <a:ea typeface="Calibri" panose="020F0502020204030204" pitchFamily="34" charset="0"/>
                <a:cs typeface="Times New Roman" panose="02020603050405020304" pitchFamily="18" charset="0"/>
              </a:rPr>
              <a:t>và</a:t>
            </a:r>
            <a:r>
              <a:rPr lang="en-US" sz="1100" b="1" i="1" dirty="0">
                <a:latin typeface="Times New Roman" panose="02020603050405020304" pitchFamily="18" charset="0"/>
                <a:ea typeface="Calibri" panose="020F0502020204030204" pitchFamily="34" charset="0"/>
                <a:cs typeface="Times New Roman" panose="02020603050405020304" pitchFamily="18" charset="0"/>
              </a:rPr>
              <a:t> </a:t>
            </a:r>
            <a:r>
              <a:rPr lang="en-US" sz="1100" b="1" i="1" dirty="0" err="1">
                <a:latin typeface="Times New Roman" panose="02020603050405020304" pitchFamily="18" charset="0"/>
                <a:ea typeface="Calibri" panose="020F0502020204030204" pitchFamily="34" charset="0"/>
                <a:cs typeface="Times New Roman" panose="02020603050405020304" pitchFamily="18" charset="0"/>
              </a:rPr>
              <a:t>cá</a:t>
            </a:r>
            <a:r>
              <a:rPr lang="en-US" sz="1100" b="1" i="1" dirty="0">
                <a:latin typeface="Times New Roman" panose="02020603050405020304" pitchFamily="18" charset="0"/>
                <a:ea typeface="Calibri" panose="020F0502020204030204" pitchFamily="34" charset="0"/>
                <a:cs typeface="Times New Roman" panose="02020603050405020304" pitchFamily="18" charset="0"/>
              </a:rPr>
              <a:t> </a:t>
            </a:r>
            <a:r>
              <a:rPr lang="en-US" sz="1100" b="1" i="1" dirty="0" err="1">
                <a:latin typeface="Times New Roman" panose="02020603050405020304" pitchFamily="18" charset="0"/>
                <a:ea typeface="Calibri" panose="020F0502020204030204" pitchFamily="34" charset="0"/>
                <a:cs typeface="Times New Roman" panose="02020603050405020304" pitchFamily="18" charset="0"/>
              </a:rPr>
              <a:t>nhân</a:t>
            </a:r>
            <a:r>
              <a:rPr lang="en-US" sz="1100" b="1" i="1" dirty="0">
                <a:latin typeface="Times New Roman" panose="02020603050405020304" pitchFamily="18" charset="0"/>
                <a:ea typeface="Calibri" panose="020F0502020204030204" pitchFamily="34" charset="0"/>
                <a:cs typeface="Times New Roman" panose="02020603050405020304" pitchFamily="18" charset="0"/>
              </a:rPr>
              <a:t> </a:t>
            </a:r>
            <a:r>
              <a:rPr lang="en-US" sz="1100" b="1" i="1"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1100" b="1" i="1" dirty="0">
                <a:latin typeface="Times New Roman" panose="02020603050405020304" pitchFamily="18" charset="0"/>
                <a:ea typeface="Calibri" panose="020F0502020204030204" pitchFamily="34" charset="0"/>
                <a:cs typeface="Times New Roman" panose="02020603050405020304" pitchFamily="18" charset="0"/>
              </a:rPr>
              <a:t> </a:t>
            </a:r>
            <a:r>
              <a:rPr lang="en-US" sz="1100" b="1" i="1" dirty="0" err="1">
                <a:latin typeface="Times New Roman" panose="02020603050405020304" pitchFamily="18" charset="0"/>
                <a:ea typeface="Calibri" panose="020F0502020204030204" pitchFamily="34" charset="0"/>
                <a:cs typeface="Times New Roman" panose="02020603050405020304" pitchFamily="18" charset="0"/>
              </a:rPr>
              <a:t>cư</a:t>
            </a:r>
            <a:r>
              <a:rPr lang="en-US" sz="1100" b="1" i="1" dirty="0">
                <a:latin typeface="Times New Roman" panose="02020603050405020304" pitchFamily="18" charset="0"/>
                <a:ea typeface="Calibri" panose="020F0502020204030204" pitchFamily="34" charset="0"/>
                <a:cs typeface="Times New Roman" panose="02020603050405020304" pitchFamily="18" charset="0"/>
              </a:rPr>
              <a:t> </a:t>
            </a:r>
            <a:r>
              <a:rPr lang="en-US" sz="1100" b="1" i="1" dirty="0" err="1">
                <a:latin typeface="Times New Roman" panose="02020603050405020304" pitchFamily="18" charset="0"/>
                <a:ea typeface="Calibri" panose="020F0502020204030204" pitchFamily="34" charset="0"/>
                <a:cs typeface="Times New Roman" panose="02020603050405020304" pitchFamily="18" charset="0"/>
              </a:rPr>
              <a:t>trú</a:t>
            </a:r>
            <a:r>
              <a:rPr lang="en-US" sz="1100" b="1" i="1" dirty="0">
                <a:latin typeface="Times New Roman" panose="02020603050405020304" pitchFamily="18" charset="0"/>
                <a:ea typeface="Calibri" panose="020F0502020204030204" pitchFamily="34" charset="0"/>
                <a:cs typeface="Times New Roman" panose="02020603050405020304" pitchFamily="18" charset="0"/>
              </a:rPr>
              <a:t> </a:t>
            </a:r>
            <a:endParaRPr lang="en-US" sz="1100" b="1" i="1" dirty="0">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ts val="1800"/>
              </a:lnSpc>
              <a:spcBef>
                <a:spcPts val="0"/>
              </a:spcBef>
              <a:buClr>
                <a:srgbClr val="FF0000"/>
              </a:buClr>
              <a:buFont typeface="Wingdings" panose="05000000000000000000" pitchFamily="2" charset="2"/>
              <a:buChar char="Ø"/>
            </a:pPr>
            <a:r>
              <a:rPr lang="en-US" sz="11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b="1" dirty="0" err="1">
                <a:latin typeface="Times New Roman" panose="02020603050405020304" pitchFamily="18" charset="0"/>
                <a:ea typeface="Times New Roman" panose="02020603050405020304" pitchFamily="18" charset="0"/>
                <a:cs typeface="Times New Roman" panose="02020603050405020304" pitchFamily="18" charset="0"/>
              </a:rPr>
              <a:t>Khoản</a:t>
            </a:r>
            <a:r>
              <a:rPr lang="en-US" sz="1100" b="1" dirty="0">
                <a:latin typeface="Times New Roman" panose="02020603050405020304" pitchFamily="18" charset="0"/>
                <a:ea typeface="Times New Roman" panose="02020603050405020304" pitchFamily="18" charset="0"/>
                <a:cs typeface="Times New Roman" panose="02020603050405020304" pitchFamily="18" charset="0"/>
              </a:rPr>
              <a:t> 2 </a:t>
            </a:r>
            <a:r>
              <a:rPr lang="en-US" sz="1100" b="1" dirty="0" err="1">
                <a:latin typeface="Times New Roman" panose="02020603050405020304" pitchFamily="18" charset="0"/>
                <a:ea typeface="Times New Roman" panose="02020603050405020304" pitchFamily="18" charset="0"/>
                <a:cs typeface="Times New Roman" panose="02020603050405020304" pitchFamily="18" charset="0"/>
              </a:rPr>
              <a:t>Điều</a:t>
            </a:r>
            <a:r>
              <a:rPr lang="en-US" sz="1100" b="1" dirty="0">
                <a:latin typeface="Times New Roman" panose="02020603050405020304" pitchFamily="18" charset="0"/>
                <a:ea typeface="Times New Roman" panose="02020603050405020304" pitchFamily="18" charset="0"/>
                <a:cs typeface="Times New Roman" panose="02020603050405020304" pitchFamily="18" charset="0"/>
              </a:rPr>
              <a:t> 2 </a:t>
            </a:r>
            <a:r>
              <a:rPr lang="en-US" sz="1100" b="1" dirty="0" err="1">
                <a:latin typeface="Times New Roman" panose="02020603050405020304" pitchFamily="18" charset="0"/>
                <a:ea typeface="Times New Roman" panose="02020603050405020304" pitchFamily="18" charset="0"/>
                <a:cs typeface="Times New Roman" panose="02020603050405020304" pitchFamily="18" charset="0"/>
              </a:rPr>
              <a:t>quy</a:t>
            </a:r>
            <a:r>
              <a:rPr lang="en-US" sz="11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b="1" dirty="0" err="1">
                <a:latin typeface="Times New Roman" panose="02020603050405020304" pitchFamily="18" charset="0"/>
                <a:ea typeface="Times New Roman" panose="02020603050405020304" pitchFamily="18" charset="0"/>
                <a:cs typeface="Times New Roman" panose="02020603050405020304" pitchFamily="18" charset="0"/>
              </a:rPr>
              <a:t>định</a:t>
            </a:r>
            <a:r>
              <a:rPr lang="en-US" sz="11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b="1"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11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b="1" dirty="0" err="1">
                <a:latin typeface="Times New Roman" panose="02020603050405020304" pitchFamily="18" charset="0"/>
                <a:ea typeface="Times New Roman" panose="02020603050405020304" pitchFamily="18" charset="0"/>
                <a:cs typeface="Times New Roman" panose="02020603050405020304" pitchFamily="18" charset="0"/>
              </a:rPr>
              <a:t>khoản</a:t>
            </a:r>
            <a:r>
              <a:rPr lang="en-US" sz="11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b="1" dirty="0" err="1">
                <a:latin typeface="Times New Roman" panose="02020603050405020304" pitchFamily="18" charset="0"/>
                <a:ea typeface="Times New Roman" panose="02020603050405020304" pitchFamily="18" charset="0"/>
                <a:cs typeface="Times New Roman" panose="02020603050405020304" pitchFamily="18" charset="0"/>
              </a:rPr>
              <a:t>thu</a:t>
            </a:r>
            <a:r>
              <a:rPr lang="en-US" sz="11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b="1" dirty="0" err="1">
                <a:latin typeface="Times New Roman" panose="02020603050405020304" pitchFamily="18" charset="0"/>
                <a:ea typeface="Times New Roman" panose="02020603050405020304" pitchFamily="18" charset="0"/>
                <a:cs typeface="Times New Roman" panose="02020603050405020304" pitchFamily="18" charset="0"/>
              </a:rPr>
              <a:t>nhập</a:t>
            </a:r>
            <a:r>
              <a:rPr lang="en-US" sz="11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b="1" dirty="0" err="1">
                <a:latin typeface="Times New Roman" panose="02020603050405020304" pitchFamily="18" charset="0"/>
                <a:ea typeface="Times New Roman" panose="02020603050405020304" pitchFamily="18" charset="0"/>
                <a:cs typeface="Times New Roman" panose="02020603050405020304" pitchFamily="18" charset="0"/>
              </a:rPr>
              <a:t>chịu</a:t>
            </a:r>
            <a:r>
              <a:rPr lang="en-US" sz="11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b="1" dirty="0" err="1">
                <a:latin typeface="Times New Roman" panose="02020603050405020304" pitchFamily="18" charset="0"/>
                <a:ea typeface="Times New Roman" panose="02020603050405020304" pitchFamily="18" charset="0"/>
                <a:cs typeface="Times New Roman" panose="02020603050405020304" pitchFamily="18" charset="0"/>
              </a:rPr>
              <a:t>thuế</a:t>
            </a:r>
            <a:r>
              <a:rPr lang="en-US" sz="1100" b="1" dirty="0">
                <a:latin typeface="Times New Roman" panose="02020603050405020304" pitchFamily="18" charset="0"/>
                <a:ea typeface="Times New Roman" panose="02020603050405020304" pitchFamily="18" charset="0"/>
                <a:cs typeface="Times New Roman" panose="02020603050405020304" pitchFamily="18" charset="0"/>
              </a:rPr>
              <a:t> TNCN </a:t>
            </a:r>
            <a:r>
              <a:rPr lang="en-US" sz="1100" b="1"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11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b="1" dirty="0" err="1">
                <a:latin typeface="Times New Roman" panose="02020603050405020304" pitchFamily="18" charset="0"/>
                <a:ea typeface="Times New Roman" panose="02020603050405020304" pitchFamily="18" charset="0"/>
                <a:cs typeface="Times New Roman" panose="02020603050405020304" pitchFamily="18" charset="0"/>
              </a:rPr>
              <a:t>đó</a:t>
            </a:r>
            <a:r>
              <a:rPr lang="en-US" sz="11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b="1"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11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b="1" dirty="0" err="1">
                <a:latin typeface="Times New Roman" panose="02020603050405020304" pitchFamily="18" charset="0"/>
                <a:ea typeface="Times New Roman" panose="02020603050405020304" pitchFamily="18" charset="0"/>
                <a:cs typeface="Times New Roman" panose="02020603050405020304" pitchFamily="18" charset="0"/>
              </a:rPr>
              <a:t>thu</a:t>
            </a:r>
            <a:r>
              <a:rPr lang="en-US" sz="11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b="1" dirty="0" err="1">
                <a:latin typeface="Times New Roman" panose="02020603050405020304" pitchFamily="18" charset="0"/>
                <a:ea typeface="Times New Roman" panose="02020603050405020304" pitchFamily="18" charset="0"/>
                <a:cs typeface="Times New Roman" panose="02020603050405020304" pitchFamily="18" charset="0"/>
              </a:rPr>
              <a:t>nhập</a:t>
            </a:r>
            <a:r>
              <a:rPr lang="en-US" sz="11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b="1"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11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b="1" dirty="0" err="1">
                <a:latin typeface="Times New Roman" panose="02020603050405020304" pitchFamily="18" charset="0"/>
                <a:ea typeface="Times New Roman" panose="02020603050405020304" pitchFamily="18" charset="0"/>
                <a:cs typeface="Times New Roman" panose="02020603050405020304" pitchFamily="18" charset="0"/>
              </a:rPr>
              <a:t>tiền</a:t>
            </a:r>
            <a:r>
              <a:rPr lang="en-US" sz="11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b="1" dirty="0" err="1">
                <a:latin typeface="Times New Roman" panose="02020603050405020304" pitchFamily="18" charset="0"/>
                <a:ea typeface="Times New Roman" panose="02020603050405020304" pitchFamily="18" charset="0"/>
                <a:cs typeface="Times New Roman" panose="02020603050405020304" pitchFamily="18" charset="0"/>
              </a:rPr>
              <a:t>lương</a:t>
            </a:r>
            <a:r>
              <a:rPr lang="en-US" sz="11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b="1" dirty="0" err="1">
                <a:latin typeface="Times New Roman" panose="02020603050405020304" pitchFamily="18" charset="0"/>
                <a:ea typeface="Times New Roman" panose="02020603050405020304" pitchFamily="18" charset="0"/>
                <a:cs typeface="Times New Roman" panose="02020603050405020304" pitchFamily="18" charset="0"/>
              </a:rPr>
              <a:t>tiền</a:t>
            </a:r>
            <a:r>
              <a:rPr lang="en-US" sz="11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b="1" dirty="0" err="1">
                <a:latin typeface="Times New Roman" panose="02020603050405020304" pitchFamily="18" charset="0"/>
                <a:ea typeface="Times New Roman" panose="02020603050405020304" pitchFamily="18" charset="0"/>
                <a:cs typeface="Times New Roman" panose="02020603050405020304" pitchFamily="18" charset="0"/>
              </a:rPr>
              <a:t>công</a:t>
            </a:r>
            <a:r>
              <a:rPr lang="en-US" sz="11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b="1" dirty="0" err="1">
                <a:latin typeface="Times New Roman" panose="02020603050405020304" pitchFamily="18" charset="0"/>
                <a:ea typeface="Times New Roman" panose="02020603050405020304" pitchFamily="18" charset="0"/>
                <a:cs typeface="Times New Roman" panose="02020603050405020304" pitchFamily="18" charset="0"/>
              </a:rPr>
              <a:t>như</a:t>
            </a:r>
            <a:r>
              <a:rPr lang="en-US" sz="11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b="1" dirty="0" err="1">
                <a:latin typeface="Times New Roman" panose="02020603050405020304" pitchFamily="18" charset="0"/>
                <a:ea typeface="Times New Roman" panose="02020603050405020304" pitchFamily="18" charset="0"/>
                <a:cs typeface="Times New Roman" panose="02020603050405020304" pitchFamily="18" charset="0"/>
              </a:rPr>
              <a:t>sau</a:t>
            </a:r>
            <a:r>
              <a:rPr lang="en-US" sz="11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1100" b="1" dirty="0">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ts val="1800"/>
              </a:lnSpc>
              <a:spcBef>
                <a:spcPts val="0"/>
              </a:spcBef>
              <a:buNone/>
            </a:pPr>
            <a:r>
              <a:rPr lang="en-US" sz="11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Thu </a:t>
            </a:r>
            <a:r>
              <a:rPr lang="en-US" sz="11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nhập</a:t>
            </a:r>
            <a:r>
              <a:rPr lang="en-US" sz="11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11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tiền</a:t>
            </a:r>
            <a:r>
              <a:rPr lang="en-US" sz="11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lương</a:t>
            </a:r>
            <a:r>
              <a:rPr lang="en-US" sz="11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tiền</a:t>
            </a:r>
            <a:r>
              <a:rPr lang="en-US" sz="11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công</a:t>
            </a:r>
            <a:r>
              <a:rPr lang="en-US" sz="11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11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thu</a:t>
            </a:r>
            <a:r>
              <a:rPr lang="en-US" sz="11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nhập</a:t>
            </a:r>
            <a:r>
              <a:rPr lang="en-US" sz="11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11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lao</a:t>
            </a:r>
            <a:r>
              <a:rPr lang="en-US" sz="11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11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nhận</a:t>
            </a:r>
            <a:r>
              <a:rPr lang="en-US" sz="11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11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11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11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sử</a:t>
            </a:r>
            <a:r>
              <a:rPr lang="en-US" sz="11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11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lao</a:t>
            </a:r>
            <a:r>
              <a:rPr lang="en-US" sz="11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1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11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bao </a:t>
            </a:r>
            <a:r>
              <a:rPr lang="en-US" sz="11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gồm</a:t>
            </a:r>
            <a:r>
              <a:rPr lang="en-US" sz="11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1100" i="1" dirty="0">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ts val="1800"/>
              </a:lnSpc>
              <a:spcBef>
                <a:spcPts val="0"/>
              </a:spcBef>
              <a:buNone/>
            </a:pP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Tiền</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lương</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tiền</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công</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khoản</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tính</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tiền</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lương</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tiền</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công</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dưới</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hình</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thức</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tiền</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hoặc</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tiền</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1100" i="1" dirty="0">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ts val="1800"/>
              </a:lnSpc>
              <a:spcBef>
                <a:spcPts val="0"/>
              </a:spcBef>
              <a:buNone/>
            </a:pP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khoản</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phụ</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cấp</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trợ</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cấp</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1100" i="1" dirty="0">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ts val="1800"/>
              </a:lnSpc>
              <a:spcBef>
                <a:spcPts val="0"/>
              </a:spcBef>
              <a:buNone/>
            </a:pP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khoản</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tiền</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thưởng</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i="1" dirty="0">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ts val="1800"/>
              </a:lnSpc>
              <a:spcBef>
                <a:spcPts val="0"/>
              </a:spcBef>
              <a:buNone/>
            </a:pP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Tiền</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thù</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lao</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dưới</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hình</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thức</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như</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tiền</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hoa</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hồng</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tiền</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tham</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gia</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đề</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tài</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nghiên</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cứu</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khoa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kỹ</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thuật</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tiền</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tham</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gia</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dự</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án</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đề</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án</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tiền</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nhuận</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bút</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theo</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quy</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định</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pháp</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luật</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tiền</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tham</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gia</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hoạt</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giảng</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dạy</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tiền</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tham</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gia</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biểu</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diễn</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văn</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hoá</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nghệ</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thuật</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dục</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thao</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tiền</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dịch</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vụ</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quảng</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cáo</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1100" i="1" dirty="0">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ts val="1800"/>
              </a:lnSpc>
              <a:spcBef>
                <a:spcPts val="0"/>
              </a:spcBef>
              <a:buNone/>
            </a:pP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khoản</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lợi</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ích</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tiền</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hoặc</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tiền</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do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đơn</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vị</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chi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trả</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như</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thuê</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nhà</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ở,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mua</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bảo</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hiểm</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nhân</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thọ</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dịch</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vụ</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chăm</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sóc</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sức</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ea typeface="Times New Roman" panose="02020603050405020304" pitchFamily="18" charset="0"/>
                <a:cs typeface="Times New Roman" panose="02020603050405020304" pitchFamily="18" charset="0"/>
              </a:rPr>
              <a:t>khỏe</a:t>
            </a:r>
            <a:r>
              <a:rPr lang="en-US" sz="1100" i="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1100" i="1" dirty="0">
              <a:latin typeface="Calibri" panose="020F0502020204030204" pitchFamily="34" charset="0"/>
              <a:ea typeface="Calibri" panose="020F0502020204030204" pitchFamily="34" charset="0"/>
              <a:cs typeface="Times New Roman" panose="02020603050405020304" pitchFamily="18" charset="0"/>
            </a:endParaRPr>
          </a:p>
          <a:p>
            <a:endParaRPr lang="en-US" sz="1200" dirty="0"/>
          </a:p>
        </p:txBody>
      </p:sp>
    </p:spTree>
    <p:extLst>
      <p:ext uri="{BB962C8B-B14F-4D97-AF65-F5344CB8AC3E}">
        <p14:creationId xmlns:p14="http://schemas.microsoft.com/office/powerpoint/2010/main" val="39332516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00" fill="hold"/>
                                        <p:tgtEl>
                                          <p:spTgt spid="6"/>
                                        </p:tgtEl>
                                      </p:cBhvr>
                                    </p:cmd>
                                  </p:childTnLst>
                                </p:cTn>
                              </p:par>
                              <p:par>
                                <p:cTn id="7" presetID="0" presetClass="path" presetSubtype="0" accel="50000" decel="50000" fill="hold" nodeType="withEffect">
                                  <p:stCondLst>
                                    <p:cond delay="0"/>
                                  </p:stCondLst>
                                  <p:childTnLst>
                                    <p:animMotion origin="layout" path="M -0.06666 -1.09375 C 0.0073 -1.06527 0.08138 -1.0368 0.08321 -0.98264 C 0.08503 -0.9287 -0.05273 -0.84838 -0.05586 -0.76875 C -0.05898 -0.68935 0.06133 -0.58078 0.06446 -0.50509 C 0.06758 -0.42893 -0.03554 -0.3706 -0.03711 -0.31319 C -0.03867 -0.25578 0.04883 -0.21273 0.05508 -0.16064 C 0.06133 -0.1081 0.00039 0.00047 0.00039 0.00047 L 0.00039 0.00047 " pathEditMode="relative" ptsTypes="AAAAAAAA">
                                      <p:cBhvr>
                                        <p:cTn id="8" dur="18000" fill="hold"/>
                                        <p:tgtEl>
                                          <p:spTgt spid="16"/>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0.00026 -0.697 C -0.1388 -0.58542 -0.27786 -0.47408 -0.2763 -0.35811 C -0.27474 -0.2426 0.00964 -0.00255 0.00964 -0.00255 L 0.00964 -0.00255 " pathEditMode="relative" ptsTypes="AAAA">
                                      <p:cBhvr>
                                        <p:cTn id="10" dur="15000" fill="hold"/>
                                        <p:tgtEl>
                                          <p:spTgt spid="15"/>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0.11315 -0.34584 L 0.00404 -0.00695 " pathEditMode="relative" ptsTypes="AA">
                                      <p:cBhvr>
                                        <p:cTn id="12" dur="8000" fill="hold"/>
                                        <p:tgtEl>
                                          <p:spTgt spid="21"/>
                                        </p:tgtEl>
                                        <p:attrNameLst>
                                          <p:attrName>ppt_x</p:attrName>
                                          <p:attrName>ppt_y</p:attrName>
                                        </p:attrNameLst>
                                      </p:cBhvr>
                                    </p:animMotion>
                                  </p:childTnLst>
                                </p:cTn>
                              </p:par>
                              <p:par>
                                <p:cTn id="13" presetID="0" presetClass="path" presetSubtype="0" accel="50000" decel="50000" fill="hold" nodeType="withEffect">
                                  <p:stCondLst>
                                    <p:cond delay="0"/>
                                  </p:stCondLst>
                                  <p:childTnLst>
                                    <p:animMotion origin="layout" path="M -0.05469 -0.58611 C 0.05456 -0.53241 0.16393 -0.47847 0.17331 -0.37778 C 0.18268 -0.27685 0.09206 -0.1287 0.00143 0.01945 " pathEditMode="relative" ptsTypes="AAA">
                                      <p:cBhvr>
                                        <p:cTn id="14" dur="10000" fill="hold"/>
                                        <p:tgtEl>
                                          <p:spTgt spid="22"/>
                                        </p:tgtEl>
                                        <p:attrNameLst>
                                          <p:attrName>ppt_x</p:attrName>
                                          <p:attrName>ppt_y</p:attrName>
                                        </p:attrNameLst>
                                      </p:cBhvr>
                                    </p:animMotion>
                                  </p:childTnLst>
                                </p:cTn>
                              </p:par>
                              <p:par>
                                <p:cTn id="15" presetID="53" presetClass="entr" presetSubtype="16"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2000" fill="hold"/>
                                        <p:tgtEl>
                                          <p:spTgt spid="2"/>
                                        </p:tgtEl>
                                        <p:attrNameLst>
                                          <p:attrName>ppt_w</p:attrName>
                                        </p:attrNameLst>
                                      </p:cBhvr>
                                      <p:tavLst>
                                        <p:tav tm="0">
                                          <p:val>
                                            <p:fltVal val="0"/>
                                          </p:val>
                                        </p:tav>
                                        <p:tav tm="100000">
                                          <p:val>
                                            <p:strVal val="#ppt_w"/>
                                          </p:val>
                                        </p:tav>
                                      </p:tavLst>
                                    </p:anim>
                                    <p:anim calcmode="lin" valueType="num">
                                      <p:cBhvr>
                                        <p:cTn id="18" dur="2000" fill="hold"/>
                                        <p:tgtEl>
                                          <p:spTgt spid="2"/>
                                        </p:tgtEl>
                                        <p:attrNameLst>
                                          <p:attrName>ppt_h</p:attrName>
                                        </p:attrNameLst>
                                      </p:cBhvr>
                                      <p:tavLst>
                                        <p:tav tm="0">
                                          <p:val>
                                            <p:fltVal val="0"/>
                                          </p:val>
                                        </p:tav>
                                        <p:tav tm="100000">
                                          <p:val>
                                            <p:strVal val="#ppt_h"/>
                                          </p:val>
                                        </p:tav>
                                      </p:tavLst>
                                    </p:anim>
                                    <p:animEffect transition="in" filter="fade">
                                      <p:cBhvr>
                                        <p:cTn id="19" dur="2000"/>
                                        <p:tgtEl>
                                          <p:spTgt spid="2"/>
                                        </p:tgtEl>
                                      </p:cBhvr>
                                    </p:animEffect>
                                  </p:childTnLst>
                                </p:cTn>
                              </p:par>
                              <p:par>
                                <p:cTn id="20" presetID="53" presetClass="entr" presetSubtype="16" fill="hold" nodeType="withEffect">
                                  <p:stCondLst>
                                    <p:cond delay="2100"/>
                                  </p:stCondLst>
                                  <p:childTnLst>
                                    <p:set>
                                      <p:cBhvr>
                                        <p:cTn id="21" dur="1" fill="hold">
                                          <p:stCondLst>
                                            <p:cond delay="0"/>
                                          </p:stCondLst>
                                        </p:cTn>
                                        <p:tgtEl>
                                          <p:spTgt spid="12"/>
                                        </p:tgtEl>
                                        <p:attrNameLst>
                                          <p:attrName>style.visibility</p:attrName>
                                        </p:attrNameLst>
                                      </p:cBhvr>
                                      <p:to>
                                        <p:strVal val="visible"/>
                                      </p:to>
                                    </p:set>
                                    <p:anim calcmode="lin" valueType="num">
                                      <p:cBhvr>
                                        <p:cTn id="22" dur="1000" fill="hold"/>
                                        <p:tgtEl>
                                          <p:spTgt spid="12"/>
                                        </p:tgtEl>
                                        <p:attrNameLst>
                                          <p:attrName>ppt_w</p:attrName>
                                        </p:attrNameLst>
                                      </p:cBhvr>
                                      <p:tavLst>
                                        <p:tav tm="0">
                                          <p:val>
                                            <p:fltVal val="0"/>
                                          </p:val>
                                        </p:tav>
                                        <p:tav tm="100000">
                                          <p:val>
                                            <p:strVal val="#ppt_w"/>
                                          </p:val>
                                        </p:tav>
                                      </p:tavLst>
                                    </p:anim>
                                    <p:anim calcmode="lin" valueType="num">
                                      <p:cBhvr>
                                        <p:cTn id="23" dur="1000" fill="hold"/>
                                        <p:tgtEl>
                                          <p:spTgt spid="12"/>
                                        </p:tgtEl>
                                        <p:attrNameLst>
                                          <p:attrName>ppt_h</p:attrName>
                                        </p:attrNameLst>
                                      </p:cBhvr>
                                      <p:tavLst>
                                        <p:tav tm="0">
                                          <p:val>
                                            <p:fltVal val="0"/>
                                          </p:val>
                                        </p:tav>
                                        <p:tav tm="100000">
                                          <p:val>
                                            <p:strVal val="#ppt_h"/>
                                          </p:val>
                                        </p:tav>
                                      </p:tavLst>
                                    </p:anim>
                                    <p:animEffect transition="in" filter="fade">
                                      <p:cBhvr>
                                        <p:cTn id="24" dur="1000"/>
                                        <p:tgtEl>
                                          <p:spTgt spid="12"/>
                                        </p:tgtEl>
                                      </p:cBhvr>
                                    </p:animEffect>
                                  </p:childTnLst>
                                </p:cTn>
                              </p:par>
                              <p:par>
                                <p:cTn id="25" presetID="42" presetClass="entr" presetSubtype="0" fill="hold" grpId="0" nodeType="withEffect">
                                  <p:stCondLst>
                                    <p:cond delay="350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480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2000"/>
                                        <p:tgtEl>
                                          <p:spTgt spid="4"/>
                                        </p:tgtEl>
                                      </p:cBhvr>
                                    </p:animEffect>
                                    <p:anim calcmode="lin" valueType="num">
                                      <p:cBhvr>
                                        <p:cTn id="33" dur="2000" fill="hold"/>
                                        <p:tgtEl>
                                          <p:spTgt spid="4"/>
                                        </p:tgtEl>
                                        <p:attrNameLst>
                                          <p:attrName>ppt_x</p:attrName>
                                        </p:attrNameLst>
                                      </p:cBhvr>
                                      <p:tavLst>
                                        <p:tav tm="0">
                                          <p:val>
                                            <p:strVal val="#ppt_x"/>
                                          </p:val>
                                        </p:tav>
                                        <p:tav tm="100000">
                                          <p:val>
                                            <p:strVal val="#ppt_x"/>
                                          </p:val>
                                        </p:tav>
                                      </p:tavLst>
                                    </p:anim>
                                    <p:anim calcmode="lin" valueType="num">
                                      <p:cBhvr>
                                        <p:cTn id="34" dur="2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720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4000"/>
                                        <p:tgtEl>
                                          <p:spTgt spid="24"/>
                                        </p:tgtEl>
                                      </p:cBhvr>
                                    </p:animEffect>
                                    <p:anim calcmode="lin" valueType="num">
                                      <p:cBhvr>
                                        <p:cTn id="38" dur="4000" fill="hold"/>
                                        <p:tgtEl>
                                          <p:spTgt spid="24"/>
                                        </p:tgtEl>
                                        <p:attrNameLst>
                                          <p:attrName>ppt_x</p:attrName>
                                        </p:attrNameLst>
                                      </p:cBhvr>
                                      <p:tavLst>
                                        <p:tav tm="0">
                                          <p:val>
                                            <p:strVal val="#ppt_x"/>
                                          </p:val>
                                        </p:tav>
                                        <p:tav tm="100000">
                                          <p:val>
                                            <p:strVal val="#ppt_x"/>
                                          </p:val>
                                        </p:tav>
                                      </p:tavLst>
                                    </p:anim>
                                    <p:anim calcmode="lin" valueType="num">
                                      <p:cBhvr>
                                        <p:cTn id="39" dur="4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randombar(horizontal)">
                                      <p:cBhvr>
                                        <p:cTn id="44" dur="30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26" presetClass="entr" presetSubtype="0"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down)">
                                      <p:cBhvr>
                                        <p:cTn id="49" dur="580">
                                          <p:stCondLst>
                                            <p:cond delay="0"/>
                                          </p:stCondLst>
                                        </p:cTn>
                                        <p:tgtEl>
                                          <p:spTgt spid="7"/>
                                        </p:tgtEl>
                                      </p:cBhvr>
                                    </p:animEffect>
                                    <p:anim calcmode="lin" valueType="num">
                                      <p:cBhvr>
                                        <p:cTn id="5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55" dur="26">
                                          <p:stCondLst>
                                            <p:cond delay="650"/>
                                          </p:stCondLst>
                                        </p:cTn>
                                        <p:tgtEl>
                                          <p:spTgt spid="7"/>
                                        </p:tgtEl>
                                      </p:cBhvr>
                                      <p:to x="100000" y="60000"/>
                                    </p:animScale>
                                    <p:animScale>
                                      <p:cBhvr>
                                        <p:cTn id="56" dur="166" decel="50000">
                                          <p:stCondLst>
                                            <p:cond delay="676"/>
                                          </p:stCondLst>
                                        </p:cTn>
                                        <p:tgtEl>
                                          <p:spTgt spid="7"/>
                                        </p:tgtEl>
                                      </p:cBhvr>
                                      <p:to x="100000" y="100000"/>
                                    </p:animScale>
                                    <p:animScale>
                                      <p:cBhvr>
                                        <p:cTn id="57" dur="26">
                                          <p:stCondLst>
                                            <p:cond delay="1312"/>
                                          </p:stCondLst>
                                        </p:cTn>
                                        <p:tgtEl>
                                          <p:spTgt spid="7"/>
                                        </p:tgtEl>
                                      </p:cBhvr>
                                      <p:to x="100000" y="80000"/>
                                    </p:animScale>
                                    <p:animScale>
                                      <p:cBhvr>
                                        <p:cTn id="58" dur="166" decel="50000">
                                          <p:stCondLst>
                                            <p:cond delay="1338"/>
                                          </p:stCondLst>
                                        </p:cTn>
                                        <p:tgtEl>
                                          <p:spTgt spid="7"/>
                                        </p:tgtEl>
                                      </p:cBhvr>
                                      <p:to x="100000" y="100000"/>
                                    </p:animScale>
                                    <p:animScale>
                                      <p:cBhvr>
                                        <p:cTn id="59" dur="26">
                                          <p:stCondLst>
                                            <p:cond delay="1642"/>
                                          </p:stCondLst>
                                        </p:cTn>
                                        <p:tgtEl>
                                          <p:spTgt spid="7"/>
                                        </p:tgtEl>
                                      </p:cBhvr>
                                      <p:to x="100000" y="90000"/>
                                    </p:animScale>
                                    <p:animScale>
                                      <p:cBhvr>
                                        <p:cTn id="60" dur="166" decel="50000">
                                          <p:stCondLst>
                                            <p:cond delay="1668"/>
                                          </p:stCondLst>
                                        </p:cTn>
                                        <p:tgtEl>
                                          <p:spTgt spid="7"/>
                                        </p:tgtEl>
                                      </p:cBhvr>
                                      <p:to x="100000" y="100000"/>
                                    </p:animScale>
                                    <p:animScale>
                                      <p:cBhvr>
                                        <p:cTn id="61" dur="26">
                                          <p:stCondLst>
                                            <p:cond delay="1808"/>
                                          </p:stCondLst>
                                        </p:cTn>
                                        <p:tgtEl>
                                          <p:spTgt spid="7"/>
                                        </p:tgtEl>
                                      </p:cBhvr>
                                      <p:to x="100000" y="95000"/>
                                    </p:animScale>
                                    <p:animScale>
                                      <p:cBhvr>
                                        <p:cTn id="62" dur="166" decel="50000">
                                          <p:stCondLst>
                                            <p:cond delay="1834"/>
                                          </p:stCondLst>
                                        </p:cTn>
                                        <p:tgtEl>
                                          <p:spTgt spid="7"/>
                                        </p:tgtEl>
                                      </p:cBhvr>
                                      <p:to x="100000" y="100000"/>
                                    </p:animScale>
                                  </p:childTnLst>
                                </p:cTn>
                              </p:par>
                            </p:childTnLst>
                          </p:cTn>
                        </p:par>
                        <p:par>
                          <p:cTn id="63" fill="hold">
                            <p:stCondLst>
                              <p:cond delay="2000"/>
                            </p:stCondLst>
                            <p:childTnLst>
                              <p:par>
                                <p:cTn id="64" presetID="2" presetClass="entr" presetSubtype="4" fill="hold" grpId="0" nodeType="afterEffect">
                                  <p:stCondLst>
                                    <p:cond delay="0"/>
                                  </p:stCondLst>
                                  <p:childTnLst>
                                    <p:set>
                                      <p:cBhvr>
                                        <p:cTn id="65" dur="1" fill="hold">
                                          <p:stCondLst>
                                            <p:cond delay="0"/>
                                          </p:stCondLst>
                                        </p:cTn>
                                        <p:tgtEl>
                                          <p:spTgt spid="11"/>
                                        </p:tgtEl>
                                        <p:attrNameLst>
                                          <p:attrName>style.visibility</p:attrName>
                                        </p:attrNameLst>
                                      </p:cBhvr>
                                      <p:to>
                                        <p:strVal val="visible"/>
                                      </p:to>
                                    </p:set>
                                    <p:anim calcmode="lin" valueType="num">
                                      <p:cBhvr additive="base">
                                        <p:cTn id="66" dur="3000" fill="hold"/>
                                        <p:tgtEl>
                                          <p:spTgt spid="11"/>
                                        </p:tgtEl>
                                        <p:attrNameLst>
                                          <p:attrName>ppt_x</p:attrName>
                                        </p:attrNameLst>
                                      </p:cBhvr>
                                      <p:tavLst>
                                        <p:tav tm="0">
                                          <p:val>
                                            <p:strVal val="#ppt_x"/>
                                          </p:val>
                                        </p:tav>
                                        <p:tav tm="100000">
                                          <p:val>
                                            <p:strVal val="#ppt_x"/>
                                          </p:val>
                                        </p:tav>
                                      </p:tavLst>
                                    </p:anim>
                                    <p:anim calcmode="lin" valueType="num">
                                      <p:cBhvr additive="base">
                                        <p:cTn id="67" dur="3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8" restart="whenNotActive" fill="hold" evtFilter="cancelBubble" nodeType="interactiveSeq">
                <p:stCondLst>
                  <p:cond evt="onClick" delay="0">
                    <p:tgtEl>
                      <p:spTgt spid="6"/>
                    </p:tgtEl>
                  </p:cond>
                </p:stCondLst>
                <p:endSync evt="end" delay="0">
                  <p:rtn val="all"/>
                </p:endSync>
                <p:childTnLst>
                  <p:par>
                    <p:cTn id="69" fill="hold">
                      <p:stCondLst>
                        <p:cond delay="0"/>
                      </p:stCondLst>
                      <p:childTnLst>
                        <p:par>
                          <p:cTn id="70" fill="hold">
                            <p:stCondLst>
                              <p:cond delay="0"/>
                            </p:stCondLst>
                            <p:childTnLst>
                              <p:par>
                                <p:cTn id="71" presetID="2" presetClass="mediacall" presetSubtype="0" fill="hold" nodeType="clickEffect">
                                  <p:stCondLst>
                                    <p:cond delay="0"/>
                                  </p:stCondLst>
                                  <p:childTnLst>
                                    <p:cmd type="call" cmd="togglePause">
                                      <p:cBhvr>
                                        <p:cTn id="72" dur="1" fill="hold"/>
                                        <p:tgtEl>
                                          <p:spTgt spid="6"/>
                                        </p:tgtEl>
                                      </p:cBhvr>
                                    </p:cmd>
                                  </p:childTnLst>
                                </p:cTn>
                              </p:par>
                            </p:childTnLst>
                          </p:cTn>
                        </p:par>
                      </p:childTnLst>
                    </p:cTn>
                  </p:par>
                </p:childTnLst>
              </p:cTn>
              <p:nextCondLst>
                <p:cond evt="onClick" delay="0">
                  <p:tgtEl>
                    <p:spTgt spid="6"/>
                  </p:tgtEl>
                </p:cond>
              </p:nextCondLst>
            </p:seq>
            <p:video>
              <p:cMediaNode vol="80000">
                <p:cTn id="73" repeatCount="indefinite" fill="hold" display="0">
                  <p:stCondLst>
                    <p:cond delay="indefinite"/>
                  </p:stCondLst>
                </p:cTn>
                <p:tgtEl>
                  <p:spTgt spid="6"/>
                </p:tgtEl>
              </p:cMediaNode>
            </p:video>
          </p:childTnLst>
        </p:cTn>
      </p:par>
    </p:tnLst>
    <p:bldLst>
      <p:bldP spid="2" grpId="0" animBg="1"/>
      <p:bldP spid="8" grpId="0"/>
      <p:bldP spid="11" grpId="0"/>
      <p:bldP spid="4" grpId="0"/>
      <p:bldP spid="9" grpId="0" animBg="1"/>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Placeholder 82">
            <a:extLst>
              <a:ext uri="{FF2B5EF4-FFF2-40B4-BE49-F238E27FC236}">
                <a16:creationId xmlns:a16="http://schemas.microsoft.com/office/drawing/2014/main" id="{9F2CBF26-9F88-C836-7BBE-2C8D15399C20}"/>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11614" b="11614"/>
          <a:stretch/>
        </p:blipFill>
        <p:spPr>
          <a:xfrm flipH="1">
            <a:off x="7163691" y="0"/>
            <a:ext cx="5024825" cy="6858000"/>
          </a:xfrm>
        </p:spPr>
      </p:pic>
      <p:sp>
        <p:nvSpPr>
          <p:cNvPr id="96" name="Slide Number Placeholder 95">
            <a:extLst>
              <a:ext uri="{FF2B5EF4-FFF2-40B4-BE49-F238E27FC236}">
                <a16:creationId xmlns:a16="http://schemas.microsoft.com/office/drawing/2014/main" id="{3BD80834-FB15-847A-2C6B-65FA4C1A991E}"/>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8</a:t>
            </a:fld>
            <a:endParaRPr lang="en-US" dirty="0"/>
          </a:p>
        </p:txBody>
      </p:sp>
      <p:sp>
        <p:nvSpPr>
          <p:cNvPr id="51" name="Freeform: Shape 50">
            <a:extLst>
              <a:ext uri="{FF2B5EF4-FFF2-40B4-BE49-F238E27FC236}">
                <a16:creationId xmlns:a16="http://schemas.microsoft.com/office/drawing/2014/main" id="{E3A78732-6A77-06C0-D931-D7D867386254}"/>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73" name="Graphic 72">
            <a:extLst>
              <a:ext uri="{FF2B5EF4-FFF2-40B4-BE49-F238E27FC236}">
                <a16:creationId xmlns:a16="http://schemas.microsoft.com/office/drawing/2014/main" id="{7B7D90C8-A3E9-289E-DC74-AFF053EFBAD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829202" y="5156615"/>
            <a:ext cx="878334" cy="1705001"/>
          </a:xfrm>
          <a:prstGeom prst="rect">
            <a:avLst/>
          </a:prstGeom>
        </p:spPr>
      </p:pic>
      <p:grpSp>
        <p:nvGrpSpPr>
          <p:cNvPr id="34" name="Nhóm 12">
            <a:extLst>
              <a:ext uri="{FF2B5EF4-FFF2-40B4-BE49-F238E27FC236}">
                <a16:creationId xmlns:a16="http://schemas.microsoft.com/office/drawing/2014/main" id="{0727EED6-91BF-25FC-E5B7-30EF22DF743D}"/>
              </a:ext>
            </a:extLst>
          </p:cNvPr>
          <p:cNvGrpSpPr/>
          <p:nvPr/>
        </p:nvGrpSpPr>
        <p:grpSpPr>
          <a:xfrm>
            <a:off x="860700" y="221226"/>
            <a:ext cx="7407669" cy="947251"/>
            <a:chOff x="290936" y="437005"/>
            <a:chExt cx="7407669" cy="947251"/>
          </a:xfrm>
        </p:grpSpPr>
        <p:sp>
          <p:nvSpPr>
            <p:cNvPr id="35" name="Google Shape;93;p13">
              <a:extLst>
                <a:ext uri="{FF2B5EF4-FFF2-40B4-BE49-F238E27FC236}">
                  <a16:creationId xmlns:a16="http://schemas.microsoft.com/office/drawing/2014/main" id="{BFB05D8B-92FB-4933-C9F0-438637C4CC02}"/>
                </a:ext>
              </a:extLst>
            </p:cNvPr>
            <p:cNvSpPr txBox="1"/>
            <p:nvPr/>
          </p:nvSpPr>
          <p:spPr>
            <a:xfrm>
              <a:off x="1314910" y="648403"/>
              <a:ext cx="6383695" cy="615553"/>
            </a:xfrm>
            <a:prstGeom prst="rect">
              <a:avLst/>
            </a:prstGeom>
            <a:noFill/>
            <a:ln>
              <a:noFill/>
            </a:ln>
          </p:spPr>
          <p:txBody>
            <a:bodyPr spcFirstLastPara="1" wrap="square" lIns="0" tIns="0" rIns="0" bIns="0" anchor="t" anchorCtr="0">
              <a:spAutoFit/>
            </a:bodyPr>
            <a:lstStyle/>
            <a:p>
              <a:pPr>
                <a:lnSpc>
                  <a:spcPts val="2800"/>
                </a:lnSpc>
              </a:pPr>
              <a:r>
                <a:rPr lang="en-US" sz="2000" b="1" dirty="0">
                  <a:solidFill>
                    <a:srgbClr val="002060"/>
                  </a:solidFill>
                  <a:latin typeface="Times New Roman" panose="02020603050405020304" pitchFamily="18" charset="0"/>
                  <a:cs typeface="Times New Roman" panose="02020603050405020304" pitchFamily="18" charset="0"/>
                </a:rPr>
                <a:t>CỤC THUẾ THÀNH PHỐ HẢI PHÒNG</a:t>
              </a:r>
            </a:p>
            <a:p>
              <a:pPr>
                <a:lnSpc>
                  <a:spcPts val="2000"/>
                </a:lnSpc>
              </a:pPr>
              <a:r>
                <a:rPr lang="en-US" sz="1400" b="1" dirty="0">
                  <a:solidFill>
                    <a:srgbClr val="002060"/>
                  </a:solidFill>
                  <a:latin typeface="Times New Roman" panose="02020603050405020304" pitchFamily="18" charset="0"/>
                  <a:cs typeface="Times New Roman" panose="02020603050405020304" pitchFamily="18" charset="0"/>
                </a:rPr>
                <a:t>PHÒNG TUYÊN TRUYỀN – HỖ TRỢ NGƯỜI NỘP THUẾ</a:t>
              </a:r>
              <a:endParaRPr sz="1400" b="1" dirty="0">
                <a:solidFill>
                  <a:srgbClr val="002060"/>
                </a:solidFill>
                <a:latin typeface="Times New Roman" panose="02020603050405020304" pitchFamily="18" charset="0"/>
                <a:cs typeface="Times New Roman" panose="02020603050405020304" pitchFamily="18" charset="0"/>
              </a:endParaRPr>
            </a:p>
          </p:txBody>
        </p:sp>
        <p:pic>
          <p:nvPicPr>
            <p:cNvPr id="36" name="Logo ngành">
              <a:extLst>
                <a:ext uri="{FF2B5EF4-FFF2-40B4-BE49-F238E27FC236}">
                  <a16:creationId xmlns:a16="http://schemas.microsoft.com/office/drawing/2014/main" id="{6F2D3F30-89E6-AEEC-2D24-D283A00826A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0936" y="437005"/>
              <a:ext cx="1002809" cy="947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7" name="Nhóm 11">
            <a:extLst>
              <a:ext uri="{FF2B5EF4-FFF2-40B4-BE49-F238E27FC236}">
                <a16:creationId xmlns:a16="http://schemas.microsoft.com/office/drawing/2014/main" id="{C8EA973B-8C1D-AB18-91AD-40CC3CD4806A}"/>
              </a:ext>
            </a:extLst>
          </p:cNvPr>
          <p:cNvGrpSpPr/>
          <p:nvPr/>
        </p:nvGrpSpPr>
        <p:grpSpPr>
          <a:xfrm>
            <a:off x="-338160" y="1083341"/>
            <a:ext cx="6076950" cy="86059"/>
            <a:chOff x="-704850" y="1509595"/>
            <a:chExt cx="6076950" cy="86059"/>
          </a:xfrm>
        </p:grpSpPr>
        <p:cxnSp>
          <p:nvCxnSpPr>
            <p:cNvPr id="38" name="Straight Connector 108">
              <a:extLst>
                <a:ext uri="{FF2B5EF4-FFF2-40B4-BE49-F238E27FC236}">
                  <a16:creationId xmlns:a16="http://schemas.microsoft.com/office/drawing/2014/main" id="{53079288-3B5F-8E4C-BA99-62499582E736}"/>
                </a:ext>
              </a:extLst>
            </p:cNvPr>
            <p:cNvCxnSpPr>
              <a:cxnSpLocks/>
            </p:cNvCxnSpPr>
            <p:nvPr/>
          </p:nvCxnSpPr>
          <p:spPr>
            <a:xfrm>
              <a:off x="-704850" y="1509595"/>
              <a:ext cx="4991100" cy="0"/>
            </a:xfrm>
            <a:prstGeom prst="line">
              <a:avLst/>
            </a:prstGeom>
            <a:ln w="9525">
              <a:solidFill>
                <a:schemeClr val="tx1"/>
              </a:solidFill>
            </a:ln>
            <a:effectLst/>
          </p:spPr>
          <p:style>
            <a:lnRef idx="1">
              <a:schemeClr val="dk1"/>
            </a:lnRef>
            <a:fillRef idx="0">
              <a:schemeClr val="dk1"/>
            </a:fillRef>
            <a:effectRef idx="0">
              <a:schemeClr val="dk1"/>
            </a:effectRef>
            <a:fontRef idx="minor">
              <a:schemeClr val="tx1"/>
            </a:fontRef>
          </p:style>
        </p:cxnSp>
        <p:cxnSp>
          <p:nvCxnSpPr>
            <p:cNvPr id="39" name="Straight Connector 108">
              <a:extLst>
                <a:ext uri="{FF2B5EF4-FFF2-40B4-BE49-F238E27FC236}">
                  <a16:creationId xmlns:a16="http://schemas.microsoft.com/office/drawing/2014/main" id="{83D5AA90-6930-20C0-CED0-1D962F1CFDE5}"/>
                </a:ext>
              </a:extLst>
            </p:cNvPr>
            <p:cNvCxnSpPr>
              <a:cxnSpLocks/>
            </p:cNvCxnSpPr>
            <p:nvPr/>
          </p:nvCxnSpPr>
          <p:spPr>
            <a:xfrm>
              <a:off x="1066800" y="1595654"/>
              <a:ext cx="4305300" cy="0"/>
            </a:xfrm>
            <a:prstGeom prst="line">
              <a:avLst/>
            </a:prstGeom>
            <a:ln w="9525">
              <a:solidFill>
                <a:schemeClr val="tx1"/>
              </a:solidFill>
            </a:ln>
            <a:effectLst/>
          </p:spPr>
          <p:style>
            <a:lnRef idx="1">
              <a:schemeClr val="dk1"/>
            </a:lnRef>
            <a:fillRef idx="0">
              <a:schemeClr val="dk1"/>
            </a:fillRef>
            <a:effectRef idx="0">
              <a:schemeClr val="dk1"/>
            </a:effectRef>
            <a:fontRef idx="minor">
              <a:schemeClr val="tx1"/>
            </a:fontRef>
          </p:style>
        </p:cxnSp>
      </p:grpSp>
      <p:sp>
        <p:nvSpPr>
          <p:cNvPr id="40" name="Subtitle 2">
            <a:extLst>
              <a:ext uri="{FF2B5EF4-FFF2-40B4-BE49-F238E27FC236}">
                <a16:creationId xmlns:a16="http://schemas.microsoft.com/office/drawing/2014/main" id="{8A22BFEC-70D4-D9A8-22D4-9313FC6EB04C}"/>
              </a:ext>
            </a:extLst>
          </p:cNvPr>
          <p:cNvSpPr txBox="1">
            <a:spLocks noChangeArrowheads="1"/>
          </p:cNvSpPr>
          <p:nvPr/>
        </p:nvSpPr>
        <p:spPr>
          <a:xfrm>
            <a:off x="1045291" y="4923896"/>
            <a:ext cx="6156223" cy="932868"/>
          </a:xfrm>
          <a:prstGeom prst="rect">
            <a:avLst/>
          </a:prstGeom>
          <a:noFill/>
          <a:ln>
            <a:noFill/>
          </a:ln>
          <a:effectLst/>
        </p:spPr>
        <p:txBody>
          <a:bodyPr/>
          <a:lstStyle>
            <a:lvl1pPr marL="228590" indent="-228590" algn="l" defTabSz="91436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71" indent="-228590" algn="l" defTabSz="914361" rtl="0" eaLnBrk="1" latinLnBrk="0" hangingPunct="1">
              <a:lnSpc>
                <a:spcPct val="90000"/>
              </a:lnSpc>
              <a:spcBef>
                <a:spcPts val="501"/>
              </a:spcBef>
              <a:buFont typeface="Arial" panose="020B0604020202020204" pitchFamily="34" charset="0"/>
              <a:buChar char="•"/>
              <a:defRPr sz="2400" kern="1200">
                <a:solidFill>
                  <a:schemeClr val="tx1"/>
                </a:solidFill>
                <a:latin typeface="+mn-lt"/>
                <a:ea typeface="+mn-ea"/>
                <a:cs typeface="+mn-cs"/>
              </a:defRPr>
            </a:lvl2pPr>
            <a:lvl3pPr marL="1142951" indent="-228590" algn="l" defTabSz="914361" rtl="0" eaLnBrk="1" latinLnBrk="0" hangingPunct="1">
              <a:lnSpc>
                <a:spcPct val="90000"/>
              </a:lnSpc>
              <a:spcBef>
                <a:spcPts val="501"/>
              </a:spcBef>
              <a:buFont typeface="Arial" panose="020B0604020202020204" pitchFamily="34" charset="0"/>
              <a:buChar char="•"/>
              <a:defRPr sz="2000" kern="1200">
                <a:solidFill>
                  <a:schemeClr val="tx1"/>
                </a:solidFill>
                <a:latin typeface="+mn-lt"/>
                <a:ea typeface="+mn-ea"/>
                <a:cs typeface="+mn-cs"/>
              </a:defRPr>
            </a:lvl3pPr>
            <a:lvl4pPr marL="1600132" indent="-228590" algn="l" defTabSz="914361"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4pPr>
            <a:lvl5pPr marL="2057313" indent="-228590" algn="l" defTabSz="914361"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5pPr>
            <a:lvl6pPr marL="2514493" indent="-228590" algn="l" defTabSz="914361"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6pPr>
            <a:lvl7pPr marL="2971674" indent="-228590" algn="l" defTabSz="914361"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7pPr>
            <a:lvl8pPr marL="3428854" indent="-228590" algn="l" defTabSz="914361"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8pPr>
            <a:lvl9pPr marL="3886035" indent="-228590" algn="l" defTabSz="914361"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sz="3600" b="1" dirty="0">
                <a:ln w="0"/>
                <a:solidFill>
                  <a:srgbClr val="C00000"/>
                </a:solidFill>
                <a:effectLst>
                  <a:reflection blurRad="6350" stA="50000" endA="300" endPos="50000" dist="60007" dir="5400000" sy="-100000" algn="bl" rotWithShape="0"/>
                </a:effectLst>
                <a:latin typeface="Times New Roman" panose="02020603050405020304" pitchFamily="18" charset="0"/>
                <a:cs typeface="Times New Roman" panose="02020603050405020304" pitchFamily="18" charset="0"/>
              </a:rPr>
              <a:t>TRÂN TRỌNG CẢM ƠN</a:t>
            </a:r>
            <a:r>
              <a:rPr lang="es-MX" sz="3600" b="1" dirty="0">
                <a:ln w="0"/>
                <a:solidFill>
                  <a:srgbClr val="C00000"/>
                </a:solidFill>
                <a:effectLst>
                  <a:reflection blurRad="6350" stA="50000" endA="300" endPos="50000" dist="60007" dir="5400000" sy="-100000" algn="bl" rotWithShape="0"/>
                </a:effectLst>
                <a:latin typeface="Times New Roman" panose="02020603050405020304" pitchFamily="18" charset="0"/>
                <a:cs typeface="Times New Roman" panose="02020603050405020304" pitchFamily="18" charset="0"/>
              </a:rPr>
              <a:t> !</a:t>
            </a:r>
            <a:endParaRPr lang="vi-VN" altLang="vi-VN" sz="3600" b="1" dirty="0">
              <a:ln w="0"/>
              <a:solidFill>
                <a:srgbClr val="C00000"/>
              </a:solidFill>
              <a:effectLst>
                <a:reflection blurRad="6350" stA="50000" endA="300" endPos="50000" dist="60007" dir="5400000" sy="-100000" algn="bl" rotWithShape="0"/>
              </a:effectLst>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8589360D-DC14-99BE-1FAF-1600ACB2E397}"/>
              </a:ext>
            </a:extLst>
          </p:cNvPr>
          <p:cNvGrpSpPr/>
          <p:nvPr/>
        </p:nvGrpSpPr>
        <p:grpSpPr>
          <a:xfrm>
            <a:off x="1673464" y="1617006"/>
            <a:ext cx="4234851" cy="2970780"/>
            <a:chOff x="6855682" y="3316637"/>
            <a:chExt cx="3962135" cy="2698370"/>
          </a:xfrm>
        </p:grpSpPr>
        <p:grpSp>
          <p:nvGrpSpPr>
            <p:cNvPr id="5" name="Nhóm 31">
              <a:extLst>
                <a:ext uri="{FF2B5EF4-FFF2-40B4-BE49-F238E27FC236}">
                  <a16:creationId xmlns:a16="http://schemas.microsoft.com/office/drawing/2014/main" id="{AC8DC4FB-A7A3-7DD6-E5AE-DBFEFE72C930}"/>
                </a:ext>
              </a:extLst>
            </p:cNvPr>
            <p:cNvGrpSpPr/>
            <p:nvPr/>
          </p:nvGrpSpPr>
          <p:grpSpPr>
            <a:xfrm>
              <a:off x="6855682" y="3316637"/>
              <a:ext cx="3962135" cy="2698370"/>
              <a:chOff x="5581403" y="998823"/>
              <a:chExt cx="6223644" cy="4768243"/>
            </a:xfrm>
          </p:grpSpPr>
          <p:sp>
            <p:nvSpPr>
              <p:cNvPr id="7" name="Hình chữ nhật 30">
                <a:extLst>
                  <a:ext uri="{FF2B5EF4-FFF2-40B4-BE49-F238E27FC236}">
                    <a16:creationId xmlns:a16="http://schemas.microsoft.com/office/drawing/2014/main" id="{2745783C-487F-A574-A604-1FE996F9E399}"/>
                  </a:ext>
                </a:extLst>
              </p:cNvPr>
              <p:cNvSpPr/>
              <p:nvPr/>
            </p:nvSpPr>
            <p:spPr>
              <a:xfrm>
                <a:off x="5785247" y="2068323"/>
                <a:ext cx="6019800" cy="249324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 name="Nhóm 29">
                <a:extLst>
                  <a:ext uri="{FF2B5EF4-FFF2-40B4-BE49-F238E27FC236}">
                    <a16:creationId xmlns:a16="http://schemas.microsoft.com/office/drawing/2014/main" id="{83E399DF-9BC5-530F-A3BD-304AB65578F8}"/>
                  </a:ext>
                </a:extLst>
              </p:cNvPr>
              <p:cNvGrpSpPr/>
              <p:nvPr/>
            </p:nvGrpSpPr>
            <p:grpSpPr>
              <a:xfrm>
                <a:off x="5581403" y="998823"/>
                <a:ext cx="6223644" cy="4768243"/>
                <a:chOff x="5581403" y="998823"/>
                <a:chExt cx="6223644" cy="4768243"/>
              </a:xfrm>
            </p:grpSpPr>
            <p:sp>
              <p:nvSpPr>
                <p:cNvPr id="9" name="Hình chữ nhật: Góc Tròn 21">
                  <a:extLst>
                    <a:ext uri="{FF2B5EF4-FFF2-40B4-BE49-F238E27FC236}">
                      <a16:creationId xmlns:a16="http://schemas.microsoft.com/office/drawing/2014/main" id="{095C5709-FA40-BF7F-99EC-F569329FFB8E}"/>
                    </a:ext>
                  </a:extLst>
                </p:cNvPr>
                <p:cNvSpPr/>
                <p:nvPr/>
              </p:nvSpPr>
              <p:spPr>
                <a:xfrm>
                  <a:off x="5785247" y="1207653"/>
                  <a:ext cx="6019800" cy="4559413"/>
                </a:xfrm>
                <a:prstGeom prst="roundRect">
                  <a:avLst>
                    <a:gd name="adj" fmla="val 9425"/>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Hình chữ nhật: Góc Tròn 22">
                  <a:extLst>
                    <a:ext uri="{FF2B5EF4-FFF2-40B4-BE49-F238E27FC236}">
                      <a16:creationId xmlns:a16="http://schemas.microsoft.com/office/drawing/2014/main" id="{3EADD3FE-8855-00CF-CAFA-CB8E0763AA60}"/>
                    </a:ext>
                  </a:extLst>
                </p:cNvPr>
                <p:cNvSpPr/>
                <p:nvPr/>
              </p:nvSpPr>
              <p:spPr>
                <a:xfrm>
                  <a:off x="5581403" y="998823"/>
                  <a:ext cx="6019800" cy="4559413"/>
                </a:xfrm>
                <a:prstGeom prst="roundRect">
                  <a:avLst>
                    <a:gd name="adj" fmla="val 9425"/>
                  </a:avLst>
                </a:prstGeom>
                <a:no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Hình chữ nhật 24">
                  <a:extLst>
                    <a:ext uri="{FF2B5EF4-FFF2-40B4-BE49-F238E27FC236}">
                      <a16:creationId xmlns:a16="http://schemas.microsoft.com/office/drawing/2014/main" id="{48C24520-AAA6-0BF8-12E5-9611B2CD4038}"/>
                    </a:ext>
                  </a:extLst>
                </p:cNvPr>
                <p:cNvSpPr/>
                <p:nvPr/>
              </p:nvSpPr>
              <p:spPr>
                <a:xfrm>
                  <a:off x="6625860" y="998823"/>
                  <a:ext cx="4064750" cy="121045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2000" b="1" dirty="0">
                      <a:solidFill>
                        <a:schemeClr val="accent5">
                          <a:lumMod val="50000"/>
                        </a:schemeClr>
                      </a:solidFill>
                      <a:latin typeface="Times New Roman" panose="02020603050405020304" pitchFamily="18" charset="0"/>
                      <a:cs typeface="Times New Roman" panose="02020603050405020304" pitchFamily="18" charset="0"/>
                    </a:rPr>
                    <a:t>Đ</a:t>
                  </a:r>
                  <a:r>
                    <a:rPr lang="vi-VN" sz="2000" b="1" i="0" dirty="0">
                      <a:solidFill>
                        <a:schemeClr val="accent5">
                          <a:lumMod val="50000"/>
                        </a:schemeClr>
                      </a:solidFill>
                      <a:effectLst/>
                      <a:latin typeface="Times New Roman" panose="02020603050405020304" pitchFamily="18" charset="0"/>
                      <a:cs typeface="Times New Roman" panose="02020603050405020304" pitchFamily="18" charset="0"/>
                    </a:rPr>
                    <a:t>ể biết thêm chi tiết</a:t>
                  </a:r>
                  <a:endParaRPr lang="en-US" sz="2000" b="1" dirty="0">
                    <a:solidFill>
                      <a:schemeClr val="accent5">
                        <a:lumMod val="50000"/>
                      </a:schemeClr>
                    </a:solidFill>
                    <a:latin typeface="Times New Roman" panose="02020603050405020304" pitchFamily="18" charset="0"/>
                    <a:cs typeface="Times New Roman" panose="02020603050405020304" pitchFamily="18" charset="0"/>
                  </a:endParaRPr>
                </a:p>
              </p:txBody>
            </p:sp>
            <p:pic>
              <p:nvPicPr>
                <p:cNvPr id="12" name="Hình ảnh 25">
                  <a:extLst>
                    <a:ext uri="{FF2B5EF4-FFF2-40B4-BE49-F238E27FC236}">
                      <a16:creationId xmlns:a16="http://schemas.microsoft.com/office/drawing/2014/main" id="{F8133097-99A1-19DF-5F33-770BC5FE1461}"/>
                    </a:ext>
                  </a:extLst>
                </p:cNvPr>
                <p:cNvPicPr>
                  <a:picLocks noChangeAspect="1"/>
                </p:cNvPicPr>
                <p:nvPr/>
              </p:nvPicPr>
              <p:blipFill>
                <a:blip r:embed="rId6">
                  <a:extLst>
                    <a:ext uri="{28A0092B-C50C-407E-A947-70E740481C1C}">
                      <a14:useLocalDpi xmlns:a14="http://schemas.microsoft.com/office/drawing/2010/main" val="0"/>
                    </a:ext>
                  </a:extLst>
                </a:blip>
                <a:srcRect b="9801"/>
                <a:stretch/>
              </p:blipFill>
              <p:spPr>
                <a:xfrm>
                  <a:off x="8838348" y="2191296"/>
                  <a:ext cx="2358151" cy="2294425"/>
                </a:xfrm>
                <a:prstGeom prst="rect">
                  <a:avLst/>
                </a:prstGeom>
              </p:spPr>
            </p:pic>
            <p:sp>
              <p:nvSpPr>
                <p:cNvPr id="13" name="Hình chữ nhật 26">
                  <a:extLst>
                    <a:ext uri="{FF2B5EF4-FFF2-40B4-BE49-F238E27FC236}">
                      <a16:creationId xmlns:a16="http://schemas.microsoft.com/office/drawing/2014/main" id="{50C54DFC-3068-C08E-206C-DB601E83BCBA}"/>
                    </a:ext>
                  </a:extLst>
                </p:cNvPr>
                <p:cNvSpPr/>
                <p:nvPr/>
              </p:nvSpPr>
              <p:spPr>
                <a:xfrm>
                  <a:off x="5951059" y="4834388"/>
                  <a:ext cx="2297729" cy="47078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1600" b="1" dirty="0" err="1">
                      <a:solidFill>
                        <a:schemeClr val="accent5">
                          <a:lumMod val="50000"/>
                        </a:schemeClr>
                      </a:solidFill>
                      <a:latin typeface="Times New Roman" panose="02020603050405020304" pitchFamily="18" charset="0"/>
                      <a:cs typeface="Times New Roman" panose="02020603050405020304" pitchFamily="18" charset="0"/>
                    </a:rPr>
                    <a:t>Quét</a:t>
                  </a:r>
                  <a:r>
                    <a:rPr lang="en-US" sz="1600" b="1" dirty="0">
                      <a:solidFill>
                        <a:schemeClr val="accent5">
                          <a:lumMod val="50000"/>
                        </a:schemeClr>
                      </a:solidFill>
                      <a:latin typeface="Times New Roman" panose="02020603050405020304" pitchFamily="18" charset="0"/>
                      <a:cs typeface="Times New Roman" panose="02020603050405020304" pitchFamily="18" charset="0"/>
                    </a:rPr>
                    <a:t> QR Code</a:t>
                  </a:r>
                </a:p>
              </p:txBody>
            </p:sp>
            <p:sp>
              <p:nvSpPr>
                <p:cNvPr id="14" name="Hình chữ nhật 28">
                  <a:extLst>
                    <a:ext uri="{FF2B5EF4-FFF2-40B4-BE49-F238E27FC236}">
                      <a16:creationId xmlns:a16="http://schemas.microsoft.com/office/drawing/2014/main" id="{8B7A6538-7876-EC92-6C05-9CEE06047F89}"/>
                    </a:ext>
                  </a:extLst>
                </p:cNvPr>
                <p:cNvSpPr/>
                <p:nvPr/>
              </p:nvSpPr>
              <p:spPr>
                <a:xfrm>
                  <a:off x="8346594" y="4770399"/>
                  <a:ext cx="3268308" cy="42485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1600" b="1" i="0" dirty="0">
                      <a:solidFill>
                        <a:schemeClr val="accent5">
                          <a:lumMod val="50000"/>
                        </a:schemeClr>
                      </a:solidFill>
                      <a:effectLst/>
                      <a:latin typeface="Times New Roman" panose="02020603050405020304" pitchFamily="18" charset="0"/>
                      <a:cs typeface="Times New Roman" panose="02020603050405020304" pitchFamily="18" charset="0"/>
                    </a:rPr>
                    <a:t>T</a:t>
                  </a:r>
                  <a:r>
                    <a:rPr lang="vi-VN" sz="1600" b="1" i="0" dirty="0" err="1">
                      <a:solidFill>
                        <a:schemeClr val="accent5">
                          <a:lumMod val="50000"/>
                        </a:schemeClr>
                      </a:solidFill>
                      <a:effectLst/>
                      <a:latin typeface="Times New Roman" panose="02020603050405020304" pitchFamily="18" charset="0"/>
                      <a:cs typeface="Times New Roman" panose="02020603050405020304" pitchFamily="18" charset="0"/>
                    </a:rPr>
                    <a:t>ruy</a:t>
                  </a:r>
                  <a:r>
                    <a:rPr lang="vi-VN" sz="1600" b="1" i="0" dirty="0">
                      <a:solidFill>
                        <a:schemeClr val="accent5">
                          <a:lumMod val="50000"/>
                        </a:schemeClr>
                      </a:solidFill>
                      <a:effectLst/>
                      <a:latin typeface="Times New Roman" panose="02020603050405020304" pitchFamily="18" charset="0"/>
                      <a:cs typeface="Times New Roman" panose="02020603050405020304" pitchFamily="18" charset="0"/>
                    </a:rPr>
                    <a:t> </a:t>
                  </a:r>
                  <a:r>
                    <a:rPr lang="vi-VN" sz="1600" b="1" i="0" dirty="0" err="1">
                      <a:solidFill>
                        <a:schemeClr val="accent5">
                          <a:lumMod val="50000"/>
                        </a:schemeClr>
                      </a:solidFill>
                      <a:effectLst/>
                      <a:latin typeface="Times New Roman" panose="02020603050405020304" pitchFamily="18" charset="0"/>
                      <a:cs typeface="Times New Roman" panose="02020603050405020304" pitchFamily="18" charset="0"/>
                    </a:rPr>
                    <a:t>cậ</a:t>
                  </a:r>
                  <a:r>
                    <a:rPr lang="en-US" sz="1600" b="1" i="0" dirty="0">
                      <a:solidFill>
                        <a:schemeClr val="accent5">
                          <a:lumMod val="50000"/>
                        </a:schemeClr>
                      </a:solidFill>
                      <a:effectLst/>
                      <a:latin typeface="Times New Roman" panose="02020603050405020304" pitchFamily="18" charset="0"/>
                      <a:cs typeface="Times New Roman" panose="02020603050405020304" pitchFamily="18" charset="0"/>
                    </a:rPr>
                    <a:t>p: </a:t>
                  </a:r>
                  <a:r>
                    <a:rPr lang="vi-VN" sz="1600" b="1" i="0" u="sng" strike="noStrike" dirty="0">
                      <a:solidFill>
                        <a:schemeClr val="accent5">
                          <a:lumMod val="50000"/>
                        </a:schemeClr>
                      </a:solidFill>
                      <a:effectLst/>
                      <a:latin typeface="Times New Roman" panose="02020603050405020304" pitchFamily="18" charset="0"/>
                      <a:cs typeface="Times New Roman" panose="02020603050405020304" pitchFamily="18" charset="0"/>
                    </a:rPr>
                    <a:t>Haiphong.gdt.gov.vn</a:t>
                  </a:r>
                  <a:endParaRPr lang="en-US" sz="1600" b="1" u="sng" dirty="0">
                    <a:solidFill>
                      <a:schemeClr val="accent5">
                        <a:lumMod val="50000"/>
                      </a:schemeClr>
                    </a:solidFill>
                    <a:latin typeface="Times New Roman" panose="02020603050405020304" pitchFamily="18" charset="0"/>
                    <a:cs typeface="Times New Roman" panose="02020603050405020304" pitchFamily="18" charset="0"/>
                  </a:endParaRPr>
                </a:p>
              </p:txBody>
            </p:sp>
          </p:grpSp>
        </p:grpSp>
        <p:pic>
          <p:nvPicPr>
            <p:cNvPr id="6" name="QR">
              <a:extLst>
                <a:ext uri="{FF2B5EF4-FFF2-40B4-BE49-F238E27FC236}">
                  <a16:creationId xmlns:a16="http://schemas.microsoft.com/office/drawing/2014/main" id="{D312C100-C711-7953-00AB-6DEFE461248A}"/>
                </a:ext>
              </a:extLst>
            </p:cNvPr>
            <p:cNvPicPr>
              <a:picLocks noChangeAspect="1"/>
            </p:cNvPicPr>
            <p:nvPr/>
          </p:nvPicPr>
          <p:blipFill>
            <a:blip r:embed="rId7">
              <a:extLst>
                <a:ext uri="{28A0092B-C50C-407E-A947-70E740481C1C}">
                  <a14:useLocalDpi xmlns:a14="http://schemas.microsoft.com/office/drawing/2010/main" val="0"/>
                </a:ext>
              </a:extLst>
            </a:blip>
            <a:srcRect l="7865" t="8150" r="7557" b="8967"/>
            <a:stretch/>
          </p:blipFill>
          <p:spPr>
            <a:xfrm>
              <a:off x="7198548" y="3958093"/>
              <a:ext cx="1408527" cy="1340373"/>
            </a:xfrm>
            <a:prstGeom prst="rect">
              <a:avLst/>
            </a:prstGeom>
          </p:spPr>
        </p:pic>
      </p:grpSp>
    </p:spTree>
    <p:extLst>
      <p:ext uri="{BB962C8B-B14F-4D97-AF65-F5344CB8AC3E}">
        <p14:creationId xmlns:p14="http://schemas.microsoft.com/office/powerpoint/2010/main" val="648501503"/>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600"/>
                                  </p:stCondLst>
                                  <p:childTnLst>
                                    <p:set>
                                      <p:cBhvr>
                                        <p:cTn id="6" dur="1" fill="hold">
                                          <p:stCondLst>
                                            <p:cond delay="0"/>
                                          </p:stCondLst>
                                        </p:cTn>
                                        <p:tgtEl>
                                          <p:spTgt spid="40">
                                            <p:txEl>
                                              <p:pRg st="0" end="0"/>
                                            </p:txEl>
                                          </p:spTgt>
                                        </p:tgtEl>
                                        <p:attrNameLst>
                                          <p:attrName>style.visibility</p:attrName>
                                        </p:attrNameLst>
                                      </p:cBhvr>
                                      <p:to>
                                        <p:strVal val="visible"/>
                                      </p:to>
                                    </p:set>
                                    <p:anim calcmode="lin" valueType="num">
                                      <p:cBhvr>
                                        <p:cTn id="7" dur="1600" fill="hold"/>
                                        <p:tgtEl>
                                          <p:spTgt spid="40">
                                            <p:txEl>
                                              <p:pRg st="0" end="0"/>
                                            </p:txEl>
                                          </p:spTgt>
                                        </p:tgtEl>
                                        <p:attrNameLst>
                                          <p:attrName>ppt_w</p:attrName>
                                        </p:attrNameLst>
                                      </p:cBhvr>
                                      <p:tavLst>
                                        <p:tav tm="0">
                                          <p:val>
                                            <p:fltVal val="0"/>
                                          </p:val>
                                        </p:tav>
                                        <p:tav tm="100000">
                                          <p:val>
                                            <p:strVal val="#ppt_w"/>
                                          </p:val>
                                        </p:tav>
                                      </p:tavLst>
                                    </p:anim>
                                    <p:anim calcmode="lin" valueType="num">
                                      <p:cBhvr>
                                        <p:cTn id="8" dur="1600" fill="hold"/>
                                        <p:tgtEl>
                                          <p:spTgt spid="40">
                                            <p:txEl>
                                              <p:pRg st="0" end="0"/>
                                            </p:txEl>
                                          </p:spTgt>
                                        </p:tgtEl>
                                        <p:attrNameLst>
                                          <p:attrName>ppt_h</p:attrName>
                                        </p:attrNameLst>
                                      </p:cBhvr>
                                      <p:tavLst>
                                        <p:tav tm="0">
                                          <p:val>
                                            <p:fltVal val="0"/>
                                          </p:val>
                                        </p:tav>
                                        <p:tav tm="100000">
                                          <p:val>
                                            <p:strVal val="#ppt_h"/>
                                          </p:val>
                                        </p:tav>
                                      </p:tavLst>
                                    </p:anim>
                                    <p:anim calcmode="lin" valueType="num">
                                      <p:cBhvr>
                                        <p:cTn id="9" dur="1600" fill="hold"/>
                                        <p:tgtEl>
                                          <p:spTgt spid="40">
                                            <p:txEl>
                                              <p:pRg st="0" end="0"/>
                                            </p:txEl>
                                          </p:spTgt>
                                        </p:tgtEl>
                                        <p:attrNameLst>
                                          <p:attrName>style.rotation</p:attrName>
                                        </p:attrNameLst>
                                      </p:cBhvr>
                                      <p:tavLst>
                                        <p:tav tm="0">
                                          <p:val>
                                            <p:fltVal val="90"/>
                                          </p:val>
                                        </p:tav>
                                        <p:tav tm="100000">
                                          <p:val>
                                            <p:fltVal val="0"/>
                                          </p:val>
                                        </p:tav>
                                      </p:tavLst>
                                    </p:anim>
                                    <p:animEffect transition="in" filter="fade">
                                      <p:cBhvr>
                                        <p:cTn id="10" dur="1600"/>
                                        <p:tgtEl>
                                          <p:spTgt spid="4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build="p"/>
    </p:bldLst>
  </p:timing>
</p:sld>
</file>

<file path=ppt/theme/theme1.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a:themeElements>
    <a:clrScheme name="MS Weddings 2">
      <a:dk1>
        <a:srgbClr val="000000"/>
      </a:dk1>
      <a:lt1>
        <a:srgbClr val="FFFFFF"/>
      </a:lt1>
      <a:dk2>
        <a:srgbClr val="000000"/>
      </a:dk2>
      <a:lt2>
        <a:srgbClr val="FFFFFF"/>
      </a:lt2>
      <a:accent1>
        <a:srgbClr val="EFCCCF"/>
      </a:accent1>
      <a:accent2>
        <a:srgbClr val="F9E6A7"/>
      </a:accent2>
      <a:accent3>
        <a:srgbClr val="B5D5F0"/>
      </a:accent3>
      <a:accent4>
        <a:srgbClr val="E7EDC4"/>
      </a:accent4>
      <a:accent5>
        <a:srgbClr val="98DBD7"/>
      </a:accent5>
      <a:accent6>
        <a:srgbClr val="E1CCE1"/>
      </a:accent6>
      <a:hlink>
        <a:srgbClr val="EFCCCF"/>
      </a:hlink>
      <a:folHlink>
        <a:srgbClr val="EFCCCF"/>
      </a:folHlink>
    </a:clrScheme>
    <a:fontScheme name="Custom 349">
      <a:majorFont>
        <a:latin typeface="Walbaum Display SemiBold"/>
        <a:ea typeface=""/>
        <a:cs typeface=""/>
      </a:majorFont>
      <a:minorFont>
        <a:latin typeface="Sagona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ntemporary wedding photo album_win32_SL_V3" id="{707175F2-40EA-4258-B002-8542D62BF0E9}" vid="{66055B40-B220-4725-A016-020708E491B8}"/>
    </a:ext>
  </a:extLst>
</a:theme>
</file>

<file path=ppt/theme/theme3.xml><?xml version="1.0" encoding="utf-8"?>
<a:theme xmlns:a="http://schemas.openxmlformats.org/drawingml/2006/main" name="4_Office Theme">
  <a:themeElements>
    <a:clrScheme name="Custom 8">
      <a:dk1>
        <a:srgbClr val="36393B"/>
      </a:dk1>
      <a:lt1>
        <a:srgbClr val="FFFFFF"/>
      </a:lt1>
      <a:dk2>
        <a:srgbClr val="4D62EF"/>
      </a:dk2>
      <a:lt2>
        <a:srgbClr val="E7E4E6"/>
      </a:lt2>
      <a:accent1>
        <a:srgbClr val="3AEFCC"/>
      </a:accent1>
      <a:accent2>
        <a:srgbClr val="62D382"/>
      </a:accent2>
      <a:accent3>
        <a:srgbClr val="FDED60"/>
      </a:accent3>
      <a:accent4>
        <a:srgbClr val="FD4C00"/>
      </a:accent4>
      <a:accent5>
        <a:srgbClr val="FE2701"/>
      </a:accent5>
      <a:accent6>
        <a:srgbClr val="CA54FB"/>
      </a:accent6>
      <a:hlink>
        <a:srgbClr val="4D62EF"/>
      </a:hlink>
      <a:folHlink>
        <a:srgbClr val="FC4C00"/>
      </a:folHlink>
    </a:clrScheme>
    <a:fontScheme name="Custom 9">
      <a:majorFont>
        <a:latin typeface="Arial Black"/>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dernist-Presentation-Light_Win32_SW_v9" id="{521D77A3-0F08-4721-A2D8-7E1E479B7A1E}" vid="{6146C05B-E08F-4587-B33C-EE2B5183CF4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1011</TotalTime>
  <Words>3155</Words>
  <Application>Microsoft Office PowerPoint</Application>
  <PresentationFormat>Widescreen</PresentationFormat>
  <Paragraphs>126</Paragraphs>
  <Slides>8</Slides>
  <Notes>5</Notes>
  <HiddenSlides>0</HiddenSlides>
  <MMClips>5</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8</vt:i4>
      </vt:variant>
    </vt:vector>
  </HeadingPairs>
  <TitlesOfParts>
    <vt:vector size="20" baseType="lpstr">
      <vt:lpstr>Arial</vt:lpstr>
      <vt:lpstr>Arial Black</vt:lpstr>
      <vt:lpstr>Avenir Next LT Pro</vt:lpstr>
      <vt:lpstr>Calibri</vt:lpstr>
      <vt:lpstr>Sagona Book</vt:lpstr>
      <vt:lpstr>Segoe UI</vt:lpstr>
      <vt:lpstr>Times New Roman</vt:lpstr>
      <vt:lpstr>Walbaum Display SemiBold</vt:lpstr>
      <vt:lpstr>Wingdings</vt:lpstr>
      <vt:lpstr>2_Office Theme</vt:lpstr>
      <vt:lpstr>Custom</vt:lpstr>
      <vt:lpstr>4_Office Theme</vt:lpstr>
      <vt:lpstr>CƠ SỞ GIÁO DỤC CÔNG LẬP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CHÍNH SÁCH THUẾ ĐỐI VỚI</dc:title>
  <dc:creator>Admin</dc:creator>
  <cp:lastModifiedBy>Admin</cp:lastModifiedBy>
  <cp:revision>341</cp:revision>
  <dcterms:created xsi:type="dcterms:W3CDTF">2024-11-22T13:38:52Z</dcterms:created>
  <dcterms:modified xsi:type="dcterms:W3CDTF">2024-11-26T00:50:11Z</dcterms:modified>
</cp:coreProperties>
</file>