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708" r:id="rId2"/>
    <p:sldId id="835" r:id="rId3"/>
    <p:sldId id="504" r:id="rId4"/>
    <p:sldId id="777" r:id="rId5"/>
    <p:sldId id="809" r:id="rId6"/>
    <p:sldId id="830" r:id="rId7"/>
    <p:sldId id="779" r:id="rId8"/>
    <p:sldId id="782" r:id="rId9"/>
    <p:sldId id="810" r:id="rId10"/>
    <p:sldId id="785" r:id="rId11"/>
    <p:sldId id="787" r:id="rId12"/>
    <p:sldId id="834" r:id="rId13"/>
    <p:sldId id="704" r:id="rId14"/>
    <p:sldId id="315"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FF00"/>
    <a:srgbClr val="00FF00"/>
    <a:srgbClr val="000099"/>
    <a:srgbClr val="FF3300"/>
    <a:srgbClr val="FFFF66"/>
    <a:srgbClr val="CC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9" autoAdjust="0"/>
    <p:restoredTop sz="94434" autoAdjust="0"/>
  </p:normalViewPr>
  <p:slideViewPr>
    <p:cSldViewPr>
      <p:cViewPr varScale="1">
        <p:scale>
          <a:sx n="69" d="100"/>
          <a:sy n="69" d="100"/>
        </p:scale>
        <p:origin x="-142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978"/>
    </p:cViewPr>
  </p:sorterViewPr>
  <p:notesViewPr>
    <p:cSldViewPr>
      <p:cViewPr varScale="1">
        <p:scale>
          <a:sx n="57" d="100"/>
          <a:sy n="57" d="100"/>
        </p:scale>
        <p:origin x="-26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0891" tIns="45446" rIns="90891" bIns="45446"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0891" tIns="45446" rIns="90891" bIns="45446" numCol="1" anchor="t" anchorCtr="0" compatLnSpc="1">
            <a:prstTxWarp prst="textNoShape">
              <a:avLst/>
            </a:prstTxWarp>
          </a:bodyPr>
          <a:lstStyle>
            <a:lvl1pPr algn="r" eaLnBrk="1" hangingPunct="1">
              <a:defRPr sz="1200">
                <a:latin typeface="Arial" pitchFamily="34" charset="0"/>
              </a:defRPr>
            </a:lvl1pPr>
          </a:lstStyle>
          <a:p>
            <a:pPr>
              <a:defRPr/>
            </a:pPr>
            <a:fld id="{6C29719B-D170-44FC-A9D4-0B99D980D562}" type="datetimeFigureOut">
              <a:rPr lang="en-US"/>
              <a:pPr>
                <a:defRPr/>
              </a:pPr>
              <a:t>12/18/2023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wrap="square" lIns="90891" tIns="45446" rIns="90891" bIns="45446"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0891" tIns="45446" rIns="90891" bIns="45446" numCol="1" anchor="b" anchorCtr="0" compatLnSpc="1">
            <a:prstTxWarp prst="textNoShape">
              <a:avLst/>
            </a:prstTxWarp>
          </a:bodyPr>
          <a:lstStyle>
            <a:lvl1pPr algn="r" eaLnBrk="1" hangingPunct="1">
              <a:defRPr sz="1200">
                <a:latin typeface="Arial" charset="0"/>
              </a:defRPr>
            </a:lvl1pPr>
          </a:lstStyle>
          <a:p>
            <a:pPr>
              <a:defRPr/>
            </a:pPr>
            <a:fld id="{27839EC9-012D-42A9-BBB1-426F196B74C1}" type="slidenum">
              <a:rPr lang="en-US" altLang="en-US"/>
              <a:pPr>
                <a:defRPr/>
              </a:pPr>
              <a:t>‹#›</a:t>
            </a:fld>
            <a:endParaRPr lang="en-US" altLang="en-US"/>
          </a:p>
        </p:txBody>
      </p:sp>
    </p:spTree>
    <p:extLst>
      <p:ext uri="{BB962C8B-B14F-4D97-AF65-F5344CB8AC3E}">
        <p14:creationId xmlns:p14="http://schemas.microsoft.com/office/powerpoint/2010/main" val="375646482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60" tIns="46580" rIns="93160" bIns="46580" numCol="1" anchor="t" anchorCtr="0" compatLnSpc="1">
            <a:prstTxWarp prst="textNoShape">
              <a:avLst/>
            </a:prstTxWarp>
          </a:bodyPr>
          <a:lstStyle>
            <a:lvl1pPr eaLnBrk="1" hangingPunct="1">
              <a:defRPr sz="13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60" tIns="46580" rIns="93160" bIns="46580" numCol="1" anchor="t" anchorCtr="0" compatLnSpc="1">
            <a:prstTxWarp prst="textNoShape">
              <a:avLst/>
            </a:prstTxWarp>
          </a:bodyPr>
          <a:lstStyle>
            <a:lvl1pPr algn="r" eaLnBrk="1" hangingPunct="1">
              <a:defRPr sz="1300">
                <a:latin typeface="Calibri" pitchFamily="34" charset="0"/>
              </a:defRPr>
            </a:lvl1pPr>
          </a:lstStyle>
          <a:p>
            <a:pPr>
              <a:defRPr/>
            </a:pPr>
            <a:fld id="{94073A27-9219-411C-B985-B9CAE01CDA88}" type="datetimeFigureOut">
              <a:rPr lang="en-US"/>
              <a:pPr>
                <a:defRPr/>
              </a:pPr>
              <a:t>12/18/2023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0" tIns="46580" rIns="93160" bIns="4658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0" tIns="46580" rIns="93160" bIns="4658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60" tIns="46580" rIns="93160" bIns="46580" numCol="1" anchor="b" anchorCtr="0" compatLnSpc="1">
            <a:prstTxWarp prst="textNoShape">
              <a:avLst/>
            </a:prstTxWarp>
          </a:bodyPr>
          <a:lstStyle>
            <a:lvl1pPr eaLnBrk="1" hangingPunct="1">
              <a:defRPr sz="13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0" tIns="46580" rIns="93160" bIns="46580" numCol="1" anchor="b" anchorCtr="0" compatLnSpc="1">
            <a:prstTxWarp prst="textNoShape">
              <a:avLst/>
            </a:prstTxWarp>
          </a:bodyPr>
          <a:lstStyle>
            <a:lvl1pPr algn="r" eaLnBrk="1" hangingPunct="1">
              <a:defRPr sz="1300">
                <a:latin typeface="Calibri" pitchFamily="34" charset="0"/>
              </a:defRPr>
            </a:lvl1pPr>
          </a:lstStyle>
          <a:p>
            <a:pPr>
              <a:defRPr/>
            </a:pPr>
            <a:fld id="{5DEFD1E4-B03D-4FD5-A1F6-F3677C73DE68}" type="slidenum">
              <a:rPr lang="en-US" altLang="en-US"/>
              <a:pPr>
                <a:defRPr/>
              </a:pPr>
              <a:t>‹#›</a:t>
            </a:fld>
            <a:endParaRPr lang="en-US" altLang="en-US"/>
          </a:p>
        </p:txBody>
      </p:sp>
    </p:spTree>
    <p:extLst>
      <p:ext uri="{BB962C8B-B14F-4D97-AF65-F5344CB8AC3E}">
        <p14:creationId xmlns:p14="http://schemas.microsoft.com/office/powerpoint/2010/main" val="3378967667"/>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a:ea typeface="ＭＳ Ｐゴシック" pitchFamily="34" charset="-128"/>
            </a:endParaRPr>
          </a:p>
        </p:txBody>
      </p:sp>
      <p:sp>
        <p:nvSpPr>
          <p:cNvPr id="8090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41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6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3722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a:ea typeface="ＭＳ Ｐゴシック" pitchFamily="34" charset="-128"/>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2698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80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9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00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1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21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31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latin typeface="Calibri"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16E7A2-4176-4D78-8987-056ED1E1422E}" type="datetime1">
              <a:rPr lang="en-US"/>
              <a:pPr>
                <a:defRPr/>
              </a:pPr>
              <a:t>12/18/2023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C2B26-A5A8-4D8C-921A-16A383F3DFA9}" type="slidenum">
              <a:rPr lang="en-US" altLang="en-US"/>
              <a:pPr>
                <a:defRPr/>
              </a:pPr>
              <a:t>‹#›</a:t>
            </a:fld>
            <a:endParaRPr lang="en-US" altLang="en-US"/>
          </a:p>
        </p:txBody>
      </p:sp>
    </p:spTree>
    <p:extLst>
      <p:ext uri="{BB962C8B-B14F-4D97-AF65-F5344CB8AC3E}">
        <p14:creationId xmlns:p14="http://schemas.microsoft.com/office/powerpoint/2010/main" val="249623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2BF19F-B63B-4A06-99ED-69AF35D12A6B}" type="datetime1">
              <a:rPr lang="en-US"/>
              <a:pPr>
                <a:defRPr/>
              </a:pPr>
              <a:t>12/18/2023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4BDD03-DE46-45B3-8EAF-A33B50C42449}" type="slidenum">
              <a:rPr lang="en-US" altLang="en-US"/>
              <a:pPr>
                <a:defRPr/>
              </a:pPr>
              <a:t>‹#›</a:t>
            </a:fld>
            <a:endParaRPr lang="en-US" altLang="en-US"/>
          </a:p>
        </p:txBody>
      </p:sp>
    </p:spTree>
    <p:extLst>
      <p:ext uri="{BB962C8B-B14F-4D97-AF65-F5344CB8AC3E}">
        <p14:creationId xmlns:p14="http://schemas.microsoft.com/office/powerpoint/2010/main" val="36498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148257-08CF-4288-8DBB-22E814D8B08A}" type="datetime1">
              <a:rPr lang="en-US"/>
              <a:pPr>
                <a:defRPr/>
              </a:pPr>
              <a:t>12/18/2023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C34560-8965-4A2D-A180-11A7ABF58B39}" type="slidenum">
              <a:rPr lang="en-US" altLang="en-US"/>
              <a:pPr>
                <a:defRPr/>
              </a:pPr>
              <a:t>‹#›</a:t>
            </a:fld>
            <a:endParaRPr lang="en-US" altLang="en-US"/>
          </a:p>
        </p:txBody>
      </p:sp>
    </p:spTree>
    <p:extLst>
      <p:ext uri="{BB962C8B-B14F-4D97-AF65-F5344CB8AC3E}">
        <p14:creationId xmlns:p14="http://schemas.microsoft.com/office/powerpoint/2010/main" val="404817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7AD752-A288-44FE-830C-15DD7461B0B6}" type="datetime1">
              <a:rPr lang="en-US"/>
              <a:pPr>
                <a:defRPr/>
              </a:pPr>
              <a:t>12/18/2023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A8476-4B67-4419-A2B8-AEA41D826DEC}" type="slidenum">
              <a:rPr lang="en-US" altLang="en-US"/>
              <a:pPr>
                <a:defRPr/>
              </a:pPr>
              <a:t>‹#›</a:t>
            </a:fld>
            <a:endParaRPr lang="en-US" altLang="en-US"/>
          </a:p>
        </p:txBody>
      </p:sp>
    </p:spTree>
    <p:extLst>
      <p:ext uri="{BB962C8B-B14F-4D97-AF65-F5344CB8AC3E}">
        <p14:creationId xmlns:p14="http://schemas.microsoft.com/office/powerpoint/2010/main" val="284340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9577A5-DD70-4905-A95C-1ADE8DE6FF92}" type="datetime1">
              <a:rPr lang="en-US"/>
              <a:pPr>
                <a:defRPr/>
              </a:pPr>
              <a:t>12/18/2023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34A541-47FC-4D2C-A6CB-C5819922977B}" type="slidenum">
              <a:rPr lang="en-US" altLang="en-US"/>
              <a:pPr>
                <a:defRPr/>
              </a:pPr>
              <a:t>‹#›</a:t>
            </a:fld>
            <a:endParaRPr lang="en-US" altLang="en-US"/>
          </a:p>
        </p:txBody>
      </p:sp>
    </p:spTree>
    <p:extLst>
      <p:ext uri="{BB962C8B-B14F-4D97-AF65-F5344CB8AC3E}">
        <p14:creationId xmlns:p14="http://schemas.microsoft.com/office/powerpoint/2010/main" val="280634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24F90B-5F98-4FDA-A0E4-13AB3664D6BB}" type="datetime1">
              <a:rPr lang="en-US"/>
              <a:pPr>
                <a:defRPr/>
              </a:pPr>
              <a:t>12/18/2023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93652-ADE6-42A2-A980-B7AA9C9AA9DF}" type="slidenum">
              <a:rPr lang="en-US" altLang="en-US"/>
              <a:pPr>
                <a:defRPr/>
              </a:pPr>
              <a:t>‹#›</a:t>
            </a:fld>
            <a:endParaRPr lang="en-US" altLang="en-US"/>
          </a:p>
        </p:txBody>
      </p:sp>
    </p:spTree>
    <p:extLst>
      <p:ext uri="{BB962C8B-B14F-4D97-AF65-F5344CB8AC3E}">
        <p14:creationId xmlns:p14="http://schemas.microsoft.com/office/powerpoint/2010/main" val="57702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7E6A37-97C3-487F-98AC-326716809757}" type="datetime1">
              <a:rPr lang="en-US"/>
              <a:pPr>
                <a:defRPr/>
              </a:pPr>
              <a:t>12/18/2023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EDF83C-CD75-4568-B7BA-4EA7AAAC7E74}" type="slidenum">
              <a:rPr lang="en-US" altLang="en-US"/>
              <a:pPr>
                <a:defRPr/>
              </a:pPr>
              <a:t>‹#›</a:t>
            </a:fld>
            <a:endParaRPr lang="en-US" altLang="en-US"/>
          </a:p>
        </p:txBody>
      </p:sp>
    </p:spTree>
    <p:extLst>
      <p:ext uri="{BB962C8B-B14F-4D97-AF65-F5344CB8AC3E}">
        <p14:creationId xmlns:p14="http://schemas.microsoft.com/office/powerpoint/2010/main" val="325206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45AECBC-D586-4D3E-90BE-0A5068AB63B1}" type="datetime1">
              <a:rPr lang="en-US"/>
              <a:pPr>
                <a:defRPr/>
              </a:pPr>
              <a:t>12/18/2023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9B21ED-6274-4743-BFFF-37D56403C55A}" type="slidenum">
              <a:rPr lang="en-US" altLang="en-US"/>
              <a:pPr>
                <a:defRPr/>
              </a:pPr>
              <a:t>‹#›</a:t>
            </a:fld>
            <a:endParaRPr lang="en-US" altLang="en-US"/>
          </a:p>
        </p:txBody>
      </p:sp>
    </p:spTree>
    <p:extLst>
      <p:ext uri="{BB962C8B-B14F-4D97-AF65-F5344CB8AC3E}">
        <p14:creationId xmlns:p14="http://schemas.microsoft.com/office/powerpoint/2010/main" val="262140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F39AF54-EB2D-4C55-B1B8-BDBC566FE20E}" type="datetime1">
              <a:rPr lang="en-US"/>
              <a:pPr>
                <a:defRPr/>
              </a:pPr>
              <a:t>12/18/2023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623D6E-9515-4E85-8FEA-651D91B0F222}" type="slidenum">
              <a:rPr lang="en-US" altLang="en-US"/>
              <a:pPr>
                <a:defRPr/>
              </a:pPr>
              <a:t>‹#›</a:t>
            </a:fld>
            <a:endParaRPr lang="en-US" altLang="en-US"/>
          </a:p>
        </p:txBody>
      </p:sp>
    </p:spTree>
    <p:extLst>
      <p:ext uri="{BB962C8B-B14F-4D97-AF65-F5344CB8AC3E}">
        <p14:creationId xmlns:p14="http://schemas.microsoft.com/office/powerpoint/2010/main" val="143316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F2332C-4662-48CE-8273-CA2EF5D59751}" type="datetime1">
              <a:rPr lang="en-US"/>
              <a:pPr>
                <a:defRPr/>
              </a:pPr>
              <a:t>12/18/2023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B6B764-781F-479C-A120-EE38C87216AB}" type="slidenum">
              <a:rPr lang="en-US" altLang="en-US"/>
              <a:pPr>
                <a:defRPr/>
              </a:pPr>
              <a:t>‹#›</a:t>
            </a:fld>
            <a:endParaRPr lang="en-US" altLang="en-US"/>
          </a:p>
        </p:txBody>
      </p:sp>
    </p:spTree>
    <p:extLst>
      <p:ext uri="{BB962C8B-B14F-4D97-AF65-F5344CB8AC3E}">
        <p14:creationId xmlns:p14="http://schemas.microsoft.com/office/powerpoint/2010/main" val="221195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833F1B-F80C-4699-8588-19483B2621BB}" type="datetime1">
              <a:rPr lang="en-US"/>
              <a:pPr>
                <a:defRPr/>
              </a:pPr>
              <a:t>12/18/2023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86356-66F8-45A1-B106-53495B9D11B4}" type="slidenum">
              <a:rPr lang="en-US" altLang="en-US"/>
              <a:pPr>
                <a:defRPr/>
              </a:pPr>
              <a:t>‹#›</a:t>
            </a:fld>
            <a:endParaRPr lang="en-US" altLang="en-US"/>
          </a:p>
        </p:txBody>
      </p:sp>
    </p:spTree>
    <p:extLst>
      <p:ext uri="{BB962C8B-B14F-4D97-AF65-F5344CB8AC3E}">
        <p14:creationId xmlns:p14="http://schemas.microsoft.com/office/powerpoint/2010/main" val="280132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36E577-4AEB-4E7E-B77D-199CCED4343F}" type="datetime1">
              <a:rPr lang="en-US"/>
              <a:pPr>
                <a:defRPr/>
              </a:pPr>
              <a:t>12/18/2023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A1D821-29D1-4A43-8473-4EE213E1178F}" type="slidenum">
              <a:rPr lang="en-US" altLang="en-US"/>
              <a:pPr>
                <a:defRPr/>
              </a:pPr>
              <a:t>‹#›</a:t>
            </a:fld>
            <a:endParaRPr lang="en-US" altLang="en-US"/>
          </a:p>
        </p:txBody>
      </p:sp>
    </p:spTree>
    <p:extLst>
      <p:ext uri="{BB962C8B-B14F-4D97-AF65-F5344CB8AC3E}">
        <p14:creationId xmlns:p14="http://schemas.microsoft.com/office/powerpoint/2010/main" val="297519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C42BA234-DFC0-4B29-9F64-8940A93D007A}" type="datetime1">
              <a:rPr lang="en-US"/>
              <a:pPr>
                <a:defRPr/>
              </a:pPr>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8661EA51-707C-42C3-A38F-971F2A4FC125}" type="slidenum">
              <a:rPr lang="en-US" altLang="en-US"/>
              <a:pPr>
                <a:defRPr/>
              </a:pPr>
              <a:t>‹#›</a:t>
            </a:fld>
            <a:endParaRPr lang="en-US" altLang="en-US"/>
          </a:p>
        </p:txBody>
      </p:sp>
      <p:cxnSp>
        <p:nvCxnSpPr>
          <p:cNvPr id="9" name="Straight Connector 8"/>
          <p:cNvCxnSpPr>
            <a:cxnSpLocks noChangeShapeType="1"/>
          </p:cNvCxnSpPr>
          <p:nvPr/>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p:spPr>
      </p:cxnSp>
      <p:pic>
        <p:nvPicPr>
          <p:cNvPr id="103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8250" y="88900"/>
            <a:ext cx="132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74613"/>
            <a:ext cx="4762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antoangiaothong.gov.vn/" TargetMode="External"/><Relationship Id="rId7" Type="http://schemas.openxmlformats.org/officeDocument/2006/relationships/hyperlink" Target="http://giaothongvantai.com.vn/" TargetMode="External"/><Relationship Id="rId2" Type="http://schemas.openxmlformats.org/officeDocument/2006/relationships/hyperlink" Target="http://www.chinhphu.vn/portal/page/portal/chinhphu/antoangiaothong" TargetMode="External"/><Relationship Id="rId1" Type="http://schemas.openxmlformats.org/officeDocument/2006/relationships/slideLayout" Target="../slideLayouts/slideLayout7.xml"/><Relationship Id="rId6" Type="http://schemas.openxmlformats.org/officeDocument/2006/relationships/hyperlink" Target="http://csgt.vn/" TargetMode="External"/><Relationship Id="rId5" Type="http://schemas.openxmlformats.org/officeDocument/2006/relationships/hyperlink" Target="http://canhsat&#8211;ttatxh.bocongan.gov.vn/" TargetMode="External"/><Relationship Id="rId4" Type="http://schemas.openxmlformats.org/officeDocument/2006/relationships/hyperlink" Target="http://www.mt.gov.v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Dung%20o%20khi%20di%20xe.mp4"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275"/>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5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5ADD7A3-B846-4CEC-A9B0-7ADFCF111751}" type="slidenum">
              <a:rPr lang="en-US" altLang="en-US" smtClean="0">
                <a:solidFill>
                  <a:srgbClr val="898989"/>
                </a:solidFill>
                <a:latin typeface="Calibri" pitchFamily="34" charset="0"/>
              </a:rPr>
              <a:pPr eaLnBrk="1" hangingPunct="1"/>
              <a:t>1</a:t>
            </a:fld>
            <a:endParaRPr lang="en-US" altLang="en-US">
              <a:solidFill>
                <a:srgbClr val="898989"/>
              </a:solidFill>
              <a:latin typeface="Calibri" pitchFamily="34" charset="0"/>
            </a:endParaRPr>
          </a:p>
        </p:txBody>
      </p:sp>
      <p:sp>
        <p:nvSpPr>
          <p:cNvPr id="2" name="Rectangle 1"/>
          <p:cNvSpPr/>
          <p:nvPr/>
        </p:nvSpPr>
        <p:spPr>
          <a:xfrm>
            <a:off x="2078038" y="6245225"/>
            <a:ext cx="5257800" cy="46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i="1" dirty="0" err="1">
                <a:solidFill>
                  <a:schemeClr val="tx1"/>
                </a:solidFill>
              </a:rPr>
              <a:t>Dành</a:t>
            </a:r>
            <a:r>
              <a:rPr lang="en-US" sz="2400" i="1" dirty="0">
                <a:solidFill>
                  <a:schemeClr val="tx1"/>
                </a:solidFill>
              </a:rPr>
              <a:t> </a:t>
            </a:r>
            <a:r>
              <a:rPr lang="en-US" sz="2400" i="1" dirty="0" err="1">
                <a:solidFill>
                  <a:schemeClr val="tx1"/>
                </a:solidFill>
              </a:rPr>
              <a:t>cho</a:t>
            </a:r>
            <a:r>
              <a:rPr lang="en-US" sz="2400" i="1" dirty="0">
                <a:solidFill>
                  <a:schemeClr val="tx1"/>
                </a:solidFill>
              </a:rPr>
              <a:t> </a:t>
            </a:r>
            <a:r>
              <a:rPr lang="en-US" sz="2400" i="1" dirty="0" err="1">
                <a:solidFill>
                  <a:schemeClr val="tx1"/>
                </a:solidFill>
              </a:rPr>
              <a:t>học</a:t>
            </a:r>
            <a:r>
              <a:rPr lang="en-US" sz="2400" i="1" dirty="0">
                <a:solidFill>
                  <a:schemeClr val="tx1"/>
                </a:solidFill>
              </a:rPr>
              <a:t> </a:t>
            </a:r>
            <a:r>
              <a:rPr lang="en-US" sz="2400" i="1" dirty="0" err="1">
                <a:solidFill>
                  <a:schemeClr val="tx1"/>
                </a:solidFill>
              </a:rPr>
              <a:t>sinh</a:t>
            </a:r>
            <a:r>
              <a:rPr lang="en-US" sz="2400" i="1" dirty="0">
                <a:solidFill>
                  <a:schemeClr val="tx1"/>
                </a:solidFill>
              </a:rPr>
              <a:t> </a:t>
            </a:r>
            <a:r>
              <a:rPr lang="en-US" sz="2400" i="1" dirty="0" err="1">
                <a:solidFill>
                  <a:schemeClr val="tx1"/>
                </a:solidFill>
              </a:rPr>
              <a:t>cấp</a:t>
            </a:r>
            <a:r>
              <a:rPr lang="en-US" sz="2400" i="1" dirty="0">
                <a:solidFill>
                  <a:schemeClr val="tx1"/>
                </a:solidFill>
              </a:rPr>
              <a:t> </a:t>
            </a:r>
            <a:r>
              <a:rPr lang="en-US" sz="2400" i="1" dirty="0" err="1">
                <a:solidFill>
                  <a:schemeClr val="tx1"/>
                </a:solidFill>
              </a:rPr>
              <a:t>Trung</a:t>
            </a:r>
            <a:r>
              <a:rPr lang="en-US" sz="2400" i="1" dirty="0">
                <a:solidFill>
                  <a:schemeClr val="tx1"/>
                </a:solidFill>
              </a:rPr>
              <a:t> </a:t>
            </a:r>
            <a:r>
              <a:rPr lang="en-US" sz="2400" i="1" dirty="0" err="1">
                <a:solidFill>
                  <a:schemeClr val="tx1"/>
                </a:solidFill>
              </a:rPr>
              <a:t>học</a:t>
            </a:r>
            <a:r>
              <a:rPr lang="en-US" sz="2400" i="1" dirty="0">
                <a:solidFill>
                  <a:schemeClr val="tx1"/>
                </a:solidFill>
              </a:rPr>
              <a:t> </a:t>
            </a:r>
            <a:r>
              <a:rPr lang="en-US" sz="2400" i="1" dirty="0" err="1">
                <a:solidFill>
                  <a:schemeClr val="tx1"/>
                </a:solidFill>
              </a:rPr>
              <a:t>cơ</a:t>
            </a:r>
            <a:r>
              <a:rPr lang="en-US" sz="2400" i="1" dirty="0">
                <a:solidFill>
                  <a:schemeClr val="tx1"/>
                </a:solidFill>
              </a:rPr>
              <a:t> </a:t>
            </a:r>
            <a:r>
              <a:rPr lang="en-US" sz="2400" i="1" dirty="0" err="1">
                <a:solidFill>
                  <a:schemeClr val="tx1"/>
                </a:solidFill>
              </a:rPr>
              <a:t>sở</a:t>
            </a:r>
            <a:endParaRPr lang="en-US" sz="2400" i="1" dirty="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090" t="41548" r="22269" b="12299"/>
          <a:stretch/>
        </p:blipFill>
        <p:spPr>
          <a:xfrm>
            <a:off x="2133600" y="2133600"/>
            <a:ext cx="5147604" cy="3781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5838" y="131763"/>
            <a:ext cx="16764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500"/>
            <a:ext cx="930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7"/>
          <p:cNvSpPr txBox="1">
            <a:spLocks noChangeArrowheads="1"/>
          </p:cNvSpPr>
          <p:nvPr/>
        </p:nvSpPr>
        <p:spPr bwMode="auto">
          <a:xfrm>
            <a:off x="0" y="4111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a:solidFill>
                  <a:srgbClr val="000099"/>
                </a:solidFill>
                <a:latin typeface="Amazone" pitchFamily="34" charset="0"/>
                <a:cs typeface="Amazone" pitchFamily="34" charset="0"/>
              </a:rPr>
              <a:t>An toàn giao thông</a:t>
            </a:r>
          </a:p>
          <a:p>
            <a:pPr algn="ctr"/>
            <a:r>
              <a:rPr lang="en-US" sz="4800" b="1">
                <a:solidFill>
                  <a:srgbClr val="000099"/>
                </a:solidFill>
                <a:latin typeface="Amazone" pitchFamily="34" charset="0"/>
                <a:cs typeface="Amazone" pitchFamily="34" charset="0"/>
              </a:rPr>
              <a:t>cho nụ cười ngày mai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50800" y="1471613"/>
            <a:ext cx="2235200" cy="2338387"/>
            <a:chOff x="1034217" y="1623297"/>
            <a:chExt cx="3004383" cy="2643903"/>
          </a:xfrm>
        </p:grpSpPr>
        <p:pic>
          <p:nvPicPr>
            <p:cNvPr id="74773" name="Picture 6"/>
            <p:cNvPicPr>
              <a:picLocks noChangeAspect="1" noChangeArrowheads="1"/>
            </p:cNvPicPr>
            <p:nvPr/>
          </p:nvPicPr>
          <p:blipFill>
            <a:blip r:embed="rId3">
              <a:extLst>
                <a:ext uri="{28A0092B-C50C-407E-A947-70E740481C1C}">
                  <a14:useLocalDpi xmlns:a14="http://schemas.microsoft.com/office/drawing/2010/main" val="0"/>
                </a:ext>
              </a:extLst>
            </a:blip>
            <a:srcRect l="74477" t="56000" r="14999" b="27350"/>
            <a:stretch>
              <a:fillRect/>
            </a:stretch>
          </p:blipFill>
          <p:spPr bwMode="auto">
            <a:xfrm>
              <a:off x="1034217" y="1623297"/>
              <a:ext cx="3004383" cy="26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22650"/>
              <a:ext cx="314325" cy="24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E06BE8E-1BD2-4E38-80A1-71D1E3D958D1}" type="slidenum">
              <a:rPr lang="en-US" altLang="en-US" smtClean="0">
                <a:solidFill>
                  <a:srgbClr val="898989"/>
                </a:solidFill>
                <a:latin typeface="Calibri" pitchFamily="34" charset="0"/>
              </a:rPr>
              <a:pPr eaLnBrk="1" hangingPunct="1"/>
              <a:t>10</a:t>
            </a:fld>
            <a:endParaRPr lang="en-US" altLang="en-US">
              <a:solidFill>
                <a:srgbClr val="898989"/>
              </a:solidFill>
              <a:latin typeface="Calibri" pitchFamily="34" charset="0"/>
            </a:endParaRPr>
          </a:p>
        </p:txBody>
      </p:sp>
      <p:sp>
        <p:nvSpPr>
          <p:cNvPr id="74756" name="Title 2"/>
          <p:cNvSpPr txBox="1">
            <a:spLocks/>
          </p:cNvSpPr>
          <p:nvPr/>
        </p:nvSpPr>
        <p:spPr bwMode="auto">
          <a:xfrm>
            <a:off x="152400" y="5334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200" b="1">
                <a:latin typeface="Tahoma" pitchFamily="34" charset="0"/>
                <a:cs typeface="Tahoma" pitchFamily="34" charset="0"/>
              </a:rPr>
              <a:t>3</a:t>
            </a:r>
            <a:r>
              <a:rPr lang="vi-VN" sz="2200" b="1">
                <a:latin typeface="Tahoma" pitchFamily="34" charset="0"/>
                <a:cs typeface="Tahoma" pitchFamily="34" charset="0"/>
              </a:rPr>
              <a:t>. Cách đi xe đạp và xe đạp điện an toàn</a:t>
            </a:r>
            <a:endParaRPr lang="en-US" sz="2200" b="1">
              <a:latin typeface="Tahoma" pitchFamily="34" charset="0"/>
              <a:cs typeface="Tahoma"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74758" name="Rectangle 1"/>
          <p:cNvSpPr>
            <a:spLocks noChangeArrowheads="1"/>
          </p:cNvSpPr>
          <p:nvPr/>
        </p:nvSpPr>
        <p:spPr bwMode="auto">
          <a:xfrm>
            <a:off x="152400" y="1143000"/>
            <a:ext cx="895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2000" i="1">
                <a:latin typeface="Tahoma" pitchFamily="34" charset="0"/>
                <a:cs typeface="Tahoma" pitchFamily="34" charset="0"/>
              </a:rPr>
              <a:t>Hãy quan sát hình ảnh dưới đây </a:t>
            </a:r>
            <a:r>
              <a:rPr lang="en-US" sz="2000" i="1">
                <a:latin typeface="Tahoma" pitchFamily="34" charset="0"/>
                <a:cs typeface="Tahoma" pitchFamily="34" charset="0"/>
              </a:rPr>
              <a:t>về cách</a:t>
            </a:r>
            <a:r>
              <a:rPr lang="vi-VN" sz="2000" i="1">
                <a:latin typeface="Tahoma" pitchFamily="34" charset="0"/>
                <a:cs typeface="Tahoma" pitchFamily="34" charset="0"/>
              </a:rPr>
              <a:t> đi xe đạp và xe đạp điện an </a:t>
            </a:r>
            <a:r>
              <a:rPr lang="en-US" sz="2000" i="1">
                <a:latin typeface="Tahoma" pitchFamily="34" charset="0"/>
                <a:cs typeface="Tahoma" pitchFamily="34" charset="0"/>
              </a:rPr>
              <a:t>toàn</a:t>
            </a:r>
          </a:p>
        </p:txBody>
      </p:sp>
      <p:grpSp>
        <p:nvGrpSpPr>
          <p:cNvPr id="15" name="Group 14"/>
          <p:cNvGrpSpPr>
            <a:grpSpLocks/>
          </p:cNvGrpSpPr>
          <p:nvPr/>
        </p:nvGrpSpPr>
        <p:grpSpPr bwMode="auto">
          <a:xfrm>
            <a:off x="2286000" y="1631950"/>
            <a:ext cx="2209800" cy="2101850"/>
            <a:chOff x="3054938" y="1817016"/>
            <a:chExt cx="3013208" cy="2383525"/>
          </a:xfrm>
        </p:grpSpPr>
        <p:pic>
          <p:nvPicPr>
            <p:cNvPr id="74771" name="Picture 7"/>
            <p:cNvPicPr>
              <a:picLocks noChangeAspect="1" noChangeArrowheads="1"/>
            </p:cNvPicPr>
            <p:nvPr/>
          </p:nvPicPr>
          <p:blipFill>
            <a:blip r:embed="rId3">
              <a:extLst>
                <a:ext uri="{28A0092B-C50C-407E-A947-70E740481C1C}">
                  <a14:useLocalDpi xmlns:a14="http://schemas.microsoft.com/office/drawing/2010/main" val="0"/>
                </a:ext>
              </a:extLst>
            </a:blip>
            <a:srcRect l="85001" t="57001" r="4453" b="28000"/>
            <a:stretch>
              <a:fillRect/>
            </a:stretch>
          </p:blipFill>
          <p:spPr bwMode="auto">
            <a:xfrm>
              <a:off x="3054938" y="1817016"/>
              <a:ext cx="3013208" cy="238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9513" y="3352792"/>
              <a:ext cx="48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6731000" y="1681163"/>
            <a:ext cx="2374900" cy="2052637"/>
            <a:chOff x="4495800" y="4419600"/>
            <a:chExt cx="2865850" cy="2438400"/>
          </a:xfrm>
        </p:grpSpPr>
        <p:pic>
          <p:nvPicPr>
            <p:cNvPr id="74769" name="Picture 12"/>
            <p:cNvPicPr>
              <a:picLocks noChangeAspect="1" noChangeArrowheads="1"/>
            </p:cNvPicPr>
            <p:nvPr/>
          </p:nvPicPr>
          <p:blipFill>
            <a:blip r:embed="rId3">
              <a:extLst>
                <a:ext uri="{28A0092B-C50C-407E-A947-70E740481C1C}">
                  <a14:useLocalDpi xmlns:a14="http://schemas.microsoft.com/office/drawing/2010/main" val="0"/>
                </a:ext>
              </a:extLst>
            </a:blip>
            <a:srcRect l="74419" t="41408" r="14999" b="42999"/>
            <a:stretch>
              <a:fillRect/>
            </a:stretch>
          </p:blipFill>
          <p:spPr bwMode="auto">
            <a:xfrm>
              <a:off x="4495800" y="4419600"/>
              <a:ext cx="2865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82213">
              <a:off x="4635297" y="6043749"/>
              <a:ext cx="314325" cy="24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4521200" y="1590675"/>
            <a:ext cx="2209800" cy="2143125"/>
            <a:chOff x="28336" y="4200540"/>
            <a:chExt cx="2943464" cy="2505059"/>
          </a:xfrm>
        </p:grpSpPr>
        <p:pic>
          <p:nvPicPr>
            <p:cNvPr id="74767" name="Picture 11"/>
            <p:cNvPicPr>
              <a:picLocks noChangeAspect="1" noChangeArrowheads="1"/>
            </p:cNvPicPr>
            <p:nvPr/>
          </p:nvPicPr>
          <p:blipFill>
            <a:blip r:embed="rId3">
              <a:extLst>
                <a:ext uri="{28A0092B-C50C-407E-A947-70E740481C1C}">
                  <a14:useLocalDpi xmlns:a14="http://schemas.microsoft.com/office/drawing/2010/main" val="0"/>
                </a:ext>
              </a:extLst>
            </a:blip>
            <a:srcRect l="85001" t="41000" r="4385" b="42953"/>
            <a:stretch>
              <a:fillRect/>
            </a:stretch>
          </p:blipFill>
          <p:spPr bwMode="auto">
            <a:xfrm>
              <a:off x="28336" y="4200540"/>
              <a:ext cx="2943464" cy="250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013" y="5851495"/>
              <a:ext cx="323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422275" y="4144963"/>
            <a:ext cx="8264525" cy="2576512"/>
            <a:chOff x="422071" y="4145297"/>
            <a:chExt cx="8264729" cy="2576177"/>
          </a:xfrm>
        </p:grpSpPr>
        <p:sp>
          <p:nvSpPr>
            <p:cNvPr id="74764" name="Rectangle 36"/>
            <p:cNvSpPr>
              <a:spLocks noChangeArrowheads="1"/>
            </p:cNvSpPr>
            <p:nvPr/>
          </p:nvSpPr>
          <p:spPr bwMode="auto">
            <a:xfrm>
              <a:off x="422071" y="4145297"/>
              <a:ext cx="8264729" cy="2576177"/>
            </a:xfrm>
            <a:prstGeom prst="rect">
              <a:avLst/>
            </a:prstGeom>
            <a:solidFill>
              <a:srgbClr val="00B0F0">
                <a:alpha val="49019"/>
              </a:srgbClr>
            </a:solidFill>
            <a:ln w="9525">
              <a:solidFill>
                <a:srgbClr val="94B64E"/>
              </a:solidFill>
              <a:miter lim="800000"/>
              <a:headEnd/>
              <a:tailEnd/>
            </a:ln>
            <a:effectLst>
              <a:outerShdw dist="20000" dir="5400000" rotWithShape="0">
                <a:srgbClr val="808080">
                  <a:alpha val="37999"/>
                </a:srgbClr>
              </a:outerShdw>
            </a:effectLst>
          </p:spPr>
          <p:txBody>
            <a:bodyPr anchor="ctr"/>
            <a:lstStyle/>
            <a:p>
              <a:pPr algn="r" eaLnBrk="0" hangingPunct="0">
                <a:lnSpc>
                  <a:spcPct val="150000"/>
                </a:lnSpc>
                <a:spcAft>
                  <a:spcPts val="800"/>
                </a:spcAft>
              </a:pPr>
              <a:r>
                <a:rPr lang="vi-VN" altLang="ja-JP" sz="2000" b="1">
                  <a:solidFill>
                    <a:srgbClr val="000000"/>
                  </a:solidFill>
                  <a:latin typeface="Calibri" pitchFamily="34" charset="0"/>
                  <a:ea typeface="MS Mincho" pitchFamily="49" charset="-128"/>
                </a:rPr>
                <a:t>1.</a:t>
              </a:r>
              <a:r>
                <a:rPr lang="vi-VN" altLang="ja-JP" b="1">
                  <a:solidFill>
                    <a:srgbClr val="FF0000"/>
                  </a:solidFill>
                  <a:latin typeface="Calibri" pitchFamily="34" charset="0"/>
                  <a:ea typeface="MS Mincho" pitchFamily="49" charset="-128"/>
                </a:rPr>
                <a:t> </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p>
            <a:p>
              <a:pPr algn="r" eaLnBrk="0" hangingPunct="0">
                <a:lnSpc>
                  <a:spcPct val="150000"/>
                </a:lnSpc>
                <a:spcAft>
                  <a:spcPts val="800"/>
                </a:spcAft>
              </a:pPr>
              <a:r>
                <a:rPr lang="vi-VN" altLang="ja-JP" sz="2000" b="1">
                  <a:solidFill>
                    <a:srgbClr val="000000"/>
                  </a:solidFill>
                  <a:latin typeface="Calibri" pitchFamily="34" charset="0"/>
                  <a:ea typeface="MS Mincho" pitchFamily="49" charset="-128"/>
                </a:rPr>
                <a:t>2.</a:t>
              </a:r>
              <a:r>
                <a:rPr lang="vi-VN" altLang="ja-JP" b="1">
                  <a:solidFill>
                    <a:srgbClr val="FF0000"/>
                  </a:solidFill>
                  <a:latin typeface="Calibri" pitchFamily="34" charset="0"/>
                  <a:ea typeface="MS Mincho" pitchFamily="49" charset="-128"/>
                </a:rPr>
                <a:t> </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p>
            <a:p>
              <a:pPr algn="r" eaLnBrk="0" hangingPunct="0">
                <a:lnSpc>
                  <a:spcPct val="150000"/>
                </a:lnSpc>
                <a:spcAft>
                  <a:spcPts val="800"/>
                </a:spcAft>
              </a:pPr>
              <a:r>
                <a:rPr lang="vi-VN" altLang="ja-JP" sz="2000" b="1">
                  <a:solidFill>
                    <a:srgbClr val="000000"/>
                  </a:solidFill>
                  <a:latin typeface="Calibri" pitchFamily="34" charset="0"/>
                  <a:ea typeface="MS Mincho" pitchFamily="49" charset="-128"/>
                </a:rPr>
                <a:t>3.</a:t>
              </a:r>
              <a:r>
                <a:rPr lang="vi-VN" altLang="ja-JP" b="1">
                  <a:solidFill>
                    <a:srgbClr val="FF0000"/>
                  </a:solidFill>
                  <a:latin typeface="Calibri" pitchFamily="34" charset="0"/>
                  <a:ea typeface="MS Mincho" pitchFamily="49" charset="-128"/>
                </a:rPr>
                <a:t> </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p>
            <a:p>
              <a:pPr algn="r" eaLnBrk="0" hangingPunct="0">
                <a:lnSpc>
                  <a:spcPct val="150000"/>
                </a:lnSpc>
                <a:spcAft>
                  <a:spcPts val="800"/>
                </a:spcAft>
              </a:pPr>
              <a:r>
                <a:rPr lang="vi-VN" altLang="ja-JP" sz="2000" b="1">
                  <a:solidFill>
                    <a:srgbClr val="000000"/>
                  </a:solidFill>
                  <a:latin typeface="Calibri" pitchFamily="34" charset="0"/>
                  <a:ea typeface="MS Mincho" pitchFamily="49" charset="-128"/>
                </a:rPr>
                <a:t>4.</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r>
                <a:rPr lang="en-US" altLang="ja-JP" sz="2000">
                  <a:solidFill>
                    <a:srgbClr val="000000"/>
                  </a:solidFill>
                  <a:latin typeface="Times New Roman" pitchFamily="18" charset="0"/>
                  <a:ea typeface="MS Mincho" pitchFamily="49" charset="-128"/>
                </a:rPr>
                <a:t>...</a:t>
              </a:r>
              <a:r>
                <a:rPr lang="vi-VN" altLang="ja-JP" sz="2000">
                  <a:solidFill>
                    <a:srgbClr val="000000"/>
                  </a:solidFill>
                  <a:latin typeface="Times New Roman" pitchFamily="18" charset="0"/>
                  <a:ea typeface="MS Mincho" pitchFamily="49" charset="-128"/>
                </a:rPr>
                <a:t>......................................................................</a:t>
              </a:r>
              <a:endParaRPr lang="en-US" altLang="en-US" sz="3200"/>
            </a:p>
          </p:txBody>
        </p:sp>
        <p:sp>
          <p:nvSpPr>
            <p:cNvPr id="20" name="Oval 37"/>
            <p:cNvSpPr>
              <a:spLocks noChangeArrowheads="1"/>
            </p:cNvSpPr>
            <p:nvPr/>
          </p:nvSpPr>
          <p:spPr bwMode="auto">
            <a:xfrm>
              <a:off x="477635" y="4227836"/>
              <a:ext cx="2113014" cy="2401575"/>
            </a:xfrm>
            <a:prstGeom prst="ellipse">
              <a:avLst/>
            </a:prstGeom>
            <a:solidFill>
              <a:schemeClr val="accent6">
                <a:lumMod val="40000"/>
                <a:lumOff val="60000"/>
              </a:schemeClr>
            </a:solidFill>
            <a:ln w="66675" cmpd="dbl">
              <a:solidFill>
                <a:srgbClr val="000099"/>
              </a:solidFill>
              <a:round/>
              <a:headEnd/>
              <a:tailEnd/>
            </a:ln>
            <a:effectLst>
              <a:outerShdw dist="20000" dir="5400000" rotWithShape="0">
                <a:srgbClr val="808080">
                  <a:alpha val="37999"/>
                </a:srgbClr>
              </a:outerShdw>
            </a:effectLst>
          </p:spPr>
          <p:txBody>
            <a:bodyPr anchor="ctr"/>
            <a:lstStyle/>
            <a:p>
              <a:pPr algn="ctr" eaLnBrk="0" hangingPunct="0">
                <a:lnSpc>
                  <a:spcPct val="150000"/>
                </a:lnSpc>
                <a:spcAft>
                  <a:spcPts val="800"/>
                </a:spcAft>
                <a:defRPr/>
              </a:pPr>
              <a:endParaRPr lang="en-US" altLang="en-US" dirty="0"/>
            </a:p>
          </p:txBody>
        </p:sp>
        <p:sp>
          <p:nvSpPr>
            <p:cNvPr id="74766" name="Rectangle 20"/>
            <p:cNvSpPr>
              <a:spLocks noChangeArrowheads="1"/>
            </p:cNvSpPr>
            <p:nvPr/>
          </p:nvSpPr>
          <p:spPr bwMode="auto">
            <a:xfrm>
              <a:off x="663049" y="4343400"/>
              <a:ext cx="177535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50000"/>
                </a:lnSpc>
                <a:spcAft>
                  <a:spcPts val="800"/>
                </a:spcAft>
              </a:pPr>
              <a:r>
                <a:rPr lang="vi-VN" altLang="ja-JP">
                  <a:latin typeface="Calibri" pitchFamily="34" charset="0"/>
                  <a:ea typeface="MS Mincho" pitchFamily="49" charset="-128"/>
                </a:rPr>
                <a:t>Cách đi xe đạp, xe đạp điện qua đường giao nhau có tín hiệu đèn giao thông</a:t>
              </a:r>
              <a:endParaRPr lang="en-US" altLang="en-US"/>
            </a:p>
          </p:txBody>
        </p:sp>
      </p:grpSp>
      <p:sp>
        <p:nvSpPr>
          <p:cNvPr id="17" name="Rectangle 16"/>
          <p:cNvSpPr>
            <a:spLocks noChangeArrowheads="1"/>
          </p:cNvSpPr>
          <p:nvPr/>
        </p:nvSpPr>
        <p:spPr bwMode="auto">
          <a:xfrm>
            <a:off x="127000" y="3790950"/>
            <a:ext cx="909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i="1">
                <a:latin typeface="Tahoma" pitchFamily="34" charset="0"/>
                <a:cs typeface="Tahoma" pitchFamily="34" charset="0"/>
              </a:rPr>
              <a:t>X</a:t>
            </a:r>
            <a:r>
              <a:rPr lang="vi-VN" sz="2000" i="1">
                <a:latin typeface="Tahoma" pitchFamily="34" charset="0"/>
                <a:cs typeface="Tahoma" pitchFamily="34" charset="0"/>
              </a:rPr>
              <a:t>ếp các thông tin cho đúng với quy tắc đi xe đạp và xe đạp điện an </a:t>
            </a:r>
            <a:r>
              <a:rPr lang="en-US" sz="2000" i="1">
                <a:latin typeface="Tahoma" pitchFamily="34" charset="0"/>
                <a:cs typeface="Tahoma" pitchFamily="34" charset="0"/>
              </a:rPr>
              <a:t>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819"/>
                                        </p:tgtEl>
                                        <p:attrNameLst>
                                          <p:attrName>style.visibility</p:attrName>
                                        </p:attrNameLst>
                                      </p:cBhvr>
                                      <p:to>
                                        <p:strVal val="visible"/>
                                      </p:to>
                                    </p:set>
                                    <p:animEffect transition="in" filter="wipe(down)">
                                      <p:cBhvr>
                                        <p:cTn id="30" dur="500"/>
                                        <p:tgtEl>
                                          <p:spTgt spid="34819"/>
                                        </p:tgtEl>
                                      </p:cBhvr>
                                    </p:animEffect>
                                  </p:childTnLst>
                                </p:cTn>
                              </p:par>
                              <p:par>
                                <p:cTn id="31" presetID="2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304800" y="6096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2400"/>
              <a:t>1. Trong các hình</a:t>
            </a:r>
            <a:r>
              <a:rPr lang="en-US" sz="2400"/>
              <a:t> dưới đây </a:t>
            </a:r>
            <a:r>
              <a:rPr lang="vi-VN" sz="2400"/>
              <a:t>ai đi đúng, ai đi sai Luật </a:t>
            </a:r>
            <a:r>
              <a:rPr lang="en-US" sz="2400"/>
              <a:t>g</a:t>
            </a:r>
            <a:r>
              <a:rPr lang="vi-VN" sz="2400"/>
              <a:t>iao thông đường bộ? Vì sao?</a:t>
            </a:r>
            <a:endParaRPr lang="en-US" sz="2400"/>
          </a:p>
        </p:txBody>
      </p:sp>
      <p:sp>
        <p:nvSpPr>
          <p:cNvPr id="7" name="TextBox 6"/>
          <p:cNvSpPr txBox="1"/>
          <p:nvPr/>
        </p:nvSpPr>
        <p:spPr>
          <a:xfrm>
            <a:off x="914400" y="0"/>
            <a:ext cx="6400800" cy="461963"/>
          </a:xfrm>
          <a:prstGeom prst="rect">
            <a:avLst/>
          </a:prstGeom>
          <a:noFill/>
        </p:spPr>
        <p:txBody>
          <a:bodyPr>
            <a:spAutoFit/>
          </a:bodyPr>
          <a:lstStyle/>
          <a:p>
            <a:pPr>
              <a:defRPr/>
            </a:pPr>
            <a:r>
              <a:rPr lang="en-US" sz="2400" b="1" dirty="0">
                <a:solidFill>
                  <a:schemeClr val="tx2">
                    <a:lumMod val="75000"/>
                  </a:schemeClr>
                </a:solidFill>
                <a:latin typeface="Arial" charset="0"/>
              </a:rPr>
              <a:t>C</a:t>
            </a:r>
            <a:r>
              <a:rPr lang="vi-VN"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Luyện</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tập</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và</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vận</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dụng</a:t>
            </a:r>
            <a:endParaRPr lang="en-US" sz="2400" b="1" dirty="0">
              <a:solidFill>
                <a:schemeClr val="tx2">
                  <a:lumMod val="75000"/>
                </a:schemeClr>
              </a:solidFill>
              <a:latin typeface="Arial" charset="0"/>
            </a:endParaRPr>
          </a:p>
        </p:txBody>
      </p:sp>
      <p:sp>
        <p:nvSpPr>
          <p:cNvPr id="75780" name="Slide Number Placeholder 3"/>
          <p:cNvSpPr>
            <a:spLocks noGrp="1"/>
          </p:cNvSpPr>
          <p:nvPr>
            <p:ph type="sldNum" sz="quarter" idx="12"/>
          </p:nvPr>
        </p:nvSpPr>
        <p:spPr bwMode="auto">
          <a:xfrm>
            <a:off x="6781800" y="64166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898989"/>
                </a:solidFill>
                <a:latin typeface="Calibri" pitchFamily="34" charset="0"/>
              </a:rPr>
              <a:t>50</a:t>
            </a:r>
          </a:p>
        </p:txBody>
      </p:sp>
      <p:pic>
        <p:nvPicPr>
          <p:cNvPr id="20486" name="Picture 43"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7050"/>
            <a:ext cx="2514600" cy="1863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1825" y="1778000"/>
            <a:ext cx="26955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752600"/>
            <a:ext cx="27432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325938"/>
            <a:ext cx="26368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0713" y="4325938"/>
            <a:ext cx="2706687"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62675" y="4325938"/>
            <a:ext cx="269875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a:spLocks noChangeArrowheads="1"/>
          </p:cNvSpPr>
          <p:nvPr/>
        </p:nvSpPr>
        <p:spPr bwMode="auto">
          <a:xfrm>
            <a:off x="990600" y="3670300"/>
            <a:ext cx="99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
        <p:nvSpPr>
          <p:cNvPr id="41" name="TextBox 40"/>
          <p:cNvSpPr txBox="1">
            <a:spLocks noChangeArrowheads="1"/>
          </p:cNvSpPr>
          <p:nvPr/>
        </p:nvSpPr>
        <p:spPr bwMode="auto">
          <a:xfrm>
            <a:off x="3962400" y="3681413"/>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
        <p:nvSpPr>
          <p:cNvPr id="42" name="TextBox 41"/>
          <p:cNvSpPr txBox="1">
            <a:spLocks noChangeArrowheads="1"/>
          </p:cNvSpPr>
          <p:nvPr/>
        </p:nvSpPr>
        <p:spPr bwMode="auto">
          <a:xfrm>
            <a:off x="7086600" y="3697288"/>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
        <p:nvSpPr>
          <p:cNvPr id="43" name="TextBox 42"/>
          <p:cNvSpPr txBox="1">
            <a:spLocks noChangeArrowheads="1"/>
          </p:cNvSpPr>
          <p:nvPr/>
        </p:nvSpPr>
        <p:spPr bwMode="auto">
          <a:xfrm>
            <a:off x="884238" y="60579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
        <p:nvSpPr>
          <p:cNvPr id="44" name="TextBox 43"/>
          <p:cNvSpPr txBox="1">
            <a:spLocks noChangeArrowheads="1"/>
          </p:cNvSpPr>
          <p:nvPr/>
        </p:nvSpPr>
        <p:spPr bwMode="auto">
          <a:xfrm>
            <a:off x="3916363" y="60801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
        <p:nvSpPr>
          <p:cNvPr id="45" name="TextBox 44"/>
          <p:cNvSpPr txBox="1">
            <a:spLocks noChangeArrowheads="1"/>
          </p:cNvSpPr>
          <p:nvPr/>
        </p:nvSpPr>
        <p:spPr bwMode="auto">
          <a:xfrm>
            <a:off x="7116763" y="6075363"/>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a:solidFill>
                  <a:srgbClr val="000099"/>
                </a:solidFill>
                <a:sym typeface="Wingdings 2" pitchFamily="18" charset="2"/>
              </a:rPr>
              <a:t></a:t>
            </a:r>
            <a:endParaRPr lang="en-US" sz="28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wipe(down)">
                                      <p:cBhvr>
                                        <p:cTn id="7" dur="500"/>
                                        <p:tgtEl>
                                          <p:spTgt spid="204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304800" y="609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2400" b="1"/>
              <a:t>2. Xử lý tình huống</a:t>
            </a:r>
            <a:endParaRPr lang="en-US" sz="2400">
              <a:latin typeface="Tahoma" pitchFamily="34" charset="0"/>
              <a:cs typeface="Tahoma" pitchFamily="34" charset="0"/>
            </a:endParaRPr>
          </a:p>
        </p:txBody>
      </p:sp>
      <p:sp>
        <p:nvSpPr>
          <p:cNvPr id="7" name="TextBox 6"/>
          <p:cNvSpPr txBox="1"/>
          <p:nvPr/>
        </p:nvSpPr>
        <p:spPr>
          <a:xfrm>
            <a:off x="914400" y="0"/>
            <a:ext cx="6400800" cy="461963"/>
          </a:xfrm>
          <a:prstGeom prst="rect">
            <a:avLst/>
          </a:prstGeom>
          <a:noFill/>
        </p:spPr>
        <p:txBody>
          <a:bodyPr>
            <a:spAutoFit/>
          </a:bodyPr>
          <a:lstStyle/>
          <a:p>
            <a:pPr>
              <a:defRPr/>
            </a:pPr>
            <a:r>
              <a:rPr lang="en-US" sz="2400" b="1" dirty="0">
                <a:solidFill>
                  <a:schemeClr val="tx2">
                    <a:lumMod val="75000"/>
                  </a:schemeClr>
                </a:solidFill>
                <a:latin typeface="Arial" charset="0"/>
              </a:rPr>
              <a:t>C</a:t>
            </a:r>
            <a:r>
              <a:rPr lang="vi-VN"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Luyện</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tập</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và</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vận</a:t>
            </a:r>
            <a:r>
              <a:rPr lang="en-US" altLang="en-US" sz="2400" b="1" dirty="0">
                <a:solidFill>
                  <a:schemeClr val="tx2">
                    <a:lumMod val="75000"/>
                  </a:schemeClr>
                </a:solidFill>
                <a:latin typeface="Arial" charset="0"/>
              </a:rPr>
              <a:t> </a:t>
            </a:r>
            <a:r>
              <a:rPr lang="en-US" altLang="en-US" sz="2400" b="1" dirty="0" err="1">
                <a:solidFill>
                  <a:schemeClr val="tx2">
                    <a:lumMod val="75000"/>
                  </a:schemeClr>
                </a:solidFill>
                <a:latin typeface="Arial" charset="0"/>
              </a:rPr>
              <a:t>dụng</a:t>
            </a:r>
            <a:endParaRPr lang="en-US" sz="2400" b="1" dirty="0">
              <a:solidFill>
                <a:schemeClr val="tx2">
                  <a:lumMod val="75000"/>
                </a:schemeClr>
              </a:solidFill>
              <a:latin typeface="Arial" charset="0"/>
            </a:endParaRPr>
          </a:p>
        </p:txBody>
      </p:sp>
      <p:sp>
        <p:nvSpPr>
          <p:cNvPr id="2" name="Rectangle 1"/>
          <p:cNvSpPr>
            <a:spLocks noChangeArrowheads="1"/>
          </p:cNvSpPr>
          <p:nvPr/>
        </p:nvSpPr>
        <p:spPr bwMode="auto">
          <a:xfrm>
            <a:off x="990600" y="6107113"/>
            <a:ext cx="7086600" cy="446087"/>
          </a:xfrm>
          <a:prstGeom prst="rect">
            <a:avLst/>
          </a:prstGeom>
          <a:solidFill>
            <a:srgbClr val="FFC000"/>
          </a:solidFill>
          <a:ln w="9525">
            <a:solidFill>
              <a:schemeClr val="tx1"/>
            </a:solidFill>
            <a:miter lim="800000"/>
            <a:headEnd/>
            <a:tailEnd/>
          </a:ln>
        </p:spPr>
        <p:txBody>
          <a:bodyPr>
            <a:spAutoFit/>
          </a:bodyPr>
          <a:lstStyle/>
          <a:p>
            <a:pPr indent="457200" algn="ctr" eaLnBrk="0" hangingPunct="0">
              <a:lnSpc>
                <a:spcPct val="115000"/>
              </a:lnSpc>
              <a:spcBef>
                <a:spcPts val="600"/>
              </a:spcBef>
              <a:spcAft>
                <a:spcPts val="600"/>
              </a:spcAft>
            </a:pPr>
            <a:r>
              <a:rPr lang="vi-VN" sz="2000">
                <a:latin typeface="Tahoma" pitchFamily="34" charset="0"/>
                <a:cs typeface="Tahoma" pitchFamily="34" charset="0"/>
              </a:rPr>
              <a:t>Em có tán thành ý kiến của 2 bạn không? Vì sao?</a:t>
            </a:r>
            <a:endParaRPr lang="en-US" sz="2000">
              <a:latin typeface="Tahoma" pitchFamily="34" charset="0"/>
              <a:cs typeface="Tahom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3259138"/>
            <a:ext cx="48450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30175" y="1295400"/>
            <a:ext cx="4289425" cy="1597025"/>
          </a:xfrm>
          <a:prstGeom prst="wedgeEllipseCallout">
            <a:avLst>
              <a:gd name="adj1" fmla="val 31182"/>
              <a:gd name="adj2" fmla="val 84972"/>
            </a:avLst>
          </a:prstGeom>
          <a:solidFill>
            <a:schemeClr val="accent4">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a:solidFill>
                  <a:srgbClr val="000099"/>
                </a:solidFill>
                <a:ea typeface="ＭＳ Ｐゴシック" pitchFamily="34" charset="-128"/>
              </a:rPr>
              <a:t> </a:t>
            </a:r>
            <a:r>
              <a:rPr lang="vi-VN" i="1">
                <a:solidFill>
                  <a:srgbClr val="000099"/>
                </a:solidFill>
                <a:latin typeface="Tahoma" pitchFamily="34" charset="0"/>
                <a:ea typeface="ＭＳ Ｐゴシック" pitchFamily="34" charset="-128"/>
                <a:cs typeface="Tahoma" pitchFamily="34" charset="0"/>
              </a:rPr>
              <a:t>Khi có tín hiệu đèn đỏ, chỉ các ô tô, xe máy phải dừng lại, còn đi xe đạp như chúng mình thì cứ vô tư!"</a:t>
            </a:r>
            <a:endParaRPr lang="en-US">
              <a:solidFill>
                <a:srgbClr val="000099"/>
              </a:solidFill>
              <a:ea typeface="ＭＳ Ｐゴシック" pitchFamily="34" charset="-128"/>
            </a:endParaRPr>
          </a:p>
        </p:txBody>
      </p:sp>
      <p:sp>
        <p:nvSpPr>
          <p:cNvPr id="4" name="Rounded Rectangular Callout 3"/>
          <p:cNvSpPr/>
          <p:nvPr/>
        </p:nvSpPr>
        <p:spPr>
          <a:xfrm>
            <a:off x="5295900" y="1411288"/>
            <a:ext cx="3657600" cy="1481137"/>
          </a:xfrm>
          <a:prstGeom prst="wedgeRoundRectCallout">
            <a:avLst>
              <a:gd name="adj1" fmla="val -44982"/>
              <a:gd name="adj2" fmla="val 92081"/>
              <a:gd name="adj3" fmla="val 16667"/>
            </a:avLst>
          </a:prstGeom>
          <a:solidFill>
            <a:srgbClr val="92D05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000099"/>
                </a:solidFill>
              </a:rPr>
              <a:t>  </a:t>
            </a:r>
            <a:r>
              <a:rPr lang="vi-VN" dirty="0">
                <a:solidFill>
                  <a:srgbClr val="000099"/>
                </a:solidFill>
              </a:rPr>
              <a:t>Ừ đúng đấy, tớ cũng thỉnh thoảng vượt đèn đỏ nhưng có bị các chú công an giữ lại đâu"</a:t>
            </a:r>
            <a:endParaRPr lang="en-U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77EA02-2862-46CC-8B3A-03C1CBCA28F2}" type="slidenum">
              <a:rPr lang="en-US" altLang="en-US" smtClean="0">
                <a:solidFill>
                  <a:srgbClr val="898989"/>
                </a:solidFill>
                <a:latin typeface="Calibri" pitchFamily="34" charset="0"/>
              </a:rPr>
              <a:pPr eaLnBrk="1" hangingPunct="1"/>
              <a:t>13</a:t>
            </a:fld>
            <a:endParaRPr lang="en-US" altLang="en-US">
              <a:solidFill>
                <a:srgbClr val="898989"/>
              </a:solidFill>
              <a:latin typeface="Calibri" pitchFamily="34" charset="0"/>
            </a:endParaRPr>
          </a:p>
        </p:txBody>
      </p:sp>
      <p:sp>
        <p:nvSpPr>
          <p:cNvPr id="77827" name="TextBox 3"/>
          <p:cNvSpPr txBox="1">
            <a:spLocks noChangeArrowheads="1"/>
          </p:cNvSpPr>
          <p:nvPr/>
        </p:nvSpPr>
        <p:spPr bwMode="auto">
          <a:xfrm>
            <a:off x="914400" y="762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b="1" i="1">
                <a:solidFill>
                  <a:srgbClr val="0000FF"/>
                </a:solidFill>
                <a:latin typeface="Tahoma" pitchFamily="34" charset="0"/>
                <a:cs typeface="Tahoma" pitchFamily="34" charset="0"/>
              </a:rPr>
              <a:t>PHỤ LỤC </a:t>
            </a:r>
          </a:p>
        </p:txBody>
      </p:sp>
      <p:sp>
        <p:nvSpPr>
          <p:cNvPr id="131076" name="TextBox 5"/>
          <p:cNvSpPr txBox="1">
            <a:spLocks noChangeArrowheads="1"/>
          </p:cNvSpPr>
          <p:nvPr/>
        </p:nvSpPr>
        <p:spPr bwMode="auto">
          <a:xfrm>
            <a:off x="533400" y="762000"/>
            <a:ext cx="8153400" cy="400050"/>
          </a:xfrm>
          <a:prstGeom prst="rect">
            <a:avLst/>
          </a:prstGeom>
          <a:noFill/>
          <a:ln w="9525">
            <a:noFill/>
            <a:miter lim="800000"/>
            <a:headEnd/>
            <a:tailEnd/>
          </a:ln>
        </p:spPr>
        <p:txBody>
          <a:bodyPr>
            <a:spAutoFit/>
          </a:bodyPr>
          <a:lstStyle/>
          <a:p>
            <a:pPr>
              <a:defRPr/>
            </a:pPr>
            <a:r>
              <a:rPr lang="en-US" sz="2000" b="1" i="1" dirty="0" err="1">
                <a:solidFill>
                  <a:schemeClr val="tx1">
                    <a:lumMod val="95000"/>
                    <a:lumOff val="5000"/>
                  </a:schemeClr>
                </a:solidFill>
                <a:latin typeface="Arial" charset="0"/>
              </a:rPr>
              <a:t>Một</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số</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trang</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mạng</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tìm</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kiếm</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thông</a:t>
            </a:r>
            <a:r>
              <a:rPr lang="en-US" sz="2000" b="1" i="1" dirty="0">
                <a:solidFill>
                  <a:schemeClr val="tx1">
                    <a:lumMod val="95000"/>
                    <a:lumOff val="5000"/>
                  </a:schemeClr>
                </a:solidFill>
                <a:latin typeface="Arial" charset="0"/>
              </a:rPr>
              <a:t> tin </a:t>
            </a:r>
            <a:r>
              <a:rPr lang="en-US" sz="2000" b="1" i="1" dirty="0" err="1">
                <a:solidFill>
                  <a:schemeClr val="tx1">
                    <a:lumMod val="95000"/>
                    <a:lumOff val="5000"/>
                  </a:schemeClr>
                </a:solidFill>
                <a:latin typeface="Arial" charset="0"/>
              </a:rPr>
              <a:t>về</a:t>
            </a:r>
            <a:r>
              <a:rPr lang="en-US" sz="2000" b="1" i="1" dirty="0">
                <a:solidFill>
                  <a:schemeClr val="tx1">
                    <a:lumMod val="95000"/>
                    <a:lumOff val="5000"/>
                  </a:schemeClr>
                </a:solidFill>
                <a:latin typeface="Arial" charset="0"/>
              </a:rPr>
              <a:t> an </a:t>
            </a:r>
            <a:r>
              <a:rPr lang="en-US" sz="2000" b="1" i="1" dirty="0" err="1">
                <a:solidFill>
                  <a:schemeClr val="tx1">
                    <a:lumMod val="95000"/>
                    <a:lumOff val="5000"/>
                  </a:schemeClr>
                </a:solidFill>
                <a:latin typeface="Arial" charset="0"/>
              </a:rPr>
              <a:t>toàn</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giao</a:t>
            </a:r>
            <a:r>
              <a:rPr lang="en-US" sz="2000" b="1" i="1" dirty="0">
                <a:solidFill>
                  <a:schemeClr val="tx1">
                    <a:lumMod val="95000"/>
                    <a:lumOff val="5000"/>
                  </a:schemeClr>
                </a:solidFill>
                <a:latin typeface="Arial" charset="0"/>
              </a:rPr>
              <a:t> </a:t>
            </a:r>
            <a:r>
              <a:rPr lang="en-US" sz="2000" b="1" i="1" dirty="0" err="1">
                <a:solidFill>
                  <a:schemeClr val="tx1">
                    <a:lumMod val="95000"/>
                    <a:lumOff val="5000"/>
                  </a:schemeClr>
                </a:solidFill>
                <a:latin typeface="Arial" charset="0"/>
              </a:rPr>
              <a:t>thông</a:t>
            </a:r>
            <a:r>
              <a:rPr lang="en-US" sz="2000" b="1" i="1" dirty="0">
                <a:solidFill>
                  <a:schemeClr val="tx1">
                    <a:lumMod val="95000"/>
                    <a:lumOff val="5000"/>
                  </a:schemeClr>
                </a:solidFill>
                <a:latin typeface="Arial" charset="0"/>
              </a:rPr>
              <a:t>:</a:t>
            </a:r>
          </a:p>
        </p:txBody>
      </p:sp>
      <p:graphicFrame>
        <p:nvGraphicFramePr>
          <p:cNvPr id="7" name="Table 6"/>
          <p:cNvGraphicFramePr>
            <a:graphicFrameLocks noGrp="1"/>
          </p:cNvGraphicFramePr>
          <p:nvPr/>
        </p:nvGraphicFramePr>
        <p:xfrm>
          <a:off x="457200" y="1371600"/>
          <a:ext cx="8153400" cy="4805363"/>
        </p:xfrm>
        <a:graphic>
          <a:graphicData uri="http://schemas.openxmlformats.org/drawingml/2006/table">
            <a:tbl>
              <a:tblPr/>
              <a:tblGrid>
                <a:gridCol w="35814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685825">
                <a:tc>
                  <a:txBody>
                    <a:bodyPr/>
                    <a:lstStyle/>
                    <a:p>
                      <a:pPr algn="just">
                        <a:lnSpc>
                          <a:spcPct val="130000"/>
                        </a:lnSpc>
                        <a:spcBef>
                          <a:spcPts val="500"/>
                        </a:spcBef>
                        <a:spcAft>
                          <a:spcPts val="500"/>
                        </a:spcAft>
                        <a:tabLst>
                          <a:tab pos="270510" algn="l"/>
                        </a:tabLst>
                      </a:pPr>
                      <a:r>
                        <a:rPr lang="vi-VN" sz="1600" b="1" dirty="0">
                          <a:latin typeface="Tahoma" pitchFamily="34" charset="0"/>
                          <a:ea typeface="Times New Roman"/>
                          <a:cs typeface="Tahoma" pitchFamily="34" charset="0"/>
                        </a:rPr>
                        <a:t>1. Chính phủ</a:t>
                      </a:r>
                      <a:endParaRPr lang="en-US" sz="1600" b="1" dirty="0">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30000"/>
                        </a:lnSpc>
                        <a:spcBef>
                          <a:spcPts val="500"/>
                        </a:spcBef>
                        <a:spcAft>
                          <a:spcPts val="500"/>
                        </a:spcAft>
                        <a:tabLst>
                          <a:tab pos="270510" algn="l"/>
                        </a:tabLst>
                      </a:pPr>
                      <a:r>
                        <a:rPr lang="vi-VN" sz="1600" b="1" i="1" u="sng">
                          <a:solidFill>
                            <a:srgbClr val="00802A"/>
                          </a:solidFill>
                          <a:latin typeface="Tahoma" pitchFamily="34" charset="0"/>
                          <a:ea typeface="Times New Roman"/>
                          <a:cs typeface="Tahoma" pitchFamily="34" charset="0"/>
                          <a:hlinkClick r:id="rId2"/>
                        </a:rPr>
                        <a:t>www.chinhphu.vn/portal/page/portal/chinhphu/antoangiaothong</a:t>
                      </a:r>
                      <a:endParaRPr lang="en-US" sz="1600" b="1">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685825">
                <a:tc>
                  <a:txBody>
                    <a:bodyPr/>
                    <a:lstStyle/>
                    <a:p>
                      <a:pPr algn="just">
                        <a:spcBef>
                          <a:spcPts val="500"/>
                        </a:spcBef>
                        <a:spcAft>
                          <a:spcPts val="500"/>
                        </a:spcAft>
                      </a:pPr>
                      <a:r>
                        <a:rPr lang="en-US" sz="1600" b="1" dirty="0">
                          <a:solidFill>
                            <a:schemeClr val="tx1"/>
                          </a:solidFill>
                          <a:latin typeface="Tahoma" pitchFamily="34" charset="0"/>
                          <a:ea typeface="Times New Roman"/>
                          <a:cs typeface="Tahoma" pitchFamily="34" charset="0"/>
                        </a:rPr>
                        <a:t>2. </a:t>
                      </a:r>
                      <a:r>
                        <a:rPr lang="en-US" sz="1600" b="1" dirty="0" err="1">
                          <a:solidFill>
                            <a:schemeClr val="tx1"/>
                          </a:solidFill>
                          <a:latin typeface="Tahoma" pitchFamily="34" charset="0"/>
                          <a:ea typeface="Times New Roman"/>
                          <a:cs typeface="Tahoma" pitchFamily="34" charset="0"/>
                        </a:rPr>
                        <a:t>Ủy</a:t>
                      </a:r>
                      <a:r>
                        <a:rPr lang="en-US" sz="1600" b="1" dirty="0">
                          <a:solidFill>
                            <a:schemeClr val="tx1"/>
                          </a:solidFill>
                          <a:latin typeface="Tahoma" pitchFamily="34" charset="0"/>
                          <a:ea typeface="Times New Roman"/>
                          <a:cs typeface="Tahoma" pitchFamily="34" charset="0"/>
                        </a:rPr>
                        <a:t> ban </a:t>
                      </a:r>
                      <a:r>
                        <a:rPr lang="en-US" sz="1600" b="1" dirty="0" err="1">
                          <a:solidFill>
                            <a:schemeClr val="tx1"/>
                          </a:solidFill>
                          <a:latin typeface="Tahoma" pitchFamily="34" charset="0"/>
                          <a:ea typeface="Times New Roman"/>
                          <a:cs typeface="Tahoma" pitchFamily="34" charset="0"/>
                        </a:rPr>
                        <a:t>ATGTquốc</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gia</a:t>
                      </a:r>
                      <a:endParaRPr lang="en-US" sz="1600" b="1" dirty="0">
                        <a:solidFill>
                          <a:schemeClr val="tx1"/>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u="sng">
                          <a:solidFill>
                            <a:srgbClr val="0000FF"/>
                          </a:solidFill>
                          <a:latin typeface="Tahoma" pitchFamily="34" charset="0"/>
                          <a:ea typeface="Times New Roman"/>
                          <a:cs typeface="Tahoma" pitchFamily="34" charset="0"/>
                          <a:hlinkClick r:id="rId3"/>
                        </a:rPr>
                        <a:t>http://antoangiaothong.gov.vn/</a:t>
                      </a:r>
                      <a:endParaRPr lang="en-US" sz="1600" b="1">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587587">
                <a:tc>
                  <a:txBody>
                    <a:bodyPr/>
                    <a:lstStyle/>
                    <a:p>
                      <a:pPr algn="just">
                        <a:spcBef>
                          <a:spcPts val="500"/>
                        </a:spcBef>
                        <a:spcAft>
                          <a:spcPts val="500"/>
                        </a:spcAft>
                      </a:pPr>
                      <a:r>
                        <a:rPr lang="en-US" sz="1600" b="1" dirty="0">
                          <a:solidFill>
                            <a:schemeClr val="tx1"/>
                          </a:solidFill>
                          <a:latin typeface="Tahoma" pitchFamily="34" charset="0"/>
                          <a:ea typeface="Times New Roman"/>
                          <a:cs typeface="Tahoma" pitchFamily="34" charset="0"/>
                        </a:rPr>
                        <a:t>3. </a:t>
                      </a:r>
                      <a:r>
                        <a:rPr lang="en-US" sz="1600" b="1" dirty="0" err="1">
                          <a:solidFill>
                            <a:schemeClr val="tx1"/>
                          </a:solidFill>
                          <a:latin typeface="Tahoma" pitchFamily="34" charset="0"/>
                          <a:ea typeface="Times New Roman"/>
                          <a:cs typeface="Tahoma" pitchFamily="34" charset="0"/>
                        </a:rPr>
                        <a:t>Trang</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thông</a:t>
                      </a:r>
                      <a:r>
                        <a:rPr lang="en-US" sz="1600" b="1" dirty="0">
                          <a:solidFill>
                            <a:schemeClr val="tx1"/>
                          </a:solidFill>
                          <a:latin typeface="Tahoma" pitchFamily="34" charset="0"/>
                          <a:ea typeface="Times New Roman"/>
                          <a:cs typeface="Tahoma" pitchFamily="34" charset="0"/>
                        </a:rPr>
                        <a:t> tin </a:t>
                      </a:r>
                      <a:r>
                        <a:rPr lang="en-US" sz="1600" b="1" dirty="0" err="1">
                          <a:solidFill>
                            <a:schemeClr val="tx1"/>
                          </a:solidFill>
                          <a:latin typeface="Tahoma" pitchFamily="34" charset="0"/>
                          <a:ea typeface="Times New Roman"/>
                          <a:cs typeface="Tahoma" pitchFamily="34" charset="0"/>
                        </a:rPr>
                        <a:t>điện</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tử</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Bộ</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Giao</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thông</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vận</a:t>
                      </a:r>
                      <a:r>
                        <a:rPr lang="en-US" sz="1600" b="1" dirty="0">
                          <a:solidFill>
                            <a:schemeClr val="tx1"/>
                          </a:solidFill>
                          <a:latin typeface="Tahoma" pitchFamily="34" charset="0"/>
                          <a:ea typeface="Times New Roman"/>
                          <a:cs typeface="Tahoma" pitchFamily="34" charset="0"/>
                        </a:rPr>
                        <a:t> </a:t>
                      </a:r>
                      <a:r>
                        <a:rPr lang="en-US" sz="1600" b="1" dirty="0" err="1">
                          <a:solidFill>
                            <a:schemeClr val="tx1"/>
                          </a:solidFill>
                          <a:latin typeface="Tahoma" pitchFamily="34" charset="0"/>
                          <a:ea typeface="Times New Roman"/>
                          <a:cs typeface="Tahoma" pitchFamily="34" charset="0"/>
                        </a:rPr>
                        <a:t>tải</a:t>
                      </a:r>
                      <a:endParaRPr lang="en-US" sz="1600" b="1" dirty="0">
                        <a:solidFill>
                          <a:schemeClr val="tx1"/>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u="sng">
                          <a:solidFill>
                            <a:srgbClr val="0000FF"/>
                          </a:solidFill>
                          <a:latin typeface="Tahoma" pitchFamily="34" charset="0"/>
                          <a:ea typeface="Times New Roman"/>
                          <a:cs typeface="Tahoma" pitchFamily="34" charset="0"/>
                          <a:hlinkClick r:id="rId4"/>
                        </a:rPr>
                        <a:t>http://www.mt.gov.vn/</a:t>
                      </a:r>
                      <a:endParaRPr lang="en-US" sz="1600" b="1">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2"/>
                  </a:ext>
                </a:extLst>
              </a:tr>
              <a:tr h="853838">
                <a:tc>
                  <a:txBody>
                    <a:bodyPr/>
                    <a:lstStyle/>
                    <a:p>
                      <a:pPr algn="just">
                        <a:spcBef>
                          <a:spcPts val="500"/>
                        </a:spcBef>
                        <a:spcAft>
                          <a:spcPts val="500"/>
                        </a:spcAft>
                      </a:pPr>
                      <a:r>
                        <a:rPr lang="en-US" sz="1600" b="1" kern="1200" dirty="0">
                          <a:solidFill>
                            <a:schemeClr val="tx1"/>
                          </a:solidFill>
                          <a:latin typeface="Tahoma" pitchFamily="34" charset="0"/>
                          <a:ea typeface="Times New Roman"/>
                          <a:cs typeface="Tahoma" pitchFamily="34" charset="0"/>
                        </a:rPr>
                        <a:t>4. Trang</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thông</a:t>
                      </a:r>
                      <a:r>
                        <a:rPr lang="en-US" sz="1600" b="1" kern="1200" baseline="0" dirty="0">
                          <a:solidFill>
                            <a:schemeClr val="tx1"/>
                          </a:solidFill>
                          <a:latin typeface="Tahoma" pitchFamily="34" charset="0"/>
                          <a:ea typeface="Times New Roman"/>
                          <a:cs typeface="Tahoma" pitchFamily="34" charset="0"/>
                        </a:rPr>
                        <a:t> tin </a:t>
                      </a:r>
                      <a:r>
                        <a:rPr lang="en-US" sz="1600" b="1" kern="1200" baseline="0" dirty="0" err="1">
                          <a:solidFill>
                            <a:schemeClr val="tx1"/>
                          </a:solidFill>
                          <a:latin typeface="Tahoma" pitchFamily="34" charset="0"/>
                          <a:ea typeface="Times New Roman"/>
                          <a:cs typeface="Tahoma" pitchFamily="34" charset="0"/>
                        </a:rPr>
                        <a:t>của</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Tổng</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cục</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Cảnh</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sát</a:t>
                      </a:r>
                      <a:r>
                        <a:rPr lang="en-US" sz="1600" b="1" kern="1200" baseline="0" dirty="0">
                          <a:solidFill>
                            <a:schemeClr val="tx1"/>
                          </a:solidFill>
                          <a:latin typeface="Tahoma" pitchFamily="34" charset="0"/>
                          <a:ea typeface="Times New Roman"/>
                          <a:cs typeface="Tahoma" pitchFamily="34" charset="0"/>
                        </a:rPr>
                        <a:t> QLHC </a:t>
                      </a:r>
                      <a:r>
                        <a:rPr lang="en-US" sz="1600" b="1" kern="1200" baseline="0" dirty="0" err="1">
                          <a:solidFill>
                            <a:schemeClr val="tx1"/>
                          </a:solidFill>
                          <a:latin typeface="Tahoma" pitchFamily="34" charset="0"/>
                          <a:ea typeface="Times New Roman"/>
                          <a:cs typeface="Tahoma" pitchFamily="34" charset="0"/>
                        </a:rPr>
                        <a:t>về</a:t>
                      </a:r>
                      <a:r>
                        <a:rPr lang="en-US" sz="1600" b="1" kern="1200" baseline="0" dirty="0">
                          <a:solidFill>
                            <a:schemeClr val="tx1"/>
                          </a:solidFill>
                          <a:latin typeface="Tahoma" pitchFamily="34" charset="0"/>
                          <a:ea typeface="Times New Roman"/>
                          <a:cs typeface="Tahoma" pitchFamily="34" charset="0"/>
                        </a:rPr>
                        <a:t> TT ATXH</a:t>
                      </a:r>
                      <a:endParaRPr lang="en-US" sz="1600" b="1" u="none" kern="1200" dirty="0">
                        <a:solidFill>
                          <a:schemeClr val="tx1"/>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u="sng" dirty="0">
                          <a:solidFill>
                            <a:srgbClr val="0000FF"/>
                          </a:solidFill>
                          <a:latin typeface="Tahoma" pitchFamily="34" charset="0"/>
                          <a:ea typeface="Times New Roman"/>
                          <a:cs typeface="Tahoma" pitchFamily="34" charset="0"/>
                          <a:hlinkClick r:id="rId5"/>
                        </a:rPr>
                        <a:t>http://canhsat–ttatxh.bocongan.gov.vn/</a:t>
                      </a:r>
                      <a:endParaRPr lang="en-US" sz="1600" b="1" u="sng" dirty="0">
                        <a:solidFill>
                          <a:srgbClr val="0000FF"/>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3"/>
                  </a:ext>
                </a:extLst>
              </a:tr>
              <a:tr h="853838">
                <a:tc>
                  <a:txBody>
                    <a:bodyPr/>
                    <a:lstStyle/>
                    <a:p>
                      <a:pPr algn="just">
                        <a:spcBef>
                          <a:spcPts val="500"/>
                        </a:spcBef>
                        <a:spcAft>
                          <a:spcPts val="500"/>
                        </a:spcAft>
                      </a:pPr>
                      <a:r>
                        <a:rPr lang="en-US" sz="1600" b="1" kern="1200" dirty="0">
                          <a:solidFill>
                            <a:schemeClr val="tx1"/>
                          </a:solidFill>
                          <a:latin typeface="Tahoma" pitchFamily="34" charset="0"/>
                          <a:ea typeface="Times New Roman"/>
                          <a:cs typeface="Tahoma" pitchFamily="34" charset="0"/>
                        </a:rPr>
                        <a:t>5. </a:t>
                      </a:r>
                      <a:r>
                        <a:rPr lang="en-US" sz="1600" b="1" kern="1200" dirty="0" err="1">
                          <a:solidFill>
                            <a:schemeClr val="tx1"/>
                          </a:solidFill>
                          <a:latin typeface="Tahoma" pitchFamily="34" charset="0"/>
                          <a:ea typeface="Times New Roman"/>
                          <a:cs typeface="Tahoma" pitchFamily="34" charset="0"/>
                        </a:rPr>
                        <a:t>Cục</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Cảnh</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sát</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giao</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thông</a:t>
                      </a:r>
                      <a:endParaRPr lang="en-US" sz="1600" b="1" kern="1200" dirty="0">
                        <a:solidFill>
                          <a:schemeClr val="tx1"/>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u="sng" kern="1200" dirty="0">
                          <a:solidFill>
                            <a:srgbClr val="0000FF"/>
                          </a:solidFill>
                          <a:latin typeface="Tahoma" pitchFamily="34" charset="0"/>
                          <a:ea typeface="Times New Roman"/>
                          <a:cs typeface="Tahoma" pitchFamily="34" charset="0"/>
                          <a:hlinkClick r:id="rId6"/>
                        </a:rPr>
                        <a:t>http://csgt.vn</a:t>
                      </a:r>
                      <a:endParaRPr lang="en-US" sz="1600" b="1" u="sng" kern="1200" dirty="0">
                        <a:solidFill>
                          <a:srgbClr val="0000FF"/>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4"/>
                  </a:ext>
                </a:extLst>
              </a:tr>
              <a:tr h="569225">
                <a:tc>
                  <a:txBody>
                    <a:bodyPr/>
                    <a:lstStyle/>
                    <a:p>
                      <a:pPr algn="just">
                        <a:spcBef>
                          <a:spcPts val="500"/>
                        </a:spcBef>
                        <a:spcAft>
                          <a:spcPts val="500"/>
                        </a:spcAft>
                      </a:pPr>
                      <a:r>
                        <a:rPr lang="en-US" sz="1600" b="1" kern="1200" dirty="0">
                          <a:solidFill>
                            <a:schemeClr val="tx1"/>
                          </a:solidFill>
                          <a:latin typeface="Tahoma" pitchFamily="34" charset="0"/>
                          <a:ea typeface="Times New Roman"/>
                          <a:cs typeface="Tahoma" pitchFamily="34" charset="0"/>
                        </a:rPr>
                        <a:t>6. </a:t>
                      </a:r>
                      <a:r>
                        <a:rPr lang="en-US" sz="1600" b="1" kern="1200" dirty="0" err="1">
                          <a:solidFill>
                            <a:schemeClr val="tx1"/>
                          </a:solidFill>
                          <a:latin typeface="Tahoma" pitchFamily="34" charset="0"/>
                          <a:ea typeface="Times New Roman"/>
                          <a:cs typeface="Tahoma" pitchFamily="34" charset="0"/>
                        </a:rPr>
                        <a:t>Báo</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Giao</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thông</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vân</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tải</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điện</a:t>
                      </a:r>
                      <a:r>
                        <a:rPr lang="en-US" sz="1600" b="1" kern="1200" baseline="0" dirty="0">
                          <a:solidFill>
                            <a:schemeClr val="tx1"/>
                          </a:solidFill>
                          <a:latin typeface="Tahoma" pitchFamily="34" charset="0"/>
                          <a:ea typeface="Times New Roman"/>
                          <a:cs typeface="Tahoma" pitchFamily="34" charset="0"/>
                        </a:rPr>
                        <a:t> </a:t>
                      </a:r>
                      <a:r>
                        <a:rPr lang="en-US" sz="1600" b="1" kern="1200" baseline="0" dirty="0" err="1">
                          <a:solidFill>
                            <a:schemeClr val="tx1"/>
                          </a:solidFill>
                          <a:latin typeface="Tahoma" pitchFamily="34" charset="0"/>
                          <a:ea typeface="Times New Roman"/>
                          <a:cs typeface="Tahoma" pitchFamily="34" charset="0"/>
                        </a:rPr>
                        <a:t>tử</a:t>
                      </a:r>
                      <a:endParaRPr lang="en-US" sz="1600" b="1" kern="1200" dirty="0">
                        <a:solidFill>
                          <a:schemeClr val="tx1"/>
                        </a:solidFill>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u="sng" dirty="0">
                          <a:solidFill>
                            <a:srgbClr val="0000FF"/>
                          </a:solidFill>
                          <a:latin typeface="Tahoma" pitchFamily="34" charset="0"/>
                          <a:ea typeface="Times New Roman"/>
                          <a:cs typeface="Tahoma" pitchFamily="34" charset="0"/>
                          <a:hlinkClick r:id="rId7"/>
                        </a:rPr>
                        <a:t>http://giaothongvantai.com.vn/</a:t>
                      </a:r>
                      <a:endParaRPr lang="en-US" sz="1600" b="1" dirty="0">
                        <a:latin typeface="Tahoma" pitchFamily="34" charset="0"/>
                        <a:ea typeface="Times New Roman"/>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5"/>
                  </a:ext>
                </a:extLst>
              </a:tr>
              <a:tr h="569225">
                <a:tc>
                  <a:txBody>
                    <a:bodyPr/>
                    <a:lstStyle/>
                    <a:p>
                      <a:pPr algn="just">
                        <a:spcBef>
                          <a:spcPts val="500"/>
                        </a:spcBef>
                        <a:spcAft>
                          <a:spcPts val="500"/>
                        </a:spcAft>
                      </a:pPr>
                      <a:r>
                        <a:rPr lang="en-US" sz="1600" b="1" kern="1200" dirty="0">
                          <a:solidFill>
                            <a:schemeClr val="tx1"/>
                          </a:solidFill>
                          <a:latin typeface="Tahoma" pitchFamily="34" charset="0"/>
                          <a:ea typeface="Times New Roman"/>
                          <a:cs typeface="Tahoma" pitchFamily="34" charset="0"/>
                        </a:rPr>
                        <a:t>7. </a:t>
                      </a:r>
                      <a:r>
                        <a:rPr lang="en-US" sz="1600" b="1" kern="1200" dirty="0" err="1">
                          <a:solidFill>
                            <a:schemeClr val="tx1"/>
                          </a:solidFill>
                          <a:latin typeface="Tahoma" pitchFamily="34" charset="0"/>
                          <a:ea typeface="Times New Roman"/>
                          <a:cs typeface="Tahoma" pitchFamily="34" charset="0"/>
                        </a:rPr>
                        <a:t>Giao</a:t>
                      </a:r>
                      <a:r>
                        <a:rPr lang="en-US" sz="1600" b="1" kern="1200" dirty="0">
                          <a:solidFill>
                            <a:schemeClr val="tx1"/>
                          </a:solidFill>
                          <a:latin typeface="Tahoma" pitchFamily="34" charset="0"/>
                          <a:ea typeface="Times New Roman"/>
                          <a:cs typeface="Tahoma" pitchFamily="34" charset="0"/>
                        </a:rPr>
                        <a:t> </a:t>
                      </a:r>
                      <a:r>
                        <a:rPr lang="en-US" sz="1600" b="1" kern="1200" dirty="0" err="1">
                          <a:solidFill>
                            <a:schemeClr val="tx1"/>
                          </a:solidFill>
                          <a:latin typeface="Tahoma" pitchFamily="34" charset="0"/>
                          <a:ea typeface="Times New Roman"/>
                          <a:cs typeface="Tahoma" pitchFamily="34" charset="0"/>
                        </a:rPr>
                        <a:t>thông</a:t>
                      </a:r>
                      <a:r>
                        <a:rPr lang="en-US" sz="1600" b="1" kern="1200" dirty="0">
                          <a:solidFill>
                            <a:schemeClr val="tx1"/>
                          </a:solidFill>
                          <a:latin typeface="Tahoma" pitchFamily="34" charset="0"/>
                          <a:ea typeface="Times New Roman"/>
                          <a:cs typeface="Tahoma" pitchFamily="34" charset="0"/>
                        </a:rPr>
                        <a:t> </a:t>
                      </a:r>
                      <a:r>
                        <a:rPr lang="en-US" sz="1600" b="1" kern="1200" dirty="0" err="1">
                          <a:solidFill>
                            <a:schemeClr val="tx1"/>
                          </a:solidFill>
                          <a:latin typeface="Tahoma" pitchFamily="34" charset="0"/>
                          <a:ea typeface="Times New Roman"/>
                          <a:cs typeface="Tahoma" pitchFamily="34" charset="0"/>
                        </a:rPr>
                        <a:t>thông</a:t>
                      </a:r>
                      <a:r>
                        <a:rPr lang="en-US" sz="1600" b="1" kern="1200" dirty="0">
                          <a:solidFill>
                            <a:schemeClr val="tx1"/>
                          </a:solidFill>
                          <a:latin typeface="Tahoma" pitchFamily="34" charset="0"/>
                          <a:ea typeface="Times New Roman"/>
                          <a:cs typeface="Tahoma" pitchFamily="34" charset="0"/>
                        </a:rPr>
                        <a:t> minh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Bef>
                          <a:spcPts val="500"/>
                        </a:spcBef>
                        <a:spcAft>
                          <a:spcPts val="500"/>
                        </a:spcAft>
                      </a:pPr>
                      <a:r>
                        <a:rPr lang="en-US" sz="1600" b="1" dirty="0">
                          <a:latin typeface="Tahoma" pitchFamily="34" charset="0"/>
                          <a:ea typeface="Times New Roman"/>
                          <a:cs typeface="Tahoma" pitchFamily="34" charset="0"/>
                        </a:rPr>
                        <a:t>http://gttm.go.vn/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153988" y="1162050"/>
            <a:ext cx="6629400" cy="3581400"/>
          </a:xfrm>
          <a:prstGeom prst="wedgeRoundRectCallout">
            <a:avLst>
              <a:gd name="adj1" fmla="val 58954"/>
              <a:gd name="adj2" fmla="val 18388"/>
              <a:gd name="adj3" fmla="val 16667"/>
            </a:avLst>
          </a:prstGeom>
          <a:solidFill>
            <a:srgbClr val="92D050"/>
          </a:solidFill>
          <a:ln w="25400">
            <a:noFill/>
            <a:miter lim="800000"/>
            <a:headEnd/>
            <a:tailEnd/>
          </a:ln>
        </p:spPr>
        <p:txBody>
          <a:bodyPr anchor="ctr"/>
          <a:lstStyle/>
          <a:p>
            <a:pPr marL="342900" indent="-342900" algn="just">
              <a:lnSpc>
                <a:spcPct val="150000"/>
              </a:lnSpc>
              <a:buFont typeface="Arial" pitchFamily="34" charset="0"/>
              <a:buChar char="•"/>
              <a:defRPr/>
            </a:pPr>
            <a:r>
              <a:rPr lang="en-US" sz="2000" b="1" dirty="0">
                <a:solidFill>
                  <a:schemeClr val="tx1">
                    <a:lumMod val="95000"/>
                    <a:lumOff val="5000"/>
                  </a:schemeClr>
                </a:solidFill>
                <a:latin typeface="Calibri" pitchFamily="34" charset="0"/>
              </a:rPr>
              <a:t> </a:t>
            </a:r>
            <a:r>
              <a:rPr lang="en-US" sz="2400" b="1" dirty="0" err="1">
                <a:solidFill>
                  <a:schemeClr val="tx1">
                    <a:lumMod val="95000"/>
                    <a:lumOff val="5000"/>
                  </a:schemeClr>
                </a:solidFill>
                <a:latin typeface="Tahoma" pitchFamily="34" charset="0"/>
                <a:cs typeface="Tahoma" pitchFamily="34" charset="0"/>
              </a:rPr>
              <a:t>Hãy</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nghiêm</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chỉnh</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chấp</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hành</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luật</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giao</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thông</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đường</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bộ</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và</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luôn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chú</a:t>
            </a:r>
            <a:r>
              <a:rPr lang="en-US" sz="2400" b="1" dirty="0">
                <a:solidFill>
                  <a:schemeClr val="tx1">
                    <a:lumMod val="95000"/>
                    <a:lumOff val="5000"/>
                  </a:schemeClr>
                </a:solidFill>
                <a:latin typeface="Tahoma" pitchFamily="34" charset="0"/>
                <a:cs typeface="Tahoma" pitchFamily="34" charset="0"/>
              </a:rPr>
              <a:t> ý an </a:t>
            </a:r>
            <a:r>
              <a:rPr lang="en-US" sz="2400" b="1" dirty="0" err="1">
                <a:solidFill>
                  <a:schemeClr val="tx1">
                    <a:lumMod val="95000"/>
                    <a:lumOff val="5000"/>
                  </a:schemeClr>
                </a:solidFill>
                <a:latin typeface="Tahoma" pitchFamily="34" charset="0"/>
                <a:cs typeface="Tahoma" pitchFamily="34" charset="0"/>
              </a:rPr>
              <a:t>toàn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khi</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tham</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giao</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thông</a:t>
            </a:r>
            <a:r>
              <a:rPr lang="en-US" sz="2400" b="1" dirty="0">
                <a:solidFill>
                  <a:schemeClr val="tx1">
                    <a:lumMod val="95000"/>
                    <a:lumOff val="5000"/>
                  </a:schemeClr>
                </a:solidFill>
                <a:latin typeface="Tahoma" pitchFamily="34" charset="0"/>
                <a:cs typeface="Tahoma" pitchFamily="34" charset="0"/>
              </a:rPr>
              <a:t>!</a:t>
            </a:r>
          </a:p>
          <a:p>
            <a:pPr marL="342900" indent="-342900" algn="just">
              <a:lnSpc>
                <a:spcPct val="150000"/>
              </a:lnSpc>
              <a:buFont typeface="Wingdings" pitchFamily="2" charset="2"/>
              <a:buChar char="§"/>
              <a:defRPr/>
            </a:pPr>
            <a:r>
              <a:rPr lang="en-US" sz="2400" b="1" dirty="0" err="1">
                <a:solidFill>
                  <a:schemeClr val="tx1">
                    <a:lumMod val="95000"/>
                    <a:lumOff val="5000"/>
                  </a:schemeClr>
                </a:solidFill>
                <a:latin typeface="Tahoma" pitchFamily="34" charset="0"/>
                <a:cs typeface="Tahoma" pitchFamily="34" charset="0"/>
              </a:rPr>
              <a:t>Chúc</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các</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bạn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tham</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giao</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thông</a:t>
            </a:r>
            <a:r>
              <a:rPr lang="en-US" sz="2400" b="1" dirty="0">
                <a:solidFill>
                  <a:schemeClr val="tx1">
                    <a:lumMod val="95000"/>
                    <a:lumOff val="5000"/>
                  </a:schemeClr>
                </a:solidFill>
                <a:latin typeface="Tahoma" pitchFamily="34" charset="0"/>
                <a:cs typeface="Tahoma" pitchFamily="34" charset="0"/>
              </a:rPr>
              <a:t>                    an </a:t>
            </a:r>
            <a:r>
              <a:rPr lang="en-US" sz="2400" b="1" dirty="0" err="1">
                <a:solidFill>
                  <a:schemeClr val="tx1">
                    <a:lumMod val="95000"/>
                    <a:lumOff val="5000"/>
                  </a:schemeClr>
                </a:solidFill>
                <a:latin typeface="Tahoma" pitchFamily="34" charset="0"/>
                <a:cs typeface="Tahoma" pitchFamily="34" charset="0"/>
              </a:rPr>
              <a:t>toàn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và</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là</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những</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tuyên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truyền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viên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xuất</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sắc</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về</a:t>
            </a:r>
            <a:r>
              <a:rPr lang="en-US" sz="2400" b="1" dirty="0">
                <a:solidFill>
                  <a:schemeClr val="tx1">
                    <a:lumMod val="95000"/>
                    <a:lumOff val="5000"/>
                  </a:schemeClr>
                </a:solidFill>
                <a:latin typeface="Tahoma" pitchFamily="34" charset="0"/>
                <a:cs typeface="Tahoma" pitchFamily="34" charset="0"/>
              </a:rPr>
              <a:t> An </a:t>
            </a:r>
            <a:r>
              <a:rPr lang="en-US" sz="2400" b="1" dirty="0" err="1">
                <a:solidFill>
                  <a:schemeClr val="tx1">
                    <a:lumMod val="95000"/>
                    <a:lumOff val="5000"/>
                  </a:schemeClr>
                </a:solidFill>
                <a:latin typeface="Tahoma" pitchFamily="34" charset="0"/>
                <a:cs typeface="Tahoma" pitchFamily="34" charset="0"/>
              </a:rPr>
              <a:t>toàn</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giao</a:t>
            </a:r>
            <a:r>
              <a:rPr lang="en-US" sz="2400" b="1" dirty="0">
                <a:solidFill>
                  <a:schemeClr val="tx1">
                    <a:lumMod val="95000"/>
                    <a:lumOff val="5000"/>
                  </a:schemeClr>
                </a:solidFill>
                <a:latin typeface="Tahoma" pitchFamily="34" charset="0"/>
                <a:cs typeface="Tahoma" pitchFamily="34" charset="0"/>
              </a:rPr>
              <a:t> </a:t>
            </a:r>
            <a:r>
              <a:rPr lang="en-US" sz="2400" b="1" dirty="0" err="1">
                <a:solidFill>
                  <a:schemeClr val="tx1">
                    <a:lumMod val="95000"/>
                    <a:lumOff val="5000"/>
                  </a:schemeClr>
                </a:solidFill>
                <a:latin typeface="Tahoma" pitchFamily="34" charset="0"/>
                <a:cs typeface="Tahoma" pitchFamily="34" charset="0"/>
              </a:rPr>
              <a:t>thông</a:t>
            </a:r>
            <a:r>
              <a:rPr lang="en-US" sz="2400" b="1" dirty="0">
                <a:solidFill>
                  <a:schemeClr val="tx1">
                    <a:lumMod val="95000"/>
                    <a:lumOff val="5000"/>
                  </a:schemeClr>
                </a:solidFill>
                <a:latin typeface="Tahoma" pitchFamily="34" charset="0"/>
                <a:cs typeface="Tahoma" pitchFamily="34" charset="0"/>
              </a:rPr>
              <a:t>!</a:t>
            </a:r>
          </a:p>
        </p:txBody>
      </p:sp>
      <p:sp>
        <p:nvSpPr>
          <p:cNvPr id="788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043DD11-B634-416A-AD26-CAE29FC1DF57}" type="slidenum">
              <a:rPr lang="en-US" altLang="en-US" smtClean="0">
                <a:solidFill>
                  <a:srgbClr val="898989"/>
                </a:solidFill>
                <a:latin typeface="Calibri" pitchFamily="34" charset="0"/>
              </a:rPr>
              <a:pPr eaLnBrk="1" hangingPunct="1"/>
              <a:t>14</a:t>
            </a:fld>
            <a:endParaRPr lang="en-US" altLang="en-US">
              <a:solidFill>
                <a:srgbClr val="898989"/>
              </a:solidFill>
              <a:latin typeface="Calibri" pitchFamily="34" charset="0"/>
            </a:endParaRPr>
          </a:p>
        </p:txBody>
      </p:sp>
      <p:sp>
        <p:nvSpPr>
          <p:cNvPr id="78852" name="TextBox 9"/>
          <p:cNvSpPr txBox="1">
            <a:spLocks noChangeArrowheads="1"/>
          </p:cNvSpPr>
          <p:nvPr/>
        </p:nvSpPr>
        <p:spPr bwMode="auto">
          <a:xfrm>
            <a:off x="1371600" y="71438"/>
            <a:ext cx="502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b="1">
                <a:solidFill>
                  <a:srgbClr val="0000FF"/>
                </a:solidFill>
                <a:latin typeface="Comic Sans MS" pitchFamily="66" charset="0"/>
              </a:rPr>
              <a:t>“Safety for Everyone”</a:t>
            </a:r>
          </a:p>
        </p:txBody>
      </p:sp>
      <p:grpSp>
        <p:nvGrpSpPr>
          <p:cNvPr id="78853" name="Group 5"/>
          <p:cNvGrpSpPr>
            <a:grpSpLocks/>
          </p:cNvGrpSpPr>
          <p:nvPr/>
        </p:nvGrpSpPr>
        <p:grpSpPr bwMode="auto">
          <a:xfrm>
            <a:off x="6781800" y="2286000"/>
            <a:ext cx="2362200" cy="3886200"/>
            <a:chOff x="6638925" y="2230438"/>
            <a:chExt cx="2362200" cy="3886200"/>
          </a:xfrm>
        </p:grpSpPr>
        <p:pic>
          <p:nvPicPr>
            <p:cNvPr id="78855" name="Picture 2"/>
            <p:cNvPicPr>
              <a:picLocks noChangeAspect="1" noChangeArrowheads="1"/>
            </p:cNvPicPr>
            <p:nvPr/>
          </p:nvPicPr>
          <p:blipFill>
            <a:blip r:embed="rId4">
              <a:extLst>
                <a:ext uri="{28A0092B-C50C-407E-A947-70E740481C1C}">
                  <a14:useLocalDpi xmlns:a14="http://schemas.microsoft.com/office/drawing/2010/main" val="0"/>
                </a:ext>
              </a:extLst>
            </a:blip>
            <a:srcRect l="3043" t="2322" r="2661" b="4419"/>
            <a:stretch>
              <a:fillRect/>
            </a:stretch>
          </p:blipFill>
          <p:spPr bwMode="auto">
            <a:xfrm>
              <a:off x="6638925" y="2230438"/>
              <a:ext cx="2362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40513" y="2230438"/>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extBox 9"/>
          <p:cNvSpPr txBox="1"/>
          <p:nvPr/>
        </p:nvSpPr>
        <p:spPr>
          <a:xfrm>
            <a:off x="469900" y="5813425"/>
            <a:ext cx="7239000" cy="46196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spAutoFit/>
          </a:bodyPr>
          <a:lstStyle/>
          <a:p>
            <a:pPr>
              <a:defRPr/>
            </a:pPr>
            <a:r>
              <a:rPr lang="en-US" sz="2400" b="1" i="1" dirty="0">
                <a:solidFill>
                  <a:schemeClr val="tx1">
                    <a:lumMod val="95000"/>
                    <a:lumOff val="5000"/>
                  </a:schemeClr>
                </a:solidFill>
                <a:latin typeface="Arial" charset="0"/>
              </a:rPr>
              <a:t>Honda </a:t>
            </a:r>
            <a:r>
              <a:rPr lang="en-US" sz="2400" b="1" i="1" dirty="0" err="1">
                <a:solidFill>
                  <a:schemeClr val="tx1">
                    <a:lumMod val="95000"/>
                    <a:lumOff val="5000"/>
                  </a:schemeClr>
                </a:solidFill>
                <a:latin typeface="Arial" charset="0"/>
              </a:rPr>
              <a:t>Việt</a:t>
            </a:r>
            <a:r>
              <a:rPr lang="en-US" sz="2400" b="1" i="1" dirty="0">
                <a:solidFill>
                  <a:schemeClr val="tx1">
                    <a:lumMod val="95000"/>
                    <a:lumOff val="5000"/>
                  </a:schemeClr>
                </a:solidFill>
                <a:latin typeface="Arial" charset="0"/>
              </a:rPr>
              <a:t> Nam </a:t>
            </a:r>
            <a:r>
              <a:rPr lang="en-US" sz="2400" b="1" i="1" dirty="0" err="1">
                <a:solidFill>
                  <a:schemeClr val="tx1">
                    <a:lumMod val="95000"/>
                    <a:lumOff val="5000"/>
                  </a:schemeClr>
                </a:solidFill>
                <a:latin typeface="Arial" charset="0"/>
              </a:rPr>
              <a:t>hết</a:t>
            </a:r>
            <a:r>
              <a:rPr lang="en-US" sz="2400" b="1" i="1" dirty="0">
                <a:solidFill>
                  <a:schemeClr val="tx1">
                    <a:lumMod val="95000"/>
                    <a:lumOff val="5000"/>
                  </a:schemeClr>
                </a:solidFill>
                <a:latin typeface="Arial" charset="0"/>
              </a:rPr>
              <a:t> </a:t>
            </a:r>
            <a:r>
              <a:rPr lang="en-US" sz="2400" b="1" i="1" dirty="0" err="1">
                <a:solidFill>
                  <a:schemeClr val="tx1">
                    <a:lumMod val="95000"/>
                    <a:lumOff val="5000"/>
                  </a:schemeClr>
                </a:solidFill>
                <a:latin typeface="Arial" charset="0"/>
              </a:rPr>
              <a:t>lòng</a:t>
            </a:r>
            <a:r>
              <a:rPr lang="en-US" sz="2400" b="1" i="1" dirty="0">
                <a:solidFill>
                  <a:schemeClr val="tx1">
                    <a:lumMod val="95000"/>
                    <a:lumOff val="5000"/>
                  </a:schemeClr>
                </a:solidFill>
                <a:latin typeface="Arial" charset="0"/>
              </a:rPr>
              <a:t> </a:t>
            </a:r>
            <a:r>
              <a:rPr lang="en-US" sz="2400" b="1" i="1" dirty="0" err="1">
                <a:solidFill>
                  <a:schemeClr val="tx1">
                    <a:lumMod val="95000"/>
                    <a:lumOff val="5000"/>
                  </a:schemeClr>
                </a:solidFill>
                <a:latin typeface="Arial" charset="0"/>
              </a:rPr>
              <a:t>vì</a:t>
            </a:r>
            <a:r>
              <a:rPr lang="en-US" sz="2400" b="1" i="1" dirty="0">
                <a:solidFill>
                  <a:schemeClr val="tx1">
                    <a:lumMod val="95000"/>
                    <a:lumOff val="5000"/>
                  </a:schemeClr>
                </a:solidFill>
                <a:latin typeface="Arial" charset="0"/>
              </a:rPr>
              <a:t> </a:t>
            </a:r>
            <a:r>
              <a:rPr lang="en-US" sz="2400" b="1" i="1" dirty="0" err="1">
                <a:solidFill>
                  <a:schemeClr val="tx1">
                    <a:lumMod val="95000"/>
                    <a:lumOff val="5000"/>
                  </a:schemeClr>
                </a:solidFill>
                <a:latin typeface="Arial" charset="0"/>
              </a:rPr>
              <a:t>sự</a:t>
            </a:r>
            <a:r>
              <a:rPr lang="en-US" sz="2400" b="1" i="1" dirty="0">
                <a:solidFill>
                  <a:schemeClr val="tx1">
                    <a:lumMod val="95000"/>
                    <a:lumOff val="5000"/>
                  </a:schemeClr>
                </a:solidFill>
                <a:latin typeface="Arial" charset="0"/>
              </a:rPr>
              <a:t> an </a:t>
            </a:r>
            <a:r>
              <a:rPr lang="en-US" sz="2400" b="1" i="1" dirty="0" err="1">
                <a:solidFill>
                  <a:schemeClr val="tx1">
                    <a:lumMod val="95000"/>
                    <a:lumOff val="5000"/>
                  </a:schemeClr>
                </a:solidFill>
                <a:latin typeface="Arial" charset="0"/>
              </a:rPr>
              <a:t>toàn</a:t>
            </a:r>
            <a:r>
              <a:rPr lang="en-US" sz="2400" b="1" i="1" dirty="0">
                <a:solidFill>
                  <a:schemeClr val="tx1">
                    <a:lumMod val="95000"/>
                    <a:lumOff val="5000"/>
                  </a:schemeClr>
                </a:solidFill>
                <a:latin typeface="Arial" charset="0"/>
              </a:rPr>
              <a:t> </a:t>
            </a:r>
            <a:r>
              <a:rPr lang="en-US" sz="2400" b="1" i="1" dirty="0" err="1">
                <a:solidFill>
                  <a:schemeClr val="tx1">
                    <a:lumMod val="95000"/>
                    <a:lumOff val="5000"/>
                  </a:schemeClr>
                </a:solidFill>
                <a:latin typeface="Arial" charset="0"/>
              </a:rPr>
              <a:t>của</a:t>
            </a:r>
            <a:r>
              <a:rPr lang="en-US" sz="2400" b="1" i="1" dirty="0">
                <a:solidFill>
                  <a:schemeClr val="tx1">
                    <a:lumMod val="95000"/>
                    <a:lumOff val="5000"/>
                  </a:schemeClr>
                </a:solidFill>
                <a:latin typeface="Arial" charset="0"/>
              </a:rPr>
              <a:t> </a:t>
            </a:r>
            <a:r>
              <a:rPr lang="en-US" sz="2400" b="1" i="1" dirty="0" err="1">
                <a:solidFill>
                  <a:schemeClr val="tx1">
                    <a:lumMod val="95000"/>
                    <a:lumOff val="5000"/>
                  </a:schemeClr>
                </a:solidFill>
                <a:latin typeface="Arial" charset="0"/>
              </a:rPr>
              <a:t>bạn</a:t>
            </a:r>
            <a:r>
              <a:rPr lang="en-US" sz="2400" b="1" i="1" dirty="0">
                <a:solidFill>
                  <a:schemeClr val="tx1">
                    <a:lumMod val="95000"/>
                    <a:lumOff val="5000"/>
                  </a:schemeClr>
                </a:solidFill>
                <a:latin typeface="Arial"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b="4819"/>
          <a:stretch>
            <a:fillRect/>
          </a:stretch>
        </p:blipFill>
        <p:spPr bwMode="auto">
          <a:xfrm>
            <a:off x="0" y="587375"/>
            <a:ext cx="9177338"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1"/>
          <p:cNvSpPr txBox="1">
            <a:spLocks noChangeArrowheads="1"/>
          </p:cNvSpPr>
          <p:nvPr/>
        </p:nvSpPr>
        <p:spPr bwMode="auto">
          <a:xfrm>
            <a:off x="0" y="54467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a:latin typeface="Tahoma" pitchFamily="34" charset="0"/>
                <a:cs typeface="Tahoma" pitchFamily="34" charset="0"/>
              </a:rPr>
              <a:t>Honda Việt Nam, năm 2017</a:t>
            </a:r>
          </a:p>
        </p:txBody>
      </p:sp>
      <p:sp>
        <p:nvSpPr>
          <p:cNvPr id="3076" name="TextBox 3"/>
          <p:cNvSpPr txBox="1">
            <a:spLocks noChangeArrowheads="1"/>
          </p:cNvSpPr>
          <p:nvPr/>
        </p:nvSpPr>
        <p:spPr bwMode="auto">
          <a:xfrm>
            <a:off x="0" y="2514600"/>
            <a:ext cx="9144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6400"/>
              </a:lnSpc>
            </a:pPr>
            <a:r>
              <a:rPr lang="en-US" sz="6600" b="1">
                <a:solidFill>
                  <a:srgbClr val="000099"/>
                </a:solidFill>
                <a:latin typeface="Amazone" pitchFamily="34" charset="0"/>
                <a:cs typeface="Amazone" pitchFamily="34" charset="0"/>
              </a:rPr>
              <a:t>An toàn giao thông</a:t>
            </a:r>
            <a:br>
              <a:rPr lang="en-US" sz="6600" b="1">
                <a:solidFill>
                  <a:srgbClr val="000099"/>
                </a:solidFill>
                <a:latin typeface="Amazone" pitchFamily="34" charset="0"/>
                <a:cs typeface="Amazone" pitchFamily="34" charset="0"/>
              </a:rPr>
            </a:br>
            <a:r>
              <a:rPr lang="en-US" sz="6600" b="1">
                <a:solidFill>
                  <a:srgbClr val="FF0066"/>
                </a:solidFill>
                <a:latin typeface="Amazone" pitchFamily="34" charset="0"/>
                <a:cs typeface="Amazone" pitchFamily="34" charset="0"/>
              </a:rPr>
              <a:t>cho nụ cười ngày mai</a:t>
            </a:r>
          </a:p>
        </p:txBody>
      </p:sp>
      <p:sp>
        <p:nvSpPr>
          <p:cNvPr id="9" name="TextBox 8"/>
          <p:cNvSpPr txBox="1"/>
          <p:nvPr/>
        </p:nvSpPr>
        <p:spPr bwMode="auto">
          <a:xfrm>
            <a:off x="0" y="4959350"/>
            <a:ext cx="9144000" cy="461963"/>
          </a:xfrm>
          <a:prstGeom prst="rect">
            <a:avLst/>
          </a:prstGeom>
          <a:noFill/>
        </p:spPr>
        <p:txBody>
          <a:bodyPr>
            <a:spAutoFit/>
          </a:bodyPr>
          <a:lstStyle/>
          <a:p>
            <a:pPr algn="ctr">
              <a:defRPr/>
            </a:pP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Dành</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cho</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học</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sinh</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Trung</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002060"/>
                </a:solidFill>
                <a:effectLst>
                  <a:outerShdw blurRad="38100" dist="38100" dir="2700000" algn="tl">
                    <a:srgbClr val="C0C0C0"/>
                  </a:outerShdw>
                </a:effectLst>
                <a:latin typeface="Tahoma" pitchFamily="34" charset="0"/>
                <a:cs typeface="Tahoma" pitchFamily="34" charset="0"/>
              </a:rPr>
              <a:t>học</a:t>
            </a:r>
            <a:r>
              <a:rPr lang="en-US" sz="2400" b="1" dirty="0">
                <a:solidFill>
                  <a:srgbClr val="002060"/>
                </a:solidFill>
                <a:effectLst>
                  <a:outerShdw blurRad="38100" dist="38100" dir="2700000" algn="tl">
                    <a:srgbClr val="C0C0C0"/>
                  </a:outerShdw>
                </a:effectLst>
                <a:latin typeface="Tahoma" pitchFamily="34" charset="0"/>
                <a:cs typeface="Tahoma" pitchFamily="34" charset="0"/>
              </a:rPr>
              <a:t> </a:t>
            </a:r>
            <a:r>
              <a:rPr lang="vi-VN" sz="2400" b="1" dirty="0">
                <a:solidFill>
                  <a:srgbClr val="002060"/>
                </a:solidFill>
                <a:effectLst>
                  <a:outerShdw blurRad="38100" dist="38100" dir="2700000" algn="tl">
                    <a:srgbClr val="C0C0C0"/>
                  </a:outerShdw>
                </a:effectLst>
                <a:latin typeface="Tahoma" pitchFamily="34" charset="0"/>
                <a:cs typeface="Tahoma" pitchFamily="34" charset="0"/>
              </a:rPr>
              <a:t>cơ sở</a:t>
            </a:r>
            <a:endParaRPr lang="en-US" sz="2400" b="1" dirty="0">
              <a:solidFill>
                <a:srgbClr val="002060"/>
              </a:solidFill>
              <a:effectLst>
                <a:outerShdw blurRad="38100" dist="38100" dir="2700000" algn="tl">
                  <a:srgbClr val="C0C0C0"/>
                </a:outerShdw>
              </a:effectLst>
              <a:latin typeface="Tahoma" pitchFamily="34" charset="0"/>
              <a:cs typeface="Tahoma" pitchFamily="34" charset="0"/>
            </a:endParaRPr>
          </a:p>
        </p:txBody>
      </p:sp>
      <p:sp>
        <p:nvSpPr>
          <p:cNvPr id="3078" name="TextBox 11"/>
          <p:cNvSpPr txBox="1">
            <a:spLocks noChangeArrowheads="1"/>
          </p:cNvSpPr>
          <p:nvPr/>
        </p:nvSpPr>
        <p:spPr bwMode="auto">
          <a:xfrm>
            <a:off x="0" y="5864225"/>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400" b="1" i="1">
                <a:solidFill>
                  <a:srgbClr val="FF0000"/>
                </a:solidFill>
                <a:latin typeface="Tahoma" pitchFamily="34" charset="0"/>
                <a:cs typeface="Tahoma" pitchFamily="34" charset="0"/>
              </a:rPr>
              <a:t>Bản quyền thuộc về Công ty Honda Việt Nam</a:t>
            </a:r>
          </a:p>
        </p:txBody>
      </p:sp>
      <p:sp>
        <p:nvSpPr>
          <p:cNvPr id="3079" name="Slide Number Placeholder 7"/>
          <p:cNvSpPr>
            <a:spLocks noGrp="1"/>
          </p:cNvSpPr>
          <p:nvPr>
            <p:ph type="sldNum" sz="quarter" idx="12"/>
          </p:nvPr>
        </p:nvSpPr>
        <p:spPr bwMode="auto">
          <a:xfrm>
            <a:off x="6553200" y="5757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FF4F85-043E-4CC6-AA33-0816B7844938}" type="slidenum">
              <a:rPr lang="en-US" altLang="en-US" smtClean="0">
                <a:solidFill>
                  <a:srgbClr val="898989"/>
                </a:solidFill>
                <a:latin typeface="Calibri" pitchFamily="34" charset="0"/>
              </a:rPr>
              <a:pPr eaLnBrk="1" hangingPunct="1"/>
              <a:t>2</a:t>
            </a:fld>
            <a:endParaRPr lang="en-US" altLang="en-US">
              <a:solidFill>
                <a:srgbClr val="898989"/>
              </a:solidFill>
              <a:latin typeface="Calibri" pitchFamily="34" charset="0"/>
            </a:endParaRPr>
          </a:p>
        </p:txBody>
      </p:sp>
      <p:sp>
        <p:nvSpPr>
          <p:cNvPr id="3080" name="TextBox 9"/>
          <p:cNvSpPr txBox="1">
            <a:spLocks noChangeArrowheads="1"/>
          </p:cNvSpPr>
          <p:nvPr/>
        </p:nvSpPr>
        <p:spPr bwMode="auto">
          <a:xfrm>
            <a:off x="76200" y="6858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b="1">
                <a:solidFill>
                  <a:srgbClr val="0000FF"/>
                </a:solidFill>
                <a:latin typeface="Comic Sans MS" pitchFamily="66" charset="0"/>
              </a:rPr>
              <a:t>“Safety for Everyone”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4E72B4-020C-48BC-968A-A3C8A851EE2E}" type="slidenum">
              <a:rPr lang="en-US" altLang="en-US" smtClean="0">
                <a:solidFill>
                  <a:srgbClr val="898989"/>
                </a:solidFill>
                <a:latin typeface="Calibri" pitchFamily="34" charset="0"/>
              </a:rPr>
              <a:pPr eaLnBrk="1" hangingPunct="1"/>
              <a:t>3</a:t>
            </a:fld>
            <a:endParaRPr lang="en-US" altLang="en-US">
              <a:solidFill>
                <a:srgbClr val="898989"/>
              </a:solidFill>
              <a:latin typeface="Calibri" pitchFamily="34" charset="0"/>
            </a:endParaRPr>
          </a:p>
        </p:txBody>
      </p:sp>
      <p:sp>
        <p:nvSpPr>
          <p:cNvPr id="17" name="Chevron 16"/>
          <p:cNvSpPr/>
          <p:nvPr/>
        </p:nvSpPr>
        <p:spPr>
          <a:xfrm>
            <a:off x="1297833" y="976870"/>
            <a:ext cx="6927473" cy="762000"/>
          </a:xfrm>
          <a:prstGeom prst="chevron">
            <a:avLst>
              <a:gd name="adj" fmla="val 0"/>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8" name="Flowchart: Decision 17"/>
          <p:cNvSpPr/>
          <p:nvPr/>
        </p:nvSpPr>
        <p:spPr>
          <a:xfrm>
            <a:off x="617601" y="914400"/>
            <a:ext cx="1133207" cy="929262"/>
          </a:xfrm>
          <a:prstGeom prst="flowChartDecision">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a:spLocks noChangeArrowheads="1"/>
          </p:cNvSpPr>
          <p:nvPr/>
        </p:nvSpPr>
        <p:spPr bwMode="auto">
          <a:xfrm>
            <a:off x="1981200" y="1143000"/>
            <a:ext cx="612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a:latin typeface="Tahoma" pitchFamily="34" charset="0"/>
                <a:cs typeface="Tahoma" pitchFamily="34" charset="0"/>
              </a:rPr>
              <a:t>Cách đi xe đạp, xe đạp điện an toàn</a:t>
            </a:r>
          </a:p>
        </p:txBody>
      </p:sp>
      <p:sp>
        <p:nvSpPr>
          <p:cNvPr id="20" name="Rectangle 19"/>
          <p:cNvSpPr>
            <a:spLocks noChangeArrowheads="1"/>
          </p:cNvSpPr>
          <p:nvPr/>
        </p:nvSpPr>
        <p:spPr bwMode="auto">
          <a:xfrm>
            <a:off x="752475" y="1181100"/>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000" b="1">
                <a:latin typeface="Tahoma" pitchFamily="34" charset="0"/>
                <a:cs typeface="Tahoma" pitchFamily="34" charset="0"/>
              </a:rPr>
              <a:t>Bài 5</a:t>
            </a:r>
          </a:p>
        </p:txBody>
      </p:sp>
      <p:grpSp>
        <p:nvGrpSpPr>
          <p:cNvPr id="21" name="Group 20"/>
          <p:cNvGrpSpPr>
            <a:grpSpLocks/>
          </p:cNvGrpSpPr>
          <p:nvPr/>
        </p:nvGrpSpPr>
        <p:grpSpPr bwMode="auto">
          <a:xfrm>
            <a:off x="708604" y="2868055"/>
            <a:ext cx="2447925" cy="2632075"/>
            <a:chOff x="1818778" y="2593218"/>
            <a:chExt cx="2448441" cy="2632626"/>
          </a:xfrm>
        </p:grpSpPr>
        <p:sp>
          <p:nvSpPr>
            <p:cNvPr id="65561" name="Rectangle 14"/>
            <p:cNvSpPr>
              <a:spLocks noChangeArrowheads="1"/>
            </p:cNvSpPr>
            <p:nvPr/>
          </p:nvSpPr>
          <p:spPr bwMode="auto">
            <a:xfrm>
              <a:off x="1993209" y="2996760"/>
              <a:ext cx="2113538" cy="66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2800">
                  <a:solidFill>
                    <a:srgbClr val="000099"/>
                  </a:solidFill>
                  <a:latin typeface="Tahoma" pitchFamily="34" charset="0"/>
                  <a:cs typeface="Tahoma" pitchFamily="34" charset="0"/>
                  <a:sym typeface="Wingdings 2" pitchFamily="18" charset="2"/>
                </a:rPr>
                <a:t></a:t>
              </a:r>
              <a:endParaRPr lang="en-US" altLang="en-US" sz="1600" b="1">
                <a:latin typeface="Tahoma" pitchFamily="34" charset="0"/>
                <a:cs typeface="Tahoma" pitchFamily="34" charset="0"/>
              </a:endParaRPr>
            </a:p>
          </p:txBody>
        </p:sp>
        <p:cxnSp>
          <p:nvCxnSpPr>
            <p:cNvPr id="23" name="Straight Connector 22"/>
            <p:cNvCxnSpPr/>
            <p:nvPr/>
          </p:nvCxnSpPr>
          <p:spPr>
            <a:xfrm flipV="1">
              <a:off x="3047762" y="2593218"/>
              <a:ext cx="0" cy="473174"/>
            </a:xfrm>
            <a:prstGeom prst="line">
              <a:avLst/>
            </a:prstGeom>
          </p:spPr>
          <p:style>
            <a:lnRef idx="1">
              <a:schemeClr val="accent3"/>
            </a:lnRef>
            <a:fillRef idx="0">
              <a:schemeClr val="accent3"/>
            </a:fillRef>
            <a:effectRef idx="0">
              <a:schemeClr val="accent3"/>
            </a:effectRef>
            <a:fontRef idx="minor">
              <a:schemeClr val="tx1"/>
            </a:fontRef>
          </p:style>
        </p:cxnSp>
        <p:sp>
          <p:nvSpPr>
            <p:cNvPr id="24" name="Oval 23"/>
            <p:cNvSpPr/>
            <p:nvPr/>
          </p:nvSpPr>
          <p:spPr>
            <a:xfrm>
              <a:off x="1894994" y="3123554"/>
              <a:ext cx="2308712" cy="2102290"/>
            </a:xfrm>
            <a:prstGeom prst="ellipse">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 name="Flowchart: Direct Access Storage 24"/>
            <p:cNvSpPr/>
            <p:nvPr/>
          </p:nvSpPr>
          <p:spPr>
            <a:xfrm rot="16200000">
              <a:off x="2957256" y="2947304"/>
              <a:ext cx="160372" cy="284223"/>
            </a:xfrm>
            <a:prstGeom prst="flowChartMagneticDrum">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5565" name="Rectangle 14"/>
            <p:cNvSpPr>
              <a:spLocks noChangeArrowheads="1"/>
            </p:cNvSpPr>
            <p:nvPr/>
          </p:nvSpPr>
          <p:spPr bwMode="auto">
            <a:xfrm>
              <a:off x="1818778" y="3631979"/>
              <a:ext cx="24484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a:latin typeface="Tahoma" pitchFamily="34" charset="0"/>
                  <a:cs typeface="Tahoma" pitchFamily="34" charset="0"/>
                </a:rPr>
                <a:t> </a:t>
              </a:r>
              <a:r>
                <a:rPr lang="vi-VN" sz="2000" b="1">
                  <a:latin typeface="Tahoma" pitchFamily="34" charset="0"/>
                  <a:cs typeface="Tahoma" pitchFamily="34" charset="0"/>
                </a:rPr>
                <a:t>Tình hình tham gia</a:t>
              </a:r>
              <a:r>
                <a:rPr lang="en-US" sz="2000" b="1">
                  <a:latin typeface="Tahoma" pitchFamily="34" charset="0"/>
                  <a:cs typeface="Tahoma" pitchFamily="34" charset="0"/>
                </a:rPr>
                <a:t> </a:t>
              </a:r>
              <a:r>
                <a:rPr lang="vi-VN" sz="2000" b="1">
                  <a:latin typeface="Tahoma" pitchFamily="34" charset="0"/>
                  <a:cs typeface="Tahoma" pitchFamily="34" charset="0"/>
                </a:rPr>
                <a:t>giao thông </a:t>
              </a:r>
              <a:r>
                <a:rPr lang="en-US" sz="2000" b="1">
                  <a:latin typeface="Tahoma" pitchFamily="34" charset="0"/>
                  <a:cs typeface="Tahoma" pitchFamily="34" charset="0"/>
                </a:rPr>
                <a:t>b</a:t>
              </a:r>
              <a:r>
                <a:rPr lang="vi-VN" sz="2000" b="1">
                  <a:latin typeface="Tahoma" pitchFamily="34" charset="0"/>
                  <a:cs typeface="Tahoma" pitchFamily="34" charset="0"/>
                </a:rPr>
                <a:t>ằng xe đạp, xe đạp</a:t>
              </a:r>
              <a:r>
                <a:rPr lang="en-US" sz="2000" b="1">
                  <a:latin typeface="Tahoma" pitchFamily="34" charset="0"/>
                  <a:cs typeface="Tahoma" pitchFamily="34" charset="0"/>
                </a:rPr>
                <a:t> đ</a:t>
              </a:r>
              <a:r>
                <a:rPr lang="vi-VN" sz="2000" b="1">
                  <a:latin typeface="Tahoma" pitchFamily="34" charset="0"/>
                  <a:cs typeface="Tahoma" pitchFamily="34" charset="0"/>
                </a:rPr>
                <a:t>iện</a:t>
              </a:r>
              <a:endParaRPr lang="en-US" altLang="en-US" sz="2000" b="1">
                <a:latin typeface="Tahoma" pitchFamily="34" charset="0"/>
                <a:cs typeface="Tahoma" pitchFamily="34" charset="0"/>
              </a:endParaRPr>
            </a:p>
            <a:p>
              <a:pPr algn="ctr"/>
              <a:endParaRPr lang="en-US" altLang="en-US" sz="1600" b="1">
                <a:latin typeface="Tahoma" pitchFamily="34" charset="0"/>
                <a:cs typeface="Tahoma" pitchFamily="34" charset="0"/>
              </a:endParaRPr>
            </a:p>
          </p:txBody>
        </p:sp>
      </p:grpSp>
      <p:grpSp>
        <p:nvGrpSpPr>
          <p:cNvPr id="28" name="Group 27"/>
          <p:cNvGrpSpPr>
            <a:grpSpLocks/>
          </p:cNvGrpSpPr>
          <p:nvPr/>
        </p:nvGrpSpPr>
        <p:grpSpPr bwMode="auto">
          <a:xfrm>
            <a:off x="3290888" y="2514600"/>
            <a:ext cx="2308225" cy="4249738"/>
            <a:chOff x="4930817" y="1769934"/>
            <a:chExt cx="2308183" cy="4249866"/>
          </a:xfrm>
        </p:grpSpPr>
        <p:sp>
          <p:nvSpPr>
            <p:cNvPr id="65556" name="Rectangle 14"/>
            <p:cNvSpPr>
              <a:spLocks noChangeArrowheads="1"/>
            </p:cNvSpPr>
            <p:nvPr/>
          </p:nvSpPr>
          <p:spPr bwMode="auto">
            <a:xfrm>
              <a:off x="5083217" y="4408895"/>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sz="2000" b="1">
                  <a:latin typeface="Tahoma" pitchFamily="34" charset="0"/>
                  <a:cs typeface="Tahoma" pitchFamily="34" charset="0"/>
                </a:rPr>
                <a:t>Chuẩn bị đi xe đạp và xe đạp điện an toàn</a:t>
              </a:r>
              <a:endParaRPr lang="en-US" sz="2000" b="1">
                <a:solidFill>
                  <a:srgbClr val="000000"/>
                </a:solidFill>
                <a:latin typeface="Tahoma" pitchFamily="34" charset="0"/>
                <a:cs typeface="Tahoma" pitchFamily="34" charset="0"/>
              </a:endParaRPr>
            </a:p>
          </p:txBody>
        </p:sp>
        <p:sp>
          <p:nvSpPr>
            <p:cNvPr id="30" name="Oval 29"/>
            <p:cNvSpPr/>
            <p:nvPr/>
          </p:nvSpPr>
          <p:spPr>
            <a:xfrm>
              <a:off x="4930817" y="3917887"/>
              <a:ext cx="2308183" cy="2101913"/>
            </a:xfrm>
            <a:prstGeom prst="ellipse">
              <a:avLst/>
            </a:prstGeom>
            <a:noFill/>
            <a:ln w="76200" cmpd="thickThi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cxnSp>
          <p:nvCxnSpPr>
            <p:cNvPr id="31" name="Straight Connector 30"/>
            <p:cNvCxnSpPr/>
            <p:nvPr/>
          </p:nvCxnSpPr>
          <p:spPr>
            <a:xfrm flipH="1" flipV="1">
              <a:off x="6053159" y="1769934"/>
              <a:ext cx="19050" cy="2147953"/>
            </a:xfrm>
            <a:prstGeom prst="line">
              <a:avLst/>
            </a:prstGeom>
          </p:spPr>
          <p:style>
            <a:lnRef idx="1">
              <a:schemeClr val="accent3"/>
            </a:lnRef>
            <a:fillRef idx="0">
              <a:schemeClr val="accent3"/>
            </a:fillRef>
            <a:effectRef idx="0">
              <a:schemeClr val="accent3"/>
            </a:effectRef>
            <a:fontRef idx="minor">
              <a:schemeClr val="tx1"/>
            </a:fontRef>
          </p:style>
        </p:cxnSp>
        <p:sp>
          <p:nvSpPr>
            <p:cNvPr id="32" name="Flowchart: Direct Access Storage 31"/>
            <p:cNvSpPr/>
            <p:nvPr/>
          </p:nvSpPr>
          <p:spPr>
            <a:xfrm rot="16200000">
              <a:off x="6003944" y="3703574"/>
              <a:ext cx="161930" cy="282570"/>
            </a:xfrm>
            <a:prstGeom prst="flowChartMagneticDrum">
              <a:avLst/>
            </a:prstGeom>
            <a:solidFill>
              <a:schemeClr val="bg1">
                <a:lumMod val="85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5560" name="Rectangle 14"/>
            <p:cNvSpPr>
              <a:spLocks noChangeArrowheads="1"/>
            </p:cNvSpPr>
            <p:nvPr/>
          </p:nvSpPr>
          <p:spPr bwMode="auto">
            <a:xfrm>
              <a:off x="5083217" y="3779726"/>
              <a:ext cx="2057400" cy="6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en-US" sz="2800">
                  <a:solidFill>
                    <a:srgbClr val="000099"/>
                  </a:solidFill>
                  <a:latin typeface="Tahoma" pitchFamily="34" charset="0"/>
                  <a:cs typeface="Tahoma" pitchFamily="34" charset="0"/>
                  <a:sym typeface="Wingdings 2" pitchFamily="18" charset="2"/>
                </a:rPr>
                <a:t></a:t>
              </a:r>
              <a:endParaRPr lang="en-US" altLang="en-US" sz="2800">
                <a:solidFill>
                  <a:srgbClr val="000099"/>
                </a:solidFill>
                <a:latin typeface="Tahoma" pitchFamily="34" charset="0"/>
                <a:cs typeface="Tahoma" pitchFamily="34" charset="0"/>
              </a:endParaRPr>
            </a:p>
          </p:txBody>
        </p:sp>
      </p:grpSp>
      <p:grpSp>
        <p:nvGrpSpPr>
          <p:cNvPr id="34" name="Group 33"/>
          <p:cNvGrpSpPr>
            <a:grpSpLocks/>
          </p:cNvGrpSpPr>
          <p:nvPr/>
        </p:nvGrpSpPr>
        <p:grpSpPr bwMode="auto">
          <a:xfrm>
            <a:off x="6096000" y="2527300"/>
            <a:ext cx="2308225" cy="3533775"/>
            <a:chOff x="4930817" y="2486008"/>
            <a:chExt cx="2308183" cy="3533792"/>
          </a:xfrm>
        </p:grpSpPr>
        <p:sp>
          <p:nvSpPr>
            <p:cNvPr id="65551" name="Rectangle 14"/>
            <p:cNvSpPr>
              <a:spLocks noChangeArrowheads="1"/>
            </p:cNvSpPr>
            <p:nvPr/>
          </p:nvSpPr>
          <p:spPr bwMode="auto">
            <a:xfrm>
              <a:off x="5121492" y="4581111"/>
              <a:ext cx="2041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sz="2000" b="1">
                  <a:latin typeface="Tahoma" pitchFamily="34" charset="0"/>
                  <a:cs typeface="Tahoma" pitchFamily="34" charset="0"/>
                </a:rPr>
                <a:t>Cách đi xe đạp và xe đạp điện an toàn</a:t>
              </a:r>
              <a:endParaRPr lang="en-US" sz="2000" b="1">
                <a:solidFill>
                  <a:srgbClr val="000000"/>
                </a:solidFill>
                <a:latin typeface="Tahoma" pitchFamily="34" charset="0"/>
                <a:cs typeface="Tahoma" pitchFamily="34" charset="0"/>
              </a:endParaRPr>
            </a:p>
          </p:txBody>
        </p:sp>
        <p:sp>
          <p:nvSpPr>
            <p:cNvPr id="36" name="Oval 35"/>
            <p:cNvSpPr/>
            <p:nvPr/>
          </p:nvSpPr>
          <p:spPr>
            <a:xfrm>
              <a:off x="4930817" y="3917940"/>
              <a:ext cx="2308183" cy="2101860"/>
            </a:xfrm>
            <a:prstGeom prst="ellipse">
              <a:avLst/>
            </a:prstGeom>
            <a:noFill/>
            <a:ln w="76200" cmpd="thickThi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cxnSp>
          <p:nvCxnSpPr>
            <p:cNvPr id="37" name="Straight Connector 36"/>
            <p:cNvCxnSpPr/>
            <p:nvPr/>
          </p:nvCxnSpPr>
          <p:spPr>
            <a:xfrm flipH="1" flipV="1">
              <a:off x="6072209" y="2486008"/>
              <a:ext cx="0" cy="1431932"/>
            </a:xfrm>
            <a:prstGeom prst="line">
              <a:avLst/>
            </a:prstGeom>
          </p:spPr>
          <p:style>
            <a:lnRef idx="1">
              <a:schemeClr val="accent3"/>
            </a:lnRef>
            <a:fillRef idx="0">
              <a:schemeClr val="accent3"/>
            </a:fillRef>
            <a:effectRef idx="0">
              <a:schemeClr val="accent3"/>
            </a:effectRef>
            <a:fontRef idx="minor">
              <a:schemeClr val="tx1"/>
            </a:fontRef>
          </p:style>
        </p:cxnSp>
        <p:sp>
          <p:nvSpPr>
            <p:cNvPr id="38" name="Flowchart: Direct Access Storage 37"/>
            <p:cNvSpPr/>
            <p:nvPr/>
          </p:nvSpPr>
          <p:spPr>
            <a:xfrm rot="16200000">
              <a:off x="6003946" y="3703630"/>
              <a:ext cx="161926" cy="282570"/>
            </a:xfrm>
            <a:prstGeom prst="flowChartMagneticDrum">
              <a:avLst/>
            </a:prstGeom>
            <a:solidFill>
              <a:schemeClr val="bg1">
                <a:lumMod val="85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5555" name="Rectangle 14"/>
            <p:cNvSpPr>
              <a:spLocks noChangeArrowheads="1"/>
            </p:cNvSpPr>
            <p:nvPr/>
          </p:nvSpPr>
          <p:spPr bwMode="auto">
            <a:xfrm>
              <a:off x="5197693" y="3717891"/>
              <a:ext cx="1774428" cy="6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50000"/>
                </a:lnSpc>
              </a:pPr>
              <a:r>
                <a:rPr lang="en-US" sz="2800" b="1">
                  <a:solidFill>
                    <a:srgbClr val="000099"/>
                  </a:solidFill>
                  <a:latin typeface="Tahoma" pitchFamily="34" charset="0"/>
                  <a:cs typeface="Tahoma" pitchFamily="34" charset="0"/>
                  <a:sym typeface="Wingdings 2" pitchFamily="18" charset="2"/>
                </a:rPr>
                <a:t></a:t>
              </a:r>
              <a:endParaRPr lang="en-US" sz="2800" b="1">
                <a:solidFill>
                  <a:srgbClr val="000099"/>
                </a:solidFill>
                <a:latin typeface="Tahoma" pitchFamily="34" charset="0"/>
                <a:cs typeface="Tahoma" pitchFamily="34" charset="0"/>
              </a:endParaRPr>
            </a:p>
          </p:txBody>
        </p:sp>
      </p:grpSp>
      <p:sp>
        <p:nvSpPr>
          <p:cNvPr id="65550" name="TextBox 15"/>
          <p:cNvSpPr txBox="1">
            <a:spLocks noChangeArrowheads="1"/>
          </p:cNvSpPr>
          <p:nvPr/>
        </p:nvSpPr>
        <p:spPr bwMode="auto">
          <a:xfrm>
            <a:off x="1066800" y="2057400"/>
            <a:ext cx="3962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600" b="1">
                <a:latin typeface="Tahoma" pitchFamily="34" charset="0"/>
                <a:cs typeface="Tahoma" pitchFamily="34" charset="0"/>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anim calcmode="lin" valueType="num">
                                      <p:cBhvr>
                                        <p:cTn id="29" dur="500" fill="hold"/>
                                        <p:tgtEl>
                                          <p:spTgt spid="28"/>
                                        </p:tgtEl>
                                        <p:attrNameLst>
                                          <p:attrName>ppt_x</p:attrName>
                                        </p:attrNameLst>
                                      </p:cBhvr>
                                      <p:tavLst>
                                        <p:tav tm="0">
                                          <p:val>
                                            <p:strVal val="#ppt_x"/>
                                          </p:val>
                                        </p:tav>
                                        <p:tav tm="100000">
                                          <p:val>
                                            <p:strVal val="#ppt_x"/>
                                          </p:val>
                                        </p:tav>
                                      </p:tavLst>
                                    </p:anim>
                                    <p:anim calcmode="lin" valueType="num">
                                      <p:cBhvr>
                                        <p:cTn id="3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F983A6D-5B96-4DA6-B042-FFE301A14413}" type="slidenum">
              <a:rPr lang="en-US" altLang="en-US" smtClean="0">
                <a:solidFill>
                  <a:srgbClr val="898989"/>
                </a:solidFill>
                <a:latin typeface="Calibri" pitchFamily="34" charset="0"/>
              </a:rPr>
              <a:pPr eaLnBrk="1" hangingPunct="1"/>
              <a:t>4</a:t>
            </a:fld>
            <a:endParaRPr lang="en-US" altLang="en-US">
              <a:solidFill>
                <a:srgbClr val="898989"/>
              </a:solidFill>
              <a:latin typeface="Calibri" pitchFamily="34" charset="0"/>
            </a:endParaRPr>
          </a:p>
        </p:txBody>
      </p:sp>
      <p:sp>
        <p:nvSpPr>
          <p:cNvPr id="68611" name="Title 2"/>
          <p:cNvSpPr txBox="1">
            <a:spLocks/>
          </p:cNvSpPr>
          <p:nvPr/>
        </p:nvSpPr>
        <p:spPr bwMode="auto">
          <a:xfrm>
            <a:off x="152400" y="3810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vi-VN" sz="2200" b="1">
                <a:latin typeface="Tahoma" pitchFamily="34" charset="0"/>
                <a:cs typeface="Tahoma" pitchFamily="34" charset="0"/>
              </a:rPr>
              <a:t>1. Tình hình tham gia giao thông bằng xe đạp, xe đạp điện</a:t>
            </a:r>
            <a:endParaRPr lang="en-US" sz="2200" b="1">
              <a:latin typeface="Tahoma" pitchFamily="34" charset="0"/>
              <a:cs typeface="Tahoma"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68613" name="Rectangle 6"/>
          <p:cNvSpPr>
            <a:spLocks noChangeArrowheads="1"/>
          </p:cNvSpPr>
          <p:nvPr/>
        </p:nvSpPr>
        <p:spPr bwMode="auto">
          <a:xfrm>
            <a:off x="76200" y="990600"/>
            <a:ext cx="906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2200" b="1">
                <a:solidFill>
                  <a:srgbClr val="17375E"/>
                </a:solidFill>
                <a:latin typeface="Tahoma" pitchFamily="34" charset="0"/>
                <a:cs typeface="Tahoma" pitchFamily="34" charset="0"/>
              </a:rPr>
              <a:t>Đọc thông tin dưới đây, kết hợp với quan sát các hình ảnh, hãy:</a:t>
            </a:r>
            <a:endParaRPr lang="en-US" sz="2200" b="1">
              <a:solidFill>
                <a:srgbClr val="17375E"/>
              </a:solidFill>
              <a:latin typeface="Tahoma" pitchFamily="34" charset="0"/>
              <a:cs typeface="Tahoma" pitchFamily="34" charset="0"/>
            </a:endParaRPr>
          </a:p>
        </p:txBody>
      </p:sp>
      <p:sp>
        <p:nvSpPr>
          <p:cNvPr id="8" name="Rectangle 7"/>
          <p:cNvSpPr>
            <a:spLocks noChangeArrowheads="1"/>
          </p:cNvSpPr>
          <p:nvPr/>
        </p:nvSpPr>
        <p:spPr bwMode="auto">
          <a:xfrm>
            <a:off x="76200" y="1371600"/>
            <a:ext cx="8686800" cy="12636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274320"/>
          <a:lstStyle/>
          <a:p>
            <a:pPr marL="457200" indent="-457200" eaLnBrk="0" hangingPunct="0">
              <a:buFont typeface="Calibri" pitchFamily="34" charset="0"/>
              <a:buAutoNum type="alphaLcParenR"/>
            </a:pPr>
            <a:r>
              <a:rPr lang="vi-VN" sz="2000">
                <a:solidFill>
                  <a:srgbClr val="17375E"/>
                </a:solidFill>
                <a:latin typeface="Tahoma" pitchFamily="34" charset="0"/>
                <a:cs typeface="Tahoma" pitchFamily="34" charset="0"/>
              </a:rPr>
              <a:t>Cho biết thực trạng học sinh tham gia giao thông bằng xe đạp và xe đạp điện hiện nay như thế nào?</a:t>
            </a:r>
            <a:endParaRPr lang="en-US" sz="2000">
              <a:solidFill>
                <a:srgbClr val="17375E"/>
              </a:solidFill>
              <a:latin typeface="Tahoma" pitchFamily="34" charset="0"/>
              <a:cs typeface="Tahoma" pitchFamily="34" charset="0"/>
            </a:endParaRPr>
          </a:p>
          <a:p>
            <a:pPr marL="457200" indent="-457200" eaLnBrk="0" hangingPunct="0">
              <a:buFont typeface="Calibri" pitchFamily="34" charset="0"/>
              <a:buAutoNum type="alphaLcParenR"/>
            </a:pPr>
            <a:r>
              <a:rPr lang="vi-VN" sz="2000">
                <a:solidFill>
                  <a:srgbClr val="17375E"/>
                </a:solidFill>
                <a:latin typeface="Tahoma" pitchFamily="34" charset="0"/>
                <a:cs typeface="Tahoma" pitchFamily="34" charset="0"/>
              </a:rPr>
              <a:t>Nêu hậu quả của việc tham gia giao thông bằng xe đạp và xe đạp điện không an toàn.</a:t>
            </a:r>
            <a:endParaRPr lang="en-US" sz="2000">
              <a:solidFill>
                <a:srgbClr val="17375E"/>
              </a:solidFill>
              <a:latin typeface="Tahoma" pitchFamily="34" charset="0"/>
              <a:cs typeface="Tahoma" pitchFamily="34" charset="0"/>
            </a:endParaRPr>
          </a:p>
        </p:txBody>
      </p:sp>
      <p:pic>
        <p:nvPicPr>
          <p:cNvPr id="13" name="Picture 12" descr="dant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87650"/>
            <a:ext cx="2840038"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nh-nu-sinh-vi-pham-nguoc-duong-chay-tron-csgt-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57750"/>
            <a:ext cx="2862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nh-nu-sinh-vi-pham-nguoc-duong-chay-tron-csgt-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4835525"/>
            <a:ext cx="28114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41400" y="4454525"/>
            <a:ext cx="25844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15000"/>
              </a:lnSpc>
              <a:spcAft>
                <a:spcPts val="1000"/>
              </a:spcAft>
              <a:tabLst>
                <a:tab pos="755650" algn="l"/>
              </a:tabLst>
            </a:pPr>
            <a:r>
              <a:rPr lang="en-US" sz="1100" i="1">
                <a:latin typeface="Tahoma" pitchFamily="34" charset="0"/>
                <a:cs typeface="Tahoma" pitchFamily="34" charset="0"/>
              </a:rPr>
              <a:t>Phim: </a:t>
            </a:r>
            <a:r>
              <a:rPr lang="it-IT" sz="1100" i="1">
                <a:latin typeface="Tahoma" pitchFamily="34" charset="0"/>
                <a:cs typeface="Tahoma" pitchFamily="34" charset="0"/>
                <a:hlinkClick r:id="rId6" action="ppaction://hlinkfile"/>
              </a:rPr>
              <a:t>Dung o khi di xe.mp4</a:t>
            </a:r>
            <a:endParaRPr lang="en-US" sz="1200">
              <a:latin typeface="Tahoma" pitchFamily="34" charset="0"/>
              <a:cs typeface="Tahoma" pitchFamily="34" charset="0"/>
            </a:endParaRPr>
          </a:p>
        </p:txBody>
      </p:sp>
      <p:sp>
        <p:nvSpPr>
          <p:cNvPr id="4" name="Rectangle 3"/>
          <p:cNvSpPr>
            <a:spLocks noChangeArrowheads="1"/>
          </p:cNvSpPr>
          <p:nvPr/>
        </p:nvSpPr>
        <p:spPr bwMode="auto">
          <a:xfrm>
            <a:off x="5781675" y="4486275"/>
            <a:ext cx="19034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115000"/>
              </a:lnSpc>
              <a:spcAft>
                <a:spcPts val="1000"/>
              </a:spcAft>
              <a:tabLst>
                <a:tab pos="755650" algn="l"/>
              </a:tabLst>
            </a:pPr>
            <a:r>
              <a:rPr lang="en-US" sz="1100" i="1">
                <a:latin typeface="Tahoma" pitchFamily="34" charset="0"/>
                <a:cs typeface="Tahoma" pitchFamily="34" charset="0"/>
              </a:rPr>
              <a:t>Nguồn</a:t>
            </a:r>
            <a:r>
              <a:rPr lang="vi-VN" sz="1100" i="1">
                <a:latin typeface="Tahoma" pitchFamily="34" charset="0"/>
                <a:cs typeface="Tahoma" pitchFamily="34" charset="0"/>
              </a:rPr>
              <a:t>: </a:t>
            </a:r>
            <a:r>
              <a:rPr lang="en-US" sz="1100" i="1">
                <a:latin typeface="Tahoma" pitchFamily="34" charset="0"/>
                <a:cs typeface="Tahoma" pitchFamily="34" charset="0"/>
              </a:rPr>
              <a:t>dantri.com.vn</a:t>
            </a:r>
            <a:endParaRPr lang="en-US" sz="1200">
              <a:latin typeface="Tahoma" pitchFamily="34" charset="0"/>
              <a:cs typeface="Tahoma" pitchFamily="34" charset="0"/>
            </a:endParaRPr>
          </a:p>
        </p:txBody>
      </p:sp>
      <p:sp>
        <p:nvSpPr>
          <p:cNvPr id="5" name="Rectangle 4"/>
          <p:cNvSpPr>
            <a:spLocks noChangeArrowheads="1"/>
          </p:cNvSpPr>
          <p:nvPr/>
        </p:nvSpPr>
        <p:spPr bwMode="auto">
          <a:xfrm>
            <a:off x="1681163" y="6543675"/>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15000"/>
              </a:lnSpc>
              <a:spcAft>
                <a:spcPts val="1000"/>
              </a:spcAft>
            </a:pPr>
            <a:r>
              <a:rPr lang="en-US" sz="1100" i="1">
                <a:latin typeface="Tahoma" pitchFamily="34" charset="0"/>
                <a:cs typeface="Tahoma" pitchFamily="34" charset="0"/>
              </a:rPr>
              <a:t>Nguồn: vtc.vn</a:t>
            </a:r>
            <a:endParaRPr lang="en-US" sz="1200">
              <a:latin typeface="Tahoma" pitchFamily="34" charset="0"/>
              <a:cs typeface="Tahoma" pitchFamily="34" charset="0"/>
            </a:endParaRPr>
          </a:p>
        </p:txBody>
      </p:sp>
      <p:sp>
        <p:nvSpPr>
          <p:cNvPr id="16" name="Rectangle 15"/>
          <p:cNvSpPr>
            <a:spLocks noChangeArrowheads="1"/>
          </p:cNvSpPr>
          <p:nvPr/>
        </p:nvSpPr>
        <p:spPr bwMode="auto">
          <a:xfrm>
            <a:off x="6059488" y="6562725"/>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15000"/>
              </a:lnSpc>
              <a:spcAft>
                <a:spcPts val="1000"/>
              </a:spcAft>
            </a:pPr>
            <a:r>
              <a:rPr lang="en-US" sz="1100" i="1">
                <a:latin typeface="Tahoma" pitchFamily="34" charset="0"/>
                <a:cs typeface="Tahoma" pitchFamily="34" charset="0"/>
              </a:rPr>
              <a:t>Nguồn: vtc.vn</a:t>
            </a:r>
            <a:endParaRPr lang="en-US" sz="1200">
              <a:latin typeface="Tahoma" pitchFamily="34" charset="0"/>
              <a:cs typeface="Tahoma"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1400" y="2760663"/>
            <a:ext cx="25844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down)">
                                      <p:cBhvr>
                                        <p:cTn id="13" dur="500"/>
                                        <p:tgtEl>
                                          <p:spTgt spid="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3" grpId="0"/>
      <p:bldP spid="4" grpId="0"/>
      <p:bldP spid="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50813" y="1066800"/>
            <a:ext cx="8764587" cy="1833563"/>
          </a:xfrm>
          <a:prstGeom prst="rect">
            <a:avLst/>
          </a:prstGeom>
          <a:solidFill>
            <a:schemeClr val="accent5">
              <a:lumMod val="40000"/>
              <a:lumOff val="60000"/>
            </a:schemeClr>
          </a:solidFill>
          <a:ln w="22225">
            <a:noFill/>
            <a:miter lim="800000"/>
            <a:headEnd/>
            <a:tailEnd/>
          </a:ln>
          <a:effectLst>
            <a:outerShdw blurRad="50800" dist="38100" dir="2700000" algn="tl" rotWithShape="0">
              <a:prstClr val="black">
                <a:alpha val="40000"/>
              </a:prstClr>
            </a:outerShdw>
          </a:effectLst>
        </p:spPr>
        <p:txBody>
          <a:bodyPr anchor="ctr"/>
          <a:lstStyle>
            <a:defPPr>
              <a:defRPr lang="en-US"/>
            </a:defPPr>
            <a:lvl1pPr algn="just" eaLnBrk="1" hangingPunct="1">
              <a:lnSpc>
                <a:spcPct val="150000"/>
              </a:lnSpc>
              <a:defRPr sz="2000" b="1" u="sng">
                <a:solidFill>
                  <a:schemeClr val="accent5">
                    <a:lumMod val="50000"/>
                  </a:schemeClr>
                </a:solidFill>
                <a:latin typeface="Tahoma" pitchFamily="34" charset="0"/>
                <a:cs typeface="Tahoma" pitchFamily="34" charset="0"/>
              </a:defRPr>
            </a:lvl1pPr>
          </a:lstStyle>
          <a:p>
            <a:pPr indent="457200" algn="l">
              <a:lnSpc>
                <a:spcPct val="115000"/>
              </a:lnSpc>
              <a:spcBef>
                <a:spcPts val="600"/>
              </a:spcBef>
              <a:spcAft>
                <a:spcPts val="600"/>
              </a:spcAft>
              <a:defRPr/>
            </a:pPr>
            <a:r>
              <a:rPr lang="vi-VN" sz="1700" u="none" dirty="0">
                <a:solidFill>
                  <a:srgbClr val="000099"/>
                </a:solidFill>
              </a:rPr>
              <a:t>Hiện trạng tham gia giao thông bằng xe đạp, xe đạp điện của học sinh:</a:t>
            </a:r>
            <a:endParaRPr lang="en-US" sz="1700" u="none" dirty="0">
              <a:solidFill>
                <a:srgbClr val="000099"/>
              </a:solidFill>
            </a:endParaRPr>
          </a:p>
          <a:p>
            <a:pPr>
              <a:lnSpc>
                <a:spcPct val="115000"/>
              </a:lnSpc>
              <a:spcBef>
                <a:spcPts val="600"/>
              </a:spcBef>
              <a:spcAft>
                <a:spcPts val="600"/>
              </a:spcAft>
              <a:defRPr/>
            </a:pPr>
            <a:r>
              <a:rPr lang="vi-VN" sz="1700" b="0" u="none" dirty="0">
                <a:solidFill>
                  <a:schemeClr val="tx1"/>
                </a:solidFill>
              </a:rPr>
              <a:t>Trên các tuyến đường ở cả nông thôn và thành thị, học sinh</a:t>
            </a:r>
            <a:r>
              <a:rPr lang="en-US" sz="1700" b="0" u="none" dirty="0">
                <a:solidFill>
                  <a:schemeClr val="tx1"/>
                </a:solidFill>
              </a:rPr>
              <a:t> </a:t>
            </a:r>
            <a:r>
              <a:rPr lang="en-US" sz="1700" b="0" u="none" dirty="0" err="1">
                <a:solidFill>
                  <a:schemeClr val="tx1"/>
                </a:solidFill>
              </a:rPr>
              <a:t>thường</a:t>
            </a:r>
            <a:r>
              <a:rPr lang="en-US" sz="1700" b="0" u="none" dirty="0">
                <a:solidFill>
                  <a:schemeClr val="tx1"/>
                </a:solidFill>
              </a:rPr>
              <a:t> </a:t>
            </a:r>
            <a:r>
              <a:rPr lang="en-US" sz="1700" b="0" u="none" dirty="0" err="1">
                <a:solidFill>
                  <a:schemeClr val="tx1"/>
                </a:solidFill>
              </a:rPr>
              <a:t>xuyên</a:t>
            </a:r>
            <a:r>
              <a:rPr lang="vi-VN" sz="1700" b="0" u="none" dirty="0">
                <a:solidFill>
                  <a:schemeClr val="tx1"/>
                </a:solidFill>
              </a:rPr>
              <a:t> ngang nhiên đi xe đạp phóng nhanh vượt ẩu, vượt đèn đỏ, dàn hàng hai, </a:t>
            </a:r>
            <a:r>
              <a:rPr lang="en-US" sz="1700" b="0" u="none" dirty="0" err="1">
                <a:solidFill>
                  <a:schemeClr val="tx1"/>
                </a:solidFill>
              </a:rPr>
              <a:t>hàng</a:t>
            </a:r>
            <a:r>
              <a:rPr lang="en-US" sz="1700" b="0" u="none" dirty="0">
                <a:solidFill>
                  <a:schemeClr val="tx1"/>
                </a:solidFill>
              </a:rPr>
              <a:t> </a:t>
            </a:r>
            <a:r>
              <a:rPr lang="vi-VN" sz="1700" b="0" u="none" dirty="0">
                <a:solidFill>
                  <a:schemeClr val="tx1"/>
                </a:solidFill>
              </a:rPr>
              <a:t>ba trên đường, đi xe đạp điện không đội mũ bảo hiểm, vượt đèn đỏ, đeo tai nghe, vừa tham gia giao thông vừa nghe nhạc và thậm chí có những chiếc xe đạp điện chở ba người rất nguy hiểm.</a:t>
            </a:r>
            <a:endParaRPr lang="en-US" sz="1700" b="0" u="none" dirty="0">
              <a:solidFill>
                <a:schemeClr val="tx1"/>
              </a:solidFill>
            </a:endParaRPr>
          </a:p>
        </p:txBody>
      </p:sp>
      <p:sp>
        <p:nvSpPr>
          <p:cNvPr id="69635" name="Slide Number Placeholder 3"/>
          <p:cNvSpPr>
            <a:spLocks noGrp="1"/>
          </p:cNvSpPr>
          <p:nvPr>
            <p:ph type="sldNum" sz="quarter" idx="12"/>
          </p:nvPr>
        </p:nvSpPr>
        <p:spPr bwMode="auto">
          <a:xfrm>
            <a:off x="6553200" y="64881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5B18307-4447-4FCE-B80E-85CDB32906C3}" type="slidenum">
              <a:rPr lang="en-US" altLang="en-US" smtClean="0">
                <a:solidFill>
                  <a:srgbClr val="898989"/>
                </a:solidFill>
                <a:latin typeface="Calibri" pitchFamily="34" charset="0"/>
              </a:rPr>
              <a:pPr eaLnBrk="1" hangingPunct="1"/>
              <a:t>5</a:t>
            </a:fld>
            <a:endParaRPr lang="en-US" altLang="en-US">
              <a:solidFill>
                <a:srgbClr val="898989"/>
              </a:solidFill>
              <a:latin typeface="Calibri"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69637" name="Title 2"/>
          <p:cNvSpPr txBox="1">
            <a:spLocks/>
          </p:cNvSpPr>
          <p:nvPr/>
        </p:nvSpPr>
        <p:spPr bwMode="auto">
          <a:xfrm>
            <a:off x="152400" y="3810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vi-VN" sz="2200" b="1">
                <a:latin typeface="Tahoma" pitchFamily="34" charset="0"/>
                <a:cs typeface="Tahoma" pitchFamily="34" charset="0"/>
              </a:rPr>
              <a:t>1. Tình hình tham gia giao thông bằng xe đạp, xe đạp điện</a:t>
            </a:r>
            <a:endParaRPr lang="en-US" sz="2200" b="1">
              <a:latin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1466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20675" y="4614863"/>
            <a:ext cx="227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t>Nguồn: vietnamplus.vn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3075" y="3014663"/>
            <a:ext cx="2397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2995613"/>
            <a:ext cx="242411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2852738" y="4597400"/>
            <a:ext cx="2862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t>Nguồn:baoquangninh.com.vn</a:t>
            </a:r>
          </a:p>
        </p:txBody>
      </p:sp>
      <p:sp>
        <p:nvSpPr>
          <p:cNvPr id="12" name="Rectangle 11"/>
          <p:cNvSpPr>
            <a:spLocks noChangeArrowheads="1"/>
          </p:cNvSpPr>
          <p:nvPr/>
        </p:nvSpPr>
        <p:spPr bwMode="auto">
          <a:xfrm>
            <a:off x="5900738" y="4579938"/>
            <a:ext cx="2862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t>Nguồn:baoquangninh.com.vn</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675" y="4978400"/>
            <a:ext cx="213677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36538" y="6524625"/>
            <a:ext cx="2351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600"/>
              <a:t>Nguồn: baomoi.com</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27363" y="4978400"/>
            <a:ext cx="238283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2895600" y="6596063"/>
            <a:ext cx="2622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t>Nguồn: tapchigiaothong.vn</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54725" y="4968875"/>
            <a:ext cx="24034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6080125" y="6564313"/>
            <a:ext cx="2479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600"/>
              <a:t>Nguồn: baomoi.com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52400" y="5684838"/>
            <a:ext cx="8732838" cy="949325"/>
          </a:xfrm>
          <a:prstGeom prst="roundRect">
            <a:avLst/>
          </a:prstGeom>
          <a:solidFill>
            <a:srgbClr val="FF3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Rounded Rectangle 20"/>
          <p:cNvSpPr/>
          <p:nvPr/>
        </p:nvSpPr>
        <p:spPr>
          <a:xfrm>
            <a:off x="152400" y="2933700"/>
            <a:ext cx="8732838" cy="2446338"/>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Rounded Rectangle 16"/>
          <p:cNvSpPr/>
          <p:nvPr/>
        </p:nvSpPr>
        <p:spPr>
          <a:xfrm>
            <a:off x="139700" y="1638300"/>
            <a:ext cx="8763000" cy="1039813"/>
          </a:xfrm>
          <a:prstGeom prst="round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0661"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8435890-B1B4-4678-AFCD-88615C244AAB}" type="slidenum">
              <a:rPr lang="en-US" altLang="en-US" smtClean="0">
                <a:solidFill>
                  <a:srgbClr val="898989"/>
                </a:solidFill>
                <a:latin typeface="Calibri" pitchFamily="34" charset="0"/>
              </a:rPr>
              <a:pPr eaLnBrk="1" hangingPunct="1"/>
              <a:t>6</a:t>
            </a:fld>
            <a:endParaRPr lang="en-US" altLang="en-US">
              <a:solidFill>
                <a:srgbClr val="898989"/>
              </a:solidFill>
              <a:latin typeface="Calibri"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70663" name="Title 2"/>
          <p:cNvSpPr txBox="1">
            <a:spLocks/>
          </p:cNvSpPr>
          <p:nvPr/>
        </p:nvSpPr>
        <p:spPr bwMode="auto">
          <a:xfrm>
            <a:off x="152400" y="3810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vi-VN" sz="2200" b="1">
                <a:latin typeface="Tahoma" pitchFamily="34" charset="0"/>
                <a:cs typeface="Tahoma" pitchFamily="34" charset="0"/>
              </a:rPr>
              <a:t>1. Tình hình tham gia giao thông bằng xe đạp, xe đạp điện</a:t>
            </a:r>
            <a:endParaRPr lang="en-US" sz="2200" b="1">
              <a:latin typeface="Tahoma" pitchFamily="34" charset="0"/>
              <a:cs typeface="Tahoma" pitchFamily="34" charset="0"/>
            </a:endParaRPr>
          </a:p>
        </p:txBody>
      </p:sp>
      <p:sp>
        <p:nvSpPr>
          <p:cNvPr id="70664" name="Rectangle 1"/>
          <p:cNvSpPr>
            <a:spLocks noChangeArrowheads="1"/>
          </p:cNvSpPr>
          <p:nvPr/>
        </p:nvSpPr>
        <p:spPr bwMode="auto">
          <a:xfrm>
            <a:off x="-228600" y="1036638"/>
            <a:ext cx="9372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eaLnBrk="0" hangingPunct="0">
              <a:lnSpc>
                <a:spcPct val="115000"/>
              </a:lnSpc>
              <a:spcBef>
                <a:spcPts val="600"/>
              </a:spcBef>
              <a:spcAft>
                <a:spcPts val="600"/>
              </a:spcAft>
            </a:pPr>
            <a:r>
              <a:rPr lang="vi-VN" b="1">
                <a:solidFill>
                  <a:srgbClr val="000099"/>
                </a:solidFill>
              </a:rPr>
              <a:t>Hậu quả của việc tham gia giao thông bằng</a:t>
            </a:r>
            <a:r>
              <a:rPr lang="en-US" b="1">
                <a:solidFill>
                  <a:srgbClr val="000099"/>
                </a:solidFill>
              </a:rPr>
              <a:t> </a:t>
            </a:r>
            <a:r>
              <a:rPr lang="vi-VN" b="1">
                <a:solidFill>
                  <a:srgbClr val="000099"/>
                </a:solidFill>
              </a:rPr>
              <a:t>xe đạp</a:t>
            </a:r>
            <a:r>
              <a:rPr lang="en-US" b="1">
                <a:solidFill>
                  <a:srgbClr val="000099"/>
                </a:solidFill>
              </a:rPr>
              <a:t>,</a:t>
            </a:r>
            <a:r>
              <a:rPr lang="vi-VN" b="1">
                <a:solidFill>
                  <a:srgbClr val="000099"/>
                </a:solidFill>
              </a:rPr>
              <a:t> xe đạp điện</a:t>
            </a:r>
            <a:r>
              <a:rPr lang="en-US" b="1">
                <a:solidFill>
                  <a:srgbClr val="000099"/>
                </a:solidFill>
              </a:rPr>
              <a:t> </a:t>
            </a:r>
            <a:r>
              <a:rPr lang="vi-VN" b="1">
                <a:solidFill>
                  <a:srgbClr val="000099"/>
                </a:solidFill>
              </a:rPr>
              <a:t>không an toàn:</a:t>
            </a:r>
            <a:endParaRPr lang="en-US" b="1">
              <a:solidFill>
                <a:srgbClr val="000099"/>
              </a:solidFill>
            </a:endParaRPr>
          </a:p>
        </p:txBody>
      </p:sp>
      <p:sp>
        <p:nvSpPr>
          <p:cNvPr id="3" name="Rectangle 2"/>
          <p:cNvSpPr>
            <a:spLocks noChangeArrowheads="1"/>
          </p:cNvSpPr>
          <p:nvPr/>
        </p:nvSpPr>
        <p:spPr bwMode="auto">
          <a:xfrm>
            <a:off x="1447800" y="1831975"/>
            <a:ext cx="69469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15000"/>
              </a:lnSpc>
              <a:spcBef>
                <a:spcPts val="600"/>
              </a:spcBef>
              <a:spcAft>
                <a:spcPts val="600"/>
              </a:spcAft>
            </a:pPr>
            <a:r>
              <a:rPr lang="en-US"/>
              <a:t>Ả</a:t>
            </a:r>
            <a:r>
              <a:rPr lang="vi-VN"/>
              <a:t>nh hưởng đến ATGT</a:t>
            </a:r>
            <a:r>
              <a:rPr lang="en-US"/>
              <a:t> </a:t>
            </a:r>
            <a:r>
              <a:rPr lang="vi-VN"/>
              <a:t>trên đường </a:t>
            </a:r>
            <a:r>
              <a:rPr lang="en-US"/>
              <a:t>&amp; </a:t>
            </a:r>
            <a:r>
              <a:rPr lang="vi-VN"/>
              <a:t>gây phản cảm </a:t>
            </a:r>
            <a:r>
              <a:rPr lang="en-US"/>
              <a:t>khi vi phạm giao về hình ảnh học sinh vi phạm giao thông</a:t>
            </a:r>
          </a:p>
        </p:txBody>
      </p:sp>
      <p:sp>
        <p:nvSpPr>
          <p:cNvPr id="5" name="Rectangle 4"/>
          <p:cNvSpPr>
            <a:spLocks noChangeArrowheads="1"/>
          </p:cNvSpPr>
          <p:nvPr/>
        </p:nvSpPr>
        <p:spPr bwMode="auto">
          <a:xfrm>
            <a:off x="1676400" y="5791200"/>
            <a:ext cx="6781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0" hangingPunct="0">
              <a:lnSpc>
                <a:spcPct val="115000"/>
              </a:lnSpc>
              <a:spcBef>
                <a:spcPts val="600"/>
              </a:spcBef>
              <a:spcAft>
                <a:spcPts val="600"/>
              </a:spcAft>
            </a:pPr>
            <a:r>
              <a:rPr lang="en-US" altLang="en-US"/>
              <a:t>B</a:t>
            </a:r>
            <a:r>
              <a:rPr lang="vi-VN" altLang="en-US"/>
              <a:t>ị cảnh sát giao thông khiển trách và gửi thông tin </a:t>
            </a:r>
            <a:r>
              <a:rPr lang="en-US" altLang="en-US"/>
              <a:t>vi phạm </a:t>
            </a:r>
            <a:r>
              <a:rPr lang="vi-VN" altLang="en-US"/>
              <a:t>đến nhà trường</a:t>
            </a:r>
            <a:r>
              <a:rPr lang="en-US" altLang="en-US"/>
              <a:t>.</a:t>
            </a:r>
            <a:r>
              <a:rPr lang="vi-VN" altLang="en-US"/>
              <a:t>.</a:t>
            </a:r>
            <a:r>
              <a:rPr lang="vi-VN"/>
              <a:t>.</a:t>
            </a:r>
            <a:endParaRPr lang="en-US"/>
          </a:p>
        </p:txBody>
      </p:sp>
      <p:grpSp>
        <p:nvGrpSpPr>
          <p:cNvPr id="45" name="Group 44"/>
          <p:cNvGrpSpPr>
            <a:grpSpLocks/>
          </p:cNvGrpSpPr>
          <p:nvPr/>
        </p:nvGrpSpPr>
        <p:grpSpPr bwMode="auto">
          <a:xfrm>
            <a:off x="-327025" y="1425575"/>
            <a:ext cx="2068513" cy="1289050"/>
            <a:chOff x="-327527" y="1425109"/>
            <a:chExt cx="2069039" cy="1289023"/>
          </a:xfrm>
        </p:grpSpPr>
        <p:grpSp>
          <p:nvGrpSpPr>
            <p:cNvPr id="70681" name="Group 30"/>
            <p:cNvGrpSpPr>
              <a:grpSpLocks/>
            </p:cNvGrpSpPr>
            <p:nvPr/>
          </p:nvGrpSpPr>
          <p:grpSpPr bwMode="auto">
            <a:xfrm>
              <a:off x="-327527" y="1425109"/>
              <a:ext cx="2052970" cy="1289023"/>
              <a:chOff x="-327527" y="1425109"/>
              <a:chExt cx="2052970" cy="1289023"/>
            </a:xfrm>
          </p:grpSpPr>
          <p:sp>
            <p:nvSpPr>
              <p:cNvPr id="26" name="Right Triangle 25"/>
              <p:cNvSpPr/>
              <p:nvPr/>
            </p:nvSpPr>
            <p:spPr>
              <a:xfrm>
                <a:off x="50394" y="2582373"/>
                <a:ext cx="358866" cy="131759"/>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2" name="Right Triangle 31"/>
              <p:cNvSpPr/>
              <p:nvPr/>
            </p:nvSpPr>
            <p:spPr>
              <a:xfrm flipH="1">
                <a:off x="1371530" y="1425109"/>
                <a:ext cx="219131" cy="20002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 name="Trapezoid 24"/>
              <p:cNvSpPr/>
              <p:nvPr/>
            </p:nvSpPr>
            <p:spPr>
              <a:xfrm rot="19226057">
                <a:off x="-327527" y="1744190"/>
                <a:ext cx="2053160" cy="377817"/>
              </a:xfrm>
              <a:prstGeom prst="trapezoid">
                <a:avLst>
                  <a:gd name="adj" fmla="val 80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70682" name="TextBox 33"/>
            <p:cNvSpPr txBox="1">
              <a:spLocks noChangeArrowheads="1"/>
            </p:cNvSpPr>
            <p:nvPr/>
          </p:nvSpPr>
          <p:spPr bwMode="auto">
            <a:xfrm rot="-2497489">
              <a:off x="-182575" y="1678051"/>
              <a:ext cx="1924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rgbClr val="000099"/>
                  </a:solidFill>
                </a:rPr>
                <a:t>Gây phản cảm</a:t>
              </a:r>
            </a:p>
          </p:txBody>
        </p:sp>
      </p:grpSp>
      <p:grpSp>
        <p:nvGrpSpPr>
          <p:cNvPr id="48" name="Group 47"/>
          <p:cNvGrpSpPr>
            <a:grpSpLocks/>
          </p:cNvGrpSpPr>
          <p:nvPr/>
        </p:nvGrpSpPr>
        <p:grpSpPr bwMode="auto">
          <a:xfrm>
            <a:off x="479425" y="2192338"/>
            <a:ext cx="1468438" cy="3654425"/>
            <a:chOff x="479501" y="2191971"/>
            <a:chExt cx="1467970" cy="3654986"/>
          </a:xfrm>
        </p:grpSpPr>
        <p:grpSp>
          <p:nvGrpSpPr>
            <p:cNvPr id="70676" name="Group 34"/>
            <p:cNvGrpSpPr>
              <a:grpSpLocks/>
            </p:cNvGrpSpPr>
            <p:nvPr/>
          </p:nvGrpSpPr>
          <p:grpSpPr bwMode="auto">
            <a:xfrm rot="1176920">
              <a:off x="479501" y="2191971"/>
              <a:ext cx="1467970" cy="3654986"/>
              <a:chOff x="122704" y="1273900"/>
              <a:chExt cx="1467970" cy="2952980"/>
            </a:xfrm>
          </p:grpSpPr>
          <p:sp>
            <p:nvSpPr>
              <p:cNvPr id="36" name="Right Triangle 35"/>
              <p:cNvSpPr/>
              <p:nvPr/>
            </p:nvSpPr>
            <p:spPr>
              <a:xfrm rot="20423080">
                <a:off x="122036" y="3846161"/>
                <a:ext cx="499903" cy="22577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7" name="Right Triangle 36"/>
              <p:cNvSpPr/>
              <p:nvPr/>
            </p:nvSpPr>
            <p:spPr>
              <a:xfrm flipH="1">
                <a:off x="1370253" y="1424968"/>
                <a:ext cx="219005" cy="20011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9" name="Trapezoid 38"/>
              <p:cNvSpPr/>
              <p:nvPr/>
            </p:nvSpPr>
            <p:spPr>
              <a:xfrm rot="17543222">
                <a:off x="-755590" y="2561162"/>
                <a:ext cx="2952980" cy="377705"/>
              </a:xfrm>
              <a:prstGeom prst="trapezoid">
                <a:avLst>
                  <a:gd name="adj" fmla="val 80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70677" name="TextBox 45"/>
            <p:cNvSpPr txBox="1">
              <a:spLocks noChangeArrowheads="1"/>
            </p:cNvSpPr>
            <p:nvPr/>
          </p:nvSpPr>
          <p:spPr bwMode="auto">
            <a:xfrm rot="-2860489">
              <a:off x="-147193" y="4048066"/>
              <a:ext cx="1924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solidFill>
                    <a:srgbClr val="000099"/>
                  </a:solidFill>
                </a:rPr>
                <a:t>Gây nguy hiểm</a:t>
              </a:r>
            </a:p>
          </p:txBody>
        </p:sp>
      </p:grpSp>
      <p:grpSp>
        <p:nvGrpSpPr>
          <p:cNvPr id="49" name="Group 48"/>
          <p:cNvGrpSpPr>
            <a:grpSpLocks/>
          </p:cNvGrpSpPr>
          <p:nvPr/>
        </p:nvGrpSpPr>
        <p:grpSpPr bwMode="auto">
          <a:xfrm>
            <a:off x="-346075" y="5494338"/>
            <a:ext cx="1933575" cy="1160462"/>
            <a:chOff x="-346784" y="5494186"/>
            <a:chExt cx="1934918" cy="1161048"/>
          </a:xfrm>
        </p:grpSpPr>
        <p:grpSp>
          <p:nvGrpSpPr>
            <p:cNvPr id="70671" name="Group 39"/>
            <p:cNvGrpSpPr>
              <a:grpSpLocks/>
            </p:cNvGrpSpPr>
            <p:nvPr/>
          </p:nvGrpSpPr>
          <p:grpSpPr bwMode="auto">
            <a:xfrm>
              <a:off x="-254544" y="5494186"/>
              <a:ext cx="1842678" cy="1161048"/>
              <a:chOff x="-303437" y="1567371"/>
              <a:chExt cx="1842678" cy="1161048"/>
            </a:xfrm>
          </p:grpSpPr>
          <p:sp>
            <p:nvSpPr>
              <p:cNvPr id="41" name="Right Triangle 40"/>
              <p:cNvSpPr/>
              <p:nvPr/>
            </p:nvSpPr>
            <p:spPr>
              <a:xfrm>
                <a:off x="31658" y="2596590"/>
                <a:ext cx="359024" cy="131829"/>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2" name="Right Triangle 41"/>
              <p:cNvSpPr/>
              <p:nvPr/>
            </p:nvSpPr>
            <p:spPr>
              <a:xfrm flipH="1">
                <a:off x="1204046" y="1567371"/>
                <a:ext cx="219227" cy="200126"/>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4" name="Trapezoid 43"/>
              <p:cNvSpPr/>
              <p:nvPr/>
            </p:nvSpPr>
            <p:spPr>
              <a:xfrm rot="19226057">
                <a:off x="-303538" y="1811969"/>
                <a:ext cx="1842779" cy="378016"/>
              </a:xfrm>
              <a:prstGeom prst="trapezoid">
                <a:avLst>
                  <a:gd name="adj" fmla="val 80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70672" name="TextBox 46"/>
            <p:cNvSpPr txBox="1">
              <a:spLocks noChangeArrowheads="1"/>
            </p:cNvSpPr>
            <p:nvPr/>
          </p:nvSpPr>
          <p:spPr bwMode="auto">
            <a:xfrm rot="-2483328">
              <a:off x="-346784" y="5785501"/>
              <a:ext cx="1924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solidFill>
                    <a:srgbClr val="000099"/>
                  </a:solidFill>
                </a:rPr>
                <a:t>Bị xử lý</a:t>
              </a:r>
            </a:p>
          </p:txBody>
        </p:sp>
      </p:grpSp>
      <p:sp>
        <p:nvSpPr>
          <p:cNvPr id="4" name="Rectangle 3"/>
          <p:cNvSpPr>
            <a:spLocks noChangeArrowheads="1"/>
          </p:cNvSpPr>
          <p:nvPr/>
        </p:nvSpPr>
        <p:spPr bwMode="auto">
          <a:xfrm>
            <a:off x="1371600" y="3017838"/>
            <a:ext cx="70866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eaLnBrk="0" hangingPunct="0">
              <a:spcBef>
                <a:spcPts val="600"/>
              </a:spcBef>
              <a:spcAft>
                <a:spcPts val="600"/>
              </a:spcAft>
              <a:buFont typeface="Wingdings" pitchFamily="2" charset="2"/>
              <a:buChar char="Ø"/>
            </a:pPr>
            <a:r>
              <a:rPr lang="vi-VN"/>
              <a:t>Đi xe dàn hàng ngang trên đường sẽ gây cản trở giao thông và gây ra nguy hiểm cho chính mình và người khác</a:t>
            </a:r>
            <a:r>
              <a:rPr lang="en-US"/>
              <a:t>.</a:t>
            </a:r>
          </a:p>
          <a:p>
            <a:pPr marL="285750" indent="-285750" algn="just" eaLnBrk="0" hangingPunct="0">
              <a:spcBef>
                <a:spcPts val="600"/>
              </a:spcBef>
              <a:spcAft>
                <a:spcPts val="600"/>
              </a:spcAft>
              <a:buFont typeface="Wingdings" pitchFamily="2" charset="2"/>
              <a:buChar char="Ø"/>
            </a:pPr>
            <a:r>
              <a:rPr lang="en-US"/>
              <a:t>Đ</a:t>
            </a:r>
            <a:r>
              <a:rPr lang="vi-VN"/>
              <a:t>u bám xe đang lưu thông trên đường</a:t>
            </a:r>
            <a:r>
              <a:rPr lang="en-US"/>
              <a:t> </a:t>
            </a:r>
            <a:r>
              <a:rPr lang="vi-VN"/>
              <a:t>sẽ đánh mất khả năng điều khiển và kiểm soát thăng bằng cho xe, gây nguy hiểm cho bạn và cho tất cả những người tham gia giao thông khác</a:t>
            </a:r>
            <a:endParaRPr lang="en-US"/>
          </a:p>
          <a:p>
            <a:pPr marL="285750" indent="-285750" algn="just" eaLnBrk="0" hangingPunct="0">
              <a:spcBef>
                <a:spcPts val="600"/>
              </a:spcBef>
              <a:spcAft>
                <a:spcPts val="600"/>
              </a:spcAft>
              <a:buFont typeface="Wingdings" pitchFamily="2" charset="2"/>
              <a:buChar char="Ø"/>
            </a:pPr>
            <a:r>
              <a:rPr lang="en-US"/>
              <a:t>Đ</a:t>
            </a:r>
            <a:r>
              <a:rPr lang="vi-VN"/>
              <a:t>i xe sai làn đường sẽ gây cản trở giao thông, lấn làn đường dành cho xe cơ giới và dễ gây tai nạn cho chính mình.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7" grpId="0" animBg="1"/>
      <p:bldP spid="3" grpId="0"/>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txBox="1">
            <a:spLocks/>
          </p:cNvSpPr>
          <p:nvPr/>
        </p:nvSpPr>
        <p:spPr bwMode="auto">
          <a:xfrm>
            <a:off x="152400" y="457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200" b="1">
                <a:latin typeface="Tahoma" pitchFamily="34" charset="0"/>
                <a:cs typeface="Tahoma" pitchFamily="34" charset="0"/>
              </a:rPr>
              <a:t>2</a:t>
            </a:r>
            <a:r>
              <a:rPr lang="vi-VN" sz="2200" b="1">
                <a:latin typeface="Tahoma" pitchFamily="34" charset="0"/>
                <a:cs typeface="Tahoma" pitchFamily="34" charset="0"/>
              </a:rPr>
              <a:t>. </a:t>
            </a:r>
            <a:r>
              <a:rPr lang="vi-VN" sz="2400" b="1">
                <a:latin typeface="Tahoma" pitchFamily="34" charset="0"/>
                <a:cs typeface="Tahoma" pitchFamily="34" charset="0"/>
              </a:rPr>
              <a:t>Chuẩn bị đi xe đạp và xe đạp điện an toàn</a:t>
            </a:r>
            <a:endParaRPr lang="en-US" sz="2400" b="1">
              <a:latin typeface="Tahoma" pitchFamily="34" charset="0"/>
              <a:cs typeface="Tahoma"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71684" name="Rectangle 1"/>
          <p:cNvSpPr>
            <a:spLocks noChangeArrowheads="1"/>
          </p:cNvSpPr>
          <p:nvPr/>
        </p:nvSpPr>
        <p:spPr bwMode="auto">
          <a:xfrm>
            <a:off x="152400" y="1120775"/>
            <a:ext cx="895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i="1">
                <a:latin typeface="Tahoma" pitchFamily="34" charset="0"/>
                <a:cs typeface="Tahoma" pitchFamily="34" charset="0"/>
              </a:rPr>
              <a:t>Đ</a:t>
            </a:r>
            <a:r>
              <a:rPr lang="vi-VN" sz="2000" i="1">
                <a:latin typeface="Tahoma" pitchFamily="34" charset="0"/>
                <a:cs typeface="Tahoma" pitchFamily="34" charset="0"/>
              </a:rPr>
              <a:t>ọc thông tin</a:t>
            </a:r>
            <a:r>
              <a:rPr lang="en-US" sz="2000" i="1">
                <a:latin typeface="Tahoma" pitchFamily="34" charset="0"/>
                <a:cs typeface="Tahoma" pitchFamily="34" charset="0"/>
              </a:rPr>
              <a:t>, </a:t>
            </a:r>
            <a:r>
              <a:rPr lang="vi-VN" sz="2000" i="1">
                <a:latin typeface="Tahoma" pitchFamily="34" charset="0"/>
                <a:cs typeface="Tahoma" pitchFamily="34" charset="0"/>
              </a:rPr>
              <a:t>ghi nhớ để vận dụng khi chuẩn bị đi xe đạp và xe đạp điện</a:t>
            </a:r>
            <a:r>
              <a:rPr lang="en-US" sz="2000" i="1">
                <a:latin typeface="Tahoma" pitchFamily="34" charset="0"/>
                <a:cs typeface="Tahoma" pitchFamily="34" charset="0"/>
              </a:rPr>
              <a:t>:</a:t>
            </a:r>
            <a:endParaRPr lang="en-US" sz="2000">
              <a:latin typeface="Tahoma" pitchFamily="34" charset="0"/>
              <a:cs typeface="Tahoma" pitchFamily="34" charset="0"/>
            </a:endParaRPr>
          </a:p>
        </p:txBody>
      </p:sp>
      <p:grpSp>
        <p:nvGrpSpPr>
          <p:cNvPr id="22" name="Group 21"/>
          <p:cNvGrpSpPr>
            <a:grpSpLocks/>
          </p:cNvGrpSpPr>
          <p:nvPr/>
        </p:nvGrpSpPr>
        <p:grpSpPr bwMode="auto">
          <a:xfrm>
            <a:off x="0" y="1676400"/>
            <a:ext cx="4648200" cy="2362200"/>
            <a:chOff x="0" y="1905000"/>
            <a:chExt cx="4648200" cy="2362200"/>
          </a:xfrm>
        </p:grpSpPr>
        <p:pic>
          <p:nvPicPr>
            <p:cNvPr id="7169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3098"/>
              <a:ext cx="2133600" cy="193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9" name="Rectangle 3"/>
            <p:cNvSpPr>
              <a:spLocks noChangeArrowheads="1"/>
            </p:cNvSpPr>
            <p:nvPr/>
          </p:nvSpPr>
          <p:spPr bwMode="auto">
            <a:xfrm>
              <a:off x="1981200" y="2133600"/>
              <a:ext cx="2612480" cy="18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Aft>
                  <a:spcPts val="1000"/>
                </a:spcAft>
              </a:pPr>
              <a:r>
                <a:rPr lang="vi-VN" sz="1400" b="1">
                  <a:solidFill>
                    <a:srgbClr val="000099"/>
                  </a:solidFill>
                  <a:latin typeface="Tahoma" pitchFamily="34" charset="0"/>
                  <a:cs typeface="Tahoma" pitchFamily="34" charset="0"/>
                </a:rPr>
                <a:t>(1) Chọn xe đạp và xe đạp điện an toàn:</a:t>
              </a:r>
              <a:endParaRPr lang="en-US" sz="1400">
                <a:solidFill>
                  <a:srgbClr val="000099"/>
                </a:solidFill>
                <a:latin typeface="Tahoma" pitchFamily="34" charset="0"/>
                <a:cs typeface="Tahoma" pitchFamily="34" charset="0"/>
              </a:endParaRPr>
            </a:p>
            <a:p>
              <a:pPr algn="just" eaLnBrk="0" hangingPunct="0">
                <a:spcAft>
                  <a:spcPts val="1000"/>
                </a:spcAft>
              </a:pPr>
              <a:r>
                <a:rPr lang="vi-VN" sz="1400">
                  <a:latin typeface="Tahoma" pitchFamily="34" charset="0"/>
                  <a:cs typeface="Tahoma" pitchFamily="34" charset="0"/>
                </a:rPr>
                <a:t>- Chọn xe có kích cỡ vừa tầm vóc.</a:t>
              </a:r>
              <a:endParaRPr lang="en-US" sz="1400">
                <a:latin typeface="Tahoma" pitchFamily="34" charset="0"/>
                <a:cs typeface="Tahoma" pitchFamily="34" charset="0"/>
              </a:endParaRPr>
            </a:p>
            <a:p>
              <a:pPr eaLnBrk="0" hangingPunct="0"/>
              <a:r>
                <a:rPr lang="vi-VN" sz="1400">
                  <a:latin typeface="Tahoma" pitchFamily="34" charset="0"/>
                  <a:cs typeface="Tahoma" pitchFamily="34" charset="0"/>
                </a:rPr>
                <a:t>- Mọi bộ phận xe đầy đủ và hoạt động tốt,  nhất là phanh, lốp và đèn (với xe đạp điện).</a:t>
              </a:r>
              <a:endParaRPr lang="en-US" sz="1400">
                <a:latin typeface="Tahoma" pitchFamily="34" charset="0"/>
                <a:cs typeface="Tahoma" pitchFamily="34" charset="0"/>
              </a:endParaRPr>
            </a:p>
          </p:txBody>
        </p:sp>
        <p:sp>
          <p:nvSpPr>
            <p:cNvPr id="21" name="Rectangle 20"/>
            <p:cNvSpPr/>
            <p:nvPr/>
          </p:nvSpPr>
          <p:spPr>
            <a:xfrm>
              <a:off x="76200" y="1905000"/>
              <a:ext cx="4572000" cy="23622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26" name="Group 25"/>
          <p:cNvGrpSpPr>
            <a:grpSpLocks/>
          </p:cNvGrpSpPr>
          <p:nvPr/>
        </p:nvGrpSpPr>
        <p:grpSpPr bwMode="auto">
          <a:xfrm>
            <a:off x="4648200" y="1676400"/>
            <a:ext cx="4572000" cy="2362200"/>
            <a:chOff x="4648200" y="1905000"/>
            <a:chExt cx="4572000" cy="2362200"/>
          </a:xfrm>
        </p:grpSpPr>
        <p:pic>
          <p:nvPicPr>
            <p:cNvPr id="71695" name="Picture 16" descr="C:\Users\F18608\Desktop\IMG_0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42047"/>
              <a:ext cx="1600200" cy="154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6" name="Rectangle 5"/>
            <p:cNvSpPr>
              <a:spLocks noChangeArrowheads="1"/>
            </p:cNvSpPr>
            <p:nvPr/>
          </p:nvSpPr>
          <p:spPr bwMode="auto">
            <a:xfrm>
              <a:off x="6491696" y="2289420"/>
              <a:ext cx="27285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1400" b="1">
                  <a:solidFill>
                    <a:srgbClr val="000099"/>
                  </a:solidFill>
                  <a:latin typeface="Tahoma" pitchFamily="34" charset="0"/>
                  <a:cs typeface="Tahoma" pitchFamily="34" charset="0"/>
                </a:rPr>
                <a:t>(2)</a:t>
              </a:r>
              <a:r>
                <a:rPr lang="vi-VN" sz="1400">
                  <a:solidFill>
                    <a:srgbClr val="000099"/>
                  </a:solidFill>
                  <a:latin typeface="Tahoma" pitchFamily="34" charset="0"/>
                  <a:cs typeface="Tahoma" pitchFamily="34" charset="0"/>
                </a:rPr>
                <a:t> </a:t>
              </a:r>
              <a:r>
                <a:rPr lang="vi-VN" sz="1400" b="1">
                  <a:solidFill>
                    <a:srgbClr val="000099"/>
                  </a:solidFill>
                  <a:latin typeface="Tahoma" pitchFamily="34" charset="0"/>
                  <a:cs typeface="Tahoma" pitchFamily="34" charset="0"/>
                </a:rPr>
                <a:t>Kiểm tra xe trước khi đi</a:t>
              </a:r>
              <a:r>
                <a:rPr lang="vi-VN" sz="1400">
                  <a:solidFill>
                    <a:srgbClr val="000099"/>
                  </a:solidFill>
                  <a:latin typeface="Tahoma" pitchFamily="34" charset="0"/>
                  <a:cs typeface="Tahoma" pitchFamily="34" charset="0"/>
                </a:rPr>
                <a:t>: </a:t>
              </a:r>
              <a:endParaRPr lang="en-US" sz="1400">
                <a:solidFill>
                  <a:srgbClr val="000099"/>
                </a:solidFill>
                <a:latin typeface="Tahoma" pitchFamily="34" charset="0"/>
                <a:cs typeface="Tahoma" pitchFamily="34" charset="0"/>
              </a:endParaRPr>
            </a:p>
            <a:p>
              <a:pPr eaLnBrk="0" hangingPunct="0"/>
              <a:endParaRPr lang="en-US" sz="1400">
                <a:latin typeface="Tahoma" pitchFamily="34" charset="0"/>
                <a:cs typeface="Tahoma" pitchFamily="34" charset="0"/>
              </a:endParaRPr>
            </a:p>
            <a:p>
              <a:pPr eaLnBrk="0" hangingPunct="0"/>
              <a:r>
                <a:rPr lang="vi-VN" sz="1400">
                  <a:latin typeface="Tahoma" pitchFamily="34" charset="0"/>
                  <a:cs typeface="Tahoma" pitchFamily="34" charset="0"/>
                </a:rPr>
                <a:t>Kiểm tra kĩ các bộ phận của xe đảm bảo mọi bộ phận phải an toàn: lốp, phanh, đèn (xe đạp điện).</a:t>
              </a:r>
              <a:endParaRPr lang="en-US" sz="1400">
                <a:latin typeface="Tahoma" pitchFamily="34" charset="0"/>
                <a:cs typeface="Tahoma" pitchFamily="34" charset="0"/>
              </a:endParaRPr>
            </a:p>
          </p:txBody>
        </p:sp>
        <p:sp>
          <p:nvSpPr>
            <p:cNvPr id="23" name="Rectangle 22"/>
            <p:cNvSpPr/>
            <p:nvPr/>
          </p:nvSpPr>
          <p:spPr>
            <a:xfrm>
              <a:off x="4648200" y="1905000"/>
              <a:ext cx="4448175" cy="23622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27" name="Group 26"/>
          <p:cNvGrpSpPr>
            <a:grpSpLocks/>
          </p:cNvGrpSpPr>
          <p:nvPr/>
        </p:nvGrpSpPr>
        <p:grpSpPr bwMode="auto">
          <a:xfrm>
            <a:off x="76200" y="4041775"/>
            <a:ext cx="4572000" cy="2587625"/>
            <a:chOff x="76200" y="4270828"/>
            <a:chExt cx="4572000" cy="2587171"/>
          </a:xfrm>
        </p:grpSpPr>
        <p:pic>
          <p:nvPicPr>
            <p:cNvPr id="18" name="Picture 17" descr="H D (66)"/>
            <p:cNvPicPr/>
            <p:nvPr/>
          </p:nvPicPr>
          <p:blipFill>
            <a:blip r:embed="rId5"/>
            <a:srcRect/>
            <a:stretch>
              <a:fillRect/>
            </a:stretch>
          </p:blipFill>
          <p:spPr bwMode="auto">
            <a:xfrm>
              <a:off x="76200" y="4750169"/>
              <a:ext cx="1676400" cy="1512623"/>
            </a:xfrm>
            <a:prstGeom prst="rect">
              <a:avLst/>
            </a:prstGeom>
            <a:ln>
              <a:noFill/>
            </a:ln>
            <a:effectLst>
              <a:outerShdw blurRad="292100" dist="139700" dir="2700000" algn="tl" rotWithShape="0">
                <a:srgbClr val="333333">
                  <a:alpha val="65000"/>
                </a:srgbClr>
              </a:outerShdw>
            </a:effectLst>
          </p:spPr>
        </p:pic>
        <p:sp>
          <p:nvSpPr>
            <p:cNvPr id="71693" name="Rectangle 10"/>
            <p:cNvSpPr>
              <a:spLocks noChangeArrowheads="1"/>
            </p:cNvSpPr>
            <p:nvPr/>
          </p:nvSpPr>
          <p:spPr bwMode="auto">
            <a:xfrm>
              <a:off x="1752600" y="4368088"/>
              <a:ext cx="2895600" cy="239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15000"/>
                </a:lnSpc>
                <a:spcAft>
                  <a:spcPts val="1000"/>
                </a:spcAft>
              </a:pPr>
              <a:r>
                <a:rPr lang="vi-VN" sz="1400" b="1">
                  <a:solidFill>
                    <a:srgbClr val="000099"/>
                  </a:solidFill>
                  <a:latin typeface="Tahoma" pitchFamily="34" charset="0"/>
                  <a:cs typeface="Tahoma" pitchFamily="34" charset="0"/>
                </a:rPr>
                <a:t>(3) Đội mũ bảo hiểm và cài quai đúng cách:</a:t>
              </a:r>
              <a:endParaRPr lang="en-US" sz="1400">
                <a:solidFill>
                  <a:srgbClr val="000099"/>
                </a:solidFill>
                <a:latin typeface="Tahoma" pitchFamily="34" charset="0"/>
                <a:cs typeface="Tahoma" pitchFamily="34" charset="0"/>
              </a:endParaRPr>
            </a:p>
            <a:p>
              <a:pPr algn="just" eaLnBrk="0" hangingPunct="0">
                <a:lnSpc>
                  <a:spcPct val="115000"/>
                </a:lnSpc>
                <a:spcAft>
                  <a:spcPts val="1000"/>
                </a:spcAft>
              </a:pPr>
              <a:r>
                <a:rPr lang="vi-VN" sz="1400">
                  <a:latin typeface="Tahoma" pitchFamily="34" charset="0"/>
                  <a:cs typeface="Tahoma" pitchFamily="34" charset="0"/>
                </a:rPr>
                <a:t>- Chọn mũ </a:t>
              </a:r>
              <a:r>
                <a:rPr lang="en-US" sz="1400">
                  <a:latin typeface="Tahoma" pitchFamily="34" charset="0"/>
                  <a:cs typeface="Tahoma" pitchFamily="34" charset="0"/>
                </a:rPr>
                <a:t>đủ </a:t>
              </a:r>
              <a:r>
                <a:rPr lang="vi-VN" sz="1400">
                  <a:latin typeface="Tahoma" pitchFamily="34" charset="0"/>
                  <a:cs typeface="Tahoma" pitchFamily="34" charset="0"/>
                </a:rPr>
                <a:t>tiêu chuẩn, vừa cỡ đầu.</a:t>
              </a:r>
              <a:endParaRPr lang="en-US" sz="1400">
                <a:latin typeface="Tahoma" pitchFamily="34" charset="0"/>
                <a:cs typeface="Tahoma" pitchFamily="34" charset="0"/>
              </a:endParaRPr>
            </a:p>
            <a:p>
              <a:pPr algn="just" eaLnBrk="0" hangingPunct="0">
                <a:lnSpc>
                  <a:spcPct val="115000"/>
                </a:lnSpc>
                <a:spcAft>
                  <a:spcPts val="1000"/>
                </a:spcAft>
              </a:pPr>
              <a:r>
                <a:rPr lang="vi-VN" sz="1400">
                  <a:latin typeface="Tahoma" pitchFamily="34" charset="0"/>
                  <a:cs typeface="Tahoma" pitchFamily="34" charset="0"/>
                </a:rPr>
                <a:t>- Đội ngay ngắn, cài quai chắc chắn.</a:t>
              </a:r>
              <a:endParaRPr lang="en-US" sz="1400">
                <a:latin typeface="Tahoma" pitchFamily="34" charset="0"/>
                <a:cs typeface="Tahoma" pitchFamily="34" charset="0"/>
              </a:endParaRPr>
            </a:p>
            <a:p>
              <a:pPr eaLnBrk="0" hangingPunct="0"/>
              <a:r>
                <a:rPr lang="vi-VN" sz="1400">
                  <a:latin typeface="Tahoma" pitchFamily="34" charset="0"/>
                  <a:cs typeface="Tahoma" pitchFamily="34" charset="0"/>
                </a:rPr>
                <a:t>- Đưa 2 ngón tay xuống dưới cằm, nếu đưa vừa là được. </a:t>
              </a:r>
              <a:endParaRPr lang="en-US" sz="1400">
                <a:latin typeface="Tahoma" pitchFamily="34" charset="0"/>
                <a:cs typeface="Tahoma" pitchFamily="34" charset="0"/>
              </a:endParaRPr>
            </a:p>
          </p:txBody>
        </p:sp>
        <p:sp>
          <p:nvSpPr>
            <p:cNvPr id="24" name="Rectangle 23"/>
            <p:cNvSpPr/>
            <p:nvPr/>
          </p:nvSpPr>
          <p:spPr>
            <a:xfrm>
              <a:off x="76200" y="4270828"/>
              <a:ext cx="4572000" cy="25871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28" name="Group 27"/>
          <p:cNvGrpSpPr>
            <a:grpSpLocks/>
          </p:cNvGrpSpPr>
          <p:nvPr/>
        </p:nvGrpSpPr>
        <p:grpSpPr bwMode="auto">
          <a:xfrm>
            <a:off x="4648200" y="4040188"/>
            <a:ext cx="4448175" cy="2665412"/>
            <a:chOff x="4648200" y="4269368"/>
            <a:chExt cx="4448628" cy="2664832"/>
          </a:xfrm>
        </p:grpSpPr>
        <p:pic>
          <p:nvPicPr>
            <p:cNvPr id="7168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48200"/>
              <a:ext cx="1752600" cy="16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Rectangle 18"/>
            <p:cNvSpPr>
              <a:spLocks noChangeArrowheads="1"/>
            </p:cNvSpPr>
            <p:nvPr/>
          </p:nvSpPr>
          <p:spPr bwMode="auto">
            <a:xfrm>
              <a:off x="6467929" y="4269368"/>
              <a:ext cx="2628899" cy="266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15000"/>
                </a:lnSpc>
                <a:spcAft>
                  <a:spcPts val="1000"/>
                </a:spcAft>
              </a:pPr>
              <a:r>
                <a:rPr lang="en-US" sz="1400" b="1">
                  <a:solidFill>
                    <a:srgbClr val="000099"/>
                  </a:solidFill>
                  <a:latin typeface="Tahoma" pitchFamily="34" charset="0"/>
                  <a:cs typeface="Tahoma" pitchFamily="34" charset="0"/>
                </a:rPr>
                <a:t>(4)</a:t>
              </a:r>
              <a:r>
                <a:rPr lang="vi-VN" sz="1400" b="1">
                  <a:solidFill>
                    <a:srgbClr val="000099"/>
                  </a:solidFill>
                  <a:latin typeface="Tahoma" pitchFamily="34" charset="0"/>
                  <a:cs typeface="Tahoma" pitchFamily="34" charset="0"/>
                </a:rPr>
                <a:t> Ngồi đúng quy cách trên xe:</a:t>
              </a:r>
              <a:endParaRPr lang="en-US" sz="1400">
                <a:solidFill>
                  <a:srgbClr val="000099"/>
                </a:solidFill>
                <a:latin typeface="Tahoma" pitchFamily="34" charset="0"/>
                <a:cs typeface="Tahoma" pitchFamily="34" charset="0"/>
              </a:endParaRPr>
            </a:p>
            <a:p>
              <a:pPr algn="just" eaLnBrk="0" hangingPunct="0">
                <a:lnSpc>
                  <a:spcPct val="115000"/>
                </a:lnSpc>
                <a:spcAft>
                  <a:spcPts val="1000"/>
                </a:spcAft>
              </a:pPr>
              <a:r>
                <a:rPr lang="vi-VN" sz="1400">
                  <a:latin typeface="Tahoma" pitchFamily="34" charset="0"/>
                  <a:cs typeface="Tahoma" pitchFamily="34" charset="0"/>
                </a:rPr>
                <a:t>- Ngồi lên yên xe, 2 tay nắm chặt tay lái, mắt nhìn thẳng phía trước.</a:t>
              </a:r>
              <a:endParaRPr lang="en-US" sz="1400">
                <a:latin typeface="Tahoma" pitchFamily="34" charset="0"/>
                <a:cs typeface="Tahoma" pitchFamily="34" charset="0"/>
              </a:endParaRPr>
            </a:p>
            <a:p>
              <a:pPr eaLnBrk="0" hangingPunct="0"/>
              <a:r>
                <a:rPr lang="vi-VN" sz="1400">
                  <a:latin typeface="Tahoma" pitchFamily="34" charset="0"/>
                  <a:cs typeface="Tahoma" pitchFamily="34" charset="0"/>
                </a:rPr>
                <a:t>- Đặt chân lên bàn đạp và đạp theo chiều kim đồng hồ.Khi dừng lại em cần đi chậm và bóp cả 2 phanh (trước và sau). </a:t>
              </a:r>
              <a:r>
                <a:rPr lang="en-US" sz="1400">
                  <a:latin typeface="Tahoma" pitchFamily="34" charset="0"/>
                  <a:cs typeface="Tahoma" pitchFamily="34" charset="0"/>
                </a:rPr>
                <a:t>K</a:t>
              </a:r>
              <a:r>
                <a:rPr lang="vi-VN" sz="1400">
                  <a:latin typeface="Tahoma" pitchFamily="34" charset="0"/>
                  <a:cs typeface="Tahoma" pitchFamily="34" charset="0"/>
                </a:rPr>
                <a:t>hông phanh gấp dễ bị ngã.</a:t>
              </a:r>
              <a:endParaRPr lang="en-US" sz="1400">
                <a:latin typeface="Tahoma" pitchFamily="34" charset="0"/>
                <a:cs typeface="Tahoma" pitchFamily="34" charset="0"/>
              </a:endParaRPr>
            </a:p>
          </p:txBody>
        </p:sp>
        <p:sp>
          <p:nvSpPr>
            <p:cNvPr id="25" name="Rectangle 24"/>
            <p:cNvSpPr/>
            <p:nvPr/>
          </p:nvSpPr>
          <p:spPr>
            <a:xfrm>
              <a:off x="4648200" y="4270955"/>
              <a:ext cx="4448628" cy="25870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52400" y="1524000"/>
            <a:ext cx="8764588" cy="5257800"/>
          </a:xfrm>
          <a:prstGeom prst="rect">
            <a:avLst/>
          </a:prstGeom>
          <a:solidFill>
            <a:schemeClr val="accent5">
              <a:lumMod val="60000"/>
              <a:lumOff val="40000"/>
            </a:schemeClr>
          </a:solidFill>
          <a:ln w="22225">
            <a:noFill/>
            <a:miter lim="800000"/>
            <a:headEnd/>
            <a:tailEnd/>
          </a:ln>
          <a:effectLst>
            <a:outerShdw blurRad="50800" dist="38100" dir="2700000" algn="tl" rotWithShape="0">
              <a:prstClr val="black">
                <a:alpha val="40000"/>
              </a:prstClr>
            </a:outerShdw>
          </a:effectLst>
        </p:spPr>
        <p:txBody>
          <a:bodyPr anchor="ctr"/>
          <a:lstStyle>
            <a:defPPr>
              <a:defRPr lang="en-US"/>
            </a:defPPr>
            <a:lvl1pPr algn="just" eaLnBrk="1" hangingPunct="1">
              <a:lnSpc>
                <a:spcPct val="150000"/>
              </a:lnSpc>
              <a:defRPr sz="2000" b="1" u="sng">
                <a:solidFill>
                  <a:schemeClr val="accent5">
                    <a:lumMod val="50000"/>
                  </a:schemeClr>
                </a:solidFill>
                <a:latin typeface="Tahoma" pitchFamily="34" charset="0"/>
                <a:cs typeface="Tahoma" pitchFamily="34" charset="0"/>
              </a:defRPr>
            </a:lvl1pPr>
          </a:lstStyle>
          <a:p>
            <a:pPr marL="342900" indent="-342900">
              <a:buFont typeface="Wingdings" panose="05000000000000000000" pitchFamily="2" charset="2"/>
              <a:buChar char="Ø"/>
              <a:defRPr/>
            </a:pPr>
            <a:r>
              <a:rPr lang="en-US" sz="1800" b="0" u="none" dirty="0" err="1">
                <a:solidFill>
                  <a:schemeClr val="tx1"/>
                </a:solidFill>
              </a:rPr>
              <a:t>Đi</a:t>
            </a:r>
            <a:r>
              <a:rPr lang="en-US" sz="1800" b="0" u="none" dirty="0">
                <a:solidFill>
                  <a:schemeClr val="tx1"/>
                </a:solidFill>
              </a:rPr>
              <a:t> </a:t>
            </a:r>
            <a:r>
              <a:rPr lang="en-US" sz="1800" b="0" u="none" dirty="0" err="1">
                <a:solidFill>
                  <a:schemeClr val="tx1"/>
                </a:solidFill>
              </a:rPr>
              <a:t>vào</a:t>
            </a:r>
            <a:r>
              <a:rPr lang="en-US" sz="1800" b="0" u="none" dirty="0">
                <a:solidFill>
                  <a:schemeClr val="tx1"/>
                </a:solidFill>
              </a:rPr>
              <a:t> </a:t>
            </a:r>
            <a:r>
              <a:rPr lang="en-US" sz="1800" b="0" u="none" dirty="0" err="1">
                <a:solidFill>
                  <a:schemeClr val="tx1"/>
                </a:solidFill>
              </a:rPr>
              <a:t>phần</a:t>
            </a:r>
            <a:r>
              <a:rPr lang="en-US" sz="1800" b="0" u="none" dirty="0">
                <a:solidFill>
                  <a:schemeClr val="tx1"/>
                </a:solidFill>
              </a:rPr>
              <a:t> </a:t>
            </a:r>
            <a:r>
              <a:rPr lang="en-US" sz="1800" b="0" u="none" dirty="0" err="1">
                <a:solidFill>
                  <a:schemeClr val="tx1"/>
                </a:solidFill>
              </a:rPr>
              <a:t>đường</a:t>
            </a:r>
            <a:r>
              <a:rPr lang="en-US" sz="1800" b="0" u="none" dirty="0">
                <a:solidFill>
                  <a:schemeClr val="tx1"/>
                </a:solidFill>
              </a:rPr>
              <a:t>, </a:t>
            </a:r>
            <a:r>
              <a:rPr lang="en-US" sz="1800" b="0" u="none" dirty="0" err="1">
                <a:solidFill>
                  <a:schemeClr val="tx1"/>
                </a:solidFill>
              </a:rPr>
              <a:t>làn</a:t>
            </a:r>
            <a:r>
              <a:rPr lang="en-US" sz="1800" b="0" u="none" dirty="0">
                <a:solidFill>
                  <a:schemeClr val="tx1"/>
                </a:solidFill>
              </a:rPr>
              <a:t> </a:t>
            </a:r>
            <a:r>
              <a:rPr lang="en-US" sz="1800" b="0" u="none" dirty="0" err="1">
                <a:solidFill>
                  <a:schemeClr val="tx1"/>
                </a:solidFill>
              </a:rPr>
              <a:t>đường</a:t>
            </a:r>
            <a:r>
              <a:rPr lang="en-US" sz="1800" b="0" u="none" dirty="0">
                <a:solidFill>
                  <a:schemeClr val="tx1"/>
                </a:solidFill>
              </a:rPr>
              <a:t> </a:t>
            </a:r>
            <a:r>
              <a:rPr lang="en-US" sz="1800" b="0" u="none" dirty="0" err="1">
                <a:solidFill>
                  <a:schemeClr val="tx1"/>
                </a:solidFill>
              </a:rPr>
              <a:t>dành</a:t>
            </a:r>
            <a:r>
              <a:rPr lang="en-US" sz="1800" b="0" u="none" dirty="0">
                <a:solidFill>
                  <a:schemeClr val="tx1"/>
                </a:solidFill>
              </a:rPr>
              <a:t> </a:t>
            </a:r>
            <a:r>
              <a:rPr lang="en-US" sz="1800" b="0" u="none" dirty="0" err="1">
                <a:solidFill>
                  <a:schemeClr val="tx1"/>
                </a:solidFill>
              </a:rPr>
              <a:t>cho</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đạp</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thô</a:t>
            </a:r>
            <a:r>
              <a:rPr lang="en-US" sz="1800" b="0" u="none" dirty="0">
                <a:solidFill>
                  <a:schemeClr val="tx1"/>
                </a:solidFill>
              </a:rPr>
              <a:t> </a:t>
            </a:r>
            <a:r>
              <a:rPr lang="en-US" sz="1800" b="0" u="none" dirty="0" err="1">
                <a:solidFill>
                  <a:schemeClr val="tx1"/>
                </a:solidFill>
              </a:rPr>
              <a:t>sơ</a:t>
            </a:r>
            <a:r>
              <a:rPr lang="en-US" sz="1800" b="0" u="none" dirty="0">
                <a:solidFill>
                  <a:schemeClr val="tx1"/>
                </a:solidFill>
              </a:rPr>
              <a:t>. </a:t>
            </a:r>
            <a:r>
              <a:rPr lang="en-US" sz="1800" b="0" u="none" dirty="0" err="1">
                <a:solidFill>
                  <a:schemeClr val="tx1"/>
                </a:solidFill>
              </a:rPr>
              <a:t>Đi</a:t>
            </a:r>
            <a:r>
              <a:rPr lang="en-US" sz="1800" b="0" u="none" dirty="0">
                <a:solidFill>
                  <a:schemeClr val="tx1"/>
                </a:solidFill>
              </a:rPr>
              <a:t> </a:t>
            </a:r>
            <a:r>
              <a:rPr lang="en-US" sz="1800" b="0" u="none" dirty="0" err="1">
                <a:solidFill>
                  <a:schemeClr val="tx1"/>
                </a:solidFill>
              </a:rPr>
              <a:t>bên</a:t>
            </a:r>
            <a:r>
              <a:rPr lang="en-US" sz="1800" b="0" u="none" dirty="0">
                <a:solidFill>
                  <a:schemeClr val="tx1"/>
                </a:solidFill>
              </a:rPr>
              <a:t> </a:t>
            </a:r>
            <a:r>
              <a:rPr lang="en-US" sz="1800" b="0" u="none" dirty="0" err="1">
                <a:solidFill>
                  <a:schemeClr val="tx1"/>
                </a:solidFill>
              </a:rPr>
              <a:t>phải</a:t>
            </a:r>
            <a:r>
              <a:rPr lang="en-US" sz="1800" b="0" u="none" dirty="0">
                <a:solidFill>
                  <a:schemeClr val="tx1"/>
                </a:solidFill>
              </a:rPr>
              <a:t> </a:t>
            </a:r>
            <a:r>
              <a:rPr lang="en-US" sz="1800" b="0" u="none" dirty="0" err="1">
                <a:solidFill>
                  <a:schemeClr val="tx1"/>
                </a:solidFill>
              </a:rPr>
              <a:t>theo</a:t>
            </a:r>
            <a:r>
              <a:rPr lang="en-US" sz="1800" b="0" u="none" dirty="0">
                <a:solidFill>
                  <a:schemeClr val="tx1"/>
                </a:solidFill>
              </a:rPr>
              <a:t> </a:t>
            </a:r>
            <a:r>
              <a:rPr lang="en-US" sz="1800" b="0" u="none" dirty="0" err="1">
                <a:solidFill>
                  <a:schemeClr val="tx1"/>
                </a:solidFill>
              </a:rPr>
              <a:t>chiều</a:t>
            </a:r>
            <a:r>
              <a:rPr lang="en-US" sz="1800" b="0" u="none" dirty="0">
                <a:solidFill>
                  <a:schemeClr val="tx1"/>
                </a:solidFill>
              </a:rPr>
              <a:t> </a:t>
            </a:r>
            <a:r>
              <a:rPr lang="en-US" sz="1800" b="0" u="none" dirty="0" err="1">
                <a:solidFill>
                  <a:schemeClr val="tx1"/>
                </a:solidFill>
              </a:rPr>
              <a:t>đi</a:t>
            </a:r>
            <a:r>
              <a:rPr lang="en-US" sz="1800" b="0" u="none" dirty="0">
                <a:solidFill>
                  <a:schemeClr val="tx1"/>
                </a:solidFill>
              </a:rPr>
              <a:t> </a:t>
            </a:r>
            <a:r>
              <a:rPr lang="en-US" sz="1800" b="0" u="none" dirty="0" err="1">
                <a:solidFill>
                  <a:schemeClr val="tx1"/>
                </a:solidFill>
              </a:rPr>
              <a:t>của</a:t>
            </a:r>
            <a:r>
              <a:rPr lang="en-US" sz="1800" b="0" u="none" dirty="0">
                <a:solidFill>
                  <a:schemeClr val="tx1"/>
                </a:solidFill>
              </a:rPr>
              <a:t> </a:t>
            </a:r>
            <a:r>
              <a:rPr lang="en-US" sz="1800" b="0" u="none" dirty="0" err="1">
                <a:solidFill>
                  <a:schemeClr val="tx1"/>
                </a:solidFill>
              </a:rPr>
              <a:t>mình</a:t>
            </a:r>
            <a:r>
              <a:rPr lang="en-US" sz="1800" b="0" u="none" dirty="0">
                <a:solidFill>
                  <a:schemeClr val="tx1"/>
                </a:solidFill>
              </a:rPr>
              <a:t>.</a:t>
            </a:r>
          </a:p>
          <a:p>
            <a:pPr marL="342900" indent="-342900">
              <a:buFont typeface="Wingdings" panose="05000000000000000000" pitchFamily="2" charset="2"/>
              <a:buChar char="Ø"/>
              <a:defRPr/>
            </a:pPr>
            <a:r>
              <a:rPr lang="en-US" sz="1800" b="0" u="none" dirty="0" err="1">
                <a:solidFill>
                  <a:schemeClr val="tx1"/>
                </a:solidFill>
              </a:rPr>
              <a:t>Điều</a:t>
            </a:r>
            <a:r>
              <a:rPr lang="en-US" sz="1800" b="0" u="none" dirty="0">
                <a:solidFill>
                  <a:schemeClr val="tx1"/>
                </a:solidFill>
              </a:rPr>
              <a:t> </a:t>
            </a:r>
            <a:r>
              <a:rPr lang="en-US" sz="1800" b="0" u="none" dirty="0" err="1">
                <a:solidFill>
                  <a:schemeClr val="tx1"/>
                </a:solidFill>
              </a:rPr>
              <a:t>khiển</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đạp</a:t>
            </a:r>
            <a:r>
              <a:rPr lang="en-US" sz="1800" b="0" u="none" dirty="0">
                <a:solidFill>
                  <a:schemeClr val="tx1"/>
                </a:solidFill>
              </a:rPr>
              <a:t>/</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đạp</a:t>
            </a:r>
            <a:r>
              <a:rPr lang="en-US" sz="1800" b="0" u="none" dirty="0">
                <a:solidFill>
                  <a:schemeClr val="tx1"/>
                </a:solidFill>
              </a:rPr>
              <a:t> </a:t>
            </a:r>
            <a:r>
              <a:rPr lang="en-US" sz="1800" b="0" u="none" dirty="0" err="1">
                <a:solidFill>
                  <a:schemeClr val="tx1"/>
                </a:solidFill>
              </a:rPr>
              <a:t>điện</a:t>
            </a:r>
            <a:r>
              <a:rPr lang="en-US" sz="1800" b="0" u="none" dirty="0">
                <a:solidFill>
                  <a:schemeClr val="tx1"/>
                </a:solidFill>
              </a:rPr>
              <a:t> </a:t>
            </a:r>
            <a:r>
              <a:rPr lang="en-US" sz="1800" b="0" u="none" dirty="0" err="1">
                <a:solidFill>
                  <a:schemeClr val="tx1"/>
                </a:solidFill>
              </a:rPr>
              <a:t>bằng</a:t>
            </a:r>
            <a:r>
              <a:rPr lang="en-US" sz="1800" b="0" u="none" dirty="0">
                <a:solidFill>
                  <a:schemeClr val="tx1"/>
                </a:solidFill>
              </a:rPr>
              <a:t> 2 </a:t>
            </a:r>
            <a:r>
              <a:rPr lang="en-US" sz="1800" b="0" u="none" dirty="0" err="1">
                <a:solidFill>
                  <a:schemeClr val="tx1"/>
                </a:solidFill>
              </a:rPr>
              <a:t>tay</a:t>
            </a:r>
            <a:r>
              <a:rPr lang="en-US" sz="1800" b="0" u="none" dirty="0">
                <a:solidFill>
                  <a:schemeClr val="tx1"/>
                </a:solidFill>
              </a:rPr>
              <a:t>, </a:t>
            </a:r>
            <a:r>
              <a:rPr lang="en-US" sz="1800" b="0" u="none" dirty="0" err="1">
                <a:solidFill>
                  <a:schemeClr val="tx1"/>
                </a:solidFill>
              </a:rPr>
              <a:t>đặt</a:t>
            </a:r>
            <a:r>
              <a:rPr lang="en-US" sz="1800" b="0" u="none" dirty="0">
                <a:solidFill>
                  <a:schemeClr val="tx1"/>
                </a:solidFill>
              </a:rPr>
              <a:t> </a:t>
            </a:r>
            <a:r>
              <a:rPr lang="en-US" sz="1800" b="0" u="none" dirty="0" err="1">
                <a:solidFill>
                  <a:schemeClr val="tx1"/>
                </a:solidFill>
              </a:rPr>
              <a:t>chân</a:t>
            </a:r>
            <a:r>
              <a:rPr lang="en-US" sz="1800" b="0" u="none" dirty="0">
                <a:solidFill>
                  <a:schemeClr val="tx1"/>
                </a:solidFill>
              </a:rPr>
              <a:t> </a:t>
            </a:r>
            <a:r>
              <a:rPr lang="en-US" sz="1800" b="0" u="none" dirty="0" err="1">
                <a:solidFill>
                  <a:schemeClr val="tx1"/>
                </a:solidFill>
              </a:rPr>
              <a:t>vào</a:t>
            </a:r>
            <a:r>
              <a:rPr lang="en-US" sz="1800" b="0" u="none" dirty="0">
                <a:solidFill>
                  <a:schemeClr val="tx1"/>
                </a:solidFill>
              </a:rPr>
              <a:t> </a:t>
            </a:r>
            <a:r>
              <a:rPr lang="en-US" sz="1800" b="0" u="none" dirty="0" err="1">
                <a:solidFill>
                  <a:schemeClr val="tx1"/>
                </a:solidFill>
              </a:rPr>
              <a:t>bàn</a:t>
            </a:r>
            <a:r>
              <a:rPr lang="en-US" sz="1800" b="0" u="none" dirty="0">
                <a:solidFill>
                  <a:schemeClr val="tx1"/>
                </a:solidFill>
              </a:rPr>
              <a:t> </a:t>
            </a:r>
            <a:r>
              <a:rPr lang="en-US" sz="1800" b="0" u="none" dirty="0" err="1">
                <a:solidFill>
                  <a:schemeClr val="tx1"/>
                </a:solidFill>
              </a:rPr>
              <a:t>đạp</a:t>
            </a:r>
            <a:r>
              <a:rPr lang="en-US" sz="1800" b="0" u="none" dirty="0">
                <a:solidFill>
                  <a:schemeClr val="tx1"/>
                </a:solidFill>
              </a:rPr>
              <a:t>, </a:t>
            </a:r>
            <a:r>
              <a:rPr lang="en-US" sz="1800" b="0" u="none" dirty="0" err="1">
                <a:solidFill>
                  <a:schemeClr val="tx1"/>
                </a:solidFill>
              </a:rPr>
              <a:t>tay</a:t>
            </a:r>
            <a:r>
              <a:rPr lang="en-US" sz="1800" b="0" u="none" dirty="0">
                <a:solidFill>
                  <a:schemeClr val="tx1"/>
                </a:solidFill>
              </a:rPr>
              <a:t> </a:t>
            </a:r>
            <a:r>
              <a:rPr lang="en-US" sz="1800" b="0" u="none" dirty="0" err="1">
                <a:solidFill>
                  <a:schemeClr val="tx1"/>
                </a:solidFill>
              </a:rPr>
              <a:t>vào</a:t>
            </a:r>
            <a:r>
              <a:rPr lang="en-US" sz="1800" b="0" u="none" dirty="0">
                <a:solidFill>
                  <a:schemeClr val="tx1"/>
                </a:solidFill>
              </a:rPr>
              <a:t> </a:t>
            </a:r>
            <a:r>
              <a:rPr lang="en-US" sz="1800" b="0" u="none" dirty="0" err="1">
                <a:solidFill>
                  <a:schemeClr val="tx1"/>
                </a:solidFill>
              </a:rPr>
              <a:t>phanh</a:t>
            </a:r>
            <a:r>
              <a:rPr lang="en-US" sz="1800" b="0" u="none" dirty="0">
                <a:solidFill>
                  <a:schemeClr val="tx1"/>
                </a:solidFill>
              </a:rPr>
              <a:t>.</a:t>
            </a:r>
          </a:p>
          <a:p>
            <a:pPr marL="342900" indent="-342900">
              <a:buFont typeface="Wingdings" panose="05000000000000000000" pitchFamily="2" charset="2"/>
              <a:buChar char="Ø"/>
              <a:defRPr/>
            </a:pPr>
            <a:r>
              <a:rPr lang="en-US" sz="1800" b="0" u="none" dirty="0" err="1">
                <a:solidFill>
                  <a:schemeClr val="tx1"/>
                </a:solidFill>
              </a:rPr>
              <a:t>Tuân</a:t>
            </a:r>
            <a:r>
              <a:rPr lang="en-US" sz="1800" b="0" u="none" dirty="0">
                <a:solidFill>
                  <a:schemeClr val="tx1"/>
                </a:solidFill>
              </a:rPr>
              <a:t> </a:t>
            </a:r>
            <a:r>
              <a:rPr lang="en-US" sz="1800" b="0" u="none" dirty="0" err="1">
                <a:solidFill>
                  <a:schemeClr val="tx1"/>
                </a:solidFill>
              </a:rPr>
              <a:t>thủ</a:t>
            </a:r>
            <a:r>
              <a:rPr lang="en-US" sz="1800" b="0" u="none" dirty="0">
                <a:solidFill>
                  <a:schemeClr val="tx1"/>
                </a:solidFill>
              </a:rPr>
              <a:t> </a:t>
            </a:r>
            <a:r>
              <a:rPr lang="en-US" sz="1800" b="0" u="none" dirty="0" err="1">
                <a:solidFill>
                  <a:schemeClr val="tx1"/>
                </a:solidFill>
              </a:rPr>
              <a:t>tín</a:t>
            </a:r>
            <a:r>
              <a:rPr lang="en-US" sz="1800" b="0" u="none" dirty="0">
                <a:solidFill>
                  <a:schemeClr val="tx1"/>
                </a:solidFill>
              </a:rPr>
              <a:t> </a:t>
            </a:r>
            <a:r>
              <a:rPr lang="en-US" sz="1800" b="0" u="none" dirty="0" err="1">
                <a:solidFill>
                  <a:schemeClr val="tx1"/>
                </a:solidFill>
              </a:rPr>
              <a:t>hiệu</a:t>
            </a:r>
            <a:r>
              <a:rPr lang="en-US" sz="1800" b="0" u="none" dirty="0">
                <a:solidFill>
                  <a:schemeClr val="tx1"/>
                </a:solidFill>
              </a:rPr>
              <a:t> </a:t>
            </a:r>
            <a:r>
              <a:rPr lang="en-US" sz="1800" b="0" u="none" dirty="0" err="1">
                <a:solidFill>
                  <a:schemeClr val="tx1"/>
                </a:solidFill>
              </a:rPr>
              <a:t>đèn</a:t>
            </a:r>
            <a:r>
              <a:rPr lang="en-US" sz="1800" b="0" u="none" dirty="0">
                <a:solidFill>
                  <a:schemeClr val="tx1"/>
                </a:solidFill>
              </a:rPr>
              <a:t> </a:t>
            </a:r>
            <a:r>
              <a:rPr lang="en-US" sz="1800" b="0" u="none" dirty="0" err="1">
                <a:solidFill>
                  <a:schemeClr val="tx1"/>
                </a:solidFill>
              </a:rPr>
              <a:t>giao</a:t>
            </a:r>
            <a:r>
              <a:rPr lang="en-US" sz="1800" b="0" u="none" dirty="0">
                <a:solidFill>
                  <a:schemeClr val="tx1"/>
                </a:solidFill>
              </a:rPr>
              <a:t> </a:t>
            </a:r>
            <a:r>
              <a:rPr lang="en-US" sz="1800" b="0" u="none" dirty="0" err="1">
                <a:solidFill>
                  <a:schemeClr val="tx1"/>
                </a:solidFill>
              </a:rPr>
              <a:t>thông</a:t>
            </a:r>
            <a:r>
              <a:rPr lang="en-US" sz="1800" b="0" u="none" dirty="0">
                <a:solidFill>
                  <a:schemeClr val="tx1"/>
                </a:solidFill>
              </a:rPr>
              <a:t> </a:t>
            </a:r>
            <a:r>
              <a:rPr lang="en-US" sz="1800" b="0" u="none" dirty="0" err="1">
                <a:solidFill>
                  <a:schemeClr val="tx1"/>
                </a:solidFill>
              </a:rPr>
              <a:t>và</a:t>
            </a:r>
            <a:r>
              <a:rPr lang="en-US" sz="1800" b="0" u="none" dirty="0">
                <a:solidFill>
                  <a:schemeClr val="tx1"/>
                </a:solidFill>
              </a:rPr>
              <a:t> </a:t>
            </a:r>
            <a:r>
              <a:rPr lang="en-US" sz="1800" b="0" u="none" dirty="0" err="1">
                <a:solidFill>
                  <a:schemeClr val="tx1"/>
                </a:solidFill>
              </a:rPr>
              <a:t>các</a:t>
            </a:r>
            <a:r>
              <a:rPr lang="en-US" sz="1800" b="0" u="none" dirty="0">
                <a:solidFill>
                  <a:schemeClr val="tx1"/>
                </a:solidFill>
              </a:rPr>
              <a:t> </a:t>
            </a:r>
            <a:r>
              <a:rPr lang="en-US" sz="1800" b="0" u="none" dirty="0" err="1">
                <a:solidFill>
                  <a:schemeClr val="tx1"/>
                </a:solidFill>
              </a:rPr>
              <a:t>hiệu</a:t>
            </a:r>
            <a:r>
              <a:rPr lang="en-US" sz="1800" b="0" u="none" dirty="0">
                <a:solidFill>
                  <a:schemeClr val="tx1"/>
                </a:solidFill>
              </a:rPr>
              <a:t> </a:t>
            </a:r>
            <a:r>
              <a:rPr lang="en-US" sz="1800" b="0" u="none" dirty="0" err="1">
                <a:solidFill>
                  <a:schemeClr val="tx1"/>
                </a:solidFill>
              </a:rPr>
              <a:t>lệnh</a:t>
            </a:r>
            <a:r>
              <a:rPr lang="en-US" sz="1800" b="0" u="none" dirty="0">
                <a:solidFill>
                  <a:schemeClr val="tx1"/>
                </a:solidFill>
              </a:rPr>
              <a:t> </a:t>
            </a:r>
            <a:r>
              <a:rPr lang="en-US" sz="1800" b="0" u="none" dirty="0" err="1">
                <a:solidFill>
                  <a:schemeClr val="tx1"/>
                </a:solidFill>
              </a:rPr>
              <a:t>của</a:t>
            </a:r>
            <a:r>
              <a:rPr lang="en-US" sz="1800" b="0" u="none" dirty="0">
                <a:solidFill>
                  <a:schemeClr val="tx1"/>
                </a:solidFill>
              </a:rPr>
              <a:t> </a:t>
            </a:r>
            <a:r>
              <a:rPr lang="en-US" sz="1800" b="0" u="none" dirty="0" err="1">
                <a:solidFill>
                  <a:schemeClr val="tx1"/>
                </a:solidFill>
              </a:rPr>
              <a:t>người</a:t>
            </a:r>
            <a:r>
              <a:rPr lang="en-US" sz="1800" b="0" u="none" dirty="0">
                <a:solidFill>
                  <a:schemeClr val="tx1"/>
                </a:solidFill>
              </a:rPr>
              <a:t> </a:t>
            </a:r>
            <a:r>
              <a:rPr lang="en-US" sz="1800" b="0" u="none" dirty="0" err="1">
                <a:solidFill>
                  <a:schemeClr val="tx1"/>
                </a:solidFill>
              </a:rPr>
              <a:t>điều</a:t>
            </a:r>
            <a:r>
              <a:rPr lang="en-US" sz="1800" b="0" u="none" dirty="0">
                <a:solidFill>
                  <a:schemeClr val="tx1"/>
                </a:solidFill>
              </a:rPr>
              <a:t> </a:t>
            </a:r>
            <a:r>
              <a:rPr lang="en-US" sz="1800" b="0" u="none" dirty="0" err="1">
                <a:solidFill>
                  <a:schemeClr val="tx1"/>
                </a:solidFill>
              </a:rPr>
              <a:t>khiển</a:t>
            </a:r>
            <a:r>
              <a:rPr lang="en-US" sz="1800" b="0" u="none" dirty="0">
                <a:solidFill>
                  <a:schemeClr val="tx1"/>
                </a:solidFill>
              </a:rPr>
              <a:t> </a:t>
            </a:r>
            <a:r>
              <a:rPr lang="en-US" sz="1800" b="0" u="none" dirty="0" err="1">
                <a:solidFill>
                  <a:schemeClr val="tx1"/>
                </a:solidFill>
              </a:rPr>
              <a:t>giao</a:t>
            </a:r>
            <a:r>
              <a:rPr lang="en-US" sz="1800" b="0" u="none" dirty="0">
                <a:solidFill>
                  <a:schemeClr val="tx1"/>
                </a:solidFill>
              </a:rPr>
              <a:t> </a:t>
            </a:r>
            <a:r>
              <a:rPr lang="en-US" sz="1800" b="0" u="none" dirty="0" err="1">
                <a:solidFill>
                  <a:schemeClr val="tx1"/>
                </a:solidFill>
              </a:rPr>
              <a:t>thông</a:t>
            </a:r>
            <a:r>
              <a:rPr lang="en-US" sz="1800" b="0" u="none" dirty="0">
                <a:solidFill>
                  <a:schemeClr val="tx1"/>
                </a:solidFill>
              </a:rPr>
              <a:t>. </a:t>
            </a:r>
          </a:p>
          <a:p>
            <a:pPr marL="342900" indent="-342900">
              <a:buFont typeface="Wingdings" panose="05000000000000000000" pitchFamily="2" charset="2"/>
              <a:buChar char="Ø"/>
              <a:defRPr/>
            </a:pPr>
            <a:r>
              <a:rPr lang="en-US" sz="1800" b="0" u="none" dirty="0" err="1">
                <a:solidFill>
                  <a:schemeClr val="tx1"/>
                </a:solidFill>
              </a:rPr>
              <a:t>Không</a:t>
            </a:r>
            <a:r>
              <a:rPr lang="en-US" sz="1800" b="0" u="none" dirty="0">
                <a:solidFill>
                  <a:schemeClr val="tx1"/>
                </a:solidFill>
              </a:rPr>
              <a:t> </a:t>
            </a:r>
            <a:r>
              <a:rPr lang="en-US" sz="1800" b="0" u="none" dirty="0" err="1">
                <a:solidFill>
                  <a:schemeClr val="tx1"/>
                </a:solidFill>
              </a:rPr>
              <a:t>được</a:t>
            </a:r>
            <a:r>
              <a:rPr lang="en-US" sz="1800" b="0" u="none" dirty="0">
                <a:solidFill>
                  <a:schemeClr val="tx1"/>
                </a:solidFill>
              </a:rPr>
              <a:t> </a:t>
            </a:r>
            <a:r>
              <a:rPr lang="en-US" sz="1800" b="0" u="none" dirty="0" err="1">
                <a:solidFill>
                  <a:schemeClr val="tx1"/>
                </a:solidFill>
              </a:rPr>
              <a:t>sử</a:t>
            </a:r>
            <a:r>
              <a:rPr lang="en-US" sz="1800" b="0" u="none" dirty="0">
                <a:solidFill>
                  <a:schemeClr val="tx1"/>
                </a:solidFill>
              </a:rPr>
              <a:t> </a:t>
            </a:r>
            <a:r>
              <a:rPr lang="en-US" sz="1800" b="0" u="none" dirty="0" err="1">
                <a:solidFill>
                  <a:schemeClr val="tx1"/>
                </a:solidFill>
              </a:rPr>
              <a:t>dụng</a:t>
            </a:r>
            <a:r>
              <a:rPr lang="en-US" sz="1800" b="0" u="none" dirty="0">
                <a:solidFill>
                  <a:schemeClr val="tx1"/>
                </a:solidFill>
              </a:rPr>
              <a:t> ô, </a:t>
            </a:r>
            <a:r>
              <a:rPr lang="en-US" sz="1800" b="0" u="none" dirty="0" err="1">
                <a:solidFill>
                  <a:schemeClr val="tx1"/>
                </a:solidFill>
              </a:rPr>
              <a:t>dù</a:t>
            </a:r>
            <a:r>
              <a:rPr lang="en-US" sz="1800" b="0" u="none" dirty="0">
                <a:solidFill>
                  <a:schemeClr val="tx1"/>
                </a:solidFill>
              </a:rPr>
              <a:t>, </a:t>
            </a:r>
            <a:r>
              <a:rPr lang="en-US" sz="1800" b="0" u="none" dirty="0" err="1">
                <a:solidFill>
                  <a:schemeClr val="tx1"/>
                </a:solidFill>
              </a:rPr>
              <a:t>điện</a:t>
            </a:r>
            <a:r>
              <a:rPr lang="en-US" sz="1800" b="0" u="none" dirty="0">
                <a:solidFill>
                  <a:schemeClr val="tx1"/>
                </a:solidFill>
              </a:rPr>
              <a:t> </a:t>
            </a:r>
            <a:r>
              <a:rPr lang="en-US" sz="1800" b="0" u="none" dirty="0" err="1">
                <a:solidFill>
                  <a:schemeClr val="tx1"/>
                </a:solidFill>
              </a:rPr>
              <a:t>thoại</a:t>
            </a:r>
            <a:r>
              <a:rPr lang="en-US" sz="1800" b="0" u="none" dirty="0">
                <a:solidFill>
                  <a:schemeClr val="tx1"/>
                </a:solidFill>
              </a:rPr>
              <a:t> di </a:t>
            </a:r>
            <a:r>
              <a:rPr lang="en-US" sz="1800" b="0" u="none" dirty="0" err="1">
                <a:solidFill>
                  <a:schemeClr val="tx1"/>
                </a:solidFill>
              </a:rPr>
              <a:t>động</a:t>
            </a:r>
            <a:r>
              <a:rPr lang="en-US" sz="1800" b="0" u="none" dirty="0">
                <a:solidFill>
                  <a:schemeClr val="tx1"/>
                </a:solidFill>
              </a:rPr>
              <a:t>, </a:t>
            </a:r>
            <a:r>
              <a:rPr lang="en-US" sz="1800" b="0" u="none" dirty="0" err="1">
                <a:solidFill>
                  <a:schemeClr val="tx1"/>
                </a:solidFill>
              </a:rPr>
              <a:t>thiết</a:t>
            </a:r>
            <a:r>
              <a:rPr lang="en-US" sz="1800" b="0" u="none" dirty="0">
                <a:solidFill>
                  <a:schemeClr val="tx1"/>
                </a:solidFill>
              </a:rPr>
              <a:t> </a:t>
            </a:r>
            <a:r>
              <a:rPr lang="en-US" sz="1800" b="0" u="none" dirty="0" err="1">
                <a:solidFill>
                  <a:schemeClr val="tx1"/>
                </a:solidFill>
              </a:rPr>
              <a:t>bị</a:t>
            </a:r>
            <a:r>
              <a:rPr lang="en-US" sz="1800" b="0" u="none" dirty="0">
                <a:solidFill>
                  <a:schemeClr val="tx1"/>
                </a:solidFill>
              </a:rPr>
              <a:t> </a:t>
            </a:r>
            <a:r>
              <a:rPr lang="en-US" sz="1800" b="0" u="none" dirty="0" err="1">
                <a:solidFill>
                  <a:schemeClr val="tx1"/>
                </a:solidFill>
              </a:rPr>
              <a:t>âm</a:t>
            </a:r>
            <a:r>
              <a:rPr lang="en-US" sz="1800" b="0" u="none" dirty="0">
                <a:solidFill>
                  <a:schemeClr val="tx1"/>
                </a:solidFill>
              </a:rPr>
              <a:t> </a:t>
            </a:r>
            <a:r>
              <a:rPr lang="en-US" sz="1800" b="0" u="none" dirty="0" err="1">
                <a:solidFill>
                  <a:schemeClr val="tx1"/>
                </a:solidFill>
              </a:rPr>
              <a:t>thanh</a:t>
            </a:r>
            <a:r>
              <a:rPr lang="en-US" sz="1800" b="0" u="none" dirty="0">
                <a:solidFill>
                  <a:schemeClr val="tx1"/>
                </a:solidFill>
              </a:rPr>
              <a:t>… </a:t>
            </a:r>
            <a:r>
              <a:rPr lang="en-US" sz="1800" b="0" u="none" dirty="0" err="1">
                <a:solidFill>
                  <a:schemeClr val="tx1"/>
                </a:solidFill>
              </a:rPr>
              <a:t>khi</a:t>
            </a:r>
            <a:r>
              <a:rPr lang="en-US" sz="1800" b="0" u="none" dirty="0">
                <a:solidFill>
                  <a:schemeClr val="tx1"/>
                </a:solidFill>
              </a:rPr>
              <a:t> </a:t>
            </a:r>
            <a:r>
              <a:rPr lang="en-US" sz="1800" b="0" u="none" dirty="0" err="1">
                <a:solidFill>
                  <a:schemeClr val="tx1"/>
                </a:solidFill>
              </a:rPr>
              <a:t>đi</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đạp</a:t>
            </a:r>
            <a:endParaRPr lang="en-US" sz="1800" b="0" u="none" dirty="0">
              <a:solidFill>
                <a:schemeClr val="tx1"/>
              </a:solidFill>
            </a:endParaRPr>
          </a:p>
          <a:p>
            <a:pPr marL="342900" indent="-342900">
              <a:buFont typeface="Wingdings" panose="05000000000000000000" pitchFamily="2" charset="2"/>
              <a:buChar char="Ø"/>
              <a:defRPr/>
            </a:pPr>
            <a:r>
              <a:rPr lang="en-US" sz="1800" b="0" u="none" dirty="0" err="1">
                <a:solidFill>
                  <a:schemeClr val="tx1"/>
                </a:solidFill>
              </a:rPr>
              <a:t>Không</a:t>
            </a:r>
            <a:r>
              <a:rPr lang="en-US" sz="1800" b="0" u="none" dirty="0">
                <a:solidFill>
                  <a:schemeClr val="tx1"/>
                </a:solidFill>
              </a:rPr>
              <a:t> </a:t>
            </a:r>
            <a:r>
              <a:rPr lang="en-US" sz="1800" b="0" u="none" dirty="0" err="1">
                <a:solidFill>
                  <a:schemeClr val="tx1"/>
                </a:solidFill>
              </a:rPr>
              <a:t>lạng</a:t>
            </a:r>
            <a:r>
              <a:rPr lang="en-US" sz="1800" b="0" u="none" dirty="0">
                <a:solidFill>
                  <a:schemeClr val="tx1"/>
                </a:solidFill>
              </a:rPr>
              <a:t> </a:t>
            </a:r>
            <a:r>
              <a:rPr lang="en-US" sz="1800" b="0" u="none" dirty="0" err="1">
                <a:solidFill>
                  <a:schemeClr val="tx1"/>
                </a:solidFill>
              </a:rPr>
              <a:t>lách</a:t>
            </a:r>
            <a:r>
              <a:rPr lang="en-US" sz="1800" b="0" u="none" dirty="0">
                <a:solidFill>
                  <a:schemeClr val="tx1"/>
                </a:solidFill>
              </a:rPr>
              <a:t>, </a:t>
            </a:r>
            <a:r>
              <a:rPr lang="en-US" sz="1800" b="0" u="none" dirty="0" err="1">
                <a:solidFill>
                  <a:schemeClr val="tx1"/>
                </a:solidFill>
              </a:rPr>
              <a:t>đu</a:t>
            </a:r>
            <a:r>
              <a:rPr lang="en-US" sz="1800" b="0" u="none" dirty="0">
                <a:solidFill>
                  <a:schemeClr val="tx1"/>
                </a:solidFill>
              </a:rPr>
              <a:t> </a:t>
            </a:r>
            <a:r>
              <a:rPr lang="en-US" sz="1800" b="0" u="none" dirty="0" err="1">
                <a:solidFill>
                  <a:schemeClr val="tx1"/>
                </a:solidFill>
              </a:rPr>
              <a:t>bám</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khác</a:t>
            </a:r>
            <a:endParaRPr lang="en-US" sz="1800" b="0" u="none" dirty="0">
              <a:solidFill>
                <a:schemeClr val="tx1"/>
              </a:solidFill>
            </a:endParaRPr>
          </a:p>
          <a:p>
            <a:pPr marL="342900" indent="-342900">
              <a:buFont typeface="Wingdings" panose="05000000000000000000" pitchFamily="2" charset="2"/>
              <a:buChar char="Ø"/>
              <a:defRPr/>
            </a:pPr>
            <a:r>
              <a:rPr lang="en-US" sz="1800" b="0" u="none" dirty="0" err="1">
                <a:solidFill>
                  <a:schemeClr val="tx1"/>
                </a:solidFill>
              </a:rPr>
              <a:t>Người</a:t>
            </a:r>
            <a:r>
              <a:rPr lang="en-US" sz="1800" b="0" u="none" dirty="0">
                <a:solidFill>
                  <a:schemeClr val="tx1"/>
                </a:solidFill>
              </a:rPr>
              <a:t> </a:t>
            </a:r>
            <a:r>
              <a:rPr lang="en-US" sz="1800" b="0" u="none" dirty="0" err="1">
                <a:solidFill>
                  <a:schemeClr val="tx1"/>
                </a:solidFill>
              </a:rPr>
              <a:t>đi</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đạp</a:t>
            </a:r>
            <a:r>
              <a:rPr lang="en-US" sz="1800" b="0" u="none" dirty="0">
                <a:solidFill>
                  <a:schemeClr val="tx1"/>
                </a:solidFill>
              </a:rPr>
              <a:t> </a:t>
            </a:r>
            <a:r>
              <a:rPr lang="en-US" sz="1800" b="0" u="none" dirty="0" err="1">
                <a:solidFill>
                  <a:schemeClr val="tx1"/>
                </a:solidFill>
              </a:rPr>
              <a:t>điện</a:t>
            </a:r>
            <a:r>
              <a:rPr lang="en-US" sz="1800" b="0" u="none" dirty="0">
                <a:solidFill>
                  <a:schemeClr val="tx1"/>
                </a:solidFill>
              </a:rPr>
              <a:t> </a:t>
            </a:r>
            <a:r>
              <a:rPr lang="en-US" sz="1800" b="0" u="none" dirty="0" err="1">
                <a:solidFill>
                  <a:schemeClr val="tx1"/>
                </a:solidFill>
              </a:rPr>
              <a:t>phải</a:t>
            </a:r>
            <a:r>
              <a:rPr lang="en-US" sz="1800" b="0" u="none" dirty="0">
                <a:solidFill>
                  <a:schemeClr val="tx1"/>
                </a:solidFill>
              </a:rPr>
              <a:t> </a:t>
            </a:r>
            <a:r>
              <a:rPr lang="en-US" sz="1800" b="0" u="none" dirty="0" err="1">
                <a:solidFill>
                  <a:schemeClr val="tx1"/>
                </a:solidFill>
              </a:rPr>
              <a:t>đội</a:t>
            </a:r>
            <a:r>
              <a:rPr lang="en-US" sz="1800" b="0" u="none" dirty="0">
                <a:solidFill>
                  <a:schemeClr val="tx1"/>
                </a:solidFill>
              </a:rPr>
              <a:t> </a:t>
            </a:r>
            <a:r>
              <a:rPr lang="en-US" sz="1800" b="0" u="none" dirty="0" err="1">
                <a:solidFill>
                  <a:schemeClr val="tx1"/>
                </a:solidFill>
              </a:rPr>
              <a:t>mũ</a:t>
            </a:r>
            <a:r>
              <a:rPr lang="en-US" sz="1800" b="0" u="none" dirty="0">
                <a:solidFill>
                  <a:schemeClr val="tx1"/>
                </a:solidFill>
              </a:rPr>
              <a:t> </a:t>
            </a:r>
            <a:r>
              <a:rPr lang="en-US" sz="1800" b="0" u="none" dirty="0" err="1">
                <a:solidFill>
                  <a:schemeClr val="tx1"/>
                </a:solidFill>
              </a:rPr>
              <a:t>bảo</a:t>
            </a:r>
            <a:r>
              <a:rPr lang="en-US" sz="1800" b="0" u="none" dirty="0">
                <a:solidFill>
                  <a:schemeClr val="tx1"/>
                </a:solidFill>
              </a:rPr>
              <a:t> </a:t>
            </a:r>
            <a:r>
              <a:rPr lang="en-US" sz="1800" b="0" u="none" dirty="0" err="1">
                <a:solidFill>
                  <a:schemeClr val="tx1"/>
                </a:solidFill>
              </a:rPr>
              <a:t>hiểm</a:t>
            </a:r>
            <a:endParaRPr lang="en-US" sz="1800" b="0" u="none" dirty="0">
              <a:solidFill>
                <a:schemeClr val="tx1"/>
              </a:solidFill>
            </a:endParaRPr>
          </a:p>
          <a:p>
            <a:pPr marL="342900" indent="-342900">
              <a:buFont typeface="Wingdings" panose="05000000000000000000" pitchFamily="2" charset="2"/>
              <a:buChar char="Ø"/>
              <a:defRPr/>
            </a:pPr>
            <a:r>
              <a:rPr lang="en-US" sz="1800" b="0" u="none" dirty="0" err="1">
                <a:solidFill>
                  <a:schemeClr val="tx1"/>
                </a:solidFill>
              </a:rPr>
              <a:t>Giảm</a:t>
            </a:r>
            <a:r>
              <a:rPr lang="en-US" sz="1800" b="0" u="none" dirty="0">
                <a:solidFill>
                  <a:schemeClr val="tx1"/>
                </a:solidFill>
              </a:rPr>
              <a:t> </a:t>
            </a:r>
            <a:r>
              <a:rPr lang="en-US" sz="1800" b="0" u="none" dirty="0" err="1">
                <a:solidFill>
                  <a:schemeClr val="tx1"/>
                </a:solidFill>
              </a:rPr>
              <a:t>tốc</a:t>
            </a:r>
            <a:r>
              <a:rPr lang="en-US" sz="1800" b="0" u="none" dirty="0">
                <a:solidFill>
                  <a:schemeClr val="tx1"/>
                </a:solidFill>
              </a:rPr>
              <a:t> </a:t>
            </a:r>
            <a:r>
              <a:rPr lang="en-US" sz="1800" b="0" u="none" dirty="0" err="1">
                <a:solidFill>
                  <a:schemeClr val="tx1"/>
                </a:solidFill>
              </a:rPr>
              <a:t>độ</a:t>
            </a:r>
            <a:r>
              <a:rPr lang="en-US" sz="1800" b="0" u="none" dirty="0">
                <a:solidFill>
                  <a:schemeClr val="tx1"/>
                </a:solidFill>
              </a:rPr>
              <a:t>, </a:t>
            </a:r>
            <a:r>
              <a:rPr lang="en-US" sz="1800" b="0" u="none" dirty="0" err="1">
                <a:solidFill>
                  <a:schemeClr val="tx1"/>
                </a:solidFill>
              </a:rPr>
              <a:t>đưa</a:t>
            </a:r>
            <a:r>
              <a:rPr lang="en-US" sz="1800" b="0" u="none" dirty="0">
                <a:solidFill>
                  <a:schemeClr val="tx1"/>
                </a:solidFill>
              </a:rPr>
              <a:t> </a:t>
            </a:r>
            <a:r>
              <a:rPr lang="en-US" sz="1800" b="0" u="none" dirty="0" err="1">
                <a:solidFill>
                  <a:schemeClr val="tx1"/>
                </a:solidFill>
              </a:rPr>
              <a:t>ra</a:t>
            </a:r>
            <a:r>
              <a:rPr lang="en-US" sz="1800" b="0" u="none" dirty="0">
                <a:solidFill>
                  <a:schemeClr val="tx1"/>
                </a:solidFill>
              </a:rPr>
              <a:t> </a:t>
            </a:r>
            <a:r>
              <a:rPr lang="en-US" sz="1800" b="0" u="none" dirty="0" err="1">
                <a:solidFill>
                  <a:schemeClr val="tx1"/>
                </a:solidFill>
              </a:rPr>
              <a:t>tín</a:t>
            </a:r>
            <a:r>
              <a:rPr lang="en-US" sz="1800" b="0" u="none" dirty="0">
                <a:solidFill>
                  <a:schemeClr val="tx1"/>
                </a:solidFill>
              </a:rPr>
              <a:t> </a:t>
            </a:r>
            <a:r>
              <a:rPr lang="en-US" sz="1800" b="0" u="none" dirty="0" err="1">
                <a:solidFill>
                  <a:schemeClr val="tx1"/>
                </a:solidFill>
              </a:rPr>
              <a:t>hiệu</a:t>
            </a:r>
            <a:r>
              <a:rPr lang="en-US" sz="1800" b="0" u="none" dirty="0">
                <a:solidFill>
                  <a:schemeClr val="tx1"/>
                </a:solidFill>
              </a:rPr>
              <a:t> </a:t>
            </a:r>
            <a:r>
              <a:rPr lang="en-US" sz="1800" b="0" u="none" dirty="0" err="1">
                <a:solidFill>
                  <a:schemeClr val="tx1"/>
                </a:solidFill>
              </a:rPr>
              <a:t>báo</a:t>
            </a:r>
            <a:r>
              <a:rPr lang="en-US" sz="1800" b="0" u="none" dirty="0">
                <a:solidFill>
                  <a:schemeClr val="tx1"/>
                </a:solidFill>
              </a:rPr>
              <a:t> </a:t>
            </a:r>
            <a:r>
              <a:rPr lang="en-US" sz="1800" b="0" u="none" dirty="0" err="1">
                <a:solidFill>
                  <a:schemeClr val="tx1"/>
                </a:solidFill>
              </a:rPr>
              <a:t>hướng</a:t>
            </a:r>
            <a:r>
              <a:rPr lang="en-US" sz="1800" b="0" u="none" dirty="0">
                <a:solidFill>
                  <a:schemeClr val="tx1"/>
                </a:solidFill>
              </a:rPr>
              <a:t> </a:t>
            </a:r>
            <a:r>
              <a:rPr lang="en-US" sz="1800" b="0" u="none" dirty="0" err="1">
                <a:solidFill>
                  <a:schemeClr val="tx1"/>
                </a:solidFill>
              </a:rPr>
              <a:t>rẽ</a:t>
            </a:r>
            <a:r>
              <a:rPr lang="en-US" sz="1800" b="0" u="none" dirty="0">
                <a:solidFill>
                  <a:schemeClr val="tx1"/>
                </a:solidFill>
              </a:rPr>
              <a:t> </a:t>
            </a:r>
            <a:r>
              <a:rPr lang="en-US" sz="1800" b="0" u="none" dirty="0" err="1">
                <a:solidFill>
                  <a:schemeClr val="tx1"/>
                </a:solidFill>
              </a:rPr>
              <a:t>nếu</a:t>
            </a:r>
            <a:r>
              <a:rPr lang="en-US" sz="1800" b="0" u="none" dirty="0">
                <a:solidFill>
                  <a:schemeClr val="tx1"/>
                </a:solidFill>
              </a:rPr>
              <a:t> </a:t>
            </a:r>
            <a:r>
              <a:rPr lang="en-US" sz="1800" b="0" u="none" dirty="0" err="1">
                <a:solidFill>
                  <a:schemeClr val="tx1"/>
                </a:solidFill>
              </a:rPr>
              <a:t>chuyển</a:t>
            </a:r>
            <a:r>
              <a:rPr lang="en-US" sz="1800" b="0" u="none" dirty="0">
                <a:solidFill>
                  <a:schemeClr val="tx1"/>
                </a:solidFill>
              </a:rPr>
              <a:t> </a:t>
            </a:r>
            <a:r>
              <a:rPr lang="en-US" sz="1800" b="0" u="none" dirty="0" err="1">
                <a:solidFill>
                  <a:schemeClr val="tx1"/>
                </a:solidFill>
              </a:rPr>
              <a:t>hướng</a:t>
            </a:r>
            <a:endParaRPr lang="en-US" sz="1800" b="0" u="none" dirty="0">
              <a:solidFill>
                <a:schemeClr val="tx1"/>
              </a:solidFill>
            </a:endParaRPr>
          </a:p>
          <a:p>
            <a:pPr marL="342900" indent="-342900">
              <a:buFont typeface="Wingdings" panose="05000000000000000000" pitchFamily="2" charset="2"/>
              <a:buChar char="Ø"/>
              <a:defRPr/>
            </a:pPr>
            <a:r>
              <a:rPr lang="en-US" sz="1800" b="0" u="none" dirty="0" err="1">
                <a:solidFill>
                  <a:schemeClr val="tx1"/>
                </a:solidFill>
              </a:rPr>
              <a:t>Chờ</a:t>
            </a:r>
            <a:r>
              <a:rPr lang="en-US" sz="1800" b="0" u="none" dirty="0">
                <a:solidFill>
                  <a:schemeClr val="tx1"/>
                </a:solidFill>
              </a:rPr>
              <a:t> </a:t>
            </a:r>
            <a:r>
              <a:rPr lang="en-US" sz="1800" b="0" u="none" dirty="0" err="1">
                <a:solidFill>
                  <a:schemeClr val="tx1"/>
                </a:solidFill>
              </a:rPr>
              <a:t>khi</a:t>
            </a:r>
            <a:r>
              <a:rPr lang="en-US" sz="1800" b="0" u="none" dirty="0">
                <a:solidFill>
                  <a:schemeClr val="tx1"/>
                </a:solidFill>
              </a:rPr>
              <a:t> </a:t>
            </a:r>
            <a:r>
              <a:rPr lang="en-US" sz="1800" b="0" u="none" dirty="0" err="1">
                <a:solidFill>
                  <a:schemeClr val="tx1"/>
                </a:solidFill>
              </a:rPr>
              <a:t>có</a:t>
            </a:r>
            <a:r>
              <a:rPr lang="en-US" sz="1800" b="0" u="none" dirty="0">
                <a:solidFill>
                  <a:schemeClr val="tx1"/>
                </a:solidFill>
              </a:rPr>
              <a:t> </a:t>
            </a:r>
            <a:r>
              <a:rPr lang="en-US" sz="1800" b="0" u="none" dirty="0" err="1">
                <a:solidFill>
                  <a:schemeClr val="tx1"/>
                </a:solidFill>
              </a:rPr>
              <a:t>tín</a:t>
            </a:r>
            <a:r>
              <a:rPr lang="en-US" sz="1800" b="0" u="none" dirty="0">
                <a:solidFill>
                  <a:schemeClr val="tx1"/>
                </a:solidFill>
              </a:rPr>
              <a:t> </a:t>
            </a:r>
            <a:r>
              <a:rPr lang="en-US" sz="1800" b="0" u="none" dirty="0" err="1">
                <a:solidFill>
                  <a:schemeClr val="tx1"/>
                </a:solidFill>
              </a:rPr>
              <a:t>hiệu</a:t>
            </a:r>
            <a:r>
              <a:rPr lang="en-US" sz="1800" b="0" u="none" dirty="0">
                <a:solidFill>
                  <a:schemeClr val="tx1"/>
                </a:solidFill>
              </a:rPr>
              <a:t> </a:t>
            </a:r>
            <a:r>
              <a:rPr lang="en-US" sz="1800" b="0" u="none" dirty="0" err="1">
                <a:solidFill>
                  <a:schemeClr val="tx1"/>
                </a:solidFill>
              </a:rPr>
              <a:t>đèn</a:t>
            </a:r>
            <a:r>
              <a:rPr lang="en-US" sz="1800" b="0" u="none" dirty="0">
                <a:solidFill>
                  <a:schemeClr val="tx1"/>
                </a:solidFill>
              </a:rPr>
              <a:t> </a:t>
            </a:r>
            <a:r>
              <a:rPr lang="en-US" sz="1800" b="0" u="none" dirty="0" err="1">
                <a:solidFill>
                  <a:schemeClr val="tx1"/>
                </a:solidFill>
              </a:rPr>
              <a:t>báo</a:t>
            </a:r>
            <a:r>
              <a:rPr lang="en-US" sz="1800" b="0" u="none" dirty="0">
                <a:solidFill>
                  <a:schemeClr val="tx1"/>
                </a:solidFill>
              </a:rPr>
              <a:t> </a:t>
            </a:r>
            <a:r>
              <a:rPr lang="en-US" sz="1800" b="0" u="none" dirty="0" err="1">
                <a:solidFill>
                  <a:schemeClr val="tx1"/>
                </a:solidFill>
              </a:rPr>
              <a:t>xanh</a:t>
            </a:r>
            <a:r>
              <a:rPr lang="en-US" sz="1800" b="0" u="none" dirty="0">
                <a:solidFill>
                  <a:schemeClr val="tx1"/>
                </a:solidFill>
              </a:rPr>
              <a:t> </a:t>
            </a:r>
            <a:r>
              <a:rPr lang="en-US" sz="1800" b="0" u="none" dirty="0" err="1">
                <a:solidFill>
                  <a:schemeClr val="tx1"/>
                </a:solidFill>
              </a:rPr>
              <a:t>hoặc</a:t>
            </a:r>
            <a:r>
              <a:rPr lang="en-US" sz="1800" b="0" u="none" dirty="0">
                <a:solidFill>
                  <a:schemeClr val="tx1"/>
                </a:solidFill>
              </a:rPr>
              <a:t> </a:t>
            </a:r>
            <a:r>
              <a:rPr lang="en-US" sz="1800" b="0" u="none" dirty="0" err="1">
                <a:solidFill>
                  <a:schemeClr val="tx1"/>
                </a:solidFill>
              </a:rPr>
              <a:t>báo</a:t>
            </a:r>
            <a:r>
              <a:rPr lang="en-US" sz="1800" b="0" u="none" dirty="0">
                <a:solidFill>
                  <a:schemeClr val="tx1"/>
                </a:solidFill>
              </a:rPr>
              <a:t> </a:t>
            </a:r>
            <a:r>
              <a:rPr lang="en-US" sz="1800" b="0" u="none" dirty="0" err="1">
                <a:solidFill>
                  <a:schemeClr val="tx1"/>
                </a:solidFill>
              </a:rPr>
              <a:t>hướng</a:t>
            </a:r>
            <a:r>
              <a:rPr lang="en-US" sz="1800" b="0" u="none" dirty="0">
                <a:solidFill>
                  <a:schemeClr val="tx1"/>
                </a:solidFill>
              </a:rPr>
              <a:t> </a:t>
            </a:r>
            <a:r>
              <a:rPr lang="en-US" sz="1800" b="0" u="none" dirty="0" err="1">
                <a:solidFill>
                  <a:schemeClr val="tx1"/>
                </a:solidFill>
              </a:rPr>
              <a:t>rẽ</a:t>
            </a:r>
            <a:endParaRPr lang="en-US" sz="1800" b="0" u="none" dirty="0">
              <a:solidFill>
                <a:schemeClr val="tx1"/>
              </a:solidFill>
            </a:endParaRPr>
          </a:p>
          <a:p>
            <a:pPr marL="342900" indent="-342900">
              <a:buFont typeface="Wingdings" panose="05000000000000000000" pitchFamily="2" charset="2"/>
              <a:buChar char="Ø"/>
              <a:defRPr/>
            </a:pPr>
            <a:r>
              <a:rPr lang="en-US" sz="1800" b="0" u="none" dirty="0" err="1">
                <a:solidFill>
                  <a:schemeClr val="tx1"/>
                </a:solidFill>
              </a:rPr>
              <a:t>Chú</a:t>
            </a:r>
            <a:r>
              <a:rPr lang="en-US" sz="1800" b="0" u="none" dirty="0">
                <a:solidFill>
                  <a:schemeClr val="tx1"/>
                </a:solidFill>
              </a:rPr>
              <a:t> ý </a:t>
            </a:r>
            <a:r>
              <a:rPr lang="en-US" sz="1800" b="0" u="none" dirty="0" err="1">
                <a:solidFill>
                  <a:schemeClr val="tx1"/>
                </a:solidFill>
              </a:rPr>
              <a:t>quan</a:t>
            </a:r>
            <a:r>
              <a:rPr lang="en-US" sz="1800" b="0" u="none" dirty="0">
                <a:solidFill>
                  <a:schemeClr val="tx1"/>
                </a:solidFill>
              </a:rPr>
              <a:t> </a:t>
            </a:r>
            <a:r>
              <a:rPr lang="en-US" sz="1800" b="0" u="none" dirty="0" err="1">
                <a:solidFill>
                  <a:schemeClr val="tx1"/>
                </a:solidFill>
              </a:rPr>
              <a:t>sát</a:t>
            </a:r>
            <a:r>
              <a:rPr lang="en-US" sz="1800" b="0" u="none" dirty="0">
                <a:solidFill>
                  <a:schemeClr val="tx1"/>
                </a:solidFill>
              </a:rPr>
              <a:t> an </a:t>
            </a:r>
            <a:r>
              <a:rPr lang="en-US" sz="1800" b="0" u="none" dirty="0" err="1">
                <a:solidFill>
                  <a:schemeClr val="tx1"/>
                </a:solidFill>
              </a:rPr>
              <a:t>toàn</a:t>
            </a:r>
            <a:r>
              <a:rPr lang="en-US" sz="1800" b="0" u="none" dirty="0">
                <a:solidFill>
                  <a:schemeClr val="tx1"/>
                </a:solidFill>
              </a:rPr>
              <a:t> ở </a:t>
            </a:r>
            <a:r>
              <a:rPr lang="en-US" sz="1800" b="0" u="none" dirty="0" err="1">
                <a:solidFill>
                  <a:schemeClr val="tx1"/>
                </a:solidFill>
              </a:rPr>
              <a:t>mọi</a:t>
            </a:r>
            <a:r>
              <a:rPr lang="en-US" sz="1800" b="0" u="none" dirty="0">
                <a:solidFill>
                  <a:schemeClr val="tx1"/>
                </a:solidFill>
              </a:rPr>
              <a:t> </a:t>
            </a:r>
            <a:r>
              <a:rPr lang="en-US" sz="1800" b="0" u="none" dirty="0" err="1">
                <a:solidFill>
                  <a:schemeClr val="tx1"/>
                </a:solidFill>
              </a:rPr>
              <a:t>phía</a:t>
            </a:r>
            <a:r>
              <a:rPr lang="en-US" sz="1800" b="0" u="none" dirty="0">
                <a:solidFill>
                  <a:schemeClr val="tx1"/>
                </a:solidFill>
              </a:rPr>
              <a:t> (</a:t>
            </a:r>
            <a:r>
              <a:rPr lang="en-US" sz="1800" b="0" u="none" dirty="0" err="1">
                <a:solidFill>
                  <a:schemeClr val="tx1"/>
                </a:solidFill>
              </a:rPr>
              <a:t>trái</a:t>
            </a:r>
            <a:r>
              <a:rPr lang="en-US" sz="1800" b="0" u="none" dirty="0">
                <a:solidFill>
                  <a:schemeClr val="tx1"/>
                </a:solidFill>
              </a:rPr>
              <a:t>, </a:t>
            </a:r>
            <a:r>
              <a:rPr lang="en-US" sz="1800" b="0" u="none" dirty="0" err="1">
                <a:solidFill>
                  <a:schemeClr val="tx1"/>
                </a:solidFill>
              </a:rPr>
              <a:t>phải</a:t>
            </a:r>
            <a:r>
              <a:rPr lang="en-US" sz="1800" b="0" u="none" dirty="0">
                <a:solidFill>
                  <a:schemeClr val="tx1"/>
                </a:solidFill>
              </a:rPr>
              <a:t>, </a:t>
            </a:r>
            <a:r>
              <a:rPr lang="en-US" sz="1800" b="0" u="none" dirty="0" err="1">
                <a:solidFill>
                  <a:schemeClr val="tx1"/>
                </a:solidFill>
              </a:rPr>
              <a:t>trước</a:t>
            </a:r>
            <a:r>
              <a:rPr lang="en-US" sz="1800" b="0" u="none" dirty="0">
                <a:solidFill>
                  <a:schemeClr val="tx1"/>
                </a:solidFill>
              </a:rPr>
              <a:t>, </a:t>
            </a:r>
            <a:r>
              <a:rPr lang="en-US" sz="1800" b="0" u="none" dirty="0" err="1">
                <a:solidFill>
                  <a:schemeClr val="tx1"/>
                </a:solidFill>
              </a:rPr>
              <a:t>sau</a:t>
            </a:r>
            <a:r>
              <a:rPr lang="en-US" sz="1800" b="0" u="none" dirty="0">
                <a:solidFill>
                  <a:schemeClr val="tx1"/>
                </a:solidFill>
              </a:rPr>
              <a:t>) </a:t>
            </a:r>
            <a:r>
              <a:rPr lang="en-US" sz="1800" b="0" u="none" dirty="0" err="1">
                <a:solidFill>
                  <a:schemeClr val="tx1"/>
                </a:solidFill>
              </a:rPr>
              <a:t>khi</a:t>
            </a:r>
            <a:r>
              <a:rPr lang="en-US" sz="1800" b="0" u="none" dirty="0">
                <a:solidFill>
                  <a:schemeClr val="tx1"/>
                </a:solidFill>
              </a:rPr>
              <a:t> </a:t>
            </a:r>
            <a:r>
              <a:rPr lang="en-US" sz="1800" b="0" u="none" dirty="0" err="1">
                <a:solidFill>
                  <a:schemeClr val="tx1"/>
                </a:solidFill>
              </a:rPr>
              <a:t>thấy</a:t>
            </a:r>
            <a:r>
              <a:rPr lang="en-US" sz="1800" b="0" u="none" dirty="0">
                <a:solidFill>
                  <a:schemeClr val="tx1"/>
                </a:solidFill>
              </a:rPr>
              <a:t> </a:t>
            </a:r>
            <a:r>
              <a:rPr lang="en-US" sz="1800" b="0" u="none" dirty="0" err="1">
                <a:solidFill>
                  <a:schemeClr val="tx1"/>
                </a:solidFill>
              </a:rPr>
              <a:t>không</a:t>
            </a:r>
            <a:r>
              <a:rPr lang="en-US" sz="1800" b="0" u="none" dirty="0">
                <a:solidFill>
                  <a:schemeClr val="tx1"/>
                </a:solidFill>
              </a:rPr>
              <a:t> </a:t>
            </a:r>
            <a:r>
              <a:rPr lang="en-US" sz="1800" b="0" u="none" dirty="0" err="1">
                <a:solidFill>
                  <a:schemeClr val="tx1"/>
                </a:solidFill>
              </a:rPr>
              <a:t>có</a:t>
            </a:r>
            <a:r>
              <a:rPr lang="en-US" sz="1800" b="0" u="none" dirty="0">
                <a:solidFill>
                  <a:schemeClr val="tx1"/>
                </a:solidFill>
              </a:rPr>
              <a:t> </a:t>
            </a:r>
            <a:r>
              <a:rPr lang="en-US" sz="1800" b="0" u="none" dirty="0" err="1">
                <a:solidFill>
                  <a:schemeClr val="tx1"/>
                </a:solidFill>
              </a:rPr>
              <a:t>xe</a:t>
            </a:r>
            <a:r>
              <a:rPr lang="en-US" sz="1800" b="0" u="none" dirty="0">
                <a:solidFill>
                  <a:schemeClr val="tx1"/>
                </a:solidFill>
              </a:rPr>
              <a:t> </a:t>
            </a:r>
            <a:r>
              <a:rPr lang="en-US" sz="1800" b="0" u="none" dirty="0" err="1">
                <a:solidFill>
                  <a:schemeClr val="tx1"/>
                </a:solidFill>
              </a:rPr>
              <a:t>nào</a:t>
            </a:r>
            <a:r>
              <a:rPr lang="en-US" sz="1800" b="0" u="none" dirty="0">
                <a:solidFill>
                  <a:schemeClr val="tx1"/>
                </a:solidFill>
              </a:rPr>
              <a:t> </a:t>
            </a:r>
            <a:r>
              <a:rPr lang="en-US" sz="1800" b="0" u="none" dirty="0" err="1">
                <a:solidFill>
                  <a:schemeClr val="tx1"/>
                </a:solidFill>
              </a:rPr>
              <a:t>đang</a:t>
            </a:r>
            <a:r>
              <a:rPr lang="en-US" sz="1800" b="0" u="none" dirty="0">
                <a:solidFill>
                  <a:schemeClr val="tx1"/>
                </a:solidFill>
              </a:rPr>
              <a:t> </a:t>
            </a:r>
            <a:r>
              <a:rPr lang="en-US" sz="1800" b="0" u="none" dirty="0" err="1">
                <a:solidFill>
                  <a:schemeClr val="tx1"/>
                </a:solidFill>
              </a:rPr>
              <a:t>đến</a:t>
            </a:r>
            <a:r>
              <a:rPr lang="en-US" sz="1800" b="0" u="none" dirty="0">
                <a:solidFill>
                  <a:schemeClr val="tx1"/>
                </a:solidFill>
              </a:rPr>
              <a:t> </a:t>
            </a:r>
            <a:r>
              <a:rPr lang="en-US" sz="1800" b="0" u="none" dirty="0" err="1">
                <a:solidFill>
                  <a:schemeClr val="tx1"/>
                </a:solidFill>
              </a:rPr>
              <a:t>gần</a:t>
            </a:r>
            <a:r>
              <a:rPr lang="en-US" sz="1800" b="0" u="none" dirty="0">
                <a:solidFill>
                  <a:schemeClr val="tx1"/>
                </a:solidFill>
              </a:rPr>
              <a:t> </a:t>
            </a:r>
            <a:r>
              <a:rPr lang="en-US" sz="1800" b="0" u="none" dirty="0" err="1">
                <a:solidFill>
                  <a:schemeClr val="tx1"/>
                </a:solidFill>
              </a:rPr>
              <a:t>mới</a:t>
            </a:r>
            <a:r>
              <a:rPr lang="en-US" sz="1800" b="0" u="none" dirty="0">
                <a:solidFill>
                  <a:schemeClr val="tx1"/>
                </a:solidFill>
              </a:rPr>
              <a:t> </a:t>
            </a:r>
            <a:r>
              <a:rPr lang="en-US" sz="1800" b="0" u="none" dirty="0" err="1">
                <a:solidFill>
                  <a:schemeClr val="tx1"/>
                </a:solidFill>
              </a:rPr>
              <a:t>đi</a:t>
            </a:r>
            <a:r>
              <a:rPr lang="en-US" sz="1800" b="0" u="none" dirty="0">
                <a:solidFill>
                  <a:schemeClr val="tx1"/>
                </a:solidFill>
              </a:rPr>
              <a:t> qua </a:t>
            </a:r>
            <a:r>
              <a:rPr lang="en-US" sz="1800" b="0" u="none" dirty="0" err="1">
                <a:solidFill>
                  <a:schemeClr val="tx1"/>
                </a:solidFill>
              </a:rPr>
              <a:t>nhưng</a:t>
            </a:r>
            <a:r>
              <a:rPr lang="en-US" sz="1800" b="0" u="none" dirty="0">
                <a:solidFill>
                  <a:schemeClr val="tx1"/>
                </a:solidFill>
              </a:rPr>
              <a:t> </a:t>
            </a:r>
            <a:r>
              <a:rPr lang="en-US" sz="1800" b="0" u="none" dirty="0" err="1">
                <a:solidFill>
                  <a:schemeClr val="tx1"/>
                </a:solidFill>
              </a:rPr>
              <a:t>vẫn</a:t>
            </a:r>
            <a:r>
              <a:rPr lang="en-US" sz="1800" b="0" u="none" dirty="0">
                <a:solidFill>
                  <a:schemeClr val="tx1"/>
                </a:solidFill>
              </a:rPr>
              <a:t> </a:t>
            </a:r>
            <a:r>
              <a:rPr lang="en-US" sz="1800" b="0" u="none" dirty="0" err="1">
                <a:solidFill>
                  <a:schemeClr val="tx1"/>
                </a:solidFill>
              </a:rPr>
              <a:t>chú</a:t>
            </a:r>
            <a:r>
              <a:rPr lang="en-US" sz="1800" b="0" u="none" dirty="0">
                <a:solidFill>
                  <a:schemeClr val="tx1"/>
                </a:solidFill>
              </a:rPr>
              <a:t> ý </a:t>
            </a:r>
            <a:r>
              <a:rPr lang="en-US" sz="1800" b="0" u="none" dirty="0" err="1">
                <a:solidFill>
                  <a:schemeClr val="tx1"/>
                </a:solidFill>
              </a:rPr>
              <a:t>quan</a:t>
            </a:r>
            <a:r>
              <a:rPr lang="en-US" sz="1800" b="0" u="none" dirty="0">
                <a:solidFill>
                  <a:schemeClr val="tx1"/>
                </a:solidFill>
              </a:rPr>
              <a:t> </a:t>
            </a:r>
            <a:r>
              <a:rPr lang="en-US" sz="1800" b="0" u="none" dirty="0" err="1">
                <a:solidFill>
                  <a:schemeClr val="tx1"/>
                </a:solidFill>
              </a:rPr>
              <a:t>sát</a:t>
            </a:r>
            <a:r>
              <a:rPr lang="en-US" sz="1800" b="0" u="none" dirty="0">
                <a:solidFill>
                  <a:schemeClr val="tx1"/>
                </a:solidFill>
              </a:rPr>
              <a:t> </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34F74-A09C-4ACB-B191-A62F051BE1FE}" type="slidenum">
              <a:rPr lang="en-US" altLang="en-US" smtClean="0">
                <a:solidFill>
                  <a:srgbClr val="898989"/>
                </a:solidFill>
                <a:latin typeface="Calibri" pitchFamily="34" charset="0"/>
              </a:rPr>
              <a:pPr eaLnBrk="1" hangingPunct="1"/>
              <a:t>8</a:t>
            </a:fld>
            <a:endParaRPr lang="en-US" altLang="en-US">
              <a:solidFill>
                <a:srgbClr val="898989"/>
              </a:solidFill>
              <a:latin typeface="Calibri" pitchFamily="34" charset="0"/>
            </a:endParaRPr>
          </a:p>
        </p:txBody>
      </p:sp>
      <p:sp>
        <p:nvSpPr>
          <p:cNvPr id="72708" name="Title 2"/>
          <p:cNvSpPr txBox="1">
            <a:spLocks/>
          </p:cNvSpPr>
          <p:nvPr/>
        </p:nvSpPr>
        <p:spPr bwMode="auto">
          <a:xfrm>
            <a:off x="152400" y="5334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200" b="1">
                <a:latin typeface="Tahoma" pitchFamily="34" charset="0"/>
                <a:cs typeface="Tahoma" pitchFamily="34" charset="0"/>
              </a:rPr>
              <a:t>3</a:t>
            </a:r>
            <a:r>
              <a:rPr lang="vi-VN" sz="2200" b="1">
                <a:latin typeface="Tahoma" pitchFamily="34" charset="0"/>
                <a:cs typeface="Tahoma" pitchFamily="34" charset="0"/>
              </a:rPr>
              <a:t>. Cách đi xe đạp và xe đạp điện an toàn</a:t>
            </a:r>
            <a:endParaRPr lang="en-US" sz="2200" b="1">
              <a:latin typeface="Tahoma" pitchFamily="34" charset="0"/>
              <a:cs typeface="Tahoma"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72710" name="Rectangle 1"/>
          <p:cNvSpPr>
            <a:spLocks noChangeArrowheads="1"/>
          </p:cNvSpPr>
          <p:nvPr/>
        </p:nvSpPr>
        <p:spPr bwMode="auto">
          <a:xfrm>
            <a:off x="152400" y="1130300"/>
            <a:ext cx="895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sz="2000" i="1">
                <a:latin typeface="Tahoma" pitchFamily="34" charset="0"/>
                <a:cs typeface="Tahoma" pitchFamily="34" charset="0"/>
              </a:rPr>
              <a:t>Hãy đọc thông tin dưới đây </a:t>
            </a:r>
            <a:r>
              <a:rPr lang="en-US" sz="2000" i="1">
                <a:latin typeface="Tahoma" pitchFamily="34" charset="0"/>
                <a:cs typeface="Tahoma" pitchFamily="34" charset="0"/>
              </a:rPr>
              <a:t>về cách </a:t>
            </a:r>
            <a:r>
              <a:rPr lang="vi-VN" sz="2000" i="1">
                <a:latin typeface="Tahoma" pitchFamily="34" charset="0"/>
                <a:cs typeface="Tahoma" pitchFamily="34" charset="0"/>
              </a:rPr>
              <a:t>đi xe đạp và xe đạp điện an </a:t>
            </a:r>
            <a:r>
              <a:rPr lang="en-US" sz="2000" i="1">
                <a:latin typeface="Tahoma" pitchFamily="34" charset="0"/>
                <a:cs typeface="Tahoma" pitchFamily="34" charset="0"/>
              </a:rPr>
              <a:t>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8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1D8F8C-18D0-4C2F-B67E-0FC971B72254}" type="slidenum">
              <a:rPr lang="en-US" altLang="en-US" smtClean="0">
                <a:solidFill>
                  <a:srgbClr val="898989"/>
                </a:solidFill>
                <a:latin typeface="Calibri" pitchFamily="34" charset="0"/>
              </a:rPr>
              <a:pPr eaLnBrk="1" hangingPunct="1"/>
              <a:t>9</a:t>
            </a:fld>
            <a:endParaRPr lang="en-US" altLang="en-US">
              <a:solidFill>
                <a:srgbClr val="898989"/>
              </a:solidFill>
              <a:latin typeface="Calibri" pitchFamily="34" charset="0"/>
            </a:endParaRPr>
          </a:p>
        </p:txBody>
      </p:sp>
      <p:sp>
        <p:nvSpPr>
          <p:cNvPr id="73731" name="Title 2"/>
          <p:cNvSpPr txBox="1">
            <a:spLocks/>
          </p:cNvSpPr>
          <p:nvPr/>
        </p:nvSpPr>
        <p:spPr bwMode="auto">
          <a:xfrm>
            <a:off x="152400" y="5334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200" b="1">
                <a:latin typeface="Tahoma" pitchFamily="34" charset="0"/>
                <a:cs typeface="Tahoma" pitchFamily="34" charset="0"/>
              </a:rPr>
              <a:t>3</a:t>
            </a:r>
            <a:r>
              <a:rPr lang="vi-VN" sz="2200" b="1">
                <a:latin typeface="Tahoma" pitchFamily="34" charset="0"/>
                <a:cs typeface="Tahoma" pitchFamily="34" charset="0"/>
              </a:rPr>
              <a:t>. Cách đi xe đạp và xe đạp điện an toàn</a:t>
            </a:r>
            <a:endParaRPr lang="en-US" sz="2200" b="1">
              <a:latin typeface="Tahoma" pitchFamily="34" charset="0"/>
              <a:cs typeface="Tahoma" pitchFamily="34" charset="0"/>
            </a:endParaRPr>
          </a:p>
        </p:txBody>
      </p:sp>
      <p:sp>
        <p:nvSpPr>
          <p:cNvPr id="10" name="TextBox 9"/>
          <p:cNvSpPr txBox="1"/>
          <p:nvPr/>
        </p:nvSpPr>
        <p:spPr>
          <a:xfrm>
            <a:off x="914400" y="0"/>
            <a:ext cx="5410200" cy="461963"/>
          </a:xfrm>
          <a:prstGeom prst="rect">
            <a:avLst/>
          </a:prstGeom>
          <a:noFill/>
        </p:spPr>
        <p:txBody>
          <a:bodyPr>
            <a:spAutoFit/>
          </a:bodyPr>
          <a:lstStyle/>
          <a:p>
            <a:pPr>
              <a:defRPr/>
            </a:pPr>
            <a:r>
              <a:rPr lang="vi-VN" sz="2400" b="1" dirty="0">
                <a:solidFill>
                  <a:schemeClr val="tx2">
                    <a:lumMod val="75000"/>
                  </a:schemeClr>
                </a:solidFill>
                <a:latin typeface="Arial" charset="0"/>
              </a:rPr>
              <a:t>B. </a:t>
            </a:r>
            <a:r>
              <a:rPr lang="en-US" sz="2400" b="1" dirty="0" err="1">
                <a:solidFill>
                  <a:schemeClr val="tx2">
                    <a:lumMod val="75000"/>
                  </a:schemeClr>
                </a:solidFill>
                <a:latin typeface="Arial" charset="0"/>
              </a:rPr>
              <a:t>Nội</a:t>
            </a:r>
            <a:r>
              <a:rPr lang="en-US" sz="2400" b="1" dirty="0">
                <a:solidFill>
                  <a:schemeClr val="tx2">
                    <a:lumMod val="75000"/>
                  </a:schemeClr>
                </a:solidFill>
                <a:latin typeface="Arial" charset="0"/>
              </a:rPr>
              <a:t> dung </a:t>
            </a:r>
            <a:r>
              <a:rPr lang="en-US" sz="2400" b="1" dirty="0" err="1">
                <a:solidFill>
                  <a:schemeClr val="tx2">
                    <a:lumMod val="75000"/>
                  </a:schemeClr>
                </a:solidFill>
                <a:latin typeface="Arial" charset="0"/>
              </a:rPr>
              <a:t>bài</a:t>
            </a:r>
            <a:r>
              <a:rPr lang="en-US" sz="2400" b="1" dirty="0">
                <a:solidFill>
                  <a:schemeClr val="tx2">
                    <a:lumMod val="75000"/>
                  </a:schemeClr>
                </a:solidFill>
                <a:latin typeface="Arial" charset="0"/>
              </a:rPr>
              <a:t> </a:t>
            </a:r>
            <a:r>
              <a:rPr lang="en-US" sz="2400" b="1" dirty="0" err="1">
                <a:solidFill>
                  <a:schemeClr val="tx2">
                    <a:lumMod val="75000"/>
                  </a:schemeClr>
                </a:solidFill>
                <a:latin typeface="Arial" charset="0"/>
              </a:rPr>
              <a:t>học</a:t>
            </a:r>
            <a:endParaRPr lang="en-US" sz="2400" b="1" dirty="0">
              <a:solidFill>
                <a:schemeClr val="tx2">
                  <a:lumMod val="75000"/>
                </a:schemeClr>
              </a:solidFill>
              <a:latin typeface="Arial" charset="0"/>
            </a:endParaRPr>
          </a:p>
        </p:txBody>
      </p:sp>
      <p:sp>
        <p:nvSpPr>
          <p:cNvPr id="73733" name="Rectangle 1"/>
          <p:cNvSpPr>
            <a:spLocks noChangeArrowheads="1"/>
          </p:cNvSpPr>
          <p:nvPr/>
        </p:nvSpPr>
        <p:spPr bwMode="auto">
          <a:xfrm>
            <a:off x="152400" y="1130300"/>
            <a:ext cx="895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i="1">
                <a:latin typeface="Tahoma" pitchFamily="34" charset="0"/>
                <a:cs typeface="Tahoma" pitchFamily="34" charset="0"/>
              </a:rPr>
              <a:t>X</a:t>
            </a:r>
            <a:r>
              <a:rPr lang="vi-VN" sz="2000" i="1">
                <a:latin typeface="Tahoma" pitchFamily="34" charset="0"/>
                <a:cs typeface="Tahoma" pitchFamily="34" charset="0"/>
              </a:rPr>
              <a:t>ếp các thông tin </a:t>
            </a:r>
            <a:r>
              <a:rPr lang="en-US" sz="2000" i="1">
                <a:latin typeface="Tahoma" pitchFamily="34" charset="0"/>
                <a:cs typeface="Tahoma" pitchFamily="34" charset="0"/>
              </a:rPr>
              <a:t>ở trên thành </a:t>
            </a:r>
            <a:r>
              <a:rPr lang="vi-VN" sz="2000" i="1">
                <a:latin typeface="Tahoma" pitchFamily="34" charset="0"/>
                <a:cs typeface="Tahoma" pitchFamily="34" charset="0"/>
              </a:rPr>
              <a:t>quy tắc đi xe đạp và xe đạp điện an </a:t>
            </a:r>
            <a:r>
              <a:rPr lang="en-US" sz="2000" i="1">
                <a:latin typeface="Tahoma" pitchFamily="34" charset="0"/>
                <a:cs typeface="Tahoma" pitchFamily="34" charset="0"/>
              </a:rPr>
              <a:t>toàn</a:t>
            </a:r>
          </a:p>
        </p:txBody>
      </p:sp>
      <p:sp>
        <p:nvSpPr>
          <p:cNvPr id="3" name="Rectangle 32"/>
          <p:cNvSpPr>
            <a:spLocks noChangeArrowheads="1"/>
          </p:cNvSpPr>
          <p:nvPr/>
        </p:nvSpPr>
        <p:spPr bwMode="auto">
          <a:xfrm>
            <a:off x="152400" y="1981200"/>
            <a:ext cx="8750300" cy="4572000"/>
          </a:xfrm>
          <a:prstGeom prst="rect">
            <a:avLst/>
          </a:prstGeom>
          <a:solidFill>
            <a:schemeClr val="accent4">
              <a:lumMod val="40000"/>
              <a:lumOff val="60000"/>
            </a:schemeClr>
          </a:solidFill>
          <a:ln w="9525">
            <a:solidFill>
              <a:schemeClr val="accent4">
                <a:lumMod val="40000"/>
                <a:lumOff val="60000"/>
              </a:schemeClr>
            </a:solidFill>
            <a:miter lim="800000"/>
            <a:headEnd/>
            <a:tailEnd/>
          </a:ln>
          <a:effectLst>
            <a:outerShdw dist="20000" dir="5400000" rotWithShape="0">
              <a:srgbClr val="808080">
                <a:alpha val="37999"/>
              </a:srgbClr>
            </a:outerShdw>
          </a:effectLst>
        </p:spPr>
        <p:txBody>
          <a:bodyPr anchor="ctr"/>
          <a:lstStyle/>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1.</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p>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2.</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p>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3.</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p>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4.</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p>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5.</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p>
          <a:p>
            <a:pPr algn="r" eaLnBrk="0" hangingPunct="0">
              <a:lnSpc>
                <a:spcPct val="150000"/>
              </a:lnSpc>
              <a:spcAft>
                <a:spcPts val="800"/>
              </a:spcAft>
              <a:defRPr/>
            </a:pPr>
            <a:r>
              <a:rPr lang="vi-VN" altLang="ja-JP" b="1" dirty="0">
                <a:solidFill>
                  <a:srgbClr val="000000"/>
                </a:solidFill>
                <a:latin typeface="Calibri" panose="020F0502020204030204" pitchFamily="34" charset="0"/>
                <a:ea typeface="MS Mincho" panose="02020609040205080304" pitchFamily="49" charset="-128"/>
              </a:rPr>
              <a:t>6.</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endParaRPr lang="en-US" altLang="ja-JP" dirty="0">
              <a:solidFill>
                <a:srgbClr val="000000"/>
              </a:solidFill>
              <a:latin typeface="Times New Roman" panose="02020603050405020304" pitchFamily="18" charset="0"/>
              <a:ea typeface="MS Mincho" panose="02020609040205080304" pitchFamily="49" charset="-128"/>
            </a:endParaRPr>
          </a:p>
          <a:p>
            <a:pPr algn="r" eaLnBrk="0" hangingPunct="0">
              <a:lnSpc>
                <a:spcPct val="150000"/>
              </a:lnSpc>
              <a:spcAft>
                <a:spcPts val="800"/>
              </a:spcAft>
              <a:defRPr/>
            </a:pPr>
            <a:r>
              <a:rPr lang="en-US" altLang="ja-JP" b="1" dirty="0">
                <a:solidFill>
                  <a:srgbClr val="000000"/>
                </a:solidFill>
                <a:latin typeface="Calibri" panose="020F0502020204030204" pitchFamily="34" charset="0"/>
                <a:ea typeface="MS Mincho" panose="02020609040205080304" pitchFamily="49" charset="-128"/>
              </a:rPr>
              <a:t>7</a:t>
            </a:r>
            <a:r>
              <a:rPr lang="vi-VN" altLang="ja-JP" b="1" dirty="0">
                <a:solidFill>
                  <a:srgbClr val="000000"/>
                </a:solidFill>
                <a:latin typeface="Calibri" panose="020F0502020204030204" pitchFamily="34" charset="0"/>
                <a:ea typeface="MS Mincho" panose="02020609040205080304" pitchFamily="49" charset="-128"/>
              </a:rPr>
              <a:t>.</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endParaRPr lang="en-US" altLang="en-US" dirty="0"/>
          </a:p>
          <a:p>
            <a:pPr algn="r" eaLnBrk="0" hangingPunct="0">
              <a:lnSpc>
                <a:spcPct val="150000"/>
              </a:lnSpc>
              <a:spcAft>
                <a:spcPts val="800"/>
              </a:spcAft>
              <a:defRPr/>
            </a:pPr>
            <a:r>
              <a:rPr lang="en-US" altLang="ja-JP" b="1" dirty="0">
                <a:solidFill>
                  <a:srgbClr val="000000"/>
                </a:solidFill>
                <a:latin typeface="Calibri" panose="020F0502020204030204" pitchFamily="34" charset="0"/>
                <a:ea typeface="MS Mincho" panose="02020609040205080304" pitchFamily="49" charset="-128"/>
              </a:rPr>
              <a:t>8</a:t>
            </a:r>
            <a:r>
              <a:rPr lang="vi-VN" altLang="ja-JP" b="1" dirty="0">
                <a:solidFill>
                  <a:srgbClr val="000000"/>
                </a:solidFill>
                <a:latin typeface="Calibri" panose="020F0502020204030204" pitchFamily="34" charset="0"/>
                <a:ea typeface="MS Mincho" panose="02020609040205080304" pitchFamily="49" charset="-128"/>
              </a:rPr>
              <a:t>.</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endParaRPr lang="en-US" altLang="en-US" dirty="0"/>
          </a:p>
          <a:p>
            <a:pPr algn="r" eaLnBrk="0" hangingPunct="0">
              <a:lnSpc>
                <a:spcPct val="150000"/>
              </a:lnSpc>
              <a:spcAft>
                <a:spcPts val="800"/>
              </a:spcAft>
              <a:defRPr/>
            </a:pPr>
            <a:r>
              <a:rPr lang="en-US" altLang="ja-JP" b="1" dirty="0">
                <a:solidFill>
                  <a:srgbClr val="000000"/>
                </a:solidFill>
                <a:latin typeface="Calibri" panose="020F0502020204030204" pitchFamily="34" charset="0"/>
                <a:ea typeface="MS Mincho" panose="02020609040205080304" pitchFamily="49" charset="-128"/>
              </a:rPr>
              <a:t>9</a:t>
            </a:r>
            <a:r>
              <a:rPr lang="vi-VN" altLang="ja-JP" b="1" dirty="0">
                <a:solidFill>
                  <a:srgbClr val="000000"/>
                </a:solidFill>
                <a:latin typeface="Calibri" panose="020F0502020204030204" pitchFamily="34" charset="0"/>
                <a:ea typeface="MS Mincho" panose="02020609040205080304" pitchFamily="49" charset="-128"/>
              </a:rPr>
              <a:t>.</a:t>
            </a:r>
            <a:r>
              <a:rPr lang="vi-VN" altLang="ja-JP" b="1" dirty="0">
                <a:solidFill>
                  <a:srgbClr val="FF0000"/>
                </a:solidFill>
                <a:latin typeface="Calibri" panose="020F0502020204030204" pitchFamily="34" charset="0"/>
                <a:ea typeface="MS Mincho" panose="02020609040205080304" pitchFamily="49" charset="-128"/>
              </a:rPr>
              <a:t> </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r>
              <a:rPr lang="en-US" altLang="ja-JP" dirty="0">
                <a:solidFill>
                  <a:srgbClr val="000000"/>
                </a:solidFill>
                <a:latin typeface="Times New Roman" panose="02020603050405020304" pitchFamily="18" charset="0"/>
                <a:ea typeface="MS Mincho" panose="02020609040205080304" pitchFamily="49" charset="-128"/>
              </a:rPr>
              <a:t>.</a:t>
            </a:r>
            <a:r>
              <a:rPr lang="vi-VN" altLang="ja-JP" dirty="0">
                <a:solidFill>
                  <a:srgbClr val="000000"/>
                </a:solidFill>
                <a:latin typeface="Times New Roman" panose="02020603050405020304" pitchFamily="18" charset="0"/>
                <a:ea typeface="MS Mincho" panose="02020609040205080304" pitchFamily="49" charset="-128"/>
              </a:rPr>
              <a:t>.....................................................................</a:t>
            </a:r>
            <a:endParaRPr lang="en-US" altLang="en-US" dirty="0"/>
          </a:p>
        </p:txBody>
      </p:sp>
      <p:sp>
        <p:nvSpPr>
          <p:cNvPr id="4" name="Oval 34"/>
          <p:cNvSpPr>
            <a:spLocks noChangeArrowheads="1"/>
          </p:cNvSpPr>
          <p:nvPr/>
        </p:nvSpPr>
        <p:spPr bwMode="auto">
          <a:xfrm>
            <a:off x="304800" y="2286000"/>
            <a:ext cx="1676400" cy="4070350"/>
          </a:xfrm>
          <a:prstGeom prst="ellipse">
            <a:avLst/>
          </a:prstGeom>
          <a:solidFill>
            <a:schemeClr val="accent6">
              <a:lumMod val="40000"/>
              <a:lumOff val="60000"/>
            </a:schemeClr>
          </a:solidFill>
          <a:ln w="66675" cmpd="dbl">
            <a:solidFill>
              <a:srgbClr val="000099"/>
            </a:solidFill>
            <a:round/>
            <a:headEnd/>
            <a:tailEnd/>
          </a:ln>
          <a:effectLst>
            <a:outerShdw dist="20000" dir="5400000" rotWithShape="0">
              <a:srgbClr val="808080">
                <a:alpha val="37999"/>
              </a:srgbClr>
            </a:outerShdw>
          </a:effectLst>
        </p:spPr>
        <p:txBody>
          <a:bodyPr anchor="ctr"/>
          <a:lstStyle/>
          <a:p>
            <a:pPr algn="ctr" eaLnBrk="0" hangingPunct="0">
              <a:spcAft>
                <a:spcPts val="800"/>
              </a:spcAft>
              <a:defRPr/>
            </a:pPr>
            <a:r>
              <a:rPr lang="en-US" altLang="en-US" sz="2000" b="1" dirty="0"/>
              <a:t> </a:t>
            </a:r>
            <a:r>
              <a:rPr lang="vi-VN" altLang="ja-JP" sz="2000" b="1" dirty="0">
                <a:latin typeface="Calibri" panose="020F0502020204030204" pitchFamily="34" charset="0"/>
                <a:ea typeface="MS Mincho" panose="02020609040205080304" pitchFamily="49" charset="-128"/>
              </a:rPr>
              <a:t>Cách đi xe đạp, xe đạp điện an toàn</a:t>
            </a:r>
            <a:endParaRPr lang="en-US"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17766</TotalTime>
  <Words>1458</Words>
  <Application>Microsoft Office PowerPoint</Application>
  <PresentationFormat>On-screen Show (4:3)</PresentationFormat>
  <Paragraphs>143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 Viet Nam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D1010</dc:creator>
  <cp:lastModifiedBy>Admin</cp:lastModifiedBy>
  <cp:revision>1864</cp:revision>
  <dcterms:created xsi:type="dcterms:W3CDTF">2012-06-02T02:00:20Z</dcterms:created>
  <dcterms:modified xsi:type="dcterms:W3CDTF">2023-12-18T10:14:06Z</dcterms:modified>
</cp:coreProperties>
</file>