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305" r:id="rId3"/>
    <p:sldId id="257" r:id="rId4"/>
    <p:sldId id="306" r:id="rId5"/>
    <p:sldId id="308" r:id="rId6"/>
    <p:sldId id="307" r:id="rId7"/>
    <p:sldId id="309" r:id="rId8"/>
    <p:sldId id="312" r:id="rId9"/>
    <p:sldId id="313" r:id="rId10"/>
    <p:sldId id="314" r:id="rId11"/>
    <p:sldId id="315" r:id="rId12"/>
    <p:sldId id="316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320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36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316" y="56"/>
      </p:cViewPr>
      <p:guideLst>
        <p:guide pos="416"/>
        <p:guide pos="7320"/>
        <p:guide orient="horz" pos="648"/>
        <p:guide orient="horz" pos="720"/>
        <p:guide orient="horz" pos="393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18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328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4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731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9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51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1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658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9F56-F18A-A7D5-4079-7C84F2036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9B5FF-0B44-226D-2820-371F65449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D53DC-4C10-91B7-BB2D-24126AB0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3278-2CC4-BA83-D808-0138FC4E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F0EC2-6D28-515C-F8B0-7FE4B4CE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04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FC9A-65AE-9E24-1654-83E1586E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8C54-0AB7-0739-657E-3AAD5BC1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E4AB4-A92F-0284-2408-2323DFF2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F140-0DFC-084C-048B-5665DD28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CA0D-CC28-2AD0-4C9C-9BFB922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CB08-EDF7-AC0D-3B63-E796FD1E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E1E74-7499-4BA7-9CA8-EF92A71E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A236-7D0B-7F3A-C4A1-916CB65C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721C-3B98-CDB9-1269-2C4B6401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B5A5F-691D-C1B6-DEBE-1434E250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993B-A2DC-DFEC-47B4-F778C6A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224F7-0E6E-6988-F5AC-A3C542755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C124-DE2D-C6F9-77C5-B25F73E8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58679-350E-45AC-8921-44B3DCB6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42F0F-24D4-9911-34B3-B6CB97FF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AD8F4-2C30-22B8-4B8F-78283B1E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AFFF-4EC5-22F8-E52E-149DCBE1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85900-E7CB-F7EB-3824-5FAA1C45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2908-90F1-8895-BF05-2C9F29862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9093-C168-4B5D-D903-6B3DD467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D6F5E-0A64-E1BF-DDD2-082074B77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D6532-3144-035D-6454-7307D84A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911F5-CB20-8FB4-F97B-13B286A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2399B-FBCA-7A14-C65D-C27CA091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E4F8-0756-172B-B710-922B8A0C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6B959-3D86-E204-4FDC-7F72123C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BA03C-84A1-C4F1-A09D-1759FDDD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D8243-4BCF-7D64-472A-51B275A6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1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FA071-D817-8249-B6A8-7ECA628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08FF-2052-618D-F099-343A3FBA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CE5FD-C471-4AF0-EA9B-455EBD5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A8E7-4188-471D-6260-E45B506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2F6B-F7B4-A06A-F974-2BEA46CD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96821-DAD1-6362-4143-042C4368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02CD-830E-3BDD-F838-2B7B05CA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5602-DB02-9BDF-FF83-7A7132F0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D2D9D-54C6-F40C-FD84-AF056469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865F-2FFC-9B8E-ADDE-349973AB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611D3-2E03-A704-7D19-54F84F4ED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FC135-7C68-B9C7-AAAD-7BAA1F4D5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F73E6-5ABC-2047-B5AE-31AB68FF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47192-221F-FA38-5C4E-97115544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EF04D-4AAA-BDC0-598C-91383FC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9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79EC-EB01-4B55-3A0E-ABF4AE55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59CE9-9D1D-7B91-3007-F5DD34C1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5917-9A3F-2469-7197-42A1ADE1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57452-2D85-D2E7-16C8-4FDBC1C4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0E61-0F19-F926-37D5-003E359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38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C5D17-323A-493B-A376-577C3E2B5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7464C-60B0-4A9C-1FB9-A0F33AA65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71DBD-775E-BD49-0AEC-17FF8B39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9FE8-BD7F-6663-FE97-07CC662A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7B8E-F425-90D1-4758-52E25BC4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6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68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BCAF5-0D12-9E50-2767-39A45432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8022-086B-6277-20B8-17A9826F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BA32-7D02-F987-37CB-75713259C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092E-F4BF-4300-82F6-6FCA3070007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2D806-04E5-36D7-B45F-5ECA5C07F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BFA56-D096-CBBD-C049-FFF9DF38A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99FA-5773-4553-93B0-67027824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F61D9-B5CA-8069-13C6-B09289BEFCA8}"/>
              </a:ext>
            </a:extLst>
          </p:cNvPr>
          <p:cNvSpPr txBox="1"/>
          <p:nvPr/>
        </p:nvSpPr>
        <p:spPr>
          <a:xfrm>
            <a:off x="3049191" y="3024516"/>
            <a:ext cx="60936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594860" algn="l"/>
              </a:tabLst>
            </a:pPr>
            <a:r>
              <a:rPr lang="de-DE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4594860" algn="l"/>
              </a:tabLst>
            </a:pPr>
            <a:r>
              <a:rPr lang="de-DE" sz="3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ĐỊA PHƯƠNG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F8AC89-64AD-A1CA-23E9-7557F30F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7" y="275416"/>
            <a:ext cx="9144000" cy="10029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A. LÝ THUYẾT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66DE10-32DB-46F2-47BB-2D6611579B5A}"/>
              </a:ext>
            </a:extLst>
          </p:cNvPr>
          <p:cNvSpPr txBox="1"/>
          <p:nvPr/>
        </p:nvSpPr>
        <p:spPr>
          <a:xfrm>
            <a:off x="744298" y="1124462"/>
            <a:ext cx="6098344" cy="584775"/>
          </a:xfrm>
          <a:prstGeom prst="rect">
            <a:avLst/>
          </a:prstGeom>
          <a:noFill/>
          <a:ln>
            <a:solidFill>
              <a:srgbClr val="61616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EC315518-8F43-9913-DDD7-D361134D2A22}"/>
              </a:ext>
            </a:extLst>
          </p:cNvPr>
          <p:cNvSpPr/>
          <p:nvPr/>
        </p:nvSpPr>
        <p:spPr>
          <a:xfrm>
            <a:off x="1981928" y="3308198"/>
            <a:ext cx="9329870" cy="1300514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C9958D4-EFA5-6B3B-9729-69777FA85731}"/>
              </a:ext>
            </a:extLst>
          </p:cNvPr>
          <p:cNvSpPr/>
          <p:nvPr/>
        </p:nvSpPr>
        <p:spPr>
          <a:xfrm>
            <a:off x="867502" y="2197653"/>
            <a:ext cx="3482463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Biệt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bộ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phận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ngữ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EE1A9C-E72A-7458-792C-A52338096717}"/>
              </a:ext>
            </a:extLst>
          </p:cNvPr>
          <p:cNvSpPr/>
          <p:nvPr/>
        </p:nvSpPr>
        <p:spPr>
          <a:xfrm>
            <a:off x="2144827" y="3795892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BB00266-43F4-B188-AAE4-36E906C6B0EC}"/>
              </a:ext>
            </a:extLst>
          </p:cNvPr>
          <p:cNvSpPr/>
          <p:nvPr/>
        </p:nvSpPr>
        <p:spPr>
          <a:xfrm>
            <a:off x="2566489" y="4458578"/>
            <a:ext cx="4080374" cy="1300514"/>
          </a:xfrm>
          <a:custGeom>
            <a:avLst/>
            <a:gdLst>
              <a:gd name="connsiteX0" fmla="*/ 0 w 5262358"/>
              <a:gd name="connsiteY0" fmla="*/ 0 h 1071062"/>
              <a:gd name="connsiteX1" fmla="*/ 5262358 w 5262358"/>
              <a:gd name="connsiteY1" fmla="*/ 0 h 1071062"/>
              <a:gd name="connsiteX2" fmla="*/ 5262358 w 5262358"/>
              <a:gd name="connsiteY2" fmla="*/ 1071062 h 1071062"/>
              <a:gd name="connsiteX3" fmla="*/ 0 w 5262358"/>
              <a:gd name="connsiteY3" fmla="*/ 1071062 h 1071062"/>
              <a:gd name="connsiteX4" fmla="*/ 0 w 5262358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358" h="1071062">
                <a:moveTo>
                  <a:pt x="0" y="0"/>
                </a:moveTo>
                <a:lnTo>
                  <a:pt x="5262358" y="0"/>
                </a:lnTo>
                <a:lnTo>
                  <a:pt x="5262358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riêng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âm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ngữ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63D176-C9AB-A6E9-E7E4-206D6D5F5167}"/>
              </a:ext>
            </a:extLst>
          </p:cNvPr>
          <p:cNvSpPr/>
          <p:nvPr/>
        </p:nvSpPr>
        <p:spPr>
          <a:xfrm>
            <a:off x="4622483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8CDB9FC-94D9-1B09-2D77-63A8C171C584}"/>
              </a:ext>
            </a:extLst>
          </p:cNvPr>
          <p:cNvSpPr/>
          <p:nvPr/>
        </p:nvSpPr>
        <p:spPr>
          <a:xfrm>
            <a:off x="5142544" y="1847720"/>
            <a:ext cx="4818686" cy="1719977"/>
          </a:xfrm>
          <a:custGeom>
            <a:avLst/>
            <a:gdLst>
              <a:gd name="connsiteX0" fmla="*/ 0 w 1859635"/>
              <a:gd name="connsiteY0" fmla="*/ 0 h 1071062"/>
              <a:gd name="connsiteX1" fmla="*/ 1859635 w 1859635"/>
              <a:gd name="connsiteY1" fmla="*/ 0 h 1071062"/>
              <a:gd name="connsiteX2" fmla="*/ 1859635 w 1859635"/>
              <a:gd name="connsiteY2" fmla="*/ 1071062 h 1071062"/>
              <a:gd name="connsiteX3" fmla="*/ 0 w 1859635"/>
              <a:gd name="connsiteY3" fmla="*/ 1071062 h 1071062"/>
              <a:gd name="connsiteX4" fmla="*/ 0 w 185963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635" h="1071062">
                <a:moveTo>
                  <a:pt x="0" y="0"/>
                </a:moveTo>
                <a:lnTo>
                  <a:pt x="1859635" y="0"/>
                </a:lnTo>
                <a:lnTo>
                  <a:pt x="185963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b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Thường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in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nghiêng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đặt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dấu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ngoặc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kép</a:t>
            </a:r>
            <a:r>
              <a:rPr lang="en-US" sz="2800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chú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thích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về</a:t>
            </a:r>
            <a:r>
              <a:rPr lang="en-US" sz="2800" b="1" kern="1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latin typeface="+mj-lt"/>
              </a:rPr>
              <a:t>nghĩa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4C184-853C-304A-A03F-E357130F7D0F}"/>
              </a:ext>
            </a:extLst>
          </p:cNvPr>
          <p:cNvSpPr/>
          <p:nvPr/>
        </p:nvSpPr>
        <p:spPr>
          <a:xfrm>
            <a:off x="7247391" y="3808321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5AF5AF-D906-B77F-7DBB-78BE1B8C8354}"/>
              </a:ext>
            </a:extLst>
          </p:cNvPr>
          <p:cNvSpPr/>
          <p:nvPr/>
        </p:nvSpPr>
        <p:spPr>
          <a:xfrm>
            <a:off x="8775889" y="4391944"/>
            <a:ext cx="2481714" cy="1300514"/>
          </a:xfrm>
          <a:custGeom>
            <a:avLst/>
            <a:gdLst>
              <a:gd name="connsiteX0" fmla="*/ 0 w 592455"/>
              <a:gd name="connsiteY0" fmla="*/ 0 h 1071062"/>
              <a:gd name="connsiteX1" fmla="*/ 592455 w 592455"/>
              <a:gd name="connsiteY1" fmla="*/ 0 h 1071062"/>
              <a:gd name="connsiteX2" fmla="*/ 592455 w 592455"/>
              <a:gd name="connsiteY2" fmla="*/ 1071062 h 1071062"/>
              <a:gd name="connsiteX3" fmla="*/ 0 w 592455"/>
              <a:gd name="connsiteY3" fmla="*/ 1071062 h 1071062"/>
              <a:gd name="connsiteX4" fmla="*/ 0 w 592455"/>
              <a:gd name="connsiteY4" fmla="*/ 0 h 10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" h="1071062">
                <a:moveTo>
                  <a:pt x="0" y="0"/>
                </a:moveTo>
                <a:lnTo>
                  <a:pt x="592455" y="0"/>
                </a:lnTo>
                <a:lnTo>
                  <a:pt x="592455" y="1071062"/>
                </a:lnTo>
                <a:lnTo>
                  <a:pt x="0" y="1071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marL="0" lvl="0" indent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Sử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phạm</a:t>
            </a:r>
            <a:r>
              <a:rPr lang="en-US" sz="2800" kern="1200" dirty="0">
                <a:solidFill>
                  <a:srgbClr val="002060"/>
                </a:solidFill>
                <a:latin typeface="+mj-lt"/>
              </a:rPr>
              <a:t> vi </a:t>
            </a:r>
            <a:r>
              <a:rPr lang="en-US" sz="2800" kern="1200" dirty="0" err="1">
                <a:solidFill>
                  <a:srgbClr val="002060"/>
                </a:solidFill>
                <a:latin typeface="+mj-lt"/>
              </a:rPr>
              <a:t>hẹp</a:t>
            </a:r>
            <a:endParaRPr lang="en-US" sz="2800" kern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39346C-512F-1DDC-A7C7-D94B89E02909}"/>
              </a:ext>
            </a:extLst>
          </p:cNvPr>
          <p:cNvSpPr/>
          <p:nvPr/>
        </p:nvSpPr>
        <p:spPr>
          <a:xfrm>
            <a:off x="9748981" y="3763076"/>
            <a:ext cx="267765" cy="3251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40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9FD1A6A-EBD1-A02A-D4ED-00D63951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63" y="0"/>
            <a:ext cx="665683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A8C79-FA71-A33F-0660-9C1B2D4B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39" y="4668256"/>
            <a:ext cx="2949806" cy="20335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9961AE-67B2-2369-348A-7857A5E7217B}"/>
              </a:ext>
            </a:extLst>
          </p:cNvPr>
          <p:cNvGrpSpPr/>
          <p:nvPr/>
        </p:nvGrpSpPr>
        <p:grpSpPr>
          <a:xfrm>
            <a:off x="4349766" y="1413102"/>
            <a:ext cx="7169134" cy="3411319"/>
            <a:chOff x="2903553" y="1717894"/>
            <a:chExt cx="6519133" cy="320661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B20DA1-6A91-3CBE-24EB-A524B9CE3CD3}"/>
                </a:ext>
              </a:extLst>
            </p:cNvPr>
            <p:cNvSpPr/>
            <p:nvPr/>
          </p:nvSpPr>
          <p:spPr>
            <a:xfrm>
              <a:off x="6216383" y="1718251"/>
              <a:ext cx="3206303" cy="32062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C7254F-395F-D472-389E-BCD0C6639BDC}"/>
                </a:ext>
              </a:extLst>
            </p:cNvPr>
            <p:cNvSpPr/>
            <p:nvPr/>
          </p:nvSpPr>
          <p:spPr>
            <a:xfrm>
              <a:off x="6323213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39" tIns="456786" rIns="455816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ngữ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xã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hội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để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miêu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tả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cuộc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sống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sinh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hoạt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của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một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nhóm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người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đặc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biệt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nào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đó</a:t>
              </a:r>
              <a:r>
                <a:rPr lang="en-US" sz="2800" kern="1200" dirty="0">
                  <a:latin typeface="+mj-lt"/>
                </a:rPr>
                <a:t>. </a:t>
              </a: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B79FC79-791A-E683-F60C-E1946620E761}"/>
                </a:ext>
              </a:extLst>
            </p:cNvPr>
            <p:cNvSpPr/>
            <p:nvPr/>
          </p:nvSpPr>
          <p:spPr>
            <a:xfrm rot="2700000">
              <a:off x="2903553" y="1717894"/>
              <a:ext cx="3206410" cy="3206410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EBA3EB-1CA0-22E3-42A9-5D96C40AEB03}"/>
                </a:ext>
              </a:extLst>
            </p:cNvPr>
            <p:cNvSpPr/>
            <p:nvPr/>
          </p:nvSpPr>
          <p:spPr>
            <a:xfrm>
              <a:off x="3010791" y="1825145"/>
              <a:ext cx="2991933" cy="2992469"/>
            </a:xfrm>
            <a:custGeom>
              <a:avLst/>
              <a:gdLst>
                <a:gd name="connsiteX0" fmla="*/ 0 w 2991933"/>
                <a:gd name="connsiteY0" fmla="*/ 1496235 h 2992469"/>
                <a:gd name="connsiteX1" fmla="*/ 1495967 w 2991933"/>
                <a:gd name="connsiteY1" fmla="*/ 0 h 2992469"/>
                <a:gd name="connsiteX2" fmla="*/ 2991934 w 2991933"/>
                <a:gd name="connsiteY2" fmla="*/ 1496235 h 2992469"/>
                <a:gd name="connsiteX3" fmla="*/ 1495967 w 2991933"/>
                <a:gd name="connsiteY3" fmla="*/ 2992470 h 2992469"/>
                <a:gd name="connsiteX4" fmla="*/ 0 w 2991933"/>
                <a:gd name="connsiteY4" fmla="*/ 1496235 h 299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33" h="2992469">
                  <a:moveTo>
                    <a:pt x="0" y="1496235"/>
                  </a:moveTo>
                  <a:cubicBezTo>
                    <a:pt x="0" y="669887"/>
                    <a:pt x="669767" y="0"/>
                    <a:pt x="1495967" y="0"/>
                  </a:cubicBezTo>
                  <a:cubicBezTo>
                    <a:pt x="2322167" y="0"/>
                    <a:pt x="2991934" y="669887"/>
                    <a:pt x="2991934" y="1496235"/>
                  </a:cubicBezTo>
                  <a:cubicBezTo>
                    <a:pt x="2991934" y="2322583"/>
                    <a:pt x="2322167" y="2992470"/>
                    <a:pt x="1495967" y="2992470"/>
                  </a:cubicBezTo>
                  <a:cubicBezTo>
                    <a:pt x="669767" y="2992470"/>
                    <a:pt x="0" y="2322583"/>
                    <a:pt x="0" y="149623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6528" tIns="456786" rIns="456527" bIns="456786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+mj-lt"/>
                </a:rPr>
                <a:t>Sử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dụng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hạn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chế</a:t>
              </a:r>
              <a:r>
                <a:rPr lang="en-US" sz="2800" kern="1200" dirty="0">
                  <a:latin typeface="+mj-lt"/>
                </a:rPr>
                <a:t>, </a:t>
              </a:r>
              <a:r>
                <a:rPr lang="en-US" sz="2800" kern="1200" dirty="0" err="1">
                  <a:latin typeface="+mj-lt"/>
                </a:rPr>
                <a:t>phù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hợp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với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đối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tượng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và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mục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đích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giao</a:t>
              </a:r>
              <a:r>
                <a:rPr lang="en-US" sz="2800" kern="1200" dirty="0">
                  <a:latin typeface="+mj-lt"/>
                </a:rPr>
                <a:t> </a:t>
              </a:r>
              <a:r>
                <a:rPr lang="en-US" sz="2800" kern="1200" dirty="0" err="1">
                  <a:latin typeface="+mj-lt"/>
                </a:rPr>
                <a:t>tiếp</a:t>
              </a:r>
              <a:r>
                <a:rPr lang="en-US" sz="2800" kern="1200" dirty="0">
                  <a:latin typeface="+mj-lt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6C3238F-1770-274A-192C-22F3381E4DF1}"/>
              </a:ext>
            </a:extLst>
          </p:cNvPr>
          <p:cNvSpPr txBox="1"/>
          <p:nvPr/>
        </p:nvSpPr>
        <p:spPr>
          <a:xfrm>
            <a:off x="6789519" y="545314"/>
            <a:ext cx="49053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71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874F-7CA1-0E07-D3A4-EAFBAE63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5"/>
            <a:ext cx="10515600" cy="1325563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B9E5E-215E-EF85-BE9B-3EBB34A2863C}"/>
              </a:ext>
            </a:extLst>
          </p:cNvPr>
          <p:cNvGrpSpPr/>
          <p:nvPr/>
        </p:nvGrpSpPr>
        <p:grpSpPr>
          <a:xfrm>
            <a:off x="995414" y="2428930"/>
            <a:ext cx="4150438" cy="3448049"/>
            <a:chOff x="1142643" y="2162177"/>
            <a:chExt cx="4150438" cy="3448049"/>
          </a:xfrm>
        </p:grpSpPr>
        <p:sp>
          <p:nvSpPr>
            <p:cNvPr id="4" name="AutoShape 5">
              <a:extLst>
                <a:ext uri="{FF2B5EF4-FFF2-40B4-BE49-F238E27FC236}">
                  <a16:creationId xmlns:a16="http://schemas.microsoft.com/office/drawing/2014/main" id="{AD143AE6-D54A-9B6C-CECC-FC1AA2DED8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2643" y="2162177"/>
              <a:ext cx="4150438" cy="3448049"/>
            </a:xfrm>
            <a:custGeom>
              <a:avLst/>
              <a:gdLst>
                <a:gd name="connsiteX0" fmla="*/ 0 w 4150438"/>
                <a:gd name="connsiteY0" fmla="*/ 336047 h 3448049"/>
                <a:gd name="connsiteX1" fmla="*/ 336047 w 4150438"/>
                <a:gd name="connsiteY1" fmla="*/ 0 h 3448049"/>
                <a:gd name="connsiteX2" fmla="*/ 3814391 w 4150438"/>
                <a:gd name="connsiteY2" fmla="*/ 0 h 3448049"/>
                <a:gd name="connsiteX3" fmla="*/ 4150438 w 4150438"/>
                <a:gd name="connsiteY3" fmla="*/ 336047 h 3448049"/>
                <a:gd name="connsiteX4" fmla="*/ 4150438 w 4150438"/>
                <a:gd name="connsiteY4" fmla="*/ 3112002 h 3448049"/>
                <a:gd name="connsiteX5" fmla="*/ 3814391 w 4150438"/>
                <a:gd name="connsiteY5" fmla="*/ 3448049 h 3448049"/>
                <a:gd name="connsiteX6" fmla="*/ 336047 w 4150438"/>
                <a:gd name="connsiteY6" fmla="*/ 3448049 h 3448049"/>
                <a:gd name="connsiteX7" fmla="*/ 0 w 4150438"/>
                <a:gd name="connsiteY7" fmla="*/ 3112002 h 3448049"/>
                <a:gd name="connsiteX8" fmla="*/ 0 w 4150438"/>
                <a:gd name="connsiteY8" fmla="*/ 336047 h 34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8" h="3448049" fill="none" extrusionOk="0">
                  <a:moveTo>
                    <a:pt x="0" y="336047"/>
                  </a:moveTo>
                  <a:cubicBezTo>
                    <a:pt x="237" y="156855"/>
                    <a:pt x="156466" y="10092"/>
                    <a:pt x="336047" y="0"/>
                  </a:cubicBezTo>
                  <a:cubicBezTo>
                    <a:pt x="689493" y="72427"/>
                    <a:pt x="2297045" y="61419"/>
                    <a:pt x="3814391" y="0"/>
                  </a:cubicBezTo>
                  <a:cubicBezTo>
                    <a:pt x="3995295" y="-32287"/>
                    <a:pt x="4135615" y="145970"/>
                    <a:pt x="4150438" y="336047"/>
                  </a:cubicBezTo>
                  <a:cubicBezTo>
                    <a:pt x="4251314" y="1028658"/>
                    <a:pt x="4043125" y="1921098"/>
                    <a:pt x="4150438" y="3112002"/>
                  </a:cubicBezTo>
                  <a:cubicBezTo>
                    <a:pt x="4156924" y="3264679"/>
                    <a:pt x="3986737" y="3433198"/>
                    <a:pt x="3814391" y="3448049"/>
                  </a:cubicBezTo>
                  <a:cubicBezTo>
                    <a:pt x="3246694" y="3477876"/>
                    <a:pt x="1534293" y="3368743"/>
                    <a:pt x="336047" y="3448049"/>
                  </a:cubicBezTo>
                  <a:cubicBezTo>
                    <a:pt x="184311" y="3444222"/>
                    <a:pt x="-8342" y="3299246"/>
                    <a:pt x="0" y="3112002"/>
                  </a:cubicBezTo>
                  <a:cubicBezTo>
                    <a:pt x="50037" y="2153632"/>
                    <a:pt x="770" y="1506252"/>
                    <a:pt x="0" y="336047"/>
                  </a:cubicBezTo>
                  <a:close/>
                </a:path>
                <a:path w="4150438" h="3448049" stroke="0" extrusionOk="0">
                  <a:moveTo>
                    <a:pt x="0" y="336047"/>
                  </a:moveTo>
                  <a:cubicBezTo>
                    <a:pt x="11103" y="153479"/>
                    <a:pt x="163423" y="27023"/>
                    <a:pt x="336047" y="0"/>
                  </a:cubicBezTo>
                  <a:cubicBezTo>
                    <a:pt x="1632131" y="123000"/>
                    <a:pt x="3247429" y="-96860"/>
                    <a:pt x="3814391" y="0"/>
                  </a:cubicBezTo>
                  <a:cubicBezTo>
                    <a:pt x="3972586" y="-20882"/>
                    <a:pt x="4162319" y="126500"/>
                    <a:pt x="4150438" y="336047"/>
                  </a:cubicBezTo>
                  <a:cubicBezTo>
                    <a:pt x="4153611" y="828367"/>
                    <a:pt x="4244705" y="2074976"/>
                    <a:pt x="4150438" y="3112002"/>
                  </a:cubicBezTo>
                  <a:cubicBezTo>
                    <a:pt x="4127227" y="3306005"/>
                    <a:pt x="3968993" y="3442977"/>
                    <a:pt x="3814391" y="3448049"/>
                  </a:cubicBezTo>
                  <a:cubicBezTo>
                    <a:pt x="2639266" y="3287342"/>
                    <a:pt x="934291" y="3487716"/>
                    <a:pt x="336047" y="3448049"/>
                  </a:cubicBezTo>
                  <a:cubicBezTo>
                    <a:pt x="137573" y="3445448"/>
                    <a:pt x="-16606" y="3290073"/>
                    <a:pt x="0" y="3112002"/>
                  </a:cubicBezTo>
                  <a:cubicBezTo>
                    <a:pt x="32216" y="1963164"/>
                    <a:pt x="57206" y="727864"/>
                    <a:pt x="0" y="336047"/>
                  </a:cubicBezTo>
                  <a:close/>
                </a:path>
              </a:pathLst>
            </a:custGeom>
            <a:gradFill rotWithShape="1">
              <a:gsLst>
                <a:gs pos="0">
                  <a:srgbClr val="5AB14B"/>
                </a:gs>
                <a:gs pos="100000">
                  <a:srgbClr val="5AB14B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>
                        <a:gd name="adj" fmla="val 974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tabLst>
                  <a:tab pos="1386840" algn="l"/>
                </a:tabLst>
              </a:pPr>
              <a:endParaRPr 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0CC7DC-B00A-C0E4-F421-5C18D3551D2B}"/>
                </a:ext>
              </a:extLst>
            </p:cNvPr>
            <p:cNvSpPr txBox="1"/>
            <p:nvPr/>
          </p:nvSpPr>
          <p:spPr>
            <a:xfrm>
              <a:off x="1693267" y="2455040"/>
              <a:ext cx="304919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1386840" algn="l"/>
                </a:tabLst>
              </a:pP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8A29C-1D69-E9C7-4589-1DB919DE958E}"/>
              </a:ext>
            </a:extLst>
          </p:cNvPr>
          <p:cNvGrpSpPr/>
          <p:nvPr/>
        </p:nvGrpSpPr>
        <p:grpSpPr>
          <a:xfrm>
            <a:off x="7033447" y="2827855"/>
            <a:ext cx="4150439" cy="3305175"/>
            <a:chOff x="6886218" y="2162177"/>
            <a:chExt cx="4150439" cy="3305175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2751F59-7DB0-BDFC-AE89-1973384B3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86218" y="2162177"/>
              <a:ext cx="4150439" cy="3305175"/>
            </a:xfrm>
            <a:custGeom>
              <a:avLst/>
              <a:gdLst>
                <a:gd name="connsiteX0" fmla="*/ 0 w 4150439"/>
                <a:gd name="connsiteY0" fmla="*/ 188131 h 3305175"/>
                <a:gd name="connsiteX1" fmla="*/ 188131 w 4150439"/>
                <a:gd name="connsiteY1" fmla="*/ 0 h 3305175"/>
                <a:gd name="connsiteX2" fmla="*/ 3962308 w 4150439"/>
                <a:gd name="connsiteY2" fmla="*/ 0 h 3305175"/>
                <a:gd name="connsiteX3" fmla="*/ 4150439 w 4150439"/>
                <a:gd name="connsiteY3" fmla="*/ 188131 h 3305175"/>
                <a:gd name="connsiteX4" fmla="*/ 4150439 w 4150439"/>
                <a:gd name="connsiteY4" fmla="*/ 3117044 h 3305175"/>
                <a:gd name="connsiteX5" fmla="*/ 3962308 w 4150439"/>
                <a:gd name="connsiteY5" fmla="*/ 3305175 h 3305175"/>
                <a:gd name="connsiteX6" fmla="*/ 188131 w 4150439"/>
                <a:gd name="connsiteY6" fmla="*/ 3305175 h 3305175"/>
                <a:gd name="connsiteX7" fmla="*/ 0 w 4150439"/>
                <a:gd name="connsiteY7" fmla="*/ 3117044 h 3305175"/>
                <a:gd name="connsiteX8" fmla="*/ 0 w 4150439"/>
                <a:gd name="connsiteY8" fmla="*/ 188131 h 330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0439" h="3305175" fill="none" extrusionOk="0">
                  <a:moveTo>
                    <a:pt x="0" y="188131"/>
                  </a:moveTo>
                  <a:cubicBezTo>
                    <a:pt x="7990" y="76398"/>
                    <a:pt x="100353" y="-7002"/>
                    <a:pt x="188131" y="0"/>
                  </a:cubicBezTo>
                  <a:cubicBezTo>
                    <a:pt x="1724977" y="-39993"/>
                    <a:pt x="3014437" y="127214"/>
                    <a:pt x="3962308" y="0"/>
                  </a:cubicBezTo>
                  <a:cubicBezTo>
                    <a:pt x="4080878" y="5210"/>
                    <a:pt x="4147778" y="67828"/>
                    <a:pt x="4150439" y="188131"/>
                  </a:cubicBezTo>
                  <a:cubicBezTo>
                    <a:pt x="4260545" y="786848"/>
                    <a:pt x="4288018" y="2137325"/>
                    <a:pt x="4150439" y="3117044"/>
                  </a:cubicBezTo>
                  <a:cubicBezTo>
                    <a:pt x="4157272" y="3211692"/>
                    <a:pt x="4065793" y="3299970"/>
                    <a:pt x="3962308" y="3305175"/>
                  </a:cubicBezTo>
                  <a:cubicBezTo>
                    <a:pt x="3281577" y="3280141"/>
                    <a:pt x="1790891" y="3381049"/>
                    <a:pt x="188131" y="3305175"/>
                  </a:cubicBezTo>
                  <a:cubicBezTo>
                    <a:pt x="83899" y="3307722"/>
                    <a:pt x="-4034" y="3215014"/>
                    <a:pt x="0" y="3117044"/>
                  </a:cubicBezTo>
                  <a:cubicBezTo>
                    <a:pt x="-11860" y="2195960"/>
                    <a:pt x="-152019" y="1006209"/>
                    <a:pt x="0" y="188131"/>
                  </a:cubicBezTo>
                  <a:close/>
                </a:path>
                <a:path w="4150439" h="3305175" stroke="0" extrusionOk="0">
                  <a:moveTo>
                    <a:pt x="0" y="188131"/>
                  </a:moveTo>
                  <a:cubicBezTo>
                    <a:pt x="1853" y="65832"/>
                    <a:pt x="90225" y="-1320"/>
                    <a:pt x="188131" y="0"/>
                  </a:cubicBezTo>
                  <a:cubicBezTo>
                    <a:pt x="2007847" y="99153"/>
                    <a:pt x="2409979" y="122003"/>
                    <a:pt x="3962308" y="0"/>
                  </a:cubicBezTo>
                  <a:cubicBezTo>
                    <a:pt x="4071892" y="10643"/>
                    <a:pt x="4155355" y="86443"/>
                    <a:pt x="4150439" y="188131"/>
                  </a:cubicBezTo>
                  <a:cubicBezTo>
                    <a:pt x="4000915" y="562888"/>
                    <a:pt x="4095351" y="2364874"/>
                    <a:pt x="4150439" y="3117044"/>
                  </a:cubicBezTo>
                  <a:cubicBezTo>
                    <a:pt x="4156919" y="3229152"/>
                    <a:pt x="4062567" y="3304261"/>
                    <a:pt x="3962308" y="3305175"/>
                  </a:cubicBezTo>
                  <a:cubicBezTo>
                    <a:pt x="3063628" y="3201583"/>
                    <a:pt x="1410005" y="3342940"/>
                    <a:pt x="188131" y="3305175"/>
                  </a:cubicBezTo>
                  <a:cubicBezTo>
                    <a:pt x="76127" y="3292893"/>
                    <a:pt x="-17307" y="3222314"/>
                    <a:pt x="0" y="3117044"/>
                  </a:cubicBezTo>
                  <a:cubicBezTo>
                    <a:pt x="83055" y="2351181"/>
                    <a:pt x="-98119" y="1488568"/>
                    <a:pt x="0" y="188131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9F7"/>
                </a:gs>
                <a:gs pos="100000">
                  <a:srgbClr val="85D9F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  <a:extLst>
                <a:ext uri="{C807C97D-BFC1-408E-A445-0C87EB9F89A2}">
                  <ask:lineSketchStyleProps xmlns:ask="http://schemas.microsoft.com/office/drawing/2018/sketchyshapes" sd="1653786574">
                    <a:prstGeom prst="roundRect">
                      <a:avLst>
                        <a:gd name="adj" fmla="val 569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 defTabSz="1133856" eaLnBrk="0" hangingPunct="0">
                <a:spcAft>
                  <a:spcPts val="600"/>
                </a:spcAft>
                <a:defRPr/>
              </a:pP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A2068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DB9806-77F0-3DD1-CE6E-96360D2932F9}"/>
                </a:ext>
              </a:extLst>
            </p:cNvPr>
            <p:cNvSpPr txBox="1"/>
            <p:nvPr/>
          </p:nvSpPr>
          <p:spPr>
            <a:xfrm>
              <a:off x="7404099" y="2433579"/>
              <a:ext cx="3114675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65DCE6-4C20-1687-F40F-F1760254F26F}"/>
              </a:ext>
            </a:extLst>
          </p:cNvPr>
          <p:cNvGrpSpPr/>
          <p:nvPr/>
        </p:nvGrpSpPr>
        <p:grpSpPr>
          <a:xfrm>
            <a:off x="3121877" y="1273885"/>
            <a:ext cx="5935545" cy="1883601"/>
            <a:chOff x="2951281" y="1247774"/>
            <a:chExt cx="4709002" cy="1883601"/>
          </a:xfrm>
        </p:grpSpPr>
        <p:sp>
          <p:nvSpPr>
            <p:cNvPr id="18" name="Shape 17">
              <a:extLst>
                <a:ext uri="{FF2B5EF4-FFF2-40B4-BE49-F238E27FC236}">
                  <a16:creationId xmlns:a16="http://schemas.microsoft.com/office/drawing/2014/main" id="{16B5C64C-9E0D-A9D9-A781-BE9DA42A0EFD}"/>
                </a:ext>
              </a:extLst>
            </p:cNvPr>
            <p:cNvSpPr/>
            <p:nvPr/>
          </p:nvSpPr>
          <p:spPr>
            <a:xfrm>
              <a:off x="2951281" y="1247774"/>
              <a:ext cx="4709002" cy="1883601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2D757D-0507-9267-9958-1AB650060BDA}"/>
                </a:ext>
              </a:extLst>
            </p:cNvPr>
            <p:cNvSpPr/>
            <p:nvPr/>
          </p:nvSpPr>
          <p:spPr>
            <a:xfrm>
              <a:off x="3516362" y="1577404"/>
              <a:ext cx="1553970" cy="922964"/>
            </a:xfrm>
            <a:custGeom>
              <a:avLst/>
              <a:gdLst>
                <a:gd name="connsiteX0" fmla="*/ 0 w 1553970"/>
                <a:gd name="connsiteY0" fmla="*/ 0 h 922964"/>
                <a:gd name="connsiteX1" fmla="*/ 1553970 w 1553970"/>
                <a:gd name="connsiteY1" fmla="*/ 0 h 922964"/>
                <a:gd name="connsiteX2" fmla="*/ 1553970 w 1553970"/>
                <a:gd name="connsiteY2" fmla="*/ 922964 h 922964"/>
                <a:gd name="connsiteX3" fmla="*/ 0 w 1553970"/>
                <a:gd name="connsiteY3" fmla="*/ 922964 h 922964"/>
                <a:gd name="connsiteX4" fmla="*/ 0 w 155397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970" h="922964">
                  <a:moveTo>
                    <a:pt x="0" y="0"/>
                  </a:moveTo>
                  <a:lnTo>
                    <a:pt x="1553970" y="0"/>
                  </a:lnTo>
                  <a:lnTo>
                    <a:pt x="155397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TỪ ĐỊA PHƯƠNG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4AD24CD-65D9-712F-D73D-D4F9C1BF5943}"/>
                </a:ext>
              </a:extLst>
            </p:cNvPr>
            <p:cNvSpPr/>
            <p:nvPr/>
          </p:nvSpPr>
          <p:spPr>
            <a:xfrm>
              <a:off x="5305782" y="1878780"/>
              <a:ext cx="1836510" cy="922964"/>
            </a:xfrm>
            <a:custGeom>
              <a:avLst/>
              <a:gdLst>
                <a:gd name="connsiteX0" fmla="*/ 0 w 1836510"/>
                <a:gd name="connsiteY0" fmla="*/ 0 h 922964"/>
                <a:gd name="connsiteX1" fmla="*/ 1836510 w 1836510"/>
                <a:gd name="connsiteY1" fmla="*/ 0 h 922964"/>
                <a:gd name="connsiteX2" fmla="*/ 1836510 w 1836510"/>
                <a:gd name="connsiteY2" fmla="*/ 922964 h 922964"/>
                <a:gd name="connsiteX3" fmla="*/ 0 w 1836510"/>
                <a:gd name="connsiteY3" fmla="*/ 922964 h 922964"/>
                <a:gd name="connsiteX4" fmla="*/ 0 w 1836510"/>
                <a:gd name="connsiteY4" fmla="*/ 0 h 92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510" h="922964">
                  <a:moveTo>
                    <a:pt x="0" y="0"/>
                  </a:moveTo>
                  <a:lnTo>
                    <a:pt x="1836510" y="0"/>
                  </a:lnTo>
                  <a:lnTo>
                    <a:pt x="1836510" y="922964"/>
                  </a:lnTo>
                  <a:lnTo>
                    <a:pt x="0" y="92296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012" rIns="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kern="1200" dirty="0">
                  <a:latin typeface="+mj-lt"/>
                </a:rPr>
                <a:t>BIỆT NGỮ XÃ HỘI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13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679999" y="1438068"/>
            <a:ext cx="35365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FE78-2C79-DDAA-15DD-CEA1BE43F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100" y="1782762"/>
            <a:ext cx="6291264" cy="435133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 16 – câu 1, câu 2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Kha,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29190-5FB2-6015-30D8-FBAF9E68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3311525"/>
            <a:ext cx="3724275" cy="1603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E0654E-4216-8AAB-CCBA-39011C24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EF32C0F-BFD1-4B24-B5B2-7D171041247C}"/>
              </a:ext>
            </a:extLst>
          </p:cNvPr>
          <p:cNvSpPr/>
          <p:nvPr/>
        </p:nvSpPr>
        <p:spPr>
          <a:xfrm>
            <a:off x="7143752" y="3429000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4476750" cy="48021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347912"/>
            <a:ext cx="5181600" cy="248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52C418-0605-A843-A8A7-6A01D6926BC8}"/>
              </a:ext>
            </a:extLst>
          </p:cNvPr>
          <p:cNvSpPr/>
          <p:nvPr/>
        </p:nvSpPr>
        <p:spPr>
          <a:xfrm>
            <a:off x="5734050" y="2981324"/>
            <a:ext cx="400050" cy="121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2/tr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đễnh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110105" algn="l"/>
              </a:tabLs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đắc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274" y="2754312"/>
            <a:ext cx="4746626" cy="1917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BE55CEC-04A6-70D1-37F5-92936EA18920}"/>
              </a:ext>
            </a:extLst>
          </p:cNvPr>
          <p:cNvSpPr/>
          <p:nvPr/>
        </p:nvSpPr>
        <p:spPr>
          <a:xfrm>
            <a:off x="6196012" y="2871787"/>
            <a:ext cx="476250" cy="132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9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948363" cy="4708526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3/tr.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Lang (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1945),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Mày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bẫy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Phụng_một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xảo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bợm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1945_có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mòng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ù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đạn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9524" y="1647031"/>
            <a:ext cx="4100514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–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158F38-C652-637F-D11A-D81D8E3DC2DD}"/>
              </a:ext>
            </a:extLst>
          </p:cNvPr>
          <p:cNvSpPr/>
          <p:nvPr/>
        </p:nvSpPr>
        <p:spPr>
          <a:xfrm>
            <a:off x="7015163" y="3186113"/>
            <a:ext cx="385762" cy="118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5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46" y="1868487"/>
            <a:ext cx="5181600" cy="3575050"/>
          </a:xfrm>
        </p:spPr>
        <p:txBody>
          <a:bodyPr/>
          <a:lstStyle/>
          <a:p>
            <a:pPr marL="0" indent="0" algn="just">
              <a:buNone/>
              <a:tabLst>
                <a:tab pos="2110105" algn="l"/>
              </a:tabLst>
            </a:pP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/tr.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6,7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à?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813" y="2454275"/>
            <a:ext cx="4510087" cy="2403475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2A57F8F-FC62-E6F8-F0A8-724926920CE6}"/>
              </a:ext>
            </a:extLst>
          </p:cNvPr>
          <p:cNvSpPr/>
          <p:nvPr/>
        </p:nvSpPr>
        <p:spPr>
          <a:xfrm>
            <a:off x="6238480" y="2932112"/>
            <a:ext cx="571498" cy="1200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5907-0E0F-B4D5-F368-2F5EF8E66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A0AB5-897E-298B-430A-8BAE632C9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50" y="2627312"/>
            <a:ext cx="4438650" cy="16033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”hem”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DB19D-1DC2-6B01-21C0-98242C9B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tabLst>
                <a:tab pos="2110105" algn="l"/>
              </a:tabLst>
            </a:pPr>
            <a:r>
              <a:rPr lang="en-US" sz="6000" b="1" dirty="0">
                <a:solidFill>
                  <a:srgbClr val="FFC000"/>
                </a:solidFill>
              </a:rPr>
              <a:t>B. THỰC HÀNH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84DF9D2-A95E-5143-EE80-7C5D82FD303E}"/>
              </a:ext>
            </a:extLst>
          </p:cNvPr>
          <p:cNvSpPr/>
          <p:nvPr/>
        </p:nvSpPr>
        <p:spPr>
          <a:xfrm>
            <a:off x="6435727" y="2741612"/>
            <a:ext cx="342900" cy="107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90608FC-33E0-F9F2-C60C-8E53D2388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43E944D-405E-F17E-11F4-B60E13616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9EEE5D-3636-417F-CE53-3683282F58CD}"/>
              </a:ext>
            </a:extLst>
          </p:cNvPr>
          <p:cNvSpPr txBox="1"/>
          <p:nvPr/>
        </p:nvSpPr>
        <p:spPr>
          <a:xfrm>
            <a:off x="1146629" y="1175657"/>
            <a:ext cx="5485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88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200045" y="243870"/>
            <a:ext cx="758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</a:t>
            </a:r>
            <a:r>
              <a:rPr lang="en-US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487C22-D037-0DB8-8CB6-D54EB5B49610}"/>
              </a:ext>
            </a:extLst>
          </p:cNvPr>
          <p:cNvSpPr/>
          <p:nvPr/>
        </p:nvSpPr>
        <p:spPr>
          <a:xfrm>
            <a:off x="0" y="1814513"/>
            <a:ext cx="6515100" cy="338613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 descr="Câu đố vui có đáp án giúp học sinh vừa học vừa chơi">
            <a:extLst>
              <a:ext uri="{FF2B5EF4-FFF2-40B4-BE49-F238E27FC236}">
                <a16:creationId xmlns:a16="http://schemas.microsoft.com/office/drawing/2014/main" id="{1CC0ABB9-7F99-CBB9-9945-273415C73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4058" r="29163" b="4949"/>
          <a:stretch/>
        </p:blipFill>
        <p:spPr bwMode="auto">
          <a:xfrm>
            <a:off x="725714" y="2560487"/>
            <a:ext cx="2349791" cy="31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92CA6-0D7C-1B5B-C918-8FE218E8C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650" t="8623" r="30597" b="11068"/>
          <a:stretch/>
        </p:blipFill>
        <p:spPr>
          <a:xfrm>
            <a:off x="10360152" y="3339347"/>
            <a:ext cx="1596572" cy="339634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9F39C-EA2B-5CF0-9281-50CED997D318}"/>
              </a:ext>
            </a:extLst>
          </p:cNvPr>
          <p:cNvSpPr/>
          <p:nvPr/>
        </p:nvSpPr>
        <p:spPr>
          <a:xfrm>
            <a:off x="725714" y="250372"/>
            <a:ext cx="11231010" cy="1026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Theo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AE3D48B-4A76-11DA-4C43-DDD9515E68C5}"/>
              </a:ext>
            </a:extLst>
          </p:cNvPr>
          <p:cNvSpPr/>
          <p:nvPr/>
        </p:nvSpPr>
        <p:spPr>
          <a:xfrm>
            <a:off x="3063275" y="1437978"/>
            <a:ext cx="4210666" cy="2104572"/>
          </a:xfrm>
          <a:prstGeom prst="cloudCallout">
            <a:avLst>
              <a:gd name="adj1" fmla="val -54632"/>
              <a:gd name="adj2" fmla="val 97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ngỗng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E56C078-E51A-0D7A-D8BA-C929B3EE081E}"/>
              </a:ext>
            </a:extLst>
          </p:cNvPr>
          <p:cNvSpPr/>
          <p:nvPr/>
        </p:nvSpPr>
        <p:spPr>
          <a:xfrm>
            <a:off x="5659047" y="3148317"/>
            <a:ext cx="4210666" cy="2104572"/>
          </a:xfrm>
          <a:prstGeom prst="cloudCallout">
            <a:avLst>
              <a:gd name="adj1" fmla="val 65669"/>
              <a:gd name="adj2" fmla="val 405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Haha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 </a:t>
            </a:r>
            <a:r>
              <a:rPr lang="en-SG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rúng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may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SG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48882631-3339-D1E4-60CD-9AD70D95D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3C611-17AD-20DE-2B21-42C8AB5D2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3" r="1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85EE3-6318-0393-4525-9EC5BB5750F2}"/>
              </a:ext>
            </a:extLst>
          </p:cNvPr>
          <p:cNvSpPr txBox="1"/>
          <p:nvPr/>
        </p:nvSpPr>
        <p:spPr>
          <a:xfrm>
            <a:off x="1026941" y="952293"/>
            <a:ext cx="34996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405514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5846F-9E93-A27D-35F3-B5A3BF8A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1FCFF3-E29D-4098-585E-03E303CB7C48}"/>
              </a:ext>
            </a:extLst>
          </p:cNvPr>
          <p:cNvSpPr/>
          <p:nvPr/>
        </p:nvSpPr>
        <p:spPr>
          <a:xfrm>
            <a:off x="314325" y="171451"/>
            <a:ext cx="3529013" cy="75666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5155" algn="l"/>
              </a:tabLst>
            </a:pPr>
            <a:r>
              <a:rPr lang="vi-VN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A. Lý thuyết</a:t>
            </a:r>
            <a:endParaRPr 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D7C61-605C-FAE6-4383-492FA1953801}"/>
              </a:ext>
            </a:extLst>
          </p:cNvPr>
          <p:cNvSpPr/>
          <p:nvPr/>
        </p:nvSpPr>
        <p:spPr>
          <a:xfrm>
            <a:off x="1161145" y="1480457"/>
            <a:ext cx="9971312" cy="1262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9BDF7A-E150-F783-E62E-E950B8FA5598}"/>
              </a:ext>
            </a:extLst>
          </p:cNvPr>
          <p:cNvGrpSpPr/>
          <p:nvPr/>
        </p:nvGrpSpPr>
        <p:grpSpPr>
          <a:xfrm>
            <a:off x="150813" y="1198870"/>
            <a:ext cx="11877675" cy="5657848"/>
            <a:chOff x="150813" y="1198870"/>
            <a:chExt cx="11877675" cy="56578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BF2620-F740-F37D-C0BC-CAFCD83D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813" y="1198870"/>
              <a:ext cx="11877675" cy="56578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C0CC80-8C58-D999-1650-EFAE77DAE37D}"/>
                </a:ext>
              </a:extLst>
            </p:cNvPr>
            <p:cNvSpPr/>
            <p:nvPr/>
          </p:nvSpPr>
          <p:spPr>
            <a:xfrm>
              <a:off x="1159621" y="1309006"/>
              <a:ext cx="9971312" cy="1260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a/ Anh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vòm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mai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kện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rệp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mòm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đâu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</a:p>
            <a:p>
              <a:pPr>
                <a:tabLst>
                  <a:tab pos="1386840" algn="l"/>
                </a:tabLst>
              </a:pP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(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-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Bỉ</a:t>
              </a:r>
              <a:r>
                <a:rPr lang="en-US" sz="240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vỏ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</a:p>
            <a:p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b/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nhường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thôi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tháng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thì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tớ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cậu</a:t>
              </a:r>
              <a:r>
                <a: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ngửi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khói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FE359C-1AA8-8864-E79E-095678DADACF}"/>
              </a:ext>
            </a:extLst>
          </p:cNvPr>
          <p:cNvSpPr/>
          <p:nvPr/>
        </p:nvSpPr>
        <p:spPr>
          <a:xfrm>
            <a:off x="1291771" y="4967515"/>
            <a:ext cx="554481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469821-9479-85E1-EAD3-69461F8BD1B4}"/>
              </a:ext>
            </a:extLst>
          </p:cNvPr>
          <p:cNvGrpSpPr/>
          <p:nvPr/>
        </p:nvGrpSpPr>
        <p:grpSpPr>
          <a:xfrm>
            <a:off x="1291771" y="2743200"/>
            <a:ext cx="10042544" cy="3733800"/>
            <a:chOff x="1291771" y="2743200"/>
            <a:chExt cx="10042544" cy="3733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5FF448F-B587-CB2B-16AC-9A4620685318}"/>
                </a:ext>
              </a:extLst>
            </p:cNvPr>
            <p:cNvSpPr/>
            <p:nvPr/>
          </p:nvSpPr>
          <p:spPr>
            <a:xfrm>
              <a:off x="1291771" y="2743200"/>
              <a:ext cx="394788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618E1A-AF98-87D4-4D10-5C87D77B9DC3}"/>
                </a:ext>
              </a:extLst>
            </p:cNvPr>
            <p:cNvSpPr/>
            <p:nvPr/>
          </p:nvSpPr>
          <p:spPr>
            <a:xfrm>
              <a:off x="1291771" y="3566886"/>
              <a:ext cx="6676573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âm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quen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thuộc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?</a:t>
              </a:r>
            </a:p>
            <a:p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34BED5A-33D2-0025-C857-A32C9EE56D34}"/>
                </a:ext>
              </a:extLst>
            </p:cNvPr>
            <p:cNvSpPr/>
            <p:nvPr/>
          </p:nvSpPr>
          <p:spPr>
            <a:xfrm>
              <a:off x="1291771" y="5791200"/>
              <a:ext cx="4905829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Biệt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xã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phương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A862861-F14E-7389-8671-BA905DC93D17}"/>
                </a:ext>
              </a:extLst>
            </p:cNvPr>
            <p:cNvSpPr/>
            <p:nvPr/>
          </p:nvSpPr>
          <p:spPr>
            <a:xfrm>
              <a:off x="8779798" y="3588105"/>
              <a:ext cx="2554517" cy="1262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tabLst>
                  <a:tab pos="1386840" algn="l"/>
                </a:tabLst>
              </a:pPr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B0862C-4CE8-3C4D-A778-8295233BB4C2}"/>
              </a:ext>
            </a:extLst>
          </p:cNvPr>
          <p:cNvGrpSpPr/>
          <p:nvPr/>
        </p:nvGrpSpPr>
        <p:grpSpPr>
          <a:xfrm>
            <a:off x="5508633" y="2758887"/>
            <a:ext cx="5622300" cy="3750397"/>
            <a:chOff x="5508633" y="2758887"/>
            <a:chExt cx="5622300" cy="37503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2A6BF62-AADF-B5E5-CDE6-0D86265CC718}"/>
                </a:ext>
              </a:extLst>
            </p:cNvPr>
            <p:cNvSpPr/>
            <p:nvPr/>
          </p:nvSpPr>
          <p:spPr>
            <a:xfrm>
              <a:off x="6187653" y="2758887"/>
              <a:ext cx="4712576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</a:t>
              </a:r>
            </a:p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…………………………………......................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EA3BC6-7D27-F6E5-03C3-A712DD5AEFA8}"/>
                </a:ext>
              </a:extLst>
            </p:cNvPr>
            <p:cNvSpPr/>
            <p:nvPr/>
          </p:nvSpPr>
          <p:spPr>
            <a:xfrm>
              <a:off x="7569261" y="4994266"/>
              <a:ext cx="3561672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43E2495-89BF-B32A-3EDB-3D568DFCA820}"/>
                </a:ext>
              </a:extLst>
            </p:cNvPr>
            <p:cNvSpPr/>
            <p:nvPr/>
          </p:nvSpPr>
          <p:spPr>
            <a:xfrm>
              <a:off x="6836586" y="5823484"/>
              <a:ext cx="4063644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………………………………………………………………………………………………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BEDA49E1-802B-4197-3473-965288D41200}"/>
                </a:ext>
              </a:extLst>
            </p:cNvPr>
            <p:cNvSpPr/>
            <p:nvPr/>
          </p:nvSpPr>
          <p:spPr>
            <a:xfrm>
              <a:off x="5508633" y="2897786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87E5018-CEB6-9672-F02C-9513AA901B08}"/>
                </a:ext>
              </a:extLst>
            </p:cNvPr>
            <p:cNvSpPr/>
            <p:nvPr/>
          </p:nvSpPr>
          <p:spPr>
            <a:xfrm>
              <a:off x="8165631" y="3986083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107F5B41-6858-CD9F-35F9-59494A88FD6D}"/>
                </a:ext>
              </a:extLst>
            </p:cNvPr>
            <p:cNvSpPr/>
            <p:nvPr/>
          </p:nvSpPr>
          <p:spPr>
            <a:xfrm>
              <a:off x="6999275" y="5068099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4F57ECC-22BE-48D1-BFAB-12B583D0B6FE}"/>
                </a:ext>
              </a:extLst>
            </p:cNvPr>
            <p:cNvSpPr/>
            <p:nvPr/>
          </p:nvSpPr>
          <p:spPr>
            <a:xfrm>
              <a:off x="6291003" y="5924068"/>
              <a:ext cx="452179" cy="48463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2E7D76-9B02-A940-D827-9DC5139DD999}"/>
              </a:ext>
            </a:extLst>
          </p:cNvPr>
          <p:cNvSpPr/>
          <p:nvPr/>
        </p:nvSpPr>
        <p:spPr>
          <a:xfrm>
            <a:off x="4383314" y="551062"/>
            <a:ext cx="4396484" cy="603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154276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BC7977-1925-2E43-152E-E64CCFB7B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4" y="1217816"/>
            <a:ext cx="5453062" cy="5453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8BE99-9813-973B-4554-07DD3883E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2555299" y="3443288"/>
            <a:ext cx="985837" cy="8143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DC78F23-62FB-273D-A298-48516E7E6F7C}"/>
              </a:ext>
            </a:extLst>
          </p:cNvPr>
          <p:cNvSpPr/>
          <p:nvPr/>
        </p:nvSpPr>
        <p:spPr>
          <a:xfrm>
            <a:off x="696541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Vòm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FC8809-1F07-1DD4-B05F-8BAE1DABDB71}"/>
              </a:ext>
            </a:extLst>
          </p:cNvPr>
          <p:cNvSpPr/>
          <p:nvPr/>
        </p:nvSpPr>
        <p:spPr>
          <a:xfrm>
            <a:off x="3726873" y="2971800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8DC8B0F-6FA8-ACEE-A029-EA19AE36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49" y="2213196"/>
            <a:ext cx="3907967" cy="29272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BCEB67-751D-BE96-A380-14564D293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43867" y="1374135"/>
            <a:ext cx="985837" cy="81438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F4706B2-FEE0-C6F5-BD70-C84CD2823400}"/>
              </a:ext>
            </a:extLst>
          </p:cNvPr>
          <p:cNvSpPr/>
          <p:nvPr/>
        </p:nvSpPr>
        <p:spPr>
          <a:xfrm>
            <a:off x="6185109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rệp</a:t>
            </a:r>
            <a:endParaRPr kumimoji="0" lang="en-SG" sz="3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D5926A-5D07-7784-4060-7D123DF77BA5}"/>
              </a:ext>
            </a:extLst>
          </p:cNvPr>
          <p:cNvSpPr/>
          <p:nvPr/>
        </p:nvSpPr>
        <p:spPr>
          <a:xfrm>
            <a:off x="9215441" y="902647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 gạo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3166CD-9043-84EE-B1D7-F77386CFF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005144" y="3275217"/>
            <a:ext cx="985837" cy="8143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38D9E3D2-8FF7-4866-E518-F66FE1677A05}"/>
              </a:ext>
            </a:extLst>
          </p:cNvPr>
          <p:cNvSpPr/>
          <p:nvPr/>
        </p:nvSpPr>
        <p:spPr>
          <a:xfrm>
            <a:off x="6146386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C808A9-5773-CC1F-5D9E-E55440F455D2}"/>
              </a:ext>
            </a:extLst>
          </p:cNvPr>
          <p:cNvSpPr/>
          <p:nvPr/>
        </p:nvSpPr>
        <p:spPr>
          <a:xfrm>
            <a:off x="9176718" y="2803729"/>
            <a:ext cx="1573008" cy="14539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970D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endParaRPr kumimoji="0" lang="en-SG" sz="3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4E7C51F-0891-79A4-FC7A-A782B6634CA9}"/>
              </a:ext>
            </a:extLst>
          </p:cNvPr>
          <p:cNvSpPr/>
          <p:nvPr/>
        </p:nvSpPr>
        <p:spPr>
          <a:xfrm>
            <a:off x="1074274" y="444500"/>
            <a:ext cx="3947886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59151F3-E1B3-5C76-1563-091363D9CB8F}"/>
              </a:ext>
            </a:extLst>
          </p:cNvPr>
          <p:cNvSpPr/>
          <p:nvPr/>
        </p:nvSpPr>
        <p:spPr>
          <a:xfrm>
            <a:off x="5530614" y="5152363"/>
            <a:ext cx="2541106" cy="10833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 khói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BC6C0B3-34BD-860F-7122-DE8AA08D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6" t="28564" r="28182" b="24066"/>
          <a:stretch/>
        </p:blipFill>
        <p:spPr>
          <a:xfrm>
            <a:off x="8339630" y="5367697"/>
            <a:ext cx="985837" cy="814387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CEA3DE7-3BAA-9ADD-B787-C600F980B332}"/>
              </a:ext>
            </a:extLst>
          </p:cNvPr>
          <p:cNvSpPr/>
          <p:nvPr/>
        </p:nvSpPr>
        <p:spPr>
          <a:xfrm>
            <a:off x="9457028" y="5177197"/>
            <a:ext cx="2541106" cy="1004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tụt lại phía sau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29" grpId="0" animBg="1"/>
      <p:bldP spid="31" grpId="0" animBg="1"/>
      <p:bldP spid="32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34201A-EB33-FA7D-9266-AA5C396AD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0541"/>
              </p:ext>
            </p:extLst>
          </p:nvPr>
        </p:nvGraphicFramePr>
        <p:xfrm>
          <a:off x="660400" y="753586"/>
          <a:ext cx="10858500" cy="51206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554538">
                  <a:extLst>
                    <a:ext uri="{9D8B030D-6E8A-4147-A177-3AD203B41FA5}">
                      <a16:colId xmlns:a16="http://schemas.microsoft.com/office/drawing/2014/main" val="839936730"/>
                    </a:ext>
                  </a:extLst>
                </a:gridCol>
                <a:gridCol w="6303962">
                  <a:extLst>
                    <a:ext uri="{9D8B030D-6E8A-4147-A177-3AD203B41FA5}">
                      <a16:colId xmlns:a16="http://schemas.microsoft.com/office/drawing/2014/main" val="1915582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a)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98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71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6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CC0AFC-767D-F66E-BAE0-021AE6B5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3106962"/>
            <a:ext cx="2880828" cy="661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TRÒ CHƠI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4235427-BC24-56BE-11AD-6C94345E86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2428" y="1256281"/>
            <a:ext cx="7225748" cy="43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354-76FE-596A-D928-A58B22F3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287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Trò</a:t>
            </a: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Viner Hand ITC" panose="03070502030502020203" pitchFamily="66" charset="0"/>
              </a:rPr>
              <a:t>chơi</a:t>
            </a:r>
            <a:b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Viner Hand ITC" panose="03070502030502020203" pitchFamily="66" charset="0"/>
              </a:rPr>
              <a:t>NHANH TAY LẸ MẮT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398D-F22F-02B9-3B3D-207FF449B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437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</a:p>
          <a:p>
            <a:pPr algn="just"/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cớm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5BDB-4A09-F7A7-404A-5DE164EDA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8437"/>
            <a:ext cx="5181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dằm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Bỉ</a:t>
            </a:r>
            <a:r>
              <a:rPr lang="en-US" sz="36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270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1449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Viner Hand ITC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 NHANH TAY LẸ MẮT</vt:lpstr>
      <vt:lpstr>A. LÝ THUYẾT</vt:lpstr>
      <vt:lpstr>PowerPoint Presentation</vt:lpstr>
      <vt:lpstr>3. Phân biệt</vt:lpstr>
      <vt:lpstr>PowerPoint Presentation</vt:lpstr>
      <vt:lpstr>B. THỰC HÀNH</vt:lpstr>
      <vt:lpstr>B. THỰC HÀNH</vt:lpstr>
      <vt:lpstr>B. THỰC HÀNH</vt:lpstr>
      <vt:lpstr>B. THỰC HÀNH</vt:lpstr>
      <vt:lpstr>B. THỰC HÀNH</vt:lpstr>
      <vt:lpstr>B. THỰC HÀNH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Thu Hiền</cp:lastModifiedBy>
  <cp:revision>6</cp:revision>
  <dcterms:created xsi:type="dcterms:W3CDTF">2023-05-17T14:43:56Z</dcterms:created>
  <dcterms:modified xsi:type="dcterms:W3CDTF">2024-09-13T15:14:14Z</dcterms:modified>
</cp:coreProperties>
</file>